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3" r:id="rId3"/>
    <p:sldId id="264" r:id="rId4"/>
    <p:sldId id="265" r:id="rId5"/>
    <p:sldId id="269" r:id="rId6"/>
    <p:sldId id="278" r:id="rId7"/>
    <p:sldId id="275" r:id="rId8"/>
    <p:sldId id="270" r:id="rId9"/>
    <p:sldId id="271" r:id="rId10"/>
    <p:sldId id="272" r:id="rId11"/>
    <p:sldId id="273" r:id="rId12"/>
    <p:sldId id="276" r:id="rId13"/>
    <p:sldId id="274" r:id="rId14"/>
    <p:sldId id="277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CTY32M1Gb9f4Xy4rK8BmPT0rv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2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f326023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f326023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2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457199" y="1989969"/>
            <a:ext cx="4040188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3"/>
          </p:nvPr>
        </p:nvSpPr>
        <p:spPr>
          <a:xfrm>
            <a:off x="4645025" y="1397255"/>
            <a:ext cx="4041775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4"/>
          </p:nvPr>
        </p:nvSpPr>
        <p:spPr>
          <a:xfrm>
            <a:off x="4645025" y="1989969"/>
            <a:ext cx="4041775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" name="Google Shape;10;p7" descr="MD-flag-background-ppt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7" descr="UMBC-primary-logo-CMYK-on-bla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7" descr="corner-elemen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457200" y="702643"/>
            <a:ext cx="8229600" cy="121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E-Commerce Customer Churn Prediction</a:t>
            </a:r>
            <a:endParaRPr dirty="0"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457200" y="3263589"/>
            <a:ext cx="8229600" cy="133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 algn="r">
              <a:buNone/>
            </a:pPr>
            <a:r>
              <a:rPr lang="en-US" sz="2400" dirty="0">
                <a:solidFill>
                  <a:srgbClr val="FF0000"/>
                </a:solidFill>
              </a:rPr>
              <a:t>Presented by</a:t>
            </a:r>
          </a:p>
          <a:p>
            <a:pPr marL="114300" indent="0" algn="r">
              <a:buNone/>
            </a:pPr>
            <a:r>
              <a:rPr lang="en-US" sz="2400" dirty="0">
                <a:solidFill>
                  <a:srgbClr val="FF0000"/>
                </a:solidFill>
              </a:rPr>
              <a:t>Sai Krishna Jakkampudi</a:t>
            </a:r>
          </a:p>
          <a:p>
            <a:pPr marL="114300" indent="0" algn="r">
              <a:buNone/>
            </a:pPr>
            <a:r>
              <a:rPr lang="en-US" sz="2400" dirty="0">
                <a:solidFill>
                  <a:srgbClr val="FF0000"/>
                </a:solidFill>
              </a:rPr>
              <a:t>AP29057</a:t>
            </a:r>
          </a:p>
          <a:p>
            <a:pPr marL="3429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7B5F2-53D3-A913-7C13-5C4E020B8BCD}"/>
              </a:ext>
            </a:extLst>
          </p:cNvPr>
          <p:cNvSpPr txBox="1"/>
          <p:nvPr/>
        </p:nvSpPr>
        <p:spPr>
          <a:xfrm>
            <a:off x="457200" y="191801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the Guidance of </a:t>
            </a:r>
          </a:p>
          <a:p>
            <a:pPr algn="ctr"/>
            <a:r>
              <a:rPr lang="en-US" dirty="0"/>
              <a:t>Professor Dr. Chaojie Wang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107B-CBB6-930E-A3FC-DC28575B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Association of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5FA0E-754F-7DD2-3DE1-AD365227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1544638"/>
            <a:ext cx="8720254" cy="28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0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1B77-11E5-CD8C-5896-C4C1A5CE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Average Cashback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52083-1AC2-80A9-9F63-E30D84DB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2" y="1694865"/>
            <a:ext cx="8592015" cy="27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DF05-AEEC-952C-C6EB-90B68DDC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Model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25048-2576-6A6D-A61B-C87D09B2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3" y="1538868"/>
            <a:ext cx="6527180" cy="33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AA42-41A8-66F5-98BC-8CD6B52D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8D8F2-ECF0-C786-7179-04F03163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1464528"/>
            <a:ext cx="8066049" cy="32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5310-2F36-8246-1413-1E625D47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Model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5C8F0-4570-AAF4-9D23-E5672CBD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527"/>
            <a:ext cx="4304371" cy="3678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AFCA1-D005-1718-8DDC-F9C74A3E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71" y="1680117"/>
            <a:ext cx="3771900" cy="3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5bf326023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99" y="616675"/>
            <a:ext cx="7282701" cy="43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A00F-25CD-2EDF-6408-9162F02B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676507"/>
            <a:ext cx="7772400" cy="765717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01E3-548F-E53F-EC4F-97240A37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442223"/>
            <a:ext cx="7772400" cy="3181815"/>
          </a:xfrm>
        </p:spPr>
        <p:txBody>
          <a:bodyPr>
            <a:normAutofit/>
          </a:bodyPr>
          <a:lstStyle/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Introduction/Background</a:t>
            </a:r>
            <a:endParaRPr lang="en-US" dirty="0"/>
          </a:p>
          <a:p>
            <a:pPr marL="342900" marR="0" lvl="0" indent="-342900" algn="l" rtl="0">
              <a:lnSpc>
                <a:spcPct val="140000"/>
              </a:lnSpc>
              <a:spcBef>
                <a:spcPts val="14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lang="en-US" dirty="0"/>
          </a:p>
          <a:p>
            <a:pPr marL="342900" marR="0" lvl="0" indent="-342900" algn="l" rtl="0">
              <a:lnSpc>
                <a:spcPct val="140000"/>
              </a:lnSpc>
              <a:spcBef>
                <a:spcPts val="14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en-US" dirty="0"/>
          </a:p>
          <a:p>
            <a:pPr marL="342900" marR="0" lvl="0" indent="-342900" algn="l" rtl="0">
              <a:lnSpc>
                <a:spcPct val="140000"/>
              </a:lnSpc>
              <a:spcBef>
                <a:spcPts val="14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and discussions</a:t>
            </a:r>
            <a:endParaRPr lang="en-US" dirty="0"/>
          </a:p>
          <a:p>
            <a:pPr marL="342900" marR="0" lvl="0" indent="-342900" algn="l" rtl="0">
              <a:lnSpc>
                <a:spcPct val="140000"/>
              </a:lnSpc>
              <a:spcBef>
                <a:spcPts val="14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761D-B029-55EF-4E2F-B0848968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788020"/>
            <a:ext cx="7772400" cy="55012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0C2B-91ED-A8A4-10C8-152F0A58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259" y="1613210"/>
            <a:ext cx="7959454" cy="3962400"/>
          </a:xfrm>
        </p:spPr>
        <p:txBody>
          <a:bodyPr>
            <a:normAutofit/>
          </a:bodyPr>
          <a:lstStyle/>
          <a:p>
            <a:pPr marL="228600" indent="-342900"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F1F1F"/>
                </a:solidFill>
                <a:latin typeface="Calibri" panose="020F0502020204030204" pitchFamily="34" charset="0"/>
              </a:rPr>
              <a:t>Customer churn is a significant concern for businesses: It represents the loss of customers and directly impacts revenue and profitability.</a:t>
            </a:r>
          </a:p>
          <a:p>
            <a:pPr marL="228600" indent="-342900"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F1F1F"/>
                </a:solidFill>
                <a:latin typeface="Calibri" panose="020F0502020204030204" pitchFamily="34" charset="0"/>
              </a:rPr>
              <a:t>Understanding churn reasons and predicting behavior is crucial: This enables companies to proactively retain valuable customers and reduce revenue loss.</a:t>
            </a:r>
          </a:p>
          <a:p>
            <a:pPr marL="228600" indent="-342900"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F1F1F"/>
                </a:solidFill>
                <a:latin typeface="Calibri" panose="020F0502020204030204" pitchFamily="34" charset="0"/>
              </a:rPr>
              <a:t>Anticipating churn empowers businesses to implement targeted retention strategies: This helps minimize customer acquisition costs, make data-driven decisions, maintain a competitive edge, and maximize profitability.</a:t>
            </a:r>
          </a:p>
          <a:p>
            <a:pPr marL="228600" indent="-342900"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F1F1F"/>
                </a:solidFill>
                <a:latin typeface="Calibri" panose="020F0502020204030204" pitchFamily="34" charset="0"/>
              </a:rPr>
              <a:t>By understanding and addressing customer churn, businesses can foster long-term customer relationships and achieve sustainable growth.</a:t>
            </a:r>
          </a:p>
          <a:p>
            <a:pPr marL="228600" indent="-342900"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1F1F1F"/>
              </a:solidFill>
              <a:latin typeface="Calibri" panose="020F0502020204030204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745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6892B-6966-8361-C000-73439956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Project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E3DCF-8D1C-F597-A506-1AC3C5559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400" b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Predictive analytics using machine learning can help businesses retain customers and mitigate revenue loss.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400" b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By understanding and anticipating customer churn, companies can make strategic decisions to improve retention, reduce costs, and enhance profitability.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6B27-2B41-D16E-CF32-F8FA9CA5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EDA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8A412-7B81-97CD-C80F-45BB29FC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16" y="1477305"/>
            <a:ext cx="2751058" cy="3170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62A4E-8DF2-32F5-E3CA-BE6AC0EB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64" y="1462064"/>
            <a:ext cx="400846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81AB-E26A-96CB-A4B8-A34C8D8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Co-relation Heatmap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4AE82-1B56-C9AD-4A0F-D6CD725D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5" y="1427355"/>
            <a:ext cx="7642243" cy="35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81D-457C-1CB3-C002-B35A0854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Churn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89EAB-552D-F211-D3B8-C35DCA80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60" y="1456947"/>
            <a:ext cx="5159187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974C-A4EB-4DD7-FD7F-93F437D1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Customer Satisfaction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904E0-9E8C-8CDF-E10D-DD8E3905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27"/>
            <a:ext cx="9144000" cy="27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7F2F-7B01-DF74-0848-3439005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Complaints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B8836-EBAD-EC88-7FA0-4323D991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640521"/>
            <a:ext cx="8720254" cy="28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184</Words>
  <Application>Microsoft Office PowerPoint</Application>
  <PresentationFormat>On-screen Show (16:9)</PresentationFormat>
  <Paragraphs>31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Noto Sans</vt:lpstr>
      <vt:lpstr>Times New Roman</vt:lpstr>
      <vt:lpstr>Wingdings</vt:lpstr>
      <vt:lpstr>Office Theme</vt:lpstr>
      <vt:lpstr>E-Commerce Customer Churn Prediction</vt:lpstr>
      <vt:lpstr>Outline</vt:lpstr>
      <vt:lpstr>Introduction</vt:lpstr>
      <vt:lpstr>Project Objectives</vt:lpstr>
      <vt:lpstr>EDA Analysis</vt:lpstr>
      <vt:lpstr>Co-relation Heatmap</vt:lpstr>
      <vt:lpstr>Churn Status</vt:lpstr>
      <vt:lpstr>Customer Satisfaction Score</vt:lpstr>
      <vt:lpstr>Complaints</vt:lpstr>
      <vt:lpstr>Association of Customer</vt:lpstr>
      <vt:lpstr>Average Cashback</vt:lpstr>
      <vt:lpstr>Model Building</vt:lpstr>
      <vt:lpstr>Model Evaluation</vt:lpstr>
      <vt:lpstr>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Saikrishna Jakkampudi</cp:lastModifiedBy>
  <cp:revision>18</cp:revision>
  <dcterms:created xsi:type="dcterms:W3CDTF">2019-02-27T15:38:32Z</dcterms:created>
  <dcterms:modified xsi:type="dcterms:W3CDTF">2023-12-04T15:59:46Z</dcterms:modified>
</cp:coreProperties>
</file>