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0C0CA1-7FD2-4EC2-8580-EDA0A7D78931}">
  <a:tblStyle styleId="{D30C0CA1-7FD2-4EC2-8580-EDA0A7D78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c75806c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0c75806c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c75806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c75806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0c75806c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0c75806c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0c75806c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0c75806c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c75806c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c75806c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0c75806c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0c75806c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0c75806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0c75806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c75806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c75806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0c75806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0c75806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0c75806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0c75806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0c75806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0c75806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0c75806c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0c75806c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c48030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c48030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c75806c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c75806c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main_classes/data_collato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uggingface.co/learn/nlp-course/chapter3/3?fw=pt" TargetMode="External"/><Relationship Id="rId4" Type="http://schemas.openxmlformats.org/officeDocument/2006/relationships/hyperlink" Target="https://huggingface.co/docs/transformers/main_classes/train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Named Entity Recognition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 by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Shraddha Sundaresan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606 Capstone Project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Prof Dr.Chaojie Wang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60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Using Confusion matrix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" dirty="0">
                <a:solidFill>
                  <a:schemeClr val="tx1"/>
                </a:solidFill>
              </a:rPr>
              <a:t>F1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" dirty="0">
                <a:solidFill>
                  <a:schemeClr val="tx1"/>
                </a:solidFill>
              </a:rPr>
              <a:t>Recall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" dirty="0">
                <a:solidFill>
                  <a:schemeClr val="tx1"/>
                </a:solidFill>
              </a:rPr>
              <a:t>Precision</a:t>
            </a: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model performed considerably well!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025" y="1506250"/>
            <a:ext cx="3259650" cy="26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NER using Fine tuning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Improved Performance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the same baseline LLM model across tasks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Reduces carbon footprint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becomes portable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Saves time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Requires smaller dataset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275" y="2008500"/>
            <a:ext cx="4478949" cy="243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Good Training and Validation score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 the Disease matrix(Only the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I-disease and B-disease were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considered).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Trained over 3 epochs, the model gave optimal results.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0" name="Google Shape;130;p24"/>
          <p:cNvGraphicFramePr/>
          <p:nvPr>
            <p:extLst>
              <p:ext uri="{D42A27DB-BD31-4B8C-83A1-F6EECF244321}">
                <p14:modId xmlns:p14="http://schemas.microsoft.com/office/powerpoint/2010/main" val="1081185979"/>
              </p:ext>
            </p:extLst>
          </p:nvPr>
        </p:nvGraphicFramePr>
        <p:xfrm>
          <a:off x="4003800" y="1222450"/>
          <a:ext cx="4828500" cy="1627644"/>
        </p:xfrm>
        <a:graphic>
          <a:graphicData uri="http://schemas.openxmlformats.org/drawingml/2006/table">
            <a:tbl>
              <a:tblPr>
                <a:noFill/>
                <a:tableStyleId>{D30C0CA1-7FD2-4EC2-8580-EDA0A7D78931}</a:tableStyleId>
              </a:tblPr>
              <a:tblGrid>
                <a:gridCol w="160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Test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Utilization of PEFT instead of full fine tuning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on multiple related tasks similar to 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 multi-task learner)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 a UI, to feed documents and retrieve the entities.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125" y="1222450"/>
            <a:ext cx="27059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https://huggingface.co/docs/transformers/main_classes/data_collator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https://huggingface.co/docs/transformers/main_classes/trainer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https://huggingface.co/learn/nlp-course/chapter3/3?fw=pt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1096800"/>
            <a:ext cx="8520600" cy="2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</a:t>
            </a:r>
            <a:endParaRPr sz="4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          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NER?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Task</a:t>
            </a:r>
            <a:r>
              <a:rPr lang="en" dirty="0">
                <a:solidFill>
                  <a:schemeClr val="dk1"/>
                </a:solidFill>
              </a:rPr>
              <a:t>: Identify and classify entities in text.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Purpose</a:t>
            </a:r>
            <a:r>
              <a:rPr lang="en" dirty="0">
                <a:solidFill>
                  <a:schemeClr val="dk1"/>
                </a:solidFill>
              </a:rPr>
              <a:t>: Extract structured information from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unstructured text.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Types</a:t>
            </a:r>
            <a:r>
              <a:rPr lang="en" dirty="0">
                <a:solidFill>
                  <a:schemeClr val="dk1"/>
                </a:solidFill>
              </a:rPr>
              <a:t>: Persons, organizations, locations, dates, diseases etc.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Evaluation Metrics</a:t>
            </a:r>
            <a:r>
              <a:rPr lang="en" dirty="0">
                <a:solidFill>
                  <a:schemeClr val="dk1"/>
                </a:solidFill>
              </a:rPr>
              <a:t>: Precision, recall, F1 score evaluate model performance.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Approaches</a:t>
            </a:r>
            <a:r>
              <a:rPr lang="en" dirty="0">
                <a:solidFill>
                  <a:schemeClr val="dk1"/>
                </a:solidFill>
              </a:rPr>
              <a:t>: Rule-based, ML, deep learning (RNNs, Transformers),LLM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FAACC8-0C02-29C0-D041-EAABB606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0" y="1222450"/>
            <a:ext cx="2818076" cy="1909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for disease identification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Clinical Applications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Acts as a vigilant assistant in clinical settings.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Extracts disease mentions from patient records.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Facilitates swift access to crucial patient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information.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Enhances decision-making and ensures timely care, minimizing errors.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6D6AB-BE44-5945-F211-81C7B070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89" y="1611653"/>
            <a:ext cx="1984996" cy="18229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Size: 1.55 MB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Split:Train: 5433 rows,Validation: 924 rows,Test: 941 rows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Categories (for categorical variables):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id: Sentence identifier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tokens: Array of tokens composing a sentence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ner_tags: Array of tags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0: No disease mentioned,1: First token of a disease,2: Subsequent disease tokens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Variables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Target/Label: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ner_tags: Predicted based on the tokens, indicating the presence and structure of disease entities.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Features/Predictors: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tokens: Array of tokens composing a sentence.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Pre-trained BiomedNLP model as a tokenizer: Utilized for extracting contextualized representations of words.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frequently occurring words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across the training set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r="-22144"/>
          <a:stretch/>
        </p:blipFill>
        <p:spPr>
          <a:xfrm>
            <a:off x="3866075" y="1390375"/>
            <a:ext cx="6059275" cy="27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Objective</a:t>
            </a:r>
            <a:r>
              <a:rPr lang="en" sz="1600">
                <a:solidFill>
                  <a:schemeClr val="dk1"/>
                </a:solidFill>
              </a:rPr>
              <a:t>: Refine a pre-trained generative AI model for specific tasks or domains.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Process</a:t>
            </a:r>
            <a:r>
              <a:rPr lang="en" sz="1600">
                <a:solidFill>
                  <a:schemeClr val="dk1"/>
                </a:solidFill>
              </a:rPr>
              <a:t>:Adjust model parameters during training on task-specific data.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Data</a:t>
            </a:r>
            <a:r>
              <a:rPr lang="en" sz="1600">
                <a:solidFill>
                  <a:schemeClr val="dk1"/>
                </a:solidFill>
              </a:rPr>
              <a:t>:Use task-specific datasets to enhance model understanding.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May include additional labeled data related to the target task.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l="-36379" t="9510" r="36380" b="-9509"/>
          <a:stretch/>
        </p:blipFill>
        <p:spPr>
          <a:xfrm>
            <a:off x="5697550" y="2705625"/>
            <a:ext cx="2994724" cy="20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Tokenizer - Word-piece tokenizer(BioMed)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Data_collator - Data collator that will dynamically pad the inputs received, as well as the labels.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Model - BiomedNLP - PubMedBERT-base-uncased-abstract-fulltext model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TrainingArguments - Contains all hyperparameters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Trainer - Consists of the model, the training_args, the training and test datasets, our data_collator, and our tokenizer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36850" y="1311700"/>
            <a:ext cx="8395500" cy="33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00" y="1311700"/>
            <a:ext cx="7926651" cy="33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536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Medical Named Entity Recognition</vt:lpstr>
      <vt:lpstr>What is NER?</vt:lpstr>
      <vt:lpstr>NER for disease identification</vt:lpstr>
      <vt:lpstr>About the Data</vt:lpstr>
      <vt:lpstr>Input and Output Variables</vt:lpstr>
      <vt:lpstr>EDA</vt:lpstr>
      <vt:lpstr>FINE TUNING</vt:lpstr>
      <vt:lpstr>Components</vt:lpstr>
      <vt:lpstr>Model Building</vt:lpstr>
      <vt:lpstr>Model Evaluation</vt:lpstr>
      <vt:lpstr>Advantages of NER using Fine tuning</vt:lpstr>
      <vt:lpstr>Conclusion</vt:lpstr>
      <vt:lpstr>Future Enhancements</vt:lpstr>
      <vt:lpstr>References</vt:lpstr>
      <vt:lpstr> THANK       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Named Entity Recognition</dc:title>
  <cp:lastModifiedBy>shraddha sundaresan</cp:lastModifiedBy>
  <cp:revision>5</cp:revision>
  <dcterms:modified xsi:type="dcterms:W3CDTF">2023-12-05T00:00:09Z</dcterms:modified>
</cp:coreProperties>
</file>