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1"/>
  </p:notesMasterIdLst>
  <p:sldIdLst>
    <p:sldId id="256" r:id="rId2"/>
    <p:sldId id="258" r:id="rId3"/>
    <p:sldId id="261" r:id="rId4"/>
    <p:sldId id="298" r:id="rId5"/>
    <p:sldId id="262" r:id="rId6"/>
    <p:sldId id="257" r:id="rId7"/>
    <p:sldId id="300" r:id="rId8"/>
    <p:sldId id="301" r:id="rId9"/>
    <p:sldId id="302" r:id="rId10"/>
    <p:sldId id="303" r:id="rId11"/>
    <p:sldId id="304" r:id="rId12"/>
    <p:sldId id="305" r:id="rId13"/>
    <p:sldId id="306" r:id="rId14"/>
    <p:sldId id="307" r:id="rId15"/>
    <p:sldId id="264" r:id="rId16"/>
    <p:sldId id="308" r:id="rId17"/>
    <p:sldId id="309" r:id="rId18"/>
    <p:sldId id="310" r:id="rId19"/>
    <p:sldId id="311" r:id="rId20"/>
  </p:sldIdLst>
  <p:sldSz cx="9144000" cy="5143500" type="screen16x9"/>
  <p:notesSz cx="6858000" cy="9144000"/>
  <p:embeddedFontLst>
    <p:embeddedFont>
      <p:font typeface="Bebas Neue" panose="020B0606020202050201" pitchFamily="34" charset="77"/>
      <p:regular r:id="rId22"/>
    </p:embeddedFont>
    <p:embeddedFont>
      <p:font typeface="DM Sans" pitchFamily="2" charset="77"/>
      <p:regular r:id="rId23"/>
      <p:bold r:id="rId24"/>
      <p:italic r:id="rId25"/>
      <p:boldItalic r:id="rId26"/>
    </p:embeddedFont>
    <p:embeddedFont>
      <p:font typeface="Nunito Light" panose="020F0302020204030204" pitchFamily="34" charset="0"/>
      <p:regular r:id="rId27"/>
      <p:italic r:id="rId28"/>
    </p:embeddedFont>
    <p:embeddedFont>
      <p:font typeface="Poppins" pitchFamily="2" charset="77"/>
      <p:regular r:id="rId29"/>
      <p:bold r:id="rId30"/>
      <p:italic r:id="rId31"/>
      <p:boldItalic r:id="rId32"/>
    </p:embeddedFont>
    <p:embeddedFont>
      <p:font typeface="Poppins ExtraBold" panose="020B0604020202020204" pitchFamily="34" charset="0"/>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3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16E868-E2E9-4A6C-801F-379A5AE97846}">
  <a:tblStyle styleId="{6916E868-E2E9-4A6C-801F-379A5AE97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B67E7A1-26EC-463D-9C8B-DF6937C7553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p:restoredTop sz="96197"/>
  </p:normalViewPr>
  <p:slideViewPr>
    <p:cSldViewPr snapToGrid="0">
      <p:cViewPr varScale="1">
        <p:scale>
          <a:sx n="202" d="100"/>
          <a:sy n="202" d="100"/>
        </p:scale>
        <p:origin x="1112" y="17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tal Patel" userId="b9008de3-2c66-4a94-812d-6239a7e5325b" providerId="ADAL" clId="{58787085-CEC3-FB45-8091-30637AD08733}"/>
    <pc:docChg chg="custSel modSld">
      <pc:chgData name="Krutal Patel" userId="b9008de3-2c66-4a94-812d-6239a7e5325b" providerId="ADAL" clId="{58787085-CEC3-FB45-8091-30637AD08733}" dt="2023-12-17T07:13:25.277" v="18" actId="478"/>
      <pc:docMkLst>
        <pc:docMk/>
      </pc:docMkLst>
      <pc:sldChg chg="delSp mod delAnim">
        <pc:chgData name="Krutal Patel" userId="b9008de3-2c66-4a94-812d-6239a7e5325b" providerId="ADAL" clId="{58787085-CEC3-FB45-8091-30637AD08733}" dt="2023-12-17T07:13:12.306" v="12" actId="478"/>
        <pc:sldMkLst>
          <pc:docMk/>
          <pc:sldMk cId="0" sldId="256"/>
        </pc:sldMkLst>
        <pc:picChg chg="del">
          <ac:chgData name="Krutal Patel" userId="b9008de3-2c66-4a94-812d-6239a7e5325b" providerId="ADAL" clId="{58787085-CEC3-FB45-8091-30637AD08733}" dt="2023-12-17T07:13:12.306" v="12" actId="478"/>
          <ac:picMkLst>
            <pc:docMk/>
            <pc:sldMk cId="0" sldId="256"/>
            <ac:picMk id="8" creationId="{269990AC-C961-30C2-F792-69C95878EED2}"/>
          </ac:picMkLst>
        </pc:picChg>
      </pc:sldChg>
      <pc:sldChg chg="delSp mod delAnim">
        <pc:chgData name="Krutal Patel" userId="b9008de3-2c66-4a94-812d-6239a7e5325b" providerId="ADAL" clId="{58787085-CEC3-FB45-8091-30637AD08733}" dt="2023-12-17T07:13:22.657" v="17" actId="478"/>
        <pc:sldMkLst>
          <pc:docMk/>
          <pc:sldMk cId="0" sldId="257"/>
        </pc:sldMkLst>
        <pc:picChg chg="del">
          <ac:chgData name="Krutal Patel" userId="b9008de3-2c66-4a94-812d-6239a7e5325b" providerId="ADAL" clId="{58787085-CEC3-FB45-8091-30637AD08733}" dt="2023-12-17T07:13:22.657" v="17" actId="478"/>
          <ac:picMkLst>
            <pc:docMk/>
            <pc:sldMk cId="0" sldId="257"/>
            <ac:picMk id="7" creationId="{E54E31FA-845B-9E6C-6230-AAA37BFC36F9}"/>
          </ac:picMkLst>
        </pc:picChg>
      </pc:sldChg>
      <pc:sldChg chg="delSp mod delAnim">
        <pc:chgData name="Krutal Patel" userId="b9008de3-2c66-4a94-812d-6239a7e5325b" providerId="ADAL" clId="{58787085-CEC3-FB45-8091-30637AD08733}" dt="2023-12-17T07:13:14.539" v="13" actId="478"/>
        <pc:sldMkLst>
          <pc:docMk/>
          <pc:sldMk cId="0" sldId="258"/>
        </pc:sldMkLst>
        <pc:picChg chg="del">
          <ac:chgData name="Krutal Patel" userId="b9008de3-2c66-4a94-812d-6239a7e5325b" providerId="ADAL" clId="{58787085-CEC3-FB45-8091-30637AD08733}" dt="2023-12-17T07:13:14.539" v="13" actId="478"/>
          <ac:picMkLst>
            <pc:docMk/>
            <pc:sldMk cId="0" sldId="258"/>
            <ac:picMk id="11" creationId="{0990E870-89F1-F582-9AC7-B0CC146308C4}"/>
          </ac:picMkLst>
        </pc:picChg>
      </pc:sldChg>
      <pc:sldChg chg="delSp mod delAnim">
        <pc:chgData name="Krutal Patel" userId="b9008de3-2c66-4a94-812d-6239a7e5325b" providerId="ADAL" clId="{58787085-CEC3-FB45-8091-30637AD08733}" dt="2023-12-17T07:13:16.388" v="14" actId="478"/>
        <pc:sldMkLst>
          <pc:docMk/>
          <pc:sldMk cId="0" sldId="261"/>
        </pc:sldMkLst>
        <pc:picChg chg="del">
          <ac:chgData name="Krutal Patel" userId="b9008de3-2c66-4a94-812d-6239a7e5325b" providerId="ADAL" clId="{58787085-CEC3-FB45-8091-30637AD08733}" dt="2023-12-17T07:13:16.388" v="14" actId="478"/>
          <ac:picMkLst>
            <pc:docMk/>
            <pc:sldMk cId="0" sldId="261"/>
            <ac:picMk id="9" creationId="{AAC41533-C5FA-76E4-452D-8C553FFE0749}"/>
          </ac:picMkLst>
        </pc:picChg>
      </pc:sldChg>
      <pc:sldChg chg="delSp mod delAnim">
        <pc:chgData name="Krutal Patel" userId="b9008de3-2c66-4a94-812d-6239a7e5325b" providerId="ADAL" clId="{58787085-CEC3-FB45-8091-30637AD08733}" dt="2023-12-17T07:13:20.521" v="16" actId="478"/>
        <pc:sldMkLst>
          <pc:docMk/>
          <pc:sldMk cId="0" sldId="262"/>
        </pc:sldMkLst>
        <pc:picChg chg="del">
          <ac:chgData name="Krutal Patel" userId="b9008de3-2c66-4a94-812d-6239a7e5325b" providerId="ADAL" clId="{58787085-CEC3-FB45-8091-30637AD08733}" dt="2023-12-17T07:13:20.521" v="16" actId="478"/>
          <ac:picMkLst>
            <pc:docMk/>
            <pc:sldMk cId="0" sldId="262"/>
            <ac:picMk id="7" creationId="{5E275163-6B23-DF01-DCEA-9BCE07E7F7A1}"/>
          </ac:picMkLst>
        </pc:picChg>
      </pc:sldChg>
      <pc:sldChg chg="delSp mod delAnim">
        <pc:chgData name="Krutal Patel" userId="b9008de3-2c66-4a94-812d-6239a7e5325b" providerId="ADAL" clId="{58787085-CEC3-FB45-8091-30637AD08733}" dt="2023-12-17T07:12:53.832" v="5" actId="478"/>
        <pc:sldMkLst>
          <pc:docMk/>
          <pc:sldMk cId="0" sldId="264"/>
        </pc:sldMkLst>
        <pc:picChg chg="del">
          <ac:chgData name="Krutal Patel" userId="b9008de3-2c66-4a94-812d-6239a7e5325b" providerId="ADAL" clId="{58787085-CEC3-FB45-8091-30637AD08733}" dt="2023-12-17T07:12:53.832" v="5" actId="478"/>
          <ac:picMkLst>
            <pc:docMk/>
            <pc:sldMk cId="0" sldId="264"/>
            <ac:picMk id="16" creationId="{95ADF447-4367-6655-5E8F-1F3697CDDE99}"/>
          </ac:picMkLst>
        </pc:picChg>
      </pc:sldChg>
      <pc:sldChg chg="delSp mod delAnim">
        <pc:chgData name="Krutal Patel" userId="b9008de3-2c66-4a94-812d-6239a7e5325b" providerId="ADAL" clId="{58787085-CEC3-FB45-8091-30637AD08733}" dt="2023-12-17T07:13:18.403" v="15" actId="478"/>
        <pc:sldMkLst>
          <pc:docMk/>
          <pc:sldMk cId="373288154" sldId="298"/>
        </pc:sldMkLst>
        <pc:picChg chg="del">
          <ac:chgData name="Krutal Patel" userId="b9008de3-2c66-4a94-812d-6239a7e5325b" providerId="ADAL" clId="{58787085-CEC3-FB45-8091-30637AD08733}" dt="2023-12-17T07:13:18.403" v="15" actId="478"/>
          <ac:picMkLst>
            <pc:docMk/>
            <pc:sldMk cId="373288154" sldId="298"/>
            <ac:picMk id="7" creationId="{FFA21B2C-51E3-9A56-1971-618FC337CF7C}"/>
          </ac:picMkLst>
        </pc:picChg>
      </pc:sldChg>
      <pc:sldChg chg="delSp mod delAnim">
        <pc:chgData name="Krutal Patel" userId="b9008de3-2c66-4a94-812d-6239a7e5325b" providerId="ADAL" clId="{58787085-CEC3-FB45-8091-30637AD08733}" dt="2023-12-17T07:13:25.277" v="18" actId="478"/>
        <pc:sldMkLst>
          <pc:docMk/>
          <pc:sldMk cId="3186189268" sldId="300"/>
        </pc:sldMkLst>
        <pc:picChg chg="del">
          <ac:chgData name="Krutal Patel" userId="b9008de3-2c66-4a94-812d-6239a7e5325b" providerId="ADAL" clId="{58787085-CEC3-FB45-8091-30637AD08733}" dt="2023-12-17T07:13:25.277" v="18" actId="478"/>
          <ac:picMkLst>
            <pc:docMk/>
            <pc:sldMk cId="3186189268" sldId="300"/>
            <ac:picMk id="7" creationId="{8C3E8ADF-41E0-3DC7-4398-55800CD3F01F}"/>
          </ac:picMkLst>
        </pc:picChg>
      </pc:sldChg>
      <pc:sldChg chg="delSp mod delAnim">
        <pc:chgData name="Krutal Patel" userId="b9008de3-2c66-4a94-812d-6239a7e5325b" providerId="ADAL" clId="{58787085-CEC3-FB45-8091-30637AD08733}" dt="2023-12-17T07:13:08.309" v="11" actId="478"/>
        <pc:sldMkLst>
          <pc:docMk/>
          <pc:sldMk cId="343622991" sldId="301"/>
        </pc:sldMkLst>
        <pc:picChg chg="del">
          <ac:chgData name="Krutal Patel" userId="b9008de3-2c66-4a94-812d-6239a7e5325b" providerId="ADAL" clId="{58787085-CEC3-FB45-8091-30637AD08733}" dt="2023-12-17T07:13:08.309" v="11" actId="478"/>
          <ac:picMkLst>
            <pc:docMk/>
            <pc:sldMk cId="343622991" sldId="301"/>
            <ac:picMk id="9" creationId="{0ADF2366-1586-4DE5-89B3-B5A0741402FC}"/>
          </ac:picMkLst>
        </pc:picChg>
      </pc:sldChg>
      <pc:sldChg chg="delSp mod delAnim">
        <pc:chgData name="Krutal Patel" userId="b9008de3-2c66-4a94-812d-6239a7e5325b" providerId="ADAL" clId="{58787085-CEC3-FB45-8091-30637AD08733}" dt="2023-12-17T07:13:06.007" v="10" actId="478"/>
        <pc:sldMkLst>
          <pc:docMk/>
          <pc:sldMk cId="3208596289" sldId="302"/>
        </pc:sldMkLst>
        <pc:picChg chg="del">
          <ac:chgData name="Krutal Patel" userId="b9008de3-2c66-4a94-812d-6239a7e5325b" providerId="ADAL" clId="{58787085-CEC3-FB45-8091-30637AD08733}" dt="2023-12-17T07:13:06.007" v="10" actId="478"/>
          <ac:picMkLst>
            <pc:docMk/>
            <pc:sldMk cId="3208596289" sldId="302"/>
            <ac:picMk id="11" creationId="{BA7C794B-F7FC-430D-84A3-BB89C126EE34}"/>
          </ac:picMkLst>
        </pc:picChg>
      </pc:sldChg>
      <pc:sldChg chg="delSp mod delAnim">
        <pc:chgData name="Krutal Patel" userId="b9008de3-2c66-4a94-812d-6239a7e5325b" providerId="ADAL" clId="{58787085-CEC3-FB45-8091-30637AD08733}" dt="2023-12-17T07:13:03.845" v="9" actId="478"/>
        <pc:sldMkLst>
          <pc:docMk/>
          <pc:sldMk cId="1864661108" sldId="303"/>
        </pc:sldMkLst>
        <pc:picChg chg="del">
          <ac:chgData name="Krutal Patel" userId="b9008de3-2c66-4a94-812d-6239a7e5325b" providerId="ADAL" clId="{58787085-CEC3-FB45-8091-30637AD08733}" dt="2023-12-17T07:13:03.845" v="9" actId="478"/>
          <ac:picMkLst>
            <pc:docMk/>
            <pc:sldMk cId="1864661108" sldId="303"/>
            <ac:picMk id="11" creationId="{F9B32BCE-9CEF-219D-F494-EB7ED89DE8B7}"/>
          </ac:picMkLst>
        </pc:picChg>
      </pc:sldChg>
      <pc:sldChg chg="delSp mod delAnim">
        <pc:chgData name="Krutal Patel" userId="b9008de3-2c66-4a94-812d-6239a7e5325b" providerId="ADAL" clId="{58787085-CEC3-FB45-8091-30637AD08733}" dt="2023-12-17T07:13:00.941" v="8" actId="478"/>
        <pc:sldMkLst>
          <pc:docMk/>
          <pc:sldMk cId="3538901922" sldId="304"/>
        </pc:sldMkLst>
        <pc:picChg chg="del">
          <ac:chgData name="Krutal Patel" userId="b9008de3-2c66-4a94-812d-6239a7e5325b" providerId="ADAL" clId="{58787085-CEC3-FB45-8091-30637AD08733}" dt="2023-12-17T07:13:00.941" v="8" actId="478"/>
          <ac:picMkLst>
            <pc:docMk/>
            <pc:sldMk cId="3538901922" sldId="304"/>
            <ac:picMk id="10" creationId="{F163853B-48F4-4754-B733-171C2A4FE4F6}"/>
          </ac:picMkLst>
        </pc:picChg>
      </pc:sldChg>
      <pc:sldChg chg="delSp mod delAnim">
        <pc:chgData name="Krutal Patel" userId="b9008de3-2c66-4a94-812d-6239a7e5325b" providerId="ADAL" clId="{58787085-CEC3-FB45-8091-30637AD08733}" dt="2023-12-17T07:12:58.785" v="7" actId="478"/>
        <pc:sldMkLst>
          <pc:docMk/>
          <pc:sldMk cId="2624625101" sldId="305"/>
        </pc:sldMkLst>
        <pc:picChg chg="del">
          <ac:chgData name="Krutal Patel" userId="b9008de3-2c66-4a94-812d-6239a7e5325b" providerId="ADAL" clId="{58787085-CEC3-FB45-8091-30637AD08733}" dt="2023-12-17T07:12:58.785" v="7" actId="478"/>
          <ac:picMkLst>
            <pc:docMk/>
            <pc:sldMk cId="2624625101" sldId="305"/>
            <ac:picMk id="14" creationId="{09EE0C03-B935-84DE-7140-E55DD9932541}"/>
          </ac:picMkLst>
        </pc:picChg>
      </pc:sldChg>
      <pc:sldChg chg="delSp mod delAnim">
        <pc:chgData name="Krutal Patel" userId="b9008de3-2c66-4a94-812d-6239a7e5325b" providerId="ADAL" clId="{58787085-CEC3-FB45-8091-30637AD08733}" dt="2023-12-17T07:12:56.763" v="6" actId="478"/>
        <pc:sldMkLst>
          <pc:docMk/>
          <pc:sldMk cId="2382141575" sldId="306"/>
        </pc:sldMkLst>
        <pc:picChg chg="del">
          <ac:chgData name="Krutal Patel" userId="b9008de3-2c66-4a94-812d-6239a7e5325b" providerId="ADAL" clId="{58787085-CEC3-FB45-8091-30637AD08733}" dt="2023-12-17T07:12:56.763" v="6" actId="478"/>
          <ac:picMkLst>
            <pc:docMk/>
            <pc:sldMk cId="2382141575" sldId="306"/>
            <ac:picMk id="8" creationId="{EFF6F741-6A2C-D2BB-39E0-E59C01FCAD32}"/>
          </ac:picMkLst>
        </pc:picChg>
      </pc:sldChg>
      <pc:sldChg chg="delSp mod delAnim">
        <pc:chgData name="Krutal Patel" userId="b9008de3-2c66-4a94-812d-6239a7e5325b" providerId="ADAL" clId="{58787085-CEC3-FB45-8091-30637AD08733}" dt="2023-12-17T07:12:42.275" v="0" actId="478"/>
        <pc:sldMkLst>
          <pc:docMk/>
          <pc:sldMk cId="2916969196" sldId="307"/>
        </pc:sldMkLst>
        <pc:picChg chg="del">
          <ac:chgData name="Krutal Patel" userId="b9008de3-2c66-4a94-812d-6239a7e5325b" providerId="ADAL" clId="{58787085-CEC3-FB45-8091-30637AD08733}" dt="2023-12-17T07:12:42.275" v="0" actId="478"/>
          <ac:picMkLst>
            <pc:docMk/>
            <pc:sldMk cId="2916969196" sldId="307"/>
            <ac:picMk id="12" creationId="{B7E0B283-629F-5010-51F8-61A34BC3671B}"/>
          </ac:picMkLst>
        </pc:picChg>
      </pc:sldChg>
      <pc:sldChg chg="delSp mod delAnim">
        <pc:chgData name="Krutal Patel" userId="b9008de3-2c66-4a94-812d-6239a7e5325b" providerId="ADAL" clId="{58787085-CEC3-FB45-8091-30637AD08733}" dt="2023-12-17T07:12:51.339" v="4" actId="478"/>
        <pc:sldMkLst>
          <pc:docMk/>
          <pc:sldMk cId="2593069915" sldId="308"/>
        </pc:sldMkLst>
        <pc:picChg chg="del">
          <ac:chgData name="Krutal Patel" userId="b9008de3-2c66-4a94-812d-6239a7e5325b" providerId="ADAL" clId="{58787085-CEC3-FB45-8091-30637AD08733}" dt="2023-12-17T07:12:51.339" v="4" actId="478"/>
          <ac:picMkLst>
            <pc:docMk/>
            <pc:sldMk cId="2593069915" sldId="308"/>
            <ac:picMk id="15" creationId="{B9778E3C-8C33-7846-1002-FA9406F0A014}"/>
          </ac:picMkLst>
        </pc:picChg>
      </pc:sldChg>
      <pc:sldChg chg="delSp mod delAnim">
        <pc:chgData name="Krutal Patel" userId="b9008de3-2c66-4a94-812d-6239a7e5325b" providerId="ADAL" clId="{58787085-CEC3-FB45-8091-30637AD08733}" dt="2023-12-17T07:12:49.246" v="3" actId="478"/>
        <pc:sldMkLst>
          <pc:docMk/>
          <pc:sldMk cId="1753782054" sldId="309"/>
        </pc:sldMkLst>
        <pc:picChg chg="del">
          <ac:chgData name="Krutal Patel" userId="b9008de3-2c66-4a94-812d-6239a7e5325b" providerId="ADAL" clId="{58787085-CEC3-FB45-8091-30637AD08733}" dt="2023-12-17T07:12:49.246" v="3" actId="478"/>
          <ac:picMkLst>
            <pc:docMk/>
            <pc:sldMk cId="1753782054" sldId="309"/>
            <ac:picMk id="6" creationId="{F492CB72-D6C2-F34E-EEAC-6D9EAEDB1602}"/>
          </ac:picMkLst>
        </pc:picChg>
      </pc:sldChg>
      <pc:sldChg chg="delSp mod delAnim">
        <pc:chgData name="Krutal Patel" userId="b9008de3-2c66-4a94-812d-6239a7e5325b" providerId="ADAL" clId="{58787085-CEC3-FB45-8091-30637AD08733}" dt="2023-12-17T07:12:47.047" v="2" actId="478"/>
        <pc:sldMkLst>
          <pc:docMk/>
          <pc:sldMk cId="664214842" sldId="310"/>
        </pc:sldMkLst>
        <pc:picChg chg="del">
          <ac:chgData name="Krutal Patel" userId="b9008de3-2c66-4a94-812d-6239a7e5325b" providerId="ADAL" clId="{58787085-CEC3-FB45-8091-30637AD08733}" dt="2023-12-17T07:12:47.047" v="2" actId="478"/>
          <ac:picMkLst>
            <pc:docMk/>
            <pc:sldMk cId="664214842" sldId="310"/>
            <ac:picMk id="41" creationId="{1A724C6A-29F2-9382-E6F4-9268B92FDDE5}"/>
          </ac:picMkLst>
        </pc:picChg>
      </pc:sldChg>
      <pc:sldChg chg="delSp mod delAnim">
        <pc:chgData name="Krutal Patel" userId="b9008de3-2c66-4a94-812d-6239a7e5325b" providerId="ADAL" clId="{58787085-CEC3-FB45-8091-30637AD08733}" dt="2023-12-17T07:12:44.770" v="1" actId="478"/>
        <pc:sldMkLst>
          <pc:docMk/>
          <pc:sldMk cId="2591204427" sldId="311"/>
        </pc:sldMkLst>
        <pc:picChg chg="del">
          <ac:chgData name="Krutal Patel" userId="b9008de3-2c66-4a94-812d-6239a7e5325b" providerId="ADAL" clId="{58787085-CEC3-FB45-8091-30637AD08733}" dt="2023-12-17T07:12:44.770" v="1" actId="478"/>
          <ac:picMkLst>
            <pc:docMk/>
            <pc:sldMk cId="2591204427" sldId="311"/>
            <ac:picMk id="7" creationId="{06885B5A-47BF-32CB-D50F-67F39300F99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1d12486708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1d1248670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My name is </a:t>
            </a:r>
            <a:r>
              <a:rPr lang="en-US" dirty="0" err="1"/>
              <a:t>krutal</a:t>
            </a:r>
            <a:r>
              <a:rPr lang="en-US" dirty="0"/>
              <a:t> </a:t>
            </a:r>
            <a:r>
              <a:rPr lang="en-US" dirty="0" err="1"/>
              <a:t>patel</a:t>
            </a:r>
            <a:r>
              <a:rPr lang="en-US" dirty="0"/>
              <a:t> and I am going to my final project which is accident prediction on different conditions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17c6b3660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17c6b3660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This graph shows accidents severity based on weather conditions. You can clearly see that Fine weather without High winds has highest number of accidents where there are less number of accidents during snow.</a:t>
            </a:r>
            <a:endParaRPr dirty="0"/>
          </a:p>
        </p:txBody>
      </p:sp>
    </p:spTree>
    <p:extLst>
      <p:ext uri="{BB962C8B-B14F-4D97-AF65-F5344CB8AC3E}">
        <p14:creationId xmlns:p14="http://schemas.microsoft.com/office/powerpoint/2010/main" val="709711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17c6b3660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17c6b3660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graph shows the accidents on different types of roads. Here single </a:t>
            </a:r>
            <a:r>
              <a:rPr lang="en-US" dirty="0" err="1"/>
              <a:t>carrage</a:t>
            </a:r>
            <a:r>
              <a:rPr lang="en-US" dirty="0"/>
              <a:t> way road has more </a:t>
            </a:r>
            <a:r>
              <a:rPr lang="en-US" dirty="0" err="1"/>
              <a:t>accidnets</a:t>
            </a:r>
            <a:r>
              <a:rPr lang="en-US" dirty="0"/>
              <a:t> compare to dual carriage way, which means single carriage way road is more dangerous the dual carriage roads.</a:t>
            </a:r>
            <a:endParaRPr dirty="0"/>
          </a:p>
        </p:txBody>
      </p:sp>
    </p:spTree>
    <p:extLst>
      <p:ext uri="{BB962C8B-B14F-4D97-AF65-F5344CB8AC3E}">
        <p14:creationId xmlns:p14="http://schemas.microsoft.com/office/powerpoint/2010/main" val="3552117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17c6b3660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17c6b3660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last graph you can see the accidents on different light conditions.</a:t>
            </a:r>
          </a:p>
          <a:p>
            <a:pPr marL="0" lvl="0" indent="0" algn="l" rtl="0">
              <a:spcBef>
                <a:spcPts val="0"/>
              </a:spcBef>
              <a:spcAft>
                <a:spcPts val="0"/>
              </a:spcAft>
              <a:buNone/>
            </a:pPr>
            <a:r>
              <a:rPr lang="en-US" dirty="0"/>
              <a:t>Most of the accidents are </a:t>
            </a:r>
            <a:r>
              <a:rPr lang="en-US" dirty="0" err="1"/>
              <a:t>occured</a:t>
            </a:r>
            <a:r>
              <a:rPr lang="en-US" dirty="0"/>
              <a:t> on daylight conditions which is 73% of total </a:t>
            </a:r>
            <a:r>
              <a:rPr lang="en-US" dirty="0" err="1"/>
              <a:t>accidnets</a:t>
            </a:r>
            <a:r>
              <a:rPr lang="en-US" dirty="0"/>
              <a:t>.</a:t>
            </a:r>
            <a:endParaRPr dirty="0"/>
          </a:p>
        </p:txBody>
      </p:sp>
    </p:spTree>
    <p:extLst>
      <p:ext uri="{BB962C8B-B14F-4D97-AF65-F5344CB8AC3E}">
        <p14:creationId xmlns:p14="http://schemas.microsoft.com/office/powerpoint/2010/main" val="1019994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17c6b3660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17c6b3660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the summary of EDA,</a:t>
            </a:r>
            <a:endParaRPr dirty="0"/>
          </a:p>
        </p:txBody>
      </p:sp>
    </p:spTree>
    <p:extLst>
      <p:ext uri="{BB962C8B-B14F-4D97-AF65-F5344CB8AC3E}">
        <p14:creationId xmlns:p14="http://schemas.microsoft.com/office/powerpoint/2010/main" val="3835014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17c6b3660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17c6b3660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effectLst/>
                <a:latin typeface="Helvetica Neue" panose="02000503000000020004" pitchFamily="2" charset="0"/>
              </a:rPr>
              <a:t>I already done with data cleaning and feature split in previous steps</a:t>
            </a:r>
          </a:p>
          <a:p>
            <a:endParaRPr lang="en-US" dirty="0">
              <a:effectLst/>
              <a:latin typeface="Helvetica Neue" panose="02000503000000020004" pitchFamily="2" charset="0"/>
            </a:endParaRPr>
          </a:p>
          <a:p>
            <a:r>
              <a:rPr lang="en-US" dirty="0">
                <a:effectLst/>
                <a:latin typeface="Helvetica Neue" panose="02000503000000020004" pitchFamily="2" charset="0"/>
              </a:rPr>
              <a:t>Data </a:t>
            </a:r>
            <a:r>
              <a:rPr lang="en-US" dirty="0" err="1">
                <a:effectLst/>
                <a:latin typeface="Helvetica Neue" panose="02000503000000020004" pitchFamily="2" charset="0"/>
              </a:rPr>
              <a:t>tranformation</a:t>
            </a:r>
            <a:r>
              <a:rPr lang="en-US" dirty="0">
                <a:effectLst/>
                <a:latin typeface="Helvetica Neue" panose="02000503000000020004" pitchFamily="2" charset="0"/>
              </a:rPr>
              <a:t>:</a:t>
            </a:r>
          </a:p>
          <a:p>
            <a:r>
              <a:rPr lang="en-US" dirty="0">
                <a:effectLst/>
                <a:latin typeface="Helvetica Neue" panose="02000503000000020004" pitchFamily="2" charset="0"/>
              </a:rPr>
              <a:t>I transform the data into scaling </a:t>
            </a:r>
            <a:r>
              <a:rPr lang="en-US" dirty="0" err="1">
                <a:effectLst/>
                <a:latin typeface="Helvetica Neue" panose="02000503000000020004" pitchFamily="2" charset="0"/>
              </a:rPr>
              <a:t>veriables</a:t>
            </a:r>
            <a:r>
              <a:rPr lang="en-US" dirty="0">
                <a:effectLst/>
                <a:latin typeface="Helvetica Neue" panose="02000503000000020004" pitchFamily="2" charset="0"/>
              </a:rPr>
              <a:t> to make more useful for machine learning. </a:t>
            </a:r>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Feature selection: </a:t>
            </a:r>
          </a:p>
          <a:p>
            <a:r>
              <a:rPr lang="en-US" dirty="0" err="1">
                <a:effectLst/>
                <a:latin typeface="Helvetica Neue" panose="02000503000000020004" pitchFamily="2" charset="0"/>
              </a:rPr>
              <a:t>Selectiong</a:t>
            </a:r>
            <a:r>
              <a:rPr lang="en-US" dirty="0">
                <a:effectLst/>
                <a:latin typeface="Helvetica Neue" panose="02000503000000020004" pitchFamily="2" charset="0"/>
              </a:rPr>
              <a:t> most </a:t>
            </a:r>
            <a:r>
              <a:rPr lang="en-US" dirty="0" err="1">
                <a:effectLst/>
                <a:latin typeface="Helvetica Neue" panose="02000503000000020004" pitchFamily="2" charset="0"/>
              </a:rPr>
              <a:t>relevent</a:t>
            </a:r>
            <a:r>
              <a:rPr lang="en-US" dirty="0">
                <a:effectLst/>
                <a:latin typeface="Helvetica Neue" panose="02000503000000020004" pitchFamily="2" charset="0"/>
              </a:rPr>
              <a:t> features from the dataset using </a:t>
            </a:r>
            <a:r>
              <a:rPr lang="en-US" dirty="0" err="1">
                <a:effectLst/>
                <a:latin typeface="Helvetica Neue" panose="02000503000000020004" pitchFamily="2" charset="0"/>
              </a:rPr>
              <a:t>coorelation</a:t>
            </a:r>
            <a:r>
              <a:rPr lang="en-US" dirty="0">
                <a:effectLst/>
                <a:latin typeface="Helvetica Neue" panose="02000503000000020004" pitchFamily="2" charset="0"/>
              </a:rPr>
              <a:t> analysis to train the model. </a:t>
            </a:r>
          </a:p>
          <a:p>
            <a:r>
              <a:rPr lang="en-US" dirty="0">
                <a:effectLst/>
                <a:latin typeface="Helvetica Neue" panose="02000503000000020004" pitchFamily="2" charset="0"/>
              </a:rPr>
              <a:t>the goal of feature engineering is to create a set of informative and relevant features that can be used to train a machine learning model and improve its accuracy and performance.</a:t>
            </a:r>
          </a:p>
        </p:txBody>
      </p:sp>
    </p:spTree>
    <p:extLst>
      <p:ext uri="{BB962C8B-B14F-4D97-AF65-F5344CB8AC3E}">
        <p14:creationId xmlns:p14="http://schemas.microsoft.com/office/powerpoint/2010/main" val="2052597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model training </a:t>
            </a:r>
            <a:r>
              <a:rPr lang="en-US" dirty="0" err="1"/>
              <a:t>i</a:t>
            </a:r>
            <a:r>
              <a:rPr lang="en-US" dirty="0"/>
              <a:t> have used 2 models </a:t>
            </a:r>
            <a:r>
              <a:rPr lang="en-US" dirty="0" err="1"/>
              <a:t>Xgboost</a:t>
            </a:r>
            <a:r>
              <a:rPr lang="en-US" dirty="0"/>
              <a:t> and </a:t>
            </a:r>
            <a:r>
              <a:rPr lang="en-US" dirty="0" err="1"/>
              <a:t>Randomforest</a:t>
            </a:r>
            <a:r>
              <a:rPr lang="en-US" dirty="0"/>
              <a:t> classifier</a:t>
            </a:r>
            <a:br>
              <a:rPr lang="en-US" dirty="0"/>
            </a:br>
            <a:br>
              <a:rPr lang="en-US" dirty="0"/>
            </a:br>
            <a:r>
              <a:rPr lang="en-US" dirty="0"/>
              <a:t>First Question is why I choose these models?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a:t>
            </a:r>
            <a:r>
              <a:rPr lang="en-US" b="0" i="0" dirty="0">
                <a:solidFill>
                  <a:srgbClr val="E3E3E3"/>
                </a:solidFill>
                <a:effectLst/>
                <a:latin typeface="Google Sans"/>
              </a:rPr>
              <a:t>They are both tree-based ensemble methods, which means that they combine the predictions of multiple individual models to make a more accurate prediction. </a:t>
            </a:r>
          </a:p>
          <a:p>
            <a:pPr marL="0" lvl="0" indent="0" algn="l" rtl="0">
              <a:spcBef>
                <a:spcPts val="0"/>
              </a:spcBef>
              <a:spcAft>
                <a:spcPts val="0"/>
              </a:spcAft>
              <a:buNone/>
            </a:pPr>
            <a:endParaRPr lang="en-US" b="0" i="0" dirty="0">
              <a:solidFill>
                <a:srgbClr val="E3E3E3"/>
              </a:solidFill>
              <a:effectLst/>
              <a:latin typeface="Google Sans"/>
            </a:endParaRPr>
          </a:p>
          <a:p>
            <a:pPr marL="0" lvl="0" indent="0" algn="l" rtl="0">
              <a:spcBef>
                <a:spcPts val="0"/>
              </a:spcBef>
              <a:spcAft>
                <a:spcPts val="0"/>
              </a:spcAft>
              <a:buNone/>
            </a:pPr>
            <a:r>
              <a:rPr lang="en-US" b="0" i="0" dirty="0">
                <a:solidFill>
                  <a:srgbClr val="E3E3E3"/>
                </a:solidFill>
                <a:effectLst/>
                <a:latin typeface="Google Sans"/>
              </a:rPr>
              <a:t>I choose gradient boosting algorithm because it's an </a:t>
            </a:r>
            <a:r>
              <a:rPr lang="en-US" b="0" i="0" dirty="0" err="1">
                <a:solidFill>
                  <a:srgbClr val="E3E3E3"/>
                </a:solidFill>
                <a:effectLst/>
                <a:latin typeface="Google Sans"/>
              </a:rPr>
              <a:t>improvemnt</a:t>
            </a:r>
            <a:r>
              <a:rPr lang="en-US" b="0" i="0" dirty="0">
                <a:solidFill>
                  <a:srgbClr val="E3E3E3"/>
                </a:solidFill>
                <a:effectLst/>
                <a:latin typeface="Google Sans"/>
              </a:rPr>
              <a:t> of Gradient Boosting Decision Trees (GBDT) algorithm, also helps to prevent overfitting. This makes </a:t>
            </a:r>
            <a:r>
              <a:rPr lang="en-US" b="0" i="0" dirty="0" err="1">
                <a:solidFill>
                  <a:srgbClr val="E3E3E3"/>
                </a:solidFill>
                <a:effectLst/>
                <a:latin typeface="Google Sans"/>
              </a:rPr>
              <a:t>XGBoost</a:t>
            </a:r>
            <a:r>
              <a:rPr lang="en-US" b="0" i="0" dirty="0">
                <a:solidFill>
                  <a:srgbClr val="E3E3E3"/>
                </a:solidFill>
                <a:effectLst/>
                <a:latin typeface="Google Sans"/>
              </a:rPr>
              <a:t> a good choice for accident severity prediction, as it is able to handle complex and large datasets and make accurate predictions without overfitting.</a:t>
            </a:r>
          </a:p>
          <a:p>
            <a:pPr marL="0" lvl="0" indent="0" algn="l" rtl="0">
              <a:spcBef>
                <a:spcPts val="0"/>
              </a:spcBef>
              <a:spcAft>
                <a:spcPts val="0"/>
              </a:spcAft>
              <a:buNone/>
            </a:pPr>
            <a:endParaRPr lang="en-US" b="0" i="0" dirty="0">
              <a:solidFill>
                <a:srgbClr val="E3E3E3"/>
              </a:solidFill>
              <a:effectLst/>
              <a:latin typeface="Google Sans"/>
            </a:endParaRPr>
          </a:p>
          <a:p>
            <a:pPr marL="0" lvl="0" indent="0" algn="l" rtl="0">
              <a:spcBef>
                <a:spcPts val="0"/>
              </a:spcBef>
              <a:spcAft>
                <a:spcPts val="0"/>
              </a:spcAft>
              <a:buNone/>
            </a:pPr>
            <a:r>
              <a:rPr lang="en-US" b="0" i="0" dirty="0">
                <a:solidFill>
                  <a:srgbClr val="E3E3E3"/>
                </a:solidFill>
                <a:effectLst/>
                <a:latin typeface="Google Sans"/>
              </a:rPr>
              <a:t>the confusion matrix shows that the model is very good at identifying class 0 instances, but very poor at identifying class 1 instances.</a:t>
            </a:r>
          </a:p>
          <a:p>
            <a:pPr marL="0" lvl="0" indent="0" algn="l" rtl="0">
              <a:spcBef>
                <a:spcPts val="0"/>
              </a:spcBef>
              <a:spcAft>
                <a:spcPts val="0"/>
              </a:spcAft>
              <a:buNone/>
            </a:pPr>
            <a:endParaRPr lang="en-US" b="0" i="0" dirty="0">
              <a:solidFill>
                <a:srgbClr val="E3E3E3"/>
              </a:solidFill>
              <a:effectLst/>
              <a:latin typeface="Google Sans"/>
            </a:endParaRPr>
          </a:p>
          <a:p>
            <a:pPr marL="0" lvl="0" indent="0" algn="l" rtl="0">
              <a:spcBef>
                <a:spcPts val="0"/>
              </a:spcBef>
              <a:spcAft>
                <a:spcPts val="0"/>
              </a:spcAft>
              <a:buNone/>
            </a:pPr>
            <a:r>
              <a:rPr lang="en-US" dirty="0"/>
              <a:t>When it turns to classification report accuracy shows 0.85 which means 85% of </a:t>
            </a:r>
            <a:r>
              <a:rPr lang="en-US" b="0" i="0" dirty="0">
                <a:solidFill>
                  <a:srgbClr val="E3E3E3"/>
                </a:solidFill>
                <a:effectLst/>
                <a:latin typeface="Google Sans"/>
              </a:rPr>
              <a:t>all predictions made by the model were correct. </a:t>
            </a:r>
          </a:p>
          <a:p>
            <a:pPr marL="0" lvl="0" indent="0" algn="l" rtl="0">
              <a:spcBef>
                <a:spcPts val="0"/>
              </a:spcBef>
              <a:spcAft>
                <a:spcPts val="0"/>
              </a:spcAft>
              <a:buNone/>
            </a:pPr>
            <a:endParaRPr lang="en-US" b="0" i="0" dirty="0">
              <a:solidFill>
                <a:srgbClr val="E3E3E3"/>
              </a:solidFill>
              <a:effectLst/>
              <a:latin typeface="Google Sans"/>
            </a:endParaRPr>
          </a:p>
          <a:p>
            <a:pPr marL="0" lvl="0" indent="0" algn="l" rtl="0">
              <a:spcBef>
                <a:spcPts val="0"/>
              </a:spcBef>
              <a:spcAft>
                <a:spcPts val="0"/>
              </a:spcAft>
              <a:buNone/>
            </a:pPr>
            <a:r>
              <a:rPr lang="en-US" b="0" i="0" dirty="0">
                <a:solidFill>
                  <a:srgbClr val="E3E3E3"/>
                </a:solidFill>
                <a:effectLst/>
                <a:latin typeface="Google Sans"/>
              </a:rPr>
              <a:t>The provided output indicates that the </a:t>
            </a:r>
            <a:r>
              <a:rPr lang="en-US" b="0" i="0" dirty="0" err="1">
                <a:solidFill>
                  <a:srgbClr val="E3E3E3"/>
                </a:solidFill>
                <a:effectLst/>
                <a:latin typeface="Google Sans"/>
              </a:rPr>
              <a:t>Xgboost</a:t>
            </a:r>
            <a:r>
              <a:rPr lang="en-US" b="0" i="0" dirty="0">
                <a:solidFill>
                  <a:srgbClr val="E3E3E3"/>
                </a:solidFill>
                <a:effectLst/>
                <a:latin typeface="Google Sans"/>
              </a:rPr>
              <a:t> model achieved an average accuracy of 0.8511 across five cross-validation folds. This suggests that the model can predict accidents with a good degree of accuracy. The cross-validated scores are relatively consistent, ranging from 0.8504 to 0.8520, further supporting the model's generalizability.</a:t>
            </a:r>
          </a:p>
          <a:p>
            <a:pPr marL="0" lvl="0" indent="0" algn="l" rtl="0">
              <a:spcBef>
                <a:spcPts val="0"/>
              </a:spcBef>
              <a:spcAft>
                <a:spcPts val="0"/>
              </a:spcAft>
              <a:buNone/>
            </a:pPr>
            <a:endParaRPr lang="en-US" b="0" i="0" dirty="0">
              <a:solidFill>
                <a:srgbClr val="E3E3E3"/>
              </a:solidFill>
              <a:effectLst/>
              <a:latin typeface="Google Sans"/>
            </a:endParaRPr>
          </a:p>
          <a:p>
            <a:pPr marL="0" lvl="0" indent="0" algn="l" rtl="0">
              <a:spcBef>
                <a:spcPts val="0"/>
              </a:spcBef>
              <a:spcAft>
                <a:spcPts val="0"/>
              </a:spcAft>
              <a:buNone/>
            </a:pPr>
            <a:endParaRPr lang="en-US" b="0" i="0" dirty="0">
              <a:solidFill>
                <a:srgbClr val="E3E3E3"/>
              </a:solidFill>
              <a:effectLst/>
              <a:latin typeface="Google Sans"/>
            </a:endParaRPr>
          </a:p>
          <a:p>
            <a:pPr marL="0" lvl="0" indent="0" algn="l" rtl="0">
              <a:spcBef>
                <a:spcPts val="0"/>
              </a:spcBef>
              <a:spcAft>
                <a:spcPts val="0"/>
              </a:spcAft>
              <a:buNone/>
            </a:pPr>
            <a:endParaRPr lang="en-US" b="0" i="0" dirty="0">
              <a:solidFill>
                <a:srgbClr val="E3E3E3"/>
              </a:solidFill>
              <a:effectLst/>
              <a:latin typeface="Google Sans"/>
            </a:endParaRPr>
          </a:p>
          <a:p>
            <a:pPr marL="0" lvl="0" indent="0" algn="l" rtl="0">
              <a:spcBef>
                <a:spcPts val="0"/>
              </a:spcBef>
              <a:spcAft>
                <a:spcPts val="0"/>
              </a:spcAft>
              <a:buNone/>
            </a:pPr>
            <a:endParaRPr lang="en-US" b="0" i="0" dirty="0">
              <a:solidFill>
                <a:srgbClr val="E3E3E3"/>
              </a:solidFill>
              <a:effectLst/>
              <a:latin typeface="Google Sans"/>
            </a:endParaRPr>
          </a:p>
          <a:p>
            <a:pPr marL="0" lvl="0" indent="0" algn="l" rtl="0">
              <a:spcBef>
                <a:spcPts val="0"/>
              </a:spcBef>
              <a:spcAft>
                <a:spcPts val="0"/>
              </a:spcAft>
              <a:buNone/>
            </a:pPr>
            <a:endParaRPr lang="en-US" b="0" i="0" dirty="0">
              <a:solidFill>
                <a:srgbClr val="E3E3E3"/>
              </a:solidFill>
              <a:effectLst/>
              <a:latin typeface="Google Sans"/>
            </a:endParaRPr>
          </a:p>
          <a:p>
            <a:pPr marL="0" lvl="0" indent="0" algn="l" rtl="0">
              <a:spcBef>
                <a:spcPts val="0"/>
              </a:spcBef>
              <a:spcAft>
                <a:spcPts val="0"/>
              </a:spcAft>
              <a:buNone/>
            </a:pPr>
            <a:endParaRPr lang="en-US" b="0" i="0" dirty="0">
              <a:solidFill>
                <a:srgbClr val="E3E3E3"/>
              </a:solidFill>
              <a:effectLst/>
              <a:latin typeface="Google Sans"/>
            </a:endParaRPr>
          </a:p>
          <a:p>
            <a:pPr marL="0" lvl="0" indent="0" algn="l" rtl="0">
              <a:spcBef>
                <a:spcPts val="0"/>
              </a:spcBef>
              <a:spcAft>
                <a:spcPts val="0"/>
              </a:spcAft>
              <a:buNone/>
            </a:pPr>
            <a:endParaRPr lang="en-US" b="0" i="0" dirty="0">
              <a:solidFill>
                <a:srgbClr val="E3E3E3"/>
              </a:solidFill>
              <a:effectLst/>
              <a:latin typeface="Google Sans"/>
            </a:endParaRPr>
          </a:p>
          <a:p>
            <a:pPr algn="l">
              <a:buFont typeface="Arial" panose="020B0604020202020204" pitchFamily="34" charset="0"/>
              <a:buChar char="•"/>
            </a:pPr>
            <a:r>
              <a:rPr lang="en-US" b="0" i="0" dirty="0">
                <a:solidFill>
                  <a:srgbClr val="E3E3E3"/>
                </a:solidFill>
                <a:effectLst/>
                <a:latin typeface="Google Sans"/>
              </a:rPr>
              <a:t>Precision for class 0 is 0.85, which means that 85% of the instances that the model predicted as class 0 were actually class 0.</a:t>
            </a:r>
          </a:p>
          <a:p>
            <a:pPr algn="l">
              <a:buFont typeface="Arial" panose="020B0604020202020204" pitchFamily="34" charset="0"/>
              <a:buChar char="•"/>
            </a:pPr>
            <a:r>
              <a:rPr lang="en-US" b="0" i="0" dirty="0">
                <a:solidFill>
                  <a:srgbClr val="E3E3E3"/>
                </a:solidFill>
                <a:effectLst/>
                <a:latin typeface="Google Sans"/>
              </a:rPr>
              <a:t>Recall for class 0 is 1.00, which means that the model correctly identified all of the actual class 0 instances.</a:t>
            </a:r>
          </a:p>
          <a:p>
            <a:pPr algn="l">
              <a:buFont typeface="Arial" panose="020B0604020202020204" pitchFamily="34" charset="0"/>
              <a:buChar char="•"/>
            </a:pPr>
            <a:r>
              <a:rPr lang="en-US" b="0" i="0" dirty="0">
                <a:solidFill>
                  <a:srgbClr val="E3E3E3"/>
                </a:solidFill>
                <a:effectLst/>
                <a:latin typeface="Google Sans"/>
              </a:rPr>
              <a:t>F1-score for class 0 is 0.92, which is the harmonic mean of precision and recall, and provides a balanced measure of the model's performance on class 0.</a:t>
            </a:r>
          </a:p>
          <a:p>
            <a:pPr algn="l">
              <a:buFont typeface="Arial" panose="020B0604020202020204" pitchFamily="34" charset="0"/>
              <a:buChar char="•"/>
            </a:pPr>
            <a:r>
              <a:rPr lang="en-US" b="0" i="0" dirty="0">
                <a:solidFill>
                  <a:srgbClr val="E3E3E3"/>
                </a:solidFill>
                <a:effectLst/>
                <a:latin typeface="Google Sans"/>
              </a:rPr>
              <a:t>Precision for class 1 is 0.23, which means that 23% of the instances that the model predicted as class 1 were actually class 1.</a:t>
            </a:r>
          </a:p>
          <a:p>
            <a:pPr algn="l">
              <a:buFont typeface="Arial" panose="020B0604020202020204" pitchFamily="34" charset="0"/>
              <a:buChar char="•"/>
            </a:pPr>
            <a:r>
              <a:rPr lang="en-US" b="0" i="0" dirty="0">
                <a:solidFill>
                  <a:srgbClr val="E3E3E3"/>
                </a:solidFill>
                <a:effectLst/>
                <a:latin typeface="Google Sans"/>
              </a:rPr>
              <a:t>Recall for class 1 is 0.00, which means that the model did not correctly identify any of the actual class 1 instances.</a:t>
            </a:r>
          </a:p>
          <a:p>
            <a:pPr algn="l">
              <a:buFont typeface="Arial" panose="020B0604020202020204" pitchFamily="34" charset="0"/>
              <a:buChar char="•"/>
            </a:pPr>
            <a:r>
              <a:rPr lang="en-US" b="0" i="0" dirty="0">
                <a:solidFill>
                  <a:srgbClr val="E3E3E3"/>
                </a:solidFill>
                <a:effectLst/>
                <a:latin typeface="Google Sans"/>
              </a:rPr>
              <a:t>F1-score for class 1 is 0.00, which is the harmonic mean of precision and recall, and reflects the poor performance of the model on class 1.</a:t>
            </a:r>
          </a:p>
          <a:p>
            <a:pPr algn="l">
              <a:buFont typeface="Arial" panose="020B0604020202020204" pitchFamily="34" charset="0"/>
              <a:buChar char="•"/>
            </a:pPr>
            <a:r>
              <a:rPr lang="en-US" b="0" i="0" dirty="0">
                <a:solidFill>
                  <a:srgbClr val="E3E3E3"/>
                </a:solidFill>
                <a:effectLst/>
                <a:latin typeface="Google Sans"/>
              </a:rPr>
              <a:t>Accuracy is 0.85, which means that 85% of all predictions made by the model were correct.</a:t>
            </a:r>
          </a:p>
          <a:p>
            <a:pPr algn="l">
              <a:buFont typeface="Arial" panose="020B0604020202020204" pitchFamily="34" charset="0"/>
              <a:buChar char="•"/>
            </a:pPr>
            <a:r>
              <a:rPr lang="en-US" b="0" i="0" dirty="0">
                <a:solidFill>
                  <a:srgbClr val="E3E3E3"/>
                </a:solidFill>
                <a:effectLst/>
                <a:latin typeface="Google Sans"/>
              </a:rPr>
              <a:t>Macro average precision, recall, and F1-score are 0.54, 0.50, and 0.46, respectively. These metrics are calculated by taking the average of each metric across the two classes, without considering the class distribution.</a:t>
            </a:r>
          </a:p>
          <a:p>
            <a:pPr algn="l">
              <a:buFont typeface="Arial" panose="020B0604020202020204" pitchFamily="34" charset="0"/>
              <a:buChar char="•"/>
            </a:pPr>
            <a:r>
              <a:rPr lang="en-US" b="0" i="0" dirty="0">
                <a:solidFill>
                  <a:srgbClr val="E3E3E3"/>
                </a:solidFill>
                <a:effectLst/>
                <a:latin typeface="Google Sans"/>
              </a:rPr>
              <a:t>Weighted average precision, recall, and F1-score are 0.76, 0.85, and 0.78, respectively. These metrics are calculated by taking the average of each metric across the two classes, weighted by the support (number of instances) of each class.</a:t>
            </a: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3E3E3"/>
                </a:solidFill>
                <a:effectLst/>
                <a:latin typeface="Google Sans"/>
              </a:rPr>
              <a:t>I choose Random Forest because it is another tree-based ensemble method that is also known for its accuracy and robustness. Also, It is less prone to overfitting than </a:t>
            </a:r>
            <a:r>
              <a:rPr lang="en-US" b="0" i="0" dirty="0" err="1">
                <a:solidFill>
                  <a:srgbClr val="E3E3E3"/>
                </a:solidFill>
                <a:effectLst/>
                <a:latin typeface="Google Sans"/>
              </a:rPr>
              <a:t>XGBoost</a:t>
            </a:r>
            <a:r>
              <a:rPr lang="en-US" b="0" i="0" dirty="0">
                <a:solidFill>
                  <a:srgbClr val="E3E3E3"/>
                </a:solidFill>
                <a:effectLst/>
                <a:latin typeface="Google Sans"/>
              </a:rPr>
              <a:t>, and it is also able to handle missing, handle the noisy and incomplete data well.</a:t>
            </a:r>
          </a:p>
          <a:p>
            <a:pPr marL="0" lvl="0" indent="0" algn="l" rtl="0">
              <a:spcBef>
                <a:spcPts val="0"/>
              </a:spcBef>
              <a:spcAft>
                <a:spcPts val="0"/>
              </a:spcAft>
              <a:buNone/>
            </a:pPr>
            <a:endParaRPr lang="en-US" b="0" i="0" dirty="0">
              <a:solidFill>
                <a:srgbClr val="E3E3E3"/>
              </a:solidFill>
              <a:effectLst/>
              <a:latin typeface="Google Sans"/>
            </a:endParaRPr>
          </a:p>
          <a:p>
            <a:pPr marL="0" lvl="0" indent="0" algn="l" rtl="0">
              <a:spcBef>
                <a:spcPts val="0"/>
              </a:spcBef>
              <a:spcAft>
                <a:spcPts val="0"/>
              </a:spcAft>
              <a:buNone/>
            </a:pPr>
            <a:r>
              <a:rPr lang="en-US" b="0" i="0" dirty="0">
                <a:solidFill>
                  <a:srgbClr val="E3E3E3"/>
                </a:solidFill>
                <a:effectLst/>
                <a:latin typeface="Google Sans"/>
              </a:rPr>
              <a:t>Here you can see the </a:t>
            </a:r>
            <a:r>
              <a:rPr lang="en-US" b="0" i="0" dirty="0" err="1">
                <a:solidFill>
                  <a:srgbClr val="E3E3E3"/>
                </a:solidFill>
                <a:effectLst/>
                <a:latin typeface="Google Sans"/>
              </a:rPr>
              <a:t>confucion</a:t>
            </a:r>
            <a:r>
              <a:rPr lang="en-US" b="0" i="0" dirty="0">
                <a:solidFill>
                  <a:srgbClr val="E3E3E3"/>
                </a:solidFill>
                <a:effectLst/>
                <a:latin typeface="Google Sans"/>
              </a:rPr>
              <a:t> matrix which is </a:t>
            </a:r>
            <a:r>
              <a:rPr lang="en-US" b="0" i="0" dirty="0" err="1">
                <a:solidFill>
                  <a:srgbClr val="E3E3E3"/>
                </a:solidFill>
                <a:effectLst/>
                <a:latin typeface="Google Sans"/>
              </a:rPr>
              <a:t>simliar</a:t>
            </a:r>
            <a:r>
              <a:rPr lang="en-US" b="0" i="0" dirty="0">
                <a:solidFill>
                  <a:srgbClr val="E3E3E3"/>
                </a:solidFill>
                <a:effectLst/>
                <a:latin typeface="Google Sans"/>
              </a:rPr>
              <a:t> to </a:t>
            </a:r>
            <a:r>
              <a:rPr lang="en-US" b="0" i="0" dirty="0" err="1">
                <a:solidFill>
                  <a:srgbClr val="E3E3E3"/>
                </a:solidFill>
                <a:effectLst/>
                <a:latin typeface="Google Sans"/>
              </a:rPr>
              <a:t>XGboost</a:t>
            </a:r>
            <a:r>
              <a:rPr lang="en-US" b="0" i="0" dirty="0">
                <a:solidFill>
                  <a:srgbClr val="E3E3E3"/>
                </a:solidFill>
                <a:effectLst/>
                <a:latin typeface="Google Sans"/>
              </a:rPr>
              <a:t>.</a:t>
            </a:r>
          </a:p>
          <a:p>
            <a:pPr marL="0" lvl="0" indent="0" algn="l" rtl="0">
              <a:spcBef>
                <a:spcPts val="0"/>
              </a:spcBef>
              <a:spcAft>
                <a:spcPts val="0"/>
              </a:spcAft>
              <a:buNone/>
            </a:pPr>
            <a:endParaRPr lang="en-US" b="0" i="0" dirty="0">
              <a:solidFill>
                <a:srgbClr val="E3E3E3"/>
              </a:solidFill>
              <a:effectLst/>
              <a:latin typeface="Google Sans"/>
            </a:endParaRPr>
          </a:p>
          <a:p>
            <a:pPr marL="0" lvl="0" indent="0" algn="l" rtl="0">
              <a:spcBef>
                <a:spcPts val="0"/>
              </a:spcBef>
              <a:spcAft>
                <a:spcPts val="0"/>
              </a:spcAft>
              <a:buNone/>
            </a:pPr>
            <a:r>
              <a:rPr lang="en-US" b="0" i="0" dirty="0">
                <a:solidFill>
                  <a:srgbClr val="E3E3E3"/>
                </a:solidFill>
                <a:effectLst/>
                <a:latin typeface="Google Sans"/>
              </a:rPr>
              <a:t>After watching this classification report, </a:t>
            </a:r>
            <a:r>
              <a:rPr lang="en-US" b="0" i="0" dirty="0" err="1">
                <a:solidFill>
                  <a:srgbClr val="E3E3E3"/>
                </a:solidFill>
                <a:effectLst/>
                <a:latin typeface="Google Sans"/>
              </a:rPr>
              <a:t>Xgboost</a:t>
            </a:r>
            <a:r>
              <a:rPr lang="en-US" b="0" i="0" dirty="0">
                <a:solidFill>
                  <a:srgbClr val="E3E3E3"/>
                </a:solidFill>
                <a:effectLst/>
                <a:latin typeface="Google Sans"/>
              </a:rPr>
              <a:t> classifier is </a:t>
            </a:r>
            <a:r>
              <a:rPr lang="en-US" b="0" i="0" dirty="0" err="1">
                <a:solidFill>
                  <a:srgbClr val="E3E3E3"/>
                </a:solidFill>
                <a:effectLst/>
                <a:latin typeface="Google Sans"/>
              </a:rPr>
              <a:t>perfom</a:t>
            </a:r>
            <a:r>
              <a:rPr lang="en-US" b="0" i="0" dirty="0">
                <a:solidFill>
                  <a:srgbClr val="E3E3E3"/>
                </a:solidFill>
                <a:effectLst/>
                <a:latin typeface="Google Sans"/>
              </a:rPr>
              <a:t> slightly well.</a:t>
            </a:r>
          </a:p>
          <a:p>
            <a:pPr marL="0" lvl="0" indent="0" algn="l" rtl="0">
              <a:spcBef>
                <a:spcPts val="0"/>
              </a:spcBef>
              <a:spcAft>
                <a:spcPts val="0"/>
              </a:spcAft>
              <a:buNone/>
            </a:pPr>
            <a:endParaRPr lang="en-US" b="0" i="0" dirty="0">
              <a:solidFill>
                <a:srgbClr val="E3E3E3"/>
              </a:solidFill>
              <a:effectLst/>
              <a:latin typeface="Google Sans"/>
            </a:endParaRPr>
          </a:p>
          <a:p>
            <a:pPr algn="l"/>
            <a:r>
              <a:rPr lang="en-US" b="0" i="0" dirty="0">
                <a:solidFill>
                  <a:srgbClr val="E3E3E3"/>
                </a:solidFill>
                <a:effectLst/>
                <a:latin typeface="Google Sans"/>
              </a:rPr>
              <a:t>Here, The cross-validation scores you obtained suggest that your Random Forest Classifier model has an average accuracy of 0.850. This means that, on average, the model is able to correctly classify 85% of the instances in the dataset.</a:t>
            </a:r>
            <a:br>
              <a:rPr lang="en-US" dirty="0"/>
            </a:br>
            <a:endParaRPr lang="en-US" dirty="0"/>
          </a:p>
          <a:p>
            <a:pPr algn="l">
              <a:buFont typeface="Arial" panose="020B0604020202020204" pitchFamily="34" charset="0"/>
              <a:buChar char="•"/>
            </a:pPr>
            <a:r>
              <a:rPr lang="en-US" b="0" i="0" dirty="0">
                <a:solidFill>
                  <a:srgbClr val="E3E3E3"/>
                </a:solidFill>
                <a:effectLst/>
                <a:latin typeface="Google Sans"/>
              </a:rPr>
              <a:t>Cross-validated scores: These are the accuracy scores for each fold of the cross-validation experiment. The scores are all very close to each other, which suggests that the model is not overfit.</a:t>
            </a:r>
          </a:p>
          <a:p>
            <a:pPr algn="l">
              <a:buFont typeface="Arial" panose="020B0604020202020204" pitchFamily="34" charset="0"/>
              <a:buChar char="•"/>
            </a:pPr>
            <a:r>
              <a:rPr lang="en-US" b="0" i="0" dirty="0">
                <a:solidFill>
                  <a:srgbClr val="E3E3E3"/>
                </a:solidFill>
                <a:effectLst/>
                <a:latin typeface="Google Sans"/>
              </a:rPr>
              <a:t>Average accuracy: This is the mean of the cross-validated scores. It is a good estimate of the model's true accuracy on unseen data.</a:t>
            </a:r>
          </a:p>
          <a:p>
            <a:pPr algn="l">
              <a:buFont typeface="Arial" panose="020B0604020202020204" pitchFamily="34" charset="0"/>
              <a:buChar char="•"/>
            </a:pPr>
            <a:r>
              <a:rPr lang="en-US" b="0" i="0" dirty="0">
                <a:solidFill>
                  <a:srgbClr val="E3E3E3"/>
                </a:solidFill>
                <a:effectLst/>
                <a:latin typeface="Google Sans"/>
              </a:rPr>
              <a:t>Generalizability: The fact that the cross-validated scores are consistent suggests that the model is likely to generalize well to unseen data. This means that the model is not overfit and is likely to perform well on new data that it has not seen before.</a:t>
            </a:r>
          </a:p>
          <a:p>
            <a:pPr algn="l">
              <a:buFont typeface="Arial" panose="020B0604020202020204" pitchFamily="34" charset="0"/>
              <a:buChar char="•"/>
            </a:pPr>
            <a:endParaRPr lang="en-US" b="0" i="0" dirty="0">
              <a:solidFill>
                <a:srgbClr val="E3E3E3"/>
              </a:solidFill>
              <a:effectLst/>
              <a:latin typeface="Google Sans"/>
            </a:endParaRPr>
          </a:p>
          <a:p>
            <a:pPr algn="l">
              <a:buFont typeface="Arial" panose="020B0604020202020204" pitchFamily="34" charset="0"/>
              <a:buChar char="•"/>
            </a:pPr>
            <a:endParaRPr lang="en-US" b="0" i="0" dirty="0">
              <a:solidFill>
                <a:srgbClr val="E3E3E3"/>
              </a:solidFill>
              <a:effectLst/>
              <a:latin typeface="Google Sans"/>
            </a:endParaRPr>
          </a:p>
          <a:p>
            <a:pPr algn="l">
              <a:buFont typeface="Arial" panose="020B0604020202020204" pitchFamily="34" charset="0"/>
              <a:buChar char="•"/>
            </a:pPr>
            <a:endParaRPr lang="en-US" b="0" i="0" dirty="0">
              <a:solidFill>
                <a:srgbClr val="E3E3E3"/>
              </a:solidFill>
              <a:effectLst/>
              <a:latin typeface="Google Sans"/>
            </a:endParaRPr>
          </a:p>
          <a:p>
            <a:pPr algn="l">
              <a:buFont typeface="Arial" panose="020B0604020202020204" pitchFamily="34" charset="0"/>
              <a:buChar char="•"/>
            </a:pPr>
            <a:endParaRPr lang="en-US" b="0" i="0" dirty="0">
              <a:solidFill>
                <a:srgbClr val="E3E3E3"/>
              </a:solidFill>
              <a:effectLst/>
              <a:latin typeface="Google Sans"/>
            </a:endParaRPr>
          </a:p>
          <a:p>
            <a:pPr algn="l">
              <a:buFont typeface="Arial" panose="020B0604020202020204" pitchFamily="34" charset="0"/>
              <a:buChar char="•"/>
            </a:pPr>
            <a:endParaRPr lang="en-US" b="0" i="0" dirty="0">
              <a:solidFill>
                <a:srgbClr val="E3E3E3"/>
              </a:solidFill>
              <a:effectLst/>
              <a:latin typeface="Google Sans"/>
            </a:endParaRPr>
          </a:p>
          <a:p>
            <a:pPr algn="l">
              <a:buFont typeface="Arial" panose="020B0604020202020204" pitchFamily="34" charset="0"/>
              <a:buChar char="•"/>
            </a:pPr>
            <a:endParaRPr lang="en-US" b="0" i="0" dirty="0">
              <a:solidFill>
                <a:srgbClr val="E3E3E3"/>
              </a:solidFill>
              <a:effectLst/>
              <a:latin typeface="Google Sans"/>
            </a:endParaRPr>
          </a:p>
          <a:p>
            <a:pPr algn="l">
              <a:buFont typeface="Arial" panose="020B0604020202020204" pitchFamily="34" charset="0"/>
              <a:buChar char="•"/>
            </a:pPr>
            <a:r>
              <a:rPr lang="en-US" b="0" i="0" dirty="0">
                <a:solidFill>
                  <a:srgbClr val="E3E3E3"/>
                </a:solidFill>
                <a:effectLst/>
                <a:latin typeface="Google Sans"/>
              </a:rPr>
              <a:t>Precision for class 0 is 0.85, which means that 85% of the instances that the model predicted as class 0 were actually class 0.</a:t>
            </a:r>
          </a:p>
          <a:p>
            <a:pPr algn="l">
              <a:buFont typeface="Arial" panose="020B0604020202020204" pitchFamily="34" charset="0"/>
              <a:buChar char="•"/>
            </a:pPr>
            <a:r>
              <a:rPr lang="en-US" b="0" i="0" dirty="0">
                <a:solidFill>
                  <a:srgbClr val="E3E3E3"/>
                </a:solidFill>
                <a:effectLst/>
                <a:latin typeface="Google Sans"/>
              </a:rPr>
              <a:t>Recall for class 0 is 1.00, which means that the model correctly identified all of the actual class 0 instances.</a:t>
            </a:r>
          </a:p>
          <a:p>
            <a:pPr algn="l">
              <a:buFont typeface="Arial" panose="020B0604020202020204" pitchFamily="34" charset="0"/>
              <a:buChar char="•"/>
            </a:pPr>
            <a:r>
              <a:rPr lang="en-US" b="0" i="0" dirty="0">
                <a:solidFill>
                  <a:srgbClr val="E3E3E3"/>
                </a:solidFill>
                <a:effectLst/>
                <a:latin typeface="Google Sans"/>
              </a:rPr>
              <a:t>F1-score for class 0 is 0.92, which is the harmonic mean of precision and recall, and provides a balanced measure of the model's performance on class 0.</a:t>
            </a:r>
          </a:p>
          <a:p>
            <a:pPr algn="l">
              <a:buFont typeface="Arial" panose="020B0604020202020204" pitchFamily="34" charset="0"/>
              <a:buChar char="•"/>
            </a:pPr>
            <a:r>
              <a:rPr lang="en-US" b="0" i="0" dirty="0">
                <a:solidFill>
                  <a:srgbClr val="E3E3E3"/>
                </a:solidFill>
                <a:effectLst/>
                <a:latin typeface="Google Sans"/>
              </a:rPr>
              <a:t>Precision for class 1 is 0.23, which means that 23% of the instances that the model predicted as class 1 were actually class 1.</a:t>
            </a:r>
          </a:p>
          <a:p>
            <a:pPr algn="l">
              <a:buFont typeface="Arial" panose="020B0604020202020204" pitchFamily="34" charset="0"/>
              <a:buChar char="•"/>
            </a:pPr>
            <a:r>
              <a:rPr lang="en-US" b="0" i="0" dirty="0">
                <a:solidFill>
                  <a:srgbClr val="E3E3E3"/>
                </a:solidFill>
                <a:effectLst/>
                <a:latin typeface="Google Sans"/>
              </a:rPr>
              <a:t>Recall for class 1 is 0.00, which means that the model did not correctly identify any of the actual class 1 instances.</a:t>
            </a:r>
          </a:p>
          <a:p>
            <a:pPr algn="l">
              <a:buFont typeface="Arial" panose="020B0604020202020204" pitchFamily="34" charset="0"/>
              <a:buChar char="•"/>
            </a:pPr>
            <a:r>
              <a:rPr lang="en-US" b="0" i="0" dirty="0">
                <a:solidFill>
                  <a:srgbClr val="E3E3E3"/>
                </a:solidFill>
                <a:effectLst/>
                <a:latin typeface="Google Sans"/>
              </a:rPr>
              <a:t>F1-score for class 1 is 0.00, which is the harmonic mean of precision and recall, and reflects the poor performance of the model on class 1.</a:t>
            </a:r>
          </a:p>
          <a:p>
            <a:pPr algn="l">
              <a:buFont typeface="Arial" panose="020B0604020202020204" pitchFamily="34" charset="0"/>
              <a:buChar char="•"/>
            </a:pPr>
            <a:r>
              <a:rPr lang="en-US" b="0" i="0" dirty="0">
                <a:solidFill>
                  <a:srgbClr val="E3E3E3"/>
                </a:solidFill>
                <a:effectLst/>
                <a:latin typeface="Google Sans"/>
              </a:rPr>
              <a:t>Accuracy is 0.85, which means that 85% of all predictions made by the model were correct.</a:t>
            </a:r>
          </a:p>
          <a:p>
            <a:pPr algn="l">
              <a:buFont typeface="Arial" panose="020B0604020202020204" pitchFamily="34" charset="0"/>
              <a:buChar char="•"/>
            </a:pPr>
            <a:r>
              <a:rPr lang="en-US" b="0" i="0" dirty="0">
                <a:solidFill>
                  <a:srgbClr val="E3E3E3"/>
                </a:solidFill>
                <a:effectLst/>
                <a:latin typeface="Google Sans"/>
              </a:rPr>
              <a:t>Macro average precision, recall, and F1-score are 0.54, 0.50, and 0.46, respectively. These metrics are calculated by taking the average of each metric across the two classes, without considering the class distribution.</a:t>
            </a:r>
          </a:p>
          <a:p>
            <a:pPr algn="l">
              <a:buFont typeface="Arial" panose="020B0604020202020204" pitchFamily="34" charset="0"/>
              <a:buChar char="•"/>
            </a:pPr>
            <a:r>
              <a:rPr lang="en-US" b="0" i="0" dirty="0">
                <a:solidFill>
                  <a:srgbClr val="E3E3E3"/>
                </a:solidFill>
                <a:effectLst/>
                <a:latin typeface="Google Sans"/>
              </a:rPr>
              <a:t>Weighted average precision, recall, and F1-score are 0.76, 0.85, and 0.78, respectively. These metrics are calculated by taking the average of each metric across the two classes, weighted by the support (number of instances) of each class.</a:t>
            </a:r>
          </a:p>
          <a:p>
            <a:pPr algn="l">
              <a:buFont typeface="Arial" panose="020B0604020202020204" pitchFamily="34" charset="0"/>
              <a:buChar char="•"/>
            </a:pPr>
            <a:endParaRPr lang="en-US" b="0" i="0" dirty="0">
              <a:solidFill>
                <a:srgbClr val="E3E3E3"/>
              </a:solidFill>
              <a:effectLst/>
              <a:latin typeface="Google Sans"/>
            </a:endParaRPr>
          </a:p>
          <a:p>
            <a:pPr algn="l"/>
            <a:endParaRPr dirty="0"/>
          </a:p>
        </p:txBody>
      </p:sp>
    </p:spTree>
    <p:extLst>
      <p:ext uri="{BB962C8B-B14F-4D97-AF65-F5344CB8AC3E}">
        <p14:creationId xmlns:p14="http://schemas.microsoft.com/office/powerpoint/2010/main" val="453140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17c6b3660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17c6b3660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dirty="0">
                <a:solidFill>
                  <a:schemeClr val="tx1"/>
                </a:solidFill>
                <a:effectLst/>
                <a:latin typeface="Poppins" pitchFamily="2" charset="77"/>
                <a:cs typeface="Poppins" pitchFamily="2" charset="77"/>
              </a:rPr>
              <a:t>1. </a:t>
            </a:r>
            <a:r>
              <a:rPr lang="en-US" sz="1100" dirty="0">
                <a:solidFill>
                  <a:schemeClr val="tx1"/>
                </a:solidFill>
                <a:latin typeface="Poppins" pitchFamily="2" charset="77"/>
                <a:cs typeface="Poppins" pitchFamily="2" charset="77"/>
              </a:rPr>
              <a:t>Based on provided information </a:t>
            </a:r>
            <a:r>
              <a:rPr lang="en-US" sz="1100" dirty="0" err="1">
                <a:solidFill>
                  <a:schemeClr val="tx1"/>
                </a:solidFill>
                <a:latin typeface="Poppins" pitchFamily="2" charset="77"/>
                <a:cs typeface="Poppins" pitchFamily="2" charset="77"/>
              </a:rPr>
              <a:t>XgBoost</a:t>
            </a:r>
            <a:r>
              <a:rPr lang="en-US" sz="1100" dirty="0">
                <a:solidFill>
                  <a:schemeClr val="tx1"/>
                </a:solidFill>
                <a:latin typeface="Poppins" pitchFamily="2" charset="77"/>
                <a:cs typeface="Poppins" pitchFamily="2" charset="77"/>
              </a:rPr>
              <a:t> </a:t>
            </a:r>
            <a:r>
              <a:rPr lang="en-US" sz="1100" b="0" i="0" dirty="0">
                <a:solidFill>
                  <a:schemeClr val="tx1"/>
                </a:solidFill>
                <a:effectLst/>
                <a:latin typeface="Poppins" pitchFamily="2" charset="77"/>
                <a:cs typeface="Poppins" pitchFamily="2" charset="77"/>
              </a:rPr>
              <a:t>appears to be the better model for severity prediction and accidents. It has slightly higher accuracy and higher F-1 score compared to </a:t>
            </a:r>
            <a:r>
              <a:rPr lang="en-US" sz="1100" b="0" i="0" dirty="0" err="1">
                <a:solidFill>
                  <a:schemeClr val="tx1"/>
                </a:solidFill>
                <a:effectLst/>
                <a:latin typeface="Poppins" pitchFamily="2" charset="77"/>
                <a:cs typeface="Poppins" pitchFamily="2" charset="77"/>
              </a:rPr>
              <a:t>RandonForestClassifier</a:t>
            </a:r>
            <a:r>
              <a:rPr lang="en-US" sz="1100" b="0" i="0" dirty="0">
                <a:solidFill>
                  <a:schemeClr val="tx1"/>
                </a:solidFill>
                <a:effectLst/>
                <a:latin typeface="Poppins" pitchFamily="2" charset="77"/>
                <a:cs typeface="Poppins" pitchFamily="2" charset="77"/>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dirty="0">
                <a:solidFill>
                  <a:schemeClr val="tx1"/>
                </a:solidFill>
                <a:effectLst/>
                <a:latin typeface="Poppins" pitchFamily="2" charset="77"/>
                <a:cs typeface="Poppins" pitchFamily="2" charset="77"/>
              </a:rPr>
              <a:t>2. Most accidents occur on single-carriage highways during daylight conditions with fine and dry weather.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dirty="0">
                <a:solidFill>
                  <a:schemeClr val="tx1"/>
                </a:solidFill>
                <a:effectLst/>
                <a:latin typeface="Poppins" pitchFamily="2" charset="77"/>
                <a:cs typeface="Poppins" pitchFamily="2" charset="77"/>
              </a:rPr>
              <a:t>3. Accident prediction models help improve road safety by identifying hotspots, understanding causes, predicting risks, optimizing traffic, informing policies, evaluating interventions, improving vehicle features, and promoting safe driving habits.</a:t>
            </a:r>
            <a:endParaRPr lang="en-US" sz="1100" dirty="0">
              <a:solidFill>
                <a:schemeClr val="tx1"/>
              </a:solidFill>
              <a:latin typeface="Poppins" pitchFamily="2" charset="77"/>
              <a:cs typeface="Poppins" pitchFamily="2" charset="77"/>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38176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17c6b3660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17c6b3660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E3E3E3"/>
                </a:solidFill>
                <a:effectLst/>
                <a:latin typeface="Google Sans"/>
              </a:rPr>
              <a:t>1 conclusion: </a:t>
            </a:r>
            <a:r>
              <a:rPr lang="en-US" b="0" i="0" dirty="0">
                <a:solidFill>
                  <a:srgbClr val="FFFFFF"/>
                </a:solidFill>
                <a:effectLst/>
                <a:latin typeface="Söhne"/>
              </a:rPr>
              <a:t>Accident severity was predicted on weather, light, and road conditions.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FFFFFF"/>
                </a:solidFill>
                <a:effectLst/>
                <a:latin typeface="Söhne"/>
              </a:rPr>
              <a:t>Conclusion 2:  </a:t>
            </a:r>
            <a:r>
              <a:rPr lang="en-US" sz="1100" dirty="0">
                <a:solidFill>
                  <a:schemeClr val="dk1"/>
                </a:solidFill>
                <a:latin typeface="Poppins" pitchFamily="2" charset="77"/>
                <a:ea typeface="Roboto"/>
                <a:cs typeface="Poppins" pitchFamily="2" charset="77"/>
                <a:sym typeface="Roboto"/>
              </a:rPr>
              <a:t>Dataset has lesser amount of severity class 1; model didn’t perform in class 1 </a:t>
            </a:r>
          </a:p>
          <a:p>
            <a:pPr algn="l"/>
            <a:r>
              <a:rPr lang="en-US" b="0" i="0" dirty="0">
                <a:solidFill>
                  <a:srgbClr val="FFFFFF"/>
                </a:solidFill>
                <a:effectLst/>
                <a:latin typeface="Inter"/>
              </a:rPr>
              <a:t>Conclusion 3: </a:t>
            </a:r>
            <a:r>
              <a:rPr lang="en-US" b="0" i="0" dirty="0">
                <a:solidFill>
                  <a:srgbClr val="E3E3E3"/>
                </a:solidFill>
                <a:effectLst/>
                <a:latin typeface="Google Sans"/>
              </a:rPr>
              <a:t>Based on the cross-validated scores, </a:t>
            </a:r>
            <a:r>
              <a:rPr lang="en-US" b="0" i="0" dirty="0" err="1">
                <a:solidFill>
                  <a:srgbClr val="E3E3E3"/>
                </a:solidFill>
                <a:effectLst/>
                <a:latin typeface="Google Sans"/>
              </a:rPr>
              <a:t>Xgboost</a:t>
            </a:r>
            <a:r>
              <a:rPr lang="en-US" b="0" i="0" dirty="0">
                <a:solidFill>
                  <a:srgbClr val="E3E3E3"/>
                </a:solidFill>
                <a:effectLst/>
                <a:latin typeface="Google Sans"/>
              </a:rPr>
              <a:t> appears to have slightly better generalizability than </a:t>
            </a:r>
            <a:r>
              <a:rPr lang="en-US" b="0" i="0" dirty="0" err="1">
                <a:solidFill>
                  <a:srgbClr val="E3E3E3"/>
                </a:solidFill>
                <a:effectLst/>
                <a:latin typeface="Google Sans"/>
              </a:rPr>
              <a:t>RandomForestClassifier</a:t>
            </a:r>
            <a:r>
              <a:rPr lang="en-US" b="0" i="0" dirty="0">
                <a:solidFill>
                  <a:srgbClr val="E3E3E3"/>
                </a:solidFill>
                <a:effectLst/>
                <a:latin typeface="Google Sans"/>
              </a:rPr>
              <a:t>. This suggests that </a:t>
            </a:r>
            <a:r>
              <a:rPr lang="en-US" b="0" i="0" dirty="0" err="1">
                <a:solidFill>
                  <a:srgbClr val="E3E3E3"/>
                </a:solidFill>
                <a:effectLst/>
                <a:latin typeface="Google Sans"/>
              </a:rPr>
              <a:t>Xgboost</a:t>
            </a:r>
            <a:r>
              <a:rPr lang="en-US" b="0" i="0" dirty="0">
                <a:solidFill>
                  <a:srgbClr val="E3E3E3"/>
                </a:solidFill>
                <a:effectLst/>
                <a:latin typeface="Google Sans"/>
              </a:rPr>
              <a:t> may be less prone to overfitting and may perform better on unseen data.</a:t>
            </a:r>
            <a:endParaRPr lang="en-US" b="0" i="0" dirty="0">
              <a:solidFill>
                <a:srgbClr val="FFFFFF"/>
              </a:solidFill>
              <a:effectLst/>
              <a:latin typeface="Inter"/>
            </a:endParaRPr>
          </a:p>
          <a:p>
            <a:pPr marL="0" lvl="0" indent="0" algn="l" rtl="0">
              <a:spcBef>
                <a:spcPts val="0"/>
              </a:spcBef>
              <a:spcAft>
                <a:spcPts val="0"/>
              </a:spcAft>
              <a:buNone/>
            </a:pPr>
            <a:endParaRPr lang="en-US" b="0" i="0" dirty="0">
              <a:solidFill>
                <a:srgbClr val="E3E3E3"/>
              </a:solidFill>
              <a:effectLst/>
              <a:latin typeface="Google Sans"/>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E3E3E3"/>
                </a:solidFill>
                <a:effectLst/>
                <a:latin typeface="Google Sans"/>
              </a:rPr>
              <a:t>Future scope 1: </a:t>
            </a:r>
            <a:r>
              <a:rPr lang="en-US" sz="1100" dirty="0">
                <a:solidFill>
                  <a:schemeClr val="dk1"/>
                </a:solidFill>
                <a:latin typeface="Poppins" pitchFamily="2" charset="77"/>
                <a:ea typeface="Roboto"/>
                <a:cs typeface="Poppins" pitchFamily="2" charset="77"/>
                <a:sym typeface="Roboto"/>
              </a:rPr>
              <a:t>Add some more conditions like  driver condition, speed of car, car damage index</a:t>
            </a:r>
          </a:p>
          <a:p>
            <a:pPr marL="0" lvl="0" indent="0" algn="l" rtl="0">
              <a:spcBef>
                <a:spcPts val="0"/>
              </a:spcBef>
              <a:spcAft>
                <a:spcPts val="0"/>
              </a:spcAft>
              <a:buNone/>
            </a:pPr>
            <a:r>
              <a:rPr lang="en-US" b="0" i="0" dirty="0">
                <a:solidFill>
                  <a:srgbClr val="E3E3E3"/>
                </a:solidFill>
                <a:effectLst/>
                <a:latin typeface="Google Sans"/>
              </a:rPr>
              <a:t>Future scope 2: collect more data and train model well.</a:t>
            </a:r>
          </a:p>
          <a:p>
            <a:pPr marL="0" lvl="0" indent="0" algn="l" rtl="0">
              <a:spcBef>
                <a:spcPts val="0"/>
              </a:spcBef>
              <a:spcAft>
                <a:spcPts val="0"/>
              </a:spcAft>
              <a:buNone/>
            </a:pPr>
            <a:r>
              <a:rPr lang="en-US" b="0" i="0" dirty="0">
                <a:solidFill>
                  <a:srgbClr val="E3E3E3"/>
                </a:solidFill>
                <a:effectLst/>
                <a:latin typeface="Google Sans"/>
              </a:rPr>
              <a:t>Future scope 3: Real-time Traffic Management Systems: Accident prediction models can be integrated with real-time traffic management systems to dynamically adjust traffic signals, lane closures, and speed limits based on predicted accident risk.</a:t>
            </a:r>
            <a:endParaRPr dirty="0"/>
          </a:p>
        </p:txBody>
      </p:sp>
    </p:spTree>
    <p:extLst>
      <p:ext uri="{BB962C8B-B14F-4D97-AF65-F5344CB8AC3E}">
        <p14:creationId xmlns:p14="http://schemas.microsoft.com/office/powerpoint/2010/main" val="155321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17c6b3660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17c6b3660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Any Questions?</a:t>
            </a:r>
            <a:endParaRPr dirty="0"/>
          </a:p>
        </p:txBody>
      </p:sp>
    </p:spTree>
    <p:extLst>
      <p:ext uri="{BB962C8B-B14F-4D97-AF65-F5344CB8AC3E}">
        <p14:creationId xmlns:p14="http://schemas.microsoft.com/office/powerpoint/2010/main" val="2183100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21746167059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21746167059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an Agenda of my project.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17c6b3660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17c6b3660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effectLst/>
                <a:latin typeface="Helvetica Neue" panose="02000503000000020004" pitchFamily="2" charset="0"/>
              </a:rPr>
              <a:t>As you know safety is top most priority for </a:t>
            </a:r>
            <a:r>
              <a:rPr lang="en-US" dirty="0" err="1">
                <a:effectLst/>
                <a:latin typeface="Helvetica Neue" panose="02000503000000020004" pitchFamily="2" charset="0"/>
              </a:rPr>
              <a:t>everyonr</a:t>
            </a:r>
            <a:r>
              <a:rPr lang="en-US" dirty="0">
                <a:effectLst/>
                <a:latin typeface="Helvetica Neue" panose="02000503000000020004" pitchFamily="2" charset="0"/>
              </a:rPr>
              <a:t> </a:t>
            </a:r>
            <a:r>
              <a:rPr lang="en-US" dirty="0" err="1">
                <a:effectLst/>
                <a:latin typeface="Helvetica Neue" panose="02000503000000020004" pitchFamily="2" charset="0"/>
              </a:rPr>
              <a:t>wheater</a:t>
            </a:r>
            <a:r>
              <a:rPr lang="en-US" dirty="0">
                <a:effectLst/>
                <a:latin typeface="Helvetica Neue" panose="02000503000000020004" pitchFamily="2" charset="0"/>
              </a:rPr>
              <a:t> it’s related to health, financial or road safety. Road safety is one of the to most priority nowadays. </a:t>
            </a:r>
          </a:p>
          <a:p>
            <a:r>
              <a:rPr lang="en-US" dirty="0">
                <a:effectLst/>
                <a:latin typeface="Helvetica Neue" panose="02000503000000020004" pitchFamily="2" charset="0"/>
              </a:rPr>
              <a:t>On an average, we spend 597 hours per year on </a:t>
            </a:r>
            <a:r>
              <a:rPr lang="en-US" dirty="0" err="1">
                <a:effectLst/>
                <a:latin typeface="Helvetica Neue" panose="02000503000000020004" pitchFamily="2" charset="0"/>
              </a:rPr>
              <a:t>dayy</a:t>
            </a:r>
            <a:r>
              <a:rPr lang="en-US" dirty="0">
                <a:effectLst/>
                <a:latin typeface="Helvetica Neue" panose="02000503000000020004" pitchFamily="2" charset="0"/>
              </a:rPr>
              <a:t>-to-day commute - that’s 25 days. </a:t>
            </a:r>
          </a:p>
          <a:p>
            <a:r>
              <a:rPr lang="en-US" dirty="0">
                <a:effectLst/>
                <a:latin typeface="Helvetica Neue" panose="02000503000000020004" pitchFamily="2" charset="0"/>
              </a:rPr>
              <a:t>To make driving safer government </a:t>
            </a:r>
            <a:r>
              <a:rPr lang="en-US" dirty="0" err="1">
                <a:effectLst/>
                <a:latin typeface="Helvetica Neue" panose="02000503000000020004" pitchFamily="2" charset="0"/>
              </a:rPr>
              <a:t>investes</a:t>
            </a:r>
            <a:r>
              <a:rPr lang="en-US" dirty="0">
                <a:effectLst/>
                <a:latin typeface="Helvetica Neue" panose="02000503000000020004" pitchFamily="2" charset="0"/>
              </a:rPr>
              <a:t> billions of </a:t>
            </a:r>
            <a:r>
              <a:rPr lang="en-US" dirty="0" err="1">
                <a:effectLst/>
                <a:latin typeface="Helvetica Neue" panose="02000503000000020004" pitchFamily="2" charset="0"/>
              </a:rPr>
              <a:t>dollers</a:t>
            </a:r>
            <a:r>
              <a:rPr lang="en-US" dirty="0">
                <a:effectLst/>
                <a:latin typeface="Helvetica Neue" panose="02000503000000020004" pitchFamily="2" charset="0"/>
              </a:rPr>
              <a:t> in building excellent roads and certifying the safety of automobiles. </a:t>
            </a:r>
          </a:p>
          <a:p>
            <a:r>
              <a:rPr lang="en-US" dirty="0">
                <a:effectLst/>
                <a:latin typeface="Helvetica Neue" panose="02000503000000020004" pitchFamily="2" charset="0"/>
              </a:rPr>
              <a:t>However, Thousands of accidents are happening after having strict rules and regulations. </a:t>
            </a:r>
          </a:p>
          <a:p>
            <a:r>
              <a:rPr lang="en-US" dirty="0">
                <a:effectLst/>
                <a:latin typeface="Helvetica Neue" panose="02000503000000020004" pitchFamily="2" charset="0"/>
              </a:rPr>
              <a:t>Today, Predicting accidents has thus developed into one of the most extensively studied areas, which various agencies could use to improve overall transportation infrastructure and optimize traffic conditions.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17c6b3660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17c6b3660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effectLst/>
                <a:latin typeface="Helvetica Neue" panose="02000503000000020004" pitchFamily="2" charset="0"/>
              </a:rPr>
              <a:t>The project aims to do data mining techniques on traffic and </a:t>
            </a:r>
            <a:r>
              <a:rPr lang="en-US" dirty="0">
                <a:effectLst/>
                <a:latin typeface="Helvetica Neue" panose="02000503000000020004" pitchFamily="2" charset="0"/>
              </a:rPr>
              <a:t>meteorological data to create a prediction model for accidents. The study looks for trends and correlations that might assist in anticipating the risk of accidents by examining historical data regarding traffic patterns, road conditions, and meteorological conditions. </a:t>
            </a:r>
          </a:p>
          <a:p>
            <a:r>
              <a:rPr lang="en-US" dirty="0">
                <a:effectLst/>
                <a:latin typeface="Helvetica Neue" panose="02000503000000020004" pitchFamily="2" charset="0"/>
              </a:rPr>
              <a:t>The long-term objective is to develop a valuable tool for enhancing traffic safety and maybe averting accidents through early warning systems or focused interventions.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65401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6"/>
        <p:cNvGrpSpPr/>
        <p:nvPr/>
      </p:nvGrpSpPr>
      <p:grpSpPr>
        <a:xfrm>
          <a:off x="0" y="0"/>
          <a:ext cx="0" cy="0"/>
          <a:chOff x="0" y="0"/>
          <a:chExt cx="0" cy="0"/>
        </a:xfrm>
      </p:grpSpPr>
      <p:sp>
        <p:nvSpPr>
          <p:cNvPr id="2487" name="Google Shape;2487;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8" name="Google Shape;2488;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some research questions.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1"/>
        <p:cNvGrpSpPr/>
        <p:nvPr/>
      </p:nvGrpSpPr>
      <p:grpSpPr>
        <a:xfrm>
          <a:off x="0" y="0"/>
          <a:ext cx="0" cy="0"/>
          <a:chOff x="0" y="0"/>
          <a:chExt cx="0" cy="0"/>
        </a:xfrm>
      </p:grpSpPr>
      <p:sp>
        <p:nvSpPr>
          <p:cNvPr id="2172" name="Google Shape;217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3" name="Google Shape;217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speak </a:t>
            </a:r>
            <a:r>
              <a:rPr lang="en-US" dirty="0" err="1"/>
              <a:t>abt</a:t>
            </a:r>
            <a:r>
              <a:rPr lang="en-US" dirty="0"/>
              <a:t> data</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17c6b3660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17c6b3660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effectLst/>
                <a:latin typeface="Helvetica Neue" panose="02000503000000020004" pitchFamily="2" charset="0"/>
              </a:rPr>
              <a:t>This dataset </a:t>
            </a:r>
            <a:r>
              <a:rPr lang="en-US" dirty="0" err="1">
                <a:effectLst/>
                <a:latin typeface="Helvetica Neue" panose="02000503000000020004" pitchFamily="2" charset="0"/>
              </a:rPr>
              <a:t>dosen’t</a:t>
            </a:r>
            <a:r>
              <a:rPr lang="en-US" dirty="0">
                <a:effectLst/>
                <a:latin typeface="Helvetica Neue" panose="02000503000000020004" pitchFamily="2" charset="0"/>
              </a:rPr>
              <a:t> </a:t>
            </a:r>
            <a:r>
              <a:rPr lang="en-US" dirty="0" err="1">
                <a:effectLst/>
                <a:latin typeface="Helvetica Neue" panose="02000503000000020004" pitchFamily="2" charset="0"/>
              </a:rPr>
              <a:t>requrire</a:t>
            </a:r>
            <a:r>
              <a:rPr lang="en-US" dirty="0">
                <a:effectLst/>
                <a:latin typeface="Helvetica Neue" panose="02000503000000020004" pitchFamily="2" charset="0"/>
              </a:rPr>
              <a:t> too much cleaning.</a:t>
            </a:r>
          </a:p>
          <a:p>
            <a:r>
              <a:rPr lang="en-US" dirty="0">
                <a:effectLst/>
                <a:latin typeface="Helvetica Neue" panose="02000503000000020004" pitchFamily="2" charset="0"/>
              </a:rPr>
              <a:t>In initial phases I remove some unwanted columns also remove some null values from columns. </a:t>
            </a:r>
          </a:p>
          <a:p>
            <a:r>
              <a:rPr lang="en-US" dirty="0">
                <a:effectLst/>
                <a:latin typeface="Helvetica Neue" panose="02000503000000020004" pitchFamily="2" charset="0"/>
              </a:rPr>
              <a:t>I also do some feature split method to get some more data from existing features (like hours, month, days from datetime column)</a:t>
            </a:r>
          </a:p>
          <a:p>
            <a:r>
              <a:rPr lang="en-US" dirty="0">
                <a:effectLst/>
                <a:latin typeface="Helvetica Neue" panose="02000503000000020004" pitchFamily="2" charset="0"/>
              </a:rPr>
              <a:t>Within the dataset, three distinct levels of accident severity were originally categorized as "1 - fatal," "2 - serious," and "3 - slight."</a:t>
            </a:r>
          </a:p>
          <a:p>
            <a:r>
              <a:rPr lang="en-US" dirty="0">
                <a:effectLst/>
                <a:latin typeface="Helvetica Neue" panose="02000503000000020004" pitchFamily="2" charset="0"/>
              </a:rPr>
              <a:t>However, for analysis purposes, these have been consolidated into two categories: “0 - slight" and “1- fatal/serious."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9654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17c6b3660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17c6b3660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starts with EDA Here you can see the </a:t>
            </a:r>
            <a:r>
              <a:rPr lang="en-US" dirty="0" err="1"/>
              <a:t>accident_severity</a:t>
            </a:r>
            <a:r>
              <a:rPr lang="en-US" dirty="0"/>
              <a:t> graph and accident based on area types.</a:t>
            </a:r>
            <a:br>
              <a:rPr lang="en-US" dirty="0"/>
            </a:br>
            <a:br>
              <a:rPr lang="en-US" dirty="0"/>
            </a:br>
            <a:r>
              <a:rPr lang="en-US" dirty="0"/>
              <a:t>The first graph shows accident severity. 85% of accidents notes as slight where 15% of accidents are fatal. As you can see there is a huge difference between the classes of data.</a:t>
            </a:r>
            <a:br>
              <a:rPr lang="en-US" dirty="0"/>
            </a:br>
            <a:br>
              <a:rPr lang="en-US" dirty="0"/>
            </a:br>
            <a:r>
              <a:rPr lang="en-US" dirty="0"/>
              <a:t>Now move on to the second picture, It shows accident of </a:t>
            </a:r>
            <a:r>
              <a:rPr lang="en-US" dirty="0" err="1"/>
              <a:t>diffferent</a:t>
            </a:r>
            <a:r>
              <a:rPr lang="en-US" dirty="0"/>
              <a:t> areas. as you can see two third of accidents </a:t>
            </a:r>
            <a:r>
              <a:rPr lang="en-US" dirty="0" err="1"/>
              <a:t>happend</a:t>
            </a:r>
            <a:r>
              <a:rPr lang="en-US" dirty="0"/>
              <a:t> on urban area and rest of </a:t>
            </a:r>
            <a:r>
              <a:rPr lang="en-US" dirty="0" err="1"/>
              <a:t>accidnets</a:t>
            </a:r>
            <a:r>
              <a:rPr lang="en-US" dirty="0"/>
              <a:t> are done in rural part of UK.</a:t>
            </a:r>
            <a:endParaRPr dirty="0"/>
          </a:p>
        </p:txBody>
      </p:sp>
    </p:spTree>
    <p:extLst>
      <p:ext uri="{BB962C8B-B14F-4D97-AF65-F5344CB8AC3E}">
        <p14:creationId xmlns:p14="http://schemas.microsoft.com/office/powerpoint/2010/main" val="170275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17c6b36605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17c6b3660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you can see the graph of accidents done over the years. You can clearly see that accidents are decreasing over the years.</a:t>
            </a:r>
            <a:endParaRPr dirty="0"/>
          </a:p>
        </p:txBody>
      </p:sp>
    </p:spTree>
    <p:extLst>
      <p:ext uri="{BB962C8B-B14F-4D97-AF65-F5344CB8AC3E}">
        <p14:creationId xmlns:p14="http://schemas.microsoft.com/office/powerpoint/2010/main" val="1104264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81775"/>
            <a:ext cx="4783500" cy="24345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064025"/>
            <a:ext cx="4783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41277" y="4211105"/>
            <a:ext cx="1109095" cy="932250"/>
            <a:chOff x="1507450" y="3919292"/>
            <a:chExt cx="953486" cy="801453"/>
          </a:xfrm>
        </p:grpSpPr>
        <p:grpSp>
          <p:nvGrpSpPr>
            <p:cNvPr id="12" name="Google Shape;12;p2"/>
            <p:cNvGrpSpPr/>
            <p:nvPr/>
          </p:nvGrpSpPr>
          <p:grpSpPr>
            <a:xfrm>
              <a:off x="1806988" y="3919292"/>
              <a:ext cx="441906" cy="801453"/>
              <a:chOff x="3816307" y="2352225"/>
              <a:chExt cx="1213027" cy="2199981"/>
            </a:xfrm>
          </p:grpSpPr>
          <p:sp>
            <p:nvSpPr>
              <p:cNvPr id="13" name="Google Shape;13;p2"/>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2248899" y="4334549"/>
              <a:ext cx="212037" cy="384777"/>
              <a:chOff x="3816307" y="2352225"/>
              <a:chExt cx="1213027" cy="2199981"/>
            </a:xfrm>
          </p:grpSpPr>
          <p:sp>
            <p:nvSpPr>
              <p:cNvPr id="17" name="Google Shape;17;p2"/>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1507450" y="4205080"/>
              <a:ext cx="212025" cy="514245"/>
              <a:chOff x="3816313" y="1611982"/>
              <a:chExt cx="1212958" cy="2940225"/>
            </a:xfrm>
          </p:grpSpPr>
          <p:sp>
            <p:nvSpPr>
              <p:cNvPr id="21" name="Google Shape;21;p2"/>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36"/>
        <p:cNvGrpSpPr/>
        <p:nvPr/>
      </p:nvGrpSpPr>
      <p:grpSpPr>
        <a:xfrm>
          <a:off x="0" y="0"/>
          <a:ext cx="0" cy="0"/>
          <a:chOff x="0" y="0"/>
          <a:chExt cx="0" cy="0"/>
        </a:xfrm>
      </p:grpSpPr>
      <p:sp>
        <p:nvSpPr>
          <p:cNvPr id="1037" name="Google Shape;1037;p18"/>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8" name="Google Shape;1038;p18"/>
          <p:cNvSpPr txBox="1">
            <a:spLocks noGrp="1"/>
          </p:cNvSpPr>
          <p:nvPr>
            <p:ph type="subTitle" idx="1"/>
          </p:nvPr>
        </p:nvSpPr>
        <p:spPr>
          <a:xfrm>
            <a:off x="720002" y="1467436"/>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39" name="Google Shape;1039;p18"/>
          <p:cNvSpPr txBox="1">
            <a:spLocks noGrp="1"/>
          </p:cNvSpPr>
          <p:nvPr>
            <p:ph type="subTitle" idx="2"/>
          </p:nvPr>
        </p:nvSpPr>
        <p:spPr>
          <a:xfrm>
            <a:off x="3579000" y="1467436"/>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0" name="Google Shape;1040;p18"/>
          <p:cNvSpPr txBox="1">
            <a:spLocks noGrp="1"/>
          </p:cNvSpPr>
          <p:nvPr>
            <p:ph type="subTitle" idx="3"/>
          </p:nvPr>
        </p:nvSpPr>
        <p:spPr>
          <a:xfrm>
            <a:off x="720002" y="3045325"/>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1" name="Google Shape;1041;p18"/>
          <p:cNvSpPr txBox="1">
            <a:spLocks noGrp="1"/>
          </p:cNvSpPr>
          <p:nvPr>
            <p:ph type="subTitle" idx="4"/>
          </p:nvPr>
        </p:nvSpPr>
        <p:spPr>
          <a:xfrm>
            <a:off x="3579000" y="3045325"/>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2" name="Google Shape;1042;p18"/>
          <p:cNvSpPr txBox="1">
            <a:spLocks noGrp="1"/>
          </p:cNvSpPr>
          <p:nvPr>
            <p:ph type="subTitle" idx="5"/>
          </p:nvPr>
        </p:nvSpPr>
        <p:spPr>
          <a:xfrm>
            <a:off x="6437998" y="1467436"/>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3" name="Google Shape;1043;p18"/>
          <p:cNvSpPr txBox="1">
            <a:spLocks noGrp="1"/>
          </p:cNvSpPr>
          <p:nvPr>
            <p:ph type="subTitle" idx="6"/>
          </p:nvPr>
        </p:nvSpPr>
        <p:spPr>
          <a:xfrm>
            <a:off x="6437998" y="3045325"/>
            <a:ext cx="19860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44" name="Google Shape;1044;p18"/>
          <p:cNvSpPr txBox="1">
            <a:spLocks noGrp="1"/>
          </p:cNvSpPr>
          <p:nvPr>
            <p:ph type="subTitle" idx="7"/>
          </p:nvPr>
        </p:nvSpPr>
        <p:spPr>
          <a:xfrm>
            <a:off x="723902" y="11838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5" name="Google Shape;1045;p18"/>
          <p:cNvSpPr txBox="1">
            <a:spLocks noGrp="1"/>
          </p:cNvSpPr>
          <p:nvPr>
            <p:ph type="subTitle" idx="8"/>
          </p:nvPr>
        </p:nvSpPr>
        <p:spPr>
          <a:xfrm>
            <a:off x="3582900" y="11838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6" name="Google Shape;1046;p18"/>
          <p:cNvSpPr txBox="1">
            <a:spLocks noGrp="1"/>
          </p:cNvSpPr>
          <p:nvPr>
            <p:ph type="subTitle" idx="9"/>
          </p:nvPr>
        </p:nvSpPr>
        <p:spPr>
          <a:xfrm>
            <a:off x="6441898" y="11838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7" name="Google Shape;1047;p18"/>
          <p:cNvSpPr txBox="1">
            <a:spLocks noGrp="1"/>
          </p:cNvSpPr>
          <p:nvPr>
            <p:ph type="subTitle" idx="13"/>
          </p:nvPr>
        </p:nvSpPr>
        <p:spPr>
          <a:xfrm>
            <a:off x="723902" y="27585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8" name="Google Shape;1048;p18"/>
          <p:cNvSpPr txBox="1">
            <a:spLocks noGrp="1"/>
          </p:cNvSpPr>
          <p:nvPr>
            <p:ph type="subTitle" idx="14"/>
          </p:nvPr>
        </p:nvSpPr>
        <p:spPr>
          <a:xfrm>
            <a:off x="3582900" y="27585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9" name="Google Shape;1049;p18"/>
          <p:cNvSpPr txBox="1">
            <a:spLocks noGrp="1"/>
          </p:cNvSpPr>
          <p:nvPr>
            <p:ph type="subTitle" idx="15"/>
          </p:nvPr>
        </p:nvSpPr>
        <p:spPr>
          <a:xfrm>
            <a:off x="6441898" y="27585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0" name="Google Shape;1050;p18"/>
          <p:cNvSpPr/>
          <p:nvPr/>
        </p:nvSpPr>
        <p:spPr>
          <a:xfrm>
            <a:off x="7653349" y="4173425"/>
            <a:ext cx="2989500" cy="29895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1" name="Google Shape;1051;p18"/>
          <p:cNvGrpSpPr/>
          <p:nvPr/>
        </p:nvGrpSpPr>
        <p:grpSpPr>
          <a:xfrm flipH="1">
            <a:off x="-1191848" y="3286771"/>
            <a:ext cx="13848078" cy="1717216"/>
            <a:chOff x="3225200" y="1878300"/>
            <a:chExt cx="5251850" cy="651250"/>
          </a:xfrm>
        </p:grpSpPr>
        <p:sp>
          <p:nvSpPr>
            <p:cNvPr id="1052" name="Google Shape;1052;p18"/>
            <p:cNvSpPr/>
            <p:nvPr/>
          </p:nvSpPr>
          <p:spPr>
            <a:xfrm>
              <a:off x="3225200" y="1878300"/>
              <a:ext cx="5240150" cy="651250"/>
            </a:xfrm>
            <a:custGeom>
              <a:avLst/>
              <a:gdLst/>
              <a:ahLst/>
              <a:cxnLst/>
              <a:rect l="l" t="t" r="r" b="b"/>
              <a:pathLst>
                <a:path w="209606" h="26050" extrusionOk="0">
                  <a:moveTo>
                    <a:pt x="1" y="0"/>
                  </a:moveTo>
                  <a:lnTo>
                    <a:pt x="1" y="6104"/>
                  </a:lnTo>
                  <a:lnTo>
                    <a:pt x="55231" y="6104"/>
                  </a:lnTo>
                  <a:cubicBezTo>
                    <a:pt x="56305" y="6104"/>
                    <a:pt x="57177" y="6976"/>
                    <a:pt x="57177" y="8023"/>
                  </a:cubicBezTo>
                  <a:cubicBezTo>
                    <a:pt x="57177" y="9097"/>
                    <a:pt x="56305" y="9969"/>
                    <a:pt x="55231" y="9969"/>
                  </a:cubicBezTo>
                  <a:lnTo>
                    <a:pt x="36074" y="9969"/>
                  </a:lnTo>
                  <a:cubicBezTo>
                    <a:pt x="31714" y="9969"/>
                    <a:pt x="28170" y="13429"/>
                    <a:pt x="28052" y="17761"/>
                  </a:cubicBezTo>
                  <a:lnTo>
                    <a:pt x="28024" y="17761"/>
                  </a:lnTo>
                  <a:lnTo>
                    <a:pt x="28024" y="18026"/>
                  </a:lnTo>
                  <a:cubicBezTo>
                    <a:pt x="28024" y="22442"/>
                    <a:pt x="31630" y="26049"/>
                    <a:pt x="36074" y="26049"/>
                  </a:cubicBezTo>
                  <a:lnTo>
                    <a:pt x="209606" y="26049"/>
                  </a:lnTo>
                  <a:lnTo>
                    <a:pt x="209606" y="19945"/>
                  </a:lnTo>
                  <a:lnTo>
                    <a:pt x="36074" y="19945"/>
                  </a:lnTo>
                  <a:cubicBezTo>
                    <a:pt x="35091" y="19945"/>
                    <a:pt x="34274" y="19212"/>
                    <a:pt x="34156" y="18257"/>
                  </a:cubicBezTo>
                  <a:cubicBezTo>
                    <a:pt x="34156" y="18166"/>
                    <a:pt x="34128" y="18082"/>
                    <a:pt x="34128" y="17992"/>
                  </a:cubicBezTo>
                  <a:cubicBezTo>
                    <a:pt x="34128" y="16945"/>
                    <a:pt x="35000" y="16073"/>
                    <a:pt x="36074" y="16073"/>
                  </a:cubicBezTo>
                  <a:lnTo>
                    <a:pt x="55231" y="16073"/>
                  </a:lnTo>
                  <a:cubicBezTo>
                    <a:pt x="59682" y="16073"/>
                    <a:pt x="63281" y="12473"/>
                    <a:pt x="63281" y="8023"/>
                  </a:cubicBezTo>
                  <a:cubicBezTo>
                    <a:pt x="63281" y="3607"/>
                    <a:pt x="59682" y="0"/>
                    <a:pt x="55231" y="0"/>
                  </a:cubicBez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3" name="Google Shape;1053;p18"/>
            <p:cNvSpPr/>
            <p:nvPr/>
          </p:nvSpPr>
          <p:spPr>
            <a:xfrm>
              <a:off x="3468675" y="1951725"/>
              <a:ext cx="24100" cy="5775"/>
            </a:xfrm>
            <a:custGeom>
              <a:avLst/>
              <a:gdLst/>
              <a:ahLst/>
              <a:cxnLst/>
              <a:rect l="l" t="t" r="r" b="b"/>
              <a:pathLst>
                <a:path w="964"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8"/>
            <p:cNvSpPr/>
            <p:nvPr/>
          </p:nvSpPr>
          <p:spPr>
            <a:xfrm>
              <a:off x="3422275" y="1951725"/>
              <a:ext cx="23225" cy="5775"/>
            </a:xfrm>
            <a:custGeom>
              <a:avLst/>
              <a:gdLst/>
              <a:ahLst/>
              <a:cxnLst/>
              <a:rect l="l" t="t" r="r" b="b"/>
              <a:pathLst>
                <a:path w="929" h="231" extrusionOk="0">
                  <a:moveTo>
                    <a:pt x="1" y="0"/>
                  </a:moveTo>
                  <a:lnTo>
                    <a:pt x="1"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8"/>
            <p:cNvSpPr/>
            <p:nvPr/>
          </p:nvSpPr>
          <p:spPr>
            <a:xfrm>
              <a:off x="3515925"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8"/>
            <p:cNvSpPr/>
            <p:nvPr/>
          </p:nvSpPr>
          <p:spPr>
            <a:xfrm>
              <a:off x="3375025" y="1951725"/>
              <a:ext cx="23900" cy="5775"/>
            </a:xfrm>
            <a:custGeom>
              <a:avLst/>
              <a:gdLst/>
              <a:ahLst/>
              <a:cxnLst/>
              <a:rect l="l" t="t" r="r" b="b"/>
              <a:pathLst>
                <a:path w="956"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8"/>
            <p:cNvSpPr/>
            <p:nvPr/>
          </p:nvSpPr>
          <p:spPr>
            <a:xfrm>
              <a:off x="384590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8"/>
            <p:cNvSpPr/>
            <p:nvPr/>
          </p:nvSpPr>
          <p:spPr>
            <a:xfrm>
              <a:off x="379865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8"/>
            <p:cNvSpPr/>
            <p:nvPr/>
          </p:nvSpPr>
          <p:spPr>
            <a:xfrm>
              <a:off x="3939550"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8"/>
            <p:cNvSpPr/>
            <p:nvPr/>
          </p:nvSpPr>
          <p:spPr>
            <a:xfrm>
              <a:off x="3892300" y="1951725"/>
              <a:ext cx="24100" cy="5775"/>
            </a:xfrm>
            <a:custGeom>
              <a:avLst/>
              <a:gdLst/>
              <a:ahLst/>
              <a:cxnLst/>
              <a:rect l="l" t="t" r="r" b="b"/>
              <a:pathLst>
                <a:path w="964"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8"/>
            <p:cNvSpPr/>
            <p:nvPr/>
          </p:nvSpPr>
          <p:spPr>
            <a:xfrm>
              <a:off x="3752075" y="1951725"/>
              <a:ext cx="23400" cy="5775"/>
            </a:xfrm>
            <a:custGeom>
              <a:avLst/>
              <a:gdLst/>
              <a:ahLst/>
              <a:cxnLst/>
              <a:rect l="l" t="t" r="r" b="b"/>
              <a:pathLst>
                <a:path w="936" h="231" extrusionOk="0">
                  <a:moveTo>
                    <a:pt x="1" y="0"/>
                  </a:moveTo>
                  <a:lnTo>
                    <a:pt x="1"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8"/>
            <p:cNvSpPr/>
            <p:nvPr/>
          </p:nvSpPr>
          <p:spPr>
            <a:xfrm>
              <a:off x="3704825" y="1951725"/>
              <a:ext cx="23375" cy="5775"/>
            </a:xfrm>
            <a:custGeom>
              <a:avLst/>
              <a:gdLst/>
              <a:ahLst/>
              <a:cxnLst/>
              <a:rect l="l" t="t" r="r" b="b"/>
              <a:pathLst>
                <a:path w="935" h="231" extrusionOk="0">
                  <a:moveTo>
                    <a:pt x="0" y="0"/>
                  </a:moveTo>
                  <a:lnTo>
                    <a:pt x="0"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8"/>
            <p:cNvSpPr/>
            <p:nvPr/>
          </p:nvSpPr>
          <p:spPr>
            <a:xfrm>
              <a:off x="3657725" y="1951725"/>
              <a:ext cx="23925" cy="5775"/>
            </a:xfrm>
            <a:custGeom>
              <a:avLst/>
              <a:gdLst/>
              <a:ahLst/>
              <a:cxnLst/>
              <a:rect l="l" t="t" r="r" b="b"/>
              <a:pathLst>
                <a:path w="957"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8"/>
            <p:cNvSpPr/>
            <p:nvPr/>
          </p:nvSpPr>
          <p:spPr>
            <a:xfrm>
              <a:off x="3563200" y="1951725"/>
              <a:ext cx="24775" cy="5775"/>
            </a:xfrm>
            <a:custGeom>
              <a:avLst/>
              <a:gdLst/>
              <a:ahLst/>
              <a:cxnLst/>
              <a:rect l="l" t="t" r="r" b="b"/>
              <a:pathLst>
                <a:path w="991" h="231" extrusionOk="0">
                  <a:moveTo>
                    <a:pt x="0" y="0"/>
                  </a:moveTo>
                  <a:lnTo>
                    <a:pt x="0" y="230"/>
                  </a:lnTo>
                  <a:lnTo>
                    <a:pt x="991" y="230"/>
                  </a:lnTo>
                  <a:lnTo>
                    <a:pt x="9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8"/>
            <p:cNvSpPr/>
            <p:nvPr/>
          </p:nvSpPr>
          <p:spPr>
            <a:xfrm>
              <a:off x="361115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8"/>
            <p:cNvSpPr/>
            <p:nvPr/>
          </p:nvSpPr>
          <p:spPr>
            <a:xfrm>
              <a:off x="4715650" y="2028100"/>
              <a:ext cx="13100" cy="23925"/>
            </a:xfrm>
            <a:custGeom>
              <a:avLst/>
              <a:gdLst/>
              <a:ahLst/>
              <a:cxnLst/>
              <a:rect l="l" t="t" r="r" b="b"/>
              <a:pathLst>
                <a:path w="524" h="957" extrusionOk="0">
                  <a:moveTo>
                    <a:pt x="238" y="1"/>
                  </a:moveTo>
                  <a:lnTo>
                    <a:pt x="1" y="84"/>
                  </a:lnTo>
                  <a:cubicBezTo>
                    <a:pt x="147" y="349"/>
                    <a:pt x="238" y="635"/>
                    <a:pt x="294" y="956"/>
                  </a:cubicBezTo>
                  <a:lnTo>
                    <a:pt x="524" y="901"/>
                  </a:lnTo>
                  <a:cubicBezTo>
                    <a:pt x="468" y="580"/>
                    <a:pt x="350" y="287"/>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8"/>
            <p:cNvSpPr/>
            <p:nvPr/>
          </p:nvSpPr>
          <p:spPr>
            <a:xfrm>
              <a:off x="4419875" y="1951725"/>
              <a:ext cx="24075" cy="5775"/>
            </a:xfrm>
            <a:custGeom>
              <a:avLst/>
              <a:gdLst/>
              <a:ahLst/>
              <a:cxnLst/>
              <a:rect l="l" t="t" r="r" b="b"/>
              <a:pathLst>
                <a:path w="963"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8"/>
            <p:cNvSpPr/>
            <p:nvPr/>
          </p:nvSpPr>
          <p:spPr>
            <a:xfrm>
              <a:off x="4373475" y="1951725"/>
              <a:ext cx="23225" cy="5775"/>
            </a:xfrm>
            <a:custGeom>
              <a:avLst/>
              <a:gdLst/>
              <a:ahLst/>
              <a:cxnLst/>
              <a:rect l="l" t="t" r="r" b="b"/>
              <a:pathLst>
                <a:path w="929" h="231" extrusionOk="0">
                  <a:moveTo>
                    <a:pt x="1" y="0"/>
                  </a:moveTo>
                  <a:lnTo>
                    <a:pt x="1"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8"/>
            <p:cNvSpPr/>
            <p:nvPr/>
          </p:nvSpPr>
          <p:spPr>
            <a:xfrm>
              <a:off x="451440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8"/>
            <p:cNvSpPr/>
            <p:nvPr/>
          </p:nvSpPr>
          <p:spPr>
            <a:xfrm>
              <a:off x="4652525" y="1961825"/>
              <a:ext cx="23225" cy="16075"/>
            </a:xfrm>
            <a:custGeom>
              <a:avLst/>
              <a:gdLst/>
              <a:ahLst/>
              <a:cxnLst/>
              <a:rect l="l" t="t" r="r" b="b"/>
              <a:pathLst>
                <a:path w="929" h="643" extrusionOk="0">
                  <a:moveTo>
                    <a:pt x="84" y="1"/>
                  </a:moveTo>
                  <a:lnTo>
                    <a:pt x="0" y="210"/>
                  </a:lnTo>
                  <a:cubicBezTo>
                    <a:pt x="259" y="322"/>
                    <a:pt x="552" y="468"/>
                    <a:pt x="810" y="642"/>
                  </a:cubicBezTo>
                  <a:lnTo>
                    <a:pt x="928" y="468"/>
                  </a:lnTo>
                  <a:cubicBezTo>
                    <a:pt x="670" y="266"/>
                    <a:pt x="377" y="119"/>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8"/>
            <p:cNvSpPr/>
            <p:nvPr/>
          </p:nvSpPr>
          <p:spPr>
            <a:xfrm>
              <a:off x="456095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8"/>
            <p:cNvSpPr/>
            <p:nvPr/>
          </p:nvSpPr>
          <p:spPr>
            <a:xfrm>
              <a:off x="4690200" y="1988000"/>
              <a:ext cx="19725" cy="21825"/>
            </a:xfrm>
            <a:custGeom>
              <a:avLst/>
              <a:gdLst/>
              <a:ahLst/>
              <a:cxnLst/>
              <a:rect l="l" t="t" r="r" b="b"/>
              <a:pathLst>
                <a:path w="789" h="873" extrusionOk="0">
                  <a:moveTo>
                    <a:pt x="175" y="0"/>
                  </a:moveTo>
                  <a:lnTo>
                    <a:pt x="0" y="175"/>
                  </a:lnTo>
                  <a:cubicBezTo>
                    <a:pt x="210" y="412"/>
                    <a:pt x="412" y="642"/>
                    <a:pt x="586" y="872"/>
                  </a:cubicBezTo>
                  <a:lnTo>
                    <a:pt x="789" y="761"/>
                  </a:lnTo>
                  <a:cubicBezTo>
                    <a:pt x="586" y="495"/>
                    <a:pt x="384" y="237"/>
                    <a:pt x="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8"/>
            <p:cNvSpPr/>
            <p:nvPr/>
          </p:nvSpPr>
          <p:spPr>
            <a:xfrm>
              <a:off x="4608225" y="1951725"/>
              <a:ext cx="23925" cy="8725"/>
            </a:xfrm>
            <a:custGeom>
              <a:avLst/>
              <a:gdLst/>
              <a:ahLst/>
              <a:cxnLst/>
              <a:rect l="l" t="t" r="r" b="b"/>
              <a:pathLst>
                <a:path w="957" h="349" extrusionOk="0">
                  <a:moveTo>
                    <a:pt x="0" y="0"/>
                  </a:moveTo>
                  <a:lnTo>
                    <a:pt x="0" y="230"/>
                  </a:lnTo>
                  <a:cubicBezTo>
                    <a:pt x="286" y="230"/>
                    <a:pt x="607" y="265"/>
                    <a:pt x="900" y="349"/>
                  </a:cubicBezTo>
                  <a:lnTo>
                    <a:pt x="956" y="119"/>
                  </a:lnTo>
                  <a:cubicBezTo>
                    <a:pt x="635" y="28"/>
                    <a:pt x="314"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8"/>
            <p:cNvSpPr/>
            <p:nvPr/>
          </p:nvSpPr>
          <p:spPr>
            <a:xfrm>
              <a:off x="4467125"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8"/>
            <p:cNvSpPr/>
            <p:nvPr/>
          </p:nvSpPr>
          <p:spPr>
            <a:xfrm>
              <a:off x="4091475" y="1951725"/>
              <a:ext cx="24075" cy="5775"/>
            </a:xfrm>
            <a:custGeom>
              <a:avLst/>
              <a:gdLst/>
              <a:ahLst/>
              <a:cxnLst/>
              <a:rect l="l" t="t" r="r" b="b"/>
              <a:pathLst>
                <a:path w="963"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8"/>
            <p:cNvSpPr/>
            <p:nvPr/>
          </p:nvSpPr>
          <p:spPr>
            <a:xfrm>
              <a:off x="4044900" y="1951725"/>
              <a:ext cx="23400" cy="5775"/>
            </a:xfrm>
            <a:custGeom>
              <a:avLst/>
              <a:gdLst/>
              <a:ahLst/>
              <a:cxnLst/>
              <a:rect l="l" t="t" r="r" b="b"/>
              <a:pathLst>
                <a:path w="936" h="231" extrusionOk="0">
                  <a:moveTo>
                    <a:pt x="1" y="0"/>
                  </a:moveTo>
                  <a:lnTo>
                    <a:pt x="1"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8"/>
            <p:cNvSpPr/>
            <p:nvPr/>
          </p:nvSpPr>
          <p:spPr>
            <a:xfrm>
              <a:off x="4326225" y="1951725"/>
              <a:ext cx="23900" cy="5775"/>
            </a:xfrm>
            <a:custGeom>
              <a:avLst/>
              <a:gdLst/>
              <a:ahLst/>
              <a:cxnLst/>
              <a:rect l="l" t="t" r="r" b="b"/>
              <a:pathLst>
                <a:path w="956"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8"/>
            <p:cNvSpPr/>
            <p:nvPr/>
          </p:nvSpPr>
          <p:spPr>
            <a:xfrm>
              <a:off x="3965725" y="1951725"/>
              <a:ext cx="8750" cy="5775"/>
            </a:xfrm>
            <a:custGeom>
              <a:avLst/>
              <a:gdLst/>
              <a:ahLst/>
              <a:cxnLst/>
              <a:rect l="l" t="t" r="r" b="b"/>
              <a:pathLst>
                <a:path w="350" h="231" extrusionOk="0">
                  <a:moveTo>
                    <a:pt x="0" y="0"/>
                  </a:moveTo>
                  <a:lnTo>
                    <a:pt x="0" y="230"/>
                  </a:lnTo>
                  <a:lnTo>
                    <a:pt x="349" y="230"/>
                  </a:lnTo>
                  <a:lnTo>
                    <a:pt x="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8"/>
            <p:cNvSpPr/>
            <p:nvPr/>
          </p:nvSpPr>
          <p:spPr>
            <a:xfrm>
              <a:off x="399780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8"/>
            <p:cNvSpPr/>
            <p:nvPr/>
          </p:nvSpPr>
          <p:spPr>
            <a:xfrm>
              <a:off x="4279650" y="1951725"/>
              <a:ext cx="23400" cy="5775"/>
            </a:xfrm>
            <a:custGeom>
              <a:avLst/>
              <a:gdLst/>
              <a:ahLst/>
              <a:cxnLst/>
              <a:rect l="l" t="t" r="r" b="b"/>
              <a:pathLst>
                <a:path w="936" h="231" extrusionOk="0">
                  <a:moveTo>
                    <a:pt x="0" y="0"/>
                  </a:moveTo>
                  <a:lnTo>
                    <a:pt x="0"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8"/>
            <p:cNvSpPr/>
            <p:nvPr/>
          </p:nvSpPr>
          <p:spPr>
            <a:xfrm>
              <a:off x="4232375"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8"/>
            <p:cNvSpPr/>
            <p:nvPr/>
          </p:nvSpPr>
          <p:spPr>
            <a:xfrm>
              <a:off x="4138725"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8"/>
            <p:cNvSpPr/>
            <p:nvPr/>
          </p:nvSpPr>
          <p:spPr>
            <a:xfrm>
              <a:off x="418600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8"/>
            <p:cNvSpPr/>
            <p:nvPr/>
          </p:nvSpPr>
          <p:spPr>
            <a:xfrm>
              <a:off x="4312425" y="2200925"/>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8"/>
            <p:cNvSpPr/>
            <p:nvPr/>
          </p:nvSpPr>
          <p:spPr>
            <a:xfrm>
              <a:off x="4547175" y="2200925"/>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8"/>
            <p:cNvSpPr/>
            <p:nvPr/>
          </p:nvSpPr>
          <p:spPr>
            <a:xfrm>
              <a:off x="4500625"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8"/>
            <p:cNvSpPr/>
            <p:nvPr/>
          </p:nvSpPr>
          <p:spPr>
            <a:xfrm>
              <a:off x="4453350" y="2200925"/>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8"/>
            <p:cNvSpPr/>
            <p:nvPr/>
          </p:nvSpPr>
          <p:spPr>
            <a:xfrm>
              <a:off x="4124950" y="2200925"/>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8"/>
            <p:cNvSpPr/>
            <p:nvPr/>
          </p:nvSpPr>
          <p:spPr>
            <a:xfrm>
              <a:off x="3998500" y="2296850"/>
              <a:ext cx="8750" cy="24100"/>
            </a:xfrm>
            <a:custGeom>
              <a:avLst/>
              <a:gdLst/>
              <a:ahLst/>
              <a:cxnLst/>
              <a:rect l="l" t="t" r="r" b="b"/>
              <a:pathLst>
                <a:path w="350" h="964" extrusionOk="0">
                  <a:moveTo>
                    <a:pt x="147" y="1"/>
                  </a:moveTo>
                  <a:cubicBezTo>
                    <a:pt x="57" y="322"/>
                    <a:pt x="1" y="643"/>
                    <a:pt x="1" y="964"/>
                  </a:cubicBezTo>
                  <a:lnTo>
                    <a:pt x="231" y="964"/>
                  </a:lnTo>
                  <a:cubicBezTo>
                    <a:pt x="231" y="671"/>
                    <a:pt x="287" y="350"/>
                    <a:pt x="350" y="64"/>
                  </a:cubicBezTo>
                  <a:lnTo>
                    <a:pt x="1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8"/>
            <p:cNvSpPr/>
            <p:nvPr/>
          </p:nvSpPr>
          <p:spPr>
            <a:xfrm>
              <a:off x="4406100" y="2200925"/>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8"/>
            <p:cNvSpPr/>
            <p:nvPr/>
          </p:nvSpPr>
          <p:spPr>
            <a:xfrm>
              <a:off x="4077700" y="2203200"/>
              <a:ext cx="24775" cy="12400"/>
            </a:xfrm>
            <a:custGeom>
              <a:avLst/>
              <a:gdLst/>
              <a:ahLst/>
              <a:cxnLst/>
              <a:rect l="l" t="t" r="r" b="b"/>
              <a:pathLst>
                <a:path w="991" h="496" extrusionOk="0">
                  <a:moveTo>
                    <a:pt x="928" y="1"/>
                  </a:moveTo>
                  <a:cubicBezTo>
                    <a:pt x="607" y="56"/>
                    <a:pt x="321" y="147"/>
                    <a:pt x="0" y="259"/>
                  </a:cubicBezTo>
                  <a:lnTo>
                    <a:pt x="84" y="496"/>
                  </a:lnTo>
                  <a:cubicBezTo>
                    <a:pt x="377" y="377"/>
                    <a:pt x="670" y="287"/>
                    <a:pt x="991" y="231"/>
                  </a:cubicBez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8"/>
            <p:cNvSpPr/>
            <p:nvPr/>
          </p:nvSpPr>
          <p:spPr>
            <a:xfrm>
              <a:off x="4010025" y="2253950"/>
              <a:ext cx="16750" cy="23400"/>
            </a:xfrm>
            <a:custGeom>
              <a:avLst/>
              <a:gdLst/>
              <a:ahLst/>
              <a:cxnLst/>
              <a:rect l="l" t="t" r="r" b="b"/>
              <a:pathLst>
                <a:path w="670" h="936" extrusionOk="0">
                  <a:moveTo>
                    <a:pt x="468" y="1"/>
                  </a:moveTo>
                  <a:cubicBezTo>
                    <a:pt x="293" y="266"/>
                    <a:pt x="119" y="524"/>
                    <a:pt x="0" y="817"/>
                  </a:cubicBezTo>
                  <a:lnTo>
                    <a:pt x="210" y="936"/>
                  </a:lnTo>
                  <a:cubicBezTo>
                    <a:pt x="321" y="643"/>
                    <a:pt x="496" y="384"/>
                    <a:pt x="670" y="119"/>
                  </a:cubicBez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8"/>
            <p:cNvSpPr/>
            <p:nvPr/>
          </p:nvSpPr>
          <p:spPr>
            <a:xfrm>
              <a:off x="4037750" y="2221350"/>
              <a:ext cx="21825" cy="18850"/>
            </a:xfrm>
            <a:custGeom>
              <a:avLst/>
              <a:gdLst/>
              <a:ahLst/>
              <a:cxnLst/>
              <a:rect l="l" t="t" r="r" b="b"/>
              <a:pathLst>
                <a:path w="873" h="754" extrusionOk="0">
                  <a:moveTo>
                    <a:pt x="754" y="0"/>
                  </a:moveTo>
                  <a:cubicBezTo>
                    <a:pt x="496" y="147"/>
                    <a:pt x="231" y="349"/>
                    <a:pt x="0" y="579"/>
                  </a:cubicBezTo>
                  <a:lnTo>
                    <a:pt x="175" y="754"/>
                  </a:lnTo>
                  <a:cubicBezTo>
                    <a:pt x="377" y="551"/>
                    <a:pt x="635" y="349"/>
                    <a:pt x="873" y="175"/>
                  </a:cubicBezTo>
                  <a:lnTo>
                    <a:pt x="7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8"/>
            <p:cNvSpPr/>
            <p:nvPr/>
          </p:nvSpPr>
          <p:spPr>
            <a:xfrm>
              <a:off x="4725075" y="2074500"/>
              <a:ext cx="7350" cy="24075"/>
            </a:xfrm>
            <a:custGeom>
              <a:avLst/>
              <a:gdLst/>
              <a:ahLst/>
              <a:cxnLst/>
              <a:rect l="l" t="t" r="r" b="b"/>
              <a:pathLst>
                <a:path w="294" h="963" extrusionOk="0">
                  <a:moveTo>
                    <a:pt x="35" y="0"/>
                  </a:moveTo>
                  <a:cubicBezTo>
                    <a:pt x="63" y="63"/>
                    <a:pt x="63" y="119"/>
                    <a:pt x="63" y="175"/>
                  </a:cubicBezTo>
                  <a:cubicBezTo>
                    <a:pt x="63" y="440"/>
                    <a:pt x="35" y="670"/>
                    <a:pt x="0" y="900"/>
                  </a:cubicBezTo>
                  <a:lnTo>
                    <a:pt x="238" y="963"/>
                  </a:lnTo>
                  <a:cubicBezTo>
                    <a:pt x="266" y="698"/>
                    <a:pt x="293" y="440"/>
                    <a:pt x="293" y="175"/>
                  </a:cubicBezTo>
                  <a:lnTo>
                    <a:pt x="2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8"/>
            <p:cNvSpPr/>
            <p:nvPr/>
          </p:nvSpPr>
          <p:spPr>
            <a:xfrm>
              <a:off x="4594275" y="2200250"/>
              <a:ext cx="23400" cy="6650"/>
            </a:xfrm>
            <a:custGeom>
              <a:avLst/>
              <a:gdLst/>
              <a:ahLst/>
              <a:cxnLst/>
              <a:rect l="l" t="t" r="r" b="b"/>
              <a:pathLst>
                <a:path w="936" h="266" extrusionOk="0">
                  <a:moveTo>
                    <a:pt x="935" y="0"/>
                  </a:moveTo>
                  <a:cubicBezTo>
                    <a:pt x="761" y="28"/>
                    <a:pt x="586" y="28"/>
                    <a:pt x="412" y="28"/>
                  </a:cubicBezTo>
                  <a:lnTo>
                    <a:pt x="0" y="28"/>
                  </a:lnTo>
                  <a:lnTo>
                    <a:pt x="0" y="265"/>
                  </a:lnTo>
                  <a:lnTo>
                    <a:pt x="412" y="265"/>
                  </a:lnTo>
                  <a:cubicBezTo>
                    <a:pt x="586" y="265"/>
                    <a:pt x="761" y="265"/>
                    <a:pt x="935" y="230"/>
                  </a:cubicBez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8"/>
            <p:cNvSpPr/>
            <p:nvPr/>
          </p:nvSpPr>
          <p:spPr>
            <a:xfrm>
              <a:off x="4639450" y="2187150"/>
              <a:ext cx="23900" cy="14500"/>
            </a:xfrm>
            <a:custGeom>
              <a:avLst/>
              <a:gdLst/>
              <a:ahLst/>
              <a:cxnLst/>
              <a:rect l="l" t="t" r="r" b="b"/>
              <a:pathLst>
                <a:path w="956" h="580" extrusionOk="0">
                  <a:moveTo>
                    <a:pt x="872" y="1"/>
                  </a:moveTo>
                  <a:cubicBezTo>
                    <a:pt x="579" y="147"/>
                    <a:pt x="286" y="266"/>
                    <a:pt x="0" y="350"/>
                  </a:cubicBezTo>
                  <a:lnTo>
                    <a:pt x="84" y="580"/>
                  </a:lnTo>
                  <a:cubicBezTo>
                    <a:pt x="377" y="468"/>
                    <a:pt x="698" y="350"/>
                    <a:pt x="956" y="203"/>
                  </a:cubicBezTo>
                  <a:lnTo>
                    <a:pt x="8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8"/>
            <p:cNvSpPr/>
            <p:nvPr/>
          </p:nvSpPr>
          <p:spPr>
            <a:xfrm>
              <a:off x="4680075" y="2158900"/>
              <a:ext cx="21125" cy="20250"/>
            </a:xfrm>
            <a:custGeom>
              <a:avLst/>
              <a:gdLst/>
              <a:ahLst/>
              <a:cxnLst/>
              <a:rect l="l" t="t" r="r" b="b"/>
              <a:pathLst>
                <a:path w="845" h="810" extrusionOk="0">
                  <a:moveTo>
                    <a:pt x="670" y="1"/>
                  </a:moveTo>
                  <a:cubicBezTo>
                    <a:pt x="468" y="231"/>
                    <a:pt x="231" y="433"/>
                    <a:pt x="1" y="636"/>
                  </a:cubicBezTo>
                  <a:lnTo>
                    <a:pt x="147" y="810"/>
                  </a:lnTo>
                  <a:cubicBezTo>
                    <a:pt x="405" y="608"/>
                    <a:pt x="642" y="405"/>
                    <a:pt x="845" y="140"/>
                  </a:cubicBezTo>
                  <a:lnTo>
                    <a:pt x="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8"/>
            <p:cNvSpPr/>
            <p:nvPr/>
          </p:nvSpPr>
          <p:spPr>
            <a:xfrm>
              <a:off x="4709900" y="2119675"/>
              <a:ext cx="15200" cy="23200"/>
            </a:xfrm>
            <a:custGeom>
              <a:avLst/>
              <a:gdLst/>
              <a:ahLst/>
              <a:cxnLst/>
              <a:rect l="l" t="t" r="r" b="b"/>
              <a:pathLst>
                <a:path w="608" h="928" extrusionOk="0">
                  <a:moveTo>
                    <a:pt x="377" y="0"/>
                  </a:moveTo>
                  <a:cubicBezTo>
                    <a:pt x="294" y="286"/>
                    <a:pt x="147" y="551"/>
                    <a:pt x="1" y="809"/>
                  </a:cubicBezTo>
                  <a:lnTo>
                    <a:pt x="203" y="928"/>
                  </a:lnTo>
                  <a:cubicBezTo>
                    <a:pt x="377" y="663"/>
                    <a:pt x="496" y="377"/>
                    <a:pt x="607" y="84"/>
                  </a:cubicBezTo>
                  <a:lnTo>
                    <a:pt x="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8"/>
            <p:cNvSpPr/>
            <p:nvPr/>
          </p:nvSpPr>
          <p:spPr>
            <a:xfrm>
              <a:off x="4171350" y="2200925"/>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8"/>
            <p:cNvSpPr/>
            <p:nvPr/>
          </p:nvSpPr>
          <p:spPr>
            <a:xfrm>
              <a:off x="4265875"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8"/>
            <p:cNvSpPr/>
            <p:nvPr/>
          </p:nvSpPr>
          <p:spPr>
            <a:xfrm>
              <a:off x="4359700"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8"/>
            <p:cNvSpPr/>
            <p:nvPr/>
          </p:nvSpPr>
          <p:spPr>
            <a:xfrm>
              <a:off x="4218600" y="2200925"/>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8"/>
            <p:cNvSpPr/>
            <p:nvPr/>
          </p:nvSpPr>
          <p:spPr>
            <a:xfrm>
              <a:off x="501720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8"/>
            <p:cNvSpPr/>
            <p:nvPr/>
          </p:nvSpPr>
          <p:spPr>
            <a:xfrm>
              <a:off x="49701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8"/>
            <p:cNvSpPr/>
            <p:nvPr/>
          </p:nvSpPr>
          <p:spPr>
            <a:xfrm>
              <a:off x="5111025" y="2450150"/>
              <a:ext cx="24800" cy="5975"/>
            </a:xfrm>
            <a:custGeom>
              <a:avLst/>
              <a:gdLst/>
              <a:ahLst/>
              <a:cxnLst/>
              <a:rect l="l" t="t" r="r" b="b"/>
              <a:pathLst>
                <a:path w="992" h="239" extrusionOk="0">
                  <a:moveTo>
                    <a:pt x="1" y="1"/>
                  </a:moveTo>
                  <a:lnTo>
                    <a:pt x="1"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8"/>
            <p:cNvSpPr/>
            <p:nvPr/>
          </p:nvSpPr>
          <p:spPr>
            <a:xfrm>
              <a:off x="50637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8"/>
            <p:cNvSpPr/>
            <p:nvPr/>
          </p:nvSpPr>
          <p:spPr>
            <a:xfrm>
              <a:off x="4688100"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8"/>
            <p:cNvSpPr/>
            <p:nvPr/>
          </p:nvSpPr>
          <p:spPr>
            <a:xfrm>
              <a:off x="4641525"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8"/>
            <p:cNvSpPr/>
            <p:nvPr/>
          </p:nvSpPr>
          <p:spPr>
            <a:xfrm>
              <a:off x="492285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8"/>
            <p:cNvSpPr/>
            <p:nvPr/>
          </p:nvSpPr>
          <p:spPr>
            <a:xfrm>
              <a:off x="4594275"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8"/>
            <p:cNvSpPr/>
            <p:nvPr/>
          </p:nvSpPr>
          <p:spPr>
            <a:xfrm>
              <a:off x="48762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8"/>
            <p:cNvSpPr/>
            <p:nvPr/>
          </p:nvSpPr>
          <p:spPr>
            <a:xfrm>
              <a:off x="4829025"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8"/>
            <p:cNvSpPr/>
            <p:nvPr/>
          </p:nvSpPr>
          <p:spPr>
            <a:xfrm>
              <a:off x="47353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8"/>
            <p:cNvSpPr/>
            <p:nvPr/>
          </p:nvSpPr>
          <p:spPr>
            <a:xfrm>
              <a:off x="47826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8"/>
            <p:cNvSpPr/>
            <p:nvPr/>
          </p:nvSpPr>
          <p:spPr>
            <a:xfrm>
              <a:off x="539375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8"/>
            <p:cNvSpPr/>
            <p:nvPr/>
          </p:nvSpPr>
          <p:spPr>
            <a:xfrm>
              <a:off x="5346475"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8"/>
            <p:cNvSpPr/>
            <p:nvPr/>
          </p:nvSpPr>
          <p:spPr>
            <a:xfrm>
              <a:off x="54874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8"/>
            <p:cNvSpPr/>
            <p:nvPr/>
          </p:nvSpPr>
          <p:spPr>
            <a:xfrm>
              <a:off x="5440125"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8"/>
            <p:cNvSpPr/>
            <p:nvPr/>
          </p:nvSpPr>
          <p:spPr>
            <a:xfrm>
              <a:off x="52999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8"/>
            <p:cNvSpPr/>
            <p:nvPr/>
          </p:nvSpPr>
          <p:spPr>
            <a:xfrm>
              <a:off x="525265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8"/>
            <p:cNvSpPr/>
            <p:nvPr/>
          </p:nvSpPr>
          <p:spPr>
            <a:xfrm>
              <a:off x="52062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8"/>
            <p:cNvSpPr/>
            <p:nvPr/>
          </p:nvSpPr>
          <p:spPr>
            <a:xfrm>
              <a:off x="515900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8"/>
            <p:cNvSpPr/>
            <p:nvPr/>
          </p:nvSpPr>
          <p:spPr>
            <a:xfrm>
              <a:off x="431312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8"/>
            <p:cNvSpPr/>
            <p:nvPr/>
          </p:nvSpPr>
          <p:spPr>
            <a:xfrm>
              <a:off x="45478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8"/>
            <p:cNvSpPr/>
            <p:nvPr/>
          </p:nvSpPr>
          <p:spPr>
            <a:xfrm>
              <a:off x="45006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8"/>
            <p:cNvSpPr/>
            <p:nvPr/>
          </p:nvSpPr>
          <p:spPr>
            <a:xfrm>
              <a:off x="4453350"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8"/>
            <p:cNvSpPr/>
            <p:nvPr/>
          </p:nvSpPr>
          <p:spPr>
            <a:xfrm>
              <a:off x="4126350"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8"/>
            <p:cNvSpPr/>
            <p:nvPr/>
          </p:nvSpPr>
          <p:spPr>
            <a:xfrm>
              <a:off x="3998500" y="2336100"/>
              <a:ext cx="9450" cy="24100"/>
            </a:xfrm>
            <a:custGeom>
              <a:avLst/>
              <a:gdLst/>
              <a:ahLst/>
              <a:cxnLst/>
              <a:rect l="l" t="t" r="r" b="b"/>
              <a:pathLst>
                <a:path w="378" h="964" extrusionOk="0">
                  <a:moveTo>
                    <a:pt x="1" y="0"/>
                  </a:moveTo>
                  <a:cubicBezTo>
                    <a:pt x="29" y="321"/>
                    <a:pt x="57" y="642"/>
                    <a:pt x="147" y="963"/>
                  </a:cubicBezTo>
                  <a:lnTo>
                    <a:pt x="378" y="900"/>
                  </a:lnTo>
                  <a:cubicBezTo>
                    <a:pt x="287" y="614"/>
                    <a:pt x="259" y="293"/>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8"/>
            <p:cNvSpPr/>
            <p:nvPr/>
          </p:nvSpPr>
          <p:spPr>
            <a:xfrm>
              <a:off x="440680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8"/>
            <p:cNvSpPr/>
            <p:nvPr/>
          </p:nvSpPr>
          <p:spPr>
            <a:xfrm>
              <a:off x="4079775" y="2441450"/>
              <a:ext cx="24100" cy="12400"/>
            </a:xfrm>
            <a:custGeom>
              <a:avLst/>
              <a:gdLst/>
              <a:ahLst/>
              <a:cxnLst/>
              <a:rect l="l" t="t" r="r" b="b"/>
              <a:pathLst>
                <a:path w="964" h="496" extrusionOk="0">
                  <a:moveTo>
                    <a:pt x="91" y="0"/>
                  </a:moveTo>
                  <a:lnTo>
                    <a:pt x="1" y="237"/>
                  </a:lnTo>
                  <a:cubicBezTo>
                    <a:pt x="294" y="349"/>
                    <a:pt x="615" y="440"/>
                    <a:pt x="908" y="495"/>
                  </a:cubicBezTo>
                  <a:lnTo>
                    <a:pt x="963" y="265"/>
                  </a:lnTo>
                  <a:cubicBezTo>
                    <a:pt x="670" y="209"/>
                    <a:pt x="384" y="119"/>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8"/>
            <p:cNvSpPr/>
            <p:nvPr/>
          </p:nvSpPr>
          <p:spPr>
            <a:xfrm>
              <a:off x="4010025" y="2380400"/>
              <a:ext cx="16750" cy="22700"/>
            </a:xfrm>
            <a:custGeom>
              <a:avLst/>
              <a:gdLst/>
              <a:ahLst/>
              <a:cxnLst/>
              <a:rect l="l" t="t" r="r" b="b"/>
              <a:pathLst>
                <a:path w="670" h="908" extrusionOk="0">
                  <a:moveTo>
                    <a:pt x="210" y="0"/>
                  </a:moveTo>
                  <a:lnTo>
                    <a:pt x="0" y="91"/>
                  </a:lnTo>
                  <a:cubicBezTo>
                    <a:pt x="147" y="384"/>
                    <a:pt x="293" y="642"/>
                    <a:pt x="496" y="907"/>
                  </a:cubicBezTo>
                  <a:lnTo>
                    <a:pt x="670" y="789"/>
                  </a:lnTo>
                  <a:cubicBezTo>
                    <a:pt x="496" y="524"/>
                    <a:pt x="349" y="266"/>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8"/>
            <p:cNvSpPr/>
            <p:nvPr/>
          </p:nvSpPr>
          <p:spPr>
            <a:xfrm>
              <a:off x="4039850" y="2416850"/>
              <a:ext cx="21825" cy="19550"/>
            </a:xfrm>
            <a:custGeom>
              <a:avLst/>
              <a:gdLst/>
              <a:ahLst/>
              <a:cxnLst/>
              <a:rect l="l" t="t" r="r" b="b"/>
              <a:pathLst>
                <a:path w="873" h="782" extrusionOk="0">
                  <a:moveTo>
                    <a:pt x="147" y="0"/>
                  </a:moveTo>
                  <a:lnTo>
                    <a:pt x="0" y="175"/>
                  </a:lnTo>
                  <a:cubicBezTo>
                    <a:pt x="237" y="405"/>
                    <a:pt x="468" y="607"/>
                    <a:pt x="761" y="782"/>
                  </a:cubicBezTo>
                  <a:lnTo>
                    <a:pt x="872" y="579"/>
                  </a:lnTo>
                  <a:cubicBezTo>
                    <a:pt x="614" y="405"/>
                    <a:pt x="377" y="231"/>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8"/>
            <p:cNvSpPr/>
            <p:nvPr/>
          </p:nvSpPr>
          <p:spPr>
            <a:xfrm>
              <a:off x="417135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8"/>
            <p:cNvSpPr/>
            <p:nvPr/>
          </p:nvSpPr>
          <p:spPr>
            <a:xfrm>
              <a:off x="42658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8"/>
            <p:cNvSpPr/>
            <p:nvPr/>
          </p:nvSpPr>
          <p:spPr>
            <a:xfrm>
              <a:off x="435970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8"/>
            <p:cNvSpPr/>
            <p:nvPr/>
          </p:nvSpPr>
          <p:spPr>
            <a:xfrm>
              <a:off x="42186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8"/>
            <p:cNvSpPr/>
            <p:nvPr/>
          </p:nvSpPr>
          <p:spPr>
            <a:xfrm>
              <a:off x="6381200" y="2450150"/>
              <a:ext cx="24100" cy="5975"/>
            </a:xfrm>
            <a:custGeom>
              <a:avLst/>
              <a:gdLst/>
              <a:ahLst/>
              <a:cxnLst/>
              <a:rect l="l" t="t" r="r" b="b"/>
              <a:pathLst>
                <a:path w="964" h="239" extrusionOk="0">
                  <a:moveTo>
                    <a:pt x="1" y="1"/>
                  </a:moveTo>
                  <a:lnTo>
                    <a:pt x="1" y="238"/>
                  </a:lnTo>
                  <a:lnTo>
                    <a:pt x="964" y="238"/>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8"/>
            <p:cNvSpPr/>
            <p:nvPr/>
          </p:nvSpPr>
          <p:spPr>
            <a:xfrm>
              <a:off x="63348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8"/>
            <p:cNvSpPr/>
            <p:nvPr/>
          </p:nvSpPr>
          <p:spPr>
            <a:xfrm>
              <a:off x="6475050" y="2450150"/>
              <a:ext cx="24600" cy="5975"/>
            </a:xfrm>
            <a:custGeom>
              <a:avLst/>
              <a:gdLst/>
              <a:ahLst/>
              <a:cxnLst/>
              <a:rect l="l" t="t" r="r" b="b"/>
              <a:pathLst>
                <a:path w="984" h="239" extrusionOk="0">
                  <a:moveTo>
                    <a:pt x="0" y="1"/>
                  </a:moveTo>
                  <a:lnTo>
                    <a:pt x="0" y="238"/>
                  </a:lnTo>
                  <a:lnTo>
                    <a:pt x="984" y="238"/>
                  </a:lnTo>
                  <a:lnTo>
                    <a:pt x="9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8"/>
            <p:cNvSpPr/>
            <p:nvPr/>
          </p:nvSpPr>
          <p:spPr>
            <a:xfrm>
              <a:off x="642847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8"/>
            <p:cNvSpPr/>
            <p:nvPr/>
          </p:nvSpPr>
          <p:spPr>
            <a:xfrm>
              <a:off x="60528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8"/>
            <p:cNvSpPr/>
            <p:nvPr/>
          </p:nvSpPr>
          <p:spPr>
            <a:xfrm>
              <a:off x="600625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8"/>
            <p:cNvSpPr/>
            <p:nvPr/>
          </p:nvSpPr>
          <p:spPr>
            <a:xfrm>
              <a:off x="62875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8"/>
            <p:cNvSpPr/>
            <p:nvPr/>
          </p:nvSpPr>
          <p:spPr>
            <a:xfrm>
              <a:off x="5958975"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8"/>
            <p:cNvSpPr/>
            <p:nvPr/>
          </p:nvSpPr>
          <p:spPr>
            <a:xfrm>
              <a:off x="624030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8"/>
            <p:cNvSpPr/>
            <p:nvPr/>
          </p:nvSpPr>
          <p:spPr>
            <a:xfrm>
              <a:off x="6193725"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8"/>
            <p:cNvSpPr/>
            <p:nvPr/>
          </p:nvSpPr>
          <p:spPr>
            <a:xfrm>
              <a:off x="61000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8"/>
            <p:cNvSpPr/>
            <p:nvPr/>
          </p:nvSpPr>
          <p:spPr>
            <a:xfrm>
              <a:off x="6146475"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8"/>
            <p:cNvSpPr/>
            <p:nvPr/>
          </p:nvSpPr>
          <p:spPr>
            <a:xfrm>
              <a:off x="6758450"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8"/>
            <p:cNvSpPr/>
            <p:nvPr/>
          </p:nvSpPr>
          <p:spPr>
            <a:xfrm>
              <a:off x="67111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8"/>
            <p:cNvSpPr/>
            <p:nvPr/>
          </p:nvSpPr>
          <p:spPr>
            <a:xfrm>
              <a:off x="685210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8"/>
            <p:cNvSpPr/>
            <p:nvPr/>
          </p:nvSpPr>
          <p:spPr>
            <a:xfrm>
              <a:off x="680485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8"/>
            <p:cNvSpPr/>
            <p:nvPr/>
          </p:nvSpPr>
          <p:spPr>
            <a:xfrm>
              <a:off x="6663925"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8"/>
            <p:cNvSpPr/>
            <p:nvPr/>
          </p:nvSpPr>
          <p:spPr>
            <a:xfrm>
              <a:off x="661735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8"/>
            <p:cNvSpPr/>
            <p:nvPr/>
          </p:nvSpPr>
          <p:spPr>
            <a:xfrm>
              <a:off x="65702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8"/>
            <p:cNvSpPr/>
            <p:nvPr/>
          </p:nvSpPr>
          <p:spPr>
            <a:xfrm>
              <a:off x="652370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8"/>
            <p:cNvSpPr/>
            <p:nvPr/>
          </p:nvSpPr>
          <p:spPr>
            <a:xfrm>
              <a:off x="567715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8"/>
            <p:cNvSpPr/>
            <p:nvPr/>
          </p:nvSpPr>
          <p:spPr>
            <a:xfrm>
              <a:off x="591190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8"/>
            <p:cNvSpPr/>
            <p:nvPr/>
          </p:nvSpPr>
          <p:spPr>
            <a:xfrm>
              <a:off x="58653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8"/>
            <p:cNvSpPr/>
            <p:nvPr/>
          </p:nvSpPr>
          <p:spPr>
            <a:xfrm>
              <a:off x="58180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8"/>
            <p:cNvSpPr/>
            <p:nvPr/>
          </p:nvSpPr>
          <p:spPr>
            <a:xfrm>
              <a:off x="57715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8"/>
            <p:cNvSpPr/>
            <p:nvPr/>
          </p:nvSpPr>
          <p:spPr>
            <a:xfrm>
              <a:off x="553605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8"/>
            <p:cNvSpPr/>
            <p:nvPr/>
          </p:nvSpPr>
          <p:spPr>
            <a:xfrm>
              <a:off x="5629875"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8"/>
            <p:cNvSpPr/>
            <p:nvPr/>
          </p:nvSpPr>
          <p:spPr>
            <a:xfrm>
              <a:off x="57244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8"/>
            <p:cNvSpPr/>
            <p:nvPr/>
          </p:nvSpPr>
          <p:spPr>
            <a:xfrm>
              <a:off x="5583325"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8"/>
            <p:cNvSpPr/>
            <p:nvPr/>
          </p:nvSpPr>
          <p:spPr>
            <a:xfrm>
              <a:off x="6993900"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8"/>
            <p:cNvSpPr/>
            <p:nvPr/>
          </p:nvSpPr>
          <p:spPr>
            <a:xfrm>
              <a:off x="69473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8"/>
            <p:cNvSpPr/>
            <p:nvPr/>
          </p:nvSpPr>
          <p:spPr>
            <a:xfrm>
              <a:off x="7087550" y="2450150"/>
              <a:ext cx="24775" cy="5975"/>
            </a:xfrm>
            <a:custGeom>
              <a:avLst/>
              <a:gdLst/>
              <a:ahLst/>
              <a:cxnLst/>
              <a:rect l="l" t="t" r="r" b="b"/>
              <a:pathLst>
                <a:path w="991" h="239" extrusionOk="0">
                  <a:moveTo>
                    <a:pt x="0" y="1"/>
                  </a:moveTo>
                  <a:lnTo>
                    <a:pt x="0"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8"/>
            <p:cNvSpPr/>
            <p:nvPr/>
          </p:nvSpPr>
          <p:spPr>
            <a:xfrm>
              <a:off x="70411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8"/>
            <p:cNvSpPr/>
            <p:nvPr/>
          </p:nvSpPr>
          <p:spPr>
            <a:xfrm>
              <a:off x="6900075"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8"/>
            <p:cNvSpPr/>
            <p:nvPr/>
          </p:nvSpPr>
          <p:spPr>
            <a:xfrm>
              <a:off x="7370250"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8"/>
            <p:cNvSpPr/>
            <p:nvPr/>
          </p:nvSpPr>
          <p:spPr>
            <a:xfrm>
              <a:off x="732370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8"/>
            <p:cNvSpPr/>
            <p:nvPr/>
          </p:nvSpPr>
          <p:spPr>
            <a:xfrm>
              <a:off x="74647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8"/>
            <p:cNvSpPr/>
            <p:nvPr/>
          </p:nvSpPr>
          <p:spPr>
            <a:xfrm>
              <a:off x="74175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8"/>
            <p:cNvSpPr/>
            <p:nvPr/>
          </p:nvSpPr>
          <p:spPr>
            <a:xfrm>
              <a:off x="7276600"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8"/>
            <p:cNvSpPr/>
            <p:nvPr/>
          </p:nvSpPr>
          <p:spPr>
            <a:xfrm>
              <a:off x="723002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8"/>
            <p:cNvSpPr/>
            <p:nvPr/>
          </p:nvSpPr>
          <p:spPr>
            <a:xfrm>
              <a:off x="71827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8"/>
            <p:cNvSpPr/>
            <p:nvPr/>
          </p:nvSpPr>
          <p:spPr>
            <a:xfrm>
              <a:off x="71362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8"/>
            <p:cNvSpPr/>
            <p:nvPr/>
          </p:nvSpPr>
          <p:spPr>
            <a:xfrm>
              <a:off x="835860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8"/>
            <p:cNvSpPr/>
            <p:nvPr/>
          </p:nvSpPr>
          <p:spPr>
            <a:xfrm>
              <a:off x="831135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8"/>
            <p:cNvSpPr/>
            <p:nvPr/>
          </p:nvSpPr>
          <p:spPr>
            <a:xfrm>
              <a:off x="8452250" y="2450150"/>
              <a:ext cx="24800" cy="5975"/>
            </a:xfrm>
            <a:custGeom>
              <a:avLst/>
              <a:gdLst/>
              <a:ahLst/>
              <a:cxnLst/>
              <a:rect l="l" t="t" r="r" b="b"/>
              <a:pathLst>
                <a:path w="992" h="239" extrusionOk="0">
                  <a:moveTo>
                    <a:pt x="1" y="1"/>
                  </a:moveTo>
                  <a:lnTo>
                    <a:pt x="1"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8"/>
            <p:cNvSpPr/>
            <p:nvPr/>
          </p:nvSpPr>
          <p:spPr>
            <a:xfrm>
              <a:off x="840500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8"/>
            <p:cNvSpPr/>
            <p:nvPr/>
          </p:nvSpPr>
          <p:spPr>
            <a:xfrm>
              <a:off x="8030025"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8"/>
            <p:cNvSpPr/>
            <p:nvPr/>
          </p:nvSpPr>
          <p:spPr>
            <a:xfrm>
              <a:off x="7982925" y="2450150"/>
              <a:ext cx="23925" cy="5975"/>
            </a:xfrm>
            <a:custGeom>
              <a:avLst/>
              <a:gdLst/>
              <a:ahLst/>
              <a:cxnLst/>
              <a:rect l="l" t="t" r="r" b="b"/>
              <a:pathLst>
                <a:path w="957" h="239" extrusionOk="0">
                  <a:moveTo>
                    <a:pt x="1" y="1"/>
                  </a:moveTo>
                  <a:lnTo>
                    <a:pt x="1" y="238"/>
                  </a:lnTo>
                  <a:lnTo>
                    <a:pt x="957" y="238"/>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8"/>
            <p:cNvSpPr/>
            <p:nvPr/>
          </p:nvSpPr>
          <p:spPr>
            <a:xfrm>
              <a:off x="8264775"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8"/>
            <p:cNvSpPr/>
            <p:nvPr/>
          </p:nvSpPr>
          <p:spPr>
            <a:xfrm>
              <a:off x="79363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8"/>
            <p:cNvSpPr/>
            <p:nvPr/>
          </p:nvSpPr>
          <p:spPr>
            <a:xfrm>
              <a:off x="82175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8"/>
            <p:cNvSpPr/>
            <p:nvPr/>
          </p:nvSpPr>
          <p:spPr>
            <a:xfrm>
              <a:off x="81711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8"/>
            <p:cNvSpPr/>
            <p:nvPr/>
          </p:nvSpPr>
          <p:spPr>
            <a:xfrm>
              <a:off x="807660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8"/>
            <p:cNvSpPr/>
            <p:nvPr/>
          </p:nvSpPr>
          <p:spPr>
            <a:xfrm>
              <a:off x="81238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8"/>
            <p:cNvSpPr/>
            <p:nvPr/>
          </p:nvSpPr>
          <p:spPr>
            <a:xfrm>
              <a:off x="765435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8"/>
            <p:cNvSpPr/>
            <p:nvPr/>
          </p:nvSpPr>
          <p:spPr>
            <a:xfrm>
              <a:off x="78891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8"/>
            <p:cNvSpPr/>
            <p:nvPr/>
          </p:nvSpPr>
          <p:spPr>
            <a:xfrm>
              <a:off x="784185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8"/>
            <p:cNvSpPr/>
            <p:nvPr/>
          </p:nvSpPr>
          <p:spPr>
            <a:xfrm>
              <a:off x="779545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8"/>
            <p:cNvSpPr/>
            <p:nvPr/>
          </p:nvSpPr>
          <p:spPr>
            <a:xfrm>
              <a:off x="774820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8"/>
            <p:cNvSpPr/>
            <p:nvPr/>
          </p:nvSpPr>
          <p:spPr>
            <a:xfrm>
              <a:off x="751345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8"/>
            <p:cNvSpPr/>
            <p:nvPr/>
          </p:nvSpPr>
          <p:spPr>
            <a:xfrm>
              <a:off x="76071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8"/>
            <p:cNvSpPr/>
            <p:nvPr/>
          </p:nvSpPr>
          <p:spPr>
            <a:xfrm>
              <a:off x="77016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8"/>
            <p:cNvSpPr/>
            <p:nvPr/>
          </p:nvSpPr>
          <p:spPr>
            <a:xfrm>
              <a:off x="7560000" y="2450150"/>
              <a:ext cx="23925" cy="5975"/>
            </a:xfrm>
            <a:custGeom>
              <a:avLst/>
              <a:gdLst/>
              <a:ahLst/>
              <a:cxnLst/>
              <a:rect l="l" t="t" r="r" b="b"/>
              <a:pathLst>
                <a:path w="957" h="239" extrusionOk="0">
                  <a:moveTo>
                    <a:pt x="1" y="1"/>
                  </a:moveTo>
                  <a:lnTo>
                    <a:pt x="1" y="238"/>
                  </a:lnTo>
                  <a:lnTo>
                    <a:pt x="957" y="238"/>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18"/>
          <p:cNvGrpSpPr/>
          <p:nvPr/>
        </p:nvGrpSpPr>
        <p:grpSpPr>
          <a:xfrm flipH="1">
            <a:off x="7595343" y="4513137"/>
            <a:ext cx="514249" cy="630515"/>
            <a:chOff x="1551613" y="4513162"/>
            <a:chExt cx="514249" cy="630515"/>
          </a:xfrm>
        </p:grpSpPr>
        <p:grpSp>
          <p:nvGrpSpPr>
            <p:cNvPr id="1201" name="Google Shape;1201;p18"/>
            <p:cNvGrpSpPr/>
            <p:nvPr/>
          </p:nvGrpSpPr>
          <p:grpSpPr>
            <a:xfrm>
              <a:off x="1551613" y="4513162"/>
              <a:ext cx="347653" cy="630515"/>
              <a:chOff x="3816307" y="2352225"/>
              <a:chExt cx="1213027" cy="2199981"/>
            </a:xfrm>
          </p:grpSpPr>
          <p:sp>
            <p:nvSpPr>
              <p:cNvPr id="1202" name="Google Shape;1202;p18"/>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8"/>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8"/>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18"/>
            <p:cNvGrpSpPr/>
            <p:nvPr/>
          </p:nvGrpSpPr>
          <p:grpSpPr>
            <a:xfrm>
              <a:off x="1899071" y="4839761"/>
              <a:ext cx="166791" cy="302717"/>
              <a:chOff x="3816307" y="2352225"/>
              <a:chExt cx="1213027" cy="2199981"/>
            </a:xfrm>
          </p:grpSpPr>
          <p:sp>
            <p:nvSpPr>
              <p:cNvPr id="1206" name="Google Shape;1206;p18"/>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8"/>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8"/>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9" name="Google Shape;1209;p18"/>
          <p:cNvGrpSpPr/>
          <p:nvPr/>
        </p:nvGrpSpPr>
        <p:grpSpPr>
          <a:xfrm>
            <a:off x="525889" y="4302920"/>
            <a:ext cx="374657" cy="463150"/>
            <a:chOff x="8243489" y="4050570"/>
            <a:chExt cx="374657" cy="463150"/>
          </a:xfrm>
        </p:grpSpPr>
        <p:sp>
          <p:nvSpPr>
            <p:cNvPr id="1210" name="Google Shape;1210;p18"/>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8"/>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1212" name="Google Shape;1212;p18"/>
          <p:cNvGrpSpPr/>
          <p:nvPr/>
        </p:nvGrpSpPr>
        <p:grpSpPr>
          <a:xfrm rot="5400000" flipH="1">
            <a:off x="-3012219" y="-1504721"/>
            <a:ext cx="6382937" cy="1623549"/>
            <a:chOff x="713181" y="3935229"/>
            <a:chExt cx="6382937" cy="1623549"/>
          </a:xfrm>
        </p:grpSpPr>
        <p:sp>
          <p:nvSpPr>
            <p:cNvPr id="1213" name="Google Shape;1213;p18"/>
            <p:cNvSpPr/>
            <p:nvPr/>
          </p:nvSpPr>
          <p:spPr>
            <a:xfrm rot="5400000" flipH="1">
              <a:off x="3092875" y="1555535"/>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18"/>
            <p:cNvGrpSpPr/>
            <p:nvPr/>
          </p:nvGrpSpPr>
          <p:grpSpPr>
            <a:xfrm rot="5400000" flipH="1">
              <a:off x="3392071" y="1847512"/>
              <a:ext cx="1257637" cy="5799004"/>
              <a:chOff x="3563222" y="101822"/>
              <a:chExt cx="1212180" cy="5125965"/>
            </a:xfrm>
          </p:grpSpPr>
          <p:sp>
            <p:nvSpPr>
              <p:cNvPr id="1215" name="Google Shape;1215;p18"/>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8"/>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8"/>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8"/>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8"/>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8"/>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8"/>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8"/>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8"/>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8"/>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8"/>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8"/>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8"/>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8"/>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8"/>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8"/>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8"/>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8"/>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8"/>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8"/>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8"/>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8"/>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8"/>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8"/>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8"/>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8"/>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8"/>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8"/>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8"/>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8"/>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8"/>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8"/>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8"/>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8"/>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8"/>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8"/>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8"/>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8"/>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8"/>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8"/>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8"/>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8"/>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8"/>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8"/>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8"/>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8"/>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8"/>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8"/>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8"/>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8"/>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8"/>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8"/>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8"/>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8"/>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8"/>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8"/>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8"/>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8"/>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8"/>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8"/>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8"/>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8"/>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8"/>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8"/>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8"/>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8"/>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8"/>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8"/>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8"/>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8"/>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8"/>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8"/>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8"/>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8"/>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8"/>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8"/>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8"/>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8"/>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8"/>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8"/>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8"/>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8"/>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8"/>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8"/>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93"/>
        <p:cNvGrpSpPr/>
        <p:nvPr/>
      </p:nvGrpSpPr>
      <p:grpSpPr>
        <a:xfrm>
          <a:off x="0" y="0"/>
          <a:ext cx="0" cy="0"/>
          <a:chOff x="0" y="0"/>
          <a:chExt cx="0" cy="0"/>
        </a:xfrm>
      </p:grpSpPr>
      <p:sp>
        <p:nvSpPr>
          <p:cNvPr id="1794" name="Google Shape;1794;p23"/>
          <p:cNvSpPr/>
          <p:nvPr/>
        </p:nvSpPr>
        <p:spPr>
          <a:xfrm flipH="1">
            <a:off x="-820831" y="448168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5" name="Google Shape;1795;p23"/>
          <p:cNvGrpSpPr/>
          <p:nvPr/>
        </p:nvGrpSpPr>
        <p:grpSpPr>
          <a:xfrm flipH="1">
            <a:off x="157091" y="4203130"/>
            <a:ext cx="1103228" cy="3337661"/>
            <a:chOff x="1825573" y="1896181"/>
            <a:chExt cx="964529" cy="2918046"/>
          </a:xfrm>
        </p:grpSpPr>
        <p:sp>
          <p:nvSpPr>
            <p:cNvPr id="1796" name="Google Shape;1796;p23"/>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7" name="Google Shape;1797;p23"/>
            <p:cNvGrpSpPr/>
            <p:nvPr/>
          </p:nvGrpSpPr>
          <p:grpSpPr>
            <a:xfrm>
              <a:off x="2001780" y="2072389"/>
              <a:ext cx="612115" cy="2698300"/>
              <a:chOff x="1718105" y="2072389"/>
              <a:chExt cx="612115" cy="2698300"/>
            </a:xfrm>
          </p:grpSpPr>
          <p:sp>
            <p:nvSpPr>
              <p:cNvPr id="1798" name="Google Shape;1798;p23"/>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3"/>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3"/>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3"/>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3"/>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3"/>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3"/>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3"/>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3"/>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3"/>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3"/>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3"/>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3"/>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3"/>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3"/>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3"/>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3"/>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3"/>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3"/>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3"/>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3"/>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3"/>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3"/>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3"/>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3"/>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3"/>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3"/>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3"/>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3"/>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3"/>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3"/>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3"/>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3"/>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3"/>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3"/>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3"/>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3"/>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3"/>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3"/>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3"/>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3"/>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3"/>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3"/>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3"/>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3"/>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3"/>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3"/>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3"/>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9" name="Google Shape;1849;p23"/>
          <p:cNvGrpSpPr/>
          <p:nvPr/>
        </p:nvGrpSpPr>
        <p:grpSpPr>
          <a:xfrm>
            <a:off x="8430767" y="-1618067"/>
            <a:ext cx="4242221" cy="6761580"/>
            <a:chOff x="1336575" y="1389950"/>
            <a:chExt cx="1583450" cy="2523825"/>
          </a:xfrm>
        </p:grpSpPr>
        <p:sp>
          <p:nvSpPr>
            <p:cNvPr id="1850" name="Google Shape;1850;p23"/>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51" name="Google Shape;1851;p23"/>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3"/>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3"/>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23"/>
          <p:cNvGrpSpPr/>
          <p:nvPr/>
        </p:nvGrpSpPr>
        <p:grpSpPr>
          <a:xfrm flipH="1">
            <a:off x="521386" y="3951370"/>
            <a:ext cx="374657" cy="463150"/>
            <a:chOff x="8243489" y="4050570"/>
            <a:chExt cx="374657" cy="463150"/>
          </a:xfrm>
        </p:grpSpPr>
        <p:sp>
          <p:nvSpPr>
            <p:cNvPr id="1889" name="Google Shape;1889;p23"/>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1891" name="Google Shape;1891;p23"/>
          <p:cNvGrpSpPr/>
          <p:nvPr/>
        </p:nvGrpSpPr>
        <p:grpSpPr>
          <a:xfrm flipH="1">
            <a:off x="7788215" y="4513090"/>
            <a:ext cx="711583" cy="630414"/>
            <a:chOff x="460371" y="2406765"/>
            <a:chExt cx="711583" cy="630414"/>
          </a:xfrm>
        </p:grpSpPr>
        <p:grpSp>
          <p:nvGrpSpPr>
            <p:cNvPr id="1892" name="Google Shape;1892;p23"/>
            <p:cNvGrpSpPr/>
            <p:nvPr/>
          </p:nvGrpSpPr>
          <p:grpSpPr>
            <a:xfrm>
              <a:off x="666102" y="2406765"/>
              <a:ext cx="505852" cy="630414"/>
              <a:chOff x="666102" y="2406765"/>
              <a:chExt cx="505852" cy="630414"/>
            </a:xfrm>
          </p:grpSpPr>
          <p:grpSp>
            <p:nvGrpSpPr>
              <p:cNvPr id="1893" name="Google Shape;1893;p23"/>
              <p:cNvGrpSpPr/>
              <p:nvPr/>
            </p:nvGrpSpPr>
            <p:grpSpPr>
              <a:xfrm>
                <a:off x="1005172" y="2632603"/>
                <a:ext cx="166782" cy="404575"/>
                <a:chOff x="3816313" y="1611982"/>
                <a:chExt cx="1212958" cy="2940225"/>
              </a:xfrm>
            </p:grpSpPr>
            <p:sp>
              <p:nvSpPr>
                <p:cNvPr id="1894" name="Google Shape;1894;p2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23"/>
              <p:cNvGrpSpPr/>
              <p:nvPr/>
            </p:nvGrpSpPr>
            <p:grpSpPr>
              <a:xfrm>
                <a:off x="666102" y="2406765"/>
                <a:ext cx="259816" cy="630384"/>
                <a:chOff x="3816313" y="1611982"/>
                <a:chExt cx="1212958" cy="2940225"/>
              </a:xfrm>
            </p:grpSpPr>
            <p:sp>
              <p:nvSpPr>
                <p:cNvPr id="1898" name="Google Shape;1898;p2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1" name="Google Shape;1901;p23"/>
            <p:cNvGrpSpPr/>
            <p:nvPr/>
          </p:nvGrpSpPr>
          <p:grpSpPr>
            <a:xfrm>
              <a:off x="460371" y="2728161"/>
              <a:ext cx="166791" cy="302717"/>
              <a:chOff x="3816307" y="2352225"/>
              <a:chExt cx="1213027" cy="2199981"/>
            </a:xfrm>
          </p:grpSpPr>
          <p:sp>
            <p:nvSpPr>
              <p:cNvPr id="1902" name="Google Shape;1902;p23"/>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3"/>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3"/>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05"/>
        <p:cNvGrpSpPr/>
        <p:nvPr/>
      </p:nvGrpSpPr>
      <p:grpSpPr>
        <a:xfrm>
          <a:off x="0" y="0"/>
          <a:ext cx="0" cy="0"/>
          <a:chOff x="0" y="0"/>
          <a:chExt cx="0" cy="0"/>
        </a:xfrm>
      </p:grpSpPr>
      <p:sp>
        <p:nvSpPr>
          <p:cNvPr id="1906" name="Google Shape;1906;p24"/>
          <p:cNvSpPr/>
          <p:nvPr/>
        </p:nvSpPr>
        <p:spPr>
          <a:xfrm flipH="1">
            <a:off x="-711725" y="4114963"/>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7" name="Google Shape;1907;p24"/>
          <p:cNvGrpSpPr/>
          <p:nvPr/>
        </p:nvGrpSpPr>
        <p:grpSpPr>
          <a:xfrm flipH="1">
            <a:off x="335560" y="4358656"/>
            <a:ext cx="964529" cy="2918046"/>
            <a:chOff x="1825573" y="1896181"/>
            <a:chExt cx="964529" cy="2918046"/>
          </a:xfrm>
        </p:grpSpPr>
        <p:sp>
          <p:nvSpPr>
            <p:cNvPr id="1908" name="Google Shape;1908;p24"/>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9" name="Google Shape;1909;p24"/>
            <p:cNvGrpSpPr/>
            <p:nvPr/>
          </p:nvGrpSpPr>
          <p:grpSpPr>
            <a:xfrm>
              <a:off x="2001780" y="2072389"/>
              <a:ext cx="612115" cy="2698300"/>
              <a:chOff x="1718105" y="2072389"/>
              <a:chExt cx="612115" cy="2698300"/>
            </a:xfrm>
          </p:grpSpPr>
          <p:sp>
            <p:nvSpPr>
              <p:cNvPr id="1910" name="Google Shape;1910;p24"/>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4"/>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4"/>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4"/>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4"/>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4"/>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4"/>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4"/>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4"/>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4"/>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4"/>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4"/>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4"/>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4"/>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4"/>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4"/>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4"/>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4"/>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4"/>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4"/>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4"/>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4"/>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4"/>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4"/>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4"/>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4"/>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4"/>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4"/>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4"/>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4"/>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4"/>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4"/>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4"/>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4"/>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4"/>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4"/>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4"/>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4"/>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4"/>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4"/>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4"/>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4"/>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4"/>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4"/>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4"/>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4"/>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24"/>
          <p:cNvGrpSpPr/>
          <p:nvPr/>
        </p:nvGrpSpPr>
        <p:grpSpPr>
          <a:xfrm>
            <a:off x="8173658" y="4513162"/>
            <a:ext cx="514249" cy="630515"/>
            <a:chOff x="1551613" y="4513162"/>
            <a:chExt cx="514249" cy="630515"/>
          </a:xfrm>
        </p:grpSpPr>
        <p:grpSp>
          <p:nvGrpSpPr>
            <p:cNvPr id="1962" name="Google Shape;1962;p24"/>
            <p:cNvGrpSpPr/>
            <p:nvPr/>
          </p:nvGrpSpPr>
          <p:grpSpPr>
            <a:xfrm>
              <a:off x="1551613" y="4513162"/>
              <a:ext cx="347653" cy="630515"/>
              <a:chOff x="3816307" y="2352225"/>
              <a:chExt cx="1213027" cy="2199981"/>
            </a:xfrm>
          </p:grpSpPr>
          <p:sp>
            <p:nvSpPr>
              <p:cNvPr id="1963" name="Google Shape;1963;p2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24"/>
            <p:cNvGrpSpPr/>
            <p:nvPr/>
          </p:nvGrpSpPr>
          <p:grpSpPr>
            <a:xfrm>
              <a:off x="1899071" y="4839761"/>
              <a:ext cx="166791" cy="302717"/>
              <a:chOff x="3816307" y="2352225"/>
              <a:chExt cx="1213027" cy="2199981"/>
            </a:xfrm>
          </p:grpSpPr>
          <p:sp>
            <p:nvSpPr>
              <p:cNvPr id="1967" name="Google Shape;1967;p2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0" name="Google Shape;1970;p24"/>
          <p:cNvGrpSpPr/>
          <p:nvPr/>
        </p:nvGrpSpPr>
        <p:grpSpPr>
          <a:xfrm flipH="1">
            <a:off x="8528600" y="-766400"/>
            <a:ext cx="2079250" cy="1802500"/>
            <a:chOff x="349725" y="59275"/>
            <a:chExt cx="2079250" cy="1802500"/>
          </a:xfrm>
        </p:grpSpPr>
        <p:sp>
          <p:nvSpPr>
            <p:cNvPr id="1971" name="Google Shape;1971;p24"/>
            <p:cNvSpPr/>
            <p:nvPr/>
          </p:nvSpPr>
          <p:spPr>
            <a:xfrm>
              <a:off x="349725" y="59275"/>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dist="57150" dir="2154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72" name="Google Shape;1972;p24"/>
            <p:cNvSpPr/>
            <p:nvPr/>
          </p:nvSpPr>
          <p:spPr>
            <a:xfrm>
              <a:off x="443400" y="166800"/>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24"/>
          <p:cNvGrpSpPr/>
          <p:nvPr/>
        </p:nvGrpSpPr>
        <p:grpSpPr>
          <a:xfrm flipH="1">
            <a:off x="630504" y="4002345"/>
            <a:ext cx="374657" cy="463150"/>
            <a:chOff x="8243489" y="4050570"/>
            <a:chExt cx="374657" cy="463150"/>
          </a:xfrm>
        </p:grpSpPr>
        <p:sp>
          <p:nvSpPr>
            <p:cNvPr id="1974" name="Google Shape;1974;p24"/>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4"/>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41"/>
        <p:cNvGrpSpPr/>
        <p:nvPr/>
      </p:nvGrpSpPr>
      <p:grpSpPr>
        <a:xfrm>
          <a:off x="0" y="0"/>
          <a:ext cx="0" cy="0"/>
          <a:chOff x="0" y="0"/>
          <a:chExt cx="0" cy="0"/>
        </a:xfrm>
      </p:grpSpPr>
      <p:sp>
        <p:nvSpPr>
          <p:cNvPr id="42" name="Google Shape;42;p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b="1">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4"/>
          <p:cNvSpPr txBox="1">
            <a:spLocks noGrp="1"/>
          </p:cNvSpPr>
          <p:nvPr>
            <p:ph type="body" idx="1"/>
          </p:nvPr>
        </p:nvSpPr>
        <p:spPr>
          <a:xfrm>
            <a:off x="720000" y="941526"/>
            <a:ext cx="7704000" cy="3441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atin typeface="DM Sans"/>
                <a:ea typeface="DM Sans"/>
                <a:cs typeface="DM Sans"/>
                <a:sym typeface="DM Sans"/>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44" name="Google Shape;44;p4"/>
          <p:cNvSpPr/>
          <p:nvPr/>
        </p:nvSpPr>
        <p:spPr>
          <a:xfrm>
            <a:off x="7548750" y="346373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7948511" y="4358656"/>
            <a:ext cx="964529" cy="2918046"/>
            <a:chOff x="1825573" y="1896181"/>
            <a:chExt cx="964529" cy="2918046"/>
          </a:xfrm>
        </p:grpSpPr>
        <p:sp>
          <p:nvSpPr>
            <p:cNvPr id="46" name="Google Shape;46;p4"/>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a:off x="2001780" y="2072389"/>
              <a:ext cx="612115" cy="2698300"/>
              <a:chOff x="1718105" y="2072389"/>
              <a:chExt cx="612115" cy="2698300"/>
            </a:xfrm>
          </p:grpSpPr>
          <p:sp>
            <p:nvSpPr>
              <p:cNvPr id="48" name="Google Shape;48;p4"/>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 name="Google Shape;99;p4"/>
          <p:cNvGrpSpPr/>
          <p:nvPr/>
        </p:nvGrpSpPr>
        <p:grpSpPr>
          <a:xfrm flipH="1">
            <a:off x="7212993" y="4513162"/>
            <a:ext cx="514249" cy="630515"/>
            <a:chOff x="1551613" y="4513162"/>
            <a:chExt cx="514249" cy="630515"/>
          </a:xfrm>
        </p:grpSpPr>
        <p:grpSp>
          <p:nvGrpSpPr>
            <p:cNvPr id="100" name="Google Shape;100;p4"/>
            <p:cNvGrpSpPr/>
            <p:nvPr/>
          </p:nvGrpSpPr>
          <p:grpSpPr>
            <a:xfrm>
              <a:off x="1551613" y="4513162"/>
              <a:ext cx="347653" cy="630515"/>
              <a:chOff x="3816307" y="2352225"/>
              <a:chExt cx="1213027" cy="2199981"/>
            </a:xfrm>
          </p:grpSpPr>
          <p:sp>
            <p:nvSpPr>
              <p:cNvPr id="101" name="Google Shape;101;p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4"/>
            <p:cNvGrpSpPr/>
            <p:nvPr/>
          </p:nvGrpSpPr>
          <p:grpSpPr>
            <a:xfrm>
              <a:off x="1899071" y="4839761"/>
              <a:ext cx="166791" cy="302717"/>
              <a:chOff x="3816307" y="2352225"/>
              <a:chExt cx="1213027" cy="2199981"/>
            </a:xfrm>
          </p:grpSpPr>
          <p:sp>
            <p:nvSpPr>
              <p:cNvPr id="105" name="Google Shape;105;p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 name="Google Shape;108;p4"/>
          <p:cNvGrpSpPr/>
          <p:nvPr/>
        </p:nvGrpSpPr>
        <p:grpSpPr>
          <a:xfrm>
            <a:off x="-1359250" y="-766400"/>
            <a:ext cx="2079250" cy="1802500"/>
            <a:chOff x="349725" y="59275"/>
            <a:chExt cx="2079250" cy="1802500"/>
          </a:xfrm>
        </p:grpSpPr>
        <p:sp>
          <p:nvSpPr>
            <p:cNvPr id="109" name="Google Shape;109;p4"/>
            <p:cNvSpPr/>
            <p:nvPr/>
          </p:nvSpPr>
          <p:spPr>
            <a:xfrm>
              <a:off x="349725" y="59275"/>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dist="57150" dir="2154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 name="Google Shape;110;p4"/>
            <p:cNvSpPr/>
            <p:nvPr/>
          </p:nvSpPr>
          <p:spPr>
            <a:xfrm>
              <a:off x="443400" y="166800"/>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4"/>
          <p:cNvGrpSpPr/>
          <p:nvPr/>
        </p:nvGrpSpPr>
        <p:grpSpPr>
          <a:xfrm>
            <a:off x="8243439" y="4002345"/>
            <a:ext cx="374657" cy="463150"/>
            <a:chOff x="8243489" y="4050570"/>
            <a:chExt cx="374657" cy="463150"/>
          </a:xfrm>
        </p:grpSpPr>
        <p:sp>
          <p:nvSpPr>
            <p:cNvPr id="112" name="Google Shape;112;p4"/>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sp>
        <p:nvSpPr>
          <p:cNvPr id="115" name="Google Shape;115;p5"/>
          <p:cNvSpPr/>
          <p:nvPr/>
        </p:nvSpPr>
        <p:spPr>
          <a:xfrm>
            <a:off x="-1338551" y="3533300"/>
            <a:ext cx="2989500" cy="29895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5"/>
          <p:cNvSpPr txBox="1">
            <a:spLocks noGrp="1"/>
          </p:cNvSpPr>
          <p:nvPr>
            <p:ph type="subTitle" idx="1"/>
          </p:nvPr>
        </p:nvSpPr>
        <p:spPr>
          <a:xfrm>
            <a:off x="4677978" y="2617764"/>
            <a:ext cx="3025200" cy="12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5"/>
          <p:cNvSpPr txBox="1">
            <a:spLocks noGrp="1"/>
          </p:cNvSpPr>
          <p:nvPr>
            <p:ph type="subTitle" idx="2"/>
          </p:nvPr>
        </p:nvSpPr>
        <p:spPr>
          <a:xfrm>
            <a:off x="1440822" y="2617762"/>
            <a:ext cx="3026700" cy="12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5"/>
          <p:cNvSpPr txBox="1">
            <a:spLocks noGrp="1"/>
          </p:cNvSpPr>
          <p:nvPr>
            <p:ph type="subTitle" idx="3"/>
          </p:nvPr>
        </p:nvSpPr>
        <p:spPr>
          <a:xfrm>
            <a:off x="1440822" y="2237427"/>
            <a:ext cx="302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0" name="Google Shape;120;p5"/>
          <p:cNvSpPr txBox="1">
            <a:spLocks noGrp="1"/>
          </p:cNvSpPr>
          <p:nvPr>
            <p:ph type="subTitle" idx="4"/>
          </p:nvPr>
        </p:nvSpPr>
        <p:spPr>
          <a:xfrm>
            <a:off x="4677978" y="2237438"/>
            <a:ext cx="30252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1" name="Google Shape;121;p5"/>
          <p:cNvGrpSpPr/>
          <p:nvPr/>
        </p:nvGrpSpPr>
        <p:grpSpPr>
          <a:xfrm rot="-5400000">
            <a:off x="5770006" y="-1428521"/>
            <a:ext cx="6382937" cy="1623549"/>
            <a:chOff x="713181" y="3935229"/>
            <a:chExt cx="6382937" cy="1623549"/>
          </a:xfrm>
        </p:grpSpPr>
        <p:sp>
          <p:nvSpPr>
            <p:cNvPr id="122" name="Google Shape;122;p5"/>
            <p:cNvSpPr/>
            <p:nvPr/>
          </p:nvSpPr>
          <p:spPr>
            <a:xfrm rot="5400000" flipH="1">
              <a:off x="3092875" y="1555535"/>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5"/>
            <p:cNvGrpSpPr/>
            <p:nvPr/>
          </p:nvGrpSpPr>
          <p:grpSpPr>
            <a:xfrm rot="5400000" flipH="1">
              <a:off x="3392071" y="1847512"/>
              <a:ext cx="1257637" cy="5799004"/>
              <a:chOff x="3563222" y="101822"/>
              <a:chExt cx="1212180" cy="5125965"/>
            </a:xfrm>
          </p:grpSpPr>
          <p:sp>
            <p:nvSpPr>
              <p:cNvPr id="124" name="Google Shape;124;p5"/>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 name="Google Shape;208;p5"/>
          <p:cNvGrpSpPr/>
          <p:nvPr/>
        </p:nvGrpSpPr>
        <p:grpSpPr>
          <a:xfrm>
            <a:off x="-2955673" y="3282121"/>
            <a:ext cx="13848078" cy="1717216"/>
            <a:chOff x="3225200" y="1878300"/>
            <a:chExt cx="5251850" cy="651250"/>
          </a:xfrm>
        </p:grpSpPr>
        <p:sp>
          <p:nvSpPr>
            <p:cNvPr id="209" name="Google Shape;209;p5"/>
            <p:cNvSpPr/>
            <p:nvPr/>
          </p:nvSpPr>
          <p:spPr>
            <a:xfrm>
              <a:off x="3225200" y="1878300"/>
              <a:ext cx="5240150" cy="651250"/>
            </a:xfrm>
            <a:custGeom>
              <a:avLst/>
              <a:gdLst/>
              <a:ahLst/>
              <a:cxnLst/>
              <a:rect l="l" t="t" r="r" b="b"/>
              <a:pathLst>
                <a:path w="209606" h="26050" extrusionOk="0">
                  <a:moveTo>
                    <a:pt x="1" y="0"/>
                  </a:moveTo>
                  <a:lnTo>
                    <a:pt x="1" y="6104"/>
                  </a:lnTo>
                  <a:lnTo>
                    <a:pt x="55231" y="6104"/>
                  </a:lnTo>
                  <a:cubicBezTo>
                    <a:pt x="56305" y="6104"/>
                    <a:pt x="57177" y="6976"/>
                    <a:pt x="57177" y="8023"/>
                  </a:cubicBezTo>
                  <a:cubicBezTo>
                    <a:pt x="57177" y="9097"/>
                    <a:pt x="56305" y="9969"/>
                    <a:pt x="55231" y="9969"/>
                  </a:cubicBezTo>
                  <a:lnTo>
                    <a:pt x="36074" y="9969"/>
                  </a:lnTo>
                  <a:cubicBezTo>
                    <a:pt x="31714" y="9969"/>
                    <a:pt x="28170" y="13429"/>
                    <a:pt x="28052" y="17761"/>
                  </a:cubicBezTo>
                  <a:lnTo>
                    <a:pt x="28024" y="17761"/>
                  </a:lnTo>
                  <a:lnTo>
                    <a:pt x="28024" y="18026"/>
                  </a:lnTo>
                  <a:cubicBezTo>
                    <a:pt x="28024" y="22442"/>
                    <a:pt x="31630" y="26049"/>
                    <a:pt x="36074" y="26049"/>
                  </a:cubicBezTo>
                  <a:lnTo>
                    <a:pt x="209606" y="26049"/>
                  </a:lnTo>
                  <a:lnTo>
                    <a:pt x="209606" y="19945"/>
                  </a:lnTo>
                  <a:lnTo>
                    <a:pt x="36074" y="19945"/>
                  </a:lnTo>
                  <a:cubicBezTo>
                    <a:pt x="35091" y="19945"/>
                    <a:pt x="34274" y="19212"/>
                    <a:pt x="34156" y="18257"/>
                  </a:cubicBezTo>
                  <a:cubicBezTo>
                    <a:pt x="34156" y="18166"/>
                    <a:pt x="34128" y="18082"/>
                    <a:pt x="34128" y="17992"/>
                  </a:cubicBezTo>
                  <a:cubicBezTo>
                    <a:pt x="34128" y="16945"/>
                    <a:pt x="35000" y="16073"/>
                    <a:pt x="36074" y="16073"/>
                  </a:cubicBezTo>
                  <a:lnTo>
                    <a:pt x="55231" y="16073"/>
                  </a:lnTo>
                  <a:cubicBezTo>
                    <a:pt x="59682" y="16073"/>
                    <a:pt x="63281" y="12473"/>
                    <a:pt x="63281" y="8023"/>
                  </a:cubicBezTo>
                  <a:cubicBezTo>
                    <a:pt x="63281" y="3607"/>
                    <a:pt x="59682" y="0"/>
                    <a:pt x="55231" y="0"/>
                  </a:cubicBez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0" name="Google Shape;210;p5"/>
            <p:cNvSpPr/>
            <p:nvPr/>
          </p:nvSpPr>
          <p:spPr>
            <a:xfrm>
              <a:off x="3468675" y="1951725"/>
              <a:ext cx="24100" cy="5775"/>
            </a:xfrm>
            <a:custGeom>
              <a:avLst/>
              <a:gdLst/>
              <a:ahLst/>
              <a:cxnLst/>
              <a:rect l="l" t="t" r="r" b="b"/>
              <a:pathLst>
                <a:path w="964"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3422275" y="1951725"/>
              <a:ext cx="23225" cy="5775"/>
            </a:xfrm>
            <a:custGeom>
              <a:avLst/>
              <a:gdLst/>
              <a:ahLst/>
              <a:cxnLst/>
              <a:rect l="l" t="t" r="r" b="b"/>
              <a:pathLst>
                <a:path w="929" h="231" extrusionOk="0">
                  <a:moveTo>
                    <a:pt x="1" y="0"/>
                  </a:moveTo>
                  <a:lnTo>
                    <a:pt x="1"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3515925"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3375025" y="1951725"/>
              <a:ext cx="23900" cy="5775"/>
            </a:xfrm>
            <a:custGeom>
              <a:avLst/>
              <a:gdLst/>
              <a:ahLst/>
              <a:cxnLst/>
              <a:rect l="l" t="t" r="r" b="b"/>
              <a:pathLst>
                <a:path w="956"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384590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379865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3939550"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3892300" y="1951725"/>
              <a:ext cx="24100" cy="5775"/>
            </a:xfrm>
            <a:custGeom>
              <a:avLst/>
              <a:gdLst/>
              <a:ahLst/>
              <a:cxnLst/>
              <a:rect l="l" t="t" r="r" b="b"/>
              <a:pathLst>
                <a:path w="964"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3752075" y="1951725"/>
              <a:ext cx="23400" cy="5775"/>
            </a:xfrm>
            <a:custGeom>
              <a:avLst/>
              <a:gdLst/>
              <a:ahLst/>
              <a:cxnLst/>
              <a:rect l="l" t="t" r="r" b="b"/>
              <a:pathLst>
                <a:path w="936" h="231" extrusionOk="0">
                  <a:moveTo>
                    <a:pt x="1" y="0"/>
                  </a:moveTo>
                  <a:lnTo>
                    <a:pt x="1"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3704825" y="1951725"/>
              <a:ext cx="23375" cy="5775"/>
            </a:xfrm>
            <a:custGeom>
              <a:avLst/>
              <a:gdLst/>
              <a:ahLst/>
              <a:cxnLst/>
              <a:rect l="l" t="t" r="r" b="b"/>
              <a:pathLst>
                <a:path w="935" h="231" extrusionOk="0">
                  <a:moveTo>
                    <a:pt x="0" y="0"/>
                  </a:moveTo>
                  <a:lnTo>
                    <a:pt x="0"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3657725" y="1951725"/>
              <a:ext cx="23925" cy="5775"/>
            </a:xfrm>
            <a:custGeom>
              <a:avLst/>
              <a:gdLst/>
              <a:ahLst/>
              <a:cxnLst/>
              <a:rect l="l" t="t" r="r" b="b"/>
              <a:pathLst>
                <a:path w="957"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3563200" y="1951725"/>
              <a:ext cx="24775" cy="5775"/>
            </a:xfrm>
            <a:custGeom>
              <a:avLst/>
              <a:gdLst/>
              <a:ahLst/>
              <a:cxnLst/>
              <a:rect l="l" t="t" r="r" b="b"/>
              <a:pathLst>
                <a:path w="991" h="231" extrusionOk="0">
                  <a:moveTo>
                    <a:pt x="0" y="0"/>
                  </a:moveTo>
                  <a:lnTo>
                    <a:pt x="0" y="230"/>
                  </a:lnTo>
                  <a:lnTo>
                    <a:pt x="991" y="230"/>
                  </a:lnTo>
                  <a:lnTo>
                    <a:pt x="9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361115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4715650" y="2028100"/>
              <a:ext cx="13100" cy="23925"/>
            </a:xfrm>
            <a:custGeom>
              <a:avLst/>
              <a:gdLst/>
              <a:ahLst/>
              <a:cxnLst/>
              <a:rect l="l" t="t" r="r" b="b"/>
              <a:pathLst>
                <a:path w="524" h="957" extrusionOk="0">
                  <a:moveTo>
                    <a:pt x="238" y="1"/>
                  </a:moveTo>
                  <a:lnTo>
                    <a:pt x="1" y="84"/>
                  </a:lnTo>
                  <a:cubicBezTo>
                    <a:pt x="147" y="349"/>
                    <a:pt x="238" y="635"/>
                    <a:pt x="294" y="956"/>
                  </a:cubicBezTo>
                  <a:lnTo>
                    <a:pt x="524" y="901"/>
                  </a:lnTo>
                  <a:cubicBezTo>
                    <a:pt x="468" y="580"/>
                    <a:pt x="350" y="287"/>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4419875" y="1951725"/>
              <a:ext cx="24075" cy="5775"/>
            </a:xfrm>
            <a:custGeom>
              <a:avLst/>
              <a:gdLst/>
              <a:ahLst/>
              <a:cxnLst/>
              <a:rect l="l" t="t" r="r" b="b"/>
              <a:pathLst>
                <a:path w="963"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4373475" y="1951725"/>
              <a:ext cx="23225" cy="5775"/>
            </a:xfrm>
            <a:custGeom>
              <a:avLst/>
              <a:gdLst/>
              <a:ahLst/>
              <a:cxnLst/>
              <a:rect l="l" t="t" r="r" b="b"/>
              <a:pathLst>
                <a:path w="929" h="231" extrusionOk="0">
                  <a:moveTo>
                    <a:pt x="1" y="0"/>
                  </a:moveTo>
                  <a:lnTo>
                    <a:pt x="1"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451440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4652525" y="1961825"/>
              <a:ext cx="23225" cy="16075"/>
            </a:xfrm>
            <a:custGeom>
              <a:avLst/>
              <a:gdLst/>
              <a:ahLst/>
              <a:cxnLst/>
              <a:rect l="l" t="t" r="r" b="b"/>
              <a:pathLst>
                <a:path w="929" h="643" extrusionOk="0">
                  <a:moveTo>
                    <a:pt x="84" y="1"/>
                  </a:moveTo>
                  <a:lnTo>
                    <a:pt x="0" y="210"/>
                  </a:lnTo>
                  <a:cubicBezTo>
                    <a:pt x="259" y="322"/>
                    <a:pt x="552" y="468"/>
                    <a:pt x="810" y="642"/>
                  </a:cubicBezTo>
                  <a:lnTo>
                    <a:pt x="928" y="468"/>
                  </a:lnTo>
                  <a:cubicBezTo>
                    <a:pt x="670" y="266"/>
                    <a:pt x="377" y="119"/>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456095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4690200" y="1988000"/>
              <a:ext cx="19725" cy="21825"/>
            </a:xfrm>
            <a:custGeom>
              <a:avLst/>
              <a:gdLst/>
              <a:ahLst/>
              <a:cxnLst/>
              <a:rect l="l" t="t" r="r" b="b"/>
              <a:pathLst>
                <a:path w="789" h="873" extrusionOk="0">
                  <a:moveTo>
                    <a:pt x="175" y="0"/>
                  </a:moveTo>
                  <a:lnTo>
                    <a:pt x="0" y="175"/>
                  </a:lnTo>
                  <a:cubicBezTo>
                    <a:pt x="210" y="412"/>
                    <a:pt x="412" y="642"/>
                    <a:pt x="586" y="872"/>
                  </a:cubicBezTo>
                  <a:lnTo>
                    <a:pt x="789" y="761"/>
                  </a:lnTo>
                  <a:cubicBezTo>
                    <a:pt x="586" y="495"/>
                    <a:pt x="384" y="237"/>
                    <a:pt x="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4608225" y="1951725"/>
              <a:ext cx="23925" cy="8725"/>
            </a:xfrm>
            <a:custGeom>
              <a:avLst/>
              <a:gdLst/>
              <a:ahLst/>
              <a:cxnLst/>
              <a:rect l="l" t="t" r="r" b="b"/>
              <a:pathLst>
                <a:path w="957" h="349" extrusionOk="0">
                  <a:moveTo>
                    <a:pt x="0" y="0"/>
                  </a:moveTo>
                  <a:lnTo>
                    <a:pt x="0" y="230"/>
                  </a:lnTo>
                  <a:cubicBezTo>
                    <a:pt x="286" y="230"/>
                    <a:pt x="607" y="265"/>
                    <a:pt x="900" y="349"/>
                  </a:cubicBezTo>
                  <a:lnTo>
                    <a:pt x="956" y="119"/>
                  </a:lnTo>
                  <a:cubicBezTo>
                    <a:pt x="635" y="28"/>
                    <a:pt x="314"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4467125"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4091475" y="1951725"/>
              <a:ext cx="24075" cy="5775"/>
            </a:xfrm>
            <a:custGeom>
              <a:avLst/>
              <a:gdLst/>
              <a:ahLst/>
              <a:cxnLst/>
              <a:rect l="l" t="t" r="r" b="b"/>
              <a:pathLst>
                <a:path w="963" h="231" extrusionOk="0">
                  <a:moveTo>
                    <a:pt x="0" y="0"/>
                  </a:moveTo>
                  <a:lnTo>
                    <a:pt x="0" y="230"/>
                  </a:lnTo>
                  <a:lnTo>
                    <a:pt x="963" y="230"/>
                  </a:lnTo>
                  <a:lnTo>
                    <a:pt x="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4044900" y="1951725"/>
              <a:ext cx="23400" cy="5775"/>
            </a:xfrm>
            <a:custGeom>
              <a:avLst/>
              <a:gdLst/>
              <a:ahLst/>
              <a:cxnLst/>
              <a:rect l="l" t="t" r="r" b="b"/>
              <a:pathLst>
                <a:path w="936" h="231" extrusionOk="0">
                  <a:moveTo>
                    <a:pt x="1" y="0"/>
                  </a:moveTo>
                  <a:lnTo>
                    <a:pt x="1"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4326225" y="1951725"/>
              <a:ext cx="23900" cy="5775"/>
            </a:xfrm>
            <a:custGeom>
              <a:avLst/>
              <a:gdLst/>
              <a:ahLst/>
              <a:cxnLst/>
              <a:rect l="l" t="t" r="r" b="b"/>
              <a:pathLst>
                <a:path w="956" h="231" extrusionOk="0">
                  <a:moveTo>
                    <a:pt x="0" y="0"/>
                  </a:moveTo>
                  <a:lnTo>
                    <a:pt x="0" y="230"/>
                  </a:lnTo>
                  <a:lnTo>
                    <a:pt x="956" y="230"/>
                  </a:lnTo>
                  <a:lnTo>
                    <a:pt x="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3965725" y="1951725"/>
              <a:ext cx="8750" cy="5775"/>
            </a:xfrm>
            <a:custGeom>
              <a:avLst/>
              <a:gdLst/>
              <a:ahLst/>
              <a:cxnLst/>
              <a:rect l="l" t="t" r="r" b="b"/>
              <a:pathLst>
                <a:path w="350" h="231" extrusionOk="0">
                  <a:moveTo>
                    <a:pt x="0" y="0"/>
                  </a:moveTo>
                  <a:lnTo>
                    <a:pt x="0" y="230"/>
                  </a:lnTo>
                  <a:lnTo>
                    <a:pt x="349" y="230"/>
                  </a:lnTo>
                  <a:lnTo>
                    <a:pt x="3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3997800"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4279650" y="1951725"/>
              <a:ext cx="23400" cy="5775"/>
            </a:xfrm>
            <a:custGeom>
              <a:avLst/>
              <a:gdLst/>
              <a:ahLst/>
              <a:cxnLst/>
              <a:rect l="l" t="t" r="r" b="b"/>
              <a:pathLst>
                <a:path w="936" h="231" extrusionOk="0">
                  <a:moveTo>
                    <a:pt x="0" y="0"/>
                  </a:moveTo>
                  <a:lnTo>
                    <a:pt x="0" y="230"/>
                  </a:lnTo>
                  <a:lnTo>
                    <a:pt x="935" y="230"/>
                  </a:ln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4232375" y="1951725"/>
              <a:ext cx="23400" cy="5775"/>
            </a:xfrm>
            <a:custGeom>
              <a:avLst/>
              <a:gdLst/>
              <a:ahLst/>
              <a:cxnLst/>
              <a:rect l="l" t="t" r="r" b="b"/>
              <a:pathLst>
                <a:path w="936" h="231" extrusionOk="0">
                  <a:moveTo>
                    <a:pt x="1" y="0"/>
                  </a:moveTo>
                  <a:lnTo>
                    <a:pt x="1" y="230"/>
                  </a:lnTo>
                  <a:lnTo>
                    <a:pt x="936" y="230"/>
                  </a:ln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4138725" y="1951725"/>
              <a:ext cx="23225" cy="5775"/>
            </a:xfrm>
            <a:custGeom>
              <a:avLst/>
              <a:gdLst/>
              <a:ahLst/>
              <a:cxnLst/>
              <a:rect l="l" t="t" r="r" b="b"/>
              <a:pathLst>
                <a:path w="929" h="231" extrusionOk="0">
                  <a:moveTo>
                    <a:pt x="1" y="0"/>
                  </a:moveTo>
                  <a:lnTo>
                    <a:pt x="1" y="230"/>
                  </a:lnTo>
                  <a:lnTo>
                    <a:pt x="929" y="230"/>
                  </a:lnTo>
                  <a:lnTo>
                    <a:pt x="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4186000" y="1951725"/>
              <a:ext cx="23225" cy="5775"/>
            </a:xfrm>
            <a:custGeom>
              <a:avLst/>
              <a:gdLst/>
              <a:ahLst/>
              <a:cxnLst/>
              <a:rect l="l" t="t" r="r" b="b"/>
              <a:pathLst>
                <a:path w="929" h="231" extrusionOk="0">
                  <a:moveTo>
                    <a:pt x="0" y="0"/>
                  </a:moveTo>
                  <a:lnTo>
                    <a:pt x="0" y="230"/>
                  </a:lnTo>
                  <a:lnTo>
                    <a:pt x="928" y="230"/>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4312425" y="2200925"/>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547175" y="2200925"/>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500625"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453350" y="2200925"/>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4124950" y="2200925"/>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3998500" y="2296850"/>
              <a:ext cx="8750" cy="24100"/>
            </a:xfrm>
            <a:custGeom>
              <a:avLst/>
              <a:gdLst/>
              <a:ahLst/>
              <a:cxnLst/>
              <a:rect l="l" t="t" r="r" b="b"/>
              <a:pathLst>
                <a:path w="350" h="964" extrusionOk="0">
                  <a:moveTo>
                    <a:pt x="147" y="1"/>
                  </a:moveTo>
                  <a:cubicBezTo>
                    <a:pt x="57" y="322"/>
                    <a:pt x="1" y="643"/>
                    <a:pt x="1" y="964"/>
                  </a:cubicBezTo>
                  <a:lnTo>
                    <a:pt x="231" y="964"/>
                  </a:lnTo>
                  <a:cubicBezTo>
                    <a:pt x="231" y="671"/>
                    <a:pt x="287" y="350"/>
                    <a:pt x="350" y="64"/>
                  </a:cubicBezTo>
                  <a:lnTo>
                    <a:pt x="1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4406100" y="2200925"/>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4077700" y="2203200"/>
              <a:ext cx="24775" cy="12400"/>
            </a:xfrm>
            <a:custGeom>
              <a:avLst/>
              <a:gdLst/>
              <a:ahLst/>
              <a:cxnLst/>
              <a:rect l="l" t="t" r="r" b="b"/>
              <a:pathLst>
                <a:path w="991" h="496" extrusionOk="0">
                  <a:moveTo>
                    <a:pt x="928" y="1"/>
                  </a:moveTo>
                  <a:cubicBezTo>
                    <a:pt x="607" y="56"/>
                    <a:pt x="321" y="147"/>
                    <a:pt x="0" y="259"/>
                  </a:cubicBezTo>
                  <a:lnTo>
                    <a:pt x="84" y="496"/>
                  </a:lnTo>
                  <a:cubicBezTo>
                    <a:pt x="377" y="377"/>
                    <a:pt x="670" y="287"/>
                    <a:pt x="991" y="231"/>
                  </a:cubicBez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4010025" y="2253950"/>
              <a:ext cx="16750" cy="23400"/>
            </a:xfrm>
            <a:custGeom>
              <a:avLst/>
              <a:gdLst/>
              <a:ahLst/>
              <a:cxnLst/>
              <a:rect l="l" t="t" r="r" b="b"/>
              <a:pathLst>
                <a:path w="670" h="936" extrusionOk="0">
                  <a:moveTo>
                    <a:pt x="468" y="1"/>
                  </a:moveTo>
                  <a:cubicBezTo>
                    <a:pt x="293" y="266"/>
                    <a:pt x="119" y="524"/>
                    <a:pt x="0" y="817"/>
                  </a:cubicBezTo>
                  <a:lnTo>
                    <a:pt x="210" y="936"/>
                  </a:lnTo>
                  <a:cubicBezTo>
                    <a:pt x="321" y="643"/>
                    <a:pt x="496" y="384"/>
                    <a:pt x="670" y="119"/>
                  </a:cubicBez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4037750" y="2221350"/>
              <a:ext cx="21825" cy="18850"/>
            </a:xfrm>
            <a:custGeom>
              <a:avLst/>
              <a:gdLst/>
              <a:ahLst/>
              <a:cxnLst/>
              <a:rect l="l" t="t" r="r" b="b"/>
              <a:pathLst>
                <a:path w="873" h="754" extrusionOk="0">
                  <a:moveTo>
                    <a:pt x="754" y="0"/>
                  </a:moveTo>
                  <a:cubicBezTo>
                    <a:pt x="496" y="147"/>
                    <a:pt x="231" y="349"/>
                    <a:pt x="0" y="579"/>
                  </a:cubicBezTo>
                  <a:lnTo>
                    <a:pt x="175" y="754"/>
                  </a:lnTo>
                  <a:cubicBezTo>
                    <a:pt x="377" y="551"/>
                    <a:pt x="635" y="349"/>
                    <a:pt x="873" y="175"/>
                  </a:cubicBezTo>
                  <a:lnTo>
                    <a:pt x="7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4725075" y="2074500"/>
              <a:ext cx="7350" cy="24075"/>
            </a:xfrm>
            <a:custGeom>
              <a:avLst/>
              <a:gdLst/>
              <a:ahLst/>
              <a:cxnLst/>
              <a:rect l="l" t="t" r="r" b="b"/>
              <a:pathLst>
                <a:path w="294" h="963" extrusionOk="0">
                  <a:moveTo>
                    <a:pt x="35" y="0"/>
                  </a:moveTo>
                  <a:cubicBezTo>
                    <a:pt x="63" y="63"/>
                    <a:pt x="63" y="119"/>
                    <a:pt x="63" y="175"/>
                  </a:cubicBezTo>
                  <a:cubicBezTo>
                    <a:pt x="63" y="440"/>
                    <a:pt x="35" y="670"/>
                    <a:pt x="0" y="900"/>
                  </a:cubicBezTo>
                  <a:lnTo>
                    <a:pt x="238" y="963"/>
                  </a:lnTo>
                  <a:cubicBezTo>
                    <a:pt x="266" y="698"/>
                    <a:pt x="293" y="440"/>
                    <a:pt x="293" y="175"/>
                  </a:cubicBezTo>
                  <a:lnTo>
                    <a:pt x="2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4594275" y="2200250"/>
              <a:ext cx="23400" cy="6650"/>
            </a:xfrm>
            <a:custGeom>
              <a:avLst/>
              <a:gdLst/>
              <a:ahLst/>
              <a:cxnLst/>
              <a:rect l="l" t="t" r="r" b="b"/>
              <a:pathLst>
                <a:path w="936" h="266" extrusionOk="0">
                  <a:moveTo>
                    <a:pt x="935" y="0"/>
                  </a:moveTo>
                  <a:cubicBezTo>
                    <a:pt x="761" y="28"/>
                    <a:pt x="586" y="28"/>
                    <a:pt x="412" y="28"/>
                  </a:cubicBezTo>
                  <a:lnTo>
                    <a:pt x="0" y="28"/>
                  </a:lnTo>
                  <a:lnTo>
                    <a:pt x="0" y="265"/>
                  </a:lnTo>
                  <a:lnTo>
                    <a:pt x="412" y="265"/>
                  </a:lnTo>
                  <a:cubicBezTo>
                    <a:pt x="586" y="265"/>
                    <a:pt x="761" y="265"/>
                    <a:pt x="935" y="230"/>
                  </a:cubicBezTo>
                  <a:lnTo>
                    <a:pt x="9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4639450" y="2187150"/>
              <a:ext cx="23900" cy="14500"/>
            </a:xfrm>
            <a:custGeom>
              <a:avLst/>
              <a:gdLst/>
              <a:ahLst/>
              <a:cxnLst/>
              <a:rect l="l" t="t" r="r" b="b"/>
              <a:pathLst>
                <a:path w="956" h="580" extrusionOk="0">
                  <a:moveTo>
                    <a:pt x="872" y="1"/>
                  </a:moveTo>
                  <a:cubicBezTo>
                    <a:pt x="579" y="147"/>
                    <a:pt x="286" y="266"/>
                    <a:pt x="0" y="350"/>
                  </a:cubicBezTo>
                  <a:lnTo>
                    <a:pt x="84" y="580"/>
                  </a:lnTo>
                  <a:cubicBezTo>
                    <a:pt x="377" y="468"/>
                    <a:pt x="698" y="350"/>
                    <a:pt x="956" y="203"/>
                  </a:cubicBezTo>
                  <a:lnTo>
                    <a:pt x="8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4680075" y="2158900"/>
              <a:ext cx="21125" cy="20250"/>
            </a:xfrm>
            <a:custGeom>
              <a:avLst/>
              <a:gdLst/>
              <a:ahLst/>
              <a:cxnLst/>
              <a:rect l="l" t="t" r="r" b="b"/>
              <a:pathLst>
                <a:path w="845" h="810" extrusionOk="0">
                  <a:moveTo>
                    <a:pt x="670" y="1"/>
                  </a:moveTo>
                  <a:cubicBezTo>
                    <a:pt x="468" y="231"/>
                    <a:pt x="231" y="433"/>
                    <a:pt x="1" y="636"/>
                  </a:cubicBezTo>
                  <a:lnTo>
                    <a:pt x="147" y="810"/>
                  </a:lnTo>
                  <a:cubicBezTo>
                    <a:pt x="405" y="608"/>
                    <a:pt x="642" y="405"/>
                    <a:pt x="845" y="140"/>
                  </a:cubicBezTo>
                  <a:lnTo>
                    <a:pt x="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4709900" y="2119675"/>
              <a:ext cx="15200" cy="23200"/>
            </a:xfrm>
            <a:custGeom>
              <a:avLst/>
              <a:gdLst/>
              <a:ahLst/>
              <a:cxnLst/>
              <a:rect l="l" t="t" r="r" b="b"/>
              <a:pathLst>
                <a:path w="608" h="928" extrusionOk="0">
                  <a:moveTo>
                    <a:pt x="377" y="0"/>
                  </a:moveTo>
                  <a:cubicBezTo>
                    <a:pt x="294" y="286"/>
                    <a:pt x="147" y="551"/>
                    <a:pt x="1" y="809"/>
                  </a:cubicBezTo>
                  <a:lnTo>
                    <a:pt x="203" y="928"/>
                  </a:lnTo>
                  <a:cubicBezTo>
                    <a:pt x="377" y="663"/>
                    <a:pt x="496" y="377"/>
                    <a:pt x="607" y="84"/>
                  </a:cubicBezTo>
                  <a:lnTo>
                    <a:pt x="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4171350" y="2200925"/>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4265875"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4359700" y="2200925"/>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4218600" y="2200925"/>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501720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49701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5111025" y="2450150"/>
              <a:ext cx="24800" cy="5975"/>
            </a:xfrm>
            <a:custGeom>
              <a:avLst/>
              <a:gdLst/>
              <a:ahLst/>
              <a:cxnLst/>
              <a:rect l="l" t="t" r="r" b="b"/>
              <a:pathLst>
                <a:path w="992" h="239" extrusionOk="0">
                  <a:moveTo>
                    <a:pt x="1" y="1"/>
                  </a:moveTo>
                  <a:lnTo>
                    <a:pt x="1"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0637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4688100"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4641525"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492285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4594275"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48762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4829025"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47353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47826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539375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5346475"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54874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5440125"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52999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525265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52062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515900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431312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45478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45006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4453350"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4126350"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998500" y="2336100"/>
              <a:ext cx="9450" cy="24100"/>
            </a:xfrm>
            <a:custGeom>
              <a:avLst/>
              <a:gdLst/>
              <a:ahLst/>
              <a:cxnLst/>
              <a:rect l="l" t="t" r="r" b="b"/>
              <a:pathLst>
                <a:path w="378" h="964" extrusionOk="0">
                  <a:moveTo>
                    <a:pt x="1" y="0"/>
                  </a:moveTo>
                  <a:cubicBezTo>
                    <a:pt x="29" y="321"/>
                    <a:pt x="57" y="642"/>
                    <a:pt x="147" y="963"/>
                  </a:cubicBezTo>
                  <a:lnTo>
                    <a:pt x="378" y="900"/>
                  </a:lnTo>
                  <a:cubicBezTo>
                    <a:pt x="287" y="614"/>
                    <a:pt x="259" y="293"/>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440680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4079775" y="2441450"/>
              <a:ext cx="24100" cy="12400"/>
            </a:xfrm>
            <a:custGeom>
              <a:avLst/>
              <a:gdLst/>
              <a:ahLst/>
              <a:cxnLst/>
              <a:rect l="l" t="t" r="r" b="b"/>
              <a:pathLst>
                <a:path w="964" h="496" extrusionOk="0">
                  <a:moveTo>
                    <a:pt x="91" y="0"/>
                  </a:moveTo>
                  <a:lnTo>
                    <a:pt x="1" y="237"/>
                  </a:lnTo>
                  <a:cubicBezTo>
                    <a:pt x="294" y="349"/>
                    <a:pt x="615" y="440"/>
                    <a:pt x="908" y="495"/>
                  </a:cubicBezTo>
                  <a:lnTo>
                    <a:pt x="963" y="265"/>
                  </a:lnTo>
                  <a:cubicBezTo>
                    <a:pt x="670" y="209"/>
                    <a:pt x="384" y="119"/>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4010025" y="2380400"/>
              <a:ext cx="16750" cy="22700"/>
            </a:xfrm>
            <a:custGeom>
              <a:avLst/>
              <a:gdLst/>
              <a:ahLst/>
              <a:cxnLst/>
              <a:rect l="l" t="t" r="r" b="b"/>
              <a:pathLst>
                <a:path w="670" h="908" extrusionOk="0">
                  <a:moveTo>
                    <a:pt x="210" y="0"/>
                  </a:moveTo>
                  <a:lnTo>
                    <a:pt x="0" y="91"/>
                  </a:lnTo>
                  <a:cubicBezTo>
                    <a:pt x="147" y="384"/>
                    <a:pt x="293" y="642"/>
                    <a:pt x="496" y="907"/>
                  </a:cubicBezTo>
                  <a:lnTo>
                    <a:pt x="670" y="789"/>
                  </a:lnTo>
                  <a:cubicBezTo>
                    <a:pt x="496" y="524"/>
                    <a:pt x="349" y="266"/>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9850" y="2416850"/>
              <a:ext cx="21825" cy="19550"/>
            </a:xfrm>
            <a:custGeom>
              <a:avLst/>
              <a:gdLst/>
              <a:ahLst/>
              <a:cxnLst/>
              <a:rect l="l" t="t" r="r" b="b"/>
              <a:pathLst>
                <a:path w="873" h="782" extrusionOk="0">
                  <a:moveTo>
                    <a:pt x="147" y="0"/>
                  </a:moveTo>
                  <a:lnTo>
                    <a:pt x="0" y="175"/>
                  </a:lnTo>
                  <a:cubicBezTo>
                    <a:pt x="237" y="405"/>
                    <a:pt x="468" y="607"/>
                    <a:pt x="761" y="782"/>
                  </a:cubicBezTo>
                  <a:lnTo>
                    <a:pt x="872" y="579"/>
                  </a:lnTo>
                  <a:cubicBezTo>
                    <a:pt x="614" y="405"/>
                    <a:pt x="377" y="231"/>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417135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2658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35970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2186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6381200" y="2450150"/>
              <a:ext cx="24100" cy="5975"/>
            </a:xfrm>
            <a:custGeom>
              <a:avLst/>
              <a:gdLst/>
              <a:ahLst/>
              <a:cxnLst/>
              <a:rect l="l" t="t" r="r" b="b"/>
              <a:pathLst>
                <a:path w="964" h="239" extrusionOk="0">
                  <a:moveTo>
                    <a:pt x="1" y="1"/>
                  </a:moveTo>
                  <a:lnTo>
                    <a:pt x="1" y="238"/>
                  </a:lnTo>
                  <a:lnTo>
                    <a:pt x="964" y="238"/>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63348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6475050" y="2450150"/>
              <a:ext cx="24600" cy="5975"/>
            </a:xfrm>
            <a:custGeom>
              <a:avLst/>
              <a:gdLst/>
              <a:ahLst/>
              <a:cxnLst/>
              <a:rect l="l" t="t" r="r" b="b"/>
              <a:pathLst>
                <a:path w="984" h="239" extrusionOk="0">
                  <a:moveTo>
                    <a:pt x="0" y="1"/>
                  </a:moveTo>
                  <a:lnTo>
                    <a:pt x="0" y="238"/>
                  </a:lnTo>
                  <a:lnTo>
                    <a:pt x="984" y="238"/>
                  </a:lnTo>
                  <a:lnTo>
                    <a:pt x="9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642847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60528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600625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62875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958975"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624030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6193725"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61000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146475"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758450"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7111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85210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0485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63925" y="2450150"/>
              <a:ext cx="24100" cy="5975"/>
            </a:xfrm>
            <a:custGeom>
              <a:avLst/>
              <a:gdLst/>
              <a:ahLst/>
              <a:cxnLst/>
              <a:rect l="l" t="t" r="r" b="b"/>
              <a:pathLst>
                <a:path w="964"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661735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5702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652370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677150" y="2450150"/>
              <a:ext cx="23925" cy="5975"/>
            </a:xfrm>
            <a:custGeom>
              <a:avLst/>
              <a:gdLst/>
              <a:ahLst/>
              <a:cxnLst/>
              <a:rect l="l" t="t" r="r" b="b"/>
              <a:pathLst>
                <a:path w="957"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1190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8653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818075"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7715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536050"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629875"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7244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583325"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6993900"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6947325"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7087550" y="2450150"/>
              <a:ext cx="24775" cy="5975"/>
            </a:xfrm>
            <a:custGeom>
              <a:avLst/>
              <a:gdLst/>
              <a:ahLst/>
              <a:cxnLst/>
              <a:rect l="l" t="t" r="r" b="b"/>
              <a:pathLst>
                <a:path w="991" h="239" extrusionOk="0">
                  <a:moveTo>
                    <a:pt x="0" y="1"/>
                  </a:moveTo>
                  <a:lnTo>
                    <a:pt x="0"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70411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6900075"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7370250" y="2450150"/>
              <a:ext cx="24100" cy="5975"/>
            </a:xfrm>
            <a:custGeom>
              <a:avLst/>
              <a:gdLst/>
              <a:ahLst/>
              <a:cxnLst/>
              <a:rect l="l" t="t" r="r" b="b"/>
              <a:pathLst>
                <a:path w="964" h="239" extrusionOk="0">
                  <a:moveTo>
                    <a:pt x="1" y="1"/>
                  </a:moveTo>
                  <a:lnTo>
                    <a:pt x="1"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7323700" y="2450150"/>
              <a:ext cx="23375" cy="5975"/>
            </a:xfrm>
            <a:custGeom>
              <a:avLst/>
              <a:gdLst/>
              <a:ahLst/>
              <a:cxnLst/>
              <a:rect l="l" t="t" r="r" b="b"/>
              <a:pathLst>
                <a:path w="935"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746477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74175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7276600" y="2450150"/>
              <a:ext cx="23925" cy="5975"/>
            </a:xfrm>
            <a:custGeom>
              <a:avLst/>
              <a:gdLst/>
              <a:ahLst/>
              <a:cxnLst/>
              <a:rect l="l" t="t" r="r" b="b"/>
              <a:pathLst>
                <a:path w="957" h="239" extrusionOk="0">
                  <a:moveTo>
                    <a:pt x="1" y="1"/>
                  </a:moveTo>
                  <a:lnTo>
                    <a:pt x="1"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7230025"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71827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71362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835860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8311350" y="2450150"/>
              <a:ext cx="23900" cy="5975"/>
            </a:xfrm>
            <a:custGeom>
              <a:avLst/>
              <a:gdLst/>
              <a:ahLst/>
              <a:cxnLst/>
              <a:rect l="l" t="t" r="r" b="b"/>
              <a:pathLst>
                <a:path w="956" h="239" extrusionOk="0">
                  <a:moveTo>
                    <a:pt x="0" y="1"/>
                  </a:moveTo>
                  <a:lnTo>
                    <a:pt x="0" y="238"/>
                  </a:lnTo>
                  <a:lnTo>
                    <a:pt x="956" y="238"/>
                  </a:lnTo>
                  <a:lnTo>
                    <a:pt x="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8452250" y="2450150"/>
              <a:ext cx="24800" cy="5975"/>
            </a:xfrm>
            <a:custGeom>
              <a:avLst/>
              <a:gdLst/>
              <a:ahLst/>
              <a:cxnLst/>
              <a:rect l="l" t="t" r="r" b="b"/>
              <a:pathLst>
                <a:path w="992" h="239" extrusionOk="0">
                  <a:moveTo>
                    <a:pt x="1" y="1"/>
                  </a:moveTo>
                  <a:lnTo>
                    <a:pt x="1" y="238"/>
                  </a:lnTo>
                  <a:lnTo>
                    <a:pt x="991" y="238"/>
                  </a:lnTo>
                  <a:lnTo>
                    <a:pt x="9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840500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8030025" y="2450150"/>
              <a:ext cx="23400" cy="5975"/>
            </a:xfrm>
            <a:custGeom>
              <a:avLst/>
              <a:gdLst/>
              <a:ahLst/>
              <a:cxnLst/>
              <a:rect l="l" t="t" r="r" b="b"/>
              <a:pathLst>
                <a:path w="936" h="239" extrusionOk="0">
                  <a:moveTo>
                    <a:pt x="1" y="1"/>
                  </a:moveTo>
                  <a:lnTo>
                    <a:pt x="1"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7982925" y="2450150"/>
              <a:ext cx="23925" cy="5975"/>
            </a:xfrm>
            <a:custGeom>
              <a:avLst/>
              <a:gdLst/>
              <a:ahLst/>
              <a:cxnLst/>
              <a:rect l="l" t="t" r="r" b="b"/>
              <a:pathLst>
                <a:path w="957" h="239" extrusionOk="0">
                  <a:moveTo>
                    <a:pt x="1" y="1"/>
                  </a:moveTo>
                  <a:lnTo>
                    <a:pt x="1" y="238"/>
                  </a:lnTo>
                  <a:lnTo>
                    <a:pt x="957" y="238"/>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8264775"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793637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821750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81711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807660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812385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7654350" y="2450150"/>
              <a:ext cx="23400" cy="5975"/>
            </a:xfrm>
            <a:custGeom>
              <a:avLst/>
              <a:gdLst/>
              <a:ahLst/>
              <a:cxnLst/>
              <a:rect l="l" t="t" r="r" b="b"/>
              <a:pathLst>
                <a:path w="936" h="239" extrusionOk="0">
                  <a:moveTo>
                    <a:pt x="1" y="1"/>
                  </a:moveTo>
                  <a:lnTo>
                    <a:pt x="1" y="238"/>
                  </a:lnTo>
                  <a:lnTo>
                    <a:pt x="936" y="238"/>
                  </a:lnTo>
                  <a:lnTo>
                    <a:pt x="9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7889100" y="2450150"/>
              <a:ext cx="23225" cy="5975"/>
            </a:xfrm>
            <a:custGeom>
              <a:avLst/>
              <a:gdLst/>
              <a:ahLst/>
              <a:cxnLst/>
              <a:rect l="l" t="t" r="r" b="b"/>
              <a:pathLst>
                <a:path w="929" h="239" extrusionOk="0">
                  <a:moveTo>
                    <a:pt x="1" y="1"/>
                  </a:moveTo>
                  <a:lnTo>
                    <a:pt x="1" y="238"/>
                  </a:lnTo>
                  <a:lnTo>
                    <a:pt x="929" y="238"/>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7841850" y="2450150"/>
              <a:ext cx="24075" cy="5975"/>
            </a:xfrm>
            <a:custGeom>
              <a:avLst/>
              <a:gdLst/>
              <a:ahLst/>
              <a:cxnLst/>
              <a:rect l="l" t="t" r="r" b="b"/>
              <a:pathLst>
                <a:path w="963" h="239" extrusionOk="0">
                  <a:moveTo>
                    <a:pt x="0" y="1"/>
                  </a:moveTo>
                  <a:lnTo>
                    <a:pt x="0" y="238"/>
                  </a:lnTo>
                  <a:lnTo>
                    <a:pt x="963" y="238"/>
                  </a:lnTo>
                  <a:lnTo>
                    <a:pt x="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7795450" y="2450150"/>
              <a:ext cx="23225" cy="5975"/>
            </a:xfrm>
            <a:custGeom>
              <a:avLst/>
              <a:gdLst/>
              <a:ahLst/>
              <a:cxnLst/>
              <a:rect l="l" t="t" r="r" b="b"/>
              <a:pathLst>
                <a:path w="929" h="239" extrusionOk="0">
                  <a:moveTo>
                    <a:pt x="1" y="1"/>
                  </a:moveTo>
                  <a:lnTo>
                    <a:pt x="1"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774820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7513450" y="2450150"/>
              <a:ext cx="23200" cy="5975"/>
            </a:xfrm>
            <a:custGeom>
              <a:avLst/>
              <a:gdLst/>
              <a:ahLst/>
              <a:cxnLst/>
              <a:rect l="l" t="t" r="r" b="b"/>
              <a:pathLst>
                <a:path w="928"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7607100" y="2450150"/>
              <a:ext cx="23400" cy="5975"/>
            </a:xfrm>
            <a:custGeom>
              <a:avLst/>
              <a:gdLst/>
              <a:ahLst/>
              <a:cxnLst/>
              <a:rect l="l" t="t" r="r" b="b"/>
              <a:pathLst>
                <a:path w="936" h="239" extrusionOk="0">
                  <a:moveTo>
                    <a:pt x="0" y="1"/>
                  </a:moveTo>
                  <a:lnTo>
                    <a:pt x="0" y="238"/>
                  </a:lnTo>
                  <a:lnTo>
                    <a:pt x="935" y="238"/>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7701625" y="2450150"/>
              <a:ext cx="23225" cy="5975"/>
            </a:xfrm>
            <a:custGeom>
              <a:avLst/>
              <a:gdLst/>
              <a:ahLst/>
              <a:cxnLst/>
              <a:rect l="l" t="t" r="r" b="b"/>
              <a:pathLst>
                <a:path w="929" h="239" extrusionOk="0">
                  <a:moveTo>
                    <a:pt x="0" y="1"/>
                  </a:moveTo>
                  <a:lnTo>
                    <a:pt x="0" y="238"/>
                  </a:lnTo>
                  <a:lnTo>
                    <a:pt x="928" y="238"/>
                  </a:lnTo>
                  <a:lnTo>
                    <a:pt x="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7560000" y="2450150"/>
              <a:ext cx="23925" cy="5975"/>
            </a:xfrm>
            <a:custGeom>
              <a:avLst/>
              <a:gdLst/>
              <a:ahLst/>
              <a:cxnLst/>
              <a:rect l="l" t="t" r="r" b="b"/>
              <a:pathLst>
                <a:path w="957" h="239" extrusionOk="0">
                  <a:moveTo>
                    <a:pt x="1" y="1"/>
                  </a:moveTo>
                  <a:lnTo>
                    <a:pt x="1" y="238"/>
                  </a:lnTo>
                  <a:lnTo>
                    <a:pt x="957" y="238"/>
                  </a:lnTo>
                  <a:lnTo>
                    <a:pt x="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5"/>
          <p:cNvGrpSpPr/>
          <p:nvPr/>
        </p:nvGrpSpPr>
        <p:grpSpPr>
          <a:xfrm flipH="1">
            <a:off x="632493" y="4513137"/>
            <a:ext cx="514249" cy="630515"/>
            <a:chOff x="1551613" y="4513162"/>
            <a:chExt cx="514249" cy="630515"/>
          </a:xfrm>
        </p:grpSpPr>
        <p:grpSp>
          <p:nvGrpSpPr>
            <p:cNvPr id="358" name="Google Shape;358;p5"/>
            <p:cNvGrpSpPr/>
            <p:nvPr/>
          </p:nvGrpSpPr>
          <p:grpSpPr>
            <a:xfrm>
              <a:off x="1551613" y="4513162"/>
              <a:ext cx="347653" cy="630515"/>
              <a:chOff x="3816307" y="2352225"/>
              <a:chExt cx="1213027" cy="2199981"/>
            </a:xfrm>
          </p:grpSpPr>
          <p:sp>
            <p:nvSpPr>
              <p:cNvPr id="359" name="Google Shape;359;p5"/>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5"/>
            <p:cNvGrpSpPr/>
            <p:nvPr/>
          </p:nvGrpSpPr>
          <p:grpSpPr>
            <a:xfrm>
              <a:off x="1899071" y="4839761"/>
              <a:ext cx="166791" cy="302717"/>
              <a:chOff x="3816307" y="2352225"/>
              <a:chExt cx="1213027" cy="2199981"/>
            </a:xfrm>
          </p:grpSpPr>
          <p:sp>
            <p:nvSpPr>
              <p:cNvPr id="363" name="Google Shape;363;p5"/>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6" name="Google Shape;366;p5"/>
          <p:cNvGrpSpPr/>
          <p:nvPr/>
        </p:nvGrpSpPr>
        <p:grpSpPr>
          <a:xfrm>
            <a:off x="7515019" y="3763859"/>
            <a:ext cx="1185128" cy="1127605"/>
            <a:chOff x="7900788" y="3763745"/>
            <a:chExt cx="1185128" cy="1127605"/>
          </a:xfrm>
        </p:grpSpPr>
        <p:grpSp>
          <p:nvGrpSpPr>
            <p:cNvPr id="367" name="Google Shape;367;p5"/>
            <p:cNvGrpSpPr/>
            <p:nvPr/>
          </p:nvGrpSpPr>
          <p:grpSpPr>
            <a:xfrm>
              <a:off x="7900788" y="4339435"/>
              <a:ext cx="1185128" cy="551915"/>
              <a:chOff x="7728113" y="4430335"/>
              <a:chExt cx="1185128" cy="551915"/>
            </a:xfrm>
          </p:grpSpPr>
          <p:sp>
            <p:nvSpPr>
              <p:cNvPr id="368" name="Google Shape;368;p5"/>
              <p:cNvSpPr/>
              <p:nvPr/>
            </p:nvSpPr>
            <p:spPr>
              <a:xfrm>
                <a:off x="7728113" y="4848450"/>
                <a:ext cx="993600" cy="1338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369" name="Google Shape;369;p5"/>
              <p:cNvGrpSpPr/>
              <p:nvPr/>
            </p:nvGrpSpPr>
            <p:grpSpPr>
              <a:xfrm>
                <a:off x="7740297" y="4430335"/>
                <a:ext cx="1172944" cy="463143"/>
                <a:chOff x="2434350" y="2965420"/>
                <a:chExt cx="3877500" cy="1531050"/>
              </a:xfrm>
            </p:grpSpPr>
            <p:sp>
              <p:nvSpPr>
                <p:cNvPr id="370" name="Google Shape;370;p5"/>
                <p:cNvSpPr/>
                <p:nvPr/>
              </p:nvSpPr>
              <p:spPr>
                <a:xfrm>
                  <a:off x="3554346" y="3159217"/>
                  <a:ext cx="2687909" cy="732797"/>
                </a:xfrm>
                <a:custGeom>
                  <a:avLst/>
                  <a:gdLst/>
                  <a:ahLst/>
                  <a:cxnLst/>
                  <a:rect l="l" t="t" r="r" b="b"/>
                  <a:pathLst>
                    <a:path w="13634" h="3717" extrusionOk="0">
                      <a:moveTo>
                        <a:pt x="13509" y="0"/>
                      </a:moveTo>
                      <a:lnTo>
                        <a:pt x="0" y="938"/>
                      </a:lnTo>
                      <a:lnTo>
                        <a:pt x="572" y="3717"/>
                      </a:lnTo>
                      <a:lnTo>
                        <a:pt x="9695" y="3118"/>
                      </a:lnTo>
                      <a:lnTo>
                        <a:pt x="13634" y="1687"/>
                      </a:lnTo>
                      <a:lnTo>
                        <a:pt x="135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3554346" y="3166604"/>
                  <a:ext cx="2687909" cy="732797"/>
                </a:xfrm>
                <a:custGeom>
                  <a:avLst/>
                  <a:gdLst/>
                  <a:ahLst/>
                  <a:cxnLst/>
                  <a:rect l="l" t="t" r="r" b="b"/>
                  <a:pathLst>
                    <a:path w="13634" h="3717" extrusionOk="0">
                      <a:moveTo>
                        <a:pt x="13509" y="0"/>
                      </a:moveTo>
                      <a:lnTo>
                        <a:pt x="0" y="938"/>
                      </a:lnTo>
                      <a:lnTo>
                        <a:pt x="572" y="3717"/>
                      </a:lnTo>
                      <a:lnTo>
                        <a:pt x="9695" y="3118"/>
                      </a:lnTo>
                      <a:lnTo>
                        <a:pt x="13634" y="1687"/>
                      </a:lnTo>
                      <a:lnTo>
                        <a:pt x="13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3731582" y="3088440"/>
                  <a:ext cx="458959" cy="476308"/>
                </a:xfrm>
                <a:custGeom>
                  <a:avLst/>
                  <a:gdLst/>
                  <a:ahLst/>
                  <a:cxnLst/>
                  <a:rect l="l" t="t" r="r" b="b"/>
                  <a:pathLst>
                    <a:path w="2328" h="2416" extrusionOk="0">
                      <a:moveTo>
                        <a:pt x="1142" y="1"/>
                      </a:moveTo>
                      <a:cubicBezTo>
                        <a:pt x="1120" y="1"/>
                        <a:pt x="1098" y="1"/>
                        <a:pt x="1075" y="3"/>
                      </a:cubicBezTo>
                      <a:lnTo>
                        <a:pt x="843" y="16"/>
                      </a:lnTo>
                      <a:lnTo>
                        <a:pt x="856" y="45"/>
                      </a:lnTo>
                      <a:cubicBezTo>
                        <a:pt x="353" y="196"/>
                        <a:pt x="0" y="699"/>
                        <a:pt x="39" y="1284"/>
                      </a:cubicBezTo>
                      <a:cubicBezTo>
                        <a:pt x="82" y="1856"/>
                        <a:pt x="503" y="2320"/>
                        <a:pt x="1007" y="2402"/>
                      </a:cubicBezTo>
                      <a:lnTo>
                        <a:pt x="1020" y="2415"/>
                      </a:lnTo>
                      <a:lnTo>
                        <a:pt x="1239" y="2402"/>
                      </a:lnTo>
                      <a:cubicBezTo>
                        <a:pt x="1866" y="2360"/>
                        <a:pt x="2327" y="1788"/>
                        <a:pt x="2275" y="1134"/>
                      </a:cubicBezTo>
                      <a:cubicBezTo>
                        <a:pt x="2234" y="491"/>
                        <a:pt x="1726" y="1"/>
                        <a:pt x="1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3717978" y="3091200"/>
                  <a:ext cx="394492" cy="473943"/>
                </a:xfrm>
                <a:custGeom>
                  <a:avLst/>
                  <a:gdLst/>
                  <a:ahLst/>
                  <a:cxnLst/>
                  <a:rect l="l" t="t" r="r" b="b"/>
                  <a:pathLst>
                    <a:path w="2001" h="2404" extrusionOk="0">
                      <a:moveTo>
                        <a:pt x="952" y="1"/>
                      </a:moveTo>
                      <a:cubicBezTo>
                        <a:pt x="939" y="1"/>
                        <a:pt x="926" y="1"/>
                        <a:pt x="912" y="2"/>
                      </a:cubicBezTo>
                      <a:cubicBezTo>
                        <a:pt x="396" y="44"/>
                        <a:pt x="0" y="616"/>
                        <a:pt x="40" y="1270"/>
                      </a:cubicBezTo>
                      <a:cubicBezTo>
                        <a:pt x="81" y="1913"/>
                        <a:pt x="525" y="2403"/>
                        <a:pt x="1031" y="2403"/>
                      </a:cubicBezTo>
                      <a:cubicBezTo>
                        <a:pt x="1050" y="2403"/>
                        <a:pt x="1070" y="2403"/>
                        <a:pt x="1089" y="2401"/>
                      </a:cubicBezTo>
                      <a:cubicBezTo>
                        <a:pt x="1609" y="2372"/>
                        <a:pt x="2001" y="1800"/>
                        <a:pt x="1962" y="1146"/>
                      </a:cubicBezTo>
                      <a:cubicBezTo>
                        <a:pt x="1920" y="496"/>
                        <a:pt x="1469" y="1"/>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5541003" y="2965420"/>
                  <a:ext cx="459551" cy="475520"/>
                </a:xfrm>
                <a:custGeom>
                  <a:avLst/>
                  <a:gdLst/>
                  <a:ahLst/>
                  <a:cxnLst/>
                  <a:rect l="l" t="t" r="r" b="b"/>
                  <a:pathLst>
                    <a:path w="2331" h="2412" extrusionOk="0">
                      <a:moveTo>
                        <a:pt x="1150" y="0"/>
                      </a:moveTo>
                      <a:cubicBezTo>
                        <a:pt x="1125" y="0"/>
                        <a:pt x="1101" y="1"/>
                        <a:pt x="1076" y="3"/>
                      </a:cubicBezTo>
                      <a:lnTo>
                        <a:pt x="844" y="16"/>
                      </a:lnTo>
                      <a:lnTo>
                        <a:pt x="860" y="42"/>
                      </a:lnTo>
                      <a:cubicBezTo>
                        <a:pt x="353" y="192"/>
                        <a:pt x="0" y="695"/>
                        <a:pt x="43" y="1281"/>
                      </a:cubicBezTo>
                      <a:cubicBezTo>
                        <a:pt x="82" y="1853"/>
                        <a:pt x="504" y="2317"/>
                        <a:pt x="1007" y="2385"/>
                      </a:cubicBezTo>
                      <a:lnTo>
                        <a:pt x="1023" y="2412"/>
                      </a:lnTo>
                      <a:lnTo>
                        <a:pt x="1239" y="2398"/>
                      </a:lnTo>
                      <a:cubicBezTo>
                        <a:pt x="1867" y="2356"/>
                        <a:pt x="2331" y="1784"/>
                        <a:pt x="2275" y="1117"/>
                      </a:cubicBezTo>
                      <a:cubicBezTo>
                        <a:pt x="2235" y="489"/>
                        <a:pt x="1744" y="0"/>
                        <a:pt x="1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5527399" y="2967983"/>
                  <a:ext cx="395281" cy="473548"/>
                </a:xfrm>
                <a:custGeom>
                  <a:avLst/>
                  <a:gdLst/>
                  <a:ahLst/>
                  <a:cxnLst/>
                  <a:rect l="l" t="t" r="r" b="b"/>
                  <a:pathLst>
                    <a:path w="2005" h="2402" extrusionOk="0">
                      <a:moveTo>
                        <a:pt x="974" y="0"/>
                      </a:moveTo>
                      <a:cubicBezTo>
                        <a:pt x="953" y="0"/>
                        <a:pt x="933" y="1"/>
                        <a:pt x="913" y="3"/>
                      </a:cubicBezTo>
                      <a:cubicBezTo>
                        <a:pt x="396" y="42"/>
                        <a:pt x="1" y="601"/>
                        <a:pt x="43" y="1268"/>
                      </a:cubicBezTo>
                      <a:cubicBezTo>
                        <a:pt x="81" y="1908"/>
                        <a:pt x="523" y="2401"/>
                        <a:pt x="1030" y="2401"/>
                      </a:cubicBezTo>
                      <a:cubicBezTo>
                        <a:pt x="1051" y="2401"/>
                        <a:pt x="1072" y="2400"/>
                        <a:pt x="1092" y="2399"/>
                      </a:cubicBezTo>
                      <a:cubicBezTo>
                        <a:pt x="1609" y="2359"/>
                        <a:pt x="2004" y="1800"/>
                        <a:pt x="1962" y="1134"/>
                      </a:cubicBezTo>
                      <a:cubicBezTo>
                        <a:pt x="1924" y="505"/>
                        <a:pt x="1481" y="0"/>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3554346" y="3159217"/>
                  <a:ext cx="2671743" cy="286850"/>
                </a:xfrm>
                <a:custGeom>
                  <a:avLst/>
                  <a:gdLst/>
                  <a:ahLst/>
                  <a:cxnLst/>
                  <a:rect l="l" t="t" r="r" b="b"/>
                  <a:pathLst>
                    <a:path w="13552" h="1455" extrusionOk="0">
                      <a:moveTo>
                        <a:pt x="13509" y="0"/>
                      </a:moveTo>
                      <a:lnTo>
                        <a:pt x="0" y="938"/>
                      </a:lnTo>
                      <a:lnTo>
                        <a:pt x="108" y="1455"/>
                      </a:lnTo>
                      <a:lnTo>
                        <a:pt x="13552" y="530"/>
                      </a:lnTo>
                      <a:lnTo>
                        <a:pt x="135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3777320" y="3773926"/>
                  <a:ext cx="1688371" cy="665767"/>
                </a:xfrm>
                <a:custGeom>
                  <a:avLst/>
                  <a:gdLst/>
                  <a:ahLst/>
                  <a:cxnLst/>
                  <a:rect l="l" t="t" r="r" b="b"/>
                  <a:pathLst>
                    <a:path w="8564" h="3377" extrusionOk="0">
                      <a:moveTo>
                        <a:pt x="8564" y="0"/>
                      </a:moveTo>
                      <a:lnTo>
                        <a:pt x="0" y="559"/>
                      </a:lnTo>
                      <a:lnTo>
                        <a:pt x="1046" y="3377"/>
                      </a:lnTo>
                      <a:lnTo>
                        <a:pt x="5050" y="3093"/>
                      </a:lnTo>
                      <a:lnTo>
                        <a:pt x="85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2488368" y="3233936"/>
                  <a:ext cx="2687515" cy="738712"/>
                </a:xfrm>
                <a:custGeom>
                  <a:avLst/>
                  <a:gdLst/>
                  <a:ahLst/>
                  <a:cxnLst/>
                  <a:rect l="l" t="t" r="r" b="b"/>
                  <a:pathLst>
                    <a:path w="13632" h="3747" extrusionOk="0">
                      <a:moveTo>
                        <a:pt x="13510" y="0"/>
                      </a:moveTo>
                      <a:lnTo>
                        <a:pt x="1" y="929"/>
                      </a:lnTo>
                      <a:lnTo>
                        <a:pt x="573" y="3746"/>
                      </a:lnTo>
                      <a:lnTo>
                        <a:pt x="9696" y="3106"/>
                      </a:lnTo>
                      <a:lnTo>
                        <a:pt x="13631" y="1690"/>
                      </a:lnTo>
                      <a:lnTo>
                        <a:pt x="13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2751363" y="3548388"/>
                  <a:ext cx="1860678" cy="948082"/>
                </a:xfrm>
                <a:custGeom>
                  <a:avLst/>
                  <a:gdLst/>
                  <a:ahLst/>
                  <a:cxnLst/>
                  <a:rect l="l" t="t" r="r" b="b"/>
                  <a:pathLst>
                    <a:path w="9438" h="4809" extrusionOk="0">
                      <a:moveTo>
                        <a:pt x="9437" y="0"/>
                      </a:moveTo>
                      <a:lnTo>
                        <a:pt x="1" y="1850"/>
                      </a:lnTo>
                      <a:lnTo>
                        <a:pt x="1962" y="4809"/>
                      </a:lnTo>
                      <a:lnTo>
                        <a:pt x="6250" y="4521"/>
                      </a:lnTo>
                      <a:lnTo>
                        <a:pt x="94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2875172" y="3891821"/>
                  <a:ext cx="826837" cy="550633"/>
                </a:xfrm>
                <a:custGeom>
                  <a:avLst/>
                  <a:gdLst/>
                  <a:ahLst/>
                  <a:cxnLst/>
                  <a:rect l="l" t="t" r="r" b="b"/>
                  <a:pathLst>
                    <a:path w="4194" h="2793" extrusionOk="0">
                      <a:moveTo>
                        <a:pt x="4017" y="1"/>
                      </a:moveTo>
                      <a:lnTo>
                        <a:pt x="0" y="288"/>
                      </a:lnTo>
                      <a:lnTo>
                        <a:pt x="1661" y="2792"/>
                      </a:lnTo>
                      <a:lnTo>
                        <a:pt x="4194" y="2616"/>
                      </a:lnTo>
                      <a:lnTo>
                        <a:pt x="40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3084543" y="3891821"/>
                  <a:ext cx="604060" cy="368074"/>
                </a:xfrm>
                <a:custGeom>
                  <a:avLst/>
                  <a:gdLst/>
                  <a:ahLst/>
                  <a:cxnLst/>
                  <a:rect l="l" t="t" r="r" b="b"/>
                  <a:pathLst>
                    <a:path w="3064" h="1867" extrusionOk="0">
                      <a:moveTo>
                        <a:pt x="2955" y="1"/>
                      </a:moveTo>
                      <a:lnTo>
                        <a:pt x="504" y="177"/>
                      </a:lnTo>
                      <a:cubicBezTo>
                        <a:pt x="327" y="272"/>
                        <a:pt x="0" y="504"/>
                        <a:pt x="0" y="504"/>
                      </a:cubicBezTo>
                      <a:lnTo>
                        <a:pt x="1347" y="533"/>
                      </a:lnTo>
                      <a:lnTo>
                        <a:pt x="327" y="1171"/>
                      </a:lnTo>
                      <a:lnTo>
                        <a:pt x="1537" y="1089"/>
                      </a:lnTo>
                      <a:lnTo>
                        <a:pt x="1076" y="1867"/>
                      </a:lnTo>
                      <a:lnTo>
                        <a:pt x="2014" y="1403"/>
                      </a:lnTo>
                      <a:lnTo>
                        <a:pt x="2246" y="1824"/>
                      </a:lnTo>
                      <a:lnTo>
                        <a:pt x="2615" y="1269"/>
                      </a:lnTo>
                      <a:lnTo>
                        <a:pt x="2955" y="1743"/>
                      </a:lnTo>
                      <a:cubicBezTo>
                        <a:pt x="2955" y="1743"/>
                        <a:pt x="3024" y="1622"/>
                        <a:pt x="3063" y="1553"/>
                      </a:cubicBezTo>
                      <a:lnTo>
                        <a:pt x="29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3747551" y="3846082"/>
                  <a:ext cx="577642" cy="556350"/>
                </a:xfrm>
                <a:custGeom>
                  <a:avLst/>
                  <a:gdLst/>
                  <a:ahLst/>
                  <a:cxnLst/>
                  <a:rect l="l" t="t" r="r" b="b"/>
                  <a:pathLst>
                    <a:path w="2930" h="2822" extrusionOk="0">
                      <a:moveTo>
                        <a:pt x="2929" y="1"/>
                      </a:moveTo>
                      <a:lnTo>
                        <a:pt x="1" y="206"/>
                      </a:lnTo>
                      <a:lnTo>
                        <a:pt x="177" y="2821"/>
                      </a:lnTo>
                      <a:lnTo>
                        <a:pt x="981" y="2766"/>
                      </a:lnTo>
                      <a:lnTo>
                        <a:pt x="29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026712" y="3773926"/>
                  <a:ext cx="1438980" cy="606623"/>
                </a:xfrm>
                <a:custGeom>
                  <a:avLst/>
                  <a:gdLst/>
                  <a:ahLst/>
                  <a:cxnLst/>
                  <a:rect l="l" t="t" r="r" b="b"/>
                  <a:pathLst>
                    <a:path w="7299" h="3077" extrusionOk="0">
                      <a:moveTo>
                        <a:pt x="7299" y="0"/>
                      </a:moveTo>
                      <a:lnTo>
                        <a:pt x="1893" y="367"/>
                      </a:lnTo>
                      <a:lnTo>
                        <a:pt x="0" y="3076"/>
                      </a:lnTo>
                      <a:lnTo>
                        <a:pt x="4141" y="2792"/>
                      </a:lnTo>
                      <a:lnTo>
                        <a:pt x="72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4029658" y="3828493"/>
                  <a:ext cx="1162579" cy="525990"/>
                </a:xfrm>
                <a:custGeom>
                  <a:avLst/>
                  <a:gdLst/>
                  <a:ahLst/>
                  <a:cxnLst/>
                  <a:rect l="l" t="t" r="r" b="b"/>
                  <a:pathLst>
                    <a:path w="5897" h="2668" extrusionOk="0">
                      <a:moveTo>
                        <a:pt x="5462" y="0"/>
                      </a:moveTo>
                      <a:lnTo>
                        <a:pt x="4468" y="1265"/>
                      </a:lnTo>
                      <a:lnTo>
                        <a:pt x="4305" y="530"/>
                      </a:lnTo>
                      <a:lnTo>
                        <a:pt x="3759" y="994"/>
                      </a:lnTo>
                      <a:lnTo>
                        <a:pt x="3488" y="435"/>
                      </a:lnTo>
                      <a:lnTo>
                        <a:pt x="2641" y="1376"/>
                      </a:lnTo>
                      <a:lnTo>
                        <a:pt x="2167" y="722"/>
                      </a:lnTo>
                      <a:lnTo>
                        <a:pt x="1935" y="1415"/>
                      </a:lnTo>
                      <a:lnTo>
                        <a:pt x="1402" y="1131"/>
                      </a:lnTo>
                      <a:lnTo>
                        <a:pt x="1170" y="2151"/>
                      </a:lnTo>
                      <a:cubicBezTo>
                        <a:pt x="1170" y="2151"/>
                        <a:pt x="722" y="2056"/>
                        <a:pt x="517" y="1919"/>
                      </a:cubicBezTo>
                      <a:lnTo>
                        <a:pt x="0" y="2667"/>
                      </a:lnTo>
                      <a:lnTo>
                        <a:pt x="0" y="2667"/>
                      </a:lnTo>
                      <a:lnTo>
                        <a:pt x="4141" y="2383"/>
                      </a:lnTo>
                      <a:lnTo>
                        <a:pt x="5897" y="830"/>
                      </a:lnTo>
                      <a:cubicBezTo>
                        <a:pt x="5884" y="830"/>
                        <a:pt x="5884" y="817"/>
                        <a:pt x="5871" y="804"/>
                      </a:cubicBezTo>
                      <a:cubicBezTo>
                        <a:pt x="5681" y="559"/>
                        <a:pt x="5462"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6010806" y="3282237"/>
                  <a:ext cx="301044" cy="228297"/>
                </a:xfrm>
                <a:custGeom>
                  <a:avLst/>
                  <a:gdLst/>
                  <a:ahLst/>
                  <a:cxnLst/>
                  <a:rect l="l" t="t" r="r" b="b"/>
                  <a:pathLst>
                    <a:path w="1527" h="1158" extrusionOk="0">
                      <a:moveTo>
                        <a:pt x="1295" y="0"/>
                      </a:moveTo>
                      <a:lnTo>
                        <a:pt x="0" y="396"/>
                      </a:lnTo>
                      <a:lnTo>
                        <a:pt x="219" y="1158"/>
                      </a:lnTo>
                      <a:lnTo>
                        <a:pt x="1527" y="765"/>
                      </a:lnTo>
                      <a:lnTo>
                        <a:pt x="12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6099719" y="3282237"/>
                  <a:ext cx="212131" cy="177433"/>
                </a:xfrm>
                <a:custGeom>
                  <a:avLst/>
                  <a:gdLst/>
                  <a:ahLst/>
                  <a:cxnLst/>
                  <a:rect l="l" t="t" r="r" b="b"/>
                  <a:pathLst>
                    <a:path w="1076" h="900" extrusionOk="0">
                      <a:moveTo>
                        <a:pt x="844" y="0"/>
                      </a:moveTo>
                      <a:lnTo>
                        <a:pt x="435" y="125"/>
                      </a:lnTo>
                      <a:cubicBezTo>
                        <a:pt x="530" y="177"/>
                        <a:pt x="693" y="288"/>
                        <a:pt x="693" y="288"/>
                      </a:cubicBezTo>
                      <a:lnTo>
                        <a:pt x="177" y="327"/>
                      </a:lnTo>
                      <a:lnTo>
                        <a:pt x="477" y="615"/>
                      </a:lnTo>
                      <a:lnTo>
                        <a:pt x="0" y="667"/>
                      </a:lnTo>
                      <a:cubicBezTo>
                        <a:pt x="0" y="667"/>
                        <a:pt x="396" y="860"/>
                        <a:pt x="612" y="899"/>
                      </a:cubicBezTo>
                      <a:lnTo>
                        <a:pt x="1076" y="765"/>
                      </a:lnTo>
                      <a:lnTo>
                        <a:pt x="8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5156959" y="3339016"/>
                  <a:ext cx="292764" cy="203653"/>
                </a:xfrm>
                <a:custGeom>
                  <a:avLst/>
                  <a:gdLst/>
                  <a:ahLst/>
                  <a:cxnLst/>
                  <a:rect l="l" t="t" r="r" b="b"/>
                  <a:pathLst>
                    <a:path w="1485" h="1033" extrusionOk="0">
                      <a:moveTo>
                        <a:pt x="151" y="0"/>
                      </a:moveTo>
                      <a:lnTo>
                        <a:pt x="0" y="788"/>
                      </a:lnTo>
                      <a:lnTo>
                        <a:pt x="1337" y="1033"/>
                      </a:lnTo>
                      <a:lnTo>
                        <a:pt x="1484" y="258"/>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5078889" y="3110718"/>
                  <a:ext cx="1074454" cy="456594"/>
                </a:xfrm>
                <a:custGeom>
                  <a:avLst/>
                  <a:gdLst/>
                  <a:ahLst/>
                  <a:cxnLst/>
                  <a:rect l="l" t="t" r="r" b="b"/>
                  <a:pathLst>
                    <a:path w="5450" h="2316" extrusionOk="0">
                      <a:moveTo>
                        <a:pt x="5273" y="1"/>
                      </a:moveTo>
                      <a:lnTo>
                        <a:pt x="1" y="1812"/>
                      </a:lnTo>
                      <a:lnTo>
                        <a:pt x="181" y="2315"/>
                      </a:lnTo>
                      <a:lnTo>
                        <a:pt x="5450" y="504"/>
                      </a:lnTo>
                      <a:lnTo>
                        <a:pt x="5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2434350" y="3378840"/>
                  <a:ext cx="201879" cy="118880"/>
                </a:xfrm>
                <a:custGeom>
                  <a:avLst/>
                  <a:gdLst/>
                  <a:ahLst/>
                  <a:cxnLst/>
                  <a:rect l="l" t="t" r="r" b="b"/>
                  <a:pathLst>
                    <a:path w="1024" h="603" extrusionOk="0">
                      <a:moveTo>
                        <a:pt x="994" y="1"/>
                      </a:moveTo>
                      <a:lnTo>
                        <a:pt x="0" y="69"/>
                      </a:lnTo>
                      <a:lnTo>
                        <a:pt x="30" y="602"/>
                      </a:lnTo>
                      <a:lnTo>
                        <a:pt x="1023" y="534"/>
                      </a:lnTo>
                      <a:lnTo>
                        <a:pt x="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5167802" y="3081146"/>
                  <a:ext cx="1074454" cy="456396"/>
                </a:xfrm>
                <a:custGeom>
                  <a:avLst/>
                  <a:gdLst/>
                  <a:ahLst/>
                  <a:cxnLst/>
                  <a:rect l="l" t="t" r="r" b="b"/>
                  <a:pathLst>
                    <a:path w="5450" h="2315" extrusionOk="0">
                      <a:moveTo>
                        <a:pt x="5270" y="1"/>
                      </a:moveTo>
                      <a:lnTo>
                        <a:pt x="1" y="1811"/>
                      </a:lnTo>
                      <a:lnTo>
                        <a:pt x="177" y="2315"/>
                      </a:lnTo>
                      <a:lnTo>
                        <a:pt x="5450" y="504"/>
                      </a:lnTo>
                      <a:lnTo>
                        <a:pt x="52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4327559" y="3304121"/>
                  <a:ext cx="601497" cy="332785"/>
                </a:xfrm>
                <a:custGeom>
                  <a:avLst/>
                  <a:gdLst/>
                  <a:ahLst/>
                  <a:cxnLst/>
                  <a:rect l="l" t="t" r="r" b="b"/>
                  <a:pathLst>
                    <a:path w="3051" h="1688" extrusionOk="0">
                      <a:moveTo>
                        <a:pt x="2995" y="1"/>
                      </a:moveTo>
                      <a:lnTo>
                        <a:pt x="2779" y="14"/>
                      </a:lnTo>
                      <a:cubicBezTo>
                        <a:pt x="2831" y="775"/>
                        <a:pt x="2302" y="1429"/>
                        <a:pt x="1592" y="1471"/>
                      </a:cubicBezTo>
                      <a:cubicBezTo>
                        <a:pt x="1563" y="1474"/>
                        <a:pt x="1533" y="1475"/>
                        <a:pt x="1503" y="1475"/>
                      </a:cubicBezTo>
                      <a:cubicBezTo>
                        <a:pt x="1193" y="1475"/>
                        <a:pt x="890" y="1352"/>
                        <a:pt x="654" y="1128"/>
                      </a:cubicBezTo>
                      <a:cubicBezTo>
                        <a:pt x="396" y="899"/>
                        <a:pt x="233" y="556"/>
                        <a:pt x="203" y="190"/>
                      </a:cubicBezTo>
                      <a:lnTo>
                        <a:pt x="1" y="203"/>
                      </a:lnTo>
                      <a:cubicBezTo>
                        <a:pt x="27" y="625"/>
                        <a:pt x="203" y="1007"/>
                        <a:pt x="504" y="1292"/>
                      </a:cubicBezTo>
                      <a:cubicBezTo>
                        <a:pt x="788" y="1553"/>
                        <a:pt x="1145" y="1687"/>
                        <a:pt x="1498" y="1687"/>
                      </a:cubicBezTo>
                      <a:lnTo>
                        <a:pt x="1605" y="1687"/>
                      </a:lnTo>
                      <a:cubicBezTo>
                        <a:pt x="2423" y="1635"/>
                        <a:pt x="3050" y="870"/>
                        <a:pt x="2995"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2636032" y="3411173"/>
                  <a:ext cx="604060" cy="333376"/>
                </a:xfrm>
                <a:custGeom>
                  <a:avLst/>
                  <a:gdLst/>
                  <a:ahLst/>
                  <a:cxnLst/>
                  <a:rect l="l" t="t" r="r" b="b"/>
                  <a:pathLst>
                    <a:path w="3064" h="1691" extrusionOk="0">
                      <a:moveTo>
                        <a:pt x="2995" y="0"/>
                      </a:moveTo>
                      <a:lnTo>
                        <a:pt x="2779" y="13"/>
                      </a:lnTo>
                      <a:cubicBezTo>
                        <a:pt x="2831" y="765"/>
                        <a:pt x="2302" y="1432"/>
                        <a:pt x="1592" y="1471"/>
                      </a:cubicBezTo>
                      <a:cubicBezTo>
                        <a:pt x="1559" y="1474"/>
                        <a:pt x="1526" y="1475"/>
                        <a:pt x="1494" y="1475"/>
                      </a:cubicBezTo>
                      <a:cubicBezTo>
                        <a:pt x="1187" y="1475"/>
                        <a:pt x="887" y="1353"/>
                        <a:pt x="654" y="1131"/>
                      </a:cubicBezTo>
                      <a:cubicBezTo>
                        <a:pt x="396" y="886"/>
                        <a:pt x="233" y="559"/>
                        <a:pt x="216" y="193"/>
                      </a:cubicBezTo>
                      <a:lnTo>
                        <a:pt x="0" y="206"/>
                      </a:lnTo>
                      <a:cubicBezTo>
                        <a:pt x="27" y="628"/>
                        <a:pt x="203" y="1010"/>
                        <a:pt x="517" y="1295"/>
                      </a:cubicBezTo>
                      <a:cubicBezTo>
                        <a:pt x="788" y="1553"/>
                        <a:pt x="1144" y="1690"/>
                        <a:pt x="1511" y="1690"/>
                      </a:cubicBezTo>
                      <a:lnTo>
                        <a:pt x="1605" y="1690"/>
                      </a:lnTo>
                      <a:cubicBezTo>
                        <a:pt x="2439" y="1635"/>
                        <a:pt x="3063" y="873"/>
                        <a:pt x="2995" y="0"/>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4394589" y="3076414"/>
                  <a:ext cx="504698" cy="467831"/>
                </a:xfrm>
                <a:custGeom>
                  <a:avLst/>
                  <a:gdLst/>
                  <a:ahLst/>
                  <a:cxnLst/>
                  <a:rect l="l" t="t" r="r" b="b"/>
                  <a:pathLst>
                    <a:path w="2560" h="2373" extrusionOk="0">
                      <a:moveTo>
                        <a:pt x="1326" y="0"/>
                      </a:moveTo>
                      <a:cubicBezTo>
                        <a:pt x="907" y="0"/>
                        <a:pt x="496" y="241"/>
                        <a:pt x="272" y="665"/>
                      </a:cubicBezTo>
                      <a:cubicBezTo>
                        <a:pt x="1" y="1169"/>
                        <a:pt x="108" y="1780"/>
                        <a:pt x="504" y="2120"/>
                      </a:cubicBezTo>
                      <a:lnTo>
                        <a:pt x="491" y="2136"/>
                      </a:lnTo>
                      <a:lnTo>
                        <a:pt x="693" y="2244"/>
                      </a:lnTo>
                      <a:cubicBezTo>
                        <a:pt x="852" y="2332"/>
                        <a:pt x="1024" y="2373"/>
                        <a:pt x="1195" y="2373"/>
                      </a:cubicBezTo>
                      <a:cubicBezTo>
                        <a:pt x="1612" y="2373"/>
                        <a:pt x="2026" y="2128"/>
                        <a:pt x="2246" y="1711"/>
                      </a:cubicBezTo>
                      <a:cubicBezTo>
                        <a:pt x="2560" y="1126"/>
                        <a:pt x="2370" y="420"/>
                        <a:pt x="1824" y="132"/>
                      </a:cubicBezTo>
                      <a:lnTo>
                        <a:pt x="1622" y="25"/>
                      </a:lnTo>
                      <a:lnTo>
                        <a:pt x="1609" y="38"/>
                      </a:lnTo>
                      <a:cubicBezTo>
                        <a:pt x="1515" y="12"/>
                        <a:pt x="1420" y="0"/>
                        <a:pt x="1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4373297" y="3061825"/>
                  <a:ext cx="456396" cy="455016"/>
                </a:xfrm>
                <a:custGeom>
                  <a:avLst/>
                  <a:gdLst/>
                  <a:ahLst/>
                  <a:cxnLst/>
                  <a:rect l="l" t="t" r="r" b="b"/>
                  <a:pathLst>
                    <a:path w="2315" h="2308" extrusionOk="0">
                      <a:moveTo>
                        <a:pt x="1339" y="1"/>
                      </a:moveTo>
                      <a:cubicBezTo>
                        <a:pt x="950" y="1"/>
                        <a:pt x="544" y="262"/>
                        <a:pt x="311" y="697"/>
                      </a:cubicBezTo>
                      <a:cubicBezTo>
                        <a:pt x="1" y="1282"/>
                        <a:pt x="122" y="1965"/>
                        <a:pt x="599" y="2210"/>
                      </a:cubicBezTo>
                      <a:cubicBezTo>
                        <a:pt x="718" y="2276"/>
                        <a:pt x="848" y="2307"/>
                        <a:pt x="981" y="2307"/>
                      </a:cubicBezTo>
                      <a:cubicBezTo>
                        <a:pt x="1368" y="2307"/>
                        <a:pt x="1781" y="2044"/>
                        <a:pt x="2014" y="1609"/>
                      </a:cubicBezTo>
                      <a:cubicBezTo>
                        <a:pt x="2315" y="1024"/>
                        <a:pt x="2191" y="344"/>
                        <a:pt x="1730" y="99"/>
                      </a:cubicBezTo>
                      <a:cubicBezTo>
                        <a:pt x="1607" y="32"/>
                        <a:pt x="1474" y="1"/>
                        <a:pt x="1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4453931" y="3142459"/>
                  <a:ext cx="295327" cy="294341"/>
                </a:xfrm>
                <a:custGeom>
                  <a:avLst/>
                  <a:gdLst/>
                  <a:ahLst/>
                  <a:cxnLst/>
                  <a:rect l="l" t="t" r="r" b="b"/>
                  <a:pathLst>
                    <a:path w="1498" h="1493" extrusionOk="0">
                      <a:moveTo>
                        <a:pt x="877" y="0"/>
                      </a:moveTo>
                      <a:cubicBezTo>
                        <a:pt x="627" y="0"/>
                        <a:pt x="358" y="164"/>
                        <a:pt x="203" y="451"/>
                      </a:cubicBezTo>
                      <a:cubicBezTo>
                        <a:pt x="0" y="834"/>
                        <a:pt x="82" y="1268"/>
                        <a:pt x="379" y="1432"/>
                      </a:cubicBezTo>
                      <a:cubicBezTo>
                        <a:pt x="459" y="1473"/>
                        <a:pt x="544" y="1493"/>
                        <a:pt x="631" y="1493"/>
                      </a:cubicBezTo>
                      <a:cubicBezTo>
                        <a:pt x="886" y="1493"/>
                        <a:pt x="1150" y="1322"/>
                        <a:pt x="1291" y="1036"/>
                      </a:cubicBezTo>
                      <a:cubicBezTo>
                        <a:pt x="1497" y="657"/>
                        <a:pt x="1416" y="219"/>
                        <a:pt x="1115" y="56"/>
                      </a:cubicBezTo>
                      <a:cubicBezTo>
                        <a:pt x="1041" y="18"/>
                        <a:pt x="960" y="0"/>
                        <a:pt x="8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4536930" y="3223881"/>
                  <a:ext cx="131695" cy="130709"/>
                </a:xfrm>
                <a:custGeom>
                  <a:avLst/>
                  <a:gdLst/>
                  <a:ahLst/>
                  <a:cxnLst/>
                  <a:rect l="l" t="t" r="r" b="b"/>
                  <a:pathLst>
                    <a:path w="668" h="663" extrusionOk="0">
                      <a:moveTo>
                        <a:pt x="387" y="1"/>
                      </a:moveTo>
                      <a:cubicBezTo>
                        <a:pt x="273" y="1"/>
                        <a:pt x="154" y="78"/>
                        <a:pt x="83" y="202"/>
                      </a:cubicBezTo>
                      <a:cubicBezTo>
                        <a:pt x="1" y="365"/>
                        <a:pt x="27" y="571"/>
                        <a:pt x="164" y="636"/>
                      </a:cubicBezTo>
                      <a:cubicBezTo>
                        <a:pt x="199" y="654"/>
                        <a:pt x="237" y="663"/>
                        <a:pt x="276" y="663"/>
                      </a:cubicBezTo>
                      <a:cubicBezTo>
                        <a:pt x="390" y="663"/>
                        <a:pt x="512" y="591"/>
                        <a:pt x="573" y="460"/>
                      </a:cubicBezTo>
                      <a:cubicBezTo>
                        <a:pt x="668" y="296"/>
                        <a:pt x="625" y="94"/>
                        <a:pt x="491" y="25"/>
                      </a:cubicBezTo>
                      <a:cubicBezTo>
                        <a:pt x="458" y="9"/>
                        <a:pt x="423"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2684333" y="3155274"/>
                  <a:ext cx="502135" cy="471183"/>
                </a:xfrm>
                <a:custGeom>
                  <a:avLst/>
                  <a:gdLst/>
                  <a:ahLst/>
                  <a:cxnLst/>
                  <a:rect l="l" t="t" r="r" b="b"/>
                  <a:pathLst>
                    <a:path w="2547" h="2390" extrusionOk="0">
                      <a:moveTo>
                        <a:pt x="1204" y="0"/>
                      </a:moveTo>
                      <a:cubicBezTo>
                        <a:pt x="1064" y="0"/>
                        <a:pt x="924" y="28"/>
                        <a:pt x="788" y="86"/>
                      </a:cubicBezTo>
                      <a:lnTo>
                        <a:pt x="573" y="167"/>
                      </a:lnTo>
                      <a:lnTo>
                        <a:pt x="586" y="197"/>
                      </a:lnTo>
                      <a:cubicBezTo>
                        <a:pt x="164" y="494"/>
                        <a:pt x="1" y="1096"/>
                        <a:pt x="216" y="1625"/>
                      </a:cubicBezTo>
                      <a:cubicBezTo>
                        <a:pt x="420" y="2092"/>
                        <a:pt x="854" y="2378"/>
                        <a:pt x="1306" y="2378"/>
                      </a:cubicBezTo>
                      <a:cubicBezTo>
                        <a:pt x="1369" y="2378"/>
                        <a:pt x="1434" y="2372"/>
                        <a:pt x="1498" y="2360"/>
                      </a:cubicBezTo>
                      <a:lnTo>
                        <a:pt x="1511" y="2390"/>
                      </a:lnTo>
                      <a:lnTo>
                        <a:pt x="1717" y="2292"/>
                      </a:lnTo>
                      <a:cubicBezTo>
                        <a:pt x="2289" y="2063"/>
                        <a:pt x="2547" y="1367"/>
                        <a:pt x="2289" y="756"/>
                      </a:cubicBezTo>
                      <a:cubicBezTo>
                        <a:pt x="2091" y="286"/>
                        <a:pt x="1654" y="0"/>
                        <a:pt x="1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2665604" y="3176369"/>
                  <a:ext cx="451271" cy="461917"/>
                </a:xfrm>
                <a:custGeom>
                  <a:avLst/>
                  <a:gdLst/>
                  <a:ahLst/>
                  <a:cxnLst/>
                  <a:rect l="l" t="t" r="r" b="b"/>
                  <a:pathLst>
                    <a:path w="2289" h="2343" extrusionOk="0">
                      <a:moveTo>
                        <a:pt x="974" y="0"/>
                      </a:moveTo>
                      <a:cubicBezTo>
                        <a:pt x="869" y="0"/>
                        <a:pt x="766" y="20"/>
                        <a:pt x="668" y="60"/>
                      </a:cubicBezTo>
                      <a:cubicBezTo>
                        <a:pt x="190" y="266"/>
                        <a:pt x="1" y="933"/>
                        <a:pt x="259" y="1547"/>
                      </a:cubicBezTo>
                      <a:cubicBezTo>
                        <a:pt x="465" y="2036"/>
                        <a:pt x="889" y="2343"/>
                        <a:pt x="1301" y="2343"/>
                      </a:cubicBezTo>
                      <a:cubicBezTo>
                        <a:pt x="1405" y="2343"/>
                        <a:pt x="1507" y="2324"/>
                        <a:pt x="1606" y="2283"/>
                      </a:cubicBezTo>
                      <a:cubicBezTo>
                        <a:pt x="2096" y="2077"/>
                        <a:pt x="2289" y="1410"/>
                        <a:pt x="2027" y="796"/>
                      </a:cubicBezTo>
                      <a:cubicBezTo>
                        <a:pt x="1821" y="307"/>
                        <a:pt x="1389" y="0"/>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2746238" y="3258185"/>
                  <a:ext cx="290201" cy="298284"/>
                </a:xfrm>
                <a:custGeom>
                  <a:avLst/>
                  <a:gdLst/>
                  <a:ahLst/>
                  <a:cxnLst/>
                  <a:rect l="l" t="t" r="r" b="b"/>
                  <a:pathLst>
                    <a:path w="1472" h="1513" extrusionOk="0">
                      <a:moveTo>
                        <a:pt x="631" y="1"/>
                      </a:moveTo>
                      <a:cubicBezTo>
                        <a:pt x="564" y="1"/>
                        <a:pt x="498" y="14"/>
                        <a:pt x="435" y="41"/>
                      </a:cubicBezTo>
                      <a:cubicBezTo>
                        <a:pt x="108" y="178"/>
                        <a:pt x="0" y="600"/>
                        <a:pt x="164" y="995"/>
                      </a:cubicBezTo>
                      <a:cubicBezTo>
                        <a:pt x="294" y="1311"/>
                        <a:pt x="571" y="1512"/>
                        <a:pt x="837" y="1512"/>
                      </a:cubicBezTo>
                      <a:cubicBezTo>
                        <a:pt x="904" y="1512"/>
                        <a:pt x="970" y="1499"/>
                        <a:pt x="1033" y="1472"/>
                      </a:cubicBezTo>
                      <a:cubicBezTo>
                        <a:pt x="1347" y="1335"/>
                        <a:pt x="1471" y="913"/>
                        <a:pt x="1308" y="518"/>
                      </a:cubicBezTo>
                      <a:cubicBezTo>
                        <a:pt x="1164" y="202"/>
                        <a:pt x="894" y="1"/>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2823519" y="3340988"/>
                  <a:ext cx="132286" cy="132680"/>
                </a:xfrm>
                <a:custGeom>
                  <a:avLst/>
                  <a:gdLst/>
                  <a:ahLst/>
                  <a:cxnLst/>
                  <a:rect l="l" t="t" r="r" b="b"/>
                  <a:pathLst>
                    <a:path w="671" h="673" extrusionOk="0">
                      <a:moveTo>
                        <a:pt x="288" y="1"/>
                      </a:moveTo>
                      <a:cubicBezTo>
                        <a:pt x="260" y="1"/>
                        <a:pt x="233" y="6"/>
                        <a:pt x="207" y="16"/>
                      </a:cubicBezTo>
                      <a:cubicBezTo>
                        <a:pt x="56" y="72"/>
                        <a:pt x="1" y="261"/>
                        <a:pt x="82" y="438"/>
                      </a:cubicBezTo>
                      <a:cubicBezTo>
                        <a:pt x="138" y="581"/>
                        <a:pt x="264" y="672"/>
                        <a:pt x="390" y="672"/>
                      </a:cubicBezTo>
                      <a:cubicBezTo>
                        <a:pt x="420" y="672"/>
                        <a:pt x="449" y="667"/>
                        <a:pt x="478" y="657"/>
                      </a:cubicBezTo>
                      <a:cubicBezTo>
                        <a:pt x="615" y="601"/>
                        <a:pt x="671" y="412"/>
                        <a:pt x="589" y="235"/>
                      </a:cubicBezTo>
                      <a:cubicBezTo>
                        <a:pt x="533" y="92"/>
                        <a:pt x="407" y="1"/>
                        <a:pt x="2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5457806" y="3325413"/>
                  <a:ext cx="488729" cy="230860"/>
                </a:xfrm>
                <a:custGeom>
                  <a:avLst/>
                  <a:gdLst/>
                  <a:ahLst/>
                  <a:cxnLst/>
                  <a:rect l="l" t="t" r="r" b="b"/>
                  <a:pathLst>
                    <a:path w="2479" h="1171" extrusionOk="0">
                      <a:moveTo>
                        <a:pt x="2328" y="0"/>
                      </a:moveTo>
                      <a:lnTo>
                        <a:pt x="1" y="504"/>
                      </a:lnTo>
                      <a:lnTo>
                        <a:pt x="138" y="1171"/>
                      </a:lnTo>
                      <a:lnTo>
                        <a:pt x="2478" y="667"/>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3830747" y="3884132"/>
                  <a:ext cx="271472" cy="276598"/>
                </a:xfrm>
                <a:custGeom>
                  <a:avLst/>
                  <a:gdLst/>
                  <a:ahLst/>
                  <a:cxnLst/>
                  <a:rect l="l" t="t" r="r" b="b"/>
                  <a:pathLst>
                    <a:path w="1377" h="1403" extrusionOk="0">
                      <a:moveTo>
                        <a:pt x="873" y="0"/>
                      </a:moveTo>
                      <a:lnTo>
                        <a:pt x="628" y="340"/>
                      </a:lnTo>
                      <a:lnTo>
                        <a:pt x="259" y="147"/>
                      </a:lnTo>
                      <a:lnTo>
                        <a:pt x="383" y="543"/>
                      </a:lnTo>
                      <a:lnTo>
                        <a:pt x="0" y="719"/>
                      </a:lnTo>
                      <a:lnTo>
                        <a:pt x="383" y="870"/>
                      </a:lnTo>
                      <a:lnTo>
                        <a:pt x="285" y="1278"/>
                      </a:lnTo>
                      <a:lnTo>
                        <a:pt x="641" y="1076"/>
                      </a:lnTo>
                      <a:lnTo>
                        <a:pt x="899" y="1403"/>
                      </a:lnTo>
                      <a:lnTo>
                        <a:pt x="968" y="994"/>
                      </a:lnTo>
                      <a:lnTo>
                        <a:pt x="1377" y="1007"/>
                      </a:lnTo>
                      <a:lnTo>
                        <a:pt x="1102" y="693"/>
                      </a:lnTo>
                      <a:lnTo>
                        <a:pt x="1363" y="380"/>
                      </a:lnTo>
                      <a:lnTo>
                        <a:pt x="955" y="409"/>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5876745" y="4058017"/>
                  <a:ext cx="193402" cy="96997"/>
                </a:xfrm>
                <a:custGeom>
                  <a:avLst/>
                  <a:gdLst/>
                  <a:ahLst/>
                  <a:cxnLst/>
                  <a:rect l="l" t="t" r="r" b="b"/>
                  <a:pathLst>
                    <a:path w="981" h="492" extrusionOk="0">
                      <a:moveTo>
                        <a:pt x="546" y="1"/>
                      </a:moveTo>
                      <a:cubicBezTo>
                        <a:pt x="530" y="1"/>
                        <a:pt x="0" y="370"/>
                        <a:pt x="0" y="370"/>
                      </a:cubicBezTo>
                      <a:cubicBezTo>
                        <a:pt x="0" y="370"/>
                        <a:pt x="82" y="491"/>
                        <a:pt x="272" y="491"/>
                      </a:cubicBezTo>
                      <a:lnTo>
                        <a:pt x="981" y="491"/>
                      </a:lnTo>
                      <a:lnTo>
                        <a:pt x="5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5616313" y="4302875"/>
                  <a:ext cx="120851" cy="93645"/>
                </a:xfrm>
                <a:custGeom>
                  <a:avLst/>
                  <a:gdLst/>
                  <a:ahLst/>
                  <a:cxnLst/>
                  <a:rect l="l" t="t" r="r" b="b"/>
                  <a:pathLst>
                    <a:path w="613" h="475" extrusionOk="0">
                      <a:moveTo>
                        <a:pt x="27" y="1"/>
                      </a:moveTo>
                      <a:lnTo>
                        <a:pt x="1" y="285"/>
                      </a:lnTo>
                      <a:lnTo>
                        <a:pt x="122" y="475"/>
                      </a:lnTo>
                      <a:lnTo>
                        <a:pt x="449" y="328"/>
                      </a:lnTo>
                      <a:lnTo>
                        <a:pt x="612" y="164"/>
                      </a:lnTo>
                      <a:lnTo>
                        <a:pt x="315" y="66"/>
                      </a:lnTo>
                      <a:cubicBezTo>
                        <a:pt x="298" y="66"/>
                        <a:pt x="27"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6118448" y="3993746"/>
                  <a:ext cx="75507" cy="59341"/>
                </a:xfrm>
                <a:custGeom>
                  <a:avLst/>
                  <a:gdLst/>
                  <a:ahLst/>
                  <a:cxnLst/>
                  <a:rect l="l" t="t" r="r" b="b"/>
                  <a:pathLst>
                    <a:path w="383" h="301" extrusionOk="0">
                      <a:moveTo>
                        <a:pt x="190" y="0"/>
                      </a:moveTo>
                      <a:cubicBezTo>
                        <a:pt x="190" y="0"/>
                        <a:pt x="13" y="111"/>
                        <a:pt x="0" y="137"/>
                      </a:cubicBezTo>
                      <a:lnTo>
                        <a:pt x="39" y="232"/>
                      </a:lnTo>
                      <a:lnTo>
                        <a:pt x="163" y="301"/>
                      </a:lnTo>
                      <a:lnTo>
                        <a:pt x="382" y="262"/>
                      </a:lnTo>
                      <a:lnTo>
                        <a:pt x="353" y="111"/>
                      </a:lnTo>
                      <a:lnTo>
                        <a:pt x="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6019086" y="4280992"/>
                  <a:ext cx="96799" cy="48498"/>
                </a:xfrm>
                <a:custGeom>
                  <a:avLst/>
                  <a:gdLst/>
                  <a:ahLst/>
                  <a:cxnLst/>
                  <a:rect l="l" t="t" r="r" b="b"/>
                  <a:pathLst>
                    <a:path w="491" h="246" extrusionOk="0">
                      <a:moveTo>
                        <a:pt x="1" y="1"/>
                      </a:moveTo>
                      <a:lnTo>
                        <a:pt x="95" y="246"/>
                      </a:lnTo>
                      <a:lnTo>
                        <a:pt x="380" y="177"/>
                      </a:lnTo>
                      <a:lnTo>
                        <a:pt x="491" y="1"/>
                      </a:lnTo>
                      <a:lnTo>
                        <a:pt x="233" y="3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5372244" y="4186952"/>
                  <a:ext cx="120654" cy="112966"/>
                </a:xfrm>
                <a:custGeom>
                  <a:avLst/>
                  <a:gdLst/>
                  <a:ahLst/>
                  <a:cxnLst/>
                  <a:rect l="l" t="t" r="r" b="b"/>
                  <a:pathLst>
                    <a:path w="612" h="573" extrusionOk="0">
                      <a:moveTo>
                        <a:pt x="543" y="1"/>
                      </a:moveTo>
                      <a:cubicBezTo>
                        <a:pt x="530" y="1"/>
                        <a:pt x="379" y="125"/>
                        <a:pt x="379" y="125"/>
                      </a:cubicBezTo>
                      <a:lnTo>
                        <a:pt x="0" y="69"/>
                      </a:lnTo>
                      <a:lnTo>
                        <a:pt x="258" y="288"/>
                      </a:lnTo>
                      <a:lnTo>
                        <a:pt x="271" y="573"/>
                      </a:lnTo>
                      <a:lnTo>
                        <a:pt x="611" y="327"/>
                      </a:lnTo>
                      <a:lnTo>
                        <a:pt x="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6188041" y="4029036"/>
                  <a:ext cx="107643" cy="96997"/>
                </a:xfrm>
                <a:custGeom>
                  <a:avLst/>
                  <a:gdLst/>
                  <a:ahLst/>
                  <a:cxnLst/>
                  <a:rect l="l" t="t" r="r" b="b"/>
                  <a:pathLst>
                    <a:path w="546" h="492" extrusionOk="0">
                      <a:moveTo>
                        <a:pt x="546" y="1"/>
                      </a:moveTo>
                      <a:cubicBezTo>
                        <a:pt x="533" y="1"/>
                        <a:pt x="383" y="96"/>
                        <a:pt x="383" y="96"/>
                      </a:cubicBezTo>
                      <a:lnTo>
                        <a:pt x="124" y="164"/>
                      </a:lnTo>
                      <a:lnTo>
                        <a:pt x="0" y="380"/>
                      </a:lnTo>
                      <a:lnTo>
                        <a:pt x="275" y="491"/>
                      </a:lnTo>
                      <a:lnTo>
                        <a:pt x="520" y="409"/>
                      </a:lnTo>
                      <a:lnTo>
                        <a:pt x="5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6155709" y="4251222"/>
                  <a:ext cx="85168" cy="70579"/>
                </a:xfrm>
                <a:custGeom>
                  <a:avLst/>
                  <a:gdLst/>
                  <a:ahLst/>
                  <a:cxnLst/>
                  <a:rect l="l" t="t" r="r" b="b"/>
                  <a:pathLst>
                    <a:path w="432" h="358" extrusionOk="0">
                      <a:moveTo>
                        <a:pt x="197" y="1"/>
                      </a:moveTo>
                      <a:cubicBezTo>
                        <a:pt x="196" y="1"/>
                        <a:pt x="195" y="1"/>
                        <a:pt x="193" y="1"/>
                      </a:cubicBezTo>
                      <a:cubicBezTo>
                        <a:pt x="177" y="31"/>
                        <a:pt x="14" y="139"/>
                        <a:pt x="1" y="165"/>
                      </a:cubicBezTo>
                      <a:lnTo>
                        <a:pt x="138" y="165"/>
                      </a:lnTo>
                      <a:lnTo>
                        <a:pt x="151" y="358"/>
                      </a:lnTo>
                      <a:cubicBezTo>
                        <a:pt x="151" y="358"/>
                        <a:pt x="328" y="302"/>
                        <a:pt x="383" y="302"/>
                      </a:cubicBezTo>
                      <a:cubicBezTo>
                        <a:pt x="385" y="303"/>
                        <a:pt x="387" y="303"/>
                        <a:pt x="389" y="303"/>
                      </a:cubicBezTo>
                      <a:cubicBezTo>
                        <a:pt x="431" y="303"/>
                        <a:pt x="339" y="151"/>
                        <a:pt x="301" y="139"/>
                      </a:cubicBezTo>
                      <a:cubicBezTo>
                        <a:pt x="261" y="126"/>
                        <a:pt x="22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5533314" y="4163097"/>
                  <a:ext cx="96799" cy="56384"/>
                </a:xfrm>
                <a:custGeom>
                  <a:avLst/>
                  <a:gdLst/>
                  <a:ahLst/>
                  <a:cxnLst/>
                  <a:rect l="l" t="t" r="r" b="b"/>
                  <a:pathLst>
                    <a:path w="491" h="286" extrusionOk="0">
                      <a:moveTo>
                        <a:pt x="0" y="1"/>
                      </a:moveTo>
                      <a:lnTo>
                        <a:pt x="95" y="285"/>
                      </a:lnTo>
                      <a:lnTo>
                        <a:pt x="379" y="220"/>
                      </a:lnTo>
                      <a:lnTo>
                        <a:pt x="490" y="1"/>
                      </a:lnTo>
                      <a:lnTo>
                        <a:pt x="229" y="2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1" name="Google Shape;411;p5"/>
            <p:cNvGrpSpPr/>
            <p:nvPr/>
          </p:nvGrpSpPr>
          <p:grpSpPr>
            <a:xfrm>
              <a:off x="8213439" y="3763745"/>
              <a:ext cx="374657" cy="463150"/>
              <a:chOff x="8243489" y="4050570"/>
              <a:chExt cx="374657" cy="463150"/>
            </a:xfrm>
          </p:grpSpPr>
          <p:sp>
            <p:nvSpPr>
              <p:cNvPr id="412" name="Google Shape;412;p5"/>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9"/>
        <p:cNvGrpSpPr/>
        <p:nvPr/>
      </p:nvGrpSpPr>
      <p:grpSpPr>
        <a:xfrm>
          <a:off x="0" y="0"/>
          <a:ext cx="0" cy="0"/>
          <a:chOff x="0" y="0"/>
          <a:chExt cx="0" cy="0"/>
        </a:xfrm>
      </p:grpSpPr>
      <p:sp>
        <p:nvSpPr>
          <p:cNvPr id="540" name="Google Shape;54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1"/>
        <p:cNvGrpSpPr/>
        <p:nvPr/>
      </p:nvGrpSpPr>
      <p:grpSpPr>
        <a:xfrm>
          <a:off x="0" y="0"/>
          <a:ext cx="0" cy="0"/>
          <a:chOff x="0" y="0"/>
          <a:chExt cx="0" cy="0"/>
        </a:xfrm>
      </p:grpSpPr>
      <p:sp>
        <p:nvSpPr>
          <p:cNvPr id="542" name="Google Shape;542;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43" name="Google Shape;54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4"/>
        <p:cNvGrpSpPr/>
        <p:nvPr/>
      </p:nvGrpSpPr>
      <p:grpSpPr>
        <a:xfrm>
          <a:off x="0" y="0"/>
          <a:ext cx="0" cy="0"/>
          <a:chOff x="0" y="0"/>
          <a:chExt cx="0" cy="0"/>
        </a:xfrm>
      </p:grpSpPr>
      <p:sp>
        <p:nvSpPr>
          <p:cNvPr id="545" name="Google Shape;545;p10"/>
          <p:cNvSpPr txBox="1">
            <a:spLocks noGrp="1"/>
          </p:cNvSpPr>
          <p:nvPr>
            <p:ph type="title"/>
          </p:nvPr>
        </p:nvSpPr>
        <p:spPr>
          <a:xfrm>
            <a:off x="720000" y="4014450"/>
            <a:ext cx="7704000" cy="572700"/>
          </a:xfrm>
          <a:prstGeom prst="rect">
            <a:avLst/>
          </a:prstGeom>
          <a:solidFill>
            <a:schemeClr val="accent5"/>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50"/>
        <p:cNvGrpSpPr/>
        <p:nvPr/>
      </p:nvGrpSpPr>
      <p:grpSpPr>
        <a:xfrm>
          <a:off x="0" y="0"/>
          <a:ext cx="0" cy="0"/>
          <a:chOff x="0" y="0"/>
          <a:chExt cx="0" cy="0"/>
        </a:xfrm>
      </p:grpSpPr>
      <p:sp>
        <p:nvSpPr>
          <p:cNvPr id="551" name="Google Shape;551;p1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2" name="Google Shape;552;p13"/>
          <p:cNvSpPr txBox="1">
            <a:spLocks noGrp="1"/>
          </p:cNvSpPr>
          <p:nvPr>
            <p:ph type="title" idx="2" hasCustomPrompt="1"/>
          </p:nvPr>
        </p:nvSpPr>
        <p:spPr>
          <a:xfrm>
            <a:off x="1692288" y="1402575"/>
            <a:ext cx="1055400" cy="4476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3" name="Google Shape;553;p13"/>
          <p:cNvSpPr txBox="1">
            <a:spLocks noGrp="1"/>
          </p:cNvSpPr>
          <p:nvPr>
            <p:ph type="title" idx="3" hasCustomPrompt="1"/>
          </p:nvPr>
        </p:nvSpPr>
        <p:spPr>
          <a:xfrm>
            <a:off x="1692288" y="2905100"/>
            <a:ext cx="1055400" cy="4476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4" name="Google Shape;554;p13"/>
          <p:cNvSpPr txBox="1">
            <a:spLocks noGrp="1"/>
          </p:cNvSpPr>
          <p:nvPr>
            <p:ph type="title" idx="4" hasCustomPrompt="1"/>
          </p:nvPr>
        </p:nvSpPr>
        <p:spPr>
          <a:xfrm>
            <a:off x="4044300" y="1402575"/>
            <a:ext cx="1055400" cy="4476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5" name="Google Shape;555;p13"/>
          <p:cNvSpPr txBox="1">
            <a:spLocks noGrp="1"/>
          </p:cNvSpPr>
          <p:nvPr>
            <p:ph type="title" idx="5" hasCustomPrompt="1"/>
          </p:nvPr>
        </p:nvSpPr>
        <p:spPr>
          <a:xfrm>
            <a:off x="4044300" y="2905100"/>
            <a:ext cx="1055400" cy="4476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6" name="Google Shape;556;p13"/>
          <p:cNvSpPr txBox="1">
            <a:spLocks noGrp="1"/>
          </p:cNvSpPr>
          <p:nvPr>
            <p:ph type="title" idx="6" hasCustomPrompt="1"/>
          </p:nvPr>
        </p:nvSpPr>
        <p:spPr>
          <a:xfrm>
            <a:off x="6394512" y="1402575"/>
            <a:ext cx="1055400" cy="4476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7" name="Google Shape;557;p13"/>
          <p:cNvSpPr txBox="1">
            <a:spLocks noGrp="1"/>
          </p:cNvSpPr>
          <p:nvPr>
            <p:ph type="title" idx="7" hasCustomPrompt="1"/>
          </p:nvPr>
        </p:nvSpPr>
        <p:spPr>
          <a:xfrm>
            <a:off x="6394512" y="2905100"/>
            <a:ext cx="1055400" cy="4476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8" name="Google Shape;558;p13"/>
          <p:cNvSpPr txBox="1">
            <a:spLocks noGrp="1"/>
          </p:cNvSpPr>
          <p:nvPr>
            <p:ph type="subTitle" idx="1"/>
          </p:nvPr>
        </p:nvSpPr>
        <p:spPr>
          <a:xfrm>
            <a:off x="1346688" y="2002563"/>
            <a:ext cx="1746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9" name="Google Shape;559;p13"/>
          <p:cNvSpPr txBox="1">
            <a:spLocks noGrp="1"/>
          </p:cNvSpPr>
          <p:nvPr>
            <p:ph type="subTitle" idx="8"/>
          </p:nvPr>
        </p:nvSpPr>
        <p:spPr>
          <a:xfrm>
            <a:off x="3698700" y="2002563"/>
            <a:ext cx="1746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0" name="Google Shape;560;p13"/>
          <p:cNvSpPr txBox="1">
            <a:spLocks noGrp="1"/>
          </p:cNvSpPr>
          <p:nvPr>
            <p:ph type="subTitle" idx="9"/>
          </p:nvPr>
        </p:nvSpPr>
        <p:spPr>
          <a:xfrm>
            <a:off x="6047112" y="2002575"/>
            <a:ext cx="17502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1" name="Google Shape;561;p13"/>
          <p:cNvSpPr txBox="1">
            <a:spLocks noGrp="1"/>
          </p:cNvSpPr>
          <p:nvPr>
            <p:ph type="subTitle" idx="13"/>
          </p:nvPr>
        </p:nvSpPr>
        <p:spPr>
          <a:xfrm>
            <a:off x="1346688" y="3505100"/>
            <a:ext cx="1746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2" name="Google Shape;562;p13"/>
          <p:cNvSpPr txBox="1">
            <a:spLocks noGrp="1"/>
          </p:cNvSpPr>
          <p:nvPr>
            <p:ph type="subTitle" idx="14"/>
          </p:nvPr>
        </p:nvSpPr>
        <p:spPr>
          <a:xfrm>
            <a:off x="3698700" y="3505100"/>
            <a:ext cx="1746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3" name="Google Shape;563;p13"/>
          <p:cNvSpPr txBox="1">
            <a:spLocks noGrp="1"/>
          </p:cNvSpPr>
          <p:nvPr>
            <p:ph type="subTitle" idx="15"/>
          </p:nvPr>
        </p:nvSpPr>
        <p:spPr>
          <a:xfrm>
            <a:off x="6047112" y="3505103"/>
            <a:ext cx="17502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4" name="Google Shape;564;p13"/>
          <p:cNvSpPr/>
          <p:nvPr/>
        </p:nvSpPr>
        <p:spPr>
          <a:xfrm>
            <a:off x="-1874837" y="399568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13"/>
          <p:cNvGrpSpPr/>
          <p:nvPr/>
        </p:nvGrpSpPr>
        <p:grpSpPr>
          <a:xfrm flipH="1">
            <a:off x="5481470" y="1514187"/>
            <a:ext cx="4143889" cy="6604850"/>
            <a:chOff x="1336575" y="1389950"/>
            <a:chExt cx="1583450" cy="2523825"/>
          </a:xfrm>
        </p:grpSpPr>
        <p:sp>
          <p:nvSpPr>
            <p:cNvPr id="566" name="Google Shape;566;p13"/>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7" name="Google Shape;567;p13"/>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13"/>
          <p:cNvGrpSpPr/>
          <p:nvPr/>
        </p:nvGrpSpPr>
        <p:grpSpPr>
          <a:xfrm rot="5400000">
            <a:off x="-1426438" y="-1013658"/>
            <a:ext cx="1103228" cy="3337661"/>
            <a:chOff x="1825573" y="1896181"/>
            <a:chExt cx="964529" cy="2918046"/>
          </a:xfrm>
        </p:grpSpPr>
        <p:sp>
          <p:nvSpPr>
            <p:cNvPr id="605" name="Google Shape;605;p13"/>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13"/>
            <p:cNvGrpSpPr/>
            <p:nvPr/>
          </p:nvGrpSpPr>
          <p:grpSpPr>
            <a:xfrm>
              <a:off x="2001780" y="2072389"/>
              <a:ext cx="612115" cy="2698300"/>
              <a:chOff x="1718105" y="2072389"/>
              <a:chExt cx="612115" cy="2698300"/>
            </a:xfrm>
          </p:grpSpPr>
          <p:sp>
            <p:nvSpPr>
              <p:cNvPr id="607" name="Google Shape;607;p13"/>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3"/>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8" name="Google Shape;658;p13"/>
          <p:cNvGrpSpPr/>
          <p:nvPr/>
        </p:nvGrpSpPr>
        <p:grpSpPr>
          <a:xfrm>
            <a:off x="556796" y="4513090"/>
            <a:ext cx="711583" cy="630414"/>
            <a:chOff x="460371" y="2406765"/>
            <a:chExt cx="711583" cy="630414"/>
          </a:xfrm>
        </p:grpSpPr>
        <p:grpSp>
          <p:nvGrpSpPr>
            <p:cNvPr id="659" name="Google Shape;659;p13"/>
            <p:cNvGrpSpPr/>
            <p:nvPr/>
          </p:nvGrpSpPr>
          <p:grpSpPr>
            <a:xfrm>
              <a:off x="666102" y="2406765"/>
              <a:ext cx="505852" cy="630414"/>
              <a:chOff x="666102" y="2406765"/>
              <a:chExt cx="505852" cy="630414"/>
            </a:xfrm>
          </p:grpSpPr>
          <p:grpSp>
            <p:nvGrpSpPr>
              <p:cNvPr id="660" name="Google Shape;660;p13"/>
              <p:cNvGrpSpPr/>
              <p:nvPr/>
            </p:nvGrpSpPr>
            <p:grpSpPr>
              <a:xfrm>
                <a:off x="1005172" y="2632603"/>
                <a:ext cx="166782" cy="404575"/>
                <a:chOff x="3816313" y="1611982"/>
                <a:chExt cx="1212958" cy="2940225"/>
              </a:xfrm>
            </p:grpSpPr>
            <p:sp>
              <p:nvSpPr>
                <p:cNvPr id="661" name="Google Shape;661;p1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13"/>
              <p:cNvGrpSpPr/>
              <p:nvPr/>
            </p:nvGrpSpPr>
            <p:grpSpPr>
              <a:xfrm>
                <a:off x="666102" y="2406765"/>
                <a:ext cx="259816" cy="630384"/>
                <a:chOff x="3816313" y="1611982"/>
                <a:chExt cx="1212958" cy="2940225"/>
              </a:xfrm>
            </p:grpSpPr>
            <p:sp>
              <p:nvSpPr>
                <p:cNvPr id="665" name="Google Shape;665;p1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8" name="Google Shape;668;p13"/>
            <p:cNvGrpSpPr/>
            <p:nvPr/>
          </p:nvGrpSpPr>
          <p:grpSpPr>
            <a:xfrm>
              <a:off x="460371" y="2728161"/>
              <a:ext cx="166791" cy="302717"/>
              <a:chOff x="3816307" y="2352225"/>
              <a:chExt cx="1213027" cy="2199981"/>
            </a:xfrm>
          </p:grpSpPr>
          <p:sp>
            <p:nvSpPr>
              <p:cNvPr id="669" name="Google Shape;669;p13"/>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3"/>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3"/>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00"/>
        <p:cNvGrpSpPr/>
        <p:nvPr/>
      </p:nvGrpSpPr>
      <p:grpSpPr>
        <a:xfrm>
          <a:off x="0" y="0"/>
          <a:ext cx="0" cy="0"/>
          <a:chOff x="0" y="0"/>
          <a:chExt cx="0" cy="0"/>
        </a:xfrm>
      </p:grpSpPr>
      <p:sp>
        <p:nvSpPr>
          <p:cNvPr id="801" name="Google Shape;801;p16"/>
          <p:cNvSpPr/>
          <p:nvPr/>
        </p:nvSpPr>
        <p:spPr>
          <a:xfrm>
            <a:off x="-1441737" y="3639663"/>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16"/>
          <p:cNvGrpSpPr/>
          <p:nvPr/>
        </p:nvGrpSpPr>
        <p:grpSpPr>
          <a:xfrm rot="-5400000">
            <a:off x="-1101175" y="4427675"/>
            <a:ext cx="2079250" cy="1802500"/>
            <a:chOff x="349725" y="59275"/>
            <a:chExt cx="2079250" cy="1802500"/>
          </a:xfrm>
        </p:grpSpPr>
        <p:sp>
          <p:nvSpPr>
            <p:cNvPr id="803" name="Google Shape;803;p16"/>
            <p:cNvSpPr/>
            <p:nvPr/>
          </p:nvSpPr>
          <p:spPr>
            <a:xfrm>
              <a:off x="349725" y="59275"/>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dist="57150" dir="2154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4" name="Google Shape;804;p16"/>
            <p:cNvSpPr/>
            <p:nvPr/>
          </p:nvSpPr>
          <p:spPr>
            <a:xfrm>
              <a:off x="443400" y="166800"/>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16"/>
          <p:cNvGrpSpPr/>
          <p:nvPr/>
        </p:nvGrpSpPr>
        <p:grpSpPr>
          <a:xfrm rot="-5400000">
            <a:off x="5770006" y="-1428521"/>
            <a:ext cx="6382937" cy="1623549"/>
            <a:chOff x="713181" y="3935229"/>
            <a:chExt cx="6382937" cy="1623549"/>
          </a:xfrm>
        </p:grpSpPr>
        <p:sp>
          <p:nvSpPr>
            <p:cNvPr id="806" name="Google Shape;806;p16"/>
            <p:cNvSpPr/>
            <p:nvPr/>
          </p:nvSpPr>
          <p:spPr>
            <a:xfrm rot="5400000" flipH="1">
              <a:off x="3092875" y="1555535"/>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16"/>
            <p:cNvGrpSpPr/>
            <p:nvPr/>
          </p:nvGrpSpPr>
          <p:grpSpPr>
            <a:xfrm rot="5400000" flipH="1">
              <a:off x="3392071" y="1847512"/>
              <a:ext cx="1257637" cy="5799004"/>
              <a:chOff x="3563222" y="101822"/>
              <a:chExt cx="1212180" cy="5125965"/>
            </a:xfrm>
          </p:grpSpPr>
          <p:sp>
            <p:nvSpPr>
              <p:cNvPr id="808" name="Google Shape;808;p16"/>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6"/>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6"/>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6"/>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6"/>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6"/>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6"/>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6"/>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6"/>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6"/>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6"/>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6"/>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6"/>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6"/>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6"/>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6"/>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6"/>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6"/>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6"/>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6"/>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6"/>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6"/>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6"/>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6"/>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2" name="Google Shape;892;p16"/>
          <p:cNvGrpSpPr/>
          <p:nvPr/>
        </p:nvGrpSpPr>
        <p:grpSpPr>
          <a:xfrm>
            <a:off x="7768463" y="4513064"/>
            <a:ext cx="750012" cy="630423"/>
            <a:chOff x="1507450" y="3919292"/>
            <a:chExt cx="953486" cy="801453"/>
          </a:xfrm>
        </p:grpSpPr>
        <p:grpSp>
          <p:nvGrpSpPr>
            <p:cNvPr id="893" name="Google Shape;893;p16"/>
            <p:cNvGrpSpPr/>
            <p:nvPr/>
          </p:nvGrpSpPr>
          <p:grpSpPr>
            <a:xfrm>
              <a:off x="1806988" y="3919292"/>
              <a:ext cx="441906" cy="801453"/>
              <a:chOff x="3816307" y="2352225"/>
              <a:chExt cx="1213027" cy="2199981"/>
            </a:xfrm>
          </p:grpSpPr>
          <p:sp>
            <p:nvSpPr>
              <p:cNvPr id="894" name="Google Shape;894;p16"/>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16"/>
            <p:cNvGrpSpPr/>
            <p:nvPr/>
          </p:nvGrpSpPr>
          <p:grpSpPr>
            <a:xfrm>
              <a:off x="2248899" y="4334549"/>
              <a:ext cx="212037" cy="384777"/>
              <a:chOff x="3816307" y="2352225"/>
              <a:chExt cx="1213027" cy="2199981"/>
            </a:xfrm>
          </p:grpSpPr>
          <p:sp>
            <p:nvSpPr>
              <p:cNvPr id="898" name="Google Shape;898;p16"/>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6"/>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16"/>
            <p:cNvGrpSpPr/>
            <p:nvPr/>
          </p:nvGrpSpPr>
          <p:grpSpPr>
            <a:xfrm>
              <a:off x="1507450" y="4205080"/>
              <a:ext cx="212025" cy="514245"/>
              <a:chOff x="3816313" y="1611982"/>
              <a:chExt cx="1212958" cy="2940225"/>
            </a:xfrm>
          </p:grpSpPr>
          <p:sp>
            <p:nvSpPr>
              <p:cNvPr id="902" name="Google Shape;902;p16"/>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5" name="Google Shape;905;p16"/>
          <p:cNvGrpSpPr/>
          <p:nvPr/>
        </p:nvGrpSpPr>
        <p:grpSpPr>
          <a:xfrm>
            <a:off x="301289" y="4002345"/>
            <a:ext cx="374657" cy="463150"/>
            <a:chOff x="8243489" y="4050570"/>
            <a:chExt cx="374657" cy="463150"/>
          </a:xfrm>
        </p:grpSpPr>
        <p:sp>
          <p:nvSpPr>
            <p:cNvPr id="906" name="Google Shape;906;p16"/>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
        <p:nvSpPr>
          <p:cNvPr id="908" name="Google Shape;908;p1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9" name="Google Shape;909;p16"/>
          <p:cNvSpPr txBox="1">
            <a:spLocks noGrp="1"/>
          </p:cNvSpPr>
          <p:nvPr>
            <p:ph type="subTitle" idx="1"/>
          </p:nvPr>
        </p:nvSpPr>
        <p:spPr>
          <a:xfrm>
            <a:off x="1090025" y="2621198"/>
            <a:ext cx="21753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10" name="Google Shape;910;p16"/>
          <p:cNvSpPr txBox="1">
            <a:spLocks noGrp="1"/>
          </p:cNvSpPr>
          <p:nvPr>
            <p:ph type="subTitle" idx="2"/>
          </p:nvPr>
        </p:nvSpPr>
        <p:spPr>
          <a:xfrm>
            <a:off x="3484350" y="2621198"/>
            <a:ext cx="21753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11" name="Google Shape;911;p16"/>
          <p:cNvSpPr txBox="1">
            <a:spLocks noGrp="1"/>
          </p:cNvSpPr>
          <p:nvPr>
            <p:ph type="subTitle" idx="3"/>
          </p:nvPr>
        </p:nvSpPr>
        <p:spPr>
          <a:xfrm>
            <a:off x="5878675" y="2621198"/>
            <a:ext cx="21753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12" name="Google Shape;912;p16"/>
          <p:cNvSpPr txBox="1">
            <a:spLocks noGrp="1"/>
          </p:cNvSpPr>
          <p:nvPr>
            <p:ph type="subTitle" idx="4"/>
          </p:nvPr>
        </p:nvSpPr>
        <p:spPr>
          <a:xfrm>
            <a:off x="1090025" y="219122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13" name="Google Shape;913;p16"/>
          <p:cNvSpPr txBox="1">
            <a:spLocks noGrp="1"/>
          </p:cNvSpPr>
          <p:nvPr>
            <p:ph type="subTitle" idx="5"/>
          </p:nvPr>
        </p:nvSpPr>
        <p:spPr>
          <a:xfrm>
            <a:off x="3484350" y="219122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14" name="Google Shape;914;p16"/>
          <p:cNvSpPr txBox="1">
            <a:spLocks noGrp="1"/>
          </p:cNvSpPr>
          <p:nvPr>
            <p:ph type="subTitle" idx="6"/>
          </p:nvPr>
        </p:nvSpPr>
        <p:spPr>
          <a:xfrm>
            <a:off x="5878675" y="219122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688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1pPr>
            <a:lvl2pPr lvl="1"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6" r:id="rId6"/>
    <p:sldLayoutId id="2147483658" r:id="rId7"/>
    <p:sldLayoutId id="2147483659" r:id="rId8"/>
    <p:sldLayoutId id="2147483662" r:id="rId9"/>
    <p:sldLayoutId id="2147483664" r:id="rId10"/>
    <p:sldLayoutId id="2147483669" r:id="rId11"/>
    <p:sldLayoutId id="214748367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gov.uk/government/collections/road-accidents-and-safety-statistic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Google Shape;1986;p28"/>
          <p:cNvSpPr/>
          <p:nvPr/>
        </p:nvSpPr>
        <p:spPr>
          <a:xfrm>
            <a:off x="5167288" y="133603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8"/>
          <p:cNvSpPr txBox="1">
            <a:spLocks noGrp="1"/>
          </p:cNvSpPr>
          <p:nvPr>
            <p:ph type="ctrTitle"/>
          </p:nvPr>
        </p:nvSpPr>
        <p:spPr>
          <a:xfrm>
            <a:off x="668650" y="529240"/>
            <a:ext cx="4576934" cy="1143170"/>
          </a:xfrm>
          <a:prstGeom prst="rect">
            <a:avLst/>
          </a:prstGeom>
        </p:spPr>
        <p:txBody>
          <a:bodyPr spcFirstLastPara="1" wrap="square" lIns="91425" tIns="91425" rIns="91425" bIns="91425" anchor="b" anchorCtr="0">
            <a:noAutofit/>
          </a:bodyPr>
          <a:lstStyle/>
          <a:p>
            <a:pPr>
              <a:lnSpc>
                <a:spcPct val="150000"/>
              </a:lnSpc>
            </a:pPr>
            <a:r>
              <a:rPr lang="en" sz="2800" dirty="0">
                <a:solidFill>
                  <a:srgbClr val="553868"/>
                </a:solidFill>
                <a:latin typeface="Poppins" pitchFamily="2" charset="77"/>
                <a:cs typeface="Poppins" pitchFamily="2" charset="77"/>
              </a:rPr>
              <a:t>Accident Prediction on Different Conditions</a:t>
            </a:r>
            <a:endParaRPr lang="en" sz="3900" dirty="0">
              <a:latin typeface="Poppins" pitchFamily="2" charset="77"/>
              <a:ea typeface="Poppins"/>
              <a:cs typeface="Poppins" pitchFamily="2" charset="77"/>
            </a:endParaRPr>
          </a:p>
        </p:txBody>
      </p:sp>
      <p:sp>
        <p:nvSpPr>
          <p:cNvPr id="1988" name="Google Shape;1988;p28"/>
          <p:cNvSpPr txBox="1">
            <a:spLocks noGrp="1"/>
          </p:cNvSpPr>
          <p:nvPr>
            <p:ph type="subTitle" idx="1"/>
          </p:nvPr>
        </p:nvSpPr>
        <p:spPr>
          <a:xfrm>
            <a:off x="634134" y="2248323"/>
            <a:ext cx="4790385" cy="1273413"/>
          </a:xfrm>
          <a:prstGeom prst="rect">
            <a:avLst/>
          </a:prstGeom>
        </p:spPr>
        <p:txBody>
          <a:bodyPr spcFirstLastPara="1" wrap="square" lIns="91425" tIns="91425" rIns="91425" bIns="91425" anchor="t" anchorCtr="0">
            <a:noAutofit/>
          </a:bodyPr>
          <a:lstStyle/>
          <a:p>
            <a:pPr marL="0" indent="0">
              <a:lnSpc>
                <a:spcPct val="150000"/>
              </a:lnSpc>
            </a:pPr>
            <a:r>
              <a:rPr lang="en" sz="1400" b="1" dirty="0">
                <a:latin typeface="Poppins" pitchFamily="2" charset="77"/>
                <a:cs typeface="Poppins" pitchFamily="2" charset="77"/>
              </a:rPr>
              <a:t>Under Guidance of:</a:t>
            </a:r>
            <a:r>
              <a:rPr lang="en" sz="1400" dirty="0">
                <a:latin typeface="Poppins" pitchFamily="2" charset="77"/>
                <a:cs typeface="Poppins" pitchFamily="2" charset="77"/>
              </a:rPr>
              <a:t> </a:t>
            </a:r>
            <a:br>
              <a:rPr lang="en" sz="1400" dirty="0">
                <a:latin typeface="Poppins" pitchFamily="2" charset="77"/>
                <a:cs typeface="Poppins" pitchFamily="2" charset="77"/>
              </a:rPr>
            </a:br>
            <a:r>
              <a:rPr lang="en" sz="1400" dirty="0">
                <a:latin typeface="Poppins" pitchFamily="2" charset="77"/>
                <a:cs typeface="Poppins" pitchFamily="2" charset="77"/>
              </a:rPr>
              <a:t>Dr. </a:t>
            </a:r>
            <a:r>
              <a:rPr lang="en" sz="1400" dirty="0" err="1">
                <a:latin typeface="Poppins" pitchFamily="2" charset="77"/>
                <a:cs typeface="Poppins" pitchFamily="2" charset="77"/>
              </a:rPr>
              <a:t>Chaojie</a:t>
            </a:r>
            <a:r>
              <a:rPr lang="en" sz="1400" dirty="0">
                <a:latin typeface="Poppins" pitchFamily="2" charset="77"/>
                <a:cs typeface="Poppins" pitchFamily="2" charset="77"/>
              </a:rPr>
              <a:t> Wang</a:t>
            </a:r>
            <a:br>
              <a:rPr lang="en" sz="1400" dirty="0">
                <a:latin typeface="Poppins" pitchFamily="2" charset="77"/>
                <a:cs typeface="Poppins" pitchFamily="2" charset="77"/>
              </a:rPr>
            </a:br>
            <a:r>
              <a:rPr lang="en" sz="1400" dirty="0">
                <a:latin typeface="Poppins" pitchFamily="2" charset="77"/>
                <a:cs typeface="Poppins" pitchFamily="2" charset="77"/>
              </a:rPr>
              <a:t>Data 606-Capstone in Data Science</a:t>
            </a:r>
          </a:p>
          <a:p>
            <a:pPr marL="0" indent="0">
              <a:lnSpc>
                <a:spcPct val="150000"/>
              </a:lnSpc>
            </a:pPr>
            <a:endParaRPr lang="en" sz="1400" b="1" dirty="0">
              <a:solidFill>
                <a:srgbClr val="553868"/>
              </a:solidFill>
              <a:latin typeface="Poppins" pitchFamily="2" charset="77"/>
              <a:cs typeface="Poppins" pitchFamily="2" charset="77"/>
            </a:endParaRPr>
          </a:p>
          <a:p>
            <a:pPr marL="0" indent="0">
              <a:lnSpc>
                <a:spcPct val="150000"/>
              </a:lnSpc>
            </a:pPr>
            <a:r>
              <a:rPr lang="en" sz="1400" b="1" dirty="0">
                <a:solidFill>
                  <a:srgbClr val="553868"/>
                </a:solidFill>
                <a:latin typeface="Poppins" pitchFamily="2" charset="77"/>
                <a:cs typeface="Poppins" pitchFamily="2" charset="77"/>
              </a:rPr>
              <a:t>Submitted by:</a:t>
            </a:r>
          </a:p>
          <a:p>
            <a:pPr marL="0" indent="0">
              <a:lnSpc>
                <a:spcPct val="150000"/>
              </a:lnSpc>
            </a:pPr>
            <a:r>
              <a:rPr lang="en" sz="1400" dirty="0">
                <a:latin typeface="Poppins" pitchFamily="2" charset="77"/>
                <a:cs typeface="Poppins" pitchFamily="2" charset="77"/>
              </a:rPr>
              <a:t>Krutal Patel (JX65291)</a:t>
            </a:r>
          </a:p>
        </p:txBody>
      </p:sp>
      <p:grpSp>
        <p:nvGrpSpPr>
          <p:cNvPr id="1989" name="Google Shape;1989;p28"/>
          <p:cNvGrpSpPr/>
          <p:nvPr/>
        </p:nvGrpSpPr>
        <p:grpSpPr>
          <a:xfrm>
            <a:off x="713181" y="582145"/>
            <a:ext cx="11949650" cy="4976633"/>
            <a:chOff x="713181" y="582145"/>
            <a:chExt cx="11949650" cy="4976633"/>
          </a:xfrm>
        </p:grpSpPr>
        <p:grpSp>
          <p:nvGrpSpPr>
            <p:cNvPr id="1990" name="Google Shape;1990;p28"/>
            <p:cNvGrpSpPr/>
            <p:nvPr/>
          </p:nvGrpSpPr>
          <p:grpSpPr>
            <a:xfrm>
              <a:off x="6279940" y="582145"/>
              <a:ext cx="6382891" cy="1623545"/>
              <a:chOff x="6371290" y="314120"/>
              <a:chExt cx="6382891" cy="1623545"/>
            </a:xfrm>
          </p:grpSpPr>
          <p:sp>
            <p:nvSpPr>
              <p:cNvPr id="1991" name="Google Shape;1991;p28"/>
              <p:cNvSpPr/>
              <p:nvPr/>
            </p:nvSpPr>
            <p:spPr>
              <a:xfrm rot="-5400000" flipH="1">
                <a:off x="8750963" y="-2065553"/>
                <a:ext cx="1623545" cy="6382891"/>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66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2" name="Google Shape;1992;p28"/>
              <p:cNvGrpSpPr/>
              <p:nvPr/>
            </p:nvGrpSpPr>
            <p:grpSpPr>
              <a:xfrm rot="-5400000" flipH="1">
                <a:off x="8817700" y="-1773617"/>
                <a:ext cx="1257637" cy="5799004"/>
                <a:chOff x="3563222" y="101822"/>
                <a:chExt cx="1212180" cy="5125965"/>
              </a:xfrm>
            </p:grpSpPr>
            <p:sp>
              <p:nvSpPr>
                <p:cNvPr id="1993" name="Google Shape;1993;p28"/>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8"/>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8"/>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8"/>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8"/>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8"/>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8"/>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8"/>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8"/>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8"/>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8"/>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8"/>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8"/>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8"/>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8"/>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8"/>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8"/>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8"/>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8"/>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8"/>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8"/>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8"/>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8"/>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8"/>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8"/>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8"/>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8"/>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8"/>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8"/>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8"/>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8"/>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8"/>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8"/>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8"/>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8"/>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8"/>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8"/>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8"/>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8"/>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8"/>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8"/>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8"/>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8"/>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8"/>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8"/>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8"/>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8"/>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8"/>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8"/>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8"/>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8"/>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8"/>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8"/>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8"/>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8"/>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8"/>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8"/>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8"/>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8"/>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8"/>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8"/>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8"/>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8"/>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8"/>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8"/>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8"/>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8"/>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8"/>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8"/>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8"/>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8"/>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8"/>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8"/>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8"/>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8"/>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8"/>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8"/>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8"/>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8"/>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8"/>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8"/>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8"/>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8"/>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8"/>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77" name="Google Shape;2077;p28"/>
            <p:cNvGrpSpPr/>
            <p:nvPr/>
          </p:nvGrpSpPr>
          <p:grpSpPr>
            <a:xfrm>
              <a:off x="713181" y="3935229"/>
              <a:ext cx="6382937" cy="1623549"/>
              <a:chOff x="713181" y="3935229"/>
              <a:chExt cx="6382937" cy="1623549"/>
            </a:xfrm>
          </p:grpSpPr>
          <p:sp>
            <p:nvSpPr>
              <p:cNvPr id="2078" name="Google Shape;2078;p28"/>
              <p:cNvSpPr/>
              <p:nvPr/>
            </p:nvSpPr>
            <p:spPr>
              <a:xfrm rot="5400000" flipH="1">
                <a:off x="3092875" y="1555535"/>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9" name="Google Shape;2079;p28"/>
              <p:cNvGrpSpPr/>
              <p:nvPr/>
            </p:nvGrpSpPr>
            <p:grpSpPr>
              <a:xfrm rot="5400000" flipH="1">
                <a:off x="3392071" y="1847512"/>
                <a:ext cx="1257637" cy="5799004"/>
                <a:chOff x="3563222" y="101822"/>
                <a:chExt cx="1212180" cy="5125965"/>
              </a:xfrm>
            </p:grpSpPr>
            <p:sp>
              <p:nvSpPr>
                <p:cNvPr id="2080" name="Google Shape;2080;p28"/>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8"/>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8"/>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8"/>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8"/>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8"/>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8"/>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8"/>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8"/>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8"/>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8"/>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8"/>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8"/>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8"/>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8"/>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8"/>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8"/>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8"/>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8"/>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8"/>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8"/>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8"/>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8"/>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8"/>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8"/>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8"/>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8"/>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8"/>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8"/>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8"/>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8"/>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8"/>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8"/>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8"/>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8"/>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8"/>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8"/>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8"/>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8"/>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8"/>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8"/>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8"/>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8"/>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8"/>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8"/>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8"/>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8"/>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8"/>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8"/>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8"/>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8"/>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8"/>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8"/>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8"/>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8"/>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8"/>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8"/>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8"/>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8"/>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8"/>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8"/>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8"/>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8"/>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8"/>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8"/>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8"/>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8"/>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8"/>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8"/>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8"/>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8"/>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8"/>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8"/>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8"/>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8"/>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8"/>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8"/>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8"/>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8"/>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8"/>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8"/>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8"/>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8"/>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8"/>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64" name="Google Shape;2164;p28"/>
          <p:cNvGrpSpPr/>
          <p:nvPr/>
        </p:nvGrpSpPr>
        <p:grpSpPr>
          <a:xfrm>
            <a:off x="5496723" y="582148"/>
            <a:ext cx="2400229" cy="4155980"/>
            <a:chOff x="5496723" y="582148"/>
            <a:chExt cx="2400229" cy="4155980"/>
          </a:xfrm>
        </p:grpSpPr>
        <p:grpSp>
          <p:nvGrpSpPr>
            <p:cNvPr id="2165" name="Google Shape;2165;p28"/>
            <p:cNvGrpSpPr/>
            <p:nvPr/>
          </p:nvGrpSpPr>
          <p:grpSpPr>
            <a:xfrm rot="706112">
              <a:off x="5814837" y="1291729"/>
              <a:ext cx="1764001" cy="3301203"/>
              <a:chOff x="5120779" y="818439"/>
              <a:chExt cx="1836564" cy="3437000"/>
            </a:xfrm>
          </p:grpSpPr>
          <p:sp>
            <p:nvSpPr>
              <p:cNvPr id="2166" name="Google Shape;2166;p28"/>
              <p:cNvSpPr/>
              <p:nvPr/>
            </p:nvSpPr>
            <p:spPr>
              <a:xfrm>
                <a:off x="5120779" y="818439"/>
                <a:ext cx="1836564" cy="3437000"/>
              </a:xfrm>
              <a:custGeom>
                <a:avLst/>
                <a:gdLst/>
                <a:ahLst/>
                <a:cxnLst/>
                <a:rect l="l" t="t" r="r" b="b"/>
                <a:pathLst>
                  <a:path w="37357" h="69911" extrusionOk="0">
                    <a:moveTo>
                      <a:pt x="3283" y="0"/>
                    </a:moveTo>
                    <a:cubicBezTo>
                      <a:pt x="1520" y="0"/>
                      <a:pt x="1" y="1520"/>
                      <a:pt x="1" y="3435"/>
                    </a:cubicBezTo>
                    <a:lnTo>
                      <a:pt x="1" y="66627"/>
                    </a:lnTo>
                    <a:cubicBezTo>
                      <a:pt x="1" y="68390"/>
                      <a:pt x="1520" y="69910"/>
                      <a:pt x="3283" y="69910"/>
                    </a:cubicBezTo>
                    <a:lnTo>
                      <a:pt x="34074" y="69910"/>
                    </a:lnTo>
                    <a:cubicBezTo>
                      <a:pt x="35837" y="69910"/>
                      <a:pt x="37357" y="68390"/>
                      <a:pt x="37357" y="66627"/>
                    </a:cubicBezTo>
                    <a:lnTo>
                      <a:pt x="37357" y="3435"/>
                    </a:lnTo>
                    <a:cubicBezTo>
                      <a:pt x="37357" y="1520"/>
                      <a:pt x="35837" y="0"/>
                      <a:pt x="34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8"/>
              <p:cNvSpPr/>
              <p:nvPr/>
            </p:nvSpPr>
            <p:spPr>
              <a:xfrm>
                <a:off x="5819675" y="947325"/>
                <a:ext cx="438600" cy="72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8"/>
              <p:cNvSpPr/>
              <p:nvPr/>
            </p:nvSpPr>
            <p:spPr>
              <a:xfrm>
                <a:off x="5878717" y="3947980"/>
                <a:ext cx="320700" cy="193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9" name="Google Shape;2169;p28"/>
            <p:cNvSpPr/>
            <p:nvPr/>
          </p:nvSpPr>
          <p:spPr>
            <a:xfrm>
              <a:off x="6489650" y="582148"/>
              <a:ext cx="1249500" cy="397200"/>
            </a:xfrm>
            <a:prstGeom prst="wedgeRectCallout">
              <a:avLst>
                <a:gd name="adj1" fmla="val -11597"/>
                <a:gd name="adj2" fmla="val 11098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5"/>
                  </a:solidFill>
                  <a:latin typeface="Poppins"/>
                  <a:ea typeface="Poppins"/>
                  <a:cs typeface="Poppins"/>
                  <a:sym typeface="Poppins"/>
                </a:rPr>
                <a:t>REPORT!</a:t>
              </a:r>
              <a:endParaRPr sz="1600" b="1" dirty="0">
                <a:solidFill>
                  <a:schemeClr val="accent5"/>
                </a:solidFill>
                <a:latin typeface="Poppins"/>
                <a:ea typeface="Poppins"/>
                <a:cs typeface="Poppins"/>
                <a:sym typeface="Poppins"/>
              </a:endParaRPr>
            </a:p>
          </p:txBody>
        </p:sp>
      </p:grpSp>
      <p:pic>
        <p:nvPicPr>
          <p:cNvPr id="2170" name="Google Shape;2170;p28"/>
          <p:cNvPicPr preferRelativeResize="0"/>
          <p:nvPr/>
        </p:nvPicPr>
        <p:blipFill rotWithShape="1">
          <a:blip r:embed="rId3">
            <a:alphaModFix/>
          </a:blip>
          <a:srcRect/>
          <a:stretch/>
        </p:blipFill>
        <p:spPr>
          <a:xfrm rot="706114">
            <a:off x="5933114" y="1540753"/>
            <a:ext cx="1551288" cy="268855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0835"/>
    </mc:Choice>
    <mc:Fallback xmlns="">
      <p:transition spd="slow" advTm="1083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5" name="Google Shape;2475;p33"/>
          <p:cNvSpPr txBox="1">
            <a:spLocks noGrp="1"/>
          </p:cNvSpPr>
          <p:nvPr>
            <p:ph type="title"/>
          </p:nvPr>
        </p:nvSpPr>
        <p:spPr>
          <a:xfrm>
            <a:off x="720000" y="444275"/>
            <a:ext cx="7704000" cy="572700"/>
          </a:xfrm>
          <a:prstGeom prst="rect">
            <a:avLst/>
          </a:prstGeom>
        </p:spPr>
        <p:txBody>
          <a:bodyPr spcFirstLastPara="1" wrap="square" lIns="91425" tIns="91425" rIns="91425" bIns="91425" anchor="t" anchorCtr="0">
            <a:noAutofit/>
          </a:bodyPr>
          <a:lstStyle/>
          <a:p>
            <a:r>
              <a:rPr lang="en-US" b="1" dirty="0">
                <a:solidFill>
                  <a:srgbClr val="553868"/>
                </a:solidFill>
                <a:latin typeface="Poppins" pitchFamily="2" charset="77"/>
                <a:cs typeface="Poppins" pitchFamily="2" charset="77"/>
              </a:rPr>
              <a:t>Exploratory Data Analysis Cont.</a:t>
            </a:r>
            <a:endParaRPr b="1" dirty="0">
              <a:solidFill>
                <a:srgbClr val="553868"/>
              </a:solidFill>
              <a:latin typeface="Poppins" pitchFamily="2" charset="77"/>
              <a:cs typeface="Poppins" pitchFamily="2" charset="77"/>
            </a:endParaRPr>
          </a:p>
        </p:txBody>
      </p:sp>
      <p:sp>
        <p:nvSpPr>
          <p:cNvPr id="6" name="TextBox 5">
            <a:extLst>
              <a:ext uri="{FF2B5EF4-FFF2-40B4-BE49-F238E27FC236}">
                <a16:creationId xmlns:a16="http://schemas.microsoft.com/office/drawing/2014/main" id="{8DBD988D-F612-A1B7-588F-94FF97950543}"/>
              </a:ext>
            </a:extLst>
          </p:cNvPr>
          <p:cNvSpPr txBox="1"/>
          <p:nvPr/>
        </p:nvSpPr>
        <p:spPr>
          <a:xfrm>
            <a:off x="1489824" y="1165270"/>
            <a:ext cx="4750018"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tx1"/>
                </a:solidFill>
                <a:latin typeface="Poppins" pitchFamily="2" charset="77"/>
                <a:cs typeface="Poppins" pitchFamily="2" charset="77"/>
              </a:rPr>
              <a:t>Accidents on different </a:t>
            </a:r>
            <a:r>
              <a:rPr lang="en-US" sz="1600" dirty="0">
                <a:solidFill>
                  <a:schemeClr val="tx1"/>
                </a:solidFill>
                <a:effectLst/>
                <a:latin typeface="Poppins" pitchFamily="2" charset="77"/>
                <a:cs typeface="Poppins" pitchFamily="2" charset="77"/>
              </a:rPr>
              <a:t>weather conditions</a:t>
            </a:r>
          </a:p>
        </p:txBody>
      </p:sp>
      <p:pic>
        <p:nvPicPr>
          <p:cNvPr id="3" name="Picture 2" descr="A graph showing weather conditions&#10;&#10;Description automatically generated">
            <a:extLst>
              <a:ext uri="{FF2B5EF4-FFF2-40B4-BE49-F238E27FC236}">
                <a16:creationId xmlns:a16="http://schemas.microsoft.com/office/drawing/2014/main" id="{330477AF-3F9E-1B68-81EC-22D8863E31B6}"/>
              </a:ext>
            </a:extLst>
          </p:cNvPr>
          <p:cNvPicPr>
            <a:picLocks noChangeAspect="1"/>
          </p:cNvPicPr>
          <p:nvPr/>
        </p:nvPicPr>
        <p:blipFill>
          <a:blip r:embed="rId3"/>
          <a:stretch>
            <a:fillRect/>
          </a:stretch>
        </p:blipFill>
        <p:spPr>
          <a:xfrm>
            <a:off x="1489824" y="1676607"/>
            <a:ext cx="4490377" cy="2694226"/>
          </a:xfrm>
          <a:prstGeom prst="rect">
            <a:avLst/>
          </a:prstGeom>
        </p:spPr>
      </p:pic>
    </p:spTree>
    <p:extLst>
      <p:ext uri="{BB962C8B-B14F-4D97-AF65-F5344CB8AC3E}">
        <p14:creationId xmlns:p14="http://schemas.microsoft.com/office/powerpoint/2010/main" val="1864661108"/>
      </p:ext>
    </p:extLst>
  </p:cSld>
  <p:clrMapOvr>
    <a:masterClrMapping/>
  </p:clrMapOvr>
  <mc:AlternateContent xmlns:mc="http://schemas.openxmlformats.org/markup-compatibility/2006" xmlns:p14="http://schemas.microsoft.com/office/powerpoint/2010/main">
    <mc:Choice Requires="p14">
      <p:transition spd="slow" p14:dur="2000" advTm="14621"/>
    </mc:Choice>
    <mc:Fallback xmlns="">
      <p:transition spd="slow" advTm="1462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5" name="Google Shape;2475;p33"/>
          <p:cNvSpPr txBox="1">
            <a:spLocks noGrp="1"/>
          </p:cNvSpPr>
          <p:nvPr>
            <p:ph type="title"/>
          </p:nvPr>
        </p:nvSpPr>
        <p:spPr>
          <a:xfrm>
            <a:off x="720000" y="444275"/>
            <a:ext cx="7704000" cy="572700"/>
          </a:xfrm>
          <a:prstGeom prst="rect">
            <a:avLst/>
          </a:prstGeom>
        </p:spPr>
        <p:txBody>
          <a:bodyPr spcFirstLastPara="1" wrap="square" lIns="91425" tIns="91425" rIns="91425" bIns="91425" anchor="t" anchorCtr="0">
            <a:noAutofit/>
          </a:bodyPr>
          <a:lstStyle/>
          <a:p>
            <a:r>
              <a:rPr lang="en-US" b="1" dirty="0">
                <a:solidFill>
                  <a:srgbClr val="553868"/>
                </a:solidFill>
                <a:latin typeface="Poppins" pitchFamily="2" charset="77"/>
                <a:cs typeface="Poppins" pitchFamily="2" charset="77"/>
              </a:rPr>
              <a:t>Exploratory Data Analysis Cont.</a:t>
            </a:r>
            <a:endParaRPr b="1" dirty="0">
              <a:solidFill>
                <a:srgbClr val="553868"/>
              </a:solidFill>
              <a:latin typeface="Poppins" pitchFamily="2" charset="77"/>
              <a:cs typeface="Poppins" pitchFamily="2" charset="77"/>
            </a:endParaRPr>
          </a:p>
        </p:txBody>
      </p:sp>
      <p:sp>
        <p:nvSpPr>
          <p:cNvPr id="6" name="TextBox 5">
            <a:extLst>
              <a:ext uri="{FF2B5EF4-FFF2-40B4-BE49-F238E27FC236}">
                <a16:creationId xmlns:a16="http://schemas.microsoft.com/office/drawing/2014/main" id="{8DBD988D-F612-A1B7-588F-94FF97950543}"/>
              </a:ext>
            </a:extLst>
          </p:cNvPr>
          <p:cNvSpPr txBox="1"/>
          <p:nvPr/>
        </p:nvSpPr>
        <p:spPr>
          <a:xfrm>
            <a:off x="720000" y="1163279"/>
            <a:ext cx="3943708" cy="338554"/>
          </a:xfrm>
          <a:prstGeom prst="rect">
            <a:avLst/>
          </a:prstGeom>
          <a:noFill/>
        </p:spPr>
        <p:txBody>
          <a:bodyPr wrap="none" rtlCol="0">
            <a:spAutoFit/>
          </a:bodyPr>
          <a:lstStyle/>
          <a:p>
            <a:pPr marL="342900" indent="-342900">
              <a:buFont typeface="Arial" panose="020B0604020202020204" pitchFamily="34" charset="0"/>
              <a:buChar char="•"/>
            </a:pPr>
            <a:r>
              <a:rPr lang="en-US" sz="1600" dirty="0">
                <a:solidFill>
                  <a:schemeClr val="tx1"/>
                </a:solidFill>
                <a:latin typeface="Poppins" pitchFamily="2" charset="77"/>
                <a:cs typeface="Poppins" pitchFamily="2" charset="77"/>
              </a:rPr>
              <a:t>A</a:t>
            </a:r>
            <a:r>
              <a:rPr lang="en-US" sz="1600" dirty="0">
                <a:solidFill>
                  <a:schemeClr val="tx1"/>
                </a:solidFill>
                <a:effectLst/>
                <a:latin typeface="Poppins" pitchFamily="2" charset="77"/>
                <a:cs typeface="Poppins" pitchFamily="2" charset="77"/>
              </a:rPr>
              <a:t>ccidents on different road types</a:t>
            </a:r>
          </a:p>
        </p:txBody>
      </p:sp>
      <p:pic>
        <p:nvPicPr>
          <p:cNvPr id="3" name="Picture 2" descr="A blue and white graph&#10;&#10;Description automatically generated">
            <a:extLst>
              <a:ext uri="{FF2B5EF4-FFF2-40B4-BE49-F238E27FC236}">
                <a16:creationId xmlns:a16="http://schemas.microsoft.com/office/drawing/2014/main" id="{F6CE377B-41A8-B6CB-5786-0E95E6A1DD3E}"/>
              </a:ext>
            </a:extLst>
          </p:cNvPr>
          <p:cNvPicPr>
            <a:picLocks noChangeAspect="1"/>
          </p:cNvPicPr>
          <p:nvPr/>
        </p:nvPicPr>
        <p:blipFill>
          <a:blip r:embed="rId3"/>
          <a:stretch>
            <a:fillRect/>
          </a:stretch>
        </p:blipFill>
        <p:spPr>
          <a:xfrm>
            <a:off x="886968" y="1648137"/>
            <a:ext cx="7772400" cy="2273264"/>
          </a:xfrm>
          <a:prstGeom prst="rect">
            <a:avLst/>
          </a:prstGeom>
        </p:spPr>
      </p:pic>
    </p:spTree>
    <p:extLst>
      <p:ext uri="{BB962C8B-B14F-4D97-AF65-F5344CB8AC3E}">
        <p14:creationId xmlns:p14="http://schemas.microsoft.com/office/powerpoint/2010/main" val="3538901922"/>
      </p:ext>
    </p:extLst>
  </p:cSld>
  <p:clrMapOvr>
    <a:masterClrMapping/>
  </p:clrMapOvr>
  <mc:AlternateContent xmlns:mc="http://schemas.openxmlformats.org/markup-compatibility/2006" xmlns:p14="http://schemas.microsoft.com/office/powerpoint/2010/main">
    <mc:Choice Requires="p14">
      <p:transition spd="slow" p14:dur="2000" advTm="15950"/>
    </mc:Choice>
    <mc:Fallback xmlns="">
      <p:transition spd="slow" advTm="1595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5" name="Google Shape;2475;p33"/>
          <p:cNvSpPr txBox="1">
            <a:spLocks noGrp="1"/>
          </p:cNvSpPr>
          <p:nvPr>
            <p:ph type="title"/>
          </p:nvPr>
        </p:nvSpPr>
        <p:spPr>
          <a:xfrm>
            <a:off x="720000" y="444275"/>
            <a:ext cx="7704000" cy="572700"/>
          </a:xfrm>
          <a:prstGeom prst="rect">
            <a:avLst/>
          </a:prstGeom>
        </p:spPr>
        <p:txBody>
          <a:bodyPr spcFirstLastPara="1" wrap="square" lIns="91425" tIns="91425" rIns="91425" bIns="91425" anchor="t" anchorCtr="0">
            <a:noAutofit/>
          </a:bodyPr>
          <a:lstStyle/>
          <a:p>
            <a:r>
              <a:rPr lang="en-US" b="1" dirty="0">
                <a:solidFill>
                  <a:srgbClr val="553868"/>
                </a:solidFill>
                <a:latin typeface="Poppins" pitchFamily="2" charset="77"/>
                <a:cs typeface="Poppins" pitchFamily="2" charset="77"/>
              </a:rPr>
              <a:t>Exploratory Data Analysis Cont.</a:t>
            </a:r>
            <a:endParaRPr b="1" dirty="0">
              <a:solidFill>
                <a:srgbClr val="553868"/>
              </a:solidFill>
              <a:latin typeface="Poppins" pitchFamily="2" charset="77"/>
              <a:cs typeface="Poppins" pitchFamily="2" charset="77"/>
            </a:endParaRPr>
          </a:p>
        </p:txBody>
      </p:sp>
      <p:sp>
        <p:nvSpPr>
          <p:cNvPr id="6" name="TextBox 5">
            <a:extLst>
              <a:ext uri="{FF2B5EF4-FFF2-40B4-BE49-F238E27FC236}">
                <a16:creationId xmlns:a16="http://schemas.microsoft.com/office/drawing/2014/main" id="{8DBD988D-F612-A1B7-588F-94FF97950543}"/>
              </a:ext>
            </a:extLst>
          </p:cNvPr>
          <p:cNvSpPr txBox="1"/>
          <p:nvPr/>
        </p:nvSpPr>
        <p:spPr>
          <a:xfrm>
            <a:off x="720000" y="1163279"/>
            <a:ext cx="4451860" cy="338554"/>
          </a:xfrm>
          <a:prstGeom prst="rect">
            <a:avLst/>
          </a:prstGeom>
          <a:noFill/>
        </p:spPr>
        <p:txBody>
          <a:bodyPr wrap="none" rtlCol="0">
            <a:spAutoFit/>
          </a:bodyPr>
          <a:lstStyle/>
          <a:p>
            <a:pPr marL="342900" indent="-342900">
              <a:buFont typeface="Arial" panose="020B0604020202020204" pitchFamily="34" charset="0"/>
              <a:buChar char="•"/>
            </a:pPr>
            <a:r>
              <a:rPr lang="en-US" sz="1600" dirty="0">
                <a:solidFill>
                  <a:schemeClr val="tx1"/>
                </a:solidFill>
                <a:latin typeface="Poppins" pitchFamily="2" charset="77"/>
                <a:cs typeface="Poppins" pitchFamily="2" charset="77"/>
              </a:rPr>
              <a:t>A</a:t>
            </a:r>
            <a:r>
              <a:rPr lang="en-US" sz="1600" dirty="0">
                <a:solidFill>
                  <a:schemeClr val="tx1"/>
                </a:solidFill>
                <a:effectLst/>
                <a:latin typeface="Poppins" pitchFamily="2" charset="77"/>
                <a:cs typeface="Poppins" pitchFamily="2" charset="77"/>
              </a:rPr>
              <a:t>ccidents on different light conditions.</a:t>
            </a:r>
          </a:p>
        </p:txBody>
      </p:sp>
      <p:pic>
        <p:nvPicPr>
          <p:cNvPr id="3" name="Picture 2" descr="A graph with a bar and a bar chart&#10;&#10;Description automatically generated with medium confidence">
            <a:extLst>
              <a:ext uri="{FF2B5EF4-FFF2-40B4-BE49-F238E27FC236}">
                <a16:creationId xmlns:a16="http://schemas.microsoft.com/office/drawing/2014/main" id="{3B9F50EA-9157-6FA7-117E-22C4CE15E9A3}"/>
              </a:ext>
            </a:extLst>
          </p:cNvPr>
          <p:cNvPicPr>
            <a:picLocks noChangeAspect="1"/>
          </p:cNvPicPr>
          <p:nvPr/>
        </p:nvPicPr>
        <p:blipFill>
          <a:blip r:embed="rId3"/>
          <a:stretch>
            <a:fillRect/>
          </a:stretch>
        </p:blipFill>
        <p:spPr>
          <a:xfrm>
            <a:off x="720000" y="1752038"/>
            <a:ext cx="7772400" cy="2228183"/>
          </a:xfrm>
          <a:prstGeom prst="rect">
            <a:avLst/>
          </a:prstGeom>
        </p:spPr>
      </p:pic>
    </p:spTree>
    <p:extLst>
      <p:ext uri="{BB962C8B-B14F-4D97-AF65-F5344CB8AC3E}">
        <p14:creationId xmlns:p14="http://schemas.microsoft.com/office/powerpoint/2010/main" val="2624625101"/>
      </p:ext>
    </p:extLst>
  </p:cSld>
  <p:clrMapOvr>
    <a:masterClrMapping/>
  </p:clrMapOvr>
  <mc:AlternateContent xmlns:mc="http://schemas.openxmlformats.org/markup-compatibility/2006" xmlns:p14="http://schemas.microsoft.com/office/powerpoint/2010/main">
    <mc:Choice Requires="p14">
      <p:transition spd="slow" p14:dur="2000" advTm="14785"/>
    </mc:Choice>
    <mc:Fallback xmlns="">
      <p:transition spd="slow" advTm="1478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5" name="Google Shape;2475;p3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r>
              <a:rPr lang="en-US" b="1" dirty="0">
                <a:solidFill>
                  <a:srgbClr val="553868"/>
                </a:solidFill>
                <a:latin typeface="Poppins" pitchFamily="2" charset="77"/>
                <a:cs typeface="Poppins" pitchFamily="2" charset="77"/>
              </a:rPr>
              <a:t>Summary of EDA</a:t>
            </a:r>
            <a:endParaRPr b="1" dirty="0">
              <a:solidFill>
                <a:srgbClr val="553868"/>
              </a:solidFill>
              <a:latin typeface="Poppins" pitchFamily="2" charset="77"/>
              <a:cs typeface="Poppins" pitchFamily="2" charset="77"/>
            </a:endParaRPr>
          </a:p>
        </p:txBody>
      </p:sp>
      <p:sp>
        <p:nvSpPr>
          <p:cNvPr id="10" name="TextBox 9">
            <a:extLst>
              <a:ext uri="{FF2B5EF4-FFF2-40B4-BE49-F238E27FC236}">
                <a16:creationId xmlns:a16="http://schemas.microsoft.com/office/drawing/2014/main" id="{C8C7FB3C-291B-E4D4-A102-FCDA81543CB9}"/>
              </a:ext>
            </a:extLst>
          </p:cNvPr>
          <p:cNvSpPr txBox="1"/>
          <p:nvPr/>
        </p:nvSpPr>
        <p:spPr>
          <a:xfrm>
            <a:off x="672084" y="1311652"/>
            <a:ext cx="7799832" cy="2277547"/>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1600" i="0" dirty="0">
                <a:solidFill>
                  <a:schemeClr val="tx1"/>
                </a:solidFill>
                <a:effectLst/>
                <a:latin typeface="Poppins" pitchFamily="2" charset="77"/>
                <a:cs typeface="Poppins" pitchFamily="2" charset="77"/>
              </a:rPr>
              <a:t>Amount of accidents are decreasing over the years.</a:t>
            </a:r>
          </a:p>
          <a:p>
            <a:pPr marL="285750" indent="-285750" algn="l">
              <a:lnSpc>
                <a:spcPct val="150000"/>
              </a:lnSpc>
              <a:buFont typeface="Arial" panose="020B0604020202020204" pitchFamily="34" charset="0"/>
              <a:buChar char="•"/>
            </a:pPr>
            <a:r>
              <a:rPr lang="en-US" sz="1600" i="0" dirty="0">
                <a:solidFill>
                  <a:schemeClr val="tx1"/>
                </a:solidFill>
                <a:effectLst/>
                <a:latin typeface="Poppins" pitchFamily="2" charset="77"/>
                <a:cs typeface="Poppins" pitchFamily="2" charset="77"/>
              </a:rPr>
              <a:t>Most of the accidents </a:t>
            </a:r>
            <a:r>
              <a:rPr lang="en-US" sz="1600" i="0" dirty="0" err="1">
                <a:solidFill>
                  <a:schemeClr val="tx1"/>
                </a:solidFill>
                <a:effectLst/>
                <a:latin typeface="Poppins" pitchFamily="2" charset="77"/>
                <a:cs typeface="Poppins" pitchFamily="2" charset="77"/>
              </a:rPr>
              <a:t>occured</a:t>
            </a:r>
            <a:r>
              <a:rPr lang="en-US" sz="1600" i="0" dirty="0">
                <a:solidFill>
                  <a:schemeClr val="tx1"/>
                </a:solidFill>
                <a:effectLst/>
                <a:latin typeface="Poppins" pitchFamily="2" charset="77"/>
                <a:cs typeface="Poppins" pitchFamily="2" charset="77"/>
              </a:rPr>
              <a:t> in Peak hours of the day.</a:t>
            </a:r>
          </a:p>
          <a:p>
            <a:pPr marL="285750" indent="-285750" algn="l">
              <a:lnSpc>
                <a:spcPct val="150000"/>
              </a:lnSpc>
              <a:buFont typeface="Arial" panose="020B0604020202020204" pitchFamily="34" charset="0"/>
              <a:buChar char="•"/>
            </a:pPr>
            <a:r>
              <a:rPr lang="en-US" sz="1600" i="0" dirty="0">
                <a:solidFill>
                  <a:schemeClr val="tx1"/>
                </a:solidFill>
                <a:effectLst/>
                <a:latin typeface="Poppins" pitchFamily="2" charset="77"/>
                <a:cs typeface="Poppins" pitchFamily="2" charset="77"/>
              </a:rPr>
              <a:t>Most of the accidents are happened in urban areas.</a:t>
            </a:r>
          </a:p>
          <a:p>
            <a:pPr marL="285750" indent="-285750" algn="l">
              <a:lnSpc>
                <a:spcPct val="150000"/>
              </a:lnSpc>
              <a:buFont typeface="Arial" panose="020B0604020202020204" pitchFamily="34" charset="0"/>
              <a:buChar char="•"/>
            </a:pPr>
            <a:r>
              <a:rPr lang="en-US" sz="1600" i="0" dirty="0">
                <a:solidFill>
                  <a:schemeClr val="tx1"/>
                </a:solidFill>
                <a:effectLst/>
                <a:latin typeface="Poppins" pitchFamily="2" charset="77"/>
                <a:cs typeface="Poppins" pitchFamily="2" charset="77"/>
              </a:rPr>
              <a:t>Most of the accidents are done on single carriageway roads.</a:t>
            </a:r>
          </a:p>
          <a:p>
            <a:pPr marL="285750" indent="-285750" algn="l">
              <a:lnSpc>
                <a:spcPct val="150000"/>
              </a:lnSpc>
              <a:buFont typeface="Arial" panose="020B0604020202020204" pitchFamily="34" charset="0"/>
              <a:buChar char="•"/>
            </a:pPr>
            <a:r>
              <a:rPr lang="en-US" sz="1600" i="0" dirty="0">
                <a:solidFill>
                  <a:schemeClr val="tx1"/>
                </a:solidFill>
                <a:effectLst/>
                <a:latin typeface="Poppins" pitchFamily="2" charset="77"/>
                <a:cs typeface="Poppins" pitchFamily="2" charset="77"/>
              </a:rPr>
              <a:t>Most accidents occur during dry weather, in daylight conditions, and when the weather is fine. </a:t>
            </a:r>
            <a:endParaRPr lang="en-US" sz="1600" dirty="0">
              <a:solidFill>
                <a:schemeClr val="tx1"/>
              </a:solidFill>
              <a:effectLst/>
              <a:latin typeface="Poppins" pitchFamily="2" charset="77"/>
              <a:cs typeface="Poppins" pitchFamily="2" charset="77"/>
            </a:endParaRPr>
          </a:p>
        </p:txBody>
      </p:sp>
    </p:spTree>
    <p:extLst>
      <p:ext uri="{BB962C8B-B14F-4D97-AF65-F5344CB8AC3E}">
        <p14:creationId xmlns:p14="http://schemas.microsoft.com/office/powerpoint/2010/main" val="2382141575"/>
      </p:ext>
    </p:extLst>
  </p:cSld>
  <p:clrMapOvr>
    <a:masterClrMapping/>
  </p:clrMapOvr>
  <mc:AlternateContent xmlns:mc="http://schemas.openxmlformats.org/markup-compatibility/2006" xmlns:p14="http://schemas.microsoft.com/office/powerpoint/2010/main">
    <mc:Choice Requires="p14">
      <p:transition spd="slow" p14:dur="2000" advTm="23151"/>
    </mc:Choice>
    <mc:Fallback xmlns="">
      <p:transition spd="slow" advTm="2315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5" name="Google Shape;2475;p3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r>
              <a:rPr lang="en-US" b="1" dirty="0">
                <a:solidFill>
                  <a:srgbClr val="553868"/>
                </a:solidFill>
                <a:latin typeface="Poppins" pitchFamily="2" charset="77"/>
                <a:cs typeface="Poppins" pitchFamily="2" charset="77"/>
              </a:rPr>
              <a:t>Feature Engineering</a:t>
            </a:r>
            <a:endParaRPr b="1" dirty="0">
              <a:solidFill>
                <a:srgbClr val="553868"/>
              </a:solidFill>
              <a:latin typeface="Poppins" pitchFamily="2" charset="77"/>
              <a:cs typeface="Poppins" pitchFamily="2" charset="77"/>
            </a:endParaRPr>
          </a:p>
        </p:txBody>
      </p:sp>
      <p:sp>
        <p:nvSpPr>
          <p:cNvPr id="10" name="TextBox 9">
            <a:extLst>
              <a:ext uri="{FF2B5EF4-FFF2-40B4-BE49-F238E27FC236}">
                <a16:creationId xmlns:a16="http://schemas.microsoft.com/office/drawing/2014/main" id="{C8C7FB3C-291B-E4D4-A102-FCDA81543CB9}"/>
              </a:ext>
            </a:extLst>
          </p:cNvPr>
          <p:cNvSpPr txBox="1"/>
          <p:nvPr/>
        </p:nvSpPr>
        <p:spPr>
          <a:xfrm>
            <a:off x="720000" y="1144213"/>
            <a:ext cx="3689604" cy="3754874"/>
          </a:xfrm>
          <a:prstGeom prst="rect">
            <a:avLst/>
          </a:prstGeom>
          <a:noFill/>
        </p:spPr>
        <p:txBody>
          <a:bodyPr wrap="square" rtlCol="0">
            <a:spAutoFit/>
          </a:bodyPr>
          <a:lstStyle/>
          <a:p>
            <a:pPr algn="l">
              <a:lnSpc>
                <a:spcPct val="150000"/>
              </a:lnSpc>
            </a:pPr>
            <a:r>
              <a:rPr lang="en-US" sz="1600" dirty="0">
                <a:solidFill>
                  <a:schemeClr val="tx1"/>
                </a:solidFill>
                <a:effectLst/>
                <a:latin typeface="Poppins" pitchFamily="2" charset="77"/>
                <a:cs typeface="Poppins" pitchFamily="2" charset="77"/>
              </a:rPr>
              <a:t>Data Transformation</a:t>
            </a:r>
          </a:p>
          <a:p>
            <a:pPr marL="285750" indent="-285750">
              <a:lnSpc>
                <a:spcPct val="150000"/>
              </a:lnSpc>
              <a:buFont typeface="Arial" panose="020B0604020202020204" pitchFamily="34" charset="0"/>
              <a:buChar char="•"/>
            </a:pPr>
            <a:r>
              <a:rPr lang="en-US" sz="1600" dirty="0">
                <a:solidFill>
                  <a:schemeClr val="tx1"/>
                </a:solidFill>
                <a:latin typeface="Poppins" pitchFamily="2" charset="77"/>
                <a:cs typeface="Poppins" pitchFamily="2" charset="77"/>
              </a:rPr>
              <a:t>T</a:t>
            </a:r>
            <a:r>
              <a:rPr lang="en-US" sz="1600" dirty="0">
                <a:solidFill>
                  <a:schemeClr val="tx1"/>
                </a:solidFill>
                <a:effectLst/>
                <a:latin typeface="Poppins" pitchFamily="2" charset="77"/>
                <a:cs typeface="Poppins" pitchFamily="2" charset="77"/>
              </a:rPr>
              <a:t>ransform the data into scaling variables. </a:t>
            </a:r>
          </a:p>
          <a:p>
            <a:pPr>
              <a:lnSpc>
                <a:spcPct val="150000"/>
              </a:lnSpc>
            </a:pPr>
            <a:r>
              <a:rPr lang="en-US" sz="1600" dirty="0">
                <a:solidFill>
                  <a:schemeClr val="tx1"/>
                </a:solidFill>
                <a:effectLst/>
                <a:latin typeface="Poppins" pitchFamily="2" charset="77"/>
                <a:cs typeface="Poppins" pitchFamily="2" charset="77"/>
              </a:rPr>
              <a:t>Feature selection</a:t>
            </a:r>
          </a:p>
          <a:p>
            <a:pPr marL="285750" indent="-285750">
              <a:lnSpc>
                <a:spcPct val="150000"/>
              </a:lnSpc>
              <a:buFont typeface="Arial" panose="020B0604020202020204" pitchFamily="34" charset="0"/>
              <a:buChar char="•"/>
            </a:pPr>
            <a:r>
              <a:rPr lang="en-US" sz="1600" dirty="0">
                <a:solidFill>
                  <a:schemeClr val="tx1"/>
                </a:solidFill>
                <a:effectLst/>
                <a:latin typeface="Poppins" pitchFamily="2" charset="77"/>
                <a:cs typeface="Poppins" pitchFamily="2" charset="77"/>
              </a:rPr>
              <a:t>Select most relevant features from the dataset using correlation analysis.</a:t>
            </a:r>
          </a:p>
          <a:p>
            <a:pPr marL="285750" indent="-285750">
              <a:lnSpc>
                <a:spcPct val="150000"/>
              </a:lnSpc>
              <a:buFont typeface="Arial" panose="020B0604020202020204" pitchFamily="34" charset="0"/>
              <a:buChar char="•"/>
            </a:pPr>
            <a:endParaRPr lang="en-US" sz="1600" dirty="0">
              <a:solidFill>
                <a:schemeClr val="tx1"/>
              </a:solidFill>
              <a:effectLst/>
              <a:latin typeface="Poppins" pitchFamily="2" charset="77"/>
              <a:cs typeface="Poppins" pitchFamily="2" charset="77"/>
            </a:endParaRPr>
          </a:p>
          <a:p>
            <a:pPr>
              <a:lnSpc>
                <a:spcPct val="150000"/>
              </a:lnSpc>
            </a:pPr>
            <a:endParaRPr lang="en-US" sz="1600" dirty="0">
              <a:solidFill>
                <a:schemeClr val="tx1"/>
              </a:solidFill>
              <a:effectLst/>
              <a:latin typeface="Poppins" pitchFamily="2" charset="77"/>
              <a:cs typeface="Poppins" pitchFamily="2" charset="77"/>
            </a:endParaRPr>
          </a:p>
          <a:p>
            <a:pPr marL="285750" indent="-285750" algn="l">
              <a:lnSpc>
                <a:spcPct val="150000"/>
              </a:lnSpc>
              <a:buFont typeface="Arial" panose="020B0604020202020204" pitchFamily="34" charset="0"/>
              <a:buChar char="•"/>
            </a:pPr>
            <a:endParaRPr lang="en-US" sz="1600" dirty="0">
              <a:solidFill>
                <a:schemeClr val="tx1"/>
              </a:solidFill>
              <a:effectLst/>
              <a:latin typeface="Poppins" pitchFamily="2" charset="77"/>
              <a:cs typeface="Poppins" pitchFamily="2" charset="77"/>
            </a:endParaRPr>
          </a:p>
        </p:txBody>
      </p:sp>
      <p:pic>
        <p:nvPicPr>
          <p:cNvPr id="3" name="Picture 2" descr="A screenshot of a computer screen&#10;&#10;Description automatically generated">
            <a:extLst>
              <a:ext uri="{FF2B5EF4-FFF2-40B4-BE49-F238E27FC236}">
                <a16:creationId xmlns:a16="http://schemas.microsoft.com/office/drawing/2014/main" id="{3ED111F3-6497-DCA5-9E8D-AF566174C8FA}"/>
              </a:ext>
            </a:extLst>
          </p:cNvPr>
          <p:cNvPicPr>
            <a:picLocks noChangeAspect="1"/>
          </p:cNvPicPr>
          <p:nvPr/>
        </p:nvPicPr>
        <p:blipFill>
          <a:blip r:embed="rId3"/>
          <a:stretch>
            <a:fillRect/>
          </a:stretch>
        </p:blipFill>
        <p:spPr>
          <a:xfrm>
            <a:off x="4867207" y="1144213"/>
            <a:ext cx="3604709" cy="3081693"/>
          </a:xfrm>
          <a:prstGeom prst="rect">
            <a:avLst/>
          </a:prstGeom>
        </p:spPr>
      </p:pic>
    </p:spTree>
    <p:extLst>
      <p:ext uri="{BB962C8B-B14F-4D97-AF65-F5344CB8AC3E}">
        <p14:creationId xmlns:p14="http://schemas.microsoft.com/office/powerpoint/2010/main" val="2916969196"/>
      </p:ext>
    </p:extLst>
  </p:cSld>
  <p:clrMapOvr>
    <a:masterClrMapping/>
  </p:clrMapOvr>
  <mc:AlternateContent xmlns:mc="http://schemas.openxmlformats.org/markup-compatibility/2006" xmlns:p14="http://schemas.microsoft.com/office/powerpoint/2010/main">
    <mc:Choice Requires="p14">
      <p:transition spd="slow" p14:dur="2000" advTm="43290"/>
    </mc:Choice>
    <mc:Fallback xmlns="">
      <p:transition spd="slow" advTm="4329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sp>
        <p:nvSpPr>
          <p:cNvPr id="2537" name="Google Shape;2537;p3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Training</a:t>
            </a:r>
            <a:endParaRPr dirty="0"/>
          </a:p>
        </p:txBody>
      </p:sp>
      <p:sp>
        <p:nvSpPr>
          <p:cNvPr id="2538" name="Google Shape;2538;p36"/>
          <p:cNvSpPr txBox="1">
            <a:spLocks noGrp="1"/>
          </p:cNvSpPr>
          <p:nvPr>
            <p:ph type="subTitle" idx="1"/>
          </p:nvPr>
        </p:nvSpPr>
        <p:spPr>
          <a:xfrm>
            <a:off x="654124" y="1841337"/>
            <a:ext cx="2059776" cy="4685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Poppins" pitchFamily="2" charset="77"/>
                <a:cs typeface="Poppins" pitchFamily="2" charset="77"/>
              </a:rPr>
              <a:t>Confusion Matrix</a:t>
            </a:r>
            <a:r>
              <a:rPr lang="en-US" sz="1600" dirty="0">
                <a:solidFill>
                  <a:schemeClr val="tx1"/>
                </a:solidFill>
                <a:latin typeface="Poppins" pitchFamily="2" charset="77"/>
                <a:cs typeface="Poppins" pitchFamily="2" charset="77"/>
              </a:rPr>
              <a:t>:</a:t>
            </a:r>
            <a:endParaRPr dirty="0">
              <a:solidFill>
                <a:schemeClr val="tx1"/>
              </a:solidFill>
              <a:latin typeface="Poppins" pitchFamily="2" charset="77"/>
              <a:cs typeface="Poppins" pitchFamily="2" charset="77"/>
            </a:endParaRPr>
          </a:p>
        </p:txBody>
      </p:sp>
      <p:sp>
        <p:nvSpPr>
          <p:cNvPr id="2542" name="Google Shape;2542;p36"/>
          <p:cNvSpPr txBox="1">
            <a:spLocks noGrp="1"/>
          </p:cNvSpPr>
          <p:nvPr>
            <p:ph type="subTitle" idx="7"/>
          </p:nvPr>
        </p:nvSpPr>
        <p:spPr>
          <a:xfrm>
            <a:off x="720000" y="1281390"/>
            <a:ext cx="3227832"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a:t>
            </a:r>
            <a:r>
              <a:rPr lang="en" dirty="0" err="1"/>
              <a:t>XgBoost</a:t>
            </a:r>
            <a:r>
              <a:rPr lang="en" dirty="0"/>
              <a:t> </a:t>
            </a:r>
            <a:r>
              <a:rPr lang="en" dirty="0" err="1"/>
              <a:t>Alogorithm</a:t>
            </a:r>
            <a:endParaRPr dirty="0"/>
          </a:p>
        </p:txBody>
      </p:sp>
      <p:sp>
        <p:nvSpPr>
          <p:cNvPr id="30" name="TextBox 29">
            <a:extLst>
              <a:ext uri="{FF2B5EF4-FFF2-40B4-BE49-F238E27FC236}">
                <a16:creationId xmlns:a16="http://schemas.microsoft.com/office/drawing/2014/main" id="{673D19AB-4F2B-A8CD-01EB-473C2014562E}"/>
              </a:ext>
            </a:extLst>
          </p:cNvPr>
          <p:cNvSpPr txBox="1"/>
          <p:nvPr/>
        </p:nvSpPr>
        <p:spPr>
          <a:xfrm>
            <a:off x="654124" y="3433681"/>
            <a:ext cx="2598788" cy="338554"/>
          </a:xfrm>
          <a:prstGeom prst="rect">
            <a:avLst/>
          </a:prstGeom>
          <a:noFill/>
        </p:spPr>
        <p:txBody>
          <a:bodyPr wrap="none" rtlCol="0">
            <a:spAutoFit/>
          </a:bodyPr>
          <a:lstStyle/>
          <a:p>
            <a:r>
              <a:rPr lang="en-US" sz="1600" dirty="0">
                <a:solidFill>
                  <a:schemeClr val="tx1"/>
                </a:solidFill>
                <a:latin typeface="Poppins" pitchFamily="2" charset="77"/>
                <a:cs typeface="Poppins" pitchFamily="2" charset="77"/>
              </a:rPr>
              <a:t>Cross Validation Score: </a:t>
            </a:r>
          </a:p>
        </p:txBody>
      </p:sp>
      <p:sp>
        <p:nvSpPr>
          <p:cNvPr id="31" name="TextBox 30">
            <a:extLst>
              <a:ext uri="{FF2B5EF4-FFF2-40B4-BE49-F238E27FC236}">
                <a16:creationId xmlns:a16="http://schemas.microsoft.com/office/drawing/2014/main" id="{A458FD1F-835B-5D04-4CA9-3D10CE29E1EA}"/>
              </a:ext>
            </a:extLst>
          </p:cNvPr>
          <p:cNvSpPr txBox="1"/>
          <p:nvPr/>
        </p:nvSpPr>
        <p:spPr>
          <a:xfrm>
            <a:off x="5100649" y="1241345"/>
            <a:ext cx="2339102" cy="338554"/>
          </a:xfrm>
          <a:prstGeom prst="rect">
            <a:avLst/>
          </a:prstGeom>
          <a:noFill/>
        </p:spPr>
        <p:txBody>
          <a:bodyPr wrap="none" rtlCol="0">
            <a:spAutoFit/>
          </a:bodyPr>
          <a:lstStyle/>
          <a:p>
            <a:r>
              <a:rPr lang="en-US" sz="1600" dirty="0">
                <a:solidFill>
                  <a:schemeClr val="tx1"/>
                </a:solidFill>
                <a:latin typeface="Poppins" pitchFamily="2" charset="77"/>
                <a:cs typeface="Poppins" pitchFamily="2" charset="77"/>
              </a:rPr>
              <a:t>Classification Report:</a:t>
            </a:r>
          </a:p>
        </p:txBody>
      </p:sp>
      <p:graphicFrame>
        <p:nvGraphicFramePr>
          <p:cNvPr id="2" name="Table 1">
            <a:extLst>
              <a:ext uri="{FF2B5EF4-FFF2-40B4-BE49-F238E27FC236}">
                <a16:creationId xmlns:a16="http://schemas.microsoft.com/office/drawing/2014/main" id="{449DD375-065D-6B47-BE30-F64D3FE28FA2}"/>
              </a:ext>
            </a:extLst>
          </p:cNvPr>
          <p:cNvGraphicFramePr>
            <a:graphicFrameLocks noGrp="1"/>
          </p:cNvGraphicFramePr>
          <p:nvPr>
            <p:extLst>
              <p:ext uri="{D42A27DB-BD31-4B8C-83A1-F6EECF244321}">
                <p14:modId xmlns:p14="http://schemas.microsoft.com/office/powerpoint/2010/main" val="3832242912"/>
              </p:ext>
            </p:extLst>
          </p:nvPr>
        </p:nvGraphicFramePr>
        <p:xfrm>
          <a:off x="783637" y="2363962"/>
          <a:ext cx="1993900" cy="609600"/>
        </p:xfrm>
        <a:graphic>
          <a:graphicData uri="http://schemas.openxmlformats.org/drawingml/2006/table">
            <a:tbl>
              <a:tblPr firstRow="1" bandRow="1">
                <a:tableStyleId>{6916E868-E2E9-4A6C-801F-379A5AE97846}</a:tableStyleId>
              </a:tblPr>
              <a:tblGrid>
                <a:gridCol w="996950">
                  <a:extLst>
                    <a:ext uri="{9D8B030D-6E8A-4147-A177-3AD203B41FA5}">
                      <a16:colId xmlns:a16="http://schemas.microsoft.com/office/drawing/2014/main" val="3827662714"/>
                    </a:ext>
                  </a:extLst>
                </a:gridCol>
                <a:gridCol w="996950">
                  <a:extLst>
                    <a:ext uri="{9D8B030D-6E8A-4147-A177-3AD203B41FA5}">
                      <a16:colId xmlns:a16="http://schemas.microsoft.com/office/drawing/2014/main" val="779931258"/>
                    </a:ext>
                  </a:extLst>
                </a:gridCol>
              </a:tblGrid>
              <a:tr h="266542">
                <a:tc>
                  <a:txBody>
                    <a:bodyPr/>
                    <a:lstStyle/>
                    <a:p>
                      <a:pPr algn="ctr"/>
                      <a:r>
                        <a:rPr lang="en-US" dirty="0">
                          <a:solidFill>
                            <a:schemeClr val="tx1"/>
                          </a:solidFill>
                        </a:rPr>
                        <a:t>320047</a:t>
                      </a:r>
                    </a:p>
                  </a:txBody>
                  <a:tcPr/>
                </a:tc>
                <a:tc>
                  <a:txBody>
                    <a:bodyPr/>
                    <a:lstStyle/>
                    <a:p>
                      <a:pPr algn="ctr"/>
                      <a:r>
                        <a:rPr lang="en-US" dirty="0">
                          <a:solidFill>
                            <a:schemeClr val="tx1"/>
                          </a:solidFill>
                        </a:rPr>
                        <a:t>17</a:t>
                      </a:r>
                    </a:p>
                  </a:txBody>
                  <a:tcPr/>
                </a:tc>
                <a:extLst>
                  <a:ext uri="{0D108BD9-81ED-4DB2-BD59-A6C34878D82A}">
                    <a16:rowId xmlns:a16="http://schemas.microsoft.com/office/drawing/2014/main" val="2848777545"/>
                  </a:ext>
                </a:extLst>
              </a:tr>
              <a:tr h="266542">
                <a:tc>
                  <a:txBody>
                    <a:bodyPr/>
                    <a:lstStyle/>
                    <a:p>
                      <a:pPr algn="ctr"/>
                      <a:r>
                        <a:rPr lang="en-US" dirty="0">
                          <a:solidFill>
                            <a:schemeClr val="tx1"/>
                          </a:solidFill>
                        </a:rPr>
                        <a:t>55904</a:t>
                      </a:r>
                    </a:p>
                  </a:txBody>
                  <a:tcPr/>
                </a:tc>
                <a:tc>
                  <a:txBody>
                    <a:bodyPr/>
                    <a:lstStyle/>
                    <a:p>
                      <a:pPr algn="ctr"/>
                      <a:r>
                        <a:rPr lang="en-US" dirty="0">
                          <a:solidFill>
                            <a:schemeClr val="tx1"/>
                          </a:solidFill>
                        </a:rPr>
                        <a:t>5</a:t>
                      </a:r>
                    </a:p>
                  </a:txBody>
                  <a:tcPr/>
                </a:tc>
                <a:extLst>
                  <a:ext uri="{0D108BD9-81ED-4DB2-BD59-A6C34878D82A}">
                    <a16:rowId xmlns:a16="http://schemas.microsoft.com/office/drawing/2014/main" val="2743257157"/>
                  </a:ext>
                </a:extLst>
              </a:tr>
            </a:tbl>
          </a:graphicData>
        </a:graphic>
      </p:graphicFrame>
      <p:graphicFrame>
        <p:nvGraphicFramePr>
          <p:cNvPr id="3" name="Table 2">
            <a:extLst>
              <a:ext uri="{FF2B5EF4-FFF2-40B4-BE49-F238E27FC236}">
                <a16:creationId xmlns:a16="http://schemas.microsoft.com/office/drawing/2014/main" id="{0FC4A547-CE6E-FEFD-DA69-852A11ADAE7C}"/>
              </a:ext>
            </a:extLst>
          </p:cNvPr>
          <p:cNvGraphicFramePr>
            <a:graphicFrameLocks noGrp="1"/>
          </p:cNvGraphicFramePr>
          <p:nvPr>
            <p:extLst>
              <p:ext uri="{D42A27DB-BD31-4B8C-83A1-F6EECF244321}">
                <p14:modId xmlns:p14="http://schemas.microsoft.com/office/powerpoint/2010/main" val="2693232566"/>
              </p:ext>
            </p:extLst>
          </p:nvPr>
        </p:nvGraphicFramePr>
        <p:xfrm>
          <a:off x="3683648" y="1693278"/>
          <a:ext cx="5173103" cy="1898119"/>
        </p:xfrm>
        <a:graphic>
          <a:graphicData uri="http://schemas.openxmlformats.org/drawingml/2006/table">
            <a:tbl>
              <a:tblPr firstRow="1" bandRow="1">
                <a:tableStyleId>{6916E868-E2E9-4A6C-801F-379A5AE97846}</a:tableStyleId>
              </a:tblPr>
              <a:tblGrid>
                <a:gridCol w="1387098">
                  <a:extLst>
                    <a:ext uri="{9D8B030D-6E8A-4147-A177-3AD203B41FA5}">
                      <a16:colId xmlns:a16="http://schemas.microsoft.com/office/drawing/2014/main" val="2568558405"/>
                    </a:ext>
                  </a:extLst>
                </a:gridCol>
                <a:gridCol w="1022888">
                  <a:extLst>
                    <a:ext uri="{9D8B030D-6E8A-4147-A177-3AD203B41FA5}">
                      <a16:colId xmlns:a16="http://schemas.microsoft.com/office/drawing/2014/main" val="3270325363"/>
                    </a:ext>
                  </a:extLst>
                </a:gridCol>
                <a:gridCol w="693875">
                  <a:extLst>
                    <a:ext uri="{9D8B030D-6E8A-4147-A177-3AD203B41FA5}">
                      <a16:colId xmlns:a16="http://schemas.microsoft.com/office/drawing/2014/main" val="1879333969"/>
                    </a:ext>
                  </a:extLst>
                </a:gridCol>
                <a:gridCol w="1034621">
                  <a:extLst>
                    <a:ext uri="{9D8B030D-6E8A-4147-A177-3AD203B41FA5}">
                      <a16:colId xmlns:a16="http://schemas.microsoft.com/office/drawing/2014/main" val="3579836098"/>
                    </a:ext>
                  </a:extLst>
                </a:gridCol>
                <a:gridCol w="1034621">
                  <a:extLst>
                    <a:ext uri="{9D8B030D-6E8A-4147-A177-3AD203B41FA5}">
                      <a16:colId xmlns:a16="http://schemas.microsoft.com/office/drawing/2014/main" val="2404357929"/>
                    </a:ext>
                  </a:extLst>
                </a:gridCol>
              </a:tblGrid>
              <a:tr h="306516">
                <a:tc>
                  <a:txBody>
                    <a:bodyPr/>
                    <a:lstStyle/>
                    <a:p>
                      <a:pPr algn="ctr"/>
                      <a:endParaRPr lang="en-US" dirty="0">
                        <a:solidFill>
                          <a:schemeClr val="tx1"/>
                        </a:solidFill>
                      </a:endParaRPr>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dirty="0">
                          <a:solidFill>
                            <a:schemeClr val="tx1"/>
                          </a:solidFill>
                        </a:rPr>
                        <a:t>F1-Score</a:t>
                      </a:r>
                    </a:p>
                  </a:txBody>
                  <a:tcPr/>
                </a:tc>
                <a:tc>
                  <a:txBody>
                    <a:bodyPr/>
                    <a:lstStyle/>
                    <a:p>
                      <a:pPr algn="ctr"/>
                      <a:r>
                        <a:rPr lang="en-US" dirty="0">
                          <a:solidFill>
                            <a:schemeClr val="tx1"/>
                          </a:solidFill>
                        </a:rPr>
                        <a:t>Support</a:t>
                      </a:r>
                    </a:p>
                  </a:txBody>
                  <a:tcPr/>
                </a:tc>
                <a:extLst>
                  <a:ext uri="{0D108BD9-81ED-4DB2-BD59-A6C34878D82A}">
                    <a16:rowId xmlns:a16="http://schemas.microsoft.com/office/drawing/2014/main" val="3959491672"/>
                  </a:ext>
                </a:extLst>
              </a:tr>
              <a:tr h="219060">
                <a:tc>
                  <a:txBody>
                    <a:bodyPr/>
                    <a:lstStyle/>
                    <a:p>
                      <a:pPr algn="ctr"/>
                      <a:r>
                        <a:rPr lang="en-US" dirty="0">
                          <a:solidFill>
                            <a:schemeClr val="tx1"/>
                          </a:solidFill>
                        </a:rPr>
                        <a:t>0</a:t>
                      </a:r>
                    </a:p>
                  </a:txBody>
                  <a:tcPr/>
                </a:tc>
                <a:tc>
                  <a:txBody>
                    <a:bodyPr/>
                    <a:lstStyle/>
                    <a:p>
                      <a:pPr algn="ctr"/>
                      <a:r>
                        <a:rPr lang="en-US" dirty="0">
                          <a:solidFill>
                            <a:schemeClr val="tx1"/>
                          </a:solidFill>
                        </a:rPr>
                        <a:t>0.85</a:t>
                      </a:r>
                    </a:p>
                  </a:txBody>
                  <a:tcPr/>
                </a:tc>
                <a:tc>
                  <a:txBody>
                    <a:bodyPr/>
                    <a:lstStyle/>
                    <a:p>
                      <a:pPr algn="ctr"/>
                      <a:r>
                        <a:rPr lang="en-US" dirty="0">
                          <a:solidFill>
                            <a:schemeClr val="tx1"/>
                          </a:solidFill>
                        </a:rPr>
                        <a:t>1.00</a:t>
                      </a:r>
                    </a:p>
                  </a:txBody>
                  <a:tcPr/>
                </a:tc>
                <a:tc>
                  <a:txBody>
                    <a:bodyPr/>
                    <a:lstStyle/>
                    <a:p>
                      <a:pPr algn="ctr"/>
                      <a:r>
                        <a:rPr lang="en-US" dirty="0">
                          <a:solidFill>
                            <a:schemeClr val="tx1"/>
                          </a:solidFill>
                        </a:rPr>
                        <a:t>0.92</a:t>
                      </a:r>
                    </a:p>
                  </a:txBody>
                  <a:tcPr/>
                </a:tc>
                <a:tc>
                  <a:txBody>
                    <a:bodyPr/>
                    <a:lstStyle/>
                    <a:p>
                      <a:pPr algn="ctr"/>
                      <a:r>
                        <a:rPr lang="en-US" dirty="0">
                          <a:solidFill>
                            <a:schemeClr val="tx1"/>
                          </a:solidFill>
                        </a:rPr>
                        <a:t>320064</a:t>
                      </a:r>
                    </a:p>
                  </a:txBody>
                  <a:tcPr/>
                </a:tc>
                <a:extLst>
                  <a:ext uri="{0D108BD9-81ED-4DB2-BD59-A6C34878D82A}">
                    <a16:rowId xmlns:a16="http://schemas.microsoft.com/office/drawing/2014/main" val="790295192"/>
                  </a:ext>
                </a:extLst>
              </a:tr>
              <a:tr h="219060">
                <a:tc>
                  <a:txBody>
                    <a:bodyPr/>
                    <a:lstStyle/>
                    <a:p>
                      <a:pPr algn="ctr"/>
                      <a:r>
                        <a:rPr lang="en-US" dirty="0">
                          <a:solidFill>
                            <a:schemeClr val="tx1"/>
                          </a:solidFill>
                        </a:rPr>
                        <a:t>1</a:t>
                      </a:r>
                    </a:p>
                  </a:txBody>
                  <a:tcPr/>
                </a:tc>
                <a:tc>
                  <a:txBody>
                    <a:bodyPr/>
                    <a:lstStyle/>
                    <a:p>
                      <a:pPr algn="ctr"/>
                      <a:r>
                        <a:rPr lang="en-US" dirty="0">
                          <a:solidFill>
                            <a:schemeClr val="tx1"/>
                          </a:solidFill>
                        </a:rPr>
                        <a:t>0.23</a:t>
                      </a:r>
                    </a:p>
                  </a:txBody>
                  <a:tcPr/>
                </a:tc>
                <a:tc>
                  <a:txBody>
                    <a:bodyPr/>
                    <a:lstStyle/>
                    <a:p>
                      <a:pPr algn="ctr"/>
                      <a:r>
                        <a:rPr lang="en-US" dirty="0">
                          <a:solidFill>
                            <a:schemeClr val="tx1"/>
                          </a:solidFill>
                        </a:rPr>
                        <a:t>0.00</a:t>
                      </a:r>
                    </a:p>
                  </a:txBody>
                  <a:tcPr/>
                </a:tc>
                <a:tc>
                  <a:txBody>
                    <a:bodyPr/>
                    <a:lstStyle/>
                    <a:p>
                      <a:pPr algn="ctr"/>
                      <a:r>
                        <a:rPr lang="en-US" dirty="0">
                          <a:solidFill>
                            <a:schemeClr val="tx1"/>
                          </a:solidFill>
                        </a:rPr>
                        <a:t>0.00</a:t>
                      </a:r>
                    </a:p>
                  </a:txBody>
                  <a:tcPr/>
                </a:tc>
                <a:tc>
                  <a:txBody>
                    <a:bodyPr/>
                    <a:lstStyle/>
                    <a:p>
                      <a:pPr algn="ctr"/>
                      <a:r>
                        <a:rPr lang="en-US" dirty="0">
                          <a:solidFill>
                            <a:schemeClr val="tx1"/>
                          </a:solidFill>
                        </a:rPr>
                        <a:t>55909</a:t>
                      </a:r>
                    </a:p>
                  </a:txBody>
                  <a:tcPr/>
                </a:tc>
                <a:extLst>
                  <a:ext uri="{0D108BD9-81ED-4DB2-BD59-A6C34878D82A}">
                    <a16:rowId xmlns:a16="http://schemas.microsoft.com/office/drawing/2014/main" val="2149027230"/>
                  </a:ext>
                </a:extLst>
              </a:tr>
              <a:tr h="219060">
                <a:tc>
                  <a:txBody>
                    <a:bodyPr/>
                    <a:lstStyle/>
                    <a:p>
                      <a:pPr algn="ctr"/>
                      <a:r>
                        <a:rPr lang="en-US" dirty="0">
                          <a:solidFill>
                            <a:schemeClr val="tx1"/>
                          </a:solidFill>
                        </a:rPr>
                        <a:t>Accuracy</a:t>
                      </a: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r>
                        <a:rPr lang="en-US" dirty="0">
                          <a:solidFill>
                            <a:schemeClr val="tx1"/>
                          </a:solidFill>
                        </a:rPr>
                        <a:t>0.85</a:t>
                      </a:r>
                    </a:p>
                  </a:txBody>
                  <a:tcPr/>
                </a:tc>
                <a:tc>
                  <a:txBody>
                    <a:bodyPr/>
                    <a:lstStyle/>
                    <a:p>
                      <a:pPr algn="ctr"/>
                      <a:r>
                        <a:rPr lang="en-US" dirty="0">
                          <a:solidFill>
                            <a:schemeClr val="tx1"/>
                          </a:solidFill>
                        </a:rPr>
                        <a:t>375973</a:t>
                      </a:r>
                    </a:p>
                  </a:txBody>
                  <a:tcPr/>
                </a:tc>
                <a:extLst>
                  <a:ext uri="{0D108BD9-81ED-4DB2-BD59-A6C34878D82A}">
                    <a16:rowId xmlns:a16="http://schemas.microsoft.com/office/drawing/2014/main" val="3260692142"/>
                  </a:ext>
                </a:extLst>
              </a:tr>
              <a:tr h="219060">
                <a:tc>
                  <a:txBody>
                    <a:bodyPr/>
                    <a:lstStyle/>
                    <a:p>
                      <a:pPr algn="ctr"/>
                      <a:r>
                        <a:rPr lang="en-US" dirty="0">
                          <a:solidFill>
                            <a:schemeClr val="tx1"/>
                          </a:solidFill>
                        </a:rPr>
                        <a:t>Macro avg</a:t>
                      </a:r>
                    </a:p>
                  </a:txBody>
                  <a:tcPr/>
                </a:tc>
                <a:tc>
                  <a:txBody>
                    <a:bodyPr/>
                    <a:lstStyle/>
                    <a:p>
                      <a:pPr algn="ctr"/>
                      <a:r>
                        <a:rPr lang="en-US" dirty="0">
                          <a:solidFill>
                            <a:schemeClr val="tx1"/>
                          </a:solidFill>
                        </a:rPr>
                        <a:t>0.54</a:t>
                      </a:r>
                    </a:p>
                  </a:txBody>
                  <a:tcPr/>
                </a:tc>
                <a:tc>
                  <a:txBody>
                    <a:bodyPr/>
                    <a:lstStyle/>
                    <a:p>
                      <a:pPr algn="ctr"/>
                      <a:r>
                        <a:rPr lang="en-US" dirty="0">
                          <a:solidFill>
                            <a:schemeClr val="tx1"/>
                          </a:solidFill>
                        </a:rPr>
                        <a:t>0.50</a:t>
                      </a:r>
                    </a:p>
                  </a:txBody>
                  <a:tcPr/>
                </a:tc>
                <a:tc>
                  <a:txBody>
                    <a:bodyPr/>
                    <a:lstStyle/>
                    <a:p>
                      <a:pPr algn="ctr"/>
                      <a:r>
                        <a:rPr lang="en-US" dirty="0">
                          <a:solidFill>
                            <a:schemeClr val="tx1"/>
                          </a:solidFill>
                        </a:rPr>
                        <a:t>0.46</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375973</a:t>
                      </a:r>
                    </a:p>
                  </a:txBody>
                  <a:tcPr/>
                </a:tc>
                <a:extLst>
                  <a:ext uri="{0D108BD9-81ED-4DB2-BD59-A6C34878D82A}">
                    <a16:rowId xmlns:a16="http://schemas.microsoft.com/office/drawing/2014/main" val="2047616038"/>
                  </a:ext>
                </a:extLst>
              </a:tr>
              <a:tr h="372403">
                <a:tc>
                  <a:txBody>
                    <a:bodyPr/>
                    <a:lstStyle/>
                    <a:p>
                      <a:pPr algn="ctr"/>
                      <a:r>
                        <a:rPr lang="en-US" dirty="0">
                          <a:solidFill>
                            <a:schemeClr val="tx1"/>
                          </a:solidFill>
                        </a:rPr>
                        <a:t>Weighted avg</a:t>
                      </a:r>
                    </a:p>
                  </a:txBody>
                  <a:tcPr/>
                </a:tc>
                <a:tc>
                  <a:txBody>
                    <a:bodyPr/>
                    <a:lstStyle/>
                    <a:p>
                      <a:pPr algn="ctr"/>
                      <a:r>
                        <a:rPr lang="en-US" dirty="0">
                          <a:solidFill>
                            <a:schemeClr val="tx1"/>
                          </a:solidFill>
                        </a:rPr>
                        <a:t>0.76</a:t>
                      </a:r>
                    </a:p>
                  </a:txBody>
                  <a:tcPr/>
                </a:tc>
                <a:tc>
                  <a:txBody>
                    <a:bodyPr/>
                    <a:lstStyle/>
                    <a:p>
                      <a:pPr algn="ctr"/>
                      <a:r>
                        <a:rPr lang="en-US" dirty="0">
                          <a:solidFill>
                            <a:schemeClr val="tx1"/>
                          </a:solidFill>
                        </a:rPr>
                        <a:t>0.85</a:t>
                      </a:r>
                    </a:p>
                  </a:txBody>
                  <a:tcPr/>
                </a:tc>
                <a:tc>
                  <a:txBody>
                    <a:bodyPr/>
                    <a:lstStyle/>
                    <a:p>
                      <a:pPr algn="ctr"/>
                      <a:r>
                        <a:rPr lang="en-US" dirty="0">
                          <a:solidFill>
                            <a:schemeClr val="tx1"/>
                          </a:solidFill>
                        </a:rPr>
                        <a:t>0.78</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375973</a:t>
                      </a:r>
                    </a:p>
                  </a:txBody>
                  <a:tcPr/>
                </a:tc>
                <a:extLst>
                  <a:ext uri="{0D108BD9-81ED-4DB2-BD59-A6C34878D82A}">
                    <a16:rowId xmlns:a16="http://schemas.microsoft.com/office/drawing/2014/main" val="765105899"/>
                  </a:ext>
                </a:extLst>
              </a:tr>
            </a:tbl>
          </a:graphicData>
        </a:graphic>
      </p:graphicFrame>
      <p:graphicFrame>
        <p:nvGraphicFramePr>
          <p:cNvPr id="7" name="Table 6">
            <a:extLst>
              <a:ext uri="{FF2B5EF4-FFF2-40B4-BE49-F238E27FC236}">
                <a16:creationId xmlns:a16="http://schemas.microsoft.com/office/drawing/2014/main" id="{A2CE5B02-E59A-C813-667C-3422C324E79C}"/>
              </a:ext>
            </a:extLst>
          </p:cNvPr>
          <p:cNvGraphicFramePr>
            <a:graphicFrameLocks noGrp="1"/>
          </p:cNvGraphicFramePr>
          <p:nvPr>
            <p:extLst>
              <p:ext uri="{D42A27DB-BD31-4B8C-83A1-F6EECF244321}">
                <p14:modId xmlns:p14="http://schemas.microsoft.com/office/powerpoint/2010/main" val="790449912"/>
              </p:ext>
            </p:extLst>
          </p:nvPr>
        </p:nvGraphicFramePr>
        <p:xfrm>
          <a:off x="654124" y="3862110"/>
          <a:ext cx="7321977" cy="609600"/>
        </p:xfrm>
        <a:graphic>
          <a:graphicData uri="http://schemas.openxmlformats.org/drawingml/2006/table">
            <a:tbl>
              <a:tblPr firstRow="1" bandRow="1">
                <a:tableStyleId>{6916E868-E2E9-4A6C-801F-379A5AE97846}</a:tableStyleId>
              </a:tblPr>
              <a:tblGrid>
                <a:gridCol w="7321977">
                  <a:extLst>
                    <a:ext uri="{9D8B030D-6E8A-4147-A177-3AD203B41FA5}">
                      <a16:colId xmlns:a16="http://schemas.microsoft.com/office/drawing/2014/main" val="4213134260"/>
                    </a:ext>
                  </a:extLst>
                </a:gridCol>
              </a:tblGrid>
              <a:tr h="243447">
                <a:tc>
                  <a:txBody>
                    <a:bodyPr/>
                    <a:lstStyle/>
                    <a:p>
                      <a:r>
                        <a:rPr lang="en-US" dirty="0">
                          <a:solidFill>
                            <a:schemeClr val="tx1"/>
                          </a:solidFill>
                        </a:rPr>
                        <a:t>Cross-validated scores: [0.8506041, 0.85047776,0.8508601, 0.85203373, 0.85151175]</a:t>
                      </a:r>
                    </a:p>
                  </a:txBody>
                  <a:tcPr/>
                </a:tc>
                <a:extLst>
                  <a:ext uri="{0D108BD9-81ED-4DB2-BD59-A6C34878D82A}">
                    <a16:rowId xmlns:a16="http://schemas.microsoft.com/office/drawing/2014/main" val="491722215"/>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Average Accuracy: 0.8510974871832382</a:t>
                      </a:r>
                    </a:p>
                  </a:txBody>
                  <a:tcPr/>
                </a:tc>
                <a:extLst>
                  <a:ext uri="{0D108BD9-81ED-4DB2-BD59-A6C34878D82A}">
                    <a16:rowId xmlns:a16="http://schemas.microsoft.com/office/drawing/2014/main" val="364759935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95545"/>
    </mc:Choice>
    <mc:Fallback xmlns="">
      <p:transition spd="slow" advTm="9554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sp>
        <p:nvSpPr>
          <p:cNvPr id="2537" name="Google Shape;2537;p3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Training</a:t>
            </a:r>
            <a:endParaRPr dirty="0"/>
          </a:p>
        </p:txBody>
      </p:sp>
      <p:sp>
        <p:nvSpPr>
          <p:cNvPr id="2538" name="Google Shape;2538;p36"/>
          <p:cNvSpPr txBox="1">
            <a:spLocks noGrp="1"/>
          </p:cNvSpPr>
          <p:nvPr>
            <p:ph type="subTitle" idx="1"/>
          </p:nvPr>
        </p:nvSpPr>
        <p:spPr>
          <a:xfrm>
            <a:off x="654124" y="1841337"/>
            <a:ext cx="2059776" cy="4685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Poppins" pitchFamily="2" charset="77"/>
                <a:cs typeface="Poppins" pitchFamily="2" charset="77"/>
              </a:rPr>
              <a:t>Confusion Matrix</a:t>
            </a:r>
            <a:r>
              <a:rPr lang="en-US" sz="1600" dirty="0">
                <a:solidFill>
                  <a:schemeClr val="tx1"/>
                </a:solidFill>
                <a:latin typeface="Poppins" pitchFamily="2" charset="77"/>
                <a:cs typeface="Poppins" pitchFamily="2" charset="77"/>
              </a:rPr>
              <a:t>:</a:t>
            </a:r>
            <a:endParaRPr dirty="0">
              <a:solidFill>
                <a:schemeClr val="tx1"/>
              </a:solidFill>
              <a:latin typeface="Poppins" pitchFamily="2" charset="77"/>
              <a:cs typeface="Poppins" pitchFamily="2" charset="77"/>
            </a:endParaRPr>
          </a:p>
        </p:txBody>
      </p:sp>
      <p:sp>
        <p:nvSpPr>
          <p:cNvPr id="2542" name="Google Shape;2542;p36"/>
          <p:cNvSpPr txBox="1">
            <a:spLocks noGrp="1"/>
          </p:cNvSpPr>
          <p:nvPr>
            <p:ph type="subTitle" idx="7"/>
          </p:nvPr>
        </p:nvSpPr>
        <p:spPr>
          <a:xfrm>
            <a:off x="720000" y="1281390"/>
            <a:ext cx="398916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 Random Forest Classifier</a:t>
            </a:r>
            <a:endParaRPr dirty="0"/>
          </a:p>
        </p:txBody>
      </p:sp>
      <p:sp>
        <p:nvSpPr>
          <p:cNvPr id="30" name="TextBox 29">
            <a:extLst>
              <a:ext uri="{FF2B5EF4-FFF2-40B4-BE49-F238E27FC236}">
                <a16:creationId xmlns:a16="http://schemas.microsoft.com/office/drawing/2014/main" id="{673D19AB-4F2B-A8CD-01EB-473C2014562E}"/>
              </a:ext>
            </a:extLst>
          </p:cNvPr>
          <p:cNvSpPr txBox="1"/>
          <p:nvPr/>
        </p:nvSpPr>
        <p:spPr>
          <a:xfrm>
            <a:off x="720000" y="3544078"/>
            <a:ext cx="2598788" cy="338554"/>
          </a:xfrm>
          <a:prstGeom prst="rect">
            <a:avLst/>
          </a:prstGeom>
          <a:noFill/>
        </p:spPr>
        <p:txBody>
          <a:bodyPr wrap="none" rtlCol="0">
            <a:spAutoFit/>
          </a:bodyPr>
          <a:lstStyle/>
          <a:p>
            <a:r>
              <a:rPr lang="en-US" sz="1600" dirty="0">
                <a:solidFill>
                  <a:schemeClr val="tx1"/>
                </a:solidFill>
                <a:latin typeface="Poppins" pitchFamily="2" charset="77"/>
                <a:cs typeface="Poppins" pitchFamily="2" charset="77"/>
              </a:rPr>
              <a:t>Cross Validation Score: </a:t>
            </a:r>
          </a:p>
        </p:txBody>
      </p:sp>
      <p:sp>
        <p:nvSpPr>
          <p:cNvPr id="31" name="TextBox 30">
            <a:extLst>
              <a:ext uri="{FF2B5EF4-FFF2-40B4-BE49-F238E27FC236}">
                <a16:creationId xmlns:a16="http://schemas.microsoft.com/office/drawing/2014/main" id="{A458FD1F-835B-5D04-4CA9-3D10CE29E1EA}"/>
              </a:ext>
            </a:extLst>
          </p:cNvPr>
          <p:cNvSpPr txBox="1"/>
          <p:nvPr/>
        </p:nvSpPr>
        <p:spPr>
          <a:xfrm>
            <a:off x="5317778" y="1286740"/>
            <a:ext cx="2339102" cy="338554"/>
          </a:xfrm>
          <a:prstGeom prst="rect">
            <a:avLst/>
          </a:prstGeom>
          <a:noFill/>
        </p:spPr>
        <p:txBody>
          <a:bodyPr wrap="none" rtlCol="0">
            <a:spAutoFit/>
          </a:bodyPr>
          <a:lstStyle/>
          <a:p>
            <a:r>
              <a:rPr lang="en-US" sz="1600" dirty="0">
                <a:solidFill>
                  <a:schemeClr val="tx1"/>
                </a:solidFill>
                <a:latin typeface="Poppins" pitchFamily="2" charset="77"/>
                <a:cs typeface="Poppins" pitchFamily="2" charset="77"/>
              </a:rPr>
              <a:t>Classification Report:</a:t>
            </a:r>
          </a:p>
        </p:txBody>
      </p:sp>
      <p:graphicFrame>
        <p:nvGraphicFramePr>
          <p:cNvPr id="2" name="Table 1">
            <a:extLst>
              <a:ext uri="{FF2B5EF4-FFF2-40B4-BE49-F238E27FC236}">
                <a16:creationId xmlns:a16="http://schemas.microsoft.com/office/drawing/2014/main" id="{6ABAD47D-87E2-56D8-7EAD-E8FFB0F33AE9}"/>
              </a:ext>
            </a:extLst>
          </p:cNvPr>
          <p:cNvGraphicFramePr>
            <a:graphicFrameLocks noGrp="1"/>
          </p:cNvGraphicFramePr>
          <p:nvPr>
            <p:extLst>
              <p:ext uri="{D42A27DB-BD31-4B8C-83A1-F6EECF244321}">
                <p14:modId xmlns:p14="http://schemas.microsoft.com/office/powerpoint/2010/main" val="94709911"/>
              </p:ext>
            </p:extLst>
          </p:nvPr>
        </p:nvGraphicFramePr>
        <p:xfrm>
          <a:off x="720000" y="2344070"/>
          <a:ext cx="1993900" cy="609600"/>
        </p:xfrm>
        <a:graphic>
          <a:graphicData uri="http://schemas.openxmlformats.org/drawingml/2006/table">
            <a:tbl>
              <a:tblPr firstRow="1" bandRow="1">
                <a:tableStyleId>{6916E868-E2E9-4A6C-801F-379A5AE97846}</a:tableStyleId>
              </a:tblPr>
              <a:tblGrid>
                <a:gridCol w="996950">
                  <a:extLst>
                    <a:ext uri="{9D8B030D-6E8A-4147-A177-3AD203B41FA5}">
                      <a16:colId xmlns:a16="http://schemas.microsoft.com/office/drawing/2014/main" val="950324483"/>
                    </a:ext>
                  </a:extLst>
                </a:gridCol>
                <a:gridCol w="996950">
                  <a:extLst>
                    <a:ext uri="{9D8B030D-6E8A-4147-A177-3AD203B41FA5}">
                      <a16:colId xmlns:a16="http://schemas.microsoft.com/office/drawing/2014/main" val="793253814"/>
                    </a:ext>
                  </a:extLst>
                </a:gridCol>
              </a:tblGrid>
              <a:tr h="266542">
                <a:tc>
                  <a:txBody>
                    <a:bodyPr/>
                    <a:lstStyle/>
                    <a:p>
                      <a:pPr algn="ctr"/>
                      <a:r>
                        <a:rPr lang="en-US" dirty="0">
                          <a:solidFill>
                            <a:schemeClr val="tx1"/>
                          </a:solidFill>
                        </a:rPr>
                        <a:t>319537</a:t>
                      </a:r>
                    </a:p>
                  </a:txBody>
                  <a:tcPr/>
                </a:tc>
                <a:tc>
                  <a:txBody>
                    <a:bodyPr/>
                    <a:lstStyle/>
                    <a:p>
                      <a:pPr algn="ctr"/>
                      <a:r>
                        <a:rPr lang="en-US" dirty="0">
                          <a:solidFill>
                            <a:schemeClr val="tx1"/>
                          </a:solidFill>
                        </a:rPr>
                        <a:t>527</a:t>
                      </a:r>
                    </a:p>
                  </a:txBody>
                  <a:tcPr/>
                </a:tc>
                <a:extLst>
                  <a:ext uri="{0D108BD9-81ED-4DB2-BD59-A6C34878D82A}">
                    <a16:rowId xmlns:a16="http://schemas.microsoft.com/office/drawing/2014/main" val="2653135902"/>
                  </a:ext>
                </a:extLst>
              </a:tr>
              <a:tr h="266542">
                <a:tc>
                  <a:txBody>
                    <a:bodyPr/>
                    <a:lstStyle/>
                    <a:p>
                      <a:pPr algn="ctr"/>
                      <a:r>
                        <a:rPr lang="en-US" dirty="0">
                          <a:solidFill>
                            <a:schemeClr val="tx1"/>
                          </a:solidFill>
                        </a:rPr>
                        <a:t>55771</a:t>
                      </a:r>
                    </a:p>
                  </a:txBody>
                  <a:tcPr/>
                </a:tc>
                <a:tc>
                  <a:txBody>
                    <a:bodyPr/>
                    <a:lstStyle/>
                    <a:p>
                      <a:pPr algn="ctr"/>
                      <a:r>
                        <a:rPr lang="en-US" dirty="0">
                          <a:solidFill>
                            <a:schemeClr val="tx1"/>
                          </a:solidFill>
                        </a:rPr>
                        <a:t>138</a:t>
                      </a:r>
                    </a:p>
                  </a:txBody>
                  <a:tcPr/>
                </a:tc>
                <a:extLst>
                  <a:ext uri="{0D108BD9-81ED-4DB2-BD59-A6C34878D82A}">
                    <a16:rowId xmlns:a16="http://schemas.microsoft.com/office/drawing/2014/main" val="644402059"/>
                  </a:ext>
                </a:extLst>
              </a:tr>
            </a:tbl>
          </a:graphicData>
        </a:graphic>
      </p:graphicFrame>
      <p:graphicFrame>
        <p:nvGraphicFramePr>
          <p:cNvPr id="4" name="Table 3">
            <a:extLst>
              <a:ext uri="{FF2B5EF4-FFF2-40B4-BE49-F238E27FC236}">
                <a16:creationId xmlns:a16="http://schemas.microsoft.com/office/drawing/2014/main" id="{2D9923F4-2346-2784-0F12-50672A6F36DF}"/>
              </a:ext>
            </a:extLst>
          </p:cNvPr>
          <p:cNvGraphicFramePr>
            <a:graphicFrameLocks noGrp="1"/>
          </p:cNvGraphicFramePr>
          <p:nvPr>
            <p:extLst>
              <p:ext uri="{D42A27DB-BD31-4B8C-83A1-F6EECF244321}">
                <p14:modId xmlns:p14="http://schemas.microsoft.com/office/powerpoint/2010/main" val="3930137276"/>
              </p:ext>
            </p:extLst>
          </p:nvPr>
        </p:nvGraphicFramePr>
        <p:xfrm>
          <a:off x="3742841" y="1742464"/>
          <a:ext cx="5072499" cy="2043876"/>
        </p:xfrm>
        <a:graphic>
          <a:graphicData uri="http://schemas.openxmlformats.org/drawingml/2006/table">
            <a:tbl>
              <a:tblPr firstRow="1" bandRow="1">
                <a:tableStyleId>{6916E868-E2E9-4A6C-801F-379A5AE97846}</a:tableStyleId>
              </a:tblPr>
              <a:tblGrid>
                <a:gridCol w="1046135">
                  <a:extLst>
                    <a:ext uri="{9D8B030D-6E8A-4147-A177-3AD203B41FA5}">
                      <a16:colId xmlns:a16="http://schemas.microsoft.com/office/drawing/2014/main" val="1927065552"/>
                    </a:ext>
                  </a:extLst>
                </a:gridCol>
                <a:gridCol w="982864">
                  <a:extLst>
                    <a:ext uri="{9D8B030D-6E8A-4147-A177-3AD203B41FA5}">
                      <a16:colId xmlns:a16="http://schemas.microsoft.com/office/drawing/2014/main" val="1159809838"/>
                    </a:ext>
                  </a:extLst>
                </a:gridCol>
                <a:gridCol w="1014500">
                  <a:extLst>
                    <a:ext uri="{9D8B030D-6E8A-4147-A177-3AD203B41FA5}">
                      <a16:colId xmlns:a16="http://schemas.microsoft.com/office/drawing/2014/main" val="3652971568"/>
                    </a:ext>
                  </a:extLst>
                </a:gridCol>
                <a:gridCol w="1014500">
                  <a:extLst>
                    <a:ext uri="{9D8B030D-6E8A-4147-A177-3AD203B41FA5}">
                      <a16:colId xmlns:a16="http://schemas.microsoft.com/office/drawing/2014/main" val="362445040"/>
                    </a:ext>
                  </a:extLst>
                </a:gridCol>
                <a:gridCol w="1014500">
                  <a:extLst>
                    <a:ext uri="{9D8B030D-6E8A-4147-A177-3AD203B41FA5}">
                      <a16:colId xmlns:a16="http://schemas.microsoft.com/office/drawing/2014/main" val="645170539"/>
                    </a:ext>
                  </a:extLst>
                </a:gridCol>
              </a:tblGrid>
              <a:tr h="306516">
                <a:tc>
                  <a:txBody>
                    <a:bodyPr/>
                    <a:lstStyle/>
                    <a:p>
                      <a:pPr algn="ctr"/>
                      <a:endParaRPr lang="en-US" dirty="0">
                        <a:solidFill>
                          <a:schemeClr val="tx1"/>
                        </a:solidFill>
                      </a:endParaRPr>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dirty="0">
                          <a:solidFill>
                            <a:schemeClr val="tx1"/>
                          </a:solidFill>
                        </a:rPr>
                        <a:t>F1-Score</a:t>
                      </a:r>
                    </a:p>
                  </a:txBody>
                  <a:tcPr/>
                </a:tc>
                <a:tc>
                  <a:txBody>
                    <a:bodyPr/>
                    <a:lstStyle/>
                    <a:p>
                      <a:pPr algn="ctr"/>
                      <a:r>
                        <a:rPr lang="en-US" dirty="0">
                          <a:solidFill>
                            <a:schemeClr val="tx1"/>
                          </a:solidFill>
                        </a:rPr>
                        <a:t>Support</a:t>
                      </a:r>
                    </a:p>
                  </a:txBody>
                  <a:tcPr/>
                </a:tc>
                <a:extLst>
                  <a:ext uri="{0D108BD9-81ED-4DB2-BD59-A6C34878D82A}">
                    <a16:rowId xmlns:a16="http://schemas.microsoft.com/office/drawing/2014/main" val="2689078196"/>
                  </a:ext>
                </a:extLst>
              </a:tr>
              <a:tr h="219060">
                <a:tc>
                  <a:txBody>
                    <a:bodyPr/>
                    <a:lstStyle/>
                    <a:p>
                      <a:pPr algn="ctr"/>
                      <a:r>
                        <a:rPr lang="en-US" dirty="0">
                          <a:solidFill>
                            <a:schemeClr val="tx1"/>
                          </a:solidFill>
                        </a:rPr>
                        <a:t>0</a:t>
                      </a:r>
                    </a:p>
                  </a:txBody>
                  <a:tcPr/>
                </a:tc>
                <a:tc>
                  <a:txBody>
                    <a:bodyPr/>
                    <a:lstStyle/>
                    <a:p>
                      <a:pPr algn="ctr"/>
                      <a:r>
                        <a:rPr lang="en-US" dirty="0">
                          <a:solidFill>
                            <a:schemeClr val="tx1"/>
                          </a:solidFill>
                        </a:rPr>
                        <a:t>0.85</a:t>
                      </a:r>
                    </a:p>
                  </a:txBody>
                  <a:tcPr/>
                </a:tc>
                <a:tc>
                  <a:txBody>
                    <a:bodyPr/>
                    <a:lstStyle/>
                    <a:p>
                      <a:pPr algn="ctr"/>
                      <a:r>
                        <a:rPr lang="en-US" dirty="0">
                          <a:solidFill>
                            <a:schemeClr val="tx1"/>
                          </a:solidFill>
                        </a:rPr>
                        <a:t>1.00</a:t>
                      </a:r>
                    </a:p>
                  </a:txBody>
                  <a:tcPr/>
                </a:tc>
                <a:tc>
                  <a:txBody>
                    <a:bodyPr/>
                    <a:lstStyle/>
                    <a:p>
                      <a:pPr algn="ctr"/>
                      <a:r>
                        <a:rPr lang="en-US" dirty="0">
                          <a:solidFill>
                            <a:schemeClr val="tx1"/>
                          </a:solidFill>
                        </a:rPr>
                        <a:t>0.92</a:t>
                      </a:r>
                    </a:p>
                  </a:txBody>
                  <a:tcPr/>
                </a:tc>
                <a:tc>
                  <a:txBody>
                    <a:bodyPr/>
                    <a:lstStyle/>
                    <a:p>
                      <a:pPr algn="ctr"/>
                      <a:r>
                        <a:rPr lang="en-US" dirty="0">
                          <a:solidFill>
                            <a:schemeClr val="tx1"/>
                          </a:solidFill>
                        </a:rPr>
                        <a:t>320064</a:t>
                      </a:r>
                    </a:p>
                  </a:txBody>
                  <a:tcPr/>
                </a:tc>
                <a:extLst>
                  <a:ext uri="{0D108BD9-81ED-4DB2-BD59-A6C34878D82A}">
                    <a16:rowId xmlns:a16="http://schemas.microsoft.com/office/drawing/2014/main" val="784080324"/>
                  </a:ext>
                </a:extLst>
              </a:tr>
              <a:tr h="219060">
                <a:tc>
                  <a:txBody>
                    <a:bodyPr/>
                    <a:lstStyle/>
                    <a:p>
                      <a:pPr algn="ctr"/>
                      <a:r>
                        <a:rPr lang="en-US" dirty="0">
                          <a:solidFill>
                            <a:schemeClr val="tx1"/>
                          </a:solidFill>
                        </a:rPr>
                        <a:t>1</a:t>
                      </a:r>
                    </a:p>
                  </a:txBody>
                  <a:tcPr/>
                </a:tc>
                <a:tc>
                  <a:txBody>
                    <a:bodyPr/>
                    <a:lstStyle/>
                    <a:p>
                      <a:pPr algn="ctr"/>
                      <a:r>
                        <a:rPr lang="en-US" dirty="0">
                          <a:solidFill>
                            <a:schemeClr val="tx1"/>
                          </a:solidFill>
                        </a:rPr>
                        <a:t>0.21</a:t>
                      </a:r>
                    </a:p>
                  </a:txBody>
                  <a:tcPr/>
                </a:tc>
                <a:tc>
                  <a:txBody>
                    <a:bodyPr/>
                    <a:lstStyle/>
                    <a:p>
                      <a:pPr algn="ctr"/>
                      <a:r>
                        <a:rPr lang="en-US" dirty="0">
                          <a:solidFill>
                            <a:schemeClr val="tx1"/>
                          </a:solidFill>
                        </a:rPr>
                        <a:t>0.00</a:t>
                      </a:r>
                    </a:p>
                  </a:txBody>
                  <a:tcPr/>
                </a:tc>
                <a:tc>
                  <a:txBody>
                    <a:bodyPr/>
                    <a:lstStyle/>
                    <a:p>
                      <a:pPr algn="ctr"/>
                      <a:r>
                        <a:rPr lang="en-US" dirty="0">
                          <a:solidFill>
                            <a:schemeClr val="tx1"/>
                          </a:solidFill>
                        </a:rPr>
                        <a:t>0.00</a:t>
                      </a:r>
                    </a:p>
                  </a:txBody>
                  <a:tcPr/>
                </a:tc>
                <a:tc>
                  <a:txBody>
                    <a:bodyPr/>
                    <a:lstStyle/>
                    <a:p>
                      <a:pPr algn="ctr"/>
                      <a:r>
                        <a:rPr lang="en-US" dirty="0">
                          <a:solidFill>
                            <a:schemeClr val="tx1"/>
                          </a:solidFill>
                        </a:rPr>
                        <a:t>55909</a:t>
                      </a:r>
                    </a:p>
                  </a:txBody>
                  <a:tcPr/>
                </a:tc>
                <a:extLst>
                  <a:ext uri="{0D108BD9-81ED-4DB2-BD59-A6C34878D82A}">
                    <a16:rowId xmlns:a16="http://schemas.microsoft.com/office/drawing/2014/main" val="1369745777"/>
                  </a:ext>
                </a:extLst>
              </a:tr>
              <a:tr h="219060">
                <a:tc>
                  <a:txBody>
                    <a:bodyPr/>
                    <a:lstStyle/>
                    <a:p>
                      <a:pPr algn="ctr"/>
                      <a:r>
                        <a:rPr lang="en-US" dirty="0">
                          <a:solidFill>
                            <a:schemeClr val="tx1"/>
                          </a:solidFill>
                        </a:rPr>
                        <a:t>Accuracy</a:t>
                      </a: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r>
                        <a:rPr lang="en-US" dirty="0">
                          <a:solidFill>
                            <a:schemeClr val="tx1"/>
                          </a:solidFill>
                        </a:rPr>
                        <a:t>0.85</a:t>
                      </a:r>
                    </a:p>
                  </a:txBody>
                  <a:tcPr/>
                </a:tc>
                <a:tc>
                  <a:txBody>
                    <a:bodyPr/>
                    <a:lstStyle/>
                    <a:p>
                      <a:pPr algn="ctr"/>
                      <a:r>
                        <a:rPr lang="en-US" dirty="0">
                          <a:solidFill>
                            <a:schemeClr val="tx1"/>
                          </a:solidFill>
                        </a:rPr>
                        <a:t>375973</a:t>
                      </a:r>
                    </a:p>
                  </a:txBody>
                  <a:tcPr/>
                </a:tc>
                <a:extLst>
                  <a:ext uri="{0D108BD9-81ED-4DB2-BD59-A6C34878D82A}">
                    <a16:rowId xmlns:a16="http://schemas.microsoft.com/office/drawing/2014/main" val="2461513075"/>
                  </a:ext>
                </a:extLst>
              </a:tr>
              <a:tr h="219060">
                <a:tc>
                  <a:txBody>
                    <a:bodyPr/>
                    <a:lstStyle/>
                    <a:p>
                      <a:pPr algn="ctr"/>
                      <a:r>
                        <a:rPr lang="en-US" dirty="0">
                          <a:solidFill>
                            <a:schemeClr val="tx1"/>
                          </a:solidFill>
                        </a:rPr>
                        <a:t>Macro avg</a:t>
                      </a:r>
                    </a:p>
                  </a:txBody>
                  <a:tcPr/>
                </a:tc>
                <a:tc>
                  <a:txBody>
                    <a:bodyPr/>
                    <a:lstStyle/>
                    <a:p>
                      <a:pPr algn="ctr"/>
                      <a:r>
                        <a:rPr lang="en-US" dirty="0">
                          <a:solidFill>
                            <a:schemeClr val="tx1"/>
                          </a:solidFill>
                        </a:rPr>
                        <a:t>0.53</a:t>
                      </a:r>
                    </a:p>
                  </a:txBody>
                  <a:tcPr/>
                </a:tc>
                <a:tc>
                  <a:txBody>
                    <a:bodyPr/>
                    <a:lstStyle/>
                    <a:p>
                      <a:pPr algn="ctr"/>
                      <a:r>
                        <a:rPr lang="en-US" dirty="0">
                          <a:solidFill>
                            <a:schemeClr val="tx1"/>
                          </a:solidFill>
                        </a:rPr>
                        <a:t>0.50</a:t>
                      </a:r>
                    </a:p>
                  </a:txBody>
                  <a:tcPr/>
                </a:tc>
                <a:tc>
                  <a:txBody>
                    <a:bodyPr/>
                    <a:lstStyle/>
                    <a:p>
                      <a:pPr algn="ctr"/>
                      <a:r>
                        <a:rPr lang="en-US" dirty="0">
                          <a:solidFill>
                            <a:schemeClr val="tx1"/>
                          </a:solidFill>
                        </a:rPr>
                        <a:t>0.46</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375973</a:t>
                      </a:r>
                    </a:p>
                  </a:txBody>
                  <a:tcPr/>
                </a:tc>
                <a:extLst>
                  <a:ext uri="{0D108BD9-81ED-4DB2-BD59-A6C34878D82A}">
                    <a16:rowId xmlns:a16="http://schemas.microsoft.com/office/drawing/2014/main" val="837209477"/>
                  </a:ext>
                </a:extLst>
              </a:tr>
              <a:tr h="372403">
                <a:tc>
                  <a:txBody>
                    <a:bodyPr/>
                    <a:lstStyle/>
                    <a:p>
                      <a:pPr algn="ctr"/>
                      <a:r>
                        <a:rPr lang="en-US" dirty="0">
                          <a:solidFill>
                            <a:schemeClr val="tx1"/>
                          </a:solidFill>
                        </a:rPr>
                        <a:t>Weighted avg</a:t>
                      </a:r>
                    </a:p>
                  </a:txBody>
                  <a:tcPr/>
                </a:tc>
                <a:tc>
                  <a:txBody>
                    <a:bodyPr/>
                    <a:lstStyle/>
                    <a:p>
                      <a:pPr algn="ctr"/>
                      <a:r>
                        <a:rPr lang="en-US" dirty="0">
                          <a:solidFill>
                            <a:schemeClr val="tx1"/>
                          </a:solidFill>
                        </a:rPr>
                        <a:t>0.76</a:t>
                      </a:r>
                    </a:p>
                  </a:txBody>
                  <a:tcPr/>
                </a:tc>
                <a:tc>
                  <a:txBody>
                    <a:bodyPr/>
                    <a:lstStyle/>
                    <a:p>
                      <a:pPr algn="ctr"/>
                      <a:r>
                        <a:rPr lang="en-US" dirty="0">
                          <a:solidFill>
                            <a:schemeClr val="tx1"/>
                          </a:solidFill>
                        </a:rPr>
                        <a:t>0.85</a:t>
                      </a:r>
                    </a:p>
                  </a:txBody>
                  <a:tcPr/>
                </a:tc>
                <a:tc>
                  <a:txBody>
                    <a:bodyPr/>
                    <a:lstStyle/>
                    <a:p>
                      <a:pPr algn="ctr"/>
                      <a:r>
                        <a:rPr lang="en-US" dirty="0">
                          <a:solidFill>
                            <a:schemeClr val="tx1"/>
                          </a:solidFill>
                        </a:rPr>
                        <a:t>0.78</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375973</a:t>
                      </a:r>
                    </a:p>
                  </a:txBody>
                  <a:tcPr/>
                </a:tc>
                <a:extLst>
                  <a:ext uri="{0D108BD9-81ED-4DB2-BD59-A6C34878D82A}">
                    <a16:rowId xmlns:a16="http://schemas.microsoft.com/office/drawing/2014/main" val="6748630"/>
                  </a:ext>
                </a:extLst>
              </a:tr>
            </a:tbl>
          </a:graphicData>
        </a:graphic>
      </p:graphicFrame>
      <p:graphicFrame>
        <p:nvGraphicFramePr>
          <p:cNvPr id="9" name="Table 8">
            <a:extLst>
              <a:ext uri="{FF2B5EF4-FFF2-40B4-BE49-F238E27FC236}">
                <a16:creationId xmlns:a16="http://schemas.microsoft.com/office/drawing/2014/main" id="{694F2E8C-1FCE-C486-584D-3EA39424F222}"/>
              </a:ext>
            </a:extLst>
          </p:cNvPr>
          <p:cNvGraphicFramePr>
            <a:graphicFrameLocks noGrp="1"/>
          </p:cNvGraphicFramePr>
          <p:nvPr>
            <p:extLst>
              <p:ext uri="{D42A27DB-BD31-4B8C-83A1-F6EECF244321}">
                <p14:modId xmlns:p14="http://schemas.microsoft.com/office/powerpoint/2010/main" val="2553559769"/>
              </p:ext>
            </p:extLst>
          </p:nvPr>
        </p:nvGraphicFramePr>
        <p:xfrm>
          <a:off x="720000" y="3935975"/>
          <a:ext cx="7321977" cy="609600"/>
        </p:xfrm>
        <a:graphic>
          <a:graphicData uri="http://schemas.openxmlformats.org/drawingml/2006/table">
            <a:tbl>
              <a:tblPr firstRow="1" bandRow="1">
                <a:tableStyleId>{6916E868-E2E9-4A6C-801F-379A5AE97846}</a:tableStyleId>
              </a:tblPr>
              <a:tblGrid>
                <a:gridCol w="7321977">
                  <a:extLst>
                    <a:ext uri="{9D8B030D-6E8A-4147-A177-3AD203B41FA5}">
                      <a16:colId xmlns:a16="http://schemas.microsoft.com/office/drawing/2014/main" val="247539125"/>
                    </a:ext>
                  </a:extLst>
                </a:gridCol>
              </a:tblGrid>
              <a:tr h="243447">
                <a:tc>
                  <a:txBody>
                    <a:bodyPr/>
                    <a:lstStyle/>
                    <a:p>
                      <a:r>
                        <a:rPr lang="en-US" dirty="0">
                          <a:solidFill>
                            <a:schemeClr val="tx1"/>
                          </a:solidFill>
                        </a:rPr>
                        <a:t>Cross-validated scores: [0.8495003, 0.84953354, 0.84963661, 0.85099974, 0.85046779]</a:t>
                      </a:r>
                    </a:p>
                  </a:txBody>
                  <a:tcPr/>
                </a:tc>
                <a:extLst>
                  <a:ext uri="{0D108BD9-81ED-4DB2-BD59-A6C34878D82A}">
                    <a16:rowId xmlns:a16="http://schemas.microsoft.com/office/drawing/2014/main" val="2021235428"/>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Average Accuracy: 0.8500275951033652</a:t>
                      </a:r>
                    </a:p>
                  </a:txBody>
                  <a:tcPr/>
                </a:tc>
                <a:extLst>
                  <a:ext uri="{0D108BD9-81ED-4DB2-BD59-A6C34878D82A}">
                    <a16:rowId xmlns:a16="http://schemas.microsoft.com/office/drawing/2014/main" val="4006042908"/>
                  </a:ext>
                </a:extLst>
              </a:tr>
            </a:tbl>
          </a:graphicData>
        </a:graphic>
      </p:graphicFrame>
    </p:spTree>
    <p:extLst>
      <p:ext uri="{BB962C8B-B14F-4D97-AF65-F5344CB8AC3E}">
        <p14:creationId xmlns:p14="http://schemas.microsoft.com/office/powerpoint/2010/main" val="2593069915"/>
      </p:ext>
    </p:extLst>
  </p:cSld>
  <p:clrMapOvr>
    <a:masterClrMapping/>
  </p:clrMapOvr>
  <mc:AlternateContent xmlns:mc="http://schemas.openxmlformats.org/markup-compatibility/2006" xmlns:p14="http://schemas.microsoft.com/office/powerpoint/2010/main">
    <mc:Choice Requires="p14">
      <p:transition spd="slow" p14:dur="2000" advTm="83519"/>
    </mc:Choice>
    <mc:Fallback xmlns="">
      <p:transition spd="slow" advTm="8351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5" name="Google Shape;2475;p3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r>
              <a:rPr lang="en-US" b="1" dirty="0">
                <a:solidFill>
                  <a:srgbClr val="553868"/>
                </a:solidFill>
                <a:latin typeface="Poppins" pitchFamily="2" charset="77"/>
                <a:cs typeface="Poppins" pitchFamily="2" charset="77"/>
              </a:rPr>
              <a:t>Outcome of research questions</a:t>
            </a:r>
            <a:endParaRPr b="1" dirty="0">
              <a:solidFill>
                <a:srgbClr val="553868"/>
              </a:solidFill>
              <a:latin typeface="Poppins" pitchFamily="2" charset="77"/>
              <a:cs typeface="Poppins" pitchFamily="2" charset="77"/>
            </a:endParaRPr>
          </a:p>
        </p:txBody>
      </p:sp>
      <p:sp>
        <p:nvSpPr>
          <p:cNvPr id="3" name="TextBox 2">
            <a:extLst>
              <a:ext uri="{FF2B5EF4-FFF2-40B4-BE49-F238E27FC236}">
                <a16:creationId xmlns:a16="http://schemas.microsoft.com/office/drawing/2014/main" id="{7D10D3CD-EA0A-FDD8-B111-ECE21D08B19E}"/>
              </a:ext>
            </a:extLst>
          </p:cNvPr>
          <p:cNvSpPr txBox="1"/>
          <p:nvPr/>
        </p:nvSpPr>
        <p:spPr>
          <a:xfrm>
            <a:off x="530352" y="1115568"/>
            <a:ext cx="7893648" cy="2646878"/>
          </a:xfrm>
          <a:prstGeom prst="rect">
            <a:avLst/>
          </a:prstGeom>
          <a:noFill/>
        </p:spPr>
        <p:txBody>
          <a:bodyPr wrap="square" rtlCol="0">
            <a:spAutoFit/>
          </a:bodyPr>
          <a:lstStyle/>
          <a:p>
            <a:pPr marL="342900" indent="-342900">
              <a:lnSpc>
                <a:spcPct val="150000"/>
              </a:lnSpc>
              <a:buFont typeface="+mj-lt"/>
              <a:buAutoNum type="arabicPeriod"/>
            </a:pPr>
            <a:r>
              <a:rPr lang="en-US" sz="1600" dirty="0">
                <a:solidFill>
                  <a:schemeClr val="tx1"/>
                </a:solidFill>
                <a:latin typeface="Poppins" pitchFamily="2" charset="77"/>
                <a:cs typeface="Poppins" pitchFamily="2" charset="77"/>
              </a:rPr>
              <a:t>Based on provided information </a:t>
            </a:r>
            <a:r>
              <a:rPr lang="en-US" sz="1600" dirty="0" err="1">
                <a:solidFill>
                  <a:schemeClr val="tx1"/>
                </a:solidFill>
                <a:latin typeface="Poppins" pitchFamily="2" charset="77"/>
                <a:cs typeface="Poppins" pitchFamily="2" charset="77"/>
              </a:rPr>
              <a:t>XgBoost</a:t>
            </a:r>
            <a:r>
              <a:rPr lang="en-US" sz="1600" dirty="0">
                <a:solidFill>
                  <a:schemeClr val="tx1"/>
                </a:solidFill>
                <a:latin typeface="Poppins" pitchFamily="2" charset="77"/>
                <a:cs typeface="Poppins" pitchFamily="2" charset="77"/>
              </a:rPr>
              <a:t> </a:t>
            </a:r>
            <a:r>
              <a:rPr lang="en-US" sz="1600" b="0" i="0" dirty="0">
                <a:solidFill>
                  <a:schemeClr val="tx1"/>
                </a:solidFill>
                <a:effectLst/>
                <a:latin typeface="Poppins" pitchFamily="2" charset="77"/>
                <a:cs typeface="Poppins" pitchFamily="2" charset="77"/>
              </a:rPr>
              <a:t>appears to be the better model for severity prediction and accidents. It has slightly higher accuracy and higher F-1 score compared to </a:t>
            </a:r>
            <a:r>
              <a:rPr lang="en-US" sz="1600" b="0" i="0" dirty="0" err="1">
                <a:solidFill>
                  <a:schemeClr val="tx1"/>
                </a:solidFill>
                <a:effectLst/>
                <a:latin typeface="Poppins" pitchFamily="2" charset="77"/>
                <a:cs typeface="Poppins" pitchFamily="2" charset="77"/>
              </a:rPr>
              <a:t>RandonForestClassifier</a:t>
            </a:r>
            <a:r>
              <a:rPr lang="en-US" sz="1600" b="0" i="0" dirty="0">
                <a:solidFill>
                  <a:schemeClr val="tx1"/>
                </a:solidFill>
                <a:effectLst/>
                <a:latin typeface="Poppins" pitchFamily="2" charset="77"/>
                <a:cs typeface="Poppins" pitchFamily="2" charset="77"/>
              </a:rPr>
              <a:t>. </a:t>
            </a:r>
          </a:p>
          <a:p>
            <a:pPr marL="342900" indent="-342900">
              <a:lnSpc>
                <a:spcPct val="150000"/>
              </a:lnSpc>
              <a:buFont typeface="+mj-lt"/>
              <a:buAutoNum type="arabicPeriod"/>
            </a:pPr>
            <a:r>
              <a:rPr lang="en-US" sz="1600" b="0" i="0" dirty="0">
                <a:solidFill>
                  <a:schemeClr val="tx1"/>
                </a:solidFill>
                <a:effectLst/>
                <a:latin typeface="Poppins" pitchFamily="2" charset="77"/>
                <a:cs typeface="Poppins" pitchFamily="2" charset="77"/>
              </a:rPr>
              <a:t>Most accidents occur on single-carriage highways during daylight conditions with fine and dry weather.</a:t>
            </a:r>
          </a:p>
          <a:p>
            <a:pPr marL="342900" indent="-342900">
              <a:lnSpc>
                <a:spcPct val="150000"/>
              </a:lnSpc>
              <a:buFont typeface="+mj-lt"/>
              <a:buAutoNum type="arabicPeriod"/>
            </a:pPr>
            <a:r>
              <a:rPr lang="en-US" sz="1600" dirty="0">
                <a:solidFill>
                  <a:schemeClr val="tx1"/>
                </a:solidFill>
                <a:latin typeface="Poppins" pitchFamily="2" charset="77"/>
                <a:cs typeface="Poppins" pitchFamily="2" charset="77"/>
              </a:rPr>
              <a:t>O</a:t>
            </a:r>
            <a:r>
              <a:rPr lang="en-US" sz="1600" b="0" i="0" dirty="0">
                <a:solidFill>
                  <a:schemeClr val="tx1"/>
                </a:solidFill>
                <a:effectLst/>
                <a:latin typeface="Poppins" pitchFamily="2" charset="77"/>
                <a:cs typeface="Poppins" pitchFamily="2" charset="77"/>
              </a:rPr>
              <a:t>ptimizing traffic, informing policies, evaluating interventions, improving vehicle features, and promoting safe driving habits.</a:t>
            </a:r>
            <a:endParaRPr lang="en-US" sz="1600" dirty="0">
              <a:solidFill>
                <a:schemeClr val="tx1"/>
              </a:solidFill>
              <a:latin typeface="Poppins" pitchFamily="2" charset="77"/>
              <a:cs typeface="Poppins" pitchFamily="2" charset="77"/>
            </a:endParaRPr>
          </a:p>
        </p:txBody>
      </p:sp>
    </p:spTree>
    <p:extLst>
      <p:ext uri="{BB962C8B-B14F-4D97-AF65-F5344CB8AC3E}">
        <p14:creationId xmlns:p14="http://schemas.microsoft.com/office/powerpoint/2010/main" val="1753782054"/>
      </p:ext>
    </p:extLst>
  </p:cSld>
  <p:clrMapOvr>
    <a:masterClrMapping/>
  </p:clrMapOvr>
  <mc:AlternateContent xmlns:mc="http://schemas.openxmlformats.org/markup-compatibility/2006" xmlns:p14="http://schemas.microsoft.com/office/powerpoint/2010/main">
    <mc:Choice Requires="p14">
      <p:transition spd="slow" p14:dur="2000" advTm="42325"/>
    </mc:Choice>
    <mc:Fallback xmlns="">
      <p:transition spd="slow" advTm="4232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5" name="Google Shape;2475;p3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r>
              <a:rPr lang="en" sz="3200" dirty="0">
                <a:latin typeface="Poppins" pitchFamily="2" charset="77"/>
                <a:cs typeface="Poppins" pitchFamily="2" charset="77"/>
              </a:rPr>
              <a:t>Conclusion &amp; Future Scope</a:t>
            </a:r>
            <a:endParaRPr b="1" dirty="0">
              <a:solidFill>
                <a:srgbClr val="553868"/>
              </a:solidFill>
              <a:latin typeface="Poppins" pitchFamily="2" charset="77"/>
              <a:cs typeface="Poppins" pitchFamily="2" charset="77"/>
            </a:endParaRPr>
          </a:p>
        </p:txBody>
      </p:sp>
      <p:pic>
        <p:nvPicPr>
          <p:cNvPr id="3" name="Picture 2" descr="Icon&#10;&#10;Description automatically generated">
            <a:extLst>
              <a:ext uri="{FF2B5EF4-FFF2-40B4-BE49-F238E27FC236}">
                <a16:creationId xmlns:a16="http://schemas.microsoft.com/office/drawing/2014/main" id="{2EEE2B3F-4588-4A78-3CB5-5C7E69982C8C}"/>
              </a:ext>
            </a:extLst>
          </p:cNvPr>
          <p:cNvPicPr>
            <a:picLocks noChangeAspect="1"/>
          </p:cNvPicPr>
          <p:nvPr/>
        </p:nvPicPr>
        <p:blipFill>
          <a:blip r:embed="rId4"/>
          <a:stretch>
            <a:fillRect/>
          </a:stretch>
        </p:blipFill>
        <p:spPr>
          <a:xfrm>
            <a:off x="1374755" y="368826"/>
            <a:ext cx="509241" cy="501118"/>
          </a:xfrm>
          <a:prstGeom prst="rect">
            <a:avLst/>
          </a:prstGeom>
        </p:spPr>
      </p:pic>
      <p:pic>
        <p:nvPicPr>
          <p:cNvPr id="4" name="Picture 3" descr="A picture containing text, clock&#10;&#10;Description automatically generated">
            <a:extLst>
              <a:ext uri="{FF2B5EF4-FFF2-40B4-BE49-F238E27FC236}">
                <a16:creationId xmlns:a16="http://schemas.microsoft.com/office/drawing/2014/main" id="{3DA96E16-1DFB-5E2D-F748-C1FA4612F5BE}"/>
              </a:ext>
            </a:extLst>
          </p:cNvPr>
          <p:cNvPicPr>
            <a:picLocks noChangeAspect="1"/>
          </p:cNvPicPr>
          <p:nvPr/>
        </p:nvPicPr>
        <p:blipFill>
          <a:blip r:embed="rId5"/>
          <a:stretch>
            <a:fillRect/>
          </a:stretch>
        </p:blipFill>
        <p:spPr>
          <a:xfrm>
            <a:off x="7237277" y="342487"/>
            <a:ext cx="527456" cy="527456"/>
          </a:xfrm>
          <a:prstGeom prst="rect">
            <a:avLst/>
          </a:prstGeom>
        </p:spPr>
      </p:pic>
      <p:grpSp>
        <p:nvGrpSpPr>
          <p:cNvPr id="5" name="Google Shape;860;p22">
            <a:extLst>
              <a:ext uri="{FF2B5EF4-FFF2-40B4-BE49-F238E27FC236}">
                <a16:creationId xmlns:a16="http://schemas.microsoft.com/office/drawing/2014/main" id="{EDFAA75F-3689-33DC-BCDA-0CAF996DF37E}"/>
              </a:ext>
            </a:extLst>
          </p:cNvPr>
          <p:cNvGrpSpPr/>
          <p:nvPr/>
        </p:nvGrpSpPr>
        <p:grpSpPr>
          <a:xfrm>
            <a:off x="720000" y="1054936"/>
            <a:ext cx="7628472" cy="3399609"/>
            <a:chOff x="457200" y="1044375"/>
            <a:chExt cx="8229600" cy="3687600"/>
          </a:xfrm>
        </p:grpSpPr>
        <p:cxnSp>
          <p:nvCxnSpPr>
            <p:cNvPr id="6" name="Google Shape;861;p22">
              <a:extLst>
                <a:ext uri="{FF2B5EF4-FFF2-40B4-BE49-F238E27FC236}">
                  <a16:creationId xmlns:a16="http://schemas.microsoft.com/office/drawing/2014/main" id="{F1287DA1-7A6F-A63A-F1BE-FCE47B57C2ED}"/>
                </a:ext>
              </a:extLst>
            </p:cNvPr>
            <p:cNvCxnSpPr>
              <a:stCxn id="12" idx="3"/>
              <a:endCxn id="11" idx="1"/>
            </p:cNvCxnSpPr>
            <p:nvPr/>
          </p:nvCxnSpPr>
          <p:spPr>
            <a:xfrm>
              <a:off x="2592000" y="1576875"/>
              <a:ext cx="3960000" cy="0"/>
            </a:xfrm>
            <a:prstGeom prst="straightConnector1">
              <a:avLst/>
            </a:prstGeom>
            <a:noFill/>
            <a:ln w="9525" cap="flat" cmpd="sng">
              <a:solidFill>
                <a:schemeClr val="dk2"/>
              </a:solidFill>
              <a:prstDash val="solid"/>
              <a:round/>
              <a:headEnd type="none" w="med" len="med"/>
              <a:tailEnd type="triangle" w="med" len="med"/>
            </a:ln>
          </p:spPr>
        </p:cxnSp>
        <p:cxnSp>
          <p:nvCxnSpPr>
            <p:cNvPr id="7" name="Google Shape;864;p22">
              <a:extLst>
                <a:ext uri="{FF2B5EF4-FFF2-40B4-BE49-F238E27FC236}">
                  <a16:creationId xmlns:a16="http://schemas.microsoft.com/office/drawing/2014/main" id="{5CCBAC8B-D674-F421-6547-6F6A0BFFDECB}"/>
                </a:ext>
              </a:extLst>
            </p:cNvPr>
            <p:cNvCxnSpPr>
              <a:stCxn id="14" idx="3"/>
              <a:endCxn id="13" idx="1"/>
            </p:cNvCxnSpPr>
            <p:nvPr/>
          </p:nvCxnSpPr>
          <p:spPr>
            <a:xfrm>
              <a:off x="2592000" y="2887888"/>
              <a:ext cx="3960000" cy="0"/>
            </a:xfrm>
            <a:prstGeom prst="straightConnector1">
              <a:avLst/>
            </a:prstGeom>
            <a:noFill/>
            <a:ln w="9525" cap="flat" cmpd="sng">
              <a:solidFill>
                <a:schemeClr val="dk2"/>
              </a:solidFill>
              <a:prstDash val="solid"/>
              <a:round/>
              <a:headEnd type="none" w="med" len="med"/>
              <a:tailEnd type="triangle" w="med" len="med"/>
            </a:ln>
          </p:spPr>
        </p:cxnSp>
        <p:cxnSp>
          <p:nvCxnSpPr>
            <p:cNvPr id="8" name="Google Shape;867;p22">
              <a:extLst>
                <a:ext uri="{FF2B5EF4-FFF2-40B4-BE49-F238E27FC236}">
                  <a16:creationId xmlns:a16="http://schemas.microsoft.com/office/drawing/2014/main" id="{DDEE4558-43FF-54E9-0F2B-DD56D9EC10F5}"/>
                </a:ext>
              </a:extLst>
            </p:cNvPr>
            <p:cNvCxnSpPr>
              <a:stCxn id="16" idx="3"/>
              <a:endCxn id="15" idx="1"/>
            </p:cNvCxnSpPr>
            <p:nvPr/>
          </p:nvCxnSpPr>
          <p:spPr>
            <a:xfrm>
              <a:off x="2592000" y="4198900"/>
              <a:ext cx="3960000" cy="0"/>
            </a:xfrm>
            <a:prstGeom prst="straightConnector1">
              <a:avLst/>
            </a:prstGeom>
            <a:noFill/>
            <a:ln w="9525" cap="flat" cmpd="sng">
              <a:solidFill>
                <a:schemeClr val="dk2"/>
              </a:solidFill>
              <a:prstDash val="solid"/>
              <a:round/>
              <a:headEnd type="none" w="med" len="med"/>
              <a:tailEnd type="triangle" w="med" len="med"/>
            </a:ln>
          </p:spPr>
        </p:cxnSp>
        <p:sp>
          <p:nvSpPr>
            <p:cNvPr id="9" name="Google Shape;870;p22">
              <a:extLst>
                <a:ext uri="{FF2B5EF4-FFF2-40B4-BE49-F238E27FC236}">
                  <a16:creationId xmlns:a16="http://schemas.microsoft.com/office/drawing/2014/main" id="{8FB24D84-036D-433C-5B28-56944D03F9DF}"/>
                </a:ext>
              </a:extLst>
            </p:cNvPr>
            <p:cNvSpPr/>
            <p:nvPr/>
          </p:nvSpPr>
          <p:spPr>
            <a:xfrm>
              <a:off x="3416850" y="1044375"/>
              <a:ext cx="2310300" cy="3687600"/>
            </a:xfrm>
            <a:prstGeom prst="roundRect">
              <a:avLst>
                <a:gd name="adj" fmla="val 16667"/>
              </a:avLst>
            </a:prstGeom>
            <a:solidFill>
              <a:srgbClr val="996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3;p22">
              <a:extLst>
                <a:ext uri="{FF2B5EF4-FFF2-40B4-BE49-F238E27FC236}">
                  <a16:creationId xmlns:a16="http://schemas.microsoft.com/office/drawing/2014/main" id="{241A5F83-D32B-4D67-37B2-A81044014662}"/>
                </a:ext>
              </a:extLst>
            </p:cNvPr>
            <p:cNvSpPr/>
            <p:nvPr/>
          </p:nvSpPr>
          <p:spPr>
            <a:xfrm>
              <a:off x="6552000" y="1044375"/>
              <a:ext cx="2134800" cy="1065000"/>
            </a:xfrm>
            <a:prstGeom prst="roundRect">
              <a:avLst>
                <a:gd name="adj" fmla="val 16667"/>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62;p22">
              <a:extLst>
                <a:ext uri="{FF2B5EF4-FFF2-40B4-BE49-F238E27FC236}">
                  <a16:creationId xmlns:a16="http://schemas.microsoft.com/office/drawing/2014/main" id="{CB9874AB-E029-914E-C434-9B4AFE5E33D1}"/>
                </a:ext>
              </a:extLst>
            </p:cNvPr>
            <p:cNvSpPr/>
            <p:nvPr/>
          </p:nvSpPr>
          <p:spPr>
            <a:xfrm>
              <a:off x="457200" y="1044375"/>
              <a:ext cx="2134800" cy="1065000"/>
            </a:xfrm>
            <a:prstGeom prst="roundRect">
              <a:avLst>
                <a:gd name="adj" fmla="val 16667"/>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66;p22">
              <a:extLst>
                <a:ext uri="{FF2B5EF4-FFF2-40B4-BE49-F238E27FC236}">
                  <a16:creationId xmlns:a16="http://schemas.microsoft.com/office/drawing/2014/main" id="{B54F472E-FF4C-D081-CF40-2F66283F59BE}"/>
                </a:ext>
              </a:extLst>
            </p:cNvPr>
            <p:cNvSpPr/>
            <p:nvPr/>
          </p:nvSpPr>
          <p:spPr>
            <a:xfrm>
              <a:off x="6552000" y="2355388"/>
              <a:ext cx="2134800" cy="1065000"/>
            </a:xfrm>
            <a:prstGeom prst="roundRect">
              <a:avLst>
                <a:gd name="adj" fmla="val 16667"/>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65;p22">
              <a:extLst>
                <a:ext uri="{FF2B5EF4-FFF2-40B4-BE49-F238E27FC236}">
                  <a16:creationId xmlns:a16="http://schemas.microsoft.com/office/drawing/2014/main" id="{9AA57CAE-277D-7A2D-E20D-B344484B71E5}"/>
                </a:ext>
              </a:extLst>
            </p:cNvPr>
            <p:cNvSpPr/>
            <p:nvPr/>
          </p:nvSpPr>
          <p:spPr>
            <a:xfrm>
              <a:off x="457200" y="2355388"/>
              <a:ext cx="2134800" cy="1065000"/>
            </a:xfrm>
            <a:prstGeom prst="roundRect">
              <a:avLst>
                <a:gd name="adj" fmla="val 16667"/>
              </a:avLst>
            </a:pr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69;p22">
              <a:extLst>
                <a:ext uri="{FF2B5EF4-FFF2-40B4-BE49-F238E27FC236}">
                  <a16:creationId xmlns:a16="http://schemas.microsoft.com/office/drawing/2014/main" id="{59A9462C-6951-52AE-3D62-3E862DAC12CA}"/>
                </a:ext>
              </a:extLst>
            </p:cNvPr>
            <p:cNvSpPr/>
            <p:nvPr/>
          </p:nvSpPr>
          <p:spPr>
            <a:xfrm>
              <a:off x="6552000" y="3666400"/>
              <a:ext cx="2134800" cy="1065000"/>
            </a:xfrm>
            <a:prstGeom prst="roundRect">
              <a:avLst>
                <a:gd name="adj" fmla="val 16667"/>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8;p22">
              <a:extLst>
                <a:ext uri="{FF2B5EF4-FFF2-40B4-BE49-F238E27FC236}">
                  <a16:creationId xmlns:a16="http://schemas.microsoft.com/office/drawing/2014/main" id="{02EA6FD5-332B-5BFB-88DE-BB219CF55780}"/>
                </a:ext>
              </a:extLst>
            </p:cNvPr>
            <p:cNvSpPr/>
            <p:nvPr/>
          </p:nvSpPr>
          <p:spPr>
            <a:xfrm>
              <a:off x="457200" y="3666400"/>
              <a:ext cx="2134800" cy="1065000"/>
            </a:xfrm>
            <a:prstGeom prst="roundRect">
              <a:avLst>
                <a:gd name="adj" fmla="val 16667"/>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 name="Google Shape;871;p22">
            <a:extLst>
              <a:ext uri="{FF2B5EF4-FFF2-40B4-BE49-F238E27FC236}">
                <a16:creationId xmlns:a16="http://schemas.microsoft.com/office/drawing/2014/main" id="{DD8997D1-A885-F8BB-1758-51F1FC429EAF}"/>
              </a:ext>
            </a:extLst>
          </p:cNvPr>
          <p:cNvSpPr/>
          <p:nvPr/>
        </p:nvSpPr>
        <p:spPr>
          <a:xfrm>
            <a:off x="4176560" y="1689352"/>
            <a:ext cx="755822" cy="76990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872;p22">
            <a:extLst>
              <a:ext uri="{FF2B5EF4-FFF2-40B4-BE49-F238E27FC236}">
                <a16:creationId xmlns:a16="http://schemas.microsoft.com/office/drawing/2014/main" id="{7830B0E5-F7A8-9704-13F1-92FC82BBAE98}"/>
              </a:ext>
            </a:extLst>
          </p:cNvPr>
          <p:cNvGrpSpPr/>
          <p:nvPr/>
        </p:nvGrpSpPr>
        <p:grpSpPr>
          <a:xfrm>
            <a:off x="3443891" y="2564650"/>
            <a:ext cx="2236372" cy="1013403"/>
            <a:chOff x="3366848" y="2571738"/>
            <a:chExt cx="2412600" cy="1099251"/>
          </a:xfrm>
        </p:grpSpPr>
        <p:sp>
          <p:nvSpPr>
            <p:cNvPr id="19" name="Google Shape;873;p22">
              <a:extLst>
                <a:ext uri="{FF2B5EF4-FFF2-40B4-BE49-F238E27FC236}">
                  <a16:creationId xmlns:a16="http://schemas.microsoft.com/office/drawing/2014/main" id="{CA5EAFE4-05CF-9E10-5B63-A73A0DC1D364}"/>
                </a:ext>
              </a:extLst>
            </p:cNvPr>
            <p:cNvSpPr txBox="1"/>
            <p:nvPr/>
          </p:nvSpPr>
          <p:spPr>
            <a:xfrm>
              <a:off x="3569250" y="2571738"/>
              <a:ext cx="2005500" cy="33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latin typeface="Poppins" pitchFamily="2" charset="77"/>
                  <a:ea typeface="Fira Sans Extra Condensed"/>
                  <a:cs typeface="Poppins" pitchFamily="2" charset="77"/>
                  <a:sym typeface="Fira Sans Extra Condensed"/>
                </a:rPr>
                <a:t>Opportunities in Future</a:t>
              </a:r>
              <a:endParaRPr sz="1800" b="1" dirty="0">
                <a:solidFill>
                  <a:schemeClr val="dk1"/>
                </a:solidFill>
                <a:latin typeface="Poppins" pitchFamily="2" charset="77"/>
                <a:ea typeface="Fira Sans Extra Condensed"/>
                <a:cs typeface="Poppins" pitchFamily="2" charset="77"/>
                <a:sym typeface="Fira Sans Extra Condensed"/>
              </a:endParaRPr>
            </a:p>
          </p:txBody>
        </p:sp>
        <p:sp>
          <p:nvSpPr>
            <p:cNvPr id="20" name="Google Shape;874;p22">
              <a:extLst>
                <a:ext uri="{FF2B5EF4-FFF2-40B4-BE49-F238E27FC236}">
                  <a16:creationId xmlns:a16="http://schemas.microsoft.com/office/drawing/2014/main" id="{6C003C50-524D-0B78-2198-425581867DAC}"/>
                </a:ext>
              </a:extLst>
            </p:cNvPr>
            <p:cNvSpPr txBox="1"/>
            <p:nvPr/>
          </p:nvSpPr>
          <p:spPr>
            <a:xfrm>
              <a:off x="3366848" y="3199089"/>
              <a:ext cx="2412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chemeClr val="dk1"/>
                  </a:solidFill>
                  <a:latin typeface="Poppins" pitchFamily="2" charset="77"/>
                  <a:ea typeface="Roboto"/>
                  <a:cs typeface="Poppins" pitchFamily="2" charset="77"/>
                  <a:sym typeface="Roboto"/>
                </a:rPr>
                <a:t>Many other aspects can be researched and explored</a:t>
              </a:r>
              <a:endParaRPr sz="1000" dirty="0">
                <a:solidFill>
                  <a:schemeClr val="dk1"/>
                </a:solidFill>
                <a:latin typeface="Poppins" pitchFamily="2" charset="77"/>
                <a:ea typeface="Roboto"/>
                <a:cs typeface="Poppins" pitchFamily="2" charset="77"/>
                <a:sym typeface="Roboto"/>
              </a:endParaRPr>
            </a:p>
          </p:txBody>
        </p:sp>
      </p:grpSp>
      <p:grpSp>
        <p:nvGrpSpPr>
          <p:cNvPr id="21" name="Google Shape;879;p22">
            <a:extLst>
              <a:ext uri="{FF2B5EF4-FFF2-40B4-BE49-F238E27FC236}">
                <a16:creationId xmlns:a16="http://schemas.microsoft.com/office/drawing/2014/main" id="{1CF835CA-D9CA-EE58-79F7-588C8FA98165}"/>
              </a:ext>
            </a:extLst>
          </p:cNvPr>
          <p:cNvGrpSpPr/>
          <p:nvPr/>
        </p:nvGrpSpPr>
        <p:grpSpPr>
          <a:xfrm>
            <a:off x="788408" y="1071036"/>
            <a:ext cx="1910455" cy="760201"/>
            <a:chOff x="457200" y="1078225"/>
            <a:chExt cx="2061000" cy="824600"/>
          </a:xfrm>
        </p:grpSpPr>
        <p:sp>
          <p:nvSpPr>
            <p:cNvPr id="22" name="Google Shape;880;p22">
              <a:extLst>
                <a:ext uri="{FF2B5EF4-FFF2-40B4-BE49-F238E27FC236}">
                  <a16:creationId xmlns:a16="http://schemas.microsoft.com/office/drawing/2014/main" id="{4DE95559-BFCF-E2D2-F71E-48FFDA18A3F3}"/>
                </a:ext>
              </a:extLst>
            </p:cNvPr>
            <p:cNvSpPr txBox="1"/>
            <p:nvPr/>
          </p:nvSpPr>
          <p:spPr>
            <a:xfrm>
              <a:off x="457200" y="1078225"/>
              <a:ext cx="19566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latin typeface="Poppins" pitchFamily="2" charset="77"/>
                  <a:ea typeface="Fira Sans Extra Condensed"/>
                  <a:cs typeface="Poppins" pitchFamily="2" charset="77"/>
                  <a:sym typeface="Fira Sans Extra Condensed"/>
                </a:rPr>
                <a:t>Conclusion 1</a:t>
              </a:r>
              <a:endParaRPr sz="1800" b="1" dirty="0">
                <a:solidFill>
                  <a:schemeClr val="dk1"/>
                </a:solidFill>
                <a:latin typeface="Poppins" pitchFamily="2" charset="77"/>
                <a:ea typeface="Fira Sans Extra Condensed"/>
                <a:cs typeface="Poppins" pitchFamily="2" charset="77"/>
                <a:sym typeface="Fira Sans Extra Condensed"/>
              </a:endParaRPr>
            </a:p>
          </p:txBody>
        </p:sp>
        <p:sp>
          <p:nvSpPr>
            <p:cNvPr id="23" name="Google Shape;881;p22">
              <a:extLst>
                <a:ext uri="{FF2B5EF4-FFF2-40B4-BE49-F238E27FC236}">
                  <a16:creationId xmlns:a16="http://schemas.microsoft.com/office/drawing/2014/main" id="{6C92C3DA-9E36-FA29-E2DC-A33E50C9F25A}"/>
                </a:ext>
              </a:extLst>
            </p:cNvPr>
            <p:cNvSpPr txBox="1"/>
            <p:nvPr/>
          </p:nvSpPr>
          <p:spPr>
            <a:xfrm>
              <a:off x="457200" y="1419825"/>
              <a:ext cx="2061000" cy="48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chemeClr val="dk1"/>
                  </a:solidFill>
                  <a:latin typeface="Poppins" pitchFamily="2" charset="77"/>
                  <a:ea typeface="Roboto"/>
                  <a:cs typeface="Poppins" pitchFamily="2" charset="77"/>
                  <a:sym typeface="Roboto"/>
                </a:rPr>
                <a:t>Predicted accident severity using weather, light, road conditions.</a:t>
              </a:r>
              <a:endParaRPr sz="1000" dirty="0">
                <a:solidFill>
                  <a:schemeClr val="dk1"/>
                </a:solidFill>
                <a:latin typeface="Poppins" pitchFamily="2" charset="77"/>
                <a:ea typeface="Roboto"/>
                <a:cs typeface="Poppins" pitchFamily="2" charset="77"/>
                <a:sym typeface="Roboto"/>
              </a:endParaRPr>
            </a:p>
          </p:txBody>
        </p:sp>
      </p:grpSp>
      <p:grpSp>
        <p:nvGrpSpPr>
          <p:cNvPr id="24" name="Google Shape;882;p22">
            <a:extLst>
              <a:ext uri="{FF2B5EF4-FFF2-40B4-BE49-F238E27FC236}">
                <a16:creationId xmlns:a16="http://schemas.microsoft.com/office/drawing/2014/main" id="{BD4C38A2-069B-E7FF-EF73-EF0D17EB4902}"/>
              </a:ext>
            </a:extLst>
          </p:cNvPr>
          <p:cNvGrpSpPr/>
          <p:nvPr/>
        </p:nvGrpSpPr>
        <p:grpSpPr>
          <a:xfrm>
            <a:off x="6369607" y="1057468"/>
            <a:ext cx="1910455" cy="714099"/>
            <a:chOff x="6625800" y="1078225"/>
            <a:chExt cx="2061000" cy="774592"/>
          </a:xfrm>
        </p:grpSpPr>
        <p:sp>
          <p:nvSpPr>
            <p:cNvPr id="25" name="Google Shape;883;p22">
              <a:extLst>
                <a:ext uri="{FF2B5EF4-FFF2-40B4-BE49-F238E27FC236}">
                  <a16:creationId xmlns:a16="http://schemas.microsoft.com/office/drawing/2014/main" id="{1CF50064-CC07-37CF-5C2D-C12B81A0DA86}"/>
                </a:ext>
              </a:extLst>
            </p:cNvPr>
            <p:cNvSpPr txBox="1"/>
            <p:nvPr/>
          </p:nvSpPr>
          <p:spPr>
            <a:xfrm>
              <a:off x="6730200" y="1078225"/>
              <a:ext cx="1956600" cy="33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dirty="0">
                  <a:solidFill>
                    <a:schemeClr val="dk1"/>
                  </a:solidFill>
                  <a:latin typeface="Poppins" pitchFamily="2" charset="77"/>
                  <a:ea typeface="Fira Sans Extra Condensed"/>
                  <a:cs typeface="Poppins" pitchFamily="2" charset="77"/>
                  <a:sym typeface="Fira Sans Extra Condensed"/>
                </a:rPr>
                <a:t>Future Scope 1</a:t>
              </a:r>
              <a:endParaRPr sz="1600" b="1" dirty="0">
                <a:solidFill>
                  <a:schemeClr val="dk1"/>
                </a:solidFill>
                <a:latin typeface="Poppins" pitchFamily="2" charset="77"/>
                <a:ea typeface="Fira Sans Extra Condensed"/>
                <a:cs typeface="Poppins" pitchFamily="2" charset="77"/>
                <a:sym typeface="Fira Sans Extra Condensed"/>
              </a:endParaRPr>
            </a:p>
          </p:txBody>
        </p:sp>
        <p:sp>
          <p:nvSpPr>
            <p:cNvPr id="26" name="Google Shape;884;p22">
              <a:extLst>
                <a:ext uri="{FF2B5EF4-FFF2-40B4-BE49-F238E27FC236}">
                  <a16:creationId xmlns:a16="http://schemas.microsoft.com/office/drawing/2014/main" id="{21F6D0C7-2C7E-D696-3853-CA6AE723D43A}"/>
                </a:ext>
              </a:extLst>
            </p:cNvPr>
            <p:cNvSpPr txBox="1"/>
            <p:nvPr/>
          </p:nvSpPr>
          <p:spPr>
            <a:xfrm>
              <a:off x="6625800" y="1369817"/>
              <a:ext cx="2061000" cy="483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solidFill>
                    <a:schemeClr val="dk1"/>
                  </a:solidFill>
                  <a:latin typeface="Poppins" pitchFamily="2" charset="77"/>
                  <a:ea typeface="Roboto"/>
                  <a:cs typeface="Poppins" pitchFamily="2" charset="77"/>
                  <a:sym typeface="Roboto"/>
                </a:rPr>
                <a:t>Add some more conditions like  driver condition, speed of car, car damage index</a:t>
              </a:r>
              <a:endParaRPr sz="1000" dirty="0">
                <a:solidFill>
                  <a:schemeClr val="dk1"/>
                </a:solidFill>
                <a:latin typeface="Poppins" pitchFamily="2" charset="77"/>
                <a:ea typeface="Roboto"/>
                <a:cs typeface="Poppins" pitchFamily="2" charset="77"/>
                <a:sym typeface="Roboto"/>
              </a:endParaRPr>
            </a:p>
          </p:txBody>
        </p:sp>
      </p:grpSp>
      <p:grpSp>
        <p:nvGrpSpPr>
          <p:cNvPr id="27" name="Google Shape;885;p22">
            <a:extLst>
              <a:ext uri="{FF2B5EF4-FFF2-40B4-BE49-F238E27FC236}">
                <a16:creationId xmlns:a16="http://schemas.microsoft.com/office/drawing/2014/main" id="{32C2A35A-168C-8FBB-2F62-27CE52465B45}"/>
              </a:ext>
            </a:extLst>
          </p:cNvPr>
          <p:cNvGrpSpPr/>
          <p:nvPr/>
        </p:nvGrpSpPr>
        <p:grpSpPr>
          <a:xfrm>
            <a:off x="807981" y="2334870"/>
            <a:ext cx="1910455" cy="700926"/>
            <a:chOff x="457200" y="2492850"/>
            <a:chExt cx="2061000" cy="760304"/>
          </a:xfrm>
        </p:grpSpPr>
        <p:sp>
          <p:nvSpPr>
            <p:cNvPr id="28" name="Google Shape;886;p22">
              <a:extLst>
                <a:ext uri="{FF2B5EF4-FFF2-40B4-BE49-F238E27FC236}">
                  <a16:creationId xmlns:a16="http://schemas.microsoft.com/office/drawing/2014/main" id="{9A1B5BAB-1C2F-EAC8-DE0C-D97A53A3BDD6}"/>
                </a:ext>
              </a:extLst>
            </p:cNvPr>
            <p:cNvSpPr txBox="1"/>
            <p:nvPr/>
          </p:nvSpPr>
          <p:spPr>
            <a:xfrm>
              <a:off x="457200" y="2492850"/>
              <a:ext cx="19566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latin typeface="Poppins" pitchFamily="2" charset="77"/>
                  <a:ea typeface="Fira Sans Extra Condensed"/>
                  <a:cs typeface="Poppins" pitchFamily="2" charset="77"/>
                  <a:sym typeface="Fira Sans Extra Condensed"/>
                </a:rPr>
                <a:t>Conclusion 2</a:t>
              </a:r>
              <a:endParaRPr sz="1800" b="1" dirty="0">
                <a:solidFill>
                  <a:schemeClr val="dk1"/>
                </a:solidFill>
                <a:latin typeface="Poppins" pitchFamily="2" charset="77"/>
                <a:ea typeface="Fira Sans Extra Condensed"/>
                <a:cs typeface="Poppins" pitchFamily="2" charset="77"/>
                <a:sym typeface="Fira Sans Extra Condensed"/>
              </a:endParaRPr>
            </a:p>
          </p:txBody>
        </p:sp>
        <p:sp>
          <p:nvSpPr>
            <p:cNvPr id="29" name="Google Shape;887;p22">
              <a:extLst>
                <a:ext uri="{FF2B5EF4-FFF2-40B4-BE49-F238E27FC236}">
                  <a16:creationId xmlns:a16="http://schemas.microsoft.com/office/drawing/2014/main" id="{251E8AEA-6AC3-0669-94E1-61F4984E29F1}"/>
                </a:ext>
              </a:extLst>
            </p:cNvPr>
            <p:cNvSpPr txBox="1"/>
            <p:nvPr/>
          </p:nvSpPr>
          <p:spPr>
            <a:xfrm>
              <a:off x="457200" y="2770154"/>
              <a:ext cx="2061000" cy="48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chemeClr val="dk1"/>
                  </a:solidFill>
                  <a:latin typeface="Poppins" pitchFamily="2" charset="77"/>
                  <a:ea typeface="Roboto"/>
                  <a:cs typeface="Poppins" pitchFamily="2" charset="77"/>
                  <a:sym typeface="Roboto"/>
                </a:rPr>
                <a:t>Dataset has lesser amount of severity class 1; model didn’t perform in class 1 </a:t>
              </a:r>
              <a:endParaRPr sz="1000" dirty="0">
                <a:solidFill>
                  <a:schemeClr val="dk1"/>
                </a:solidFill>
                <a:latin typeface="Poppins" pitchFamily="2" charset="77"/>
                <a:ea typeface="Roboto"/>
                <a:cs typeface="Poppins" pitchFamily="2" charset="77"/>
                <a:sym typeface="Roboto"/>
              </a:endParaRPr>
            </a:p>
          </p:txBody>
        </p:sp>
      </p:grpSp>
      <p:grpSp>
        <p:nvGrpSpPr>
          <p:cNvPr id="30" name="Google Shape;888;p22">
            <a:extLst>
              <a:ext uri="{FF2B5EF4-FFF2-40B4-BE49-F238E27FC236}">
                <a16:creationId xmlns:a16="http://schemas.microsoft.com/office/drawing/2014/main" id="{8A0CF826-B607-255F-6975-980CE9100421}"/>
              </a:ext>
            </a:extLst>
          </p:cNvPr>
          <p:cNvGrpSpPr/>
          <p:nvPr/>
        </p:nvGrpSpPr>
        <p:grpSpPr>
          <a:xfrm>
            <a:off x="6369606" y="2344569"/>
            <a:ext cx="1910455" cy="721412"/>
            <a:chOff x="6625800" y="2492850"/>
            <a:chExt cx="2061000" cy="782525"/>
          </a:xfrm>
        </p:grpSpPr>
        <p:sp>
          <p:nvSpPr>
            <p:cNvPr id="31" name="Google Shape;889;p22">
              <a:extLst>
                <a:ext uri="{FF2B5EF4-FFF2-40B4-BE49-F238E27FC236}">
                  <a16:creationId xmlns:a16="http://schemas.microsoft.com/office/drawing/2014/main" id="{835A63FD-82B4-3460-E64D-2D1D43EAA725}"/>
                </a:ext>
              </a:extLst>
            </p:cNvPr>
            <p:cNvSpPr txBox="1"/>
            <p:nvPr/>
          </p:nvSpPr>
          <p:spPr>
            <a:xfrm>
              <a:off x="6730200" y="2492850"/>
              <a:ext cx="1956600" cy="33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dirty="0">
                  <a:solidFill>
                    <a:schemeClr val="dk1"/>
                  </a:solidFill>
                  <a:latin typeface="Poppins" pitchFamily="2" charset="77"/>
                  <a:ea typeface="Fira Sans Extra Condensed"/>
                  <a:cs typeface="Poppins" pitchFamily="2" charset="77"/>
                  <a:sym typeface="Fira Sans Extra Condensed"/>
                </a:rPr>
                <a:t>Future Scope 2</a:t>
              </a:r>
              <a:endParaRPr sz="1600" b="1" dirty="0">
                <a:solidFill>
                  <a:schemeClr val="dk1"/>
                </a:solidFill>
                <a:latin typeface="Poppins" pitchFamily="2" charset="77"/>
                <a:ea typeface="Fira Sans Extra Condensed"/>
                <a:cs typeface="Poppins" pitchFamily="2" charset="77"/>
                <a:sym typeface="Fira Sans Extra Condensed"/>
              </a:endParaRPr>
            </a:p>
          </p:txBody>
        </p:sp>
        <p:sp>
          <p:nvSpPr>
            <p:cNvPr id="32" name="Google Shape;890;p22">
              <a:extLst>
                <a:ext uri="{FF2B5EF4-FFF2-40B4-BE49-F238E27FC236}">
                  <a16:creationId xmlns:a16="http://schemas.microsoft.com/office/drawing/2014/main" id="{C33DA855-7A9D-FAB0-05CC-7FB35BC2270A}"/>
                </a:ext>
              </a:extLst>
            </p:cNvPr>
            <p:cNvSpPr txBox="1"/>
            <p:nvPr/>
          </p:nvSpPr>
          <p:spPr>
            <a:xfrm>
              <a:off x="6625800" y="2792375"/>
              <a:ext cx="2061000" cy="483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000" dirty="0">
                  <a:solidFill>
                    <a:schemeClr val="dk1"/>
                  </a:solidFill>
                  <a:latin typeface="Poppins" pitchFamily="2" charset="77"/>
                  <a:ea typeface="Roboto"/>
                  <a:cs typeface="Poppins" pitchFamily="2" charset="77"/>
                  <a:sym typeface="Roboto"/>
                </a:rPr>
                <a:t>collect more data and train model well</a:t>
              </a:r>
              <a:endParaRPr sz="1000" dirty="0">
                <a:solidFill>
                  <a:schemeClr val="dk1"/>
                </a:solidFill>
                <a:latin typeface="Poppins" pitchFamily="2" charset="77"/>
                <a:ea typeface="Roboto"/>
                <a:cs typeface="Poppins" pitchFamily="2" charset="77"/>
                <a:sym typeface="Roboto"/>
              </a:endParaRPr>
            </a:p>
          </p:txBody>
        </p:sp>
      </p:grpSp>
      <p:grpSp>
        <p:nvGrpSpPr>
          <p:cNvPr id="33" name="Google Shape;891;p22">
            <a:extLst>
              <a:ext uri="{FF2B5EF4-FFF2-40B4-BE49-F238E27FC236}">
                <a16:creationId xmlns:a16="http://schemas.microsoft.com/office/drawing/2014/main" id="{3D7CA94D-A853-F404-75E7-B03A7BB5CE81}"/>
              </a:ext>
            </a:extLst>
          </p:cNvPr>
          <p:cNvGrpSpPr/>
          <p:nvPr/>
        </p:nvGrpSpPr>
        <p:grpSpPr>
          <a:xfrm>
            <a:off x="807980" y="3459427"/>
            <a:ext cx="1910455" cy="694341"/>
            <a:chOff x="457200" y="3907475"/>
            <a:chExt cx="2061000" cy="753162"/>
          </a:xfrm>
        </p:grpSpPr>
        <p:sp>
          <p:nvSpPr>
            <p:cNvPr id="34" name="Google Shape;892;p22">
              <a:extLst>
                <a:ext uri="{FF2B5EF4-FFF2-40B4-BE49-F238E27FC236}">
                  <a16:creationId xmlns:a16="http://schemas.microsoft.com/office/drawing/2014/main" id="{3116D26A-C2FA-7BCE-35F4-A2480C9B93DE}"/>
                </a:ext>
              </a:extLst>
            </p:cNvPr>
            <p:cNvSpPr txBox="1"/>
            <p:nvPr/>
          </p:nvSpPr>
          <p:spPr>
            <a:xfrm>
              <a:off x="457200" y="3907475"/>
              <a:ext cx="19566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latin typeface="Poppins" pitchFamily="2" charset="77"/>
                  <a:ea typeface="Fira Sans Extra Condensed"/>
                  <a:cs typeface="Poppins" pitchFamily="2" charset="77"/>
                  <a:sym typeface="Fira Sans Extra Condensed"/>
                </a:rPr>
                <a:t>Conclusion 3</a:t>
              </a:r>
              <a:endParaRPr sz="1800" b="1" dirty="0">
                <a:solidFill>
                  <a:schemeClr val="dk1"/>
                </a:solidFill>
                <a:latin typeface="Poppins" pitchFamily="2" charset="77"/>
                <a:ea typeface="Fira Sans Extra Condensed"/>
                <a:cs typeface="Poppins" pitchFamily="2" charset="77"/>
                <a:sym typeface="Fira Sans Extra Condensed"/>
              </a:endParaRPr>
            </a:p>
          </p:txBody>
        </p:sp>
        <p:sp>
          <p:nvSpPr>
            <p:cNvPr id="35" name="Google Shape;893;p22">
              <a:extLst>
                <a:ext uri="{FF2B5EF4-FFF2-40B4-BE49-F238E27FC236}">
                  <a16:creationId xmlns:a16="http://schemas.microsoft.com/office/drawing/2014/main" id="{D568947F-3B88-5AC7-3C9D-7488B59E5706}"/>
                </a:ext>
              </a:extLst>
            </p:cNvPr>
            <p:cNvSpPr txBox="1"/>
            <p:nvPr/>
          </p:nvSpPr>
          <p:spPr>
            <a:xfrm>
              <a:off x="457200" y="4177635"/>
              <a:ext cx="2061000" cy="48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0" i="0" dirty="0" err="1">
                  <a:solidFill>
                    <a:schemeClr val="tx1"/>
                  </a:solidFill>
                  <a:effectLst/>
                  <a:latin typeface="Poppins" pitchFamily="2" charset="77"/>
                  <a:cs typeface="Poppins" pitchFamily="2" charset="77"/>
                </a:rPr>
                <a:t>Xgboost</a:t>
              </a:r>
              <a:r>
                <a:rPr lang="en-US" sz="1000" b="0" i="0" dirty="0">
                  <a:solidFill>
                    <a:schemeClr val="tx1"/>
                  </a:solidFill>
                  <a:effectLst/>
                  <a:latin typeface="Poppins" pitchFamily="2" charset="77"/>
                  <a:cs typeface="Poppins" pitchFamily="2" charset="77"/>
                </a:rPr>
                <a:t> appears to have slightly better generalizability than </a:t>
              </a:r>
              <a:r>
                <a:rPr lang="en-US" sz="1000" b="0" i="0" dirty="0" err="1">
                  <a:solidFill>
                    <a:schemeClr val="tx1"/>
                  </a:solidFill>
                  <a:effectLst/>
                  <a:latin typeface="Poppins" pitchFamily="2" charset="77"/>
                  <a:cs typeface="Poppins" pitchFamily="2" charset="77"/>
                </a:rPr>
                <a:t>RandomForestClassifier</a:t>
              </a:r>
              <a:r>
                <a:rPr lang="en-US" sz="1000" b="0" i="0" dirty="0">
                  <a:solidFill>
                    <a:schemeClr val="tx1"/>
                  </a:solidFill>
                  <a:effectLst/>
                  <a:latin typeface="Poppins" pitchFamily="2" charset="77"/>
                  <a:cs typeface="Poppins" pitchFamily="2" charset="77"/>
                </a:rPr>
                <a:t>.</a:t>
              </a:r>
              <a:endParaRPr lang="en-US" sz="1000" dirty="0">
                <a:solidFill>
                  <a:schemeClr val="tx1"/>
                </a:solidFill>
                <a:latin typeface="Poppins" pitchFamily="2" charset="77"/>
                <a:ea typeface="Roboto"/>
                <a:cs typeface="Poppins" pitchFamily="2" charset="77"/>
                <a:sym typeface="Roboto"/>
              </a:endParaRPr>
            </a:p>
          </p:txBody>
        </p:sp>
      </p:grpSp>
      <p:grpSp>
        <p:nvGrpSpPr>
          <p:cNvPr id="36" name="Google Shape;894;p22">
            <a:extLst>
              <a:ext uri="{FF2B5EF4-FFF2-40B4-BE49-F238E27FC236}">
                <a16:creationId xmlns:a16="http://schemas.microsoft.com/office/drawing/2014/main" id="{1748EF6E-1D43-84A9-8DBE-0B028EB94889}"/>
              </a:ext>
            </a:extLst>
          </p:cNvPr>
          <p:cNvGrpSpPr/>
          <p:nvPr/>
        </p:nvGrpSpPr>
        <p:grpSpPr>
          <a:xfrm>
            <a:off x="6369605" y="3546478"/>
            <a:ext cx="1910455" cy="760201"/>
            <a:chOff x="6625800" y="3740450"/>
            <a:chExt cx="2061000" cy="824600"/>
          </a:xfrm>
        </p:grpSpPr>
        <p:sp>
          <p:nvSpPr>
            <p:cNvPr id="37" name="Google Shape;895;p22">
              <a:extLst>
                <a:ext uri="{FF2B5EF4-FFF2-40B4-BE49-F238E27FC236}">
                  <a16:creationId xmlns:a16="http://schemas.microsoft.com/office/drawing/2014/main" id="{B06B55AD-5D5C-2DE3-0550-B8CBBC029F3F}"/>
                </a:ext>
              </a:extLst>
            </p:cNvPr>
            <p:cNvSpPr txBox="1"/>
            <p:nvPr/>
          </p:nvSpPr>
          <p:spPr>
            <a:xfrm>
              <a:off x="6730200" y="3740450"/>
              <a:ext cx="1956600" cy="33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dirty="0">
                  <a:solidFill>
                    <a:schemeClr val="dk1"/>
                  </a:solidFill>
                  <a:latin typeface="Poppins" pitchFamily="2" charset="77"/>
                  <a:ea typeface="Fira Sans Extra Condensed"/>
                  <a:cs typeface="Poppins" pitchFamily="2" charset="77"/>
                  <a:sym typeface="Fira Sans Extra Condensed"/>
                </a:rPr>
                <a:t>Future Scope 3</a:t>
              </a:r>
              <a:endParaRPr sz="1600" b="1" dirty="0">
                <a:solidFill>
                  <a:schemeClr val="dk1"/>
                </a:solidFill>
                <a:latin typeface="Poppins" pitchFamily="2" charset="77"/>
                <a:ea typeface="Fira Sans Extra Condensed"/>
                <a:cs typeface="Poppins" pitchFamily="2" charset="77"/>
                <a:sym typeface="Fira Sans Extra Condensed"/>
              </a:endParaRPr>
            </a:p>
          </p:txBody>
        </p:sp>
        <p:sp>
          <p:nvSpPr>
            <p:cNvPr id="38" name="Google Shape;896;p22">
              <a:extLst>
                <a:ext uri="{FF2B5EF4-FFF2-40B4-BE49-F238E27FC236}">
                  <a16:creationId xmlns:a16="http://schemas.microsoft.com/office/drawing/2014/main" id="{B36B05E3-09BD-576F-848C-673D8D1137FD}"/>
                </a:ext>
              </a:extLst>
            </p:cNvPr>
            <p:cNvSpPr txBox="1"/>
            <p:nvPr/>
          </p:nvSpPr>
          <p:spPr>
            <a:xfrm>
              <a:off x="6625800" y="4082050"/>
              <a:ext cx="2061000" cy="483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b="0" i="0" dirty="0">
                  <a:solidFill>
                    <a:schemeClr val="tx1"/>
                  </a:solidFill>
                  <a:effectLst/>
                  <a:latin typeface="Poppins" pitchFamily="2" charset="77"/>
                  <a:cs typeface="Poppins" pitchFamily="2" charset="77"/>
                </a:rPr>
                <a:t>Real-time Traffic Management Systems</a:t>
              </a:r>
              <a:endParaRPr sz="1000" dirty="0">
                <a:solidFill>
                  <a:schemeClr val="tx1"/>
                </a:solidFill>
                <a:latin typeface="Poppins" pitchFamily="2" charset="77"/>
                <a:ea typeface="Roboto"/>
                <a:cs typeface="Poppins" pitchFamily="2" charset="77"/>
                <a:sym typeface="Roboto"/>
              </a:endParaRPr>
            </a:p>
          </p:txBody>
        </p:sp>
      </p:grpSp>
      <p:pic>
        <p:nvPicPr>
          <p:cNvPr id="39" name="Picture 38" descr="A picture containing text, clock, gauge&#10;&#10;Description automatically generated">
            <a:extLst>
              <a:ext uri="{FF2B5EF4-FFF2-40B4-BE49-F238E27FC236}">
                <a16:creationId xmlns:a16="http://schemas.microsoft.com/office/drawing/2014/main" id="{D8176CB8-1B48-03F6-D905-EED9A4CC29D3}"/>
              </a:ext>
            </a:extLst>
          </p:cNvPr>
          <p:cNvPicPr>
            <a:picLocks noChangeAspect="1"/>
          </p:cNvPicPr>
          <p:nvPr/>
        </p:nvPicPr>
        <p:blipFill>
          <a:blip r:embed="rId6"/>
          <a:stretch>
            <a:fillRect/>
          </a:stretch>
        </p:blipFill>
        <p:spPr>
          <a:xfrm>
            <a:off x="4286666" y="1838376"/>
            <a:ext cx="596551" cy="596551"/>
          </a:xfrm>
          <a:prstGeom prst="rect">
            <a:avLst/>
          </a:prstGeom>
        </p:spPr>
      </p:pic>
    </p:spTree>
    <p:custDataLst>
      <p:tags r:id="rId1"/>
    </p:custDataLst>
    <p:extLst>
      <p:ext uri="{BB962C8B-B14F-4D97-AF65-F5344CB8AC3E}">
        <p14:creationId xmlns:p14="http://schemas.microsoft.com/office/powerpoint/2010/main" val="664214842"/>
      </p:ext>
    </p:extLst>
  </p:cSld>
  <p:clrMapOvr>
    <a:masterClrMapping/>
  </p:clrMapOvr>
  <mc:AlternateContent xmlns:mc="http://schemas.openxmlformats.org/markup-compatibility/2006" xmlns:p14="http://schemas.microsoft.com/office/powerpoint/2010/main">
    <mc:Choice Requires="p14">
      <p:transition spd="slow" p14:dur="2000" advTm="93473"/>
    </mc:Choice>
    <mc:Fallback xmlns="">
      <p:transition spd="slow" advTm="934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3000" fill="hold" nodeType="withEffect">
                                  <p:stCondLst>
                                    <p:cond delay="0"/>
                                  </p:stCondLst>
                                  <p:childTnLst>
                                    <p:animEffect transition="out" filter="fade">
                                      <p:cBhvr>
                                        <p:cTn id="6" dur="1500" tmFilter="0, 0; .2, .5; .8, .5; 1, 0"/>
                                        <p:tgtEl>
                                          <p:spTgt spid="3"/>
                                        </p:tgtEl>
                                      </p:cBhvr>
                                    </p:animEffect>
                                    <p:animScale>
                                      <p:cBhvr>
                                        <p:cTn id="7" dur="750" autoRev="1" fill="hold"/>
                                        <p:tgtEl>
                                          <p:spTgt spid="3"/>
                                        </p:tgtEl>
                                      </p:cBhvr>
                                      <p:by x="105000" y="105000"/>
                                    </p:animScale>
                                  </p:childTnLst>
                                </p:cTn>
                              </p:par>
                              <p:par>
                                <p:cTn id="8" presetID="26" presetClass="emph" presetSubtype="0" repeatCount="3000" fill="hold" nodeType="withEffect">
                                  <p:stCondLst>
                                    <p:cond delay="0"/>
                                  </p:stCondLst>
                                  <p:childTnLst>
                                    <p:animEffect transition="out" filter="fade">
                                      <p:cBhvr>
                                        <p:cTn id="9" dur="1500" tmFilter="0, 0; .2, .5; .8, .5; 1, 0"/>
                                        <p:tgtEl>
                                          <p:spTgt spid="4"/>
                                        </p:tgtEl>
                                      </p:cBhvr>
                                    </p:animEffect>
                                    <p:animScale>
                                      <p:cBhvr>
                                        <p:cTn id="10" dur="750" autoRev="1" fill="hold"/>
                                        <p:tgtEl>
                                          <p:spTgt spid="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20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20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20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20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2000"/>
                                        <p:tgtEl>
                                          <p:spTgt spid="39"/>
                                        </p:tgtEl>
                                      </p:cBhvr>
                                    </p:animEffect>
                                  </p:childTnLst>
                                </p:cTn>
                              </p:par>
                            </p:childTnLst>
                          </p:cTn>
                        </p:par>
                        <p:par>
                          <p:cTn id="34" fill="hold">
                            <p:stCondLst>
                              <p:cond delay="2000"/>
                            </p:stCondLst>
                            <p:childTnLst>
                              <p:par>
                                <p:cTn id="35" presetID="26" presetClass="emph" presetSubtype="0" repeatCount="3000" fill="hold" nodeType="afterEffect">
                                  <p:stCondLst>
                                    <p:cond delay="0"/>
                                  </p:stCondLst>
                                  <p:childTnLst>
                                    <p:animEffect transition="out" filter="fade">
                                      <p:cBhvr>
                                        <p:cTn id="36" dur="1500" tmFilter="0, 0; .2, .5; .8, .5; 1, 0"/>
                                        <p:tgtEl>
                                          <p:spTgt spid="39"/>
                                        </p:tgtEl>
                                      </p:cBhvr>
                                    </p:animEffect>
                                    <p:animScale>
                                      <p:cBhvr>
                                        <p:cTn id="37" dur="750" autoRev="1" fill="hold"/>
                                        <p:tgtEl>
                                          <p:spTgt spid="39"/>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20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20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5" name="Google Shape;2475;p33"/>
          <p:cNvSpPr txBox="1">
            <a:spLocks noGrp="1"/>
          </p:cNvSpPr>
          <p:nvPr>
            <p:ph type="title"/>
          </p:nvPr>
        </p:nvSpPr>
        <p:spPr>
          <a:xfrm>
            <a:off x="720000" y="2285400"/>
            <a:ext cx="7704000" cy="572700"/>
          </a:xfrm>
          <a:prstGeom prst="rect">
            <a:avLst/>
          </a:prstGeom>
        </p:spPr>
        <p:txBody>
          <a:bodyPr spcFirstLastPara="1" wrap="square" lIns="91425" tIns="91425" rIns="91425" bIns="91425" anchor="t" anchorCtr="0">
            <a:noAutofit/>
          </a:bodyPr>
          <a:lstStyle/>
          <a:p>
            <a:r>
              <a:rPr lang="en-US" b="1" dirty="0">
                <a:solidFill>
                  <a:srgbClr val="553868"/>
                </a:solidFill>
                <a:latin typeface="Poppins" pitchFamily="2" charset="77"/>
                <a:cs typeface="Poppins" pitchFamily="2" charset="77"/>
              </a:rPr>
              <a:t>Thank you!</a:t>
            </a:r>
            <a:endParaRPr b="1" dirty="0">
              <a:solidFill>
                <a:srgbClr val="553868"/>
              </a:solidFill>
              <a:latin typeface="Poppins" pitchFamily="2" charset="77"/>
              <a:cs typeface="Poppins" pitchFamily="2" charset="77"/>
            </a:endParaRPr>
          </a:p>
        </p:txBody>
      </p:sp>
    </p:spTree>
    <p:extLst>
      <p:ext uri="{BB962C8B-B14F-4D97-AF65-F5344CB8AC3E}">
        <p14:creationId xmlns:p14="http://schemas.microsoft.com/office/powerpoint/2010/main" val="2591204427"/>
      </p:ext>
    </p:extLst>
  </p:cSld>
  <p:clrMapOvr>
    <a:masterClrMapping/>
  </p:clrMapOvr>
  <mc:AlternateContent xmlns:mc="http://schemas.openxmlformats.org/markup-compatibility/2006" xmlns:p14="http://schemas.microsoft.com/office/powerpoint/2010/main">
    <mc:Choice Requires="p14">
      <p:transition spd="slow" p14:dur="2000" advTm="3163"/>
    </mc:Choice>
    <mc:Fallback xmlns="">
      <p:transition spd="slow" advTm="316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30"/>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Agenda</a:t>
            </a:r>
            <a:endParaRPr lang="en-US" dirty="0"/>
          </a:p>
        </p:txBody>
      </p:sp>
      <p:sp>
        <p:nvSpPr>
          <p:cNvPr id="2185" name="Google Shape;2185;p30"/>
          <p:cNvSpPr txBox="1">
            <a:spLocks noGrp="1"/>
          </p:cNvSpPr>
          <p:nvPr>
            <p:ph type="title" idx="2"/>
          </p:nvPr>
        </p:nvSpPr>
        <p:spPr>
          <a:xfrm>
            <a:off x="817824" y="1368147"/>
            <a:ext cx="1055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86" name="Google Shape;2186;p30"/>
          <p:cNvSpPr txBox="1">
            <a:spLocks noGrp="1"/>
          </p:cNvSpPr>
          <p:nvPr>
            <p:ph type="title" idx="3"/>
          </p:nvPr>
        </p:nvSpPr>
        <p:spPr>
          <a:xfrm>
            <a:off x="7220243" y="1360898"/>
            <a:ext cx="1055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187" name="Google Shape;2187;p30"/>
          <p:cNvSpPr txBox="1">
            <a:spLocks noGrp="1"/>
          </p:cNvSpPr>
          <p:nvPr>
            <p:ph type="title" idx="4"/>
          </p:nvPr>
        </p:nvSpPr>
        <p:spPr>
          <a:xfrm>
            <a:off x="2880643" y="1368147"/>
            <a:ext cx="1055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88" name="Google Shape;2188;p30"/>
          <p:cNvSpPr txBox="1">
            <a:spLocks noGrp="1"/>
          </p:cNvSpPr>
          <p:nvPr>
            <p:ph type="title" idx="5"/>
          </p:nvPr>
        </p:nvSpPr>
        <p:spPr>
          <a:xfrm>
            <a:off x="1780636" y="2809422"/>
            <a:ext cx="1055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189" name="Google Shape;2189;p30"/>
          <p:cNvSpPr txBox="1">
            <a:spLocks noGrp="1"/>
          </p:cNvSpPr>
          <p:nvPr>
            <p:ph type="title" idx="6"/>
          </p:nvPr>
        </p:nvSpPr>
        <p:spPr>
          <a:xfrm>
            <a:off x="5106916" y="1368147"/>
            <a:ext cx="1055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90" name="Google Shape;2190;p30"/>
          <p:cNvSpPr txBox="1">
            <a:spLocks noGrp="1"/>
          </p:cNvSpPr>
          <p:nvPr>
            <p:ph type="title" idx="7"/>
          </p:nvPr>
        </p:nvSpPr>
        <p:spPr>
          <a:xfrm>
            <a:off x="4044300" y="2815588"/>
            <a:ext cx="1055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191" name="Google Shape;2191;p30"/>
          <p:cNvSpPr txBox="1">
            <a:spLocks noGrp="1"/>
          </p:cNvSpPr>
          <p:nvPr>
            <p:ph type="subTitle" idx="1"/>
          </p:nvPr>
        </p:nvSpPr>
        <p:spPr>
          <a:xfrm>
            <a:off x="382713" y="1947479"/>
            <a:ext cx="1925623"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2192" name="Google Shape;2192;p30"/>
          <p:cNvSpPr txBox="1">
            <a:spLocks noGrp="1"/>
          </p:cNvSpPr>
          <p:nvPr>
            <p:ph type="subTitle" idx="8"/>
          </p:nvPr>
        </p:nvSpPr>
        <p:spPr>
          <a:xfrm>
            <a:off x="2349134" y="1892395"/>
            <a:ext cx="2118419" cy="449584"/>
          </a:xfrm>
          <a:prstGeom prst="rect">
            <a:avLst/>
          </a:prstGeom>
        </p:spPr>
        <p:txBody>
          <a:bodyPr spcFirstLastPara="1" wrap="square" lIns="91425" tIns="91425" rIns="91425" bIns="91425" anchor="b" anchorCtr="0">
            <a:noAutofit/>
          </a:bodyPr>
          <a:lstStyle/>
          <a:p>
            <a:pPr marL="0" indent="0"/>
            <a:r>
              <a:rPr lang="en" dirty="0"/>
              <a:t>About Project</a:t>
            </a:r>
          </a:p>
        </p:txBody>
      </p:sp>
      <p:sp>
        <p:nvSpPr>
          <p:cNvPr id="2193" name="Google Shape;2193;p30"/>
          <p:cNvSpPr txBox="1">
            <a:spLocks noGrp="1"/>
          </p:cNvSpPr>
          <p:nvPr>
            <p:ph type="subTitle" idx="9"/>
          </p:nvPr>
        </p:nvSpPr>
        <p:spPr>
          <a:xfrm>
            <a:off x="4229330" y="1947491"/>
            <a:ext cx="2810573" cy="711235"/>
          </a:xfrm>
          <a:prstGeom prst="rect">
            <a:avLst/>
          </a:prstGeom>
        </p:spPr>
        <p:txBody>
          <a:bodyPr spcFirstLastPara="1" wrap="square" lIns="91425" tIns="91425" rIns="91425" bIns="91425" anchor="b" anchorCtr="0">
            <a:noAutofit/>
          </a:bodyPr>
          <a:lstStyle/>
          <a:p>
            <a:pPr marL="0" indent="0"/>
            <a:r>
              <a:rPr lang="en" dirty="0"/>
              <a:t>Dataset Source and description</a:t>
            </a:r>
          </a:p>
        </p:txBody>
      </p:sp>
      <p:sp>
        <p:nvSpPr>
          <p:cNvPr id="2194" name="Google Shape;2194;p30"/>
          <p:cNvSpPr txBox="1">
            <a:spLocks noGrp="1"/>
          </p:cNvSpPr>
          <p:nvPr>
            <p:ph type="subTitle" idx="13"/>
          </p:nvPr>
        </p:nvSpPr>
        <p:spPr>
          <a:xfrm>
            <a:off x="6963930" y="1956430"/>
            <a:ext cx="1746600" cy="3945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dirty="0"/>
              <a:t>EDA</a:t>
            </a:r>
            <a:endParaRPr lang="en-US" dirty="0"/>
          </a:p>
        </p:txBody>
      </p:sp>
      <p:sp>
        <p:nvSpPr>
          <p:cNvPr id="2195" name="Google Shape;2195;p30"/>
          <p:cNvSpPr txBox="1">
            <a:spLocks noGrp="1"/>
          </p:cNvSpPr>
          <p:nvPr>
            <p:ph type="subTitle" idx="14"/>
          </p:nvPr>
        </p:nvSpPr>
        <p:spPr>
          <a:xfrm>
            <a:off x="873349" y="3724466"/>
            <a:ext cx="2951569" cy="394500"/>
          </a:xfrm>
          <a:prstGeom prst="rect">
            <a:avLst/>
          </a:prstGeom>
        </p:spPr>
        <p:txBody>
          <a:bodyPr spcFirstLastPara="1" wrap="square" lIns="91425" tIns="91425" rIns="91425" bIns="91425" anchor="b" anchorCtr="0">
            <a:noAutofit/>
          </a:bodyPr>
          <a:lstStyle/>
          <a:p>
            <a:pPr marL="0" indent="0"/>
            <a:r>
              <a:rPr lang="en" dirty="0"/>
              <a:t>Feature Engineering</a:t>
            </a:r>
          </a:p>
        </p:txBody>
      </p:sp>
      <p:sp>
        <p:nvSpPr>
          <p:cNvPr id="2196" name="Google Shape;2196;p30"/>
          <p:cNvSpPr txBox="1">
            <a:spLocks noGrp="1"/>
          </p:cNvSpPr>
          <p:nvPr>
            <p:ph type="subTitle" idx="15"/>
          </p:nvPr>
        </p:nvSpPr>
        <p:spPr>
          <a:xfrm>
            <a:off x="3696900" y="3761271"/>
            <a:ext cx="1750200" cy="394500"/>
          </a:xfrm>
          <a:prstGeom prst="rect">
            <a:avLst/>
          </a:prstGeom>
        </p:spPr>
        <p:txBody>
          <a:bodyPr spcFirstLastPara="1" wrap="square" lIns="91425" tIns="91425" rIns="91425" bIns="91425" anchor="b" anchorCtr="0">
            <a:noAutofit/>
          </a:bodyPr>
          <a:lstStyle/>
          <a:p>
            <a:pPr marL="0" indent="0"/>
            <a:r>
              <a:rPr lang="en-US" dirty="0"/>
              <a:t>Model Training</a:t>
            </a:r>
          </a:p>
        </p:txBody>
      </p:sp>
      <p:grpSp>
        <p:nvGrpSpPr>
          <p:cNvPr id="2197" name="Google Shape;2197;p30"/>
          <p:cNvGrpSpPr/>
          <p:nvPr/>
        </p:nvGrpSpPr>
        <p:grpSpPr>
          <a:xfrm>
            <a:off x="7449906" y="3611627"/>
            <a:ext cx="1479300" cy="1248004"/>
            <a:chOff x="7449906" y="3611627"/>
            <a:chExt cx="1479300" cy="1248004"/>
          </a:xfrm>
        </p:grpSpPr>
        <p:sp>
          <p:nvSpPr>
            <p:cNvPr id="2198" name="Google Shape;2198;p30"/>
            <p:cNvSpPr/>
            <p:nvPr/>
          </p:nvSpPr>
          <p:spPr>
            <a:xfrm>
              <a:off x="7449906" y="4734525"/>
              <a:ext cx="1479300" cy="125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2199" name="Google Shape;2199;p30"/>
            <p:cNvGrpSpPr/>
            <p:nvPr/>
          </p:nvGrpSpPr>
          <p:grpSpPr>
            <a:xfrm>
              <a:off x="7519796" y="3611627"/>
              <a:ext cx="1339527" cy="1248004"/>
              <a:chOff x="7225131" y="3643045"/>
              <a:chExt cx="1307238" cy="1217922"/>
            </a:xfrm>
          </p:grpSpPr>
          <p:grpSp>
            <p:nvGrpSpPr>
              <p:cNvPr id="2200" name="Google Shape;2200;p30"/>
              <p:cNvGrpSpPr/>
              <p:nvPr/>
            </p:nvGrpSpPr>
            <p:grpSpPr>
              <a:xfrm>
                <a:off x="7797289" y="3643045"/>
                <a:ext cx="374657" cy="463150"/>
                <a:chOff x="8243489" y="4050570"/>
                <a:chExt cx="374657" cy="463150"/>
              </a:xfrm>
            </p:grpSpPr>
            <p:sp>
              <p:nvSpPr>
                <p:cNvPr id="2201" name="Google Shape;2201;p30"/>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0"/>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txBody>
                <a:bodyPr/>
                <a:lstStyle/>
                <a:p>
                  <a:endParaRPr lang="en-US"/>
                </a:p>
              </p:txBody>
            </p:sp>
          </p:grpSp>
          <p:grpSp>
            <p:nvGrpSpPr>
              <p:cNvPr id="2203" name="Google Shape;2203;p30"/>
              <p:cNvGrpSpPr/>
              <p:nvPr/>
            </p:nvGrpSpPr>
            <p:grpSpPr>
              <a:xfrm>
                <a:off x="7225131" y="4174073"/>
                <a:ext cx="1307238" cy="686893"/>
                <a:chOff x="2194925" y="1462603"/>
                <a:chExt cx="5820293" cy="3058297"/>
              </a:xfrm>
            </p:grpSpPr>
            <p:sp>
              <p:nvSpPr>
                <p:cNvPr id="2204" name="Google Shape;2204;p30"/>
                <p:cNvSpPr/>
                <p:nvPr/>
              </p:nvSpPr>
              <p:spPr>
                <a:xfrm>
                  <a:off x="5201756" y="3320121"/>
                  <a:ext cx="733114" cy="701930"/>
                </a:xfrm>
                <a:custGeom>
                  <a:avLst/>
                  <a:gdLst/>
                  <a:ahLst/>
                  <a:cxnLst/>
                  <a:rect l="l" t="t" r="r" b="b"/>
                  <a:pathLst>
                    <a:path w="2563" h="2454" extrusionOk="0">
                      <a:moveTo>
                        <a:pt x="1484" y="1"/>
                      </a:moveTo>
                      <a:lnTo>
                        <a:pt x="1226" y="14"/>
                      </a:lnTo>
                      <a:cubicBezTo>
                        <a:pt x="546" y="43"/>
                        <a:pt x="0" y="615"/>
                        <a:pt x="29" y="1282"/>
                      </a:cubicBezTo>
                      <a:cubicBezTo>
                        <a:pt x="68" y="1944"/>
                        <a:pt x="610" y="2453"/>
                        <a:pt x="1281" y="2453"/>
                      </a:cubicBezTo>
                      <a:cubicBezTo>
                        <a:pt x="1299" y="2453"/>
                        <a:pt x="1318" y="2453"/>
                        <a:pt x="1337" y="2452"/>
                      </a:cubicBezTo>
                      <a:lnTo>
                        <a:pt x="1595" y="2439"/>
                      </a:lnTo>
                      <a:lnTo>
                        <a:pt x="1595" y="2413"/>
                      </a:lnTo>
                      <a:cubicBezTo>
                        <a:pt x="2154" y="2276"/>
                        <a:pt x="2563" y="1759"/>
                        <a:pt x="2533" y="1174"/>
                      </a:cubicBezTo>
                      <a:cubicBezTo>
                        <a:pt x="2507" y="586"/>
                        <a:pt x="2056" y="112"/>
                        <a:pt x="1484" y="30"/>
                      </a:cubicBezTo>
                      <a:lnTo>
                        <a:pt x="1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0"/>
                <p:cNvSpPr/>
                <p:nvPr/>
              </p:nvSpPr>
              <p:spPr>
                <a:xfrm>
                  <a:off x="5327040" y="3319835"/>
                  <a:ext cx="631285" cy="698497"/>
                </a:xfrm>
                <a:custGeom>
                  <a:avLst/>
                  <a:gdLst/>
                  <a:ahLst/>
                  <a:cxnLst/>
                  <a:rect l="l" t="t" r="r" b="b"/>
                  <a:pathLst>
                    <a:path w="2207" h="2442" extrusionOk="0">
                      <a:moveTo>
                        <a:pt x="1089" y="1"/>
                      </a:moveTo>
                      <a:cubicBezTo>
                        <a:pt x="1075" y="1"/>
                        <a:pt x="1060" y="1"/>
                        <a:pt x="1046" y="2"/>
                      </a:cubicBezTo>
                      <a:cubicBezTo>
                        <a:pt x="448" y="31"/>
                        <a:pt x="0" y="587"/>
                        <a:pt x="26" y="1270"/>
                      </a:cubicBezTo>
                      <a:cubicBezTo>
                        <a:pt x="52" y="1921"/>
                        <a:pt x="532" y="2441"/>
                        <a:pt x="1114" y="2441"/>
                      </a:cubicBezTo>
                      <a:cubicBezTo>
                        <a:pt x="1129" y="2441"/>
                        <a:pt x="1143" y="2441"/>
                        <a:pt x="1157" y="2440"/>
                      </a:cubicBezTo>
                      <a:cubicBezTo>
                        <a:pt x="1742" y="2414"/>
                        <a:pt x="2206" y="1842"/>
                        <a:pt x="2177" y="1175"/>
                      </a:cubicBezTo>
                      <a:cubicBezTo>
                        <a:pt x="2139" y="509"/>
                        <a:pt x="1659" y="1"/>
                        <a:pt x="1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0"/>
                <p:cNvSpPr/>
                <p:nvPr/>
              </p:nvSpPr>
              <p:spPr>
                <a:xfrm>
                  <a:off x="2439773" y="3390200"/>
                  <a:ext cx="732256" cy="702216"/>
                </a:xfrm>
                <a:custGeom>
                  <a:avLst/>
                  <a:gdLst/>
                  <a:ahLst/>
                  <a:cxnLst/>
                  <a:rect l="l" t="t" r="r" b="b"/>
                  <a:pathLst>
                    <a:path w="2560" h="2455" extrusionOk="0">
                      <a:moveTo>
                        <a:pt x="1484" y="1"/>
                      </a:moveTo>
                      <a:lnTo>
                        <a:pt x="1226" y="14"/>
                      </a:lnTo>
                      <a:cubicBezTo>
                        <a:pt x="533" y="43"/>
                        <a:pt x="1" y="615"/>
                        <a:pt x="27" y="1295"/>
                      </a:cubicBezTo>
                      <a:cubicBezTo>
                        <a:pt x="68" y="1937"/>
                        <a:pt x="599" y="2455"/>
                        <a:pt x="1257" y="2455"/>
                      </a:cubicBezTo>
                      <a:cubicBezTo>
                        <a:pt x="1282" y="2455"/>
                        <a:pt x="1308" y="2454"/>
                        <a:pt x="1334" y="2452"/>
                      </a:cubicBezTo>
                      <a:lnTo>
                        <a:pt x="1596" y="2439"/>
                      </a:lnTo>
                      <a:lnTo>
                        <a:pt x="1596" y="2426"/>
                      </a:lnTo>
                      <a:cubicBezTo>
                        <a:pt x="2151" y="2276"/>
                        <a:pt x="2560" y="1773"/>
                        <a:pt x="2534" y="1187"/>
                      </a:cubicBezTo>
                      <a:cubicBezTo>
                        <a:pt x="2508" y="602"/>
                        <a:pt x="2056" y="125"/>
                        <a:pt x="1484" y="30"/>
                      </a:cubicBezTo>
                      <a:lnTo>
                        <a:pt x="1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0"/>
                <p:cNvSpPr/>
                <p:nvPr/>
              </p:nvSpPr>
              <p:spPr>
                <a:xfrm>
                  <a:off x="2564200" y="3390200"/>
                  <a:ext cx="631285" cy="698211"/>
                </a:xfrm>
                <a:custGeom>
                  <a:avLst/>
                  <a:gdLst/>
                  <a:ahLst/>
                  <a:cxnLst/>
                  <a:rect l="l" t="t" r="r" b="b"/>
                  <a:pathLst>
                    <a:path w="2207" h="2441" extrusionOk="0">
                      <a:moveTo>
                        <a:pt x="1091" y="0"/>
                      </a:moveTo>
                      <a:cubicBezTo>
                        <a:pt x="1077" y="0"/>
                        <a:pt x="1063" y="0"/>
                        <a:pt x="1049" y="1"/>
                      </a:cubicBezTo>
                      <a:cubicBezTo>
                        <a:pt x="451" y="30"/>
                        <a:pt x="0" y="602"/>
                        <a:pt x="30" y="1269"/>
                      </a:cubicBezTo>
                      <a:cubicBezTo>
                        <a:pt x="55" y="1933"/>
                        <a:pt x="535" y="2440"/>
                        <a:pt x="1117" y="2440"/>
                      </a:cubicBezTo>
                      <a:cubicBezTo>
                        <a:pt x="1131" y="2440"/>
                        <a:pt x="1146" y="2440"/>
                        <a:pt x="1161" y="2439"/>
                      </a:cubicBezTo>
                      <a:cubicBezTo>
                        <a:pt x="1746" y="2426"/>
                        <a:pt x="2207" y="1854"/>
                        <a:pt x="2167" y="1174"/>
                      </a:cubicBezTo>
                      <a:cubicBezTo>
                        <a:pt x="2142" y="520"/>
                        <a:pt x="1658" y="0"/>
                        <a:pt x="1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0"/>
                <p:cNvSpPr/>
                <p:nvPr/>
              </p:nvSpPr>
              <p:spPr>
                <a:xfrm>
                  <a:off x="2225817" y="2728312"/>
                  <a:ext cx="3709048" cy="1102665"/>
                </a:xfrm>
                <a:custGeom>
                  <a:avLst/>
                  <a:gdLst/>
                  <a:ahLst/>
                  <a:cxnLst/>
                  <a:rect l="l" t="t" r="r" b="b"/>
                  <a:pathLst>
                    <a:path w="12967" h="3855" extrusionOk="0">
                      <a:moveTo>
                        <a:pt x="12447" y="1"/>
                      </a:moveTo>
                      <a:lnTo>
                        <a:pt x="3432" y="367"/>
                      </a:lnTo>
                      <a:lnTo>
                        <a:pt x="2834" y="723"/>
                      </a:lnTo>
                      <a:lnTo>
                        <a:pt x="2327" y="586"/>
                      </a:lnTo>
                      <a:lnTo>
                        <a:pt x="1785" y="1008"/>
                      </a:lnTo>
                      <a:lnTo>
                        <a:pt x="0" y="1321"/>
                      </a:lnTo>
                      <a:lnTo>
                        <a:pt x="245" y="3855"/>
                      </a:lnTo>
                      <a:lnTo>
                        <a:pt x="4972" y="3815"/>
                      </a:lnTo>
                      <a:lnTo>
                        <a:pt x="12967" y="3459"/>
                      </a:lnTo>
                      <a:lnTo>
                        <a:pt x="12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0"/>
                <p:cNvSpPr/>
                <p:nvPr/>
              </p:nvSpPr>
              <p:spPr>
                <a:xfrm>
                  <a:off x="3207499" y="1547556"/>
                  <a:ext cx="2415015" cy="1285727"/>
                </a:xfrm>
                <a:custGeom>
                  <a:avLst/>
                  <a:gdLst/>
                  <a:ahLst/>
                  <a:cxnLst/>
                  <a:rect l="l" t="t" r="r" b="b"/>
                  <a:pathLst>
                    <a:path w="8443" h="4495" extrusionOk="0">
                      <a:moveTo>
                        <a:pt x="5978" y="0"/>
                      </a:moveTo>
                      <a:lnTo>
                        <a:pt x="2030" y="164"/>
                      </a:lnTo>
                      <a:lnTo>
                        <a:pt x="0" y="4495"/>
                      </a:lnTo>
                      <a:lnTo>
                        <a:pt x="8443" y="4142"/>
                      </a:lnTo>
                      <a:lnTo>
                        <a:pt x="5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0"/>
                <p:cNvSpPr/>
                <p:nvPr/>
              </p:nvSpPr>
              <p:spPr>
                <a:xfrm>
                  <a:off x="3615961" y="2728312"/>
                  <a:ext cx="4399257" cy="1091510"/>
                </a:xfrm>
                <a:custGeom>
                  <a:avLst/>
                  <a:gdLst/>
                  <a:ahLst/>
                  <a:cxnLst/>
                  <a:rect l="l" t="t" r="r" b="b"/>
                  <a:pathLst>
                    <a:path w="15380" h="3816" extrusionOk="0">
                      <a:moveTo>
                        <a:pt x="12313" y="1"/>
                      </a:moveTo>
                      <a:lnTo>
                        <a:pt x="3910" y="138"/>
                      </a:lnTo>
                      <a:lnTo>
                        <a:pt x="2821" y="641"/>
                      </a:lnTo>
                      <a:lnTo>
                        <a:pt x="1540" y="792"/>
                      </a:lnTo>
                      <a:lnTo>
                        <a:pt x="641" y="1334"/>
                      </a:lnTo>
                      <a:lnTo>
                        <a:pt x="0" y="1446"/>
                      </a:lnTo>
                      <a:lnTo>
                        <a:pt x="112" y="3815"/>
                      </a:lnTo>
                      <a:lnTo>
                        <a:pt x="15379" y="3145"/>
                      </a:lnTo>
                      <a:lnTo>
                        <a:pt x="14860" y="40"/>
                      </a:lnTo>
                      <a:lnTo>
                        <a:pt x="12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0"/>
                <p:cNvSpPr/>
                <p:nvPr/>
              </p:nvSpPr>
              <p:spPr>
                <a:xfrm>
                  <a:off x="4419156" y="1462603"/>
                  <a:ext cx="2672162" cy="1725935"/>
                </a:xfrm>
                <a:custGeom>
                  <a:avLst/>
                  <a:gdLst/>
                  <a:ahLst/>
                  <a:cxnLst/>
                  <a:rect l="l" t="t" r="r" b="b"/>
                  <a:pathLst>
                    <a:path w="9342" h="6034" extrusionOk="0">
                      <a:moveTo>
                        <a:pt x="8499" y="0"/>
                      </a:moveTo>
                      <a:lnTo>
                        <a:pt x="1742" y="297"/>
                      </a:lnTo>
                      <a:lnTo>
                        <a:pt x="1102" y="4563"/>
                      </a:lnTo>
                      <a:lnTo>
                        <a:pt x="0" y="6034"/>
                      </a:lnTo>
                      <a:lnTo>
                        <a:pt x="0" y="6034"/>
                      </a:lnTo>
                      <a:lnTo>
                        <a:pt x="9342" y="4426"/>
                      </a:lnTo>
                      <a:lnTo>
                        <a:pt x="84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0"/>
                <p:cNvSpPr/>
                <p:nvPr/>
              </p:nvSpPr>
              <p:spPr>
                <a:xfrm>
                  <a:off x="5731784" y="1536400"/>
                  <a:ext cx="1184767" cy="1192194"/>
                </a:xfrm>
                <a:custGeom>
                  <a:avLst/>
                  <a:gdLst/>
                  <a:ahLst/>
                  <a:cxnLst/>
                  <a:rect l="l" t="t" r="r" b="b"/>
                  <a:pathLst>
                    <a:path w="4142" h="4168" extrusionOk="0">
                      <a:moveTo>
                        <a:pt x="3583" y="0"/>
                      </a:moveTo>
                      <a:lnTo>
                        <a:pt x="0" y="164"/>
                      </a:lnTo>
                      <a:lnTo>
                        <a:pt x="177" y="4168"/>
                      </a:lnTo>
                      <a:lnTo>
                        <a:pt x="4142" y="3991"/>
                      </a:lnTo>
                      <a:lnTo>
                        <a:pt x="35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0"/>
                <p:cNvSpPr/>
                <p:nvPr/>
              </p:nvSpPr>
              <p:spPr>
                <a:xfrm>
                  <a:off x="4843636" y="1586743"/>
                  <a:ext cx="825790" cy="1181325"/>
                </a:xfrm>
                <a:custGeom>
                  <a:avLst/>
                  <a:gdLst/>
                  <a:ahLst/>
                  <a:cxnLst/>
                  <a:rect l="l" t="t" r="r" b="b"/>
                  <a:pathLst>
                    <a:path w="2887" h="4130" extrusionOk="0">
                      <a:moveTo>
                        <a:pt x="2710" y="1"/>
                      </a:moveTo>
                      <a:lnTo>
                        <a:pt x="464" y="96"/>
                      </a:lnTo>
                      <a:lnTo>
                        <a:pt x="0" y="4129"/>
                      </a:lnTo>
                      <a:lnTo>
                        <a:pt x="2886" y="4005"/>
                      </a:lnTo>
                      <a:lnTo>
                        <a:pt x="2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0"/>
                <p:cNvSpPr/>
                <p:nvPr/>
              </p:nvSpPr>
              <p:spPr>
                <a:xfrm>
                  <a:off x="5731784" y="1536400"/>
                  <a:ext cx="1102675" cy="545183"/>
                </a:xfrm>
                <a:custGeom>
                  <a:avLst/>
                  <a:gdLst/>
                  <a:ahLst/>
                  <a:cxnLst/>
                  <a:rect l="l" t="t" r="r" b="b"/>
                  <a:pathLst>
                    <a:path w="3855" h="1906" extrusionOk="0">
                      <a:moveTo>
                        <a:pt x="3583" y="0"/>
                      </a:moveTo>
                      <a:lnTo>
                        <a:pt x="0" y="164"/>
                      </a:lnTo>
                      <a:lnTo>
                        <a:pt x="82" y="1906"/>
                      </a:lnTo>
                      <a:lnTo>
                        <a:pt x="3854" y="1906"/>
                      </a:lnTo>
                      <a:lnTo>
                        <a:pt x="3583" y="0"/>
                      </a:lnTo>
                      <a:close/>
                    </a:path>
                  </a:pathLst>
                </a:custGeom>
                <a:solidFill>
                  <a:srgbClr val="FFFFFF">
                    <a:alpha val="3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0"/>
                <p:cNvSpPr/>
                <p:nvPr/>
              </p:nvSpPr>
              <p:spPr>
                <a:xfrm>
                  <a:off x="4921153" y="1586743"/>
                  <a:ext cx="721101" cy="494841"/>
                </a:xfrm>
                <a:custGeom>
                  <a:avLst/>
                  <a:gdLst/>
                  <a:ahLst/>
                  <a:cxnLst/>
                  <a:rect l="l" t="t" r="r" b="b"/>
                  <a:pathLst>
                    <a:path w="2521" h="1730" extrusionOk="0">
                      <a:moveTo>
                        <a:pt x="2439" y="1"/>
                      </a:moveTo>
                      <a:lnTo>
                        <a:pt x="193" y="96"/>
                      </a:lnTo>
                      <a:lnTo>
                        <a:pt x="0" y="1730"/>
                      </a:lnTo>
                      <a:lnTo>
                        <a:pt x="2521" y="1730"/>
                      </a:lnTo>
                      <a:lnTo>
                        <a:pt x="2439" y="1"/>
                      </a:lnTo>
                      <a:close/>
                    </a:path>
                  </a:pathLst>
                </a:custGeom>
                <a:solidFill>
                  <a:srgbClr val="FFFFFF">
                    <a:alpha val="3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0"/>
                <p:cNvSpPr/>
                <p:nvPr/>
              </p:nvSpPr>
              <p:spPr>
                <a:xfrm>
                  <a:off x="3207499" y="1626216"/>
                  <a:ext cx="1699063" cy="1207068"/>
                </a:xfrm>
                <a:custGeom>
                  <a:avLst/>
                  <a:gdLst/>
                  <a:ahLst/>
                  <a:cxnLst/>
                  <a:rect l="l" t="t" r="r" b="b"/>
                  <a:pathLst>
                    <a:path w="5940" h="4220" extrusionOk="0">
                      <a:moveTo>
                        <a:pt x="5939" y="0"/>
                      </a:moveTo>
                      <a:lnTo>
                        <a:pt x="1893" y="177"/>
                      </a:lnTo>
                      <a:lnTo>
                        <a:pt x="0" y="4220"/>
                      </a:lnTo>
                      <a:lnTo>
                        <a:pt x="5338" y="3991"/>
                      </a:lnTo>
                      <a:lnTo>
                        <a:pt x="59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0"/>
                <p:cNvSpPr/>
                <p:nvPr/>
              </p:nvSpPr>
              <p:spPr>
                <a:xfrm>
                  <a:off x="3702059" y="2284385"/>
                  <a:ext cx="1106107" cy="530309"/>
                </a:xfrm>
                <a:custGeom>
                  <a:avLst/>
                  <a:gdLst/>
                  <a:ahLst/>
                  <a:cxnLst/>
                  <a:rect l="l" t="t" r="r" b="b"/>
                  <a:pathLst>
                    <a:path w="3867" h="1854" extrusionOk="0">
                      <a:moveTo>
                        <a:pt x="3867" y="0"/>
                      </a:moveTo>
                      <a:lnTo>
                        <a:pt x="3200" y="804"/>
                      </a:lnTo>
                      <a:lnTo>
                        <a:pt x="2206" y="396"/>
                      </a:lnTo>
                      <a:lnTo>
                        <a:pt x="1540" y="1049"/>
                      </a:lnTo>
                      <a:lnTo>
                        <a:pt x="654" y="723"/>
                      </a:lnTo>
                      <a:lnTo>
                        <a:pt x="0" y="1853"/>
                      </a:lnTo>
                      <a:lnTo>
                        <a:pt x="0" y="1853"/>
                      </a:lnTo>
                      <a:lnTo>
                        <a:pt x="3609" y="1690"/>
                      </a:lnTo>
                      <a:lnTo>
                        <a:pt x="38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0"/>
                <p:cNvSpPr/>
                <p:nvPr/>
              </p:nvSpPr>
              <p:spPr>
                <a:xfrm>
                  <a:off x="3998394" y="3379330"/>
                  <a:ext cx="872414" cy="779445"/>
                </a:xfrm>
                <a:custGeom>
                  <a:avLst/>
                  <a:gdLst/>
                  <a:ahLst/>
                  <a:cxnLst/>
                  <a:rect l="l" t="t" r="r" b="b"/>
                  <a:pathLst>
                    <a:path w="3050" h="2725" extrusionOk="0">
                      <a:moveTo>
                        <a:pt x="1579" y="1"/>
                      </a:moveTo>
                      <a:cubicBezTo>
                        <a:pt x="1377" y="1"/>
                        <a:pt x="1173" y="45"/>
                        <a:pt x="981" y="134"/>
                      </a:cubicBezTo>
                      <a:lnTo>
                        <a:pt x="968" y="121"/>
                      </a:lnTo>
                      <a:lnTo>
                        <a:pt x="736" y="284"/>
                      </a:lnTo>
                      <a:cubicBezTo>
                        <a:pt x="134" y="748"/>
                        <a:pt x="0" y="1605"/>
                        <a:pt x="448" y="2206"/>
                      </a:cubicBezTo>
                      <a:cubicBezTo>
                        <a:pt x="710" y="2546"/>
                        <a:pt x="1113" y="2725"/>
                        <a:pt x="1523" y="2725"/>
                      </a:cubicBezTo>
                      <a:cubicBezTo>
                        <a:pt x="1819" y="2725"/>
                        <a:pt x="2118" y="2631"/>
                        <a:pt x="2370" y="2438"/>
                      </a:cubicBezTo>
                      <a:lnTo>
                        <a:pt x="2602" y="2275"/>
                      </a:lnTo>
                      <a:lnTo>
                        <a:pt x="2586" y="2245"/>
                      </a:lnTo>
                      <a:cubicBezTo>
                        <a:pt x="3011" y="1768"/>
                        <a:pt x="3050" y="1049"/>
                        <a:pt x="2654" y="529"/>
                      </a:cubicBezTo>
                      <a:cubicBezTo>
                        <a:pt x="2389" y="183"/>
                        <a:pt x="1990" y="1"/>
                        <a:pt x="1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0"/>
                <p:cNvSpPr/>
                <p:nvPr/>
              </p:nvSpPr>
              <p:spPr>
                <a:xfrm>
                  <a:off x="4106803" y="3349297"/>
                  <a:ext cx="799761" cy="741975"/>
                </a:xfrm>
                <a:custGeom>
                  <a:avLst/>
                  <a:gdLst/>
                  <a:ahLst/>
                  <a:cxnLst/>
                  <a:rect l="l" t="t" r="r" b="b"/>
                  <a:pathLst>
                    <a:path w="2796" h="2594" extrusionOk="0">
                      <a:moveTo>
                        <a:pt x="1250" y="0"/>
                      </a:moveTo>
                      <a:cubicBezTo>
                        <a:pt x="1013" y="0"/>
                        <a:pt x="782" y="73"/>
                        <a:pt x="589" y="226"/>
                      </a:cubicBezTo>
                      <a:cubicBezTo>
                        <a:pt x="56" y="621"/>
                        <a:pt x="0" y="1425"/>
                        <a:pt x="452" y="2010"/>
                      </a:cubicBezTo>
                      <a:cubicBezTo>
                        <a:pt x="735" y="2389"/>
                        <a:pt x="1155" y="2593"/>
                        <a:pt x="1561" y="2593"/>
                      </a:cubicBezTo>
                      <a:cubicBezTo>
                        <a:pt x="1796" y="2593"/>
                        <a:pt x="2027" y="2524"/>
                        <a:pt x="2223" y="2380"/>
                      </a:cubicBezTo>
                      <a:cubicBezTo>
                        <a:pt x="2740" y="1984"/>
                        <a:pt x="2795" y="1180"/>
                        <a:pt x="2344" y="582"/>
                      </a:cubicBezTo>
                      <a:cubicBezTo>
                        <a:pt x="2064" y="205"/>
                        <a:pt x="1648"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0"/>
                <p:cNvSpPr/>
                <p:nvPr/>
              </p:nvSpPr>
              <p:spPr>
                <a:xfrm>
                  <a:off x="4251824" y="3481731"/>
                  <a:ext cx="514295" cy="477678"/>
                </a:xfrm>
                <a:custGeom>
                  <a:avLst/>
                  <a:gdLst/>
                  <a:ahLst/>
                  <a:cxnLst/>
                  <a:rect l="l" t="t" r="r" b="b"/>
                  <a:pathLst>
                    <a:path w="1798" h="1670" extrusionOk="0">
                      <a:moveTo>
                        <a:pt x="800" y="1"/>
                      </a:moveTo>
                      <a:cubicBezTo>
                        <a:pt x="645" y="1"/>
                        <a:pt x="494" y="48"/>
                        <a:pt x="366" y="145"/>
                      </a:cubicBezTo>
                      <a:cubicBezTo>
                        <a:pt x="26" y="390"/>
                        <a:pt x="0" y="920"/>
                        <a:pt x="284" y="1302"/>
                      </a:cubicBezTo>
                      <a:cubicBezTo>
                        <a:pt x="465" y="1543"/>
                        <a:pt x="737" y="1669"/>
                        <a:pt x="998" y="1669"/>
                      </a:cubicBezTo>
                      <a:cubicBezTo>
                        <a:pt x="1152" y="1669"/>
                        <a:pt x="1302" y="1625"/>
                        <a:pt x="1429" y="1534"/>
                      </a:cubicBezTo>
                      <a:cubicBezTo>
                        <a:pt x="1755" y="1276"/>
                        <a:pt x="1798" y="756"/>
                        <a:pt x="1510" y="377"/>
                      </a:cubicBezTo>
                      <a:cubicBezTo>
                        <a:pt x="1323" y="130"/>
                        <a:pt x="1056"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0"/>
                <p:cNvSpPr/>
                <p:nvPr/>
              </p:nvSpPr>
              <p:spPr>
                <a:xfrm>
                  <a:off x="4391982" y="3613022"/>
                  <a:ext cx="233979" cy="215956"/>
                </a:xfrm>
                <a:custGeom>
                  <a:avLst/>
                  <a:gdLst/>
                  <a:ahLst/>
                  <a:cxnLst/>
                  <a:rect l="l" t="t" r="r" b="b"/>
                  <a:pathLst>
                    <a:path w="818" h="755" extrusionOk="0">
                      <a:moveTo>
                        <a:pt x="362" y="1"/>
                      </a:moveTo>
                      <a:cubicBezTo>
                        <a:pt x="293" y="1"/>
                        <a:pt x="225" y="22"/>
                        <a:pt x="164" y="69"/>
                      </a:cubicBezTo>
                      <a:cubicBezTo>
                        <a:pt x="13" y="176"/>
                        <a:pt x="0" y="408"/>
                        <a:pt x="134" y="585"/>
                      </a:cubicBezTo>
                      <a:cubicBezTo>
                        <a:pt x="213" y="696"/>
                        <a:pt x="334" y="754"/>
                        <a:pt x="449" y="754"/>
                      </a:cubicBezTo>
                      <a:cubicBezTo>
                        <a:pt x="517" y="754"/>
                        <a:pt x="583" y="734"/>
                        <a:pt x="638" y="693"/>
                      </a:cubicBezTo>
                      <a:cubicBezTo>
                        <a:pt x="788" y="572"/>
                        <a:pt x="818" y="340"/>
                        <a:pt x="680" y="163"/>
                      </a:cubicBezTo>
                      <a:cubicBezTo>
                        <a:pt x="594" y="61"/>
                        <a:pt x="477" y="1"/>
                        <a:pt x="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0"/>
                <p:cNvSpPr/>
                <p:nvPr/>
              </p:nvSpPr>
              <p:spPr>
                <a:xfrm>
                  <a:off x="6717185" y="3216576"/>
                  <a:ext cx="861259" cy="784594"/>
                </a:xfrm>
                <a:custGeom>
                  <a:avLst/>
                  <a:gdLst/>
                  <a:ahLst/>
                  <a:cxnLst/>
                  <a:rect l="l" t="t" r="r" b="b"/>
                  <a:pathLst>
                    <a:path w="3011" h="2743" extrusionOk="0">
                      <a:moveTo>
                        <a:pt x="1494" y="1"/>
                      </a:moveTo>
                      <a:cubicBezTo>
                        <a:pt x="1137" y="1"/>
                        <a:pt x="781" y="140"/>
                        <a:pt x="517" y="418"/>
                      </a:cubicBezTo>
                      <a:cubicBezTo>
                        <a:pt x="0" y="964"/>
                        <a:pt x="43" y="1834"/>
                        <a:pt x="599" y="2353"/>
                      </a:cubicBezTo>
                      <a:lnTo>
                        <a:pt x="805" y="2556"/>
                      </a:lnTo>
                      <a:lnTo>
                        <a:pt x="818" y="2530"/>
                      </a:lnTo>
                      <a:cubicBezTo>
                        <a:pt x="1045" y="2671"/>
                        <a:pt x="1302" y="2742"/>
                        <a:pt x="1558" y="2742"/>
                      </a:cubicBezTo>
                      <a:cubicBezTo>
                        <a:pt x="1917" y="2742"/>
                        <a:pt x="2272" y="2603"/>
                        <a:pt x="2534" y="2324"/>
                      </a:cubicBezTo>
                      <a:cubicBezTo>
                        <a:pt x="2985" y="1847"/>
                        <a:pt x="3011" y="1141"/>
                        <a:pt x="2642" y="608"/>
                      </a:cubicBezTo>
                      <a:lnTo>
                        <a:pt x="2671" y="582"/>
                      </a:lnTo>
                      <a:lnTo>
                        <a:pt x="2452" y="392"/>
                      </a:lnTo>
                      <a:cubicBezTo>
                        <a:pt x="2184" y="131"/>
                        <a:pt x="1838" y="1"/>
                        <a:pt x="1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0"/>
                <p:cNvSpPr/>
                <p:nvPr/>
              </p:nvSpPr>
              <p:spPr>
                <a:xfrm>
                  <a:off x="6810719" y="3298954"/>
                  <a:ext cx="807198" cy="732822"/>
                </a:xfrm>
                <a:custGeom>
                  <a:avLst/>
                  <a:gdLst/>
                  <a:ahLst/>
                  <a:cxnLst/>
                  <a:rect l="l" t="t" r="r" b="b"/>
                  <a:pathLst>
                    <a:path w="2822" h="2562" extrusionOk="0">
                      <a:moveTo>
                        <a:pt x="1580" y="1"/>
                      </a:moveTo>
                      <a:cubicBezTo>
                        <a:pt x="1217" y="1"/>
                        <a:pt x="836" y="158"/>
                        <a:pt x="546" y="457"/>
                      </a:cubicBezTo>
                      <a:cubicBezTo>
                        <a:pt x="26" y="1003"/>
                        <a:pt x="0" y="1804"/>
                        <a:pt x="478" y="2268"/>
                      </a:cubicBezTo>
                      <a:cubicBezTo>
                        <a:pt x="687" y="2466"/>
                        <a:pt x="958" y="2561"/>
                        <a:pt x="1241" y="2561"/>
                      </a:cubicBezTo>
                      <a:cubicBezTo>
                        <a:pt x="1604" y="2561"/>
                        <a:pt x="1985" y="2404"/>
                        <a:pt x="2275" y="2105"/>
                      </a:cubicBezTo>
                      <a:cubicBezTo>
                        <a:pt x="2779" y="1559"/>
                        <a:pt x="2821" y="758"/>
                        <a:pt x="2344" y="294"/>
                      </a:cubicBezTo>
                      <a:cubicBezTo>
                        <a:pt x="2135" y="96"/>
                        <a:pt x="1863"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0"/>
                <p:cNvSpPr/>
                <p:nvPr/>
              </p:nvSpPr>
              <p:spPr>
                <a:xfrm>
                  <a:off x="6954596" y="3429959"/>
                  <a:ext cx="518300" cy="470814"/>
                </a:xfrm>
                <a:custGeom>
                  <a:avLst/>
                  <a:gdLst/>
                  <a:ahLst/>
                  <a:cxnLst/>
                  <a:rect l="l" t="t" r="r" b="b"/>
                  <a:pathLst>
                    <a:path w="1812" h="1646" extrusionOk="0">
                      <a:moveTo>
                        <a:pt x="1010" y="1"/>
                      </a:moveTo>
                      <a:cubicBezTo>
                        <a:pt x="778" y="1"/>
                        <a:pt x="532" y="101"/>
                        <a:pt x="341" y="300"/>
                      </a:cubicBezTo>
                      <a:cubicBezTo>
                        <a:pt x="14" y="653"/>
                        <a:pt x="1" y="1169"/>
                        <a:pt x="301" y="1457"/>
                      </a:cubicBezTo>
                      <a:cubicBezTo>
                        <a:pt x="440" y="1583"/>
                        <a:pt x="618" y="1645"/>
                        <a:pt x="802" y="1645"/>
                      </a:cubicBezTo>
                      <a:cubicBezTo>
                        <a:pt x="1034" y="1645"/>
                        <a:pt x="1276" y="1545"/>
                        <a:pt x="1459" y="1346"/>
                      </a:cubicBezTo>
                      <a:cubicBezTo>
                        <a:pt x="1785" y="1006"/>
                        <a:pt x="1812" y="476"/>
                        <a:pt x="1501" y="189"/>
                      </a:cubicBezTo>
                      <a:cubicBezTo>
                        <a:pt x="1368" y="63"/>
                        <a:pt x="1194" y="1"/>
                        <a:pt x="1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0"/>
                <p:cNvSpPr/>
                <p:nvPr/>
              </p:nvSpPr>
              <p:spPr>
                <a:xfrm>
                  <a:off x="7094755" y="3560105"/>
                  <a:ext cx="234265" cy="210522"/>
                </a:xfrm>
                <a:custGeom>
                  <a:avLst/>
                  <a:gdLst/>
                  <a:ahLst/>
                  <a:cxnLst/>
                  <a:rect l="l" t="t" r="r" b="b"/>
                  <a:pathLst>
                    <a:path w="819" h="736" extrusionOk="0">
                      <a:moveTo>
                        <a:pt x="461" y="0"/>
                      </a:moveTo>
                      <a:cubicBezTo>
                        <a:pt x="357" y="0"/>
                        <a:pt x="248" y="46"/>
                        <a:pt x="164" y="129"/>
                      </a:cubicBezTo>
                      <a:cubicBezTo>
                        <a:pt x="14" y="293"/>
                        <a:pt x="1" y="525"/>
                        <a:pt x="138" y="646"/>
                      </a:cubicBezTo>
                      <a:cubicBezTo>
                        <a:pt x="205" y="707"/>
                        <a:pt x="288" y="735"/>
                        <a:pt x="372" y="735"/>
                      </a:cubicBezTo>
                      <a:cubicBezTo>
                        <a:pt x="478" y="735"/>
                        <a:pt x="586" y="690"/>
                        <a:pt x="668" y="607"/>
                      </a:cubicBezTo>
                      <a:cubicBezTo>
                        <a:pt x="805" y="443"/>
                        <a:pt x="818" y="211"/>
                        <a:pt x="684" y="90"/>
                      </a:cubicBezTo>
                      <a:cubicBezTo>
                        <a:pt x="623" y="29"/>
                        <a:pt x="544" y="0"/>
                        <a:pt x="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0"/>
                <p:cNvSpPr/>
                <p:nvPr/>
              </p:nvSpPr>
              <p:spPr>
                <a:xfrm>
                  <a:off x="2265004" y="3349011"/>
                  <a:ext cx="401311" cy="364123"/>
                </a:xfrm>
                <a:custGeom>
                  <a:avLst/>
                  <a:gdLst/>
                  <a:ahLst/>
                  <a:cxnLst/>
                  <a:rect l="l" t="t" r="r" b="b"/>
                  <a:pathLst>
                    <a:path w="1403" h="1273" extrusionOk="0">
                      <a:moveTo>
                        <a:pt x="700" y="1"/>
                      </a:moveTo>
                      <a:cubicBezTo>
                        <a:pt x="644" y="1"/>
                        <a:pt x="587" y="8"/>
                        <a:pt x="530" y="24"/>
                      </a:cubicBezTo>
                      <a:cubicBezTo>
                        <a:pt x="190" y="119"/>
                        <a:pt x="0" y="459"/>
                        <a:pt x="82" y="799"/>
                      </a:cubicBezTo>
                      <a:cubicBezTo>
                        <a:pt x="161" y="1082"/>
                        <a:pt x="420" y="1273"/>
                        <a:pt x="701" y="1273"/>
                      </a:cubicBezTo>
                      <a:cubicBezTo>
                        <a:pt x="757" y="1273"/>
                        <a:pt x="814" y="1265"/>
                        <a:pt x="870" y="1250"/>
                      </a:cubicBezTo>
                      <a:cubicBezTo>
                        <a:pt x="1210" y="1155"/>
                        <a:pt x="1403" y="812"/>
                        <a:pt x="1321" y="472"/>
                      </a:cubicBezTo>
                      <a:cubicBezTo>
                        <a:pt x="1242" y="189"/>
                        <a:pt x="981" y="1"/>
                        <a:pt x="7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0"/>
                <p:cNvSpPr/>
                <p:nvPr/>
              </p:nvSpPr>
              <p:spPr>
                <a:xfrm>
                  <a:off x="2265004" y="3348438"/>
                  <a:ext cx="354687" cy="256287"/>
                </a:xfrm>
                <a:custGeom>
                  <a:avLst/>
                  <a:gdLst/>
                  <a:ahLst/>
                  <a:cxnLst/>
                  <a:rect l="l" t="t" r="r" b="b"/>
                  <a:pathLst>
                    <a:path w="1240" h="896" extrusionOk="0">
                      <a:moveTo>
                        <a:pt x="709" y="1"/>
                      </a:moveTo>
                      <a:cubicBezTo>
                        <a:pt x="651" y="1"/>
                        <a:pt x="591" y="9"/>
                        <a:pt x="530" y="26"/>
                      </a:cubicBezTo>
                      <a:cubicBezTo>
                        <a:pt x="190" y="121"/>
                        <a:pt x="0" y="461"/>
                        <a:pt x="82" y="801"/>
                      </a:cubicBezTo>
                      <a:cubicBezTo>
                        <a:pt x="95" y="843"/>
                        <a:pt x="108" y="869"/>
                        <a:pt x="121" y="895"/>
                      </a:cubicBezTo>
                      <a:cubicBezTo>
                        <a:pt x="134" y="882"/>
                        <a:pt x="134" y="882"/>
                        <a:pt x="147" y="869"/>
                      </a:cubicBezTo>
                      <a:cubicBezTo>
                        <a:pt x="203" y="830"/>
                        <a:pt x="327" y="869"/>
                        <a:pt x="435" y="814"/>
                      </a:cubicBezTo>
                      <a:cubicBezTo>
                        <a:pt x="543" y="748"/>
                        <a:pt x="491" y="637"/>
                        <a:pt x="504" y="529"/>
                      </a:cubicBezTo>
                      <a:lnTo>
                        <a:pt x="504" y="529"/>
                      </a:lnTo>
                      <a:cubicBezTo>
                        <a:pt x="587" y="573"/>
                        <a:pt x="663" y="591"/>
                        <a:pt x="734" y="591"/>
                      </a:cubicBezTo>
                      <a:cubicBezTo>
                        <a:pt x="931" y="591"/>
                        <a:pt x="1088" y="449"/>
                        <a:pt x="1239" y="297"/>
                      </a:cubicBezTo>
                      <a:cubicBezTo>
                        <a:pt x="1121" y="114"/>
                        <a:pt x="927" y="1"/>
                        <a:pt x="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0"/>
                <p:cNvSpPr/>
                <p:nvPr/>
              </p:nvSpPr>
              <p:spPr>
                <a:xfrm>
                  <a:off x="3203495" y="3215432"/>
                  <a:ext cx="374423" cy="366125"/>
                </a:xfrm>
                <a:custGeom>
                  <a:avLst/>
                  <a:gdLst/>
                  <a:ahLst/>
                  <a:cxnLst/>
                  <a:rect l="l" t="t" r="r" b="b"/>
                  <a:pathLst>
                    <a:path w="1309" h="1280" extrusionOk="0">
                      <a:moveTo>
                        <a:pt x="650" y="0"/>
                      </a:moveTo>
                      <a:cubicBezTo>
                        <a:pt x="642" y="0"/>
                        <a:pt x="634" y="0"/>
                        <a:pt x="625" y="1"/>
                      </a:cubicBezTo>
                      <a:cubicBezTo>
                        <a:pt x="272" y="14"/>
                        <a:pt x="1" y="315"/>
                        <a:pt x="14" y="668"/>
                      </a:cubicBezTo>
                      <a:cubicBezTo>
                        <a:pt x="27" y="1011"/>
                        <a:pt x="311" y="1279"/>
                        <a:pt x="651" y="1279"/>
                      </a:cubicBezTo>
                      <a:cubicBezTo>
                        <a:pt x="661" y="1279"/>
                        <a:pt x="671" y="1279"/>
                        <a:pt x="681" y="1279"/>
                      </a:cubicBezTo>
                      <a:cubicBezTo>
                        <a:pt x="1034" y="1253"/>
                        <a:pt x="1308" y="968"/>
                        <a:pt x="1295" y="612"/>
                      </a:cubicBezTo>
                      <a:cubicBezTo>
                        <a:pt x="1279" y="267"/>
                        <a:pt x="995" y="0"/>
                        <a:pt x="6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0"/>
                <p:cNvSpPr/>
                <p:nvPr/>
              </p:nvSpPr>
              <p:spPr>
                <a:xfrm>
                  <a:off x="2225817" y="3106166"/>
                  <a:ext cx="1429615" cy="82378"/>
                </a:xfrm>
                <a:custGeom>
                  <a:avLst/>
                  <a:gdLst/>
                  <a:ahLst/>
                  <a:cxnLst/>
                  <a:rect l="l" t="t" r="r" b="b"/>
                  <a:pathLst>
                    <a:path w="4998" h="288" extrusionOk="0">
                      <a:moveTo>
                        <a:pt x="0" y="0"/>
                      </a:moveTo>
                      <a:lnTo>
                        <a:pt x="0" y="164"/>
                      </a:lnTo>
                      <a:lnTo>
                        <a:pt x="4998" y="288"/>
                      </a:lnTo>
                      <a:lnTo>
                        <a:pt x="4985" y="10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0"/>
                <p:cNvSpPr/>
                <p:nvPr/>
              </p:nvSpPr>
              <p:spPr>
                <a:xfrm>
                  <a:off x="2194925" y="3603297"/>
                  <a:ext cx="1663594" cy="432771"/>
                </a:xfrm>
                <a:custGeom>
                  <a:avLst/>
                  <a:gdLst/>
                  <a:ahLst/>
                  <a:cxnLst/>
                  <a:rect l="l" t="t" r="r" b="b"/>
                  <a:pathLst>
                    <a:path w="5816" h="1513" extrusionOk="0">
                      <a:moveTo>
                        <a:pt x="5472" y="1"/>
                      </a:moveTo>
                      <a:cubicBezTo>
                        <a:pt x="5455" y="1"/>
                        <a:pt x="5437" y="2"/>
                        <a:pt x="5420" y="4"/>
                      </a:cubicBezTo>
                      <a:lnTo>
                        <a:pt x="285" y="877"/>
                      </a:lnTo>
                      <a:cubicBezTo>
                        <a:pt x="121" y="903"/>
                        <a:pt x="0" y="1067"/>
                        <a:pt x="26" y="1247"/>
                      </a:cubicBezTo>
                      <a:cubicBezTo>
                        <a:pt x="49" y="1401"/>
                        <a:pt x="176" y="1512"/>
                        <a:pt x="326" y="1512"/>
                      </a:cubicBezTo>
                      <a:cubicBezTo>
                        <a:pt x="347" y="1512"/>
                        <a:pt x="370" y="1510"/>
                        <a:pt x="392" y="1505"/>
                      </a:cubicBezTo>
                      <a:lnTo>
                        <a:pt x="5527" y="632"/>
                      </a:lnTo>
                      <a:cubicBezTo>
                        <a:pt x="5704" y="606"/>
                        <a:pt x="5815" y="442"/>
                        <a:pt x="5786" y="266"/>
                      </a:cubicBezTo>
                      <a:cubicBezTo>
                        <a:pt x="5762" y="104"/>
                        <a:pt x="5627" y="1"/>
                        <a:pt x="54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0"/>
                <p:cNvSpPr/>
                <p:nvPr/>
              </p:nvSpPr>
              <p:spPr>
                <a:xfrm>
                  <a:off x="4691178" y="2757774"/>
                  <a:ext cx="429342" cy="406742"/>
                </a:xfrm>
                <a:custGeom>
                  <a:avLst/>
                  <a:gdLst/>
                  <a:ahLst/>
                  <a:cxnLst/>
                  <a:rect l="l" t="t" r="r" b="b"/>
                  <a:pathLst>
                    <a:path w="1501" h="1422" extrusionOk="0">
                      <a:moveTo>
                        <a:pt x="512" y="1"/>
                      </a:moveTo>
                      <a:cubicBezTo>
                        <a:pt x="487" y="1"/>
                        <a:pt x="460" y="11"/>
                        <a:pt x="438" y="35"/>
                      </a:cubicBezTo>
                      <a:lnTo>
                        <a:pt x="43" y="483"/>
                      </a:lnTo>
                      <a:cubicBezTo>
                        <a:pt x="0" y="525"/>
                        <a:pt x="0" y="578"/>
                        <a:pt x="43" y="620"/>
                      </a:cubicBezTo>
                      <a:lnTo>
                        <a:pt x="942" y="1395"/>
                      </a:lnTo>
                      <a:cubicBezTo>
                        <a:pt x="954" y="1414"/>
                        <a:pt x="972" y="1422"/>
                        <a:pt x="991" y="1422"/>
                      </a:cubicBezTo>
                      <a:cubicBezTo>
                        <a:pt x="1015" y="1422"/>
                        <a:pt x="1041" y="1411"/>
                        <a:pt x="1063" y="1395"/>
                      </a:cubicBezTo>
                      <a:lnTo>
                        <a:pt x="1471" y="934"/>
                      </a:lnTo>
                      <a:cubicBezTo>
                        <a:pt x="1501" y="891"/>
                        <a:pt x="1501" y="836"/>
                        <a:pt x="1458" y="810"/>
                      </a:cubicBezTo>
                      <a:lnTo>
                        <a:pt x="559" y="19"/>
                      </a:lnTo>
                      <a:cubicBezTo>
                        <a:pt x="548" y="7"/>
                        <a:pt x="531"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0"/>
                <p:cNvSpPr/>
                <p:nvPr/>
              </p:nvSpPr>
              <p:spPr>
                <a:xfrm>
                  <a:off x="2225817" y="3066979"/>
                  <a:ext cx="1390428" cy="70365"/>
                </a:xfrm>
                <a:custGeom>
                  <a:avLst/>
                  <a:gdLst/>
                  <a:ahLst/>
                  <a:cxnLst/>
                  <a:rect l="l" t="t" r="r" b="b"/>
                  <a:pathLst>
                    <a:path w="4861" h="246" extrusionOk="0">
                      <a:moveTo>
                        <a:pt x="1716" y="0"/>
                      </a:moveTo>
                      <a:lnTo>
                        <a:pt x="0" y="137"/>
                      </a:lnTo>
                      <a:lnTo>
                        <a:pt x="4860" y="245"/>
                      </a:lnTo>
                      <a:lnTo>
                        <a:pt x="4860" y="245"/>
                      </a:lnTo>
                      <a:lnTo>
                        <a:pt x="3282" y="0"/>
                      </a:lnTo>
                      <a:lnTo>
                        <a:pt x="2438" y="69"/>
                      </a:lnTo>
                      <a:lnTo>
                        <a:pt x="1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0"/>
                <p:cNvSpPr/>
                <p:nvPr/>
              </p:nvSpPr>
              <p:spPr>
                <a:xfrm>
                  <a:off x="3604806" y="1797265"/>
                  <a:ext cx="494845" cy="487404"/>
                </a:xfrm>
                <a:custGeom>
                  <a:avLst/>
                  <a:gdLst/>
                  <a:ahLst/>
                  <a:cxnLst/>
                  <a:rect l="l" t="t" r="r" b="b"/>
                  <a:pathLst>
                    <a:path w="1730" h="1704" extrusionOk="0">
                      <a:moveTo>
                        <a:pt x="873" y="0"/>
                      </a:moveTo>
                      <a:lnTo>
                        <a:pt x="667" y="477"/>
                      </a:lnTo>
                      <a:lnTo>
                        <a:pt x="164" y="340"/>
                      </a:lnTo>
                      <a:lnTo>
                        <a:pt x="409" y="791"/>
                      </a:lnTo>
                      <a:lnTo>
                        <a:pt x="0" y="1089"/>
                      </a:lnTo>
                      <a:lnTo>
                        <a:pt x="504" y="1187"/>
                      </a:lnTo>
                      <a:lnTo>
                        <a:pt x="477" y="1703"/>
                      </a:lnTo>
                      <a:lnTo>
                        <a:pt x="477" y="1703"/>
                      </a:lnTo>
                      <a:lnTo>
                        <a:pt x="873" y="1363"/>
                      </a:lnTo>
                      <a:lnTo>
                        <a:pt x="1252" y="1703"/>
                      </a:lnTo>
                      <a:lnTo>
                        <a:pt x="1252" y="1703"/>
                      </a:lnTo>
                      <a:lnTo>
                        <a:pt x="1226" y="1187"/>
                      </a:lnTo>
                      <a:lnTo>
                        <a:pt x="1729" y="1089"/>
                      </a:lnTo>
                      <a:lnTo>
                        <a:pt x="1321" y="791"/>
                      </a:lnTo>
                      <a:lnTo>
                        <a:pt x="1566" y="340"/>
                      </a:lnTo>
                      <a:lnTo>
                        <a:pt x="1063" y="477"/>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0"/>
                <p:cNvSpPr/>
                <p:nvPr/>
              </p:nvSpPr>
              <p:spPr>
                <a:xfrm>
                  <a:off x="5377383" y="2844443"/>
                  <a:ext cx="253715" cy="134436"/>
                </a:xfrm>
                <a:custGeom>
                  <a:avLst/>
                  <a:gdLst/>
                  <a:ahLst/>
                  <a:cxnLst/>
                  <a:rect l="l" t="t" r="r" b="b"/>
                  <a:pathLst>
                    <a:path w="887" h="470" extrusionOk="0">
                      <a:moveTo>
                        <a:pt x="707" y="1"/>
                      </a:moveTo>
                      <a:cubicBezTo>
                        <a:pt x="698" y="1"/>
                        <a:pt x="689" y="2"/>
                        <a:pt x="680" y="3"/>
                      </a:cubicBezTo>
                      <a:lnTo>
                        <a:pt x="121" y="193"/>
                      </a:lnTo>
                      <a:cubicBezTo>
                        <a:pt x="40" y="206"/>
                        <a:pt x="1" y="288"/>
                        <a:pt x="27" y="369"/>
                      </a:cubicBezTo>
                      <a:cubicBezTo>
                        <a:pt x="50" y="430"/>
                        <a:pt x="105" y="470"/>
                        <a:pt x="174" y="470"/>
                      </a:cubicBezTo>
                      <a:cubicBezTo>
                        <a:pt x="184" y="470"/>
                        <a:pt x="193" y="469"/>
                        <a:pt x="203" y="467"/>
                      </a:cubicBezTo>
                      <a:lnTo>
                        <a:pt x="762" y="275"/>
                      </a:lnTo>
                      <a:cubicBezTo>
                        <a:pt x="844" y="262"/>
                        <a:pt x="886" y="180"/>
                        <a:pt x="857" y="98"/>
                      </a:cubicBezTo>
                      <a:cubicBezTo>
                        <a:pt x="834" y="38"/>
                        <a:pt x="769" y="1"/>
                        <a:pt x="7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0"/>
                <p:cNvSpPr/>
                <p:nvPr/>
              </p:nvSpPr>
              <p:spPr>
                <a:xfrm>
                  <a:off x="6603914" y="2778941"/>
                  <a:ext cx="249997" cy="90101"/>
                </a:xfrm>
                <a:custGeom>
                  <a:avLst/>
                  <a:gdLst/>
                  <a:ahLst/>
                  <a:cxnLst/>
                  <a:rect l="l" t="t" r="r" b="b"/>
                  <a:pathLst>
                    <a:path w="874" h="315" extrusionOk="0">
                      <a:moveTo>
                        <a:pt x="151" y="0"/>
                      </a:moveTo>
                      <a:cubicBezTo>
                        <a:pt x="70" y="0"/>
                        <a:pt x="1" y="69"/>
                        <a:pt x="1" y="138"/>
                      </a:cubicBezTo>
                      <a:cubicBezTo>
                        <a:pt x="1" y="219"/>
                        <a:pt x="57" y="288"/>
                        <a:pt x="138" y="288"/>
                      </a:cubicBezTo>
                      <a:lnTo>
                        <a:pt x="723" y="314"/>
                      </a:lnTo>
                      <a:cubicBezTo>
                        <a:pt x="805" y="314"/>
                        <a:pt x="874" y="258"/>
                        <a:pt x="874" y="177"/>
                      </a:cubicBezTo>
                      <a:cubicBezTo>
                        <a:pt x="874" y="95"/>
                        <a:pt x="818" y="26"/>
                        <a:pt x="736" y="26"/>
                      </a:cubicBezTo>
                      <a:lnTo>
                        <a:pt x="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0"/>
                <p:cNvSpPr/>
                <p:nvPr/>
              </p:nvSpPr>
              <p:spPr>
                <a:xfrm>
                  <a:off x="2236973" y="4317814"/>
                  <a:ext cx="238555" cy="120993"/>
                </a:xfrm>
                <a:custGeom>
                  <a:avLst/>
                  <a:gdLst/>
                  <a:ahLst/>
                  <a:cxnLst/>
                  <a:rect l="l" t="t" r="r" b="b"/>
                  <a:pathLst>
                    <a:path w="834" h="423" extrusionOk="0">
                      <a:moveTo>
                        <a:pt x="451" y="0"/>
                      </a:moveTo>
                      <a:cubicBezTo>
                        <a:pt x="438" y="0"/>
                        <a:pt x="0" y="314"/>
                        <a:pt x="0" y="314"/>
                      </a:cubicBezTo>
                      <a:cubicBezTo>
                        <a:pt x="0" y="314"/>
                        <a:pt x="69" y="422"/>
                        <a:pt x="219" y="422"/>
                      </a:cubicBezTo>
                      <a:lnTo>
                        <a:pt x="834" y="422"/>
                      </a:lnTo>
                      <a:lnTo>
                        <a:pt x="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0"/>
                <p:cNvSpPr/>
                <p:nvPr/>
              </p:nvSpPr>
              <p:spPr>
                <a:xfrm>
                  <a:off x="3612243" y="4317814"/>
                  <a:ext cx="149026" cy="117274"/>
                </a:xfrm>
                <a:custGeom>
                  <a:avLst/>
                  <a:gdLst/>
                  <a:ahLst/>
                  <a:cxnLst/>
                  <a:rect l="l" t="t" r="r" b="b"/>
                  <a:pathLst>
                    <a:path w="521" h="410" extrusionOk="0">
                      <a:moveTo>
                        <a:pt x="30" y="0"/>
                      </a:moveTo>
                      <a:lnTo>
                        <a:pt x="0" y="246"/>
                      </a:lnTo>
                      <a:lnTo>
                        <a:pt x="112" y="409"/>
                      </a:lnTo>
                      <a:lnTo>
                        <a:pt x="383" y="285"/>
                      </a:lnTo>
                      <a:lnTo>
                        <a:pt x="520" y="151"/>
                      </a:lnTo>
                      <a:lnTo>
                        <a:pt x="259" y="56"/>
                      </a:lnTo>
                      <a:lnTo>
                        <a:pt x="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0"/>
                <p:cNvSpPr/>
                <p:nvPr/>
              </p:nvSpPr>
              <p:spPr>
                <a:xfrm>
                  <a:off x="2533308" y="4240299"/>
                  <a:ext cx="93820" cy="70365"/>
                </a:xfrm>
                <a:custGeom>
                  <a:avLst/>
                  <a:gdLst/>
                  <a:ahLst/>
                  <a:cxnLst/>
                  <a:rect l="l" t="t" r="r" b="b"/>
                  <a:pathLst>
                    <a:path w="328" h="246" extrusionOk="0">
                      <a:moveTo>
                        <a:pt x="164" y="0"/>
                      </a:moveTo>
                      <a:cubicBezTo>
                        <a:pt x="164" y="0"/>
                        <a:pt x="13" y="95"/>
                        <a:pt x="0" y="108"/>
                      </a:cubicBezTo>
                      <a:lnTo>
                        <a:pt x="27" y="190"/>
                      </a:lnTo>
                      <a:lnTo>
                        <a:pt x="138" y="245"/>
                      </a:lnTo>
                      <a:lnTo>
                        <a:pt x="327" y="216"/>
                      </a:lnTo>
                      <a:lnTo>
                        <a:pt x="301" y="95"/>
                      </a:lnTo>
                      <a:lnTo>
                        <a:pt x="1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0"/>
                <p:cNvSpPr/>
                <p:nvPr/>
              </p:nvSpPr>
              <p:spPr>
                <a:xfrm>
                  <a:off x="2420037" y="4461691"/>
                  <a:ext cx="117275" cy="59209"/>
                </a:xfrm>
                <a:custGeom>
                  <a:avLst/>
                  <a:gdLst/>
                  <a:ahLst/>
                  <a:cxnLst/>
                  <a:rect l="l" t="t" r="r" b="b"/>
                  <a:pathLst>
                    <a:path w="410" h="207" extrusionOk="0">
                      <a:moveTo>
                        <a:pt x="1" y="1"/>
                      </a:moveTo>
                      <a:lnTo>
                        <a:pt x="83" y="207"/>
                      </a:lnTo>
                      <a:lnTo>
                        <a:pt x="328" y="164"/>
                      </a:lnTo>
                      <a:lnTo>
                        <a:pt x="409" y="1"/>
                      </a:lnTo>
                      <a:lnTo>
                        <a:pt x="207" y="2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0"/>
                <p:cNvSpPr/>
                <p:nvPr/>
              </p:nvSpPr>
              <p:spPr>
                <a:xfrm>
                  <a:off x="3312189" y="4177657"/>
                  <a:ext cx="148739" cy="140443"/>
                </a:xfrm>
                <a:custGeom>
                  <a:avLst/>
                  <a:gdLst/>
                  <a:ahLst/>
                  <a:cxnLst/>
                  <a:rect l="l" t="t" r="r" b="b"/>
                  <a:pathLst>
                    <a:path w="520" h="491" extrusionOk="0">
                      <a:moveTo>
                        <a:pt x="464" y="0"/>
                      </a:moveTo>
                      <a:cubicBezTo>
                        <a:pt x="451" y="0"/>
                        <a:pt x="327" y="95"/>
                        <a:pt x="327" y="95"/>
                      </a:cubicBezTo>
                      <a:lnTo>
                        <a:pt x="0" y="69"/>
                      </a:lnTo>
                      <a:lnTo>
                        <a:pt x="219" y="245"/>
                      </a:lnTo>
                      <a:lnTo>
                        <a:pt x="232" y="490"/>
                      </a:lnTo>
                      <a:lnTo>
                        <a:pt x="520" y="271"/>
                      </a:lnTo>
                      <a:lnTo>
                        <a:pt x="4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0"/>
                <p:cNvSpPr/>
                <p:nvPr/>
              </p:nvSpPr>
              <p:spPr>
                <a:xfrm>
                  <a:off x="2619405" y="4282346"/>
                  <a:ext cx="131863" cy="116988"/>
                </a:xfrm>
                <a:custGeom>
                  <a:avLst/>
                  <a:gdLst/>
                  <a:ahLst/>
                  <a:cxnLst/>
                  <a:rect l="l" t="t" r="r" b="b"/>
                  <a:pathLst>
                    <a:path w="461" h="409" extrusionOk="0">
                      <a:moveTo>
                        <a:pt x="461" y="0"/>
                      </a:moveTo>
                      <a:cubicBezTo>
                        <a:pt x="448" y="0"/>
                        <a:pt x="327" y="82"/>
                        <a:pt x="327" y="82"/>
                      </a:cubicBezTo>
                      <a:lnTo>
                        <a:pt x="95" y="138"/>
                      </a:lnTo>
                      <a:lnTo>
                        <a:pt x="0" y="314"/>
                      </a:lnTo>
                      <a:lnTo>
                        <a:pt x="232" y="409"/>
                      </a:lnTo>
                      <a:lnTo>
                        <a:pt x="435" y="343"/>
                      </a:lnTo>
                      <a:lnTo>
                        <a:pt x="4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0"/>
                <p:cNvSpPr/>
                <p:nvPr/>
              </p:nvSpPr>
              <p:spPr>
                <a:xfrm>
                  <a:off x="2587369" y="4426794"/>
                  <a:ext cx="104118" cy="85811"/>
                </a:xfrm>
                <a:custGeom>
                  <a:avLst/>
                  <a:gdLst/>
                  <a:ahLst/>
                  <a:cxnLst/>
                  <a:rect l="l" t="t" r="r" b="b"/>
                  <a:pathLst>
                    <a:path w="364" h="300" extrusionOk="0">
                      <a:moveTo>
                        <a:pt x="168" y="0"/>
                      </a:moveTo>
                      <a:cubicBezTo>
                        <a:pt x="167" y="0"/>
                        <a:pt x="166" y="1"/>
                        <a:pt x="164" y="2"/>
                      </a:cubicBezTo>
                      <a:cubicBezTo>
                        <a:pt x="151" y="15"/>
                        <a:pt x="17" y="110"/>
                        <a:pt x="1" y="136"/>
                      </a:cubicBezTo>
                      <a:lnTo>
                        <a:pt x="112" y="136"/>
                      </a:lnTo>
                      <a:lnTo>
                        <a:pt x="138" y="299"/>
                      </a:lnTo>
                      <a:cubicBezTo>
                        <a:pt x="138" y="299"/>
                        <a:pt x="247" y="258"/>
                        <a:pt x="308" y="258"/>
                      </a:cubicBezTo>
                      <a:cubicBezTo>
                        <a:pt x="315" y="258"/>
                        <a:pt x="322" y="259"/>
                        <a:pt x="328" y="260"/>
                      </a:cubicBezTo>
                      <a:cubicBezTo>
                        <a:pt x="330" y="261"/>
                        <a:pt x="331" y="261"/>
                        <a:pt x="333" y="261"/>
                      </a:cubicBezTo>
                      <a:cubicBezTo>
                        <a:pt x="364" y="261"/>
                        <a:pt x="288" y="122"/>
                        <a:pt x="262" y="110"/>
                      </a:cubicBezTo>
                      <a:cubicBezTo>
                        <a:pt x="235" y="98"/>
                        <a:pt x="188"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0"/>
                <p:cNvSpPr/>
                <p:nvPr/>
              </p:nvSpPr>
              <p:spPr>
                <a:xfrm>
                  <a:off x="3511272" y="4146765"/>
                  <a:ext cx="116989" cy="70365"/>
                </a:xfrm>
                <a:custGeom>
                  <a:avLst/>
                  <a:gdLst/>
                  <a:ahLst/>
                  <a:cxnLst/>
                  <a:rect l="l" t="t" r="r" b="b"/>
                  <a:pathLst>
                    <a:path w="409" h="246" extrusionOk="0">
                      <a:moveTo>
                        <a:pt x="0" y="0"/>
                      </a:moveTo>
                      <a:lnTo>
                        <a:pt x="69" y="245"/>
                      </a:lnTo>
                      <a:lnTo>
                        <a:pt x="327" y="190"/>
                      </a:lnTo>
                      <a:lnTo>
                        <a:pt x="409" y="0"/>
                      </a:lnTo>
                      <a:lnTo>
                        <a:pt x="190" y="2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Google Shape;2190;p30">
            <a:extLst>
              <a:ext uri="{FF2B5EF4-FFF2-40B4-BE49-F238E27FC236}">
                <a16:creationId xmlns:a16="http://schemas.microsoft.com/office/drawing/2014/main" id="{578FEC8C-135F-9A39-ED95-D28FCA0AC912}"/>
              </a:ext>
            </a:extLst>
          </p:cNvPr>
          <p:cNvSpPr txBox="1">
            <a:spLocks/>
          </p:cNvSpPr>
          <p:nvPr/>
        </p:nvSpPr>
        <p:spPr>
          <a:xfrm>
            <a:off x="6164843" y="2821713"/>
            <a:ext cx="1055400" cy="4476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ExtraBold"/>
              <a:buNone/>
              <a:defRPr sz="2400" b="0" i="0" u="none" strike="noStrike" cap="none">
                <a:solidFill>
                  <a:schemeClr val="accen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9pPr>
          </a:lstStyle>
          <a:p>
            <a:r>
              <a:rPr lang="en" dirty="0"/>
              <a:t>07</a:t>
            </a:r>
          </a:p>
        </p:txBody>
      </p:sp>
      <p:sp>
        <p:nvSpPr>
          <p:cNvPr id="5" name="Google Shape;2196;p30">
            <a:extLst>
              <a:ext uri="{FF2B5EF4-FFF2-40B4-BE49-F238E27FC236}">
                <a16:creationId xmlns:a16="http://schemas.microsoft.com/office/drawing/2014/main" id="{60A39D23-4A9F-FD02-0D78-FCAA4F3E9A27}"/>
              </a:ext>
            </a:extLst>
          </p:cNvPr>
          <p:cNvSpPr txBox="1">
            <a:spLocks/>
          </p:cNvSpPr>
          <p:nvPr/>
        </p:nvSpPr>
        <p:spPr>
          <a:xfrm>
            <a:off x="5831905" y="3691033"/>
            <a:ext cx="1750200" cy="394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100" b="0" i="0" u="none" strike="noStrike" cap="none">
                <a:solidFill>
                  <a:schemeClr val="dk1"/>
                </a:solidFill>
                <a:latin typeface="Poppins ExtraBold"/>
                <a:ea typeface="Poppins ExtraBold"/>
                <a:cs typeface="Poppins ExtraBold"/>
                <a:sym typeface="Poppins ExtraBold"/>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Future Works</a:t>
            </a:r>
          </a:p>
        </p:txBody>
      </p:sp>
    </p:spTree>
  </p:cSld>
  <p:clrMapOvr>
    <a:masterClrMapping/>
  </p:clrMapOvr>
  <mc:AlternateContent xmlns:mc="http://schemas.openxmlformats.org/markup-compatibility/2006" xmlns:p14="http://schemas.microsoft.com/office/powerpoint/2010/main">
    <mc:Choice Requires="p14">
      <p:transition spd="slow" p14:dur="2000" advTm="13409"/>
    </mc:Choice>
    <mc:Fallback xmlns="">
      <p:transition spd="slow" advTm="1340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5" name="Google Shape;2475;p3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553868"/>
                </a:solidFill>
              </a:rPr>
              <a:t>Introduction</a:t>
            </a:r>
            <a:endParaRPr dirty="0">
              <a:solidFill>
                <a:srgbClr val="553868"/>
              </a:solidFill>
            </a:endParaRPr>
          </a:p>
        </p:txBody>
      </p:sp>
      <p:sp>
        <p:nvSpPr>
          <p:cNvPr id="10" name="TextBox 9">
            <a:extLst>
              <a:ext uri="{FF2B5EF4-FFF2-40B4-BE49-F238E27FC236}">
                <a16:creationId xmlns:a16="http://schemas.microsoft.com/office/drawing/2014/main" id="{C8C7FB3C-291B-E4D4-A102-FCDA81543CB9}"/>
              </a:ext>
            </a:extLst>
          </p:cNvPr>
          <p:cNvSpPr txBox="1"/>
          <p:nvPr/>
        </p:nvSpPr>
        <p:spPr>
          <a:xfrm>
            <a:off x="672084" y="1284220"/>
            <a:ext cx="7799832" cy="22775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solidFill>
                  <a:schemeClr val="tx1"/>
                </a:solidFill>
                <a:latin typeface="Poppins" pitchFamily="2" charset="77"/>
                <a:cs typeface="Poppins" pitchFamily="2" charset="77"/>
              </a:rPr>
              <a:t>Safety is topmost priority.</a:t>
            </a:r>
          </a:p>
          <a:p>
            <a:pPr marL="285750" indent="-285750">
              <a:lnSpc>
                <a:spcPct val="150000"/>
              </a:lnSpc>
              <a:buFont typeface="Arial" panose="020B0604020202020204" pitchFamily="34" charset="0"/>
              <a:buChar char="•"/>
            </a:pPr>
            <a:r>
              <a:rPr lang="en-US" sz="1600" dirty="0">
                <a:solidFill>
                  <a:schemeClr val="tx1"/>
                </a:solidFill>
                <a:latin typeface="Poppins" pitchFamily="2" charset="77"/>
                <a:cs typeface="Poppins" pitchFamily="2" charset="77"/>
              </a:rPr>
              <a:t>People spend in car 597 hours per year (25 days).</a:t>
            </a:r>
          </a:p>
          <a:p>
            <a:pPr marL="285750" indent="-285750">
              <a:lnSpc>
                <a:spcPct val="150000"/>
              </a:lnSpc>
              <a:buFont typeface="Arial" panose="020B0604020202020204" pitchFamily="34" charset="0"/>
              <a:buChar char="•"/>
            </a:pPr>
            <a:r>
              <a:rPr lang="en-US" sz="1600" dirty="0">
                <a:solidFill>
                  <a:schemeClr val="tx1"/>
                </a:solidFill>
                <a:latin typeface="Poppins" pitchFamily="2" charset="77"/>
                <a:cs typeface="Poppins" pitchFamily="2" charset="77"/>
              </a:rPr>
              <a:t>Government invested billions of dollars building excellent roads.</a:t>
            </a:r>
          </a:p>
          <a:p>
            <a:pPr marL="285750" indent="-285750">
              <a:lnSpc>
                <a:spcPct val="150000"/>
              </a:lnSpc>
              <a:buFont typeface="Arial" panose="020B0604020202020204" pitchFamily="34" charset="0"/>
              <a:buChar char="•"/>
            </a:pPr>
            <a:r>
              <a:rPr lang="en-US" sz="1600" dirty="0">
                <a:solidFill>
                  <a:schemeClr val="tx1"/>
                </a:solidFill>
                <a:latin typeface="Poppins" pitchFamily="2" charset="77"/>
                <a:cs typeface="Poppins" pitchFamily="2" charset="77"/>
              </a:rPr>
              <a:t>Accidents happened even if having strict rules.</a:t>
            </a:r>
          </a:p>
          <a:p>
            <a:pPr marL="285750" indent="-285750">
              <a:lnSpc>
                <a:spcPct val="150000"/>
              </a:lnSpc>
              <a:buFont typeface="Arial" panose="020B0604020202020204" pitchFamily="34" charset="0"/>
              <a:buChar char="•"/>
            </a:pPr>
            <a:r>
              <a:rPr lang="en-US" sz="1600" dirty="0">
                <a:solidFill>
                  <a:schemeClr val="tx1"/>
                </a:solidFill>
                <a:latin typeface="Poppins" pitchFamily="2" charset="77"/>
                <a:cs typeface="Poppins" pitchFamily="2" charset="77"/>
              </a:rPr>
              <a:t>Predicting accidents is most extensively studied area and help to build and optimize transportation infrastructure.</a:t>
            </a:r>
          </a:p>
        </p:txBody>
      </p:sp>
    </p:spTree>
  </p:cSld>
  <p:clrMapOvr>
    <a:masterClrMapping/>
  </p:clrMapOvr>
  <mc:AlternateContent xmlns:mc="http://schemas.openxmlformats.org/markup-compatibility/2006" xmlns:p14="http://schemas.microsoft.com/office/powerpoint/2010/main">
    <mc:Choice Requires="p14">
      <p:transition spd="slow" p14:dur="2000" advTm="49816"/>
    </mc:Choice>
    <mc:Fallback xmlns="">
      <p:transition spd="slow" advTm="4981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5" name="Google Shape;2475;p3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r>
              <a:rPr lang="en-US" b="1" dirty="0">
                <a:effectLst/>
                <a:latin typeface="Poppins" pitchFamily="2" charset="77"/>
                <a:cs typeface="Poppins" pitchFamily="2" charset="77"/>
              </a:rPr>
              <a:t>About Project</a:t>
            </a:r>
            <a:endParaRPr b="1" dirty="0">
              <a:solidFill>
                <a:srgbClr val="553868"/>
              </a:solidFill>
              <a:latin typeface="Poppins" pitchFamily="2" charset="77"/>
              <a:cs typeface="Poppins" pitchFamily="2" charset="77"/>
            </a:endParaRPr>
          </a:p>
        </p:txBody>
      </p:sp>
      <p:sp>
        <p:nvSpPr>
          <p:cNvPr id="10" name="TextBox 9">
            <a:extLst>
              <a:ext uri="{FF2B5EF4-FFF2-40B4-BE49-F238E27FC236}">
                <a16:creationId xmlns:a16="http://schemas.microsoft.com/office/drawing/2014/main" id="{C8C7FB3C-291B-E4D4-A102-FCDA81543CB9}"/>
              </a:ext>
            </a:extLst>
          </p:cNvPr>
          <p:cNvSpPr txBox="1"/>
          <p:nvPr/>
        </p:nvSpPr>
        <p:spPr>
          <a:xfrm>
            <a:off x="850392" y="1063645"/>
            <a:ext cx="7799832" cy="30162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solidFill>
                  <a:schemeClr val="tx1"/>
                </a:solidFill>
                <a:latin typeface="Poppins" pitchFamily="2" charset="77"/>
                <a:cs typeface="Poppins" pitchFamily="2" charset="77"/>
              </a:rPr>
              <a:t>Data mining techniques on traffic and </a:t>
            </a:r>
            <a:r>
              <a:rPr lang="en-US" sz="1600" dirty="0">
                <a:solidFill>
                  <a:schemeClr val="tx1"/>
                </a:solidFill>
                <a:effectLst/>
                <a:latin typeface="Poppins" pitchFamily="2" charset="77"/>
                <a:cs typeface="Poppins" pitchFamily="2" charset="77"/>
              </a:rPr>
              <a:t>meteorological </a:t>
            </a:r>
            <a:r>
              <a:rPr lang="en-US" sz="1600" dirty="0">
                <a:solidFill>
                  <a:schemeClr val="tx1"/>
                </a:solidFill>
                <a:latin typeface="Poppins" pitchFamily="2" charset="77"/>
                <a:cs typeface="Poppins" pitchFamily="2" charset="77"/>
              </a:rPr>
              <a:t>data to create a prediction model for accident severity.</a:t>
            </a:r>
          </a:p>
          <a:p>
            <a:pPr marL="285750" indent="-285750">
              <a:lnSpc>
                <a:spcPct val="150000"/>
              </a:lnSpc>
              <a:buFont typeface="Arial" panose="020B0604020202020204" pitchFamily="34" charset="0"/>
              <a:buChar char="•"/>
            </a:pPr>
            <a:r>
              <a:rPr lang="en-US" sz="1600" dirty="0">
                <a:solidFill>
                  <a:schemeClr val="tx1"/>
                </a:solidFill>
                <a:effectLst/>
                <a:latin typeface="Poppins" pitchFamily="2" charset="77"/>
                <a:cs typeface="Poppins" pitchFamily="2" charset="77"/>
              </a:rPr>
              <a:t>anticipating the risk of accidents by examining historical data regarding traffic patterns, road conditions, and meteorological conditions.</a:t>
            </a:r>
          </a:p>
          <a:p>
            <a:pPr marL="285750" indent="-285750">
              <a:lnSpc>
                <a:spcPct val="150000"/>
              </a:lnSpc>
              <a:buFont typeface="Arial" panose="020B0604020202020204" pitchFamily="34" charset="0"/>
              <a:buChar char="•"/>
            </a:pPr>
            <a:r>
              <a:rPr lang="en-US" sz="1600" dirty="0">
                <a:solidFill>
                  <a:schemeClr val="tx1"/>
                </a:solidFill>
                <a:effectLst/>
                <a:latin typeface="Poppins" pitchFamily="2" charset="77"/>
                <a:cs typeface="Poppins" pitchFamily="2" charset="77"/>
              </a:rPr>
              <a:t>develop a valuable tool for enhancing traffic safety and maybe averting accidents through early warning systems or focused interventions.</a:t>
            </a:r>
          </a:p>
        </p:txBody>
      </p:sp>
    </p:spTree>
    <p:extLst>
      <p:ext uri="{BB962C8B-B14F-4D97-AF65-F5344CB8AC3E}">
        <p14:creationId xmlns:p14="http://schemas.microsoft.com/office/powerpoint/2010/main" val="373288154"/>
      </p:ext>
    </p:extLst>
  </p:cSld>
  <p:clrMapOvr>
    <a:masterClrMapping/>
  </p:clrMapOvr>
  <mc:AlternateContent xmlns:mc="http://schemas.openxmlformats.org/markup-compatibility/2006" xmlns:p14="http://schemas.microsoft.com/office/powerpoint/2010/main">
    <mc:Choice Requires="p14">
      <p:transition spd="slow" p14:dur="2000" advTm="35963"/>
    </mc:Choice>
    <mc:Fallback xmlns="">
      <p:transition spd="slow" advTm="3596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9"/>
        <p:cNvGrpSpPr/>
        <p:nvPr/>
      </p:nvGrpSpPr>
      <p:grpSpPr>
        <a:xfrm>
          <a:off x="0" y="0"/>
          <a:ext cx="0" cy="0"/>
          <a:chOff x="0" y="0"/>
          <a:chExt cx="0" cy="0"/>
        </a:xfrm>
      </p:grpSpPr>
      <p:sp>
        <p:nvSpPr>
          <p:cNvPr id="2490" name="Google Shape;2490;p3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Research Questions</a:t>
            </a:r>
            <a:endParaRPr dirty="0"/>
          </a:p>
        </p:txBody>
      </p:sp>
      <p:sp>
        <p:nvSpPr>
          <p:cNvPr id="2493" name="Google Shape;2493;p34"/>
          <p:cNvSpPr txBox="1">
            <a:spLocks noGrp="1"/>
          </p:cNvSpPr>
          <p:nvPr>
            <p:ph type="subTitle" idx="1"/>
          </p:nvPr>
        </p:nvSpPr>
        <p:spPr>
          <a:xfrm>
            <a:off x="1090025" y="2328590"/>
            <a:ext cx="2175300" cy="201481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400" dirty="0">
                <a:latin typeface="Poppins" pitchFamily="2" charset="77"/>
                <a:cs typeface="Poppins" pitchFamily="2" charset="77"/>
              </a:rPr>
              <a:t>Q. What methods or techniques help to achieve high accuracy in severity prediction and accidents? </a:t>
            </a:r>
            <a:br>
              <a:rPr lang="en-US" sz="1400" dirty="0">
                <a:latin typeface="Poppins" pitchFamily="2" charset="77"/>
                <a:cs typeface="Poppins" pitchFamily="2" charset="77"/>
              </a:rPr>
            </a:br>
            <a:endParaRPr sz="1400" dirty="0">
              <a:latin typeface="Poppins" pitchFamily="2" charset="77"/>
              <a:cs typeface="Poppins" pitchFamily="2" charset="77"/>
            </a:endParaRPr>
          </a:p>
        </p:txBody>
      </p:sp>
      <p:sp>
        <p:nvSpPr>
          <p:cNvPr id="2494" name="Google Shape;2494;p34"/>
          <p:cNvSpPr txBox="1">
            <a:spLocks noGrp="1"/>
          </p:cNvSpPr>
          <p:nvPr>
            <p:ph type="subTitle" idx="2"/>
          </p:nvPr>
        </p:nvSpPr>
        <p:spPr>
          <a:xfrm>
            <a:off x="3484350" y="2330876"/>
            <a:ext cx="2175300" cy="15018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400" dirty="0">
                <a:latin typeface="Poppins" pitchFamily="2" charset="77"/>
                <a:cs typeface="Poppins" pitchFamily="2" charset="77"/>
              </a:rPr>
              <a:t>Q. What kind of weather, road and temperature could cause an accidents?</a:t>
            </a:r>
            <a:endParaRPr sz="1400" dirty="0">
              <a:latin typeface="Poppins" pitchFamily="2" charset="77"/>
              <a:cs typeface="Poppins" pitchFamily="2" charset="77"/>
            </a:endParaRPr>
          </a:p>
        </p:txBody>
      </p:sp>
      <p:sp>
        <p:nvSpPr>
          <p:cNvPr id="2497" name="Google Shape;2497;p34"/>
          <p:cNvSpPr/>
          <p:nvPr/>
        </p:nvSpPr>
        <p:spPr>
          <a:xfrm>
            <a:off x="1863725" y="1528800"/>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tx1"/>
                </a:solidFill>
                <a:latin typeface="Poppins" pitchFamily="2" charset="77"/>
                <a:cs typeface="Poppins" pitchFamily="2" charset="77"/>
              </a:rPr>
              <a:t>01</a:t>
            </a:r>
            <a:endParaRPr sz="2000" b="1" dirty="0">
              <a:solidFill>
                <a:schemeClr val="tx1"/>
              </a:solidFill>
              <a:latin typeface="Poppins" pitchFamily="2" charset="77"/>
              <a:cs typeface="Poppins" pitchFamily="2" charset="77"/>
            </a:endParaRPr>
          </a:p>
        </p:txBody>
      </p:sp>
      <p:sp>
        <p:nvSpPr>
          <p:cNvPr id="2498" name="Google Shape;2498;p34"/>
          <p:cNvSpPr/>
          <p:nvPr/>
        </p:nvSpPr>
        <p:spPr>
          <a:xfrm>
            <a:off x="4258050" y="1528800"/>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tx1"/>
                </a:solidFill>
                <a:latin typeface="Poppins" pitchFamily="2" charset="77"/>
                <a:cs typeface="Poppins" pitchFamily="2" charset="77"/>
              </a:rPr>
              <a:t>02</a:t>
            </a:r>
          </a:p>
        </p:txBody>
      </p:sp>
      <p:sp>
        <p:nvSpPr>
          <p:cNvPr id="2499" name="Google Shape;2499;p34"/>
          <p:cNvSpPr/>
          <p:nvPr/>
        </p:nvSpPr>
        <p:spPr>
          <a:xfrm>
            <a:off x="6652375" y="1528800"/>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tx1"/>
                </a:solidFill>
                <a:latin typeface="Poppins" pitchFamily="2" charset="77"/>
                <a:cs typeface="Poppins" pitchFamily="2" charset="77"/>
              </a:rPr>
              <a:t>03</a:t>
            </a:r>
            <a:endParaRPr sz="2000" b="1" dirty="0">
              <a:solidFill>
                <a:schemeClr val="tx1"/>
              </a:solidFill>
              <a:latin typeface="Poppins" pitchFamily="2" charset="77"/>
              <a:cs typeface="Poppins" pitchFamily="2" charset="77"/>
            </a:endParaRPr>
          </a:p>
        </p:txBody>
      </p:sp>
      <p:sp>
        <p:nvSpPr>
          <p:cNvPr id="9" name="Google Shape;2494;p34">
            <a:extLst>
              <a:ext uri="{FF2B5EF4-FFF2-40B4-BE49-F238E27FC236}">
                <a16:creationId xmlns:a16="http://schemas.microsoft.com/office/drawing/2014/main" id="{88F3A7D8-7D55-A36B-D729-D2F3179021D9}"/>
              </a:ext>
            </a:extLst>
          </p:cNvPr>
          <p:cNvSpPr txBox="1">
            <a:spLocks/>
          </p:cNvSpPr>
          <p:nvPr/>
        </p:nvSpPr>
        <p:spPr>
          <a:xfrm>
            <a:off x="5878675" y="2328590"/>
            <a:ext cx="2175300" cy="150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160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1600"/>
              </a:spcBef>
              <a:spcAft>
                <a:spcPts val="160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pPr marL="0" indent="0">
              <a:lnSpc>
                <a:spcPct val="150000"/>
              </a:lnSpc>
            </a:pPr>
            <a:r>
              <a:rPr lang="en-US" sz="1400" dirty="0">
                <a:latin typeface="Poppins" pitchFamily="2" charset="77"/>
                <a:cs typeface="Poppins" pitchFamily="2" charset="77"/>
              </a:rPr>
              <a:t>Q. How do these findings increase roadway safety and reduce accident risks? </a:t>
            </a:r>
          </a:p>
          <a:p>
            <a:pPr marL="0" indent="0">
              <a:lnSpc>
                <a:spcPct val="150000"/>
              </a:lnSpc>
            </a:pPr>
            <a:r>
              <a:rPr lang="en-US" sz="1400" dirty="0">
                <a:latin typeface="Poppins" pitchFamily="2" charset="77"/>
                <a:cs typeface="Poppins" pitchFamily="2" charset="77"/>
              </a:rPr>
              <a:t> </a:t>
            </a:r>
          </a:p>
        </p:txBody>
      </p:sp>
    </p:spTree>
  </p:cSld>
  <p:clrMapOvr>
    <a:masterClrMapping/>
  </p:clrMapOvr>
  <mc:AlternateContent xmlns:mc="http://schemas.openxmlformats.org/markup-compatibility/2006" xmlns:p14="http://schemas.microsoft.com/office/powerpoint/2010/main">
    <mc:Choice Requires="p14">
      <p:transition spd="slow" p14:dur="2000" advTm="18698"/>
    </mc:Choice>
    <mc:Fallback xmlns="">
      <p:transition spd="slow" advTm="1869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4"/>
        <p:cNvGrpSpPr/>
        <p:nvPr/>
      </p:nvGrpSpPr>
      <p:grpSpPr>
        <a:xfrm>
          <a:off x="0" y="0"/>
          <a:ext cx="0" cy="0"/>
          <a:chOff x="0" y="0"/>
          <a:chExt cx="0" cy="0"/>
        </a:xfrm>
      </p:grpSpPr>
      <p:sp>
        <p:nvSpPr>
          <p:cNvPr id="2175" name="Google Shape;2175;p29"/>
          <p:cNvSpPr txBox="1">
            <a:spLocks noGrp="1"/>
          </p:cNvSpPr>
          <p:nvPr>
            <p:ph type="title"/>
          </p:nvPr>
        </p:nvSpPr>
        <p:spPr>
          <a:xfrm>
            <a:off x="726900" y="570153"/>
            <a:ext cx="7704000" cy="572700"/>
          </a:xfrm>
          <a:prstGeom prst="rect">
            <a:avLst/>
          </a:prstGeom>
        </p:spPr>
        <p:txBody>
          <a:bodyPr spcFirstLastPara="1" wrap="square" lIns="91425" tIns="91425" rIns="91425" bIns="91425" anchor="t" anchorCtr="0">
            <a:noAutofit/>
          </a:bodyPr>
          <a:lstStyle/>
          <a:p>
            <a:pPr marL="0" indent="0"/>
            <a:r>
              <a:rPr lang="en" dirty="0"/>
              <a:t>Dataset Source and description</a:t>
            </a:r>
          </a:p>
        </p:txBody>
      </p:sp>
      <p:sp>
        <p:nvSpPr>
          <p:cNvPr id="2176" name="Google Shape;2176;p29"/>
          <p:cNvSpPr txBox="1">
            <a:spLocks noGrp="1"/>
          </p:cNvSpPr>
          <p:nvPr>
            <p:ph type="body" idx="1"/>
          </p:nvPr>
        </p:nvSpPr>
        <p:spPr>
          <a:xfrm>
            <a:off x="720000" y="1252501"/>
            <a:ext cx="7704000" cy="987699"/>
          </a:xfrm>
          <a:prstGeom prst="rect">
            <a:avLst/>
          </a:prstGeom>
        </p:spPr>
        <p:txBody>
          <a:bodyPr spcFirstLastPara="1" wrap="square" lIns="91425" tIns="91425" rIns="91425" bIns="91425" anchor="t" anchorCtr="0">
            <a:noAutofit/>
          </a:bodyPr>
          <a:lstStyle/>
          <a:p>
            <a:pPr marL="171450" indent="-171450" algn="l">
              <a:lnSpc>
                <a:spcPct val="150000"/>
              </a:lnSpc>
            </a:pPr>
            <a:r>
              <a:rPr lang="en-US" dirty="0">
                <a:latin typeface="Poppins" pitchFamily="2" charset="77"/>
                <a:cs typeface="Poppins" pitchFamily="2" charset="77"/>
              </a:rPr>
              <a:t>Dataset contain the Accidents in UK from 2005 to 2014. The accident is based on different kind of </a:t>
            </a:r>
            <a:r>
              <a:rPr lang="en-US" sz="1200" dirty="0">
                <a:solidFill>
                  <a:schemeClr val="tx1"/>
                </a:solidFill>
                <a:effectLst/>
                <a:latin typeface="Poppins" pitchFamily="2" charset="77"/>
                <a:cs typeface="Poppins" pitchFamily="2" charset="77"/>
              </a:rPr>
              <a:t>traffic patterns, road conditions, and meteorological conditions.</a:t>
            </a:r>
          </a:p>
          <a:p>
            <a:pPr marL="171450" indent="-171450" algn="l">
              <a:lnSpc>
                <a:spcPct val="150000"/>
              </a:lnSpc>
            </a:pPr>
            <a:r>
              <a:rPr lang="en-US" dirty="0">
                <a:latin typeface="Poppins" pitchFamily="2" charset="77"/>
                <a:cs typeface="Poppins" pitchFamily="2" charset="77"/>
              </a:rPr>
              <a:t>In dataset each rows represent accidental information. </a:t>
            </a:r>
            <a:endParaRPr dirty="0">
              <a:latin typeface="Poppins" pitchFamily="2" charset="77"/>
              <a:cs typeface="Poppins" pitchFamily="2" charset="77"/>
            </a:endParaRPr>
          </a:p>
        </p:txBody>
      </p:sp>
      <p:graphicFrame>
        <p:nvGraphicFramePr>
          <p:cNvPr id="2177" name="Google Shape;2177;p29"/>
          <p:cNvGraphicFramePr/>
          <p:nvPr>
            <p:extLst>
              <p:ext uri="{D42A27DB-BD31-4B8C-83A1-F6EECF244321}">
                <p14:modId xmlns:p14="http://schemas.microsoft.com/office/powerpoint/2010/main" val="3207525699"/>
              </p:ext>
            </p:extLst>
          </p:nvPr>
        </p:nvGraphicFramePr>
        <p:xfrm>
          <a:off x="720000" y="2349849"/>
          <a:ext cx="7710900" cy="1852125"/>
        </p:xfrm>
        <a:graphic>
          <a:graphicData uri="http://schemas.openxmlformats.org/drawingml/2006/table">
            <a:tbl>
              <a:tblPr>
                <a:noFill/>
                <a:tableStyleId>{6916E868-E2E9-4A6C-801F-379A5AE97846}</a:tableStyleId>
              </a:tblPr>
              <a:tblGrid>
                <a:gridCol w="1712304">
                  <a:extLst>
                    <a:ext uri="{9D8B030D-6E8A-4147-A177-3AD203B41FA5}">
                      <a16:colId xmlns:a16="http://schemas.microsoft.com/office/drawing/2014/main" val="20000"/>
                    </a:ext>
                  </a:extLst>
                </a:gridCol>
                <a:gridCol w="5998596">
                  <a:extLst>
                    <a:ext uri="{9D8B030D-6E8A-4147-A177-3AD203B41FA5}">
                      <a16:colId xmlns:a16="http://schemas.microsoft.com/office/drawing/2014/main" val="20001"/>
                    </a:ext>
                  </a:extLst>
                </a:gridCol>
              </a:tblGrid>
              <a:tr h="370425">
                <a:tc>
                  <a:txBody>
                    <a:bodyPr/>
                    <a:lstStyle/>
                    <a:p>
                      <a:pPr marL="0" lvl="0" indent="0" algn="l" rtl="0">
                        <a:spcBef>
                          <a:spcPts val="0"/>
                        </a:spcBef>
                        <a:spcAft>
                          <a:spcPts val="0"/>
                        </a:spcAft>
                        <a:buNone/>
                      </a:pPr>
                      <a:r>
                        <a:rPr lang="en-US" sz="1000" b="1" dirty="0">
                          <a:solidFill>
                            <a:schemeClr val="tx1"/>
                          </a:solidFill>
                          <a:latin typeface="Poppins" pitchFamily="2" charset="77"/>
                          <a:ea typeface="Poppins"/>
                          <a:cs typeface="Poppins" pitchFamily="2" charset="77"/>
                          <a:sym typeface="Poppins"/>
                        </a:rPr>
                        <a:t>Data Link</a:t>
                      </a:r>
                      <a:endParaRPr sz="1000" b="1" dirty="0">
                        <a:solidFill>
                          <a:schemeClr val="tx1"/>
                        </a:solidFill>
                        <a:latin typeface="Poppins" pitchFamily="2" charset="77"/>
                        <a:ea typeface="Poppins"/>
                        <a:cs typeface="Poppins" pitchFamily="2" charset="77"/>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8BCF">
                        <a:alpha val="54660"/>
                      </a:srgbClr>
                    </a:solidFill>
                  </a:tcPr>
                </a:tc>
                <a:tc>
                  <a:txBody>
                    <a:bodyPr/>
                    <a:lstStyle/>
                    <a:p>
                      <a:pPr marL="0" lvl="0" indent="0" algn="l" rtl="0">
                        <a:spcBef>
                          <a:spcPts val="0"/>
                        </a:spcBef>
                        <a:spcAft>
                          <a:spcPts val="1600"/>
                        </a:spcAft>
                        <a:buNone/>
                      </a:pPr>
                      <a:r>
                        <a:rPr lang="en-US" sz="1000" dirty="0">
                          <a:solidFill>
                            <a:schemeClr val="tx1"/>
                          </a:solidFill>
                          <a:latin typeface="Poppins" pitchFamily="2" charset="77"/>
                          <a:ea typeface="DM Sans Medium"/>
                          <a:cs typeface="Poppins" pitchFamily="2" charset="77"/>
                          <a:sym typeface="DM Sans Medium"/>
                          <a:hlinkClick r:id="rId3">
                            <a:extLst>
                              <a:ext uri="{A12FA001-AC4F-418D-AE19-62706E023703}">
                                <ahyp:hlinkClr xmlns:ahyp="http://schemas.microsoft.com/office/drawing/2018/hyperlinkcolor" val="tx"/>
                              </a:ext>
                            </a:extLst>
                          </a:hlinkClick>
                        </a:rPr>
                        <a:t>https://</a:t>
                      </a:r>
                      <a:r>
                        <a:rPr lang="en-US" sz="1000" dirty="0" err="1">
                          <a:solidFill>
                            <a:schemeClr val="tx1"/>
                          </a:solidFill>
                          <a:latin typeface="Poppins" pitchFamily="2" charset="77"/>
                          <a:ea typeface="DM Sans Medium"/>
                          <a:cs typeface="Poppins" pitchFamily="2" charset="77"/>
                          <a:sym typeface="DM Sans Medium"/>
                          <a:hlinkClick r:id="rId3">
                            <a:extLst>
                              <a:ext uri="{A12FA001-AC4F-418D-AE19-62706E023703}">
                                <ahyp:hlinkClr xmlns:ahyp="http://schemas.microsoft.com/office/drawing/2018/hyperlinkcolor" val="tx"/>
                              </a:ext>
                            </a:extLst>
                          </a:hlinkClick>
                        </a:rPr>
                        <a:t>www.gov.uk</a:t>
                      </a:r>
                      <a:r>
                        <a:rPr lang="en-US" sz="1000" dirty="0">
                          <a:solidFill>
                            <a:schemeClr val="tx1"/>
                          </a:solidFill>
                          <a:latin typeface="Poppins" pitchFamily="2" charset="77"/>
                          <a:ea typeface="DM Sans Medium"/>
                          <a:cs typeface="Poppins" pitchFamily="2" charset="77"/>
                          <a:sym typeface="DM Sans Medium"/>
                          <a:hlinkClick r:id="rId3">
                            <a:extLst>
                              <a:ext uri="{A12FA001-AC4F-418D-AE19-62706E023703}">
                                <ahyp:hlinkClr xmlns:ahyp="http://schemas.microsoft.com/office/drawing/2018/hyperlinkcolor" val="tx"/>
                              </a:ext>
                            </a:extLst>
                          </a:hlinkClick>
                        </a:rPr>
                        <a:t>/government/collections/road-accidents-and-safety-statistics</a:t>
                      </a:r>
                      <a:endParaRPr sz="1000" dirty="0">
                        <a:solidFill>
                          <a:schemeClr val="tx1"/>
                        </a:solidFill>
                        <a:latin typeface="Poppins" pitchFamily="2" charset="77"/>
                        <a:ea typeface="DM Sans Medium"/>
                        <a:cs typeface="Poppins" pitchFamily="2" charset="77"/>
                        <a:sym typeface="DM Sans Medium"/>
                      </a:endParaRPr>
                    </a:p>
                  </a:txBody>
                  <a:tcPr marL="9287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370425">
                <a:tc>
                  <a:txBody>
                    <a:bodyPr/>
                    <a:lstStyle/>
                    <a:p>
                      <a:pPr marL="0" lvl="0" indent="0" algn="l" rtl="0">
                        <a:spcBef>
                          <a:spcPts val="0"/>
                        </a:spcBef>
                        <a:spcAft>
                          <a:spcPts val="0"/>
                        </a:spcAft>
                        <a:buNone/>
                      </a:pPr>
                      <a:r>
                        <a:rPr lang="en-US" sz="1000" b="1" dirty="0">
                          <a:solidFill>
                            <a:schemeClr val="tx1"/>
                          </a:solidFill>
                          <a:latin typeface="Poppins" pitchFamily="2" charset="77"/>
                          <a:ea typeface="Poppins"/>
                          <a:cs typeface="Poppins" pitchFamily="2" charset="77"/>
                          <a:sym typeface="Poppins"/>
                        </a:rPr>
                        <a:t>Size </a:t>
                      </a:r>
                      <a:endParaRPr sz="1000" b="1" dirty="0">
                        <a:solidFill>
                          <a:schemeClr val="tx1"/>
                        </a:solidFill>
                        <a:latin typeface="Poppins" pitchFamily="2" charset="77"/>
                        <a:ea typeface="Poppins"/>
                        <a:cs typeface="Poppins" pitchFamily="2" charset="77"/>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8BCF">
                        <a:alpha val="54660"/>
                      </a:srgbClr>
                    </a:solidFill>
                  </a:tcPr>
                </a:tc>
                <a:tc>
                  <a:txBody>
                    <a:bodyPr/>
                    <a:lstStyle/>
                    <a:p>
                      <a:pPr marL="0" marR="0" lvl="0" indent="0" algn="l" rtl="0">
                        <a:lnSpc>
                          <a:spcPct val="100000"/>
                        </a:lnSpc>
                        <a:spcBef>
                          <a:spcPts val="0"/>
                        </a:spcBef>
                        <a:spcAft>
                          <a:spcPts val="1600"/>
                        </a:spcAft>
                        <a:buNone/>
                      </a:pPr>
                      <a:r>
                        <a:rPr lang="en-US" sz="1000" dirty="0">
                          <a:solidFill>
                            <a:schemeClr val="tx1"/>
                          </a:solidFill>
                          <a:latin typeface="Poppins" pitchFamily="2" charset="77"/>
                          <a:ea typeface="DM Sans Medium"/>
                          <a:cs typeface="Poppins" pitchFamily="2" charset="77"/>
                          <a:sym typeface="DM Sans Medium"/>
                        </a:rPr>
                        <a:t>428 MB</a:t>
                      </a:r>
                      <a:endParaRPr sz="1000" dirty="0">
                        <a:solidFill>
                          <a:schemeClr val="tx1"/>
                        </a:solidFill>
                        <a:latin typeface="Poppins" pitchFamily="2" charset="77"/>
                        <a:ea typeface="DM Sans Medium"/>
                        <a:cs typeface="Poppins" pitchFamily="2" charset="77"/>
                        <a:sym typeface="DM Sans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1"/>
                  </a:ext>
                </a:extLst>
              </a:tr>
              <a:tr h="370425">
                <a:tc>
                  <a:txBody>
                    <a:bodyPr/>
                    <a:lstStyle/>
                    <a:p>
                      <a:pPr marL="0" lvl="0" indent="0" algn="l" rtl="0">
                        <a:spcBef>
                          <a:spcPts val="0"/>
                        </a:spcBef>
                        <a:spcAft>
                          <a:spcPts val="0"/>
                        </a:spcAft>
                        <a:buNone/>
                      </a:pPr>
                      <a:r>
                        <a:rPr lang="en-US" sz="1000" b="1" dirty="0">
                          <a:solidFill>
                            <a:schemeClr val="tx1"/>
                          </a:solidFill>
                          <a:latin typeface="Poppins" pitchFamily="2" charset="77"/>
                          <a:ea typeface="Poppins"/>
                          <a:cs typeface="Poppins" pitchFamily="2" charset="77"/>
                          <a:sym typeface="Poppins"/>
                        </a:rPr>
                        <a:t>Observations</a:t>
                      </a:r>
                      <a:endParaRPr sz="1000" b="1" dirty="0">
                        <a:solidFill>
                          <a:schemeClr val="tx1"/>
                        </a:solidFill>
                        <a:latin typeface="Poppins" pitchFamily="2" charset="77"/>
                        <a:ea typeface="Poppins"/>
                        <a:cs typeface="Poppins" pitchFamily="2" charset="77"/>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8BCF">
                        <a:alpha val="54660"/>
                      </a:srgbClr>
                    </a:solidFill>
                  </a:tcPr>
                </a:tc>
                <a:tc>
                  <a:txBody>
                    <a:bodyPr/>
                    <a:lstStyle/>
                    <a:p>
                      <a:pPr marL="0" lvl="0" indent="0" algn="l" rtl="0">
                        <a:spcBef>
                          <a:spcPts val="0"/>
                        </a:spcBef>
                        <a:spcAft>
                          <a:spcPts val="1600"/>
                        </a:spcAft>
                        <a:buNone/>
                      </a:pPr>
                      <a:r>
                        <a:rPr lang="en-US" sz="1000" b="0" i="0" u="none" strike="noStrike" cap="none" dirty="0">
                          <a:solidFill>
                            <a:schemeClr val="tx1"/>
                          </a:solidFill>
                          <a:effectLst/>
                          <a:latin typeface="Poppins" pitchFamily="2" charset="77"/>
                          <a:ea typeface="Arial"/>
                          <a:cs typeface="Poppins" pitchFamily="2" charset="77"/>
                          <a:sym typeface="Arial"/>
                        </a:rPr>
                        <a:t>1504150</a:t>
                      </a:r>
                      <a:endParaRPr sz="1000" dirty="0">
                        <a:solidFill>
                          <a:schemeClr val="tx1"/>
                        </a:solidFill>
                        <a:latin typeface="Poppins" pitchFamily="2" charset="77"/>
                        <a:ea typeface="DM Sans Medium"/>
                        <a:cs typeface="Poppins" pitchFamily="2" charset="77"/>
                        <a:sym typeface="DM Sans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2"/>
                  </a:ext>
                </a:extLst>
              </a:tr>
              <a:tr h="370425">
                <a:tc>
                  <a:txBody>
                    <a:bodyPr/>
                    <a:lstStyle/>
                    <a:p>
                      <a:pPr marL="0" lvl="0" indent="0" algn="l" rtl="0">
                        <a:spcBef>
                          <a:spcPts val="0"/>
                        </a:spcBef>
                        <a:spcAft>
                          <a:spcPts val="0"/>
                        </a:spcAft>
                        <a:buNone/>
                      </a:pPr>
                      <a:r>
                        <a:rPr lang="en-US" sz="1000" b="1" dirty="0">
                          <a:solidFill>
                            <a:schemeClr val="tx1"/>
                          </a:solidFill>
                          <a:latin typeface="Poppins" pitchFamily="2" charset="77"/>
                          <a:ea typeface="Poppins"/>
                          <a:cs typeface="Poppins" pitchFamily="2" charset="77"/>
                          <a:sym typeface="Poppins"/>
                        </a:rPr>
                        <a:t>Columns</a:t>
                      </a:r>
                      <a:endParaRPr sz="1000" b="1" dirty="0">
                        <a:solidFill>
                          <a:schemeClr val="tx1"/>
                        </a:solidFill>
                        <a:latin typeface="Poppins" pitchFamily="2" charset="77"/>
                        <a:ea typeface="Poppins"/>
                        <a:cs typeface="Poppins" pitchFamily="2" charset="77"/>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8BCF">
                        <a:alpha val="54660"/>
                      </a:srgbClr>
                    </a:solidFill>
                  </a:tcPr>
                </a:tc>
                <a:tc>
                  <a:txBody>
                    <a:bodyPr/>
                    <a:lstStyle/>
                    <a:p>
                      <a:pPr marL="0" lvl="0" indent="0" algn="l" rtl="0">
                        <a:spcBef>
                          <a:spcPts val="0"/>
                        </a:spcBef>
                        <a:spcAft>
                          <a:spcPts val="1600"/>
                        </a:spcAft>
                        <a:buNone/>
                      </a:pPr>
                      <a:r>
                        <a:rPr lang="en-US" sz="1000" dirty="0">
                          <a:solidFill>
                            <a:schemeClr val="tx1"/>
                          </a:solidFill>
                          <a:latin typeface="Poppins" pitchFamily="2" charset="77"/>
                          <a:ea typeface="DM Sans Medium"/>
                          <a:cs typeface="Poppins" pitchFamily="2" charset="77"/>
                          <a:sym typeface="DM Sans Medium"/>
                        </a:rPr>
                        <a:t>33</a:t>
                      </a:r>
                      <a:endParaRPr sz="1000" dirty="0">
                        <a:solidFill>
                          <a:schemeClr val="tx1"/>
                        </a:solidFill>
                        <a:latin typeface="Poppins" pitchFamily="2" charset="77"/>
                        <a:ea typeface="DM Sans Medium"/>
                        <a:cs typeface="Poppins" pitchFamily="2" charset="77"/>
                        <a:sym typeface="DM Sans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3"/>
                  </a:ext>
                </a:extLst>
              </a:tr>
              <a:tr h="370425">
                <a:tc>
                  <a:txBody>
                    <a:bodyPr/>
                    <a:lstStyle/>
                    <a:p>
                      <a:pPr marL="0" lvl="0" indent="0" algn="l" rtl="0">
                        <a:spcBef>
                          <a:spcPts val="0"/>
                        </a:spcBef>
                        <a:spcAft>
                          <a:spcPts val="0"/>
                        </a:spcAft>
                        <a:buNone/>
                      </a:pPr>
                      <a:r>
                        <a:rPr lang="en-US" sz="1000" b="1" dirty="0">
                          <a:solidFill>
                            <a:schemeClr val="tx1"/>
                          </a:solidFill>
                          <a:latin typeface="Poppins" pitchFamily="2" charset="77"/>
                          <a:ea typeface="Poppins"/>
                          <a:cs typeface="Poppins" pitchFamily="2" charset="77"/>
                          <a:sym typeface="Poppins"/>
                        </a:rPr>
                        <a:t>Target Column</a:t>
                      </a:r>
                      <a:endParaRPr sz="1000" b="1" dirty="0">
                        <a:solidFill>
                          <a:schemeClr val="tx1"/>
                        </a:solidFill>
                        <a:latin typeface="Poppins" pitchFamily="2" charset="77"/>
                        <a:ea typeface="Poppins"/>
                        <a:cs typeface="Poppins" pitchFamily="2" charset="77"/>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8BCF">
                        <a:alpha val="54660"/>
                      </a:srgbClr>
                    </a:solidFill>
                  </a:tcPr>
                </a:tc>
                <a:tc>
                  <a:txBody>
                    <a:bodyPr/>
                    <a:lstStyle/>
                    <a:p>
                      <a:pPr marL="0" lvl="0" indent="0" algn="l" rtl="0">
                        <a:spcBef>
                          <a:spcPts val="0"/>
                        </a:spcBef>
                        <a:spcAft>
                          <a:spcPts val="0"/>
                        </a:spcAft>
                        <a:buNone/>
                      </a:pPr>
                      <a:r>
                        <a:rPr lang="en-US" sz="1000" dirty="0">
                          <a:solidFill>
                            <a:schemeClr val="tx1"/>
                          </a:solidFill>
                          <a:latin typeface="Poppins" pitchFamily="2" charset="77"/>
                          <a:ea typeface="DM Sans Medium"/>
                          <a:cs typeface="Poppins" pitchFamily="2" charset="77"/>
                          <a:sym typeface="DM Sans Medium"/>
                        </a:rPr>
                        <a:t>Accident Severity</a:t>
                      </a:r>
                      <a:endParaRPr sz="1000" dirty="0">
                        <a:solidFill>
                          <a:schemeClr val="tx1"/>
                        </a:solidFill>
                        <a:latin typeface="Poppins" pitchFamily="2" charset="77"/>
                        <a:ea typeface="DM Sans Medium"/>
                        <a:cs typeface="Poppins" pitchFamily="2" charset="77"/>
                        <a:sym typeface="DM Sans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4077"/>
    </mc:Choice>
    <mc:Fallback xmlns="">
      <p:transition spd="slow" advTm="3407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5" name="Google Shape;2475;p3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r>
              <a:rPr lang="en-US" b="1" dirty="0">
                <a:solidFill>
                  <a:srgbClr val="553868"/>
                </a:solidFill>
                <a:latin typeface="Poppins" pitchFamily="2" charset="77"/>
                <a:cs typeface="Poppins" pitchFamily="2" charset="77"/>
              </a:rPr>
              <a:t>Data Cleaning</a:t>
            </a:r>
            <a:endParaRPr b="1" dirty="0">
              <a:solidFill>
                <a:srgbClr val="553868"/>
              </a:solidFill>
              <a:latin typeface="Poppins" pitchFamily="2" charset="77"/>
              <a:cs typeface="Poppins" pitchFamily="2" charset="77"/>
            </a:endParaRPr>
          </a:p>
        </p:txBody>
      </p:sp>
      <p:sp>
        <p:nvSpPr>
          <p:cNvPr id="10" name="TextBox 9">
            <a:extLst>
              <a:ext uri="{FF2B5EF4-FFF2-40B4-BE49-F238E27FC236}">
                <a16:creationId xmlns:a16="http://schemas.microsoft.com/office/drawing/2014/main" id="{C8C7FB3C-291B-E4D4-A102-FCDA81543CB9}"/>
              </a:ext>
            </a:extLst>
          </p:cNvPr>
          <p:cNvSpPr txBox="1"/>
          <p:nvPr/>
        </p:nvSpPr>
        <p:spPr>
          <a:xfrm>
            <a:off x="672084" y="1311652"/>
            <a:ext cx="7799832" cy="19082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solidFill>
                  <a:schemeClr val="tx1"/>
                </a:solidFill>
                <a:effectLst/>
                <a:latin typeface="Poppins" pitchFamily="2" charset="77"/>
                <a:cs typeface="Poppins" pitchFamily="2" charset="77"/>
              </a:rPr>
              <a:t>Removing unwanted columns and null values.</a:t>
            </a:r>
          </a:p>
          <a:p>
            <a:pPr marL="285750" indent="-285750">
              <a:lnSpc>
                <a:spcPct val="150000"/>
              </a:lnSpc>
              <a:buFont typeface="Arial" panose="020B0604020202020204" pitchFamily="34" charset="0"/>
              <a:buChar char="•"/>
            </a:pPr>
            <a:r>
              <a:rPr lang="en-US" sz="1600" dirty="0">
                <a:solidFill>
                  <a:schemeClr val="tx1"/>
                </a:solidFill>
                <a:effectLst/>
                <a:latin typeface="Poppins" pitchFamily="2" charset="77"/>
                <a:cs typeface="Poppins" pitchFamily="2" charset="77"/>
              </a:rPr>
              <a:t>Feature Split: Get some more data from existing features (Hours, Month, Days from datetime column.)</a:t>
            </a:r>
          </a:p>
          <a:p>
            <a:pPr marL="285750" indent="-285750">
              <a:lnSpc>
                <a:spcPct val="150000"/>
              </a:lnSpc>
              <a:buFont typeface="Arial" panose="020B0604020202020204" pitchFamily="34" charset="0"/>
              <a:buChar char="•"/>
            </a:pPr>
            <a:r>
              <a:rPr lang="en-US" sz="1600" dirty="0">
                <a:solidFill>
                  <a:schemeClr val="tx1"/>
                </a:solidFill>
                <a:effectLst/>
                <a:latin typeface="Poppins" pitchFamily="2" charset="77"/>
                <a:cs typeface="Poppins" pitchFamily="2" charset="77"/>
              </a:rPr>
              <a:t>Consolidated accident severities from three type to two types (0-Slight, 1-fatal)</a:t>
            </a:r>
            <a:r>
              <a:rPr lang="en-US" sz="1600" dirty="0">
                <a:solidFill>
                  <a:schemeClr val="tx1"/>
                </a:solidFill>
                <a:latin typeface="Poppins" pitchFamily="2" charset="77"/>
                <a:cs typeface="Poppins" pitchFamily="2" charset="77"/>
              </a:rPr>
              <a:t>.</a:t>
            </a:r>
            <a:endParaRPr lang="en-US" sz="1600" dirty="0">
              <a:solidFill>
                <a:schemeClr val="tx1"/>
              </a:solidFill>
              <a:effectLst/>
              <a:latin typeface="Poppins" pitchFamily="2" charset="77"/>
              <a:cs typeface="Poppins" pitchFamily="2" charset="77"/>
            </a:endParaRPr>
          </a:p>
        </p:txBody>
      </p:sp>
    </p:spTree>
    <p:extLst>
      <p:ext uri="{BB962C8B-B14F-4D97-AF65-F5344CB8AC3E}">
        <p14:creationId xmlns:p14="http://schemas.microsoft.com/office/powerpoint/2010/main" val="3186189268"/>
      </p:ext>
    </p:extLst>
  </p:cSld>
  <p:clrMapOvr>
    <a:masterClrMapping/>
  </p:clrMapOvr>
  <mc:AlternateContent xmlns:mc="http://schemas.openxmlformats.org/markup-compatibility/2006" xmlns:p14="http://schemas.microsoft.com/office/powerpoint/2010/main">
    <mc:Choice Requires="p14">
      <p:transition spd="slow" p14:dur="2000" advTm="44989"/>
    </mc:Choice>
    <mc:Fallback xmlns="">
      <p:transition spd="slow" advTm="4498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5" name="Google Shape;2475;p3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r>
              <a:rPr lang="en-US" b="1" dirty="0">
                <a:solidFill>
                  <a:srgbClr val="553868"/>
                </a:solidFill>
                <a:latin typeface="Poppins" pitchFamily="2" charset="77"/>
                <a:cs typeface="Poppins" pitchFamily="2" charset="77"/>
              </a:rPr>
              <a:t>Exploratory Data Analysis</a:t>
            </a:r>
            <a:endParaRPr b="1" dirty="0">
              <a:solidFill>
                <a:srgbClr val="553868"/>
              </a:solidFill>
              <a:latin typeface="Poppins" pitchFamily="2" charset="77"/>
              <a:cs typeface="Poppins" pitchFamily="2" charset="77"/>
            </a:endParaRPr>
          </a:p>
        </p:txBody>
      </p:sp>
      <p:sp>
        <p:nvSpPr>
          <p:cNvPr id="10" name="TextBox 9">
            <a:extLst>
              <a:ext uri="{FF2B5EF4-FFF2-40B4-BE49-F238E27FC236}">
                <a16:creationId xmlns:a16="http://schemas.microsoft.com/office/drawing/2014/main" id="{C8C7FB3C-291B-E4D4-A102-FCDA81543CB9}"/>
              </a:ext>
            </a:extLst>
          </p:cNvPr>
          <p:cNvSpPr txBox="1"/>
          <p:nvPr/>
        </p:nvSpPr>
        <p:spPr>
          <a:xfrm>
            <a:off x="672084" y="1046476"/>
            <a:ext cx="2546604" cy="4308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solidFill>
                  <a:schemeClr val="tx1"/>
                </a:solidFill>
                <a:effectLst/>
                <a:latin typeface="Poppins" pitchFamily="2" charset="77"/>
                <a:cs typeface="Poppins" pitchFamily="2" charset="77"/>
              </a:rPr>
              <a:t>Accident Severity</a:t>
            </a:r>
          </a:p>
        </p:txBody>
      </p:sp>
      <p:sp>
        <p:nvSpPr>
          <p:cNvPr id="2" name="TextBox 1">
            <a:extLst>
              <a:ext uri="{FF2B5EF4-FFF2-40B4-BE49-F238E27FC236}">
                <a16:creationId xmlns:a16="http://schemas.microsoft.com/office/drawing/2014/main" id="{DC6A3A0B-DCEE-2D2E-CA56-C0CF06C78DA1}"/>
              </a:ext>
            </a:extLst>
          </p:cNvPr>
          <p:cNvSpPr txBox="1"/>
          <p:nvPr/>
        </p:nvSpPr>
        <p:spPr>
          <a:xfrm>
            <a:off x="4572000" y="1133457"/>
            <a:ext cx="3671198" cy="553998"/>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tx1"/>
                </a:solidFill>
                <a:latin typeface="Poppins" pitchFamily="2" charset="77"/>
                <a:cs typeface="Poppins" pitchFamily="2" charset="77"/>
              </a:rPr>
              <a:t>A</a:t>
            </a:r>
            <a:r>
              <a:rPr lang="en-US" sz="1600" dirty="0">
                <a:solidFill>
                  <a:schemeClr val="tx1"/>
                </a:solidFill>
                <a:effectLst/>
                <a:latin typeface="Poppins" pitchFamily="2" charset="77"/>
                <a:cs typeface="Poppins" pitchFamily="2" charset="77"/>
              </a:rPr>
              <a:t>ccidents based on area types</a:t>
            </a:r>
          </a:p>
          <a:p>
            <a:endParaRPr lang="en-US" dirty="0"/>
          </a:p>
        </p:txBody>
      </p:sp>
      <p:pic>
        <p:nvPicPr>
          <p:cNvPr id="8" name="Picture 7" descr="A red and green pie chart&#10;&#10;Description automatically generated">
            <a:extLst>
              <a:ext uri="{FF2B5EF4-FFF2-40B4-BE49-F238E27FC236}">
                <a16:creationId xmlns:a16="http://schemas.microsoft.com/office/drawing/2014/main" id="{0D234510-4E2A-C0B2-7DE7-BB878047B3C6}"/>
              </a:ext>
            </a:extLst>
          </p:cNvPr>
          <p:cNvPicPr>
            <a:picLocks noChangeAspect="1"/>
          </p:cNvPicPr>
          <p:nvPr/>
        </p:nvPicPr>
        <p:blipFill>
          <a:blip r:embed="rId3"/>
          <a:stretch>
            <a:fillRect/>
          </a:stretch>
        </p:blipFill>
        <p:spPr>
          <a:xfrm>
            <a:off x="720000" y="1606454"/>
            <a:ext cx="3366429" cy="2490570"/>
          </a:xfrm>
          <a:prstGeom prst="rect">
            <a:avLst/>
          </a:prstGeom>
        </p:spPr>
      </p:pic>
      <p:pic>
        <p:nvPicPr>
          <p:cNvPr id="11" name="Picture 10" descr="A graph of a pie chart&#10;&#10;Description automatically generated">
            <a:extLst>
              <a:ext uri="{FF2B5EF4-FFF2-40B4-BE49-F238E27FC236}">
                <a16:creationId xmlns:a16="http://schemas.microsoft.com/office/drawing/2014/main" id="{D5A7124C-50FF-C798-D125-6F38F8D0B32D}"/>
              </a:ext>
            </a:extLst>
          </p:cNvPr>
          <p:cNvPicPr>
            <a:picLocks noChangeAspect="1"/>
          </p:cNvPicPr>
          <p:nvPr/>
        </p:nvPicPr>
        <p:blipFill>
          <a:blip r:embed="rId4"/>
          <a:stretch>
            <a:fillRect/>
          </a:stretch>
        </p:blipFill>
        <p:spPr>
          <a:xfrm>
            <a:off x="4724384" y="1608522"/>
            <a:ext cx="3366429" cy="2490571"/>
          </a:xfrm>
          <a:prstGeom prst="rect">
            <a:avLst/>
          </a:prstGeom>
        </p:spPr>
      </p:pic>
    </p:spTree>
    <p:extLst>
      <p:ext uri="{BB962C8B-B14F-4D97-AF65-F5344CB8AC3E}">
        <p14:creationId xmlns:p14="http://schemas.microsoft.com/office/powerpoint/2010/main" val="343622991"/>
      </p:ext>
    </p:extLst>
  </p:cSld>
  <p:clrMapOvr>
    <a:masterClrMapping/>
  </p:clrMapOvr>
  <mc:AlternateContent xmlns:mc="http://schemas.openxmlformats.org/markup-compatibility/2006" xmlns:p14="http://schemas.microsoft.com/office/powerpoint/2010/main">
    <mc:Choice Requires="p14">
      <p:transition spd="slow" p14:dur="2000" advTm="35646"/>
    </mc:Choice>
    <mc:Fallback xmlns="">
      <p:transition spd="slow" advTm="3564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5" name="Google Shape;2475;p33"/>
          <p:cNvSpPr txBox="1">
            <a:spLocks noGrp="1"/>
          </p:cNvSpPr>
          <p:nvPr>
            <p:ph type="title"/>
          </p:nvPr>
        </p:nvSpPr>
        <p:spPr>
          <a:xfrm>
            <a:off x="720000" y="444275"/>
            <a:ext cx="7704000" cy="572700"/>
          </a:xfrm>
          <a:prstGeom prst="rect">
            <a:avLst/>
          </a:prstGeom>
        </p:spPr>
        <p:txBody>
          <a:bodyPr spcFirstLastPara="1" wrap="square" lIns="91425" tIns="91425" rIns="91425" bIns="91425" anchor="t" anchorCtr="0">
            <a:noAutofit/>
          </a:bodyPr>
          <a:lstStyle/>
          <a:p>
            <a:r>
              <a:rPr lang="en-US" b="1" dirty="0">
                <a:solidFill>
                  <a:srgbClr val="553868"/>
                </a:solidFill>
                <a:latin typeface="Poppins" pitchFamily="2" charset="77"/>
                <a:cs typeface="Poppins" pitchFamily="2" charset="77"/>
              </a:rPr>
              <a:t>Exploratory Data Analysis Cont.</a:t>
            </a:r>
            <a:endParaRPr b="1" dirty="0">
              <a:solidFill>
                <a:srgbClr val="553868"/>
              </a:solidFill>
              <a:latin typeface="Poppins" pitchFamily="2" charset="77"/>
              <a:cs typeface="Poppins" pitchFamily="2" charset="77"/>
            </a:endParaRPr>
          </a:p>
        </p:txBody>
      </p:sp>
      <p:sp>
        <p:nvSpPr>
          <p:cNvPr id="6" name="TextBox 5">
            <a:extLst>
              <a:ext uri="{FF2B5EF4-FFF2-40B4-BE49-F238E27FC236}">
                <a16:creationId xmlns:a16="http://schemas.microsoft.com/office/drawing/2014/main" id="{8DBD988D-F612-A1B7-588F-94FF97950543}"/>
              </a:ext>
            </a:extLst>
          </p:cNvPr>
          <p:cNvSpPr txBox="1"/>
          <p:nvPr/>
        </p:nvSpPr>
        <p:spPr>
          <a:xfrm>
            <a:off x="720000" y="1163279"/>
            <a:ext cx="3034805"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tx1"/>
                </a:solidFill>
                <a:latin typeface="Poppins" pitchFamily="2" charset="77"/>
                <a:cs typeface="Poppins" pitchFamily="2" charset="77"/>
              </a:rPr>
              <a:t>Accidents Over the years</a:t>
            </a:r>
          </a:p>
        </p:txBody>
      </p:sp>
      <p:pic>
        <p:nvPicPr>
          <p:cNvPr id="9" name="Picture 8" descr="A graph showing different colored bars&#10;&#10;Description automatically generated">
            <a:extLst>
              <a:ext uri="{FF2B5EF4-FFF2-40B4-BE49-F238E27FC236}">
                <a16:creationId xmlns:a16="http://schemas.microsoft.com/office/drawing/2014/main" id="{7CAC28B1-AD1D-04E9-C453-99501EAAB9E9}"/>
              </a:ext>
            </a:extLst>
          </p:cNvPr>
          <p:cNvPicPr>
            <a:picLocks noChangeAspect="1"/>
          </p:cNvPicPr>
          <p:nvPr/>
        </p:nvPicPr>
        <p:blipFill>
          <a:blip r:embed="rId3"/>
          <a:stretch>
            <a:fillRect/>
          </a:stretch>
        </p:blipFill>
        <p:spPr>
          <a:xfrm>
            <a:off x="685800" y="1648137"/>
            <a:ext cx="7772400" cy="2785209"/>
          </a:xfrm>
          <a:prstGeom prst="rect">
            <a:avLst/>
          </a:prstGeom>
        </p:spPr>
      </p:pic>
    </p:spTree>
    <p:extLst>
      <p:ext uri="{BB962C8B-B14F-4D97-AF65-F5344CB8AC3E}">
        <p14:creationId xmlns:p14="http://schemas.microsoft.com/office/powerpoint/2010/main" val="3208596289"/>
      </p:ext>
    </p:extLst>
  </p:cSld>
  <p:clrMapOvr>
    <a:masterClrMapping/>
  </p:clrMapOvr>
  <mc:AlternateContent xmlns:mc="http://schemas.openxmlformats.org/markup-compatibility/2006" xmlns:p14="http://schemas.microsoft.com/office/powerpoint/2010/main">
    <mc:Choice Requires="p14">
      <p:transition spd="slow" p14:dur="2000" advTm="13420"/>
    </mc:Choice>
    <mc:Fallback xmlns="">
      <p:transition spd="slow" advTm="1342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6|6|8.9|17.3|3.6|18.4"/>
</p:tagLst>
</file>

<file path=ppt/theme/theme1.xml><?xml version="1.0" encoding="utf-8"?>
<a:theme xmlns:a="http://schemas.openxmlformats.org/drawingml/2006/main" name="Road Traffic Accident Reporting App Pitch Deck by Slidesgo">
  <a:themeElements>
    <a:clrScheme name="Simple Light">
      <a:dk1>
        <a:srgbClr val="553868"/>
      </a:dk1>
      <a:lt1>
        <a:srgbClr val="D2D1EE"/>
      </a:lt1>
      <a:dk2>
        <a:srgbClr val="FF9900"/>
      </a:dk2>
      <a:lt2>
        <a:srgbClr val="8162A7"/>
      </a:lt2>
      <a:accent1>
        <a:srgbClr val="897FBB"/>
      </a:accent1>
      <a:accent2>
        <a:srgbClr val="8F8BCF"/>
      </a:accent2>
      <a:accent3>
        <a:srgbClr val="C3AED5"/>
      </a:accent3>
      <a:accent4>
        <a:srgbClr val="D4C7E3"/>
      </a:accent4>
      <a:accent5>
        <a:srgbClr val="FFFFFF"/>
      </a:accent5>
      <a:accent6>
        <a:srgbClr val="FFFFFF"/>
      </a:accent6>
      <a:hlink>
        <a:srgbClr val="55386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4598</TotalTime>
  <Words>2609</Words>
  <Application>Microsoft Macintosh PowerPoint</Application>
  <PresentationFormat>On-screen Show (16:9)</PresentationFormat>
  <Paragraphs>268</Paragraphs>
  <Slides>19</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Söhne</vt:lpstr>
      <vt:lpstr>Google Sans</vt:lpstr>
      <vt:lpstr>Poppins ExtraBold</vt:lpstr>
      <vt:lpstr>Poppins</vt:lpstr>
      <vt:lpstr>Inter</vt:lpstr>
      <vt:lpstr>Arial</vt:lpstr>
      <vt:lpstr>Nunito Light</vt:lpstr>
      <vt:lpstr>Helvetica Neue</vt:lpstr>
      <vt:lpstr>Bebas Neue</vt:lpstr>
      <vt:lpstr>DM Sans</vt:lpstr>
      <vt:lpstr>Road Traffic Accident Reporting App Pitch Deck by Slidesgo</vt:lpstr>
      <vt:lpstr>Accident Prediction on Different Conditions</vt:lpstr>
      <vt:lpstr>Agenda</vt:lpstr>
      <vt:lpstr>Introduction</vt:lpstr>
      <vt:lpstr>About Project</vt:lpstr>
      <vt:lpstr>Research Questions</vt:lpstr>
      <vt:lpstr>Dataset Source and description</vt:lpstr>
      <vt:lpstr>Data Cleaning</vt:lpstr>
      <vt:lpstr>Exploratory Data Analysis</vt:lpstr>
      <vt:lpstr>Exploratory Data Analysis Cont.</vt:lpstr>
      <vt:lpstr>Exploratory Data Analysis Cont.</vt:lpstr>
      <vt:lpstr>Exploratory Data Analysis Cont.</vt:lpstr>
      <vt:lpstr>Exploratory Data Analysis Cont.</vt:lpstr>
      <vt:lpstr>Summary of EDA</vt:lpstr>
      <vt:lpstr>Feature Engineering</vt:lpstr>
      <vt:lpstr>Model Training</vt:lpstr>
      <vt:lpstr>Model Training</vt:lpstr>
      <vt:lpstr>Outcome of research questions</vt:lpstr>
      <vt:lpstr>Conclusion &amp;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Traffic Accident Reporting App Pitch Deck</dc:title>
  <cp:lastModifiedBy>Krutal Patel</cp:lastModifiedBy>
  <cp:revision>105</cp:revision>
  <dcterms:modified xsi:type="dcterms:W3CDTF">2023-12-17T07:13:51Z</dcterms:modified>
</cp:coreProperties>
</file>