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7"/>
    <p:restoredTop sz="94725"/>
  </p:normalViewPr>
  <p:slideViewPr>
    <p:cSldViewPr snapToGrid="0">
      <p:cViewPr>
        <p:scale>
          <a:sx n="114" d="100"/>
          <a:sy n="11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63DE-35D7-F8C9-F9B9-85E239E0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C792A-D153-E070-E71C-C08F37E77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9CA4-5669-ABAC-ADA9-BCE34BB6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B22A-04F7-4A3B-3BE3-97AF08AA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6616-C1E0-F842-CE04-2FE65F1F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CDCE-AB1F-CC85-87AF-B5C60574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18534-2E59-CE34-52BC-313C48BF0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A78D-3739-1CBD-B711-A36E3854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0712-7B00-619C-46AB-9EA3444C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2CFF-5EE9-495C-0B85-F86BE8A8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3A773-2FF8-E83E-C1F9-6A6F03513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838F3-B89C-16C8-AA73-904F85844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6E89-3D13-24D2-78E9-F094A9B6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4A3A-6ECD-4328-3AA3-BD3D390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FCA7-E7B0-3857-8E8A-58477E8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68B-AF95-9BD4-21EE-E1F4590E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1E4B-6533-5087-6BBD-A9A9378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1286-A32C-2778-84FC-5972C466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A3B0-C8D6-A280-ECDA-DAB9307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B688-0115-E1A3-81B0-E0D82B8B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2380-0176-FEA6-3799-4149E482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3B26-C007-A378-1F4D-87A1E364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A14A-60D2-01F8-C153-2CD001BC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C7DF-E4B8-1FEC-4152-6C9A1F0C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A8A7-B878-2E3F-C059-95686B87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2A9D-E06A-3E4A-0969-E8A4567C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772D-40C6-D88D-D480-DCE7F51A8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FD6-92C7-DAD7-FFAC-68955CC5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D5DB-DCAF-8771-1BB9-322A5B12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07C0-7500-17E9-3F65-6AE6838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7AD64-A125-2167-F4D1-7DA613EA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F608-3FD7-EBD8-7268-6F7B06AA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24D36-5966-D911-9B82-E435CE1C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DA48C-5BAE-2CE2-AB68-19FE5BFC0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3FDC-0BC0-A816-87A4-8DFD03AE1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E29B7-CFFD-EDA4-5EF4-6C90A9E21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0E153-E726-58E7-7491-5095F8CC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586B9-B6C4-1ADD-7453-5708E715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C77D-38F0-2318-12DE-9E030580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8655-FD2F-CAA6-D222-B7D78955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646E6-27BC-9BF3-62FB-59C8F59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DD66-E268-B457-15FE-A5379BCD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2B1CC-F7DE-2332-8C4A-7EA2959E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ABCA7-674A-1F61-AA6D-2BDFA3BB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4E31B-78D8-7732-551F-2B85158B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1829-98C0-D1D5-19D7-E41DE3E0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327A-78AC-3185-B71B-B5B23230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0D20-B801-F52E-D10A-E8DA2F69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78E9-3422-0923-6B1F-CED84704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F1B17-09B2-08A4-0A43-D738FFD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2E8F6-5844-3EC1-D76E-8215994E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90F1-0AE3-4C76-EB2F-A9E1E2B9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A6E2-A689-25B0-CA2D-CE2C29F6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0C293-DA56-BAD2-BE5C-60BA480C8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E639C-06A1-CDB6-21F7-FD5F42F0A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05773-2F69-0BD6-6E8C-7260C104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CAD79-209F-B132-FB2A-860BAFF3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85D2F-E3F8-7C1D-FAE5-B69DD3D6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75782-A3A1-07BB-A270-61E3306F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2585-3E0B-4234-F77D-46CFDAB3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BA7F-2B2D-093B-C826-EBAFFAD7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D17D-F577-2442-968E-19B23D9C1C0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5437-F7A6-725B-02E1-B703AA37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7104E-DE1C-20EE-7C67-4D83CA53C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7AA7-5582-534B-94B8-4A2A8CCB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numbers in white and orange">
            <a:extLst>
              <a:ext uri="{FF2B5EF4-FFF2-40B4-BE49-F238E27FC236}">
                <a16:creationId xmlns:a16="http://schemas.microsoft.com/office/drawing/2014/main" id="{304A7C0D-4FC0-D8AF-C8DA-0479FD7C2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3" r="2771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DE4C5-0A78-127A-C293-52DC521F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Text Classification Using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D11D8-9182-0923-6489-A953D7FC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By </a:t>
            </a:r>
          </a:p>
          <a:p>
            <a:pPr algn="l"/>
            <a:r>
              <a:rPr lang="en-US" sz="1400" dirty="0" err="1"/>
              <a:t>Srisailam</a:t>
            </a:r>
            <a:r>
              <a:rPr lang="en-US" sz="1400" dirty="0"/>
              <a:t> </a:t>
            </a:r>
            <a:r>
              <a:rPr lang="en-US" sz="1400" dirty="0" err="1"/>
              <a:t>Basanthpur</a:t>
            </a:r>
            <a:endParaRPr lang="en-US" sz="1400" dirty="0"/>
          </a:p>
          <a:p>
            <a:pPr algn="l"/>
            <a:r>
              <a:rPr lang="en-US" sz="1400" dirty="0"/>
              <a:t>Data 606 Capstone in Data Science </a:t>
            </a:r>
            <a:br>
              <a:rPr lang="en-US" sz="1400" dirty="0"/>
            </a:br>
            <a:r>
              <a:rPr lang="en-US" sz="1400" dirty="0"/>
              <a:t>Under the Guidance of Prof. Dr. </a:t>
            </a:r>
            <a:r>
              <a:rPr lang="en-US" sz="1400" dirty="0" err="1"/>
              <a:t>Chaojie</a:t>
            </a:r>
            <a:r>
              <a:rPr lang="en-US" sz="1400" dirty="0"/>
              <a:t> Wang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39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7BBF-97B9-9061-9EAC-3C7893DA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1A87CB-183B-D23C-6DF5-0684096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Sale, year, help are highly used words in subject of news articles.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DE19C-4033-5762-C1E0-F9C2777E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12429"/>
            <a:ext cx="7214616" cy="3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1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2D33-2107-CC9F-097B-3ABA494E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–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AEC3-C906-4AF0-68B4-3BAC1743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75 – 25% Split.</a:t>
            </a:r>
          </a:p>
          <a:p>
            <a:r>
              <a:rPr lang="en-US" dirty="0"/>
              <a:t>99% of Word count in Each row &lt;= 1361.</a:t>
            </a:r>
          </a:p>
          <a:p>
            <a:r>
              <a:rPr lang="en-US" dirty="0"/>
              <a:t>Padding remaining 1% data to 1361 words.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7A447-E6FA-4C69-916C-A9DD2963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77" y="3675947"/>
            <a:ext cx="5486399" cy="17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2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D09F-6BA4-1DA4-C4E3-B158E91E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9000"/>
          </a:xfrm>
        </p:spPr>
        <p:txBody>
          <a:bodyPr/>
          <a:lstStyle/>
          <a:p>
            <a:r>
              <a:rPr lang="en-US" dirty="0"/>
              <a:t>Training using CNN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FD6AF-BE0B-DDF8-1CA5-C89BD1B0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42" y="1334126"/>
            <a:ext cx="3399172" cy="43340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ADD44-12E6-FE45-31A5-98A417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5" y="1291416"/>
            <a:ext cx="4643022" cy="43565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2D3C09-1142-04E3-EFF2-4F72D224BCAF}"/>
              </a:ext>
            </a:extLst>
          </p:cNvPr>
          <p:cNvSpPr txBox="1"/>
          <p:nvPr/>
        </p:nvSpPr>
        <p:spPr>
          <a:xfrm>
            <a:off x="1048542" y="5921406"/>
            <a:ext cx="3399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– CNN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B2855-07FB-AD41-5DA2-8CB37F80F0E0}"/>
              </a:ext>
            </a:extLst>
          </p:cNvPr>
          <p:cNvSpPr txBox="1"/>
          <p:nvPr/>
        </p:nvSpPr>
        <p:spPr>
          <a:xfrm>
            <a:off x="5693043" y="5904529"/>
            <a:ext cx="3399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–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81518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ACEE-BF9A-2577-68AD-DC21A5DD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FAB31-2BFB-256B-9555-80BCD21B5D13}"/>
              </a:ext>
            </a:extLst>
          </p:cNvPr>
          <p:cNvSpPr txBox="1"/>
          <p:nvPr/>
        </p:nvSpPr>
        <p:spPr>
          <a:xfrm>
            <a:off x="990428" y="5722022"/>
            <a:ext cx="494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- Train and Test Accuracies of 95% &amp; 93% with out overfitting.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FBD41-ED3C-3BAE-2F8F-B9C23A6D5657}"/>
              </a:ext>
            </a:extLst>
          </p:cNvPr>
          <p:cNvSpPr txBox="1"/>
          <p:nvPr/>
        </p:nvSpPr>
        <p:spPr>
          <a:xfrm>
            <a:off x="6158712" y="5652480"/>
            <a:ext cx="494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- Train and Test losses of 0.1656 &amp; 0.1485 with out overfitting.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28CE1C-ACF7-D652-548F-094AE0F2B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07" y="1601817"/>
            <a:ext cx="5274928" cy="3884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6D51A5-C32D-F397-33BE-379C561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9772"/>
            <a:ext cx="5925711" cy="41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E4EB1-47C6-98DB-3D65-1AAD47D6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Machine Learning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AEEE-2D3E-9286-3E21-FB83C4F1A6B1}"/>
              </a:ext>
            </a:extLst>
          </p:cNvPr>
          <p:cNvSpPr txBox="1"/>
          <p:nvPr/>
        </p:nvSpPr>
        <p:spPr>
          <a:xfrm>
            <a:off x="9174011" y="3947091"/>
            <a:ext cx="172675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Classifier 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C6121-8E81-F061-10F7-415723C23B06}"/>
              </a:ext>
            </a:extLst>
          </p:cNvPr>
          <p:cNvSpPr txBox="1"/>
          <p:nvPr/>
        </p:nvSpPr>
        <p:spPr>
          <a:xfrm>
            <a:off x="5382605" y="2438504"/>
            <a:ext cx="2048345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DFC0B2-790B-B90D-C5E1-474666829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079" y="1829244"/>
            <a:ext cx="4452791" cy="1329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F70D60-136B-D659-E3B1-E8297396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21" y="3658488"/>
            <a:ext cx="4119800" cy="13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FEF0F-BB93-0D1D-44FA-33E271E9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Comparison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D64926-507F-32FC-052E-ACF21FA9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13119"/>
              </p:ext>
            </p:extLst>
          </p:nvPr>
        </p:nvGraphicFramePr>
        <p:xfrm>
          <a:off x="838200" y="2344098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617421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3798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5388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0.957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5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4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33484"/>
                  </a:ext>
                </a:extLst>
              </a:tr>
            </a:tbl>
          </a:graphicData>
        </a:graphic>
      </p:graphicFrame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407AEB5-E6BC-EA47-512D-8C68A1CB9200}"/>
              </a:ext>
            </a:extLst>
          </p:cNvPr>
          <p:cNvSpPr/>
          <p:nvPr/>
        </p:nvSpPr>
        <p:spPr>
          <a:xfrm>
            <a:off x="5477522" y="2867487"/>
            <a:ext cx="79899" cy="7102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736510D-6A41-CF9A-2D82-C493F51B6535}"/>
              </a:ext>
            </a:extLst>
          </p:cNvPr>
          <p:cNvSpPr/>
          <p:nvPr/>
        </p:nvSpPr>
        <p:spPr>
          <a:xfrm>
            <a:off x="8152803" y="2867487"/>
            <a:ext cx="79899" cy="7102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563-413E-6467-F1A7-8C4F2C46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CC765-1FE4-3F1D-97BD-8903F353C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9418"/>
            <a:ext cx="4950041" cy="2019582"/>
          </a:xfr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2FA26-10AD-F13E-8ECA-E34C8A92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9419"/>
            <a:ext cx="4663737" cy="22526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B5A62-F798-EFA5-CBF6-D41F1FA6D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19956"/>
            <a:ext cx="4950041" cy="26920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82597-80D0-4DFF-C219-DABF9EBD3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81819"/>
            <a:ext cx="4663737" cy="186525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17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particle graph background">
            <a:extLst>
              <a:ext uri="{FF2B5EF4-FFF2-40B4-BE49-F238E27FC236}">
                <a16:creationId xmlns:a16="http://schemas.microsoft.com/office/drawing/2014/main" id="{77D03207-CA73-3327-6D16-1FE91B784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F7D2D-75D9-F6AF-3443-6A585B5F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17161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487A-3CB4-70EC-6C09-6DF354C4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911" y="3312076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CNN model outperformed both Logistic Regression &amp; Random Forest in terms of Accuracies.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D68F384-4501-CA71-8312-FFDB4FBDC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693A2-F09C-DD4A-BF79-E3E03688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594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A52B8-8420-1A4C-5D46-5DDD3D56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Objective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336C-3EBB-8E0B-62C3-1B9D44A9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Building a text classifier using CNN </a:t>
            </a:r>
          </a:p>
          <a:p>
            <a:r>
              <a:rPr lang="en-US" sz="2200" dirty="0"/>
              <a:t>Text input to predict Label.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8CD6CBC-88A0-E2BF-77BF-8A9B9F447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564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451-0908-5016-34AB-5AEE97E6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3BFD-4B45-4D07-9483-F06B1423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/>
              <a:t>Raw Data - No rows and columns, rather data is present in text files.</a:t>
            </a:r>
          </a:p>
          <a:p>
            <a:r>
              <a:rPr lang="en-US" sz="2000"/>
              <a:t>19997 files</a:t>
            </a:r>
          </a:p>
          <a:p>
            <a:r>
              <a:rPr lang="en-US" sz="2000"/>
              <a:t>Cleaned </a:t>
            </a:r>
          </a:p>
          <a:p>
            <a:r>
              <a:rPr lang="en-US" sz="2000"/>
              <a:t>Processed using python regex.</a:t>
            </a:r>
          </a:p>
          <a:p>
            <a:r>
              <a:rPr lang="en-US" sz="2000"/>
              <a:t>20 unique class labels.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A line of binary code">
            <a:extLst>
              <a:ext uri="{FF2B5EF4-FFF2-40B4-BE49-F238E27FC236}">
                <a16:creationId xmlns:a16="http://schemas.microsoft.com/office/drawing/2014/main" id="{99CED0B7-BD85-91F9-D067-5E96ABC99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0" r="20490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30ADA6-D2EA-AD25-F970-742E4DDB5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0" r="2" b="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027F1AA-2A80-22DE-392A-239E9ED3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All class labels with equal no of documents.</a:t>
            </a:r>
          </a:p>
          <a:p>
            <a:r>
              <a:rPr lang="en-US" sz="2000" dirty="0"/>
              <a:t>997- </a:t>
            </a:r>
            <a:r>
              <a:rPr lang="en-US" sz="2000" dirty="0" err="1"/>
              <a:t>religion.christian</a:t>
            </a:r>
            <a:r>
              <a:rPr lang="en-US" sz="2000" dirty="0"/>
              <a:t>, Others – 1000.</a:t>
            </a:r>
          </a:p>
          <a:p>
            <a:r>
              <a:rPr lang="en-US" sz="2000" dirty="0"/>
              <a:t>Almost Balanced dataset.</a:t>
            </a:r>
          </a:p>
        </p:txBody>
      </p:sp>
    </p:spTree>
    <p:extLst>
      <p:ext uri="{BB962C8B-B14F-4D97-AF65-F5344CB8AC3E}">
        <p14:creationId xmlns:p14="http://schemas.microsoft.com/office/powerpoint/2010/main" val="273076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C985D-A1DB-0147-B779-D80521EE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File Size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471998-B592-DDD5-2E78-B220B1B8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talk.religion.misc</a:t>
            </a:r>
            <a:r>
              <a:rPr lang="en-US" sz="2200" dirty="0"/>
              <a:t> has got the highest mean file size.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 err="1"/>
              <a:t>soc.religion.christian</a:t>
            </a:r>
            <a:r>
              <a:rPr lang="en-US" sz="2200" dirty="0"/>
              <a:t> has got the lowest mean file size.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6A04E-27ED-74CC-09B1-76467978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884715"/>
            <a:ext cx="7772400" cy="53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BB16-3536-41A7-127A-25F469CE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News article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6D235F-471A-F58A-410E-F63454887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00976"/>
            <a:ext cx="7188199" cy="32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BEF-AF7C-6EB8-AE2D-86E715EB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478"/>
          </a:xfrm>
        </p:spPr>
        <p:txBody>
          <a:bodyPr/>
          <a:lstStyle/>
          <a:p>
            <a:r>
              <a:rPr lang="en-US" dirty="0"/>
              <a:t>Processed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DE121C-C6E6-1848-DB6F-D541425A4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549" y="916716"/>
            <a:ext cx="10882858" cy="2216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A97D8-B8AB-32E8-1BCC-1560F659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9" y="3614945"/>
            <a:ext cx="10792241" cy="26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1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D8475D-ED85-7B2B-69BB-953C75C6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A64617-D5E2-5C5D-D3C9-382CD5C1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64" y="1379095"/>
            <a:ext cx="8802007" cy="4946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F285E-A545-F38C-E767-5F3F95D669E1}"/>
              </a:ext>
            </a:extLst>
          </p:cNvPr>
          <p:cNvSpPr txBox="1"/>
          <p:nvPr/>
        </p:nvSpPr>
        <p:spPr>
          <a:xfrm>
            <a:off x="9488772" y="2847372"/>
            <a:ext cx="201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word count in text column in less than 1000.</a:t>
            </a:r>
          </a:p>
        </p:txBody>
      </p:sp>
    </p:spTree>
    <p:extLst>
      <p:ext uri="{BB962C8B-B14F-4D97-AF65-F5344CB8AC3E}">
        <p14:creationId xmlns:p14="http://schemas.microsoft.com/office/powerpoint/2010/main" val="241245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FC48B-02F1-6981-7683-EEF3B3DF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E3865-2EE0-EDED-5F4E-48A430A738C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Ohio State is highly used word in news articles.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E5ABEB-8712-E5D8-39B7-1DC9E346E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936" y="1259174"/>
            <a:ext cx="7842254" cy="43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285</Words>
  <Application>Microsoft Macintosh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Text Classification Using CNN</vt:lpstr>
      <vt:lpstr>Objective </vt:lpstr>
      <vt:lpstr>Data</vt:lpstr>
      <vt:lpstr>PowerPoint Presentation</vt:lpstr>
      <vt:lpstr>File Size</vt:lpstr>
      <vt:lpstr>Random News article</vt:lpstr>
      <vt:lpstr>Processed Data </vt:lpstr>
      <vt:lpstr>Counting Words</vt:lpstr>
      <vt:lpstr>Word Cloud</vt:lpstr>
      <vt:lpstr>Word Cloud</vt:lpstr>
      <vt:lpstr>Train – Test Split</vt:lpstr>
      <vt:lpstr>Training using CNN Model</vt:lpstr>
      <vt:lpstr>CNN Model Performance</vt:lpstr>
      <vt:lpstr>Machine Learning Models</vt:lpstr>
      <vt:lpstr>Comparison</vt:lpstr>
      <vt:lpstr>Predictions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CNN</dc:title>
  <dc:creator>Srisailam Basanthpur</dc:creator>
  <cp:lastModifiedBy>Srisailam Basanthpur</cp:lastModifiedBy>
  <cp:revision>32</cp:revision>
  <dcterms:created xsi:type="dcterms:W3CDTF">2023-11-02T04:12:28Z</dcterms:created>
  <dcterms:modified xsi:type="dcterms:W3CDTF">2023-12-16T00:25:45Z</dcterms:modified>
</cp:coreProperties>
</file>