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52" r:id="rId6"/>
    <p:sldId id="361" r:id="rId7"/>
    <p:sldId id="363" r:id="rId8"/>
    <p:sldId id="364" r:id="rId9"/>
    <p:sldId id="365" r:id="rId10"/>
    <p:sldId id="366" r:id="rId11"/>
    <p:sldId id="367" r:id="rId12"/>
    <p:sldId id="368" r:id="rId13"/>
    <p:sldId id="370" r:id="rId14"/>
    <p:sldId id="372" r:id="rId15"/>
    <p:sldId id="371" r:id="rId16"/>
    <p:sldId id="373" r:id="rId17"/>
    <p:sldId id="374" r:id="rId18"/>
    <p:sldId id="375" r:id="rId19"/>
    <p:sldId id="377" r:id="rId20"/>
    <p:sldId id="3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2,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nehalbirla/vehicle-dataset-from-cardekho?select=car+data.csv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sz="4000" dirty="0"/>
              <a:t>Pre-owned Car Prediction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Subject: Data 606(Capstone Project)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Professor: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Chaojie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Wang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Presentor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Harshavardhan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Kalagarla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07392"/>
            <a:ext cx="9774768" cy="610863"/>
          </a:xfrm>
        </p:spPr>
        <p:txBody>
          <a:bodyPr>
            <a:normAutofit/>
          </a:bodyPr>
          <a:lstStyle/>
          <a:p>
            <a:r>
              <a:rPr lang="en-US" dirty="0"/>
              <a:t>Model Training and 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2401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 the data is split to test and train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predict and use the actual accuracy we used 5 four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Random Forest: An ensemble learning method that combines multiple decision trees to improve predictive performance.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E60963-40BF-4999-7967-D2C84AF8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847A1A-0C9E-26DB-873C-BD9F20C0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3476907"/>
            <a:ext cx="6210619" cy="12192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BE1C35-591E-E4FD-08EE-A187F3A1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07" y="4717639"/>
            <a:ext cx="4464031" cy="2252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228276-1171-2C44-1680-4AECC1CDD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70" y="2121096"/>
            <a:ext cx="3835597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1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07392"/>
            <a:ext cx="9774768" cy="610863"/>
          </a:xfrm>
        </p:spPr>
        <p:txBody>
          <a:bodyPr>
            <a:normAutofit/>
          </a:bodyPr>
          <a:lstStyle/>
          <a:p>
            <a:r>
              <a:rPr lang="en-US" dirty="0"/>
              <a:t>Model Training and 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2401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Boosting Models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): Ensemble learning techniques that build multiple weak learners sequentially, with each one trying to correct the errors of the previous one.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F1A6B2-3531-2907-1418-7E6146CB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901050"/>
            <a:ext cx="6434562" cy="2876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88466-D018-1E9D-B354-2E985261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678" y="5870882"/>
            <a:ext cx="4456722" cy="2825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D2B8E0-8F38-8703-2349-4AEE8808C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809" y="2983197"/>
            <a:ext cx="4706937" cy="1276416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481255C-2D83-2057-F02D-193083179E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7ECCA-C22F-ED8A-1DDC-76420DFE7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061" y="4413196"/>
            <a:ext cx="4381606" cy="2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2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07392"/>
            <a:ext cx="9774768" cy="610863"/>
          </a:xfrm>
        </p:spPr>
        <p:txBody>
          <a:bodyPr>
            <a:normAutofit/>
          </a:bodyPr>
          <a:lstStyle/>
          <a:p>
            <a:r>
              <a:rPr lang="en-US" dirty="0"/>
              <a:t>Model Training and 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2401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Linear Regression: Used for predicting a continuous target variable based on one or more input features. It assumes a linear relationship between the features and the target.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E60963-40BF-4999-7967-D2C84AF8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1333" y="38404"/>
            <a:ext cx="6096000" cy="69030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840468-24F3-73C5-43CC-A19C6F76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3053737"/>
            <a:ext cx="4193117" cy="1168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EC4D39-08A0-3ED5-8F52-6AF07D8F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509308"/>
            <a:ext cx="4193117" cy="28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0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07392"/>
            <a:ext cx="9774768" cy="610863"/>
          </a:xfrm>
        </p:spPr>
        <p:txBody>
          <a:bodyPr>
            <a:normAutofit/>
          </a:bodyPr>
          <a:lstStyle/>
          <a:p>
            <a:r>
              <a:rPr lang="en-US" dirty="0"/>
              <a:t>Model Training and Model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2401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 scaling, neural network creation (regression), and model training using TensorFlow for 50 epochs with mean squared error loss.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AD945-B76B-C72F-0547-1ABC5BD1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56" y="3056466"/>
            <a:ext cx="4971177" cy="2936994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74E06B4-CDAB-6DC9-D496-37A1C397A3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7F3331-42EB-E0A0-1BFE-E35802EF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72" y="3826934"/>
            <a:ext cx="4471380" cy="3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07392"/>
            <a:ext cx="9774768" cy="610863"/>
          </a:xfrm>
        </p:spPr>
        <p:txBody>
          <a:bodyPr>
            <a:normAutofit/>
          </a:bodyPr>
          <a:lstStyle/>
          <a:p>
            <a:r>
              <a:rPr lang="en-US" dirty="0"/>
              <a:t>Saving and Predicting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2401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Among the predictions we found Random forest was giving more accuracy than the other.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74E06B4-CDAB-6DC9-D496-37A1C397A3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B608D-6E73-6D02-E769-247DC79F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5" y="2672796"/>
            <a:ext cx="5893103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07392"/>
            <a:ext cx="9774768" cy="610863"/>
          </a:xfrm>
        </p:spPr>
        <p:txBody>
          <a:bodyPr>
            <a:normAutofit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24011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74E06B4-CDAB-6DC9-D496-37A1C397A3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514A-878B-9DBF-52AC-579F40BA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" y="2077696"/>
            <a:ext cx="6402917" cy="3930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0DE14F-A350-7741-296C-008D6E45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90" y="2077696"/>
            <a:ext cx="5460577" cy="42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6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BAAE585-BA73-4748-8D7B-A6E927A428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A1E97E-D97C-A377-4AEE-4D4363F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6A18-63F4-58F5-9A7F-B49C143DC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160154"/>
            <a:ext cx="10083800" cy="350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performance of the deep neural network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and interpret the data distribution to identify potential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ensemble methods to combine model predictions for better results.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3A2A-F0AD-5DAF-CFFB-AEF12ED8CC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377F-9772-DBFA-ACEA-5E252EC5EA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39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B299-D83A-B8FD-4548-04D88CF76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Thank you!!!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48B6-B707-FA33-878C-A02A85C79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52927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Introduction to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Data cleaning , Data Visualizations are done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Data is classified into simpler terms for model training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Data encoding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Data is split and trained with the models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134203"/>
          </a:xfrm>
        </p:spPr>
        <p:txBody>
          <a:bodyPr/>
          <a:lstStyle/>
          <a:p>
            <a:r>
              <a:rPr lang="en-US" dirty="0"/>
              <a:t>04. Model Training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Suitable model is considered and predicted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Prediction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3B4069FE-8724-4CE0-9B3C-6D59B9B5FD9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Car price prediction, driven by data analysis and machine learning, is essential in today's automotive industry. It helps buyers and sellers make informed decisions by estimating a vehicle's value based on factors like make, model, mileage, and market demand. This process benefits consumers, sellers, and industry stakeholders alike.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November 2,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782301" cy="27952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data is referred from Kaggle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https://www.kaggle.com/datasets/nehalbirla/vehicle-dataset-from-cardekho?select=car+data.csv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Size(299KB)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 shape (8129 rows ,13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colums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B378C-0507-06EB-999E-4F78682B55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FED28A-9544-E593-EC8F-8A6A72ED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83" y="3827486"/>
            <a:ext cx="8487294" cy="25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242301" cy="27952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Used command like </a:t>
            </a:r>
            <a:r>
              <a:rPr lang="en-US" dirty="0" err="1"/>
              <a:t>dtypes</a:t>
            </a:r>
            <a:r>
              <a:rPr lang="en-US" dirty="0"/>
              <a:t>() , </a:t>
            </a:r>
            <a:r>
              <a:rPr lang="en-US" dirty="0" err="1"/>
              <a:t>data.isnull</a:t>
            </a:r>
            <a:r>
              <a:rPr lang="en-US" dirty="0"/>
              <a:t>().sum() to know about the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 clear picture of data we got a column named age from year.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3B378C-0507-06EB-999E-4F78682B55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6791" y="-22543"/>
            <a:ext cx="6096000" cy="6903086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14809-8D9C-A1EF-67F9-E1924F44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32191"/>
            <a:ext cx="9627095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0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590" y="539611"/>
            <a:ext cx="4941477" cy="6108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D09F6-654B-3172-74B4-17C69923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6" y="1491009"/>
            <a:ext cx="5594465" cy="4965036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30D0A0-10BD-18C3-C930-CDC353DE1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602414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F3E50F-95E7-B250-0C11-E3D80D3C6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13" y="1491009"/>
            <a:ext cx="6240087" cy="52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590" y="539611"/>
            <a:ext cx="4941477" cy="6108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30D0A0-10BD-18C3-C930-CDC353DE1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60241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93343-6712-1C1F-F04A-4928E2C7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" y="1221971"/>
            <a:ext cx="6156225" cy="5096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06E47-52BA-7C40-064E-157534BA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78" y="1221972"/>
            <a:ext cx="5793321" cy="53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8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61" y="970183"/>
            <a:ext cx="4941477" cy="610863"/>
          </a:xfrm>
        </p:spPr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1235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Categoring</a:t>
            </a:r>
            <a:r>
              <a:rPr lang="en-US" dirty="0"/>
              <a:t> the columns like </a:t>
            </a:r>
            <a:r>
              <a:rPr lang="en-US" dirty="0" err="1"/>
              <a:t>fuel,seller_type,transmission</a:t>
            </a:r>
            <a:r>
              <a:rPr lang="en-US" dirty="0"/>
              <a:t> and Owner and assigning the binary values do the prediction for the models would be easy and as the data types of the </a:t>
            </a:r>
            <a:r>
              <a:rPr lang="en-US" dirty="0" err="1"/>
              <a:t>colums</a:t>
            </a:r>
            <a:r>
              <a:rPr lang="en-US" dirty="0"/>
              <a:t> </a:t>
            </a:r>
            <a:r>
              <a:rPr lang="en-US" dirty="0" err="1"/>
              <a:t>mileage,engine,max_power,torque</a:t>
            </a:r>
            <a:r>
              <a:rPr lang="en-US" dirty="0"/>
              <a:t> are in object so changed it to float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30D0A0-10BD-18C3-C930-CDC353DE1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78540"/>
            <a:ext cx="6096000" cy="6602414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72A1F-7AE0-BFB9-F7EF-32B83D0A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0" y="3164887"/>
            <a:ext cx="6712295" cy="1492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2C530-CD36-638C-D344-B8C0DF92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7" y="5207678"/>
            <a:ext cx="7244462" cy="1473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DA704-D8F9-AE16-E3A0-FB55E50F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126" y="4134511"/>
            <a:ext cx="6502734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B99A4F-057E-DA59-2E40-BC027F21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61" y="970183"/>
            <a:ext cx="4941477" cy="610863"/>
          </a:xfrm>
        </p:spPr>
        <p:txBody>
          <a:bodyPr/>
          <a:lstStyle/>
          <a:p>
            <a:r>
              <a:rPr lang="en-US" dirty="0"/>
              <a:t>Data Encoding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C66-C6D5-C05B-3F4B-909DBEDB1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901450" cy="1235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B16-3867-BAEA-9F06-93A12A4125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DB4E-55DB-E9E2-E147-C5D6EA345D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130D0A0-10BD-18C3-C930-CDC353DE1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78540"/>
            <a:ext cx="6096000" cy="66024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DFF72-14E2-9F5A-4BE0-BE176372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810328"/>
            <a:ext cx="10370083" cy="1644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DE219-6D4D-1C8E-6924-B5554ABA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30" y="3455063"/>
            <a:ext cx="7887105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9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619</TotalTime>
  <Words>525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Franklin Gothic Book</vt:lpstr>
      <vt:lpstr>Franklin Gothic Demi</vt:lpstr>
      <vt:lpstr>Helvetica Neue</vt:lpstr>
      <vt:lpstr>Times New Roman</vt:lpstr>
      <vt:lpstr>Wingdings</vt:lpstr>
      <vt:lpstr>Theme1</vt:lpstr>
      <vt:lpstr>Pre-owned Car Prediction Analysis</vt:lpstr>
      <vt:lpstr>Agenda</vt:lpstr>
      <vt:lpstr>Introduction</vt:lpstr>
      <vt:lpstr>Data Information</vt:lpstr>
      <vt:lpstr>Data Cleaning</vt:lpstr>
      <vt:lpstr>Data Visualization</vt:lpstr>
      <vt:lpstr>Data Visualization</vt:lpstr>
      <vt:lpstr>Data Encoding</vt:lpstr>
      <vt:lpstr>Data Encoding</vt:lpstr>
      <vt:lpstr>Model Training and Model Evaluation</vt:lpstr>
      <vt:lpstr>Model Training and Model Evaluation</vt:lpstr>
      <vt:lpstr>Model Training and Model Evaluation</vt:lpstr>
      <vt:lpstr>Model Training and Model Evaluation</vt:lpstr>
      <vt:lpstr>Saving and Predicting Model</vt:lpstr>
      <vt:lpstr>Web Page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Pre-owned Car Prediction Analysis</dc:title>
  <dc:creator>shravani mandalam</dc:creator>
  <cp:lastModifiedBy>shravani mandalam</cp:lastModifiedBy>
  <cp:revision>7</cp:revision>
  <dcterms:created xsi:type="dcterms:W3CDTF">2023-11-02T17:48:54Z</dcterms:created>
  <dcterms:modified xsi:type="dcterms:W3CDTF">2023-11-03T04:08:21Z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