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1" r:id="rId6"/>
    <p:sldId id="264" r:id="rId7"/>
    <p:sldId id="263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1EDA3-60E0-2B46-9AF3-10173EA894C8}" v="43" dt="2023-12-04T16:12:21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A stack of books and a globe on a table&#10;&#10;Description automatically generated">
            <a:extLst>
              <a:ext uri="{FF2B5EF4-FFF2-40B4-BE49-F238E27FC236}">
                <a16:creationId xmlns:a16="http://schemas.microsoft.com/office/drawing/2014/main" id="{B58DFE69-5FC8-84DD-9715-9AA0A7A14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152" r="8631" b="-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36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8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EE6A81-A99D-A7AB-5C49-4DA4E4257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7772400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chemeClr val="bg1"/>
                </a:solidFill>
              </a:rPr>
              <a:t>COURSE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F9DCD-C266-90B6-6282-49CDC504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Rohith Challa (ZI04298)</a:t>
            </a:r>
          </a:p>
        </p:txBody>
      </p:sp>
    </p:spTree>
    <p:extLst>
      <p:ext uri="{BB962C8B-B14F-4D97-AF65-F5344CB8AC3E}">
        <p14:creationId xmlns:p14="http://schemas.microsoft.com/office/powerpoint/2010/main" val="18316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67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2F90F5-A835-02F9-71C7-707B8972D84F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79A-B293-35CE-6335-AAD3FC44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47A1-4AD6-5243-7B96-5668ED04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project is a comprehensive data processing and recommendation system for online courses. It demonstrates how to clean, analyze, and preprocess a dataset of online courses.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main goal is to extract meaningful insights from features and build a course recommendation system based on course content.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involves the following key tasks: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Data Cleaning and pre-processing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Data Analysis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Stemming and Vectorization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Recommendation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42729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EA4C-83A3-16A8-9109-75B4F0D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" name="Content Placeholder 9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68905DB9-3B34-07D9-7F17-43A90CF1B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482" y="2743200"/>
            <a:ext cx="7564491" cy="3132668"/>
          </a:xfrm>
        </p:spPr>
      </p:pic>
    </p:spTree>
    <p:extLst>
      <p:ext uri="{BB962C8B-B14F-4D97-AF65-F5344CB8AC3E}">
        <p14:creationId xmlns:p14="http://schemas.microsoft.com/office/powerpoint/2010/main" val="26691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EA4C-83A3-16A8-9109-75B4F0D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CBDCFE6-82B1-F710-EAE2-8ED2C55E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Each Row Represents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A course on Coursera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Data Size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8.72 MB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Data Shape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Before Data Cleaning - 3522 rows x 7 columns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After Data Cleaning - 3392 rows x 8 columns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46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E13EA690-3E46-4734-B577-2ABC2C11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1BDD458-A659-4F0A-8038-738C3F39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8F792791-84CE-47AA-BB9B-37B92497A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529672B-07B1-4DA2-BD2A-C421B1FBA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8E902B0-5E87-4F1F-9249-F11B511E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56" name="Picture 1055">
              <a:extLst>
                <a:ext uri="{FF2B5EF4-FFF2-40B4-BE49-F238E27FC236}">
                  <a16:creationId xmlns:a16="http://schemas.microsoft.com/office/drawing/2014/main" id="{C71F2CD6-3F1D-4272-B95F-DF779709E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56B986-2139-960A-15B3-114C208D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ANALYSIS AND VISUALIZATION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302D7A57-9708-42D3-BE0A-D2D5AEBBB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graph of a number of courses&#10;&#10;Description automatically generated">
            <a:extLst>
              <a:ext uri="{FF2B5EF4-FFF2-40B4-BE49-F238E27FC236}">
                <a16:creationId xmlns:a16="http://schemas.microsoft.com/office/drawing/2014/main" id="{9B111462-E294-B031-BA2B-981E7427D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794" r="-1609" b="-796"/>
          <a:stretch/>
        </p:blipFill>
        <p:spPr bwMode="auto">
          <a:xfrm>
            <a:off x="1142288" y="1255007"/>
            <a:ext cx="2993732" cy="22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375B9B75-E178-411B-BA12-D67B0886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black and white text&#10;&#10;Description automatically generated">
            <a:extLst>
              <a:ext uri="{FF2B5EF4-FFF2-40B4-BE49-F238E27FC236}">
                <a16:creationId xmlns:a16="http://schemas.microsoft.com/office/drawing/2014/main" id="{12D40B5A-29A8-A7A2-C62B-B915350582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874" r="-311" b="-2"/>
          <a:stretch/>
        </p:blipFill>
        <p:spPr>
          <a:xfrm>
            <a:off x="1210080" y="3637528"/>
            <a:ext cx="2858148" cy="1825503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3FDCC05-B7D4-F601-4EB3-4A6E66A4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Universities </a:t>
            </a:r>
            <a:r>
              <a:rPr lang="en-US" dirty="0" err="1"/>
              <a:t>CertNexus</a:t>
            </a:r>
            <a:r>
              <a:rPr lang="en-US" dirty="0"/>
              <a:t>, SV Academy, and Karlsruhe Institute for Technology have the highest course ratings.</a:t>
            </a:r>
          </a:p>
          <a:p>
            <a:r>
              <a:rPr lang="en-US" dirty="0"/>
              <a:t>Universities Universidad Nacional </a:t>
            </a:r>
            <a:r>
              <a:rPr lang="en-US" dirty="0" err="1"/>
              <a:t>Autnoma</a:t>
            </a:r>
            <a:r>
              <a:rPr lang="en-US" dirty="0"/>
              <a:t> de </a:t>
            </a:r>
            <a:r>
              <a:rPr lang="en-US" dirty="0" err="1"/>
              <a:t>Mxico</a:t>
            </a:r>
            <a:r>
              <a:rPr lang="en-US" dirty="0"/>
              <a:t>, Carnegie Mellon University, and Yandex have the lowest course ratings.</a:t>
            </a:r>
          </a:p>
          <a:p>
            <a:r>
              <a:rPr lang="en-US" dirty="0"/>
              <a:t>Most of the courses are of beginner level and rest of them mostly being advanced and intermediate.</a:t>
            </a:r>
          </a:p>
          <a:p>
            <a:r>
              <a:rPr lang="en-US" dirty="0"/>
              <a:t>Courses from almost all difficulty levels have average course rating of 4.5</a:t>
            </a:r>
          </a:p>
        </p:txBody>
      </p:sp>
    </p:spTree>
    <p:extLst>
      <p:ext uri="{BB962C8B-B14F-4D97-AF65-F5344CB8AC3E}">
        <p14:creationId xmlns:p14="http://schemas.microsoft.com/office/powerpoint/2010/main" val="286196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663F-E987-4F91-88BF-A8C2C57C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8836-5392-9133-63E9-AB7F8BE8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use of Porter Stemmer from Natural Language Toolkit (NLTK) library.</a:t>
            </a:r>
          </a:p>
          <a:p>
            <a:r>
              <a:rPr lang="en-US" dirty="0"/>
              <a:t>Created a stemming function that takes a token (a string of words) and applies stemming to each word in the token.</a:t>
            </a:r>
          </a:p>
          <a:p>
            <a:r>
              <a:rPr lang="en-US" dirty="0"/>
              <a:t>Stemming is useful for text preprocessing tasks where reducing words to their root form can aid in feature extraction and improve the performance of natural language processing models.</a:t>
            </a:r>
          </a:p>
        </p:txBody>
      </p:sp>
    </p:spTree>
    <p:extLst>
      <p:ext uri="{BB962C8B-B14F-4D97-AF65-F5344CB8AC3E}">
        <p14:creationId xmlns:p14="http://schemas.microsoft.com/office/powerpoint/2010/main" val="209241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AC40-0A55-122F-7BFC-D38DE8A8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4FB7-8A7C-0C8E-CB09-BBA05F3C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‘CountVectorizer’, from ‘sklearn.feature_extraction.text’ library.</a:t>
            </a:r>
          </a:p>
          <a:p>
            <a:pPr>
              <a:lnSpc>
                <a:spcPct val="150000"/>
              </a:lnSpc>
            </a:pPr>
            <a:r>
              <a:rPr lang="en-US" dirty="0"/>
              <a:t>Vectorization is applied to the 'Tokens' column in the '</a:t>
            </a:r>
            <a:r>
              <a:rPr lang="en-US" dirty="0" err="1"/>
              <a:t>courseData</a:t>
            </a:r>
            <a:r>
              <a:rPr lang="en-US" dirty="0"/>
              <a:t>’ </a:t>
            </a:r>
            <a:r>
              <a:rPr lang="en-US" dirty="0" err="1"/>
              <a:t>dataframe</a:t>
            </a:r>
            <a:r>
              <a:rPr lang="en-US" dirty="0"/>
              <a:t>. This method tokenizes and builds a vocabulary of words from the input text data.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process is a crucial step in preparing textual data as it converts text into a format that can be used by NLP.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8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800C-CCDD-FD58-F5C0-AD632D0A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F589-B93E-4B3D-3508-D01AE0F9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library ‘cosine_similarity’ from ‘sklearn.metrics.pairwise’.</a:t>
            </a:r>
          </a:p>
          <a:p>
            <a:r>
              <a:rPr lang="en-US" dirty="0"/>
              <a:t>The ‘cosine_similarity’ function is then applied to the document-term matrix stored in the vectors variable.</a:t>
            </a:r>
          </a:p>
          <a:p>
            <a:r>
              <a:rPr lang="en-US" dirty="0"/>
              <a:t>The resulting similarity matrix will contain pairwise cosine similarities between the documents.</a:t>
            </a:r>
          </a:p>
          <a:p>
            <a:r>
              <a:rPr lang="en-US" dirty="0"/>
              <a:t>Cosine similarity is used to assess how similar two documents are based on their word frequency distributions. Higher values indicate greater similarity.</a:t>
            </a:r>
          </a:p>
        </p:txBody>
      </p:sp>
    </p:spTree>
    <p:extLst>
      <p:ext uri="{BB962C8B-B14F-4D97-AF65-F5344CB8AC3E}">
        <p14:creationId xmlns:p14="http://schemas.microsoft.com/office/powerpoint/2010/main" val="168214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E08C5-C2F7-EF8E-10D7-57BF63B3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WEB 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urse selection&#10;&#10;Description automatically generated">
            <a:extLst>
              <a:ext uri="{FF2B5EF4-FFF2-40B4-BE49-F238E27FC236}">
                <a16:creationId xmlns:a16="http://schemas.microsoft.com/office/drawing/2014/main" id="{3616CA61-2994-4298-5F0D-77B9CADBA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70" t="-42" r="12343" b="40"/>
          <a:stretch/>
        </p:blipFill>
        <p:spPr>
          <a:xfrm>
            <a:off x="893379" y="982132"/>
            <a:ext cx="6516414" cy="470396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37D9ED-83F5-50B9-331D-EC40F475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Screenshot of the web application. For a given course of interest it recommends courses along with their course ratings and difficulty levels.</a:t>
            </a:r>
          </a:p>
        </p:txBody>
      </p:sp>
    </p:spTree>
    <p:extLst>
      <p:ext uri="{BB962C8B-B14F-4D97-AF65-F5344CB8AC3E}">
        <p14:creationId xmlns:p14="http://schemas.microsoft.com/office/powerpoint/2010/main" val="68533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2082</TotalTime>
  <Words>423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COURSE RECOMMENDATION SYSTEM</vt:lpstr>
      <vt:lpstr>INTRODUCTION &amp; OBJECTIVE</vt:lpstr>
      <vt:lpstr>ARCHITECTURE</vt:lpstr>
      <vt:lpstr>DATA</vt:lpstr>
      <vt:lpstr>ANALYSIS AND VISUALIZATION</vt:lpstr>
      <vt:lpstr>STEMMING</vt:lpstr>
      <vt:lpstr>VECTORIZATION</vt:lpstr>
      <vt:lpstr>COSINE SIMILARITY</vt:lpstr>
      <vt:lpstr>WEB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RECOMMENDATION SYSTEM</dc:title>
  <dc:creator>Rohith Challa</dc:creator>
  <cp:lastModifiedBy>Rohith Challa</cp:lastModifiedBy>
  <cp:revision>2</cp:revision>
  <dcterms:created xsi:type="dcterms:W3CDTF">2023-11-06T23:55:52Z</dcterms:created>
  <dcterms:modified xsi:type="dcterms:W3CDTF">2023-12-13T20:32:22Z</dcterms:modified>
</cp:coreProperties>
</file>