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1f06412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1f06412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</a:rPr>
              <a:t>This pie chart displays the proportion of critical and non-critical violations in your dataset.We have an almost equal number of critical and noncritical violation data in our cleaned data set.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1f06412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1f06412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Note: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"Our predictive models showcase varying degrees of accuracy. Logistic Regression stands out, while ensemble methods and decision trees offer unique strengths. Further exploration includes additional metrics and feature importance analysis."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 Forest Model (RF):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Accuracy: 46.52%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Strengths: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Robust handling of complex relationships in data.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Solid baseline performance.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Considerations: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Moderate accuracy compared to other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Logistic Regression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Accuracy: 55.58%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Strengths: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Simplicity and efficiency in binary classification.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Outperformed other models in accuracy.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Considerations: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Excellent accuracy but may not capture complex relationships.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Decision Tree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Accuracy: 45.39%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Strengths: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Interpretable and visually clear decision-making.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Identifies important features.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Considerations: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Lower accuracy compared to other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XGBoost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Accuracy: 53.28%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Strengths: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Ensemble learning for efficiency.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Balances bias-variance trade-off.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Considerations: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Moderate accuracy, falls between Random Forest and Logistic Regression.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Insights: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Logistic Regression Outperforms: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Logistic Regression emerged as the most accurate model in our analysis.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Ensemble Methods Show Promise: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 Forest and XGBoost provided competitive results, leveraging ensemble learning.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Decision Tree's Interpretability: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Decision Tree, while less accurate, offers interpretability in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1f06412f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1f06412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"The integration of Streamlit brings our predictive insights to life, providing a user-friendly platform for stakeholders to explore and understand health inspection outcomes in real-time."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Rapid Prototyping: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Streamlit enables rapid development and prototyping of data applications. With minimal code, users can turn data scripts into shareable web apps.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Pythonic Syntax: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it is built on Python, Streamlit leverages a Pythonic syntax that is fNo Web Development Expertise Required: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don't need extensive web development skills to create powerful and interactive web applications. Streamlit abstracts away many complexities of web development.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amiliar to many data scientists and machine learning practitioners.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Wide Range of Widgets: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Streamlit provides a variety of widgets for user input, including sliders, buttons, and text inputs. These widgets make it easy to create interactive elements in the app.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Integration with Data Science Libraries: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Streamlit seamlessly integrates with popular data science libraries and frameworks such as Pandas, Matplotlib, Plotly, and more, making it convenient for data analysis and visualization.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1f06412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1f06412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 to Action</a:t>
            </a:r>
            <a:r>
              <a:rPr lang="en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"InspectionGuard is more than a predictive modeling project; it's a step toward proactive food safety practices. As we move forward, the commitment to enhancing public health remains at the forefront. Let's continue this journey together."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Key Findings: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Highlighted the significance of predictive modeling in revolutionizing health inspections.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Explored factors influencing inspection outcomes and efficient resource allocation.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 Insights: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Logistic Regression emerged as the most accurate model, providing a strong foundation for predictive analytics.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Ensemble methods and Decision Trees showcased unique strengths, contributing to the overall predictive power.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 App Impact: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Introduced a user-friendly web app powered by Streamlit.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Democratized access to predictive insights, fostering informed decision-making for health departments and restaurant owners.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Achievements: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Successful data cleaning and transformation laid the groundwork for accurate predictive modeling.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Explored trends through exploratory data analysis, providing valuable insights into inspection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Further exploration of metrics, including precision, recall, and F1-score.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Feature importance analysis to identify critical factors influencing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Ongoing refinement and optimization through hyperparameter tuning.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1f06412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1f06412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1f06412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1f06412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Inefficiency of Traditional Inspections: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AutoNum type="alphaLcPeriod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Traditional inspections are time-consuming and may not occur frequently enough to prevent potential issues.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AutoNum type="alphaLcPeriod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Resource allocation for inspections is often not optimized, leading to inefficiencies.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Impact on Public Health: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AutoNum type="alphaLcPeriod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Foodborne illnesses continue to pose a significant threat to public health.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AutoNum type="alphaLcPeriod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Immediate intervention is crucial to mitigate risks and protect consumers.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1f06412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1f06412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need for a proactive approach led to the development of InspectionGuard, leveraging data science and machine learning.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Resource Allocation: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Optimize inspection resources by prioritizing high-risk establishments.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Ensure effective utilization of limited resources for enhanced outcomes.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Early Intervention: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Identify establishments with a higher likelihood of violations.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Enable health departments to intervene early, ensuring compliance with food safety regulations.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Public Health Improvement: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Reduce the incidence of foodborne illnesses and related hospitalizations.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Contribute to a healthier community through proactive food safety measures.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1f06412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1f06412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Target Variable: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CRITICAL FLAG: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crucial classification variable indicating the nature of violations (Critical/Non-Critical/Not Applicable).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1f06412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1f06412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"Effective data cleaning is the foundation of successful predictive modeling. By addressing null values, removing duplicates, and focusing on relevant features, I've prepared the dataset for accurate and meaningful insights."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Cleaning Process: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Null Values Handling: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Identified and addressed null values in crucial columns.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Dropped rows with null values to maintain data integrity.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Duplicate Rows: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Detected and removed duplicate entries.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Ensured the dataset's accuracy by eliminating redundant information.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Selected Columns: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Focus on Relevant Features: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Streamlined the dataset for predictive modeling.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Selected key columns based on domain knowledge and data understanding.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Dropped 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'BUILDING,' 'STREET,' 'PHONE,' 'Community Board,' and others were dropped.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Decision based on domain knowledge and the absence of meaningful information.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Size Reduction: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Impact of Cleaning: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Original dataset: 204,779 rows.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cleaning: Reduced to 64,658 rows.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Preparation for Modeling: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Clean and Focused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Ensured a well-prepared dataset for subsequent predictive modeling.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Eliminated noise and irrelevant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"Data transformation plays a pivotal role in creating a dataset tailored for predictive insights. Filtering, mapping, and extraction have refined our data, setting the stage for accurate and meaningful modeling."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Transformation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Filtering: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Removed rows with 'Not Applicable' values in the target variable.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Ensured a clear classification for predictive modeling.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Mapping: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Converted Yes/No and types of violations into numeric values.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Facilitated easier interpretation for machine learning algorithms.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Extraction: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Extracted Month and Year from the 'Inspection Date.'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Enhanced the dataset with additional temporal features for better analysis.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Importance of Feature Engineering: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Enhanced Predictive Power: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Leveraged feature engineering to create more relevant input for models.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Extracted meaningful information from existing data.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Focused Dataset: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Transformation Impact: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Reduced noise and irrelevant information.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Enhanced the dataset's suitability for predictive modeling.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Preparation for Modeling: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Structured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Transformed data to align with specific requirements for predictive modeling.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Optimized dataset for improved model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1f06412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1f06412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"Exploratory Data Analysis has unveiled patterns and trends in our dataset. Insights from time series analysis, inspection score distributions, and borough-wise comparisons provide a foundation for our predictive modeling."</a:t>
            </a:r>
            <a:endParaRPr>
              <a:solidFill>
                <a:srgbClr val="FFFFFF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Revealed an overall increase in inspection scores over the years.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Indicated potential improvements in food safety practices.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1f06412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1f06412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Displayed monthly variations in inspection scores.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Peaks in August and dips in May suggested seasonal patterns.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1f06412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1f06412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Highlighted the varying number of inspections in different boroughs.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Manhattan leading, followed by Brooklyn, Queens, Bronx, and Staten Island.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</a:rPr>
              <a:t>The lowest number of inspections happen in Staten Island(which is almost 1/10th of Manhattan).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1f06412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1f06412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Mean Scores in Each Borough: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Displayed the mean inspection scores across different boroughs.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Showed relatively consistent mean scores across boroughs.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</a:rPr>
              <a:t>The mean score is approximately the same in each borough.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cityofnewyork.us/Health/DOHMH-New-York-City-Restaurant-Inspection-Results/43nn-pn8j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InspectionGuard</a:t>
            </a:r>
            <a:r>
              <a:rPr lang="en"/>
              <a:t> - Predictive Analytics for Food Safety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Public Health through Efficient Inspection Resource Allocation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020900" y="3848800"/>
            <a:ext cx="2518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Abhishek Thamatam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TF53379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2602"/>
            <a:ext cx="9144003" cy="351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for Health Inspection Outcomes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37161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Model (RF):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3842549" cy="15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036125" y="2072425"/>
            <a:ext cx="22119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Logistic Regression Model: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50" y="2571750"/>
            <a:ext cx="3716099" cy="15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729450" y="4295175"/>
            <a:ext cx="5594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Decision Tree Model: 45.39%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XGBoost Model: 53.28%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 Insights with Streamlit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Web App using Streamlit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Conclusion - Transforming Food Safety with InspectionGuard</a:t>
            </a:r>
            <a:endParaRPr sz="194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Call to Action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Key Findings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Insights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Improving Accuracy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Next Steps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1318350" y="1353000"/>
            <a:ext cx="65073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Thank You!!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Food safety is a critical public health concern affecting millions globally.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Traditional health inspections often fall short in ensuring the constant safety of food served in restaurants.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Inefficiency of Traditional Inspections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Impact on Public Health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</a:t>
            </a:r>
            <a:r>
              <a:rPr lang="en"/>
              <a:t>InspectionGuard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2">
                <a:solidFill>
                  <a:srgbClr val="000000"/>
                </a:solidFill>
              </a:rPr>
              <a:t>Solution: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Utilizing predictive modeling to revolutionize health inspections.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Allocation of inspection resources based on data-driven risk assessments.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Early identification of establishments at higher risk, leading to improved public health outcomes.</a:t>
            </a:r>
            <a:endParaRPr sz="1642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42">
                <a:solidFill>
                  <a:srgbClr val="000000"/>
                </a:solidFill>
              </a:rPr>
              <a:t>Objectives: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Resource Allocation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Early Intervention</a:t>
            </a:r>
            <a:endParaRPr sz="1642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42">
                <a:solidFill>
                  <a:srgbClr val="000000"/>
                </a:solidFill>
              </a:rPr>
              <a:t>Public Health Improvement</a:t>
            </a:r>
            <a:endParaRPr sz="1642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InspectionGuard Dataset Overview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sources: NYC OpenData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link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size: 92 MB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shape: # of rows - 205K and # columns - 27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Time period: 2014 - 2023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Each row represent - Inspection values(Restaurant Citations)</a:t>
            </a:r>
            <a:endParaRPr sz="1200">
              <a:solidFill>
                <a:srgbClr val="000000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Target Variable: CRITICAL FLAG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18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&amp; Transforming Data for Predictive Modeling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Process: Null Values Handling, Duplicate Rows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Columns: Focused on Relevant Features, Dropped Columns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Cleaning: Data Size Reduction - Reduced to 64,658 rows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 Steps: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Unveiling Insights through Data Exploration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1301"/>
            <a:ext cx="9144000" cy="2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1112"/>
            <a:ext cx="9144000" cy="35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1212"/>
            <a:ext cx="9144001" cy="45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1112"/>
            <a:ext cx="9144000" cy="35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