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C7A8"/>
    <a:srgbClr val="22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78315" autoAdjust="0"/>
  </p:normalViewPr>
  <p:slideViewPr>
    <p:cSldViewPr snapToGrid="0">
      <p:cViewPr varScale="1">
        <p:scale>
          <a:sx n="89" d="100"/>
          <a:sy n="89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07309-A4D9-41A2-8595-D6E96503A6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3ACB2-5AD9-4013-9AB2-17E6626BC4F2}">
      <dgm:prSet/>
      <dgm:spPr/>
      <dgm:t>
        <a:bodyPr/>
        <a:lstStyle/>
        <a:p>
          <a:pPr>
            <a:defRPr b="1"/>
          </a:pPr>
          <a:r>
            <a:rPr lang="en-US"/>
            <a:t>Project Overview and Background</a:t>
          </a:r>
        </a:p>
      </dgm:t>
    </dgm:pt>
    <dgm:pt modelId="{F71E9DEA-4601-481A-884C-E5A9DBA8D71B}" type="parTrans" cxnId="{17AABBDB-D409-4155-9A69-BDD4B8D6DFC7}">
      <dgm:prSet/>
      <dgm:spPr/>
      <dgm:t>
        <a:bodyPr/>
        <a:lstStyle/>
        <a:p>
          <a:endParaRPr lang="en-US"/>
        </a:p>
      </dgm:t>
    </dgm:pt>
    <dgm:pt modelId="{6B941869-1DED-49B2-97FB-F94FE0D770BE}" type="sibTrans" cxnId="{17AABBDB-D409-4155-9A69-BDD4B8D6DFC7}">
      <dgm:prSet/>
      <dgm:spPr/>
      <dgm:t>
        <a:bodyPr/>
        <a:lstStyle/>
        <a:p>
          <a:endParaRPr lang="en-US"/>
        </a:p>
      </dgm:t>
    </dgm:pt>
    <dgm:pt modelId="{257501CF-C0FB-4401-9023-7157BE2AC59B}">
      <dgm:prSet/>
      <dgm:spPr/>
      <dgm:t>
        <a:bodyPr/>
        <a:lstStyle/>
        <a:p>
          <a:pPr>
            <a:defRPr b="1"/>
          </a:pPr>
          <a:r>
            <a:rPr lang="en-US"/>
            <a:t>Dataset Overview</a:t>
          </a:r>
        </a:p>
      </dgm:t>
    </dgm:pt>
    <dgm:pt modelId="{6AFBA9C2-CA7E-4FFD-AD84-706AF5D50253}" type="parTrans" cxnId="{02A7B719-B09B-4064-8D31-5B4BEC8FEFA9}">
      <dgm:prSet/>
      <dgm:spPr/>
      <dgm:t>
        <a:bodyPr/>
        <a:lstStyle/>
        <a:p>
          <a:endParaRPr lang="en-US"/>
        </a:p>
      </dgm:t>
    </dgm:pt>
    <dgm:pt modelId="{6EEF0722-290C-43B1-80A7-F9125B7AF33A}" type="sibTrans" cxnId="{02A7B719-B09B-4064-8D31-5B4BEC8FEFA9}">
      <dgm:prSet/>
      <dgm:spPr/>
      <dgm:t>
        <a:bodyPr/>
        <a:lstStyle/>
        <a:p>
          <a:endParaRPr lang="en-US"/>
        </a:p>
      </dgm:t>
    </dgm:pt>
    <dgm:pt modelId="{D0B5890A-D5F9-4B71-A4FF-0ACB9790BBFE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5E342DA2-1DA4-4765-9E4F-83047E506B1C}" type="parTrans" cxnId="{A4838038-48F5-46EE-8829-AB433FDCA79F}">
      <dgm:prSet/>
      <dgm:spPr/>
      <dgm:t>
        <a:bodyPr/>
        <a:lstStyle/>
        <a:p>
          <a:endParaRPr lang="en-US"/>
        </a:p>
      </dgm:t>
    </dgm:pt>
    <dgm:pt modelId="{99F98255-49C3-45DF-964D-CF9327009B0F}" type="sibTrans" cxnId="{A4838038-48F5-46EE-8829-AB433FDCA79F}">
      <dgm:prSet/>
      <dgm:spPr/>
      <dgm:t>
        <a:bodyPr/>
        <a:lstStyle/>
        <a:p>
          <a:endParaRPr lang="en-US"/>
        </a:p>
      </dgm:t>
    </dgm:pt>
    <dgm:pt modelId="{045EC140-587F-42EA-8799-615202EA835A}">
      <dgm:prSet/>
      <dgm:spPr/>
      <dgm:t>
        <a:bodyPr/>
        <a:lstStyle/>
        <a:p>
          <a:r>
            <a:rPr lang="en-US" dirty="0"/>
            <a:t>(Demo)</a:t>
          </a:r>
        </a:p>
      </dgm:t>
    </dgm:pt>
    <dgm:pt modelId="{7FCF05E8-25FC-49B3-80DE-D44FCDB70E58}" type="parTrans" cxnId="{37ED6F6C-92BE-4AEE-A96B-41ED02C1BB9E}">
      <dgm:prSet/>
      <dgm:spPr/>
      <dgm:t>
        <a:bodyPr/>
        <a:lstStyle/>
        <a:p>
          <a:endParaRPr lang="en-US"/>
        </a:p>
      </dgm:t>
    </dgm:pt>
    <dgm:pt modelId="{2CE9E8B9-DA40-42EB-A81D-864FB79D5A40}" type="sibTrans" cxnId="{37ED6F6C-92BE-4AEE-A96B-41ED02C1BB9E}">
      <dgm:prSet/>
      <dgm:spPr/>
      <dgm:t>
        <a:bodyPr/>
        <a:lstStyle/>
        <a:p>
          <a:endParaRPr lang="en-US"/>
        </a:p>
      </dgm:t>
    </dgm:pt>
    <dgm:pt modelId="{3419DB59-F32B-4D09-9564-4B71B8E63F82}">
      <dgm:prSet/>
      <dgm:spPr/>
      <dgm:t>
        <a:bodyPr/>
        <a:lstStyle/>
        <a:p>
          <a:pPr>
            <a:defRPr b="1"/>
          </a:pPr>
          <a:r>
            <a:rPr lang="en-US" dirty="0"/>
            <a:t>Models Overview and Next Steps</a:t>
          </a:r>
        </a:p>
      </dgm:t>
    </dgm:pt>
    <dgm:pt modelId="{9E8A23AD-596F-4CEE-AEFB-9D9751C89EAF}" type="parTrans" cxnId="{CCF8B964-2BBC-4B29-90C4-A9B16582FD1E}">
      <dgm:prSet/>
      <dgm:spPr/>
      <dgm:t>
        <a:bodyPr/>
        <a:lstStyle/>
        <a:p>
          <a:endParaRPr lang="en-US"/>
        </a:p>
      </dgm:t>
    </dgm:pt>
    <dgm:pt modelId="{264D4224-3120-4355-90BA-BC0895B5625A}" type="sibTrans" cxnId="{CCF8B964-2BBC-4B29-90C4-A9B16582FD1E}">
      <dgm:prSet/>
      <dgm:spPr/>
      <dgm:t>
        <a:bodyPr/>
        <a:lstStyle/>
        <a:p>
          <a:endParaRPr lang="en-US"/>
        </a:p>
      </dgm:t>
    </dgm:pt>
    <dgm:pt modelId="{91FF43B1-ACE8-4CFB-8366-A5ECA6F21A6B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881A1FE2-4B41-479B-97CA-8DBEC8B78850}" type="parTrans" cxnId="{8CAC2D58-A7D8-405D-9A58-F958CAE8FD64}">
      <dgm:prSet/>
      <dgm:spPr/>
      <dgm:t>
        <a:bodyPr/>
        <a:lstStyle/>
        <a:p>
          <a:endParaRPr lang="en-US"/>
        </a:p>
      </dgm:t>
    </dgm:pt>
    <dgm:pt modelId="{E31EF3A2-856F-4839-AE7C-0D29938A602A}" type="sibTrans" cxnId="{8CAC2D58-A7D8-405D-9A58-F958CAE8FD64}">
      <dgm:prSet/>
      <dgm:spPr/>
      <dgm:t>
        <a:bodyPr/>
        <a:lstStyle/>
        <a:p>
          <a:endParaRPr lang="en-US"/>
        </a:p>
      </dgm:t>
    </dgm:pt>
    <dgm:pt modelId="{874FB7AD-9C3F-4175-8113-CD2938252F8D}">
      <dgm:prSet/>
      <dgm:spPr/>
      <dgm:t>
        <a:bodyPr/>
        <a:lstStyle/>
        <a:p>
          <a:pPr>
            <a:defRPr b="1"/>
          </a:pPr>
          <a:r>
            <a:rPr lang="en-US"/>
            <a:t>References</a:t>
          </a:r>
        </a:p>
      </dgm:t>
    </dgm:pt>
    <dgm:pt modelId="{198A10E0-4538-40AA-BC2D-B5BDC516C447}" type="parTrans" cxnId="{A1D7382C-A3A3-49DD-9389-7515BB41F4DD}">
      <dgm:prSet/>
      <dgm:spPr/>
      <dgm:t>
        <a:bodyPr/>
        <a:lstStyle/>
        <a:p>
          <a:endParaRPr lang="en-US"/>
        </a:p>
      </dgm:t>
    </dgm:pt>
    <dgm:pt modelId="{6CAF37F3-4C19-425E-A28A-BF58FFC938BE}" type="sibTrans" cxnId="{A1D7382C-A3A3-49DD-9389-7515BB41F4DD}">
      <dgm:prSet/>
      <dgm:spPr/>
      <dgm:t>
        <a:bodyPr/>
        <a:lstStyle/>
        <a:p>
          <a:endParaRPr lang="en-US"/>
        </a:p>
      </dgm:t>
    </dgm:pt>
    <dgm:pt modelId="{7EE74019-55EC-421D-8F29-6B8F9FC123CA}" type="pres">
      <dgm:prSet presAssocID="{22207309-A4D9-41A2-8595-D6E96503A690}" presName="root" presStyleCnt="0">
        <dgm:presLayoutVars>
          <dgm:dir/>
          <dgm:resizeHandles val="exact"/>
        </dgm:presLayoutVars>
      </dgm:prSet>
      <dgm:spPr/>
    </dgm:pt>
    <dgm:pt modelId="{4D65765D-47D5-42FB-8C6B-A9608A6C8D8B}" type="pres">
      <dgm:prSet presAssocID="{8063ACB2-5AD9-4013-9AB2-17E6626BC4F2}" presName="compNode" presStyleCnt="0"/>
      <dgm:spPr/>
    </dgm:pt>
    <dgm:pt modelId="{5F6F5466-F727-4503-B5B8-65A802422A15}" type="pres">
      <dgm:prSet presAssocID="{8063ACB2-5AD9-4013-9AB2-17E6626BC4F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AED9F7-B9B9-4617-8FDE-9279C938A9D2}" type="pres">
      <dgm:prSet presAssocID="{8063ACB2-5AD9-4013-9AB2-17E6626BC4F2}" presName="iconSpace" presStyleCnt="0"/>
      <dgm:spPr/>
    </dgm:pt>
    <dgm:pt modelId="{816985F7-5C46-43D0-9D75-33CF70A0E41A}" type="pres">
      <dgm:prSet presAssocID="{8063ACB2-5AD9-4013-9AB2-17E6626BC4F2}" presName="parTx" presStyleLbl="revTx" presStyleIdx="0" presStyleCnt="12">
        <dgm:presLayoutVars>
          <dgm:chMax val="0"/>
          <dgm:chPref val="0"/>
        </dgm:presLayoutVars>
      </dgm:prSet>
      <dgm:spPr/>
    </dgm:pt>
    <dgm:pt modelId="{9AE8444C-FC01-4ADE-80BF-8737AE72492E}" type="pres">
      <dgm:prSet presAssocID="{8063ACB2-5AD9-4013-9AB2-17E6626BC4F2}" presName="txSpace" presStyleCnt="0"/>
      <dgm:spPr/>
    </dgm:pt>
    <dgm:pt modelId="{00D965F1-A6D1-40D5-8397-456226672D3C}" type="pres">
      <dgm:prSet presAssocID="{8063ACB2-5AD9-4013-9AB2-17E6626BC4F2}" presName="desTx" presStyleLbl="revTx" presStyleIdx="1" presStyleCnt="12">
        <dgm:presLayoutVars/>
      </dgm:prSet>
      <dgm:spPr/>
    </dgm:pt>
    <dgm:pt modelId="{9ADADE11-0903-4E71-88AA-B1780532E951}" type="pres">
      <dgm:prSet presAssocID="{6B941869-1DED-49B2-97FB-F94FE0D770BE}" presName="sibTrans" presStyleCnt="0"/>
      <dgm:spPr/>
    </dgm:pt>
    <dgm:pt modelId="{1F454C4D-70A1-4020-9F0C-D5B8B417F027}" type="pres">
      <dgm:prSet presAssocID="{257501CF-C0FB-4401-9023-7157BE2AC59B}" presName="compNode" presStyleCnt="0"/>
      <dgm:spPr/>
    </dgm:pt>
    <dgm:pt modelId="{95AF5F91-2A54-4244-A80C-7055F6508BD5}" type="pres">
      <dgm:prSet presAssocID="{257501CF-C0FB-4401-9023-7157BE2AC5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5DDD8C-28E6-4D92-B4EE-0112DD35B9BE}" type="pres">
      <dgm:prSet presAssocID="{257501CF-C0FB-4401-9023-7157BE2AC59B}" presName="iconSpace" presStyleCnt="0"/>
      <dgm:spPr/>
    </dgm:pt>
    <dgm:pt modelId="{72FF4DE3-847F-4BBD-85AC-3B32574BCEEC}" type="pres">
      <dgm:prSet presAssocID="{257501CF-C0FB-4401-9023-7157BE2AC59B}" presName="parTx" presStyleLbl="revTx" presStyleIdx="2" presStyleCnt="12">
        <dgm:presLayoutVars>
          <dgm:chMax val="0"/>
          <dgm:chPref val="0"/>
        </dgm:presLayoutVars>
      </dgm:prSet>
      <dgm:spPr/>
    </dgm:pt>
    <dgm:pt modelId="{4D6D2153-40F5-4DA6-A7DB-D150F01429F9}" type="pres">
      <dgm:prSet presAssocID="{257501CF-C0FB-4401-9023-7157BE2AC59B}" presName="txSpace" presStyleCnt="0"/>
      <dgm:spPr/>
    </dgm:pt>
    <dgm:pt modelId="{040B606D-0C92-4160-B6AA-9914A334951F}" type="pres">
      <dgm:prSet presAssocID="{257501CF-C0FB-4401-9023-7157BE2AC59B}" presName="desTx" presStyleLbl="revTx" presStyleIdx="3" presStyleCnt="12">
        <dgm:presLayoutVars/>
      </dgm:prSet>
      <dgm:spPr/>
    </dgm:pt>
    <dgm:pt modelId="{C223F2F1-1F28-4083-80AB-839CB733BD3B}" type="pres">
      <dgm:prSet presAssocID="{6EEF0722-290C-43B1-80A7-F9125B7AF33A}" presName="sibTrans" presStyleCnt="0"/>
      <dgm:spPr/>
    </dgm:pt>
    <dgm:pt modelId="{C22D2AAF-FC39-4D32-9CF0-37361F4C4291}" type="pres">
      <dgm:prSet presAssocID="{D0B5890A-D5F9-4B71-A4FF-0ACB9790BBFE}" presName="compNode" presStyleCnt="0"/>
      <dgm:spPr/>
    </dgm:pt>
    <dgm:pt modelId="{FE70F146-0198-4E30-A4D3-16AE1E8F6AF5}" type="pres">
      <dgm:prSet presAssocID="{D0B5890A-D5F9-4B71-A4FF-0ACB9790BB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55E791-0FB8-4184-BFCE-5B178748ADF3}" type="pres">
      <dgm:prSet presAssocID="{D0B5890A-D5F9-4B71-A4FF-0ACB9790BBFE}" presName="iconSpace" presStyleCnt="0"/>
      <dgm:spPr/>
    </dgm:pt>
    <dgm:pt modelId="{8585FFDA-5AFF-4359-9143-E794BD47E8C3}" type="pres">
      <dgm:prSet presAssocID="{D0B5890A-D5F9-4B71-A4FF-0ACB9790BBFE}" presName="parTx" presStyleLbl="revTx" presStyleIdx="4" presStyleCnt="12">
        <dgm:presLayoutVars>
          <dgm:chMax val="0"/>
          <dgm:chPref val="0"/>
        </dgm:presLayoutVars>
      </dgm:prSet>
      <dgm:spPr/>
    </dgm:pt>
    <dgm:pt modelId="{93DCF99D-ACED-4BD9-B92D-F225E8113ADA}" type="pres">
      <dgm:prSet presAssocID="{D0B5890A-D5F9-4B71-A4FF-0ACB9790BBFE}" presName="txSpace" presStyleCnt="0"/>
      <dgm:spPr/>
    </dgm:pt>
    <dgm:pt modelId="{C6A27096-C253-4B03-B897-D90A796D5B28}" type="pres">
      <dgm:prSet presAssocID="{D0B5890A-D5F9-4B71-A4FF-0ACB9790BBFE}" presName="desTx" presStyleLbl="revTx" presStyleIdx="5" presStyleCnt="12">
        <dgm:presLayoutVars/>
      </dgm:prSet>
      <dgm:spPr/>
    </dgm:pt>
    <dgm:pt modelId="{CABC87D9-DA34-4889-A38D-DF6F3EF2FAC1}" type="pres">
      <dgm:prSet presAssocID="{99F98255-49C3-45DF-964D-CF9327009B0F}" presName="sibTrans" presStyleCnt="0"/>
      <dgm:spPr/>
    </dgm:pt>
    <dgm:pt modelId="{33D05755-0D93-4747-97EB-23ABC8555988}" type="pres">
      <dgm:prSet presAssocID="{3419DB59-F32B-4D09-9564-4B71B8E63F82}" presName="compNode" presStyleCnt="0"/>
      <dgm:spPr/>
    </dgm:pt>
    <dgm:pt modelId="{4D555243-963F-4155-8954-FC9D4EC82E09}" type="pres">
      <dgm:prSet presAssocID="{3419DB59-F32B-4D09-9564-4B71B8E63F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5D6430-CA4A-486E-99A5-61B0A19B7915}" type="pres">
      <dgm:prSet presAssocID="{3419DB59-F32B-4D09-9564-4B71B8E63F82}" presName="iconSpace" presStyleCnt="0"/>
      <dgm:spPr/>
    </dgm:pt>
    <dgm:pt modelId="{36916783-B0EF-4651-9CCF-A547208D02ED}" type="pres">
      <dgm:prSet presAssocID="{3419DB59-F32B-4D09-9564-4B71B8E63F82}" presName="parTx" presStyleLbl="revTx" presStyleIdx="6" presStyleCnt="12">
        <dgm:presLayoutVars>
          <dgm:chMax val="0"/>
          <dgm:chPref val="0"/>
        </dgm:presLayoutVars>
      </dgm:prSet>
      <dgm:spPr/>
    </dgm:pt>
    <dgm:pt modelId="{2144FCF5-A425-4B74-8624-AB9E0FB262F4}" type="pres">
      <dgm:prSet presAssocID="{3419DB59-F32B-4D09-9564-4B71B8E63F82}" presName="txSpace" presStyleCnt="0"/>
      <dgm:spPr/>
    </dgm:pt>
    <dgm:pt modelId="{D923E1DD-89F5-4D57-B6C6-FEC376ECE83A}" type="pres">
      <dgm:prSet presAssocID="{3419DB59-F32B-4D09-9564-4B71B8E63F82}" presName="desTx" presStyleLbl="revTx" presStyleIdx="7" presStyleCnt="12">
        <dgm:presLayoutVars/>
      </dgm:prSet>
      <dgm:spPr/>
    </dgm:pt>
    <dgm:pt modelId="{18926B6A-CCC4-47DC-BDFD-8A81238EE9F6}" type="pres">
      <dgm:prSet presAssocID="{264D4224-3120-4355-90BA-BC0895B5625A}" presName="sibTrans" presStyleCnt="0"/>
      <dgm:spPr/>
    </dgm:pt>
    <dgm:pt modelId="{C56D342A-41FA-42ED-9050-2A137F9098BE}" type="pres">
      <dgm:prSet presAssocID="{91FF43B1-ACE8-4CFB-8366-A5ECA6F21A6B}" presName="compNode" presStyleCnt="0"/>
      <dgm:spPr/>
    </dgm:pt>
    <dgm:pt modelId="{FC74B8F3-8BB2-4DEA-A18A-5E859965B812}" type="pres">
      <dgm:prSet presAssocID="{91FF43B1-ACE8-4CFB-8366-A5ECA6F21A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330F052-4794-48F3-85EA-F85B25935C30}" type="pres">
      <dgm:prSet presAssocID="{91FF43B1-ACE8-4CFB-8366-A5ECA6F21A6B}" presName="iconSpace" presStyleCnt="0"/>
      <dgm:spPr/>
    </dgm:pt>
    <dgm:pt modelId="{91709EAC-8E5D-48EF-9EC2-DB3451866724}" type="pres">
      <dgm:prSet presAssocID="{91FF43B1-ACE8-4CFB-8366-A5ECA6F21A6B}" presName="parTx" presStyleLbl="revTx" presStyleIdx="8" presStyleCnt="12">
        <dgm:presLayoutVars>
          <dgm:chMax val="0"/>
          <dgm:chPref val="0"/>
        </dgm:presLayoutVars>
      </dgm:prSet>
      <dgm:spPr/>
    </dgm:pt>
    <dgm:pt modelId="{D0275AC1-61C3-4297-B147-3E417B607048}" type="pres">
      <dgm:prSet presAssocID="{91FF43B1-ACE8-4CFB-8366-A5ECA6F21A6B}" presName="txSpace" presStyleCnt="0"/>
      <dgm:spPr/>
    </dgm:pt>
    <dgm:pt modelId="{78955EB9-0A6E-4C9A-8218-20D16655F3C2}" type="pres">
      <dgm:prSet presAssocID="{91FF43B1-ACE8-4CFB-8366-A5ECA6F21A6B}" presName="desTx" presStyleLbl="revTx" presStyleIdx="9" presStyleCnt="12">
        <dgm:presLayoutVars/>
      </dgm:prSet>
      <dgm:spPr/>
    </dgm:pt>
    <dgm:pt modelId="{543989A6-2396-49B5-9260-E726F4BE20FA}" type="pres">
      <dgm:prSet presAssocID="{E31EF3A2-856F-4839-AE7C-0D29938A602A}" presName="sibTrans" presStyleCnt="0"/>
      <dgm:spPr/>
    </dgm:pt>
    <dgm:pt modelId="{20063872-D709-4E37-BC25-64A8EAA4564F}" type="pres">
      <dgm:prSet presAssocID="{874FB7AD-9C3F-4175-8113-CD2938252F8D}" presName="compNode" presStyleCnt="0"/>
      <dgm:spPr/>
    </dgm:pt>
    <dgm:pt modelId="{81FBD404-3B6D-4930-9451-E7F65E4077CF}" type="pres">
      <dgm:prSet presAssocID="{874FB7AD-9C3F-4175-8113-CD2938252F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C42C3D9-A346-43D5-83CA-B862E7DC782F}" type="pres">
      <dgm:prSet presAssocID="{874FB7AD-9C3F-4175-8113-CD2938252F8D}" presName="iconSpace" presStyleCnt="0"/>
      <dgm:spPr/>
    </dgm:pt>
    <dgm:pt modelId="{6425E6A5-FE35-4B36-AD1E-1C46D5180FED}" type="pres">
      <dgm:prSet presAssocID="{874FB7AD-9C3F-4175-8113-CD2938252F8D}" presName="parTx" presStyleLbl="revTx" presStyleIdx="10" presStyleCnt="12">
        <dgm:presLayoutVars>
          <dgm:chMax val="0"/>
          <dgm:chPref val="0"/>
        </dgm:presLayoutVars>
      </dgm:prSet>
      <dgm:spPr/>
    </dgm:pt>
    <dgm:pt modelId="{499091AB-7CC4-440D-9A37-E5F23F763DB7}" type="pres">
      <dgm:prSet presAssocID="{874FB7AD-9C3F-4175-8113-CD2938252F8D}" presName="txSpace" presStyleCnt="0"/>
      <dgm:spPr/>
    </dgm:pt>
    <dgm:pt modelId="{F929D3DD-208D-4964-8A23-69CA0AC5AF44}" type="pres">
      <dgm:prSet presAssocID="{874FB7AD-9C3F-4175-8113-CD2938252F8D}" presName="desTx" presStyleLbl="revTx" presStyleIdx="11" presStyleCnt="12">
        <dgm:presLayoutVars/>
      </dgm:prSet>
      <dgm:spPr/>
    </dgm:pt>
  </dgm:ptLst>
  <dgm:cxnLst>
    <dgm:cxn modelId="{DBA0680D-CEB6-4CF4-B9B1-C1D9C248BCD7}" type="presOf" srcId="{8063ACB2-5AD9-4013-9AB2-17E6626BC4F2}" destId="{816985F7-5C46-43D0-9D75-33CF70A0E41A}" srcOrd="0" destOrd="0" presId="urn:microsoft.com/office/officeart/2018/5/layout/CenteredIconLabelDescriptionList"/>
    <dgm:cxn modelId="{02A7B719-B09B-4064-8D31-5B4BEC8FEFA9}" srcId="{22207309-A4D9-41A2-8595-D6E96503A690}" destId="{257501CF-C0FB-4401-9023-7157BE2AC59B}" srcOrd="1" destOrd="0" parTransId="{6AFBA9C2-CA7E-4FFD-AD84-706AF5D50253}" sibTransId="{6EEF0722-290C-43B1-80A7-F9125B7AF33A}"/>
    <dgm:cxn modelId="{E235591B-C744-48EE-AAE0-AA65153F2C82}" type="presOf" srcId="{874FB7AD-9C3F-4175-8113-CD2938252F8D}" destId="{6425E6A5-FE35-4B36-AD1E-1C46D5180FED}" srcOrd="0" destOrd="0" presId="urn:microsoft.com/office/officeart/2018/5/layout/CenteredIconLabelDescriptionList"/>
    <dgm:cxn modelId="{A1D7382C-A3A3-49DD-9389-7515BB41F4DD}" srcId="{22207309-A4D9-41A2-8595-D6E96503A690}" destId="{874FB7AD-9C3F-4175-8113-CD2938252F8D}" srcOrd="5" destOrd="0" parTransId="{198A10E0-4538-40AA-BC2D-B5BDC516C447}" sibTransId="{6CAF37F3-4C19-425E-A28A-BF58FFC938BE}"/>
    <dgm:cxn modelId="{A4838038-48F5-46EE-8829-AB433FDCA79F}" srcId="{22207309-A4D9-41A2-8595-D6E96503A690}" destId="{D0B5890A-D5F9-4B71-A4FF-0ACB9790BBFE}" srcOrd="2" destOrd="0" parTransId="{5E342DA2-1DA4-4765-9E4F-83047E506B1C}" sibTransId="{99F98255-49C3-45DF-964D-CF9327009B0F}"/>
    <dgm:cxn modelId="{BC01BB61-29FB-40BF-B1D5-7FE597A58EDF}" type="presOf" srcId="{22207309-A4D9-41A2-8595-D6E96503A690}" destId="{7EE74019-55EC-421D-8F29-6B8F9FC123CA}" srcOrd="0" destOrd="0" presId="urn:microsoft.com/office/officeart/2018/5/layout/CenteredIconLabelDescriptionList"/>
    <dgm:cxn modelId="{3E142542-39FC-4F11-B4D1-FF3F8470704F}" type="presOf" srcId="{91FF43B1-ACE8-4CFB-8366-A5ECA6F21A6B}" destId="{91709EAC-8E5D-48EF-9EC2-DB3451866724}" srcOrd="0" destOrd="0" presId="urn:microsoft.com/office/officeart/2018/5/layout/CenteredIconLabelDescriptionList"/>
    <dgm:cxn modelId="{CCF8B964-2BBC-4B29-90C4-A9B16582FD1E}" srcId="{22207309-A4D9-41A2-8595-D6E96503A690}" destId="{3419DB59-F32B-4D09-9564-4B71B8E63F82}" srcOrd="3" destOrd="0" parTransId="{9E8A23AD-596F-4CEE-AEFB-9D9751C89EAF}" sibTransId="{264D4224-3120-4355-90BA-BC0895B5625A}"/>
    <dgm:cxn modelId="{37ED6F6C-92BE-4AEE-A96B-41ED02C1BB9E}" srcId="{D0B5890A-D5F9-4B71-A4FF-0ACB9790BBFE}" destId="{045EC140-587F-42EA-8799-615202EA835A}" srcOrd="0" destOrd="0" parTransId="{7FCF05E8-25FC-49B3-80DE-D44FCDB70E58}" sibTransId="{2CE9E8B9-DA40-42EB-A81D-864FB79D5A40}"/>
    <dgm:cxn modelId="{9D778C71-E2C7-4AA7-89D4-EFD318A2582B}" type="presOf" srcId="{3419DB59-F32B-4D09-9564-4B71B8E63F82}" destId="{36916783-B0EF-4651-9CCF-A547208D02ED}" srcOrd="0" destOrd="0" presId="urn:microsoft.com/office/officeart/2018/5/layout/CenteredIconLabelDescriptionList"/>
    <dgm:cxn modelId="{8CAC2D58-A7D8-405D-9A58-F958CAE8FD64}" srcId="{22207309-A4D9-41A2-8595-D6E96503A690}" destId="{91FF43B1-ACE8-4CFB-8366-A5ECA6F21A6B}" srcOrd="4" destOrd="0" parTransId="{881A1FE2-4B41-479B-97CA-8DBEC8B78850}" sibTransId="{E31EF3A2-856F-4839-AE7C-0D29938A602A}"/>
    <dgm:cxn modelId="{D6410C85-B403-4E13-8F69-8903B5B87630}" type="presOf" srcId="{257501CF-C0FB-4401-9023-7157BE2AC59B}" destId="{72FF4DE3-847F-4BBD-85AC-3B32574BCEEC}" srcOrd="0" destOrd="0" presId="urn:microsoft.com/office/officeart/2018/5/layout/CenteredIconLabelDescriptionList"/>
    <dgm:cxn modelId="{797F5FA6-EBC2-4B24-AC4F-398AE71D9BA9}" type="presOf" srcId="{045EC140-587F-42EA-8799-615202EA835A}" destId="{C6A27096-C253-4B03-B897-D90A796D5B28}" srcOrd="0" destOrd="0" presId="urn:microsoft.com/office/officeart/2018/5/layout/CenteredIconLabelDescriptionList"/>
    <dgm:cxn modelId="{17AABBDB-D409-4155-9A69-BDD4B8D6DFC7}" srcId="{22207309-A4D9-41A2-8595-D6E96503A690}" destId="{8063ACB2-5AD9-4013-9AB2-17E6626BC4F2}" srcOrd="0" destOrd="0" parTransId="{F71E9DEA-4601-481A-884C-E5A9DBA8D71B}" sibTransId="{6B941869-1DED-49B2-97FB-F94FE0D770BE}"/>
    <dgm:cxn modelId="{E74E6EE2-A0FB-4D77-B414-71F9D578D021}" type="presOf" srcId="{D0B5890A-D5F9-4B71-A4FF-0ACB9790BBFE}" destId="{8585FFDA-5AFF-4359-9143-E794BD47E8C3}" srcOrd="0" destOrd="0" presId="urn:microsoft.com/office/officeart/2018/5/layout/CenteredIconLabelDescriptionList"/>
    <dgm:cxn modelId="{298CF1C0-168D-4F80-A06A-B784EAFC62A1}" type="presParOf" srcId="{7EE74019-55EC-421D-8F29-6B8F9FC123CA}" destId="{4D65765D-47D5-42FB-8C6B-A9608A6C8D8B}" srcOrd="0" destOrd="0" presId="urn:microsoft.com/office/officeart/2018/5/layout/CenteredIconLabelDescriptionList"/>
    <dgm:cxn modelId="{F613FE5B-4FD0-481C-8CED-BB1601D92B77}" type="presParOf" srcId="{4D65765D-47D5-42FB-8C6B-A9608A6C8D8B}" destId="{5F6F5466-F727-4503-B5B8-65A802422A15}" srcOrd="0" destOrd="0" presId="urn:microsoft.com/office/officeart/2018/5/layout/CenteredIconLabelDescriptionList"/>
    <dgm:cxn modelId="{0F1B8BCF-8391-45C4-803A-281CB0C7EE43}" type="presParOf" srcId="{4D65765D-47D5-42FB-8C6B-A9608A6C8D8B}" destId="{96AED9F7-B9B9-4617-8FDE-9279C938A9D2}" srcOrd="1" destOrd="0" presId="urn:microsoft.com/office/officeart/2018/5/layout/CenteredIconLabelDescriptionList"/>
    <dgm:cxn modelId="{B2791432-7174-4848-B8F4-CCD78B48A6B3}" type="presParOf" srcId="{4D65765D-47D5-42FB-8C6B-A9608A6C8D8B}" destId="{816985F7-5C46-43D0-9D75-33CF70A0E41A}" srcOrd="2" destOrd="0" presId="urn:microsoft.com/office/officeart/2018/5/layout/CenteredIconLabelDescriptionList"/>
    <dgm:cxn modelId="{5B45F5FE-453D-4C27-BB08-0989555C0208}" type="presParOf" srcId="{4D65765D-47D5-42FB-8C6B-A9608A6C8D8B}" destId="{9AE8444C-FC01-4ADE-80BF-8737AE72492E}" srcOrd="3" destOrd="0" presId="urn:microsoft.com/office/officeart/2018/5/layout/CenteredIconLabelDescriptionList"/>
    <dgm:cxn modelId="{8DD6B052-74EC-45B1-B524-F4ABE66C69A1}" type="presParOf" srcId="{4D65765D-47D5-42FB-8C6B-A9608A6C8D8B}" destId="{00D965F1-A6D1-40D5-8397-456226672D3C}" srcOrd="4" destOrd="0" presId="urn:microsoft.com/office/officeart/2018/5/layout/CenteredIconLabelDescriptionList"/>
    <dgm:cxn modelId="{910274FE-FF49-48E4-8C8E-12C648C16FA6}" type="presParOf" srcId="{7EE74019-55EC-421D-8F29-6B8F9FC123CA}" destId="{9ADADE11-0903-4E71-88AA-B1780532E951}" srcOrd="1" destOrd="0" presId="urn:microsoft.com/office/officeart/2018/5/layout/CenteredIconLabelDescriptionList"/>
    <dgm:cxn modelId="{90E1AE1E-EB1E-4B56-8B8D-1518B72C38D9}" type="presParOf" srcId="{7EE74019-55EC-421D-8F29-6B8F9FC123CA}" destId="{1F454C4D-70A1-4020-9F0C-D5B8B417F027}" srcOrd="2" destOrd="0" presId="urn:microsoft.com/office/officeart/2018/5/layout/CenteredIconLabelDescriptionList"/>
    <dgm:cxn modelId="{2578292D-CEE8-4053-9315-91CDF18AF221}" type="presParOf" srcId="{1F454C4D-70A1-4020-9F0C-D5B8B417F027}" destId="{95AF5F91-2A54-4244-A80C-7055F6508BD5}" srcOrd="0" destOrd="0" presId="urn:microsoft.com/office/officeart/2018/5/layout/CenteredIconLabelDescriptionList"/>
    <dgm:cxn modelId="{56D18936-8B25-42FA-9531-78EAAA6D371B}" type="presParOf" srcId="{1F454C4D-70A1-4020-9F0C-D5B8B417F027}" destId="{A55DDD8C-28E6-4D92-B4EE-0112DD35B9BE}" srcOrd="1" destOrd="0" presId="urn:microsoft.com/office/officeart/2018/5/layout/CenteredIconLabelDescriptionList"/>
    <dgm:cxn modelId="{5E19ABE9-14BB-49FD-8DB3-74EF9641BF41}" type="presParOf" srcId="{1F454C4D-70A1-4020-9F0C-D5B8B417F027}" destId="{72FF4DE3-847F-4BBD-85AC-3B32574BCEEC}" srcOrd="2" destOrd="0" presId="urn:microsoft.com/office/officeart/2018/5/layout/CenteredIconLabelDescriptionList"/>
    <dgm:cxn modelId="{7F9F621A-4029-498B-A38E-A8C463B09D5A}" type="presParOf" srcId="{1F454C4D-70A1-4020-9F0C-D5B8B417F027}" destId="{4D6D2153-40F5-4DA6-A7DB-D150F01429F9}" srcOrd="3" destOrd="0" presId="urn:microsoft.com/office/officeart/2018/5/layout/CenteredIconLabelDescriptionList"/>
    <dgm:cxn modelId="{5D369178-BB34-41F6-AFC6-09521FAB2005}" type="presParOf" srcId="{1F454C4D-70A1-4020-9F0C-D5B8B417F027}" destId="{040B606D-0C92-4160-B6AA-9914A334951F}" srcOrd="4" destOrd="0" presId="urn:microsoft.com/office/officeart/2018/5/layout/CenteredIconLabelDescriptionList"/>
    <dgm:cxn modelId="{CABD4366-BA96-4DCD-970B-793FA238BE54}" type="presParOf" srcId="{7EE74019-55EC-421D-8F29-6B8F9FC123CA}" destId="{C223F2F1-1F28-4083-80AB-839CB733BD3B}" srcOrd="3" destOrd="0" presId="urn:microsoft.com/office/officeart/2018/5/layout/CenteredIconLabelDescriptionList"/>
    <dgm:cxn modelId="{2008B4BA-6035-4224-8009-8B656C40A814}" type="presParOf" srcId="{7EE74019-55EC-421D-8F29-6B8F9FC123CA}" destId="{C22D2AAF-FC39-4D32-9CF0-37361F4C4291}" srcOrd="4" destOrd="0" presId="urn:microsoft.com/office/officeart/2018/5/layout/CenteredIconLabelDescriptionList"/>
    <dgm:cxn modelId="{81BAF906-983F-4CCC-91A1-DCCC14479F18}" type="presParOf" srcId="{C22D2AAF-FC39-4D32-9CF0-37361F4C4291}" destId="{FE70F146-0198-4E30-A4D3-16AE1E8F6AF5}" srcOrd="0" destOrd="0" presId="urn:microsoft.com/office/officeart/2018/5/layout/CenteredIconLabelDescriptionList"/>
    <dgm:cxn modelId="{8ECC7112-2231-4AB0-B80C-95D62A25D4BA}" type="presParOf" srcId="{C22D2AAF-FC39-4D32-9CF0-37361F4C4291}" destId="{9B55E791-0FB8-4184-BFCE-5B178748ADF3}" srcOrd="1" destOrd="0" presId="urn:microsoft.com/office/officeart/2018/5/layout/CenteredIconLabelDescriptionList"/>
    <dgm:cxn modelId="{EBBB33BA-3B11-4916-ACB1-4056BB56C8FE}" type="presParOf" srcId="{C22D2AAF-FC39-4D32-9CF0-37361F4C4291}" destId="{8585FFDA-5AFF-4359-9143-E794BD47E8C3}" srcOrd="2" destOrd="0" presId="urn:microsoft.com/office/officeart/2018/5/layout/CenteredIconLabelDescriptionList"/>
    <dgm:cxn modelId="{8907849B-F4DD-46B6-9D2F-900D9BA4D501}" type="presParOf" srcId="{C22D2AAF-FC39-4D32-9CF0-37361F4C4291}" destId="{93DCF99D-ACED-4BD9-B92D-F225E8113ADA}" srcOrd="3" destOrd="0" presId="urn:microsoft.com/office/officeart/2018/5/layout/CenteredIconLabelDescriptionList"/>
    <dgm:cxn modelId="{ACEDC766-F81A-4B76-8A58-42D5D6B26C4C}" type="presParOf" srcId="{C22D2AAF-FC39-4D32-9CF0-37361F4C4291}" destId="{C6A27096-C253-4B03-B897-D90A796D5B28}" srcOrd="4" destOrd="0" presId="urn:microsoft.com/office/officeart/2018/5/layout/CenteredIconLabelDescriptionList"/>
    <dgm:cxn modelId="{F44B23A1-CD2D-4ACD-B463-50C92BBB1F71}" type="presParOf" srcId="{7EE74019-55EC-421D-8F29-6B8F9FC123CA}" destId="{CABC87D9-DA34-4889-A38D-DF6F3EF2FAC1}" srcOrd="5" destOrd="0" presId="urn:microsoft.com/office/officeart/2018/5/layout/CenteredIconLabelDescriptionList"/>
    <dgm:cxn modelId="{22D2377D-4FA4-4E0E-98DF-A7394EE9B745}" type="presParOf" srcId="{7EE74019-55EC-421D-8F29-6B8F9FC123CA}" destId="{33D05755-0D93-4747-97EB-23ABC8555988}" srcOrd="6" destOrd="0" presId="urn:microsoft.com/office/officeart/2018/5/layout/CenteredIconLabelDescriptionList"/>
    <dgm:cxn modelId="{188C7F1D-3DA9-42FA-93B4-92DB9170DED4}" type="presParOf" srcId="{33D05755-0D93-4747-97EB-23ABC8555988}" destId="{4D555243-963F-4155-8954-FC9D4EC82E09}" srcOrd="0" destOrd="0" presId="urn:microsoft.com/office/officeart/2018/5/layout/CenteredIconLabelDescriptionList"/>
    <dgm:cxn modelId="{8F82A21F-3B44-43C8-8A63-6FCACBF90DC0}" type="presParOf" srcId="{33D05755-0D93-4747-97EB-23ABC8555988}" destId="{5E5D6430-CA4A-486E-99A5-61B0A19B7915}" srcOrd="1" destOrd="0" presId="urn:microsoft.com/office/officeart/2018/5/layout/CenteredIconLabelDescriptionList"/>
    <dgm:cxn modelId="{C7B95B61-0E9B-4CB0-8D90-50F1DA8259BD}" type="presParOf" srcId="{33D05755-0D93-4747-97EB-23ABC8555988}" destId="{36916783-B0EF-4651-9CCF-A547208D02ED}" srcOrd="2" destOrd="0" presId="urn:microsoft.com/office/officeart/2018/5/layout/CenteredIconLabelDescriptionList"/>
    <dgm:cxn modelId="{45BD3E2D-AA77-4760-84F8-9D9C639808B3}" type="presParOf" srcId="{33D05755-0D93-4747-97EB-23ABC8555988}" destId="{2144FCF5-A425-4B74-8624-AB9E0FB262F4}" srcOrd="3" destOrd="0" presId="urn:microsoft.com/office/officeart/2018/5/layout/CenteredIconLabelDescriptionList"/>
    <dgm:cxn modelId="{C60E5DAB-B7BB-4C07-A899-C7F85E3F767E}" type="presParOf" srcId="{33D05755-0D93-4747-97EB-23ABC8555988}" destId="{D923E1DD-89F5-4D57-B6C6-FEC376ECE83A}" srcOrd="4" destOrd="0" presId="urn:microsoft.com/office/officeart/2018/5/layout/CenteredIconLabelDescriptionList"/>
    <dgm:cxn modelId="{CF94DF12-644B-42DF-849D-AFEC45221DD5}" type="presParOf" srcId="{7EE74019-55EC-421D-8F29-6B8F9FC123CA}" destId="{18926B6A-CCC4-47DC-BDFD-8A81238EE9F6}" srcOrd="7" destOrd="0" presId="urn:microsoft.com/office/officeart/2018/5/layout/CenteredIconLabelDescriptionList"/>
    <dgm:cxn modelId="{98AF0997-240F-4568-A942-AAFFF731D366}" type="presParOf" srcId="{7EE74019-55EC-421D-8F29-6B8F9FC123CA}" destId="{C56D342A-41FA-42ED-9050-2A137F9098BE}" srcOrd="8" destOrd="0" presId="urn:microsoft.com/office/officeart/2018/5/layout/CenteredIconLabelDescriptionList"/>
    <dgm:cxn modelId="{717E681C-5005-4736-A0D5-136D3333031B}" type="presParOf" srcId="{C56D342A-41FA-42ED-9050-2A137F9098BE}" destId="{FC74B8F3-8BB2-4DEA-A18A-5E859965B812}" srcOrd="0" destOrd="0" presId="urn:microsoft.com/office/officeart/2018/5/layout/CenteredIconLabelDescriptionList"/>
    <dgm:cxn modelId="{AEEF04D6-E2AB-4310-907C-3B7531D66184}" type="presParOf" srcId="{C56D342A-41FA-42ED-9050-2A137F9098BE}" destId="{A330F052-4794-48F3-85EA-F85B25935C30}" srcOrd="1" destOrd="0" presId="urn:microsoft.com/office/officeart/2018/5/layout/CenteredIconLabelDescriptionList"/>
    <dgm:cxn modelId="{D58BDB4B-D812-4DC7-9E6B-B4E86061D47C}" type="presParOf" srcId="{C56D342A-41FA-42ED-9050-2A137F9098BE}" destId="{91709EAC-8E5D-48EF-9EC2-DB3451866724}" srcOrd="2" destOrd="0" presId="urn:microsoft.com/office/officeart/2018/5/layout/CenteredIconLabelDescriptionList"/>
    <dgm:cxn modelId="{956577BB-860F-486A-90DF-1A33AB150223}" type="presParOf" srcId="{C56D342A-41FA-42ED-9050-2A137F9098BE}" destId="{D0275AC1-61C3-4297-B147-3E417B607048}" srcOrd="3" destOrd="0" presId="urn:microsoft.com/office/officeart/2018/5/layout/CenteredIconLabelDescriptionList"/>
    <dgm:cxn modelId="{576534C2-1524-455E-B685-40B45C6A036C}" type="presParOf" srcId="{C56D342A-41FA-42ED-9050-2A137F9098BE}" destId="{78955EB9-0A6E-4C9A-8218-20D16655F3C2}" srcOrd="4" destOrd="0" presId="urn:microsoft.com/office/officeart/2018/5/layout/CenteredIconLabelDescriptionList"/>
    <dgm:cxn modelId="{F162A1A2-A0B7-4C83-A2D7-37C7521DE81E}" type="presParOf" srcId="{7EE74019-55EC-421D-8F29-6B8F9FC123CA}" destId="{543989A6-2396-49B5-9260-E726F4BE20FA}" srcOrd="9" destOrd="0" presId="urn:microsoft.com/office/officeart/2018/5/layout/CenteredIconLabelDescriptionList"/>
    <dgm:cxn modelId="{D98A59D4-3142-40AC-8DBF-50282D9CEA98}" type="presParOf" srcId="{7EE74019-55EC-421D-8F29-6B8F9FC123CA}" destId="{20063872-D709-4E37-BC25-64A8EAA4564F}" srcOrd="10" destOrd="0" presId="urn:microsoft.com/office/officeart/2018/5/layout/CenteredIconLabelDescriptionList"/>
    <dgm:cxn modelId="{E7A45CDB-BB56-4B61-8F3E-B08F25B00918}" type="presParOf" srcId="{20063872-D709-4E37-BC25-64A8EAA4564F}" destId="{81FBD404-3B6D-4930-9451-E7F65E4077CF}" srcOrd="0" destOrd="0" presId="urn:microsoft.com/office/officeart/2018/5/layout/CenteredIconLabelDescriptionList"/>
    <dgm:cxn modelId="{754EACBD-6C02-42AC-96A9-5B79DD542031}" type="presParOf" srcId="{20063872-D709-4E37-BC25-64A8EAA4564F}" destId="{5C42C3D9-A346-43D5-83CA-B862E7DC782F}" srcOrd="1" destOrd="0" presId="urn:microsoft.com/office/officeart/2018/5/layout/CenteredIconLabelDescriptionList"/>
    <dgm:cxn modelId="{95DB843A-4E70-4DCD-BACE-69F49C034F48}" type="presParOf" srcId="{20063872-D709-4E37-BC25-64A8EAA4564F}" destId="{6425E6A5-FE35-4B36-AD1E-1C46D5180FED}" srcOrd="2" destOrd="0" presId="urn:microsoft.com/office/officeart/2018/5/layout/CenteredIconLabelDescriptionList"/>
    <dgm:cxn modelId="{EA3B83E1-5E51-48A1-99ED-6DA66FF7BEF5}" type="presParOf" srcId="{20063872-D709-4E37-BC25-64A8EAA4564F}" destId="{499091AB-7CC4-440D-9A37-E5F23F763DB7}" srcOrd="3" destOrd="0" presId="urn:microsoft.com/office/officeart/2018/5/layout/CenteredIconLabelDescriptionList"/>
    <dgm:cxn modelId="{355AAA73-ED51-456D-B434-7146BAB200F3}" type="presParOf" srcId="{20063872-D709-4E37-BC25-64A8EAA4564F}" destId="{F929D3DD-208D-4964-8A23-69CA0AC5AF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5466-F727-4503-B5B8-65A802422A15}">
      <dsp:nvSpPr>
        <dsp:cNvPr id="0" name=""/>
        <dsp:cNvSpPr/>
      </dsp:nvSpPr>
      <dsp:spPr>
        <a:xfrm>
          <a:off x="507184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985F7-5C46-43D0-9D75-33CF70A0E41A}">
      <dsp:nvSpPr>
        <dsp:cNvPr id="0" name=""/>
        <dsp:cNvSpPr/>
      </dsp:nvSpPr>
      <dsp:spPr>
        <a:xfrm>
          <a:off x="1936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Project Overview and Background</a:t>
          </a:r>
        </a:p>
      </dsp:txBody>
      <dsp:txXfrm>
        <a:off x="1936" y="1614653"/>
        <a:ext cx="1554609" cy="378936"/>
      </dsp:txXfrm>
    </dsp:sp>
    <dsp:sp modelId="{00D965F1-A6D1-40D5-8397-456226672D3C}">
      <dsp:nvSpPr>
        <dsp:cNvPr id="0" name=""/>
        <dsp:cNvSpPr/>
      </dsp:nvSpPr>
      <dsp:spPr>
        <a:xfrm>
          <a:off x="1936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5F91-2A54-4244-A80C-7055F6508BD5}">
      <dsp:nvSpPr>
        <dsp:cNvPr id="0" name=""/>
        <dsp:cNvSpPr/>
      </dsp:nvSpPr>
      <dsp:spPr>
        <a:xfrm>
          <a:off x="2333850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F4DE3-847F-4BBD-85AC-3B32574BCEEC}">
      <dsp:nvSpPr>
        <dsp:cNvPr id="0" name=""/>
        <dsp:cNvSpPr/>
      </dsp:nvSpPr>
      <dsp:spPr>
        <a:xfrm>
          <a:off x="1828602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Dataset Overview</a:t>
          </a:r>
        </a:p>
      </dsp:txBody>
      <dsp:txXfrm>
        <a:off x="1828602" y="1614653"/>
        <a:ext cx="1554609" cy="378936"/>
      </dsp:txXfrm>
    </dsp:sp>
    <dsp:sp modelId="{040B606D-0C92-4160-B6AA-9914A334951F}">
      <dsp:nvSpPr>
        <dsp:cNvPr id="0" name=""/>
        <dsp:cNvSpPr/>
      </dsp:nvSpPr>
      <dsp:spPr>
        <a:xfrm>
          <a:off x="1828602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F146-0198-4E30-A4D3-16AE1E8F6AF5}">
      <dsp:nvSpPr>
        <dsp:cNvPr id="0" name=""/>
        <dsp:cNvSpPr/>
      </dsp:nvSpPr>
      <dsp:spPr>
        <a:xfrm>
          <a:off x="4160516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5FFDA-5AFF-4359-9143-E794BD47E8C3}">
      <dsp:nvSpPr>
        <dsp:cNvPr id="0" name=""/>
        <dsp:cNvSpPr/>
      </dsp:nvSpPr>
      <dsp:spPr>
        <a:xfrm>
          <a:off x="3655268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655268" y="1614653"/>
        <a:ext cx="1554609" cy="378936"/>
      </dsp:txXfrm>
    </dsp:sp>
    <dsp:sp modelId="{C6A27096-C253-4B03-B897-D90A796D5B28}">
      <dsp:nvSpPr>
        <dsp:cNvPr id="0" name=""/>
        <dsp:cNvSpPr/>
      </dsp:nvSpPr>
      <dsp:spPr>
        <a:xfrm>
          <a:off x="3655268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(Demo)</a:t>
          </a:r>
        </a:p>
      </dsp:txBody>
      <dsp:txXfrm>
        <a:off x="3655268" y="2026322"/>
        <a:ext cx="1554609" cy="610476"/>
      </dsp:txXfrm>
    </dsp:sp>
    <dsp:sp modelId="{4D555243-963F-4155-8954-FC9D4EC82E09}">
      <dsp:nvSpPr>
        <dsp:cNvPr id="0" name=""/>
        <dsp:cNvSpPr/>
      </dsp:nvSpPr>
      <dsp:spPr>
        <a:xfrm>
          <a:off x="5987182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16783-B0EF-4651-9CCF-A547208D02ED}">
      <dsp:nvSpPr>
        <dsp:cNvPr id="0" name=""/>
        <dsp:cNvSpPr/>
      </dsp:nvSpPr>
      <dsp:spPr>
        <a:xfrm>
          <a:off x="5481934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Models Overview and Next Steps</a:t>
          </a:r>
        </a:p>
      </dsp:txBody>
      <dsp:txXfrm>
        <a:off x="5481934" y="1614653"/>
        <a:ext cx="1554609" cy="378936"/>
      </dsp:txXfrm>
    </dsp:sp>
    <dsp:sp modelId="{D923E1DD-89F5-4D57-B6C6-FEC376ECE83A}">
      <dsp:nvSpPr>
        <dsp:cNvPr id="0" name=""/>
        <dsp:cNvSpPr/>
      </dsp:nvSpPr>
      <dsp:spPr>
        <a:xfrm>
          <a:off x="5481934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4B8F3-8BB2-4DEA-A18A-5E859965B812}">
      <dsp:nvSpPr>
        <dsp:cNvPr id="0" name=""/>
        <dsp:cNvSpPr/>
      </dsp:nvSpPr>
      <dsp:spPr>
        <a:xfrm>
          <a:off x="7813848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9EAC-8E5D-48EF-9EC2-DB3451866724}">
      <dsp:nvSpPr>
        <dsp:cNvPr id="0" name=""/>
        <dsp:cNvSpPr/>
      </dsp:nvSpPr>
      <dsp:spPr>
        <a:xfrm>
          <a:off x="7308600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Conclusion</a:t>
          </a:r>
        </a:p>
      </dsp:txBody>
      <dsp:txXfrm>
        <a:off x="7308600" y="1614653"/>
        <a:ext cx="1554609" cy="378936"/>
      </dsp:txXfrm>
    </dsp:sp>
    <dsp:sp modelId="{78955EB9-0A6E-4C9A-8218-20D16655F3C2}">
      <dsp:nvSpPr>
        <dsp:cNvPr id="0" name=""/>
        <dsp:cNvSpPr/>
      </dsp:nvSpPr>
      <dsp:spPr>
        <a:xfrm>
          <a:off x="7308600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BD404-3B6D-4930-9451-E7F65E4077CF}">
      <dsp:nvSpPr>
        <dsp:cNvPr id="0" name=""/>
        <dsp:cNvSpPr/>
      </dsp:nvSpPr>
      <dsp:spPr>
        <a:xfrm>
          <a:off x="9640514" y="1000164"/>
          <a:ext cx="544113" cy="5441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E6A5-FE35-4B36-AD1E-1C46D5180FED}">
      <dsp:nvSpPr>
        <dsp:cNvPr id="0" name=""/>
        <dsp:cNvSpPr/>
      </dsp:nvSpPr>
      <dsp:spPr>
        <a:xfrm>
          <a:off x="9135266" y="1614653"/>
          <a:ext cx="1554609" cy="37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References</a:t>
          </a:r>
        </a:p>
      </dsp:txBody>
      <dsp:txXfrm>
        <a:off x="9135266" y="1614653"/>
        <a:ext cx="1554609" cy="378936"/>
      </dsp:txXfrm>
    </dsp:sp>
    <dsp:sp modelId="{F929D3DD-208D-4964-8A23-69CA0AC5AF44}">
      <dsp:nvSpPr>
        <dsp:cNvPr id="0" name=""/>
        <dsp:cNvSpPr/>
      </dsp:nvSpPr>
      <dsp:spPr>
        <a:xfrm>
          <a:off x="9135266" y="2026322"/>
          <a:ext cx="1554609" cy="61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3352-ACAB-444E-9784-5229AE0B93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C697-3E5C-44D0-B3D5-4FA4BB1DF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8C697-3E5C-44D0-B3D5-4FA4BB1DF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Hyperparameter Tuning: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Grid Search/Random Search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These are exhaustive methods to search through a predefined set of hyperparameters.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Bayesian Optimization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more efficient method than the exhaustive search, especially for models with many hyperparameters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Cross-Validation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Always use cross-validation to get an unbiased estimate of the model's performance.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 Selection: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Recursive Feature Elimination (RFE)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can be especially effective with SVM and Logistic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Feature Importance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Algorithms like RF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provide feature importance scores. You can use these scores to select a subset of the most influential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L1 regularization (Lasso) can help in feature selection by pushing some feature coefficients to zero, especially in Logistic Regression.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Ensemble Methods: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Bagging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Like using multiple random forests.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Boosting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Algorithms like AdaBoost, Gradient Boosting Machine (GBM),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Stacking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Train multiple classifiers and use another classifier or regression model to make the final prediction based on the outputs of the first-layer classifiers.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8C697-3E5C-44D0-B3D5-4FA4BB1DF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CF6E-553D-1F79-848F-F427441E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Predictive Analysis for Injury Diagnosis and Localization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1BD1-E9FD-B04D-9D7C-C5A1919A8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Michael Whittington</a:t>
            </a:r>
          </a:p>
          <a:p>
            <a:r>
              <a:rPr lang="en-US" dirty="0"/>
              <a:t>10/10/2023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8A4BF-3963-A2B2-60E3-D17AC9BB3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6" r="2831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9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C323-5C3A-D807-556C-5F472735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45997"/>
            <a:ext cx="10691265" cy="42832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0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5DD74-8FD4-46FD-1034-ACA851D7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E2A18E-6532-C4EE-80D6-CD78ADB20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0885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3EB59A-931D-2E41-774B-621A6AC57416}"/>
              </a:ext>
            </a:extLst>
          </p:cNvPr>
          <p:cNvSpPr/>
          <p:nvPr/>
        </p:nvSpPr>
        <p:spPr>
          <a:xfrm>
            <a:off x="6176948" y="4310878"/>
            <a:ext cx="1554609" cy="6104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D74-8FD4-46FD-1034-ACA851D7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A85D-1C4A-87B1-FE3A-C86AD0E1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 and Background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Models Overview and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6ED19A-ECAD-EF7C-F7E8-388639A25187}"/>
              </a:ext>
            </a:extLst>
          </p:cNvPr>
          <p:cNvSpPr/>
          <p:nvPr/>
        </p:nvSpPr>
        <p:spPr>
          <a:xfrm>
            <a:off x="542553" y="3915914"/>
            <a:ext cx="4133167" cy="2163089"/>
          </a:xfrm>
          <a:prstGeom prst="roundRect">
            <a:avLst>
              <a:gd name="adj" fmla="val 28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BF38466-2DD1-7264-EFFD-03324322A331}"/>
              </a:ext>
            </a:extLst>
          </p:cNvPr>
          <p:cNvSpPr/>
          <p:nvPr/>
        </p:nvSpPr>
        <p:spPr>
          <a:xfrm>
            <a:off x="7222839" y="3915915"/>
            <a:ext cx="4133167" cy="2163089"/>
          </a:xfrm>
          <a:prstGeom prst="roundRect">
            <a:avLst>
              <a:gd name="adj" fmla="val 28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213078-5C5B-669A-D0D0-F19C337933EF}"/>
              </a:ext>
            </a:extLst>
          </p:cNvPr>
          <p:cNvSpPr/>
          <p:nvPr/>
        </p:nvSpPr>
        <p:spPr>
          <a:xfrm>
            <a:off x="7222840" y="1655485"/>
            <a:ext cx="4133167" cy="2163089"/>
          </a:xfrm>
          <a:prstGeom prst="roundRect">
            <a:avLst>
              <a:gd name="adj" fmla="val 28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270ACF-C8D8-459E-411D-448625D43873}"/>
              </a:ext>
            </a:extLst>
          </p:cNvPr>
          <p:cNvSpPr/>
          <p:nvPr/>
        </p:nvSpPr>
        <p:spPr>
          <a:xfrm>
            <a:off x="542553" y="1655486"/>
            <a:ext cx="4133167" cy="2163089"/>
          </a:xfrm>
          <a:prstGeom prst="roundRect">
            <a:avLst>
              <a:gd name="adj" fmla="val 28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Project Overview + Background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20519A-6B92-F71B-F637-2139DA9F1DA8}"/>
              </a:ext>
            </a:extLst>
          </p:cNvPr>
          <p:cNvSpPr txBox="1"/>
          <p:nvPr/>
        </p:nvSpPr>
        <p:spPr>
          <a:xfrm>
            <a:off x="800100" y="1796852"/>
            <a:ext cx="361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Importance of Predictive Analysis in Public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F10DE-3D39-DFC2-0915-58B21CD77951}"/>
              </a:ext>
            </a:extLst>
          </p:cNvPr>
          <p:cNvSpPr txBox="1"/>
          <p:nvPr/>
        </p:nvSpPr>
        <p:spPr>
          <a:xfrm>
            <a:off x="7604211" y="1938467"/>
            <a:ext cx="364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Societal 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66EB5-8986-FEE7-22B4-2489CAF70E0C}"/>
              </a:ext>
            </a:extLst>
          </p:cNvPr>
          <p:cNvSpPr txBox="1"/>
          <p:nvPr/>
        </p:nvSpPr>
        <p:spPr>
          <a:xfrm>
            <a:off x="7604211" y="4108005"/>
            <a:ext cx="364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27131-D3E3-C8B5-68EC-BA44F9D55C7E}"/>
              </a:ext>
            </a:extLst>
          </p:cNvPr>
          <p:cNvSpPr txBox="1"/>
          <p:nvPr/>
        </p:nvSpPr>
        <p:spPr>
          <a:xfrm>
            <a:off x="769004" y="4101840"/>
            <a:ext cx="364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Project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81F57-409F-A90D-DF40-D123FE98DE31}"/>
              </a:ext>
            </a:extLst>
          </p:cNvPr>
          <p:cNvSpPr txBox="1"/>
          <p:nvPr/>
        </p:nvSpPr>
        <p:spPr>
          <a:xfrm>
            <a:off x="957129" y="2492216"/>
            <a:ext cx="34610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Predict and prevent injuries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Understand safety of consumer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Expedite medical treatment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FB83E-87FC-8931-FEF5-07DD7748B5C0}"/>
              </a:ext>
            </a:extLst>
          </p:cNvPr>
          <p:cNvSpPr txBox="1"/>
          <p:nvPr/>
        </p:nvSpPr>
        <p:spPr>
          <a:xfrm>
            <a:off x="7698273" y="2492216"/>
            <a:ext cx="34610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Enhance safety measures of consumer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Optimize medical care with data-driven methodologies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8876A-3246-2A95-0B1D-C17EE967CFAC}"/>
              </a:ext>
            </a:extLst>
          </p:cNvPr>
          <p:cNvSpPr txBox="1"/>
          <p:nvPr/>
        </p:nvSpPr>
        <p:spPr>
          <a:xfrm>
            <a:off x="957128" y="4661678"/>
            <a:ext cx="34610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Predict accurate diagnosis of patient injuries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Determine specific body part affected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B0483-D97C-86DD-5D60-F0611F51EADE}"/>
              </a:ext>
            </a:extLst>
          </p:cNvPr>
          <p:cNvSpPr txBox="1"/>
          <p:nvPr/>
        </p:nvSpPr>
        <p:spPr>
          <a:xfrm>
            <a:off x="7698273" y="4661678"/>
            <a:ext cx="34610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 of machine learning 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Employ data analysis techniques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Discern patterns and correlations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036EC-DCA0-8F36-487C-6551E6FC713A}"/>
              </a:ext>
            </a:extLst>
          </p:cNvPr>
          <p:cNvCxnSpPr/>
          <p:nvPr/>
        </p:nvCxnSpPr>
        <p:spPr>
          <a:xfrm>
            <a:off x="923924" y="2442273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8DCBC0-BDD5-BC40-A297-2F86BB04DF41}"/>
              </a:ext>
            </a:extLst>
          </p:cNvPr>
          <p:cNvCxnSpPr/>
          <p:nvPr/>
        </p:nvCxnSpPr>
        <p:spPr>
          <a:xfrm>
            <a:off x="923924" y="4534573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88926A-AA06-7A5C-D7D2-00120D127A23}"/>
              </a:ext>
            </a:extLst>
          </p:cNvPr>
          <p:cNvCxnSpPr/>
          <p:nvPr/>
        </p:nvCxnSpPr>
        <p:spPr>
          <a:xfrm>
            <a:off x="7604211" y="2429059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20FCDE-85D5-149C-C766-7A0174B53EBE}"/>
              </a:ext>
            </a:extLst>
          </p:cNvPr>
          <p:cNvCxnSpPr/>
          <p:nvPr/>
        </p:nvCxnSpPr>
        <p:spPr>
          <a:xfrm>
            <a:off x="7534420" y="4526661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A84230B0-4850-EE55-5BBE-7EAD1E0C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44" y="2963791"/>
            <a:ext cx="1709565" cy="170956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D20575-5563-795F-8A56-EF2B4EBFB67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675720" y="4534573"/>
            <a:ext cx="417424" cy="462886"/>
          </a:xfrm>
          <a:prstGeom prst="straightConnector1">
            <a:avLst/>
          </a:prstGeom>
          <a:ln w="25400">
            <a:solidFill>
              <a:srgbClr val="1EC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96265B-D0BF-F389-553B-62D8770D7B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675720" y="2737031"/>
            <a:ext cx="417424" cy="365092"/>
          </a:xfrm>
          <a:prstGeom prst="straightConnector1">
            <a:avLst/>
          </a:prstGeom>
          <a:ln w="25400">
            <a:solidFill>
              <a:srgbClr val="1EC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7BE900-4298-1D2E-9F7D-A90AB4DD7C0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802709" y="2737030"/>
            <a:ext cx="420131" cy="365093"/>
          </a:xfrm>
          <a:prstGeom prst="straightConnector1">
            <a:avLst/>
          </a:prstGeom>
          <a:ln w="25400">
            <a:solidFill>
              <a:srgbClr val="1EC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F90A1-B3A4-0298-42E9-3F2912A8781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734086" y="4526661"/>
            <a:ext cx="488753" cy="470799"/>
          </a:xfrm>
          <a:prstGeom prst="straightConnector1">
            <a:avLst/>
          </a:prstGeom>
          <a:ln w="25400">
            <a:solidFill>
              <a:srgbClr val="1EC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B4FED15-D03D-D7C3-76F3-EDED1629D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48507"/>
              </p:ext>
            </p:extLst>
          </p:nvPr>
        </p:nvGraphicFramePr>
        <p:xfrm>
          <a:off x="700635" y="1645994"/>
          <a:ext cx="10794338" cy="4424817"/>
        </p:xfrm>
        <a:graphic>
          <a:graphicData uri="http://schemas.openxmlformats.org/drawingml/2006/table">
            <a:tbl>
              <a:tblPr firstRow="1" bandRow="1"/>
              <a:tblGrid>
                <a:gridCol w="1199373">
                  <a:extLst>
                    <a:ext uri="{9D8B030D-6E8A-4147-A177-3AD203B41FA5}">
                      <a16:colId xmlns:a16="http://schemas.microsoft.com/office/drawing/2014/main" val="3791645636"/>
                    </a:ext>
                  </a:extLst>
                </a:gridCol>
                <a:gridCol w="2278804">
                  <a:extLst>
                    <a:ext uri="{9D8B030D-6E8A-4147-A177-3AD203B41FA5}">
                      <a16:colId xmlns:a16="http://schemas.microsoft.com/office/drawing/2014/main" val="2686361578"/>
                    </a:ext>
                  </a:extLst>
                </a:gridCol>
                <a:gridCol w="599684">
                  <a:extLst>
                    <a:ext uri="{9D8B030D-6E8A-4147-A177-3AD203B41FA5}">
                      <a16:colId xmlns:a16="http://schemas.microsoft.com/office/drawing/2014/main" val="1593375417"/>
                    </a:ext>
                  </a:extLst>
                </a:gridCol>
                <a:gridCol w="6716477">
                  <a:extLst>
                    <a:ext uri="{9D8B030D-6E8A-4147-A177-3AD203B41FA5}">
                      <a16:colId xmlns:a16="http://schemas.microsoft.com/office/drawing/2014/main" val="1119124683"/>
                    </a:ext>
                  </a:extLst>
                </a:gridCol>
              </a:tblGrid>
              <a:tr h="1308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cpsc.gov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(https://www.cpsc.gov/cgibin/NEISSQuery/home.aspx)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23226"/>
                  </a:ext>
                </a:extLst>
              </a:tr>
              <a:tr h="8061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File Format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CSV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3458"/>
                  </a:ext>
                </a:extLst>
              </a:tr>
              <a:tr h="1000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Schema Information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 columns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323,343 rows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190241"/>
                  </a:ext>
                </a:extLst>
              </a:tr>
              <a:tr h="1308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Context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 features patient data from emergency rooms across the U.S., documenting product-related injuries and demographics for research.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29291"/>
                  </a:ext>
                </a:extLst>
              </a:tr>
            </a:tbl>
          </a:graphicData>
        </a:graphic>
      </p:graphicFrame>
      <p:pic>
        <p:nvPicPr>
          <p:cNvPr id="15" name="Graphic 14" descr="Marker outline">
            <a:extLst>
              <a:ext uri="{FF2B5EF4-FFF2-40B4-BE49-F238E27FC236}">
                <a16:creationId xmlns:a16="http://schemas.microsoft.com/office/drawing/2014/main" id="{C3D34061-DCE8-21DF-BA5E-A6644326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595" y="1975386"/>
            <a:ext cx="586667" cy="586667"/>
          </a:xfrm>
          <a:prstGeom prst="rect">
            <a:avLst/>
          </a:prstGeom>
        </p:spPr>
      </p:pic>
      <p:pic>
        <p:nvPicPr>
          <p:cNvPr id="16" name="Graphic 15" descr="Table outline">
            <a:extLst>
              <a:ext uri="{FF2B5EF4-FFF2-40B4-BE49-F238E27FC236}">
                <a16:creationId xmlns:a16="http://schemas.microsoft.com/office/drawing/2014/main" id="{0F81DB5B-2B1C-E83C-993C-8EA7231E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595" y="3981575"/>
            <a:ext cx="586667" cy="586667"/>
          </a:xfrm>
          <a:prstGeom prst="rect">
            <a:avLst/>
          </a:prstGeom>
        </p:spPr>
      </p:pic>
      <p:pic>
        <p:nvPicPr>
          <p:cNvPr id="17" name="Graphic 16" descr="Folder Search outline">
            <a:extLst>
              <a:ext uri="{FF2B5EF4-FFF2-40B4-BE49-F238E27FC236}">
                <a16:creationId xmlns:a16="http://schemas.microsoft.com/office/drawing/2014/main" id="{39AD625A-7250-AA4B-FEED-157B60C0C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804" y="3085849"/>
            <a:ext cx="578656" cy="578656"/>
          </a:xfrm>
          <a:prstGeom prst="rect">
            <a:avLst/>
          </a:prstGeom>
        </p:spPr>
      </p:pic>
      <p:pic>
        <p:nvPicPr>
          <p:cNvPr id="18" name="Graphic 17" descr="Heartbeat outline">
            <a:extLst>
              <a:ext uri="{FF2B5EF4-FFF2-40B4-BE49-F238E27FC236}">
                <a16:creationId xmlns:a16="http://schemas.microsoft.com/office/drawing/2014/main" id="{F308BF68-5FFB-40B8-6704-AA83333BC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803" y="5170435"/>
            <a:ext cx="578657" cy="5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7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005F4-0FCB-1743-C4C7-DAD19E33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47" y="1663089"/>
            <a:ext cx="4503968" cy="1845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25425" indent="-225425"/>
            <a:r>
              <a:rPr lang="en-US" sz="1600" dirty="0"/>
              <a:t>Using Pandas Profiling and </a:t>
            </a:r>
            <a:r>
              <a:rPr lang="en-US" sz="1600" dirty="0" err="1"/>
              <a:t>Plotly</a:t>
            </a:r>
            <a:r>
              <a:rPr lang="en-US" sz="1600" dirty="0"/>
              <a:t> the following reports were generated</a:t>
            </a:r>
          </a:p>
          <a:p>
            <a:pPr marL="225425" indent="-225425"/>
            <a:r>
              <a:rPr lang="en-US" sz="1600" dirty="0"/>
              <a:t>The overall report includes variable deep dives, interactions between variables, missing values analysis,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07198-B858-26B5-7EDB-3E002BC19E8B}"/>
              </a:ext>
            </a:extLst>
          </p:cNvPr>
          <p:cNvSpPr txBox="1"/>
          <p:nvPr/>
        </p:nvSpPr>
        <p:spPr>
          <a:xfrm>
            <a:off x="5009981" y="1532663"/>
            <a:ext cx="6818798" cy="338554"/>
          </a:xfrm>
          <a:prstGeom prst="rect">
            <a:avLst/>
          </a:prstGeom>
          <a:solidFill>
            <a:srgbClr val="1EC7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Pandas Profiling - Overview Report</a:t>
            </a:r>
          </a:p>
        </p:txBody>
      </p:sp>
      <p:pic>
        <p:nvPicPr>
          <p:cNvPr id="7" name="Picture 6" descr="Table, calendar&#10;&#10;Description automatically generated">
            <a:extLst>
              <a:ext uri="{FF2B5EF4-FFF2-40B4-BE49-F238E27FC236}">
                <a16:creationId xmlns:a16="http://schemas.microsoft.com/office/drawing/2014/main" id="{4FDC4F66-7E57-B8BA-7027-9AC78443B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3" t="6834" r="1992" b="13458"/>
          <a:stretch/>
        </p:blipFill>
        <p:spPr>
          <a:xfrm>
            <a:off x="86983" y="4185075"/>
            <a:ext cx="6411583" cy="2582965"/>
          </a:xfrm>
          <a:prstGeom prst="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25C0CA-D674-8FC2-890B-E90C4438B167}"/>
              </a:ext>
            </a:extLst>
          </p:cNvPr>
          <p:cNvSpPr txBox="1"/>
          <p:nvPr/>
        </p:nvSpPr>
        <p:spPr>
          <a:xfrm>
            <a:off x="86982" y="3779418"/>
            <a:ext cx="6411583" cy="338554"/>
          </a:xfrm>
          <a:prstGeom prst="rect">
            <a:avLst/>
          </a:prstGeom>
          <a:solidFill>
            <a:srgbClr val="1EC7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chemeClr val="bg2">
                    <a:lumMod val="25000"/>
                  </a:schemeClr>
                </a:solidFill>
              </a:rPr>
              <a:t>Plotly</a:t>
            </a:r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 - Correlation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AD09F-93BC-884B-7E4B-43F167A1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35" y="1904768"/>
            <a:ext cx="6801544" cy="1791595"/>
          </a:xfrm>
          <a:prstGeom prst="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3723B-B7C4-62F2-0AA1-52E26EF05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470" y="4185075"/>
            <a:ext cx="4839309" cy="2629158"/>
          </a:xfrm>
          <a:prstGeom prst="rect">
            <a:avLst/>
          </a:prstGeom>
          <a:solidFill>
            <a:srgbClr val="FFFFFF">
              <a:shade val="85000"/>
            </a:srgbClr>
          </a:solidFill>
          <a:ln w="0" cap="sq">
            <a:solidFill>
              <a:srgbClr val="FFFFFF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E2CB31-5A0C-1D6C-102F-FDD50DBC42FB}"/>
              </a:ext>
            </a:extLst>
          </p:cNvPr>
          <p:cNvSpPr txBox="1"/>
          <p:nvPr/>
        </p:nvSpPr>
        <p:spPr>
          <a:xfrm>
            <a:off x="6989470" y="3779418"/>
            <a:ext cx="4839309" cy="338554"/>
          </a:xfrm>
          <a:prstGeom prst="rect">
            <a:avLst/>
          </a:prstGeom>
          <a:solidFill>
            <a:srgbClr val="1EC7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Target Variables - Overview</a:t>
            </a:r>
          </a:p>
        </p:txBody>
      </p:sp>
    </p:spTree>
    <p:extLst>
      <p:ext uri="{BB962C8B-B14F-4D97-AF65-F5344CB8AC3E}">
        <p14:creationId xmlns:p14="http://schemas.microsoft.com/office/powerpoint/2010/main" val="42249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9087F2-26F4-F813-4FB4-FE37709A68D8}"/>
              </a:ext>
            </a:extLst>
          </p:cNvPr>
          <p:cNvSpPr/>
          <p:nvPr/>
        </p:nvSpPr>
        <p:spPr>
          <a:xfrm>
            <a:off x="391842" y="2064672"/>
            <a:ext cx="5466033" cy="3258042"/>
          </a:xfrm>
          <a:prstGeom prst="roundRect">
            <a:avLst>
              <a:gd name="adj" fmla="val 28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EDA Application Demo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C5DFB6-0595-43A5-E365-233CDD7FABF5}"/>
              </a:ext>
            </a:extLst>
          </p:cNvPr>
          <p:cNvSpPr/>
          <p:nvPr/>
        </p:nvSpPr>
        <p:spPr>
          <a:xfrm>
            <a:off x="560242" y="2455443"/>
            <a:ext cx="2423788" cy="951583"/>
          </a:xfrm>
          <a:prstGeom prst="roundRect">
            <a:avLst>
              <a:gd name="adj" fmla="val 1171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D444DCE-0FF4-7766-66AD-42CA24F2F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3" y="2312110"/>
            <a:ext cx="2115605" cy="123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DD5153-EE98-C027-1F76-BCCCEEB90CA9}"/>
              </a:ext>
            </a:extLst>
          </p:cNvPr>
          <p:cNvSpPr txBox="1"/>
          <p:nvPr/>
        </p:nvSpPr>
        <p:spPr>
          <a:xfrm>
            <a:off x="391842" y="2030944"/>
            <a:ext cx="369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b="1" i="0" dirty="0">
                <a:effectLst/>
                <a:latin typeface="-apple-system"/>
              </a:rPr>
              <a:t>Technologies Used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FC7541-1BF4-98C2-E94D-CE96D2F1B0EC}"/>
              </a:ext>
            </a:extLst>
          </p:cNvPr>
          <p:cNvSpPr/>
          <p:nvPr/>
        </p:nvSpPr>
        <p:spPr>
          <a:xfrm>
            <a:off x="560242" y="3897234"/>
            <a:ext cx="2423788" cy="951583"/>
          </a:xfrm>
          <a:prstGeom prst="roundRect">
            <a:avLst>
              <a:gd name="adj" fmla="val 1171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487FA906-1B3B-9F47-62F6-8DE10B0CF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3" y="3894650"/>
            <a:ext cx="2314074" cy="9352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B2ED15-FFD5-E4DA-1555-ED155722B4C5}"/>
              </a:ext>
            </a:extLst>
          </p:cNvPr>
          <p:cNvSpPr/>
          <p:nvPr/>
        </p:nvSpPr>
        <p:spPr>
          <a:xfrm>
            <a:off x="3311996" y="3897234"/>
            <a:ext cx="2423788" cy="951583"/>
          </a:xfrm>
          <a:prstGeom prst="roundRect">
            <a:avLst>
              <a:gd name="adj" fmla="val 1171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6A2A68D-7070-5E83-6027-540BA82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58" y="3897234"/>
            <a:ext cx="2798064" cy="93268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61D90-3DBE-797D-0EEA-6689C4CE6143}"/>
              </a:ext>
            </a:extLst>
          </p:cNvPr>
          <p:cNvSpPr/>
          <p:nvPr/>
        </p:nvSpPr>
        <p:spPr>
          <a:xfrm>
            <a:off x="3311996" y="2452859"/>
            <a:ext cx="2423788" cy="951583"/>
          </a:xfrm>
          <a:prstGeom prst="roundRect">
            <a:avLst>
              <a:gd name="adj" fmla="val 1171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6DD81870-42E8-D656-3E51-074D935D4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66" y="2467740"/>
            <a:ext cx="1665248" cy="936702"/>
          </a:xfrm>
          <a:prstGeom prst="rect">
            <a:avLst/>
          </a:prstGeom>
        </p:spPr>
      </p:pic>
      <p:pic>
        <p:nvPicPr>
          <p:cNvPr id="21" name="Graphic 20" descr="Arrow: Straight with solid fill">
            <a:extLst>
              <a:ext uri="{FF2B5EF4-FFF2-40B4-BE49-F238E27FC236}">
                <a16:creationId xmlns:a16="http://schemas.microsoft.com/office/drawing/2014/main" id="{65828D36-64B8-3667-9D29-E162880D4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811880" y="2876563"/>
            <a:ext cx="914400" cy="15236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73CFA2-C302-3BA3-FDB0-DD9BC3AD0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398" y="1374176"/>
            <a:ext cx="4726269" cy="205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08ECAF-4E8A-635A-6589-35BFA4E93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643" y="3188867"/>
            <a:ext cx="4726269" cy="1461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697485-B66B-644F-3C0D-63A04124D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6275" y="4613168"/>
            <a:ext cx="5646401" cy="1461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918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overview +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11246-4844-B1CB-D726-AF14B4AEF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Models Tested:</a:t>
            </a:r>
          </a:p>
          <a:p>
            <a:r>
              <a:rPr lang="en-US" dirty="0"/>
              <a:t>Random Forest*</a:t>
            </a:r>
          </a:p>
          <a:p>
            <a:r>
              <a:rPr lang="en-US" dirty="0" err="1"/>
              <a:t>XGBoost</a:t>
            </a:r>
            <a:r>
              <a:rPr lang="en-US" dirty="0"/>
              <a:t> (plus </a:t>
            </a:r>
            <a:r>
              <a:rPr lang="en-US" dirty="0" err="1"/>
              <a:t>RandomizedSearchCV</a:t>
            </a:r>
            <a:r>
              <a:rPr lang="en-US" dirty="0"/>
              <a:t>)*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CD76C-395D-406A-7925-6BA6506F2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Test other models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Ensemble 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C4BCB-7C21-CF87-222B-8791D3D19F90}"/>
              </a:ext>
            </a:extLst>
          </p:cNvPr>
          <p:cNvCxnSpPr/>
          <p:nvPr/>
        </p:nvCxnSpPr>
        <p:spPr>
          <a:xfrm>
            <a:off x="781789" y="2570195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1562F-8096-ABC4-CED9-1752817C1DD0}"/>
              </a:ext>
            </a:extLst>
          </p:cNvPr>
          <p:cNvCxnSpPr/>
          <p:nvPr/>
        </p:nvCxnSpPr>
        <p:spPr>
          <a:xfrm>
            <a:off x="6244500" y="2577227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483F1-AF86-FA9C-FE2A-403CFF662BC6}"/>
              </a:ext>
            </a:extLst>
          </p:cNvPr>
          <p:cNvSpPr txBox="1"/>
          <p:nvPr/>
        </p:nvSpPr>
        <p:spPr>
          <a:xfrm>
            <a:off x="755651" y="4687833"/>
            <a:ext cx="355278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Lessons Learned…so far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Computation Time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Memory Limitations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E0233-2CDC-FC9E-3667-5D92E8C5A4AC}"/>
              </a:ext>
            </a:extLst>
          </p:cNvPr>
          <p:cNvCxnSpPr/>
          <p:nvPr/>
        </p:nvCxnSpPr>
        <p:spPr>
          <a:xfrm>
            <a:off x="826239" y="5160995"/>
            <a:ext cx="3370427" cy="0"/>
          </a:xfrm>
          <a:prstGeom prst="line">
            <a:avLst/>
          </a:prstGeom>
          <a:ln>
            <a:solidFill>
              <a:srgbClr val="1EC7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DE1D1F-A3E3-3E90-78E2-42082698B772}"/>
              </a:ext>
            </a:extLst>
          </p:cNvPr>
          <p:cNvSpPr txBox="1"/>
          <p:nvPr/>
        </p:nvSpPr>
        <p:spPr>
          <a:xfrm>
            <a:off x="826239" y="6235700"/>
            <a:ext cx="103561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* Better performing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4A7CA-811C-41B8-777E-F67F290CD096}"/>
              </a:ext>
            </a:extLst>
          </p:cNvPr>
          <p:cNvSpPr txBox="1"/>
          <p:nvPr/>
        </p:nvSpPr>
        <p:spPr>
          <a:xfrm>
            <a:off x="4468106" y="4686558"/>
            <a:ext cx="3552788" cy="92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62E89-35E9-21CD-9BB6-F25300F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389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C323-5C3A-D807-556C-5F472735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45997"/>
            <a:ext cx="10691265" cy="42832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887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455</Words>
  <Application>Microsoft Office PowerPoint</Application>
  <PresentationFormat>Widescreen</PresentationFormat>
  <Paragraphs>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Calisto MT</vt:lpstr>
      <vt:lpstr>Söhne</vt:lpstr>
      <vt:lpstr>Univers Condensed</vt:lpstr>
      <vt:lpstr>ChronicleVTI</vt:lpstr>
      <vt:lpstr>Predictive Analysis for Injury Diagnosis and Localization</vt:lpstr>
      <vt:lpstr>Outline</vt:lpstr>
      <vt:lpstr>Outline</vt:lpstr>
      <vt:lpstr>Project Overview + Background</vt:lpstr>
      <vt:lpstr>Dataset overview</vt:lpstr>
      <vt:lpstr>Exploratory Data analysis</vt:lpstr>
      <vt:lpstr>EDA Application Demo</vt:lpstr>
      <vt:lpstr>Model overview + Next Steps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Injury Diagnosis and Localization</dc:title>
  <dc:creator>Whittington, Michael</dc:creator>
  <cp:lastModifiedBy>Whittington, Michael</cp:lastModifiedBy>
  <cp:revision>4</cp:revision>
  <dcterms:created xsi:type="dcterms:W3CDTF">2023-10-09T20:07:29Z</dcterms:created>
  <dcterms:modified xsi:type="dcterms:W3CDTF">2023-10-12T17:06:27Z</dcterms:modified>
</cp:coreProperties>
</file>