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5"/>
  </p:notesMasterIdLst>
  <p:sldIdLst>
    <p:sldId id="256" r:id="rId2"/>
    <p:sldId id="257" r:id="rId3"/>
    <p:sldId id="258" r:id="rId4"/>
    <p:sldId id="260" r:id="rId5"/>
    <p:sldId id="261" r:id="rId6"/>
    <p:sldId id="262" r:id="rId7"/>
    <p:sldId id="263" r:id="rId8"/>
    <p:sldId id="267" r:id="rId9"/>
    <p:sldId id="268" r:id="rId10"/>
    <p:sldId id="269" r:id="rId11"/>
    <p:sldId id="270" r:id="rId12"/>
    <p:sldId id="266"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C7A8"/>
    <a:srgbClr val="22C2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9694CD-AE90-465E-8772-80DAF94E410A}" v="760" dt="2023-11-14T22:28:47.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2" autoAdjust="0"/>
    <p:restoredTop sz="88112" autoAdjust="0"/>
  </p:normalViewPr>
  <p:slideViewPr>
    <p:cSldViewPr snapToGrid="0">
      <p:cViewPr>
        <p:scale>
          <a:sx n="100" d="100"/>
          <a:sy n="100" d="100"/>
        </p:scale>
        <p:origin x="816"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hittington, Michael" userId="3d673bd4-8b87-474b-9206-0e4e7b47c529" providerId="ADAL" clId="{159694CD-AE90-465E-8772-80DAF94E410A}"/>
    <pc:docChg chg="undo custSel addSld delSld modSld sldOrd">
      <pc:chgData name="Whittington, Michael" userId="3d673bd4-8b87-474b-9206-0e4e7b47c529" providerId="ADAL" clId="{159694CD-AE90-465E-8772-80DAF94E410A}" dt="2023-11-15T01:44:39.218" v="5197" actId="20577"/>
      <pc:docMkLst>
        <pc:docMk/>
      </pc:docMkLst>
      <pc:sldChg chg="modSp mod modNotesTx">
        <pc:chgData name="Whittington, Michael" userId="3d673bd4-8b87-474b-9206-0e4e7b47c529" providerId="ADAL" clId="{159694CD-AE90-465E-8772-80DAF94E410A}" dt="2023-11-15T01:44:39.218" v="5197" actId="20577"/>
        <pc:sldMkLst>
          <pc:docMk/>
          <pc:sldMk cId="3825996592" sldId="256"/>
        </pc:sldMkLst>
        <pc:spChg chg="mod">
          <ac:chgData name="Whittington, Michael" userId="3d673bd4-8b87-474b-9206-0e4e7b47c529" providerId="ADAL" clId="{159694CD-AE90-465E-8772-80DAF94E410A}" dt="2023-11-10T22:09:13.051" v="718" actId="20577"/>
          <ac:spMkLst>
            <pc:docMk/>
            <pc:sldMk cId="3825996592" sldId="256"/>
            <ac:spMk id="3" creationId="{93B31BD1-E9FD-B04D-9D7C-C5A1919A856C}"/>
          </ac:spMkLst>
        </pc:spChg>
      </pc:sldChg>
      <pc:sldChg chg="addSp modSp mod">
        <pc:chgData name="Whittington, Michael" userId="3d673bd4-8b87-474b-9206-0e4e7b47c529" providerId="ADAL" clId="{159694CD-AE90-465E-8772-80DAF94E410A}" dt="2023-11-10T22:27:47.775" v="1486"/>
        <pc:sldMkLst>
          <pc:docMk/>
          <pc:sldMk cId="4024630610" sldId="257"/>
        </pc:sldMkLst>
        <pc:spChg chg="add mod">
          <ac:chgData name="Whittington, Michael" userId="3d673bd4-8b87-474b-9206-0e4e7b47c529" providerId="ADAL" clId="{159694CD-AE90-465E-8772-80DAF94E410A}" dt="2023-11-10T22:22:21.475" v="1112"/>
          <ac:spMkLst>
            <pc:docMk/>
            <pc:sldMk cId="4024630610" sldId="257"/>
            <ac:spMk id="4" creationId="{4B191057-861B-14EE-CBC6-AB8BB7A12D85}"/>
          </ac:spMkLst>
        </pc:spChg>
        <pc:spChg chg="add mod">
          <ac:chgData name="Whittington, Michael" userId="3d673bd4-8b87-474b-9206-0e4e7b47c529" providerId="ADAL" clId="{159694CD-AE90-465E-8772-80DAF94E410A}" dt="2023-11-10T22:26:34.081" v="1423" actId="1038"/>
          <ac:spMkLst>
            <pc:docMk/>
            <pc:sldMk cId="4024630610" sldId="257"/>
            <ac:spMk id="7" creationId="{AE65E0A0-B1F7-3FA5-6449-DC41CF966B24}"/>
          </ac:spMkLst>
        </pc:spChg>
        <pc:grpChg chg="add mod">
          <ac:chgData name="Whittington, Michael" userId="3d673bd4-8b87-474b-9206-0e4e7b47c529" providerId="ADAL" clId="{159694CD-AE90-465E-8772-80DAF94E410A}" dt="2023-11-10T22:22:21.475" v="1112"/>
          <ac:grpSpMkLst>
            <pc:docMk/>
            <pc:sldMk cId="4024630610" sldId="257"/>
            <ac:grpSpMk id="3" creationId="{C5A54D5D-C1FC-0B82-B06E-6CEF3C713F9E}"/>
          </ac:grpSpMkLst>
        </pc:grpChg>
        <pc:graphicFrameChg chg="add mod">
          <ac:chgData name="Whittington, Michael" userId="3d673bd4-8b87-474b-9206-0e4e7b47c529" providerId="ADAL" clId="{159694CD-AE90-465E-8772-80DAF94E410A}" dt="2023-11-10T22:27:47.775" v="1486"/>
          <ac:graphicFrameMkLst>
            <pc:docMk/>
            <pc:sldMk cId="4024630610" sldId="257"/>
            <ac:graphicFrameMk id="5" creationId="{49E2A18E-6532-C4EE-80D6-CD78ADB2017C}"/>
          </ac:graphicFrameMkLst>
        </pc:graphicFrameChg>
      </pc:sldChg>
      <pc:sldChg chg="modNotesTx">
        <pc:chgData name="Whittington, Michael" userId="3d673bd4-8b87-474b-9206-0e4e7b47c529" providerId="ADAL" clId="{159694CD-AE90-465E-8772-80DAF94E410A}" dt="2023-11-11T17:23:55.637" v="1501" actId="20577"/>
        <pc:sldMkLst>
          <pc:docMk/>
          <pc:sldMk cId="3134596134" sldId="258"/>
        </pc:sldMkLst>
      </pc:sldChg>
      <pc:sldChg chg="del">
        <pc:chgData name="Whittington, Michael" userId="3d673bd4-8b87-474b-9206-0e4e7b47c529" providerId="ADAL" clId="{159694CD-AE90-465E-8772-80DAF94E410A}" dt="2023-11-08T21:48:26.885" v="408" actId="47"/>
        <pc:sldMkLst>
          <pc:docMk/>
          <pc:sldMk cId="3573335134" sldId="259"/>
        </pc:sldMkLst>
      </pc:sldChg>
      <pc:sldChg chg="modSp mod modNotesTx">
        <pc:chgData name="Whittington, Michael" userId="3d673bd4-8b87-474b-9206-0e4e7b47c529" providerId="ADAL" clId="{159694CD-AE90-465E-8772-80DAF94E410A}" dt="2023-11-11T17:28:59.853" v="1860" actId="20577"/>
        <pc:sldMkLst>
          <pc:docMk/>
          <pc:sldMk cId="4254173440" sldId="260"/>
        </pc:sldMkLst>
        <pc:graphicFrameChg chg="modGraphic">
          <ac:chgData name="Whittington, Michael" userId="3d673bd4-8b87-474b-9206-0e4e7b47c529" providerId="ADAL" clId="{159694CD-AE90-465E-8772-80DAF94E410A}" dt="2023-11-11T17:27:28.765" v="1745" actId="20577"/>
          <ac:graphicFrameMkLst>
            <pc:docMk/>
            <pc:sldMk cId="4254173440" sldId="260"/>
            <ac:graphicFrameMk id="14" creationId="{BB4FED15-D03D-D7C3-76F3-EDED1629DFE0}"/>
          </ac:graphicFrameMkLst>
        </pc:graphicFrameChg>
      </pc:sldChg>
      <pc:sldChg chg="addSp delSp modSp mod">
        <pc:chgData name="Whittington, Michael" userId="3d673bd4-8b87-474b-9206-0e4e7b47c529" providerId="ADAL" clId="{159694CD-AE90-465E-8772-80DAF94E410A}" dt="2023-11-15T01:40:29.744" v="5196" actId="20577"/>
        <pc:sldMkLst>
          <pc:docMk/>
          <pc:sldMk cId="2901597915" sldId="263"/>
        </pc:sldMkLst>
        <pc:spChg chg="mod">
          <ac:chgData name="Whittington, Michael" userId="3d673bd4-8b87-474b-9206-0e4e7b47c529" providerId="ADAL" clId="{159694CD-AE90-465E-8772-80DAF94E410A}" dt="2023-11-10T22:10:21.577" v="732" actId="313"/>
          <ac:spMkLst>
            <pc:docMk/>
            <pc:sldMk cId="2901597915" sldId="263"/>
            <ac:spMk id="2" creationId="{31662E89-35E9-21CD-9BB6-F25300F26C18}"/>
          </ac:spMkLst>
        </pc:spChg>
        <pc:spChg chg="mod">
          <ac:chgData name="Whittington, Michael" userId="3d673bd4-8b87-474b-9206-0e4e7b47c529" providerId="ADAL" clId="{159694CD-AE90-465E-8772-80DAF94E410A}" dt="2023-11-13T17:11:09.422" v="2243" actId="20577"/>
          <ac:spMkLst>
            <pc:docMk/>
            <pc:sldMk cId="2901597915" sldId="263"/>
            <ac:spMk id="4" creationId="{F7011246-4844-B1CB-D726-AF14B4AEFD3D}"/>
          </ac:spMkLst>
        </pc:spChg>
        <pc:spChg chg="mod">
          <ac:chgData name="Whittington, Michael" userId="3d673bd4-8b87-474b-9206-0e4e7b47c529" providerId="ADAL" clId="{159694CD-AE90-465E-8772-80DAF94E410A}" dt="2023-11-15T01:11:05.388" v="5191" actId="20577"/>
          <ac:spMkLst>
            <pc:docMk/>
            <pc:sldMk cId="2901597915" sldId="263"/>
            <ac:spMk id="5" creationId="{B9ACD76C-395D-406A-7925-6BA6506F2960}"/>
          </ac:spMkLst>
        </pc:spChg>
        <pc:spChg chg="del">
          <ac:chgData name="Whittington, Michael" userId="3d673bd4-8b87-474b-9206-0e4e7b47c529" providerId="ADAL" clId="{159694CD-AE90-465E-8772-80DAF94E410A}" dt="2023-11-08T21:45:23.808" v="380" actId="478"/>
          <ac:spMkLst>
            <pc:docMk/>
            <pc:sldMk cId="2901597915" sldId="263"/>
            <ac:spMk id="8" creationId="{9D3483F1-AF86-FA9C-FE2A-403CFF662BC6}"/>
          </ac:spMkLst>
        </pc:spChg>
        <pc:spChg chg="del">
          <ac:chgData name="Whittington, Michael" userId="3d673bd4-8b87-474b-9206-0e4e7b47c529" providerId="ADAL" clId="{159694CD-AE90-465E-8772-80DAF94E410A}" dt="2023-11-08T21:45:33.055" v="383" actId="478"/>
          <ac:spMkLst>
            <pc:docMk/>
            <pc:sldMk cId="2901597915" sldId="263"/>
            <ac:spMk id="10" creationId="{74DE1D1F-A3E3-3E90-78E2-42082698B772}"/>
          </ac:spMkLst>
        </pc:spChg>
        <pc:spChg chg="del">
          <ac:chgData name="Whittington, Michael" userId="3d673bd4-8b87-474b-9206-0e4e7b47c529" providerId="ADAL" clId="{159694CD-AE90-465E-8772-80DAF94E410A}" dt="2023-11-08T21:45:29.748" v="382" actId="478"/>
          <ac:spMkLst>
            <pc:docMk/>
            <pc:sldMk cId="2901597915" sldId="263"/>
            <ac:spMk id="11" creationId="{AC94A7CA-811C-41B8-777E-F67F290CD096}"/>
          </ac:spMkLst>
        </pc:spChg>
        <pc:spChg chg="add mod">
          <ac:chgData name="Whittington, Michael" userId="3d673bd4-8b87-474b-9206-0e4e7b47c529" providerId="ADAL" clId="{159694CD-AE90-465E-8772-80DAF94E410A}" dt="2023-11-09T00:18:09.130" v="587" actId="20577"/>
          <ac:spMkLst>
            <pc:docMk/>
            <pc:sldMk cId="2901597915" sldId="263"/>
            <ac:spMk id="12" creationId="{2E25D0B7-8A47-9F14-CB70-64BBF891A6A2}"/>
          </ac:spMkLst>
        </pc:spChg>
        <pc:spChg chg="add mod">
          <ac:chgData name="Whittington, Michael" userId="3d673bd4-8b87-474b-9206-0e4e7b47c529" providerId="ADAL" clId="{159694CD-AE90-465E-8772-80DAF94E410A}" dt="2023-11-15T01:40:29.744" v="5196" actId="20577"/>
          <ac:spMkLst>
            <pc:docMk/>
            <pc:sldMk cId="2901597915" sldId="263"/>
            <ac:spMk id="13" creationId="{808DCAB9-D86B-2645-1C3D-EA1B6F706786}"/>
          </ac:spMkLst>
        </pc:spChg>
        <pc:cxnChg chg="add mod">
          <ac:chgData name="Whittington, Michael" userId="3d673bd4-8b87-474b-9206-0e4e7b47c529" providerId="ADAL" clId="{159694CD-AE90-465E-8772-80DAF94E410A}" dt="2023-11-09T00:13:33.857" v="476" actId="1035"/>
          <ac:cxnSpMkLst>
            <pc:docMk/>
            <pc:sldMk cId="2901597915" sldId="263"/>
            <ac:cxnSpMk id="3" creationId="{A5C58147-EA53-9A4D-FCDE-CFDEF2A7B5D3}"/>
          </ac:cxnSpMkLst>
        </pc:cxnChg>
        <pc:cxnChg chg="mod">
          <ac:chgData name="Whittington, Michael" userId="3d673bd4-8b87-474b-9206-0e4e7b47c529" providerId="ADAL" clId="{159694CD-AE90-465E-8772-80DAF94E410A}" dt="2023-11-09T00:13:02.842" v="441" actId="1035"/>
          <ac:cxnSpMkLst>
            <pc:docMk/>
            <pc:sldMk cId="2901597915" sldId="263"/>
            <ac:cxnSpMk id="6" creationId="{F40C4BCB-7C21-CF87-222B-8791D3D19F90}"/>
          </ac:cxnSpMkLst>
        </pc:cxnChg>
        <pc:cxnChg chg="mod">
          <ac:chgData name="Whittington, Michael" userId="3d673bd4-8b87-474b-9206-0e4e7b47c529" providerId="ADAL" clId="{159694CD-AE90-465E-8772-80DAF94E410A}" dt="2023-11-09T00:13:02.842" v="441" actId="1035"/>
          <ac:cxnSpMkLst>
            <pc:docMk/>
            <pc:sldMk cId="2901597915" sldId="263"/>
            <ac:cxnSpMk id="7" creationId="{01D1562F-8096-ABC4-CED9-1752817C1DD0}"/>
          </ac:cxnSpMkLst>
        </pc:cxnChg>
        <pc:cxnChg chg="del">
          <ac:chgData name="Whittington, Michael" userId="3d673bd4-8b87-474b-9206-0e4e7b47c529" providerId="ADAL" clId="{159694CD-AE90-465E-8772-80DAF94E410A}" dt="2023-11-08T21:45:26.302" v="381" actId="478"/>
          <ac:cxnSpMkLst>
            <pc:docMk/>
            <pc:sldMk cId="2901597915" sldId="263"/>
            <ac:cxnSpMk id="9" creationId="{233E0233-2CDC-FC9E-3667-5D92E8C5A4AC}"/>
          </ac:cxnSpMkLst>
        </pc:cxnChg>
      </pc:sldChg>
      <pc:sldChg chg="addSp delSp modSp mod modClrScheme delDesignElem chgLayout modNotesTx">
        <pc:chgData name="Whittington, Michael" userId="3d673bd4-8b87-474b-9206-0e4e7b47c529" providerId="ADAL" clId="{159694CD-AE90-465E-8772-80DAF94E410A}" dt="2023-11-15T00:57:06.188" v="4715" actId="20577"/>
        <pc:sldMkLst>
          <pc:docMk/>
          <pc:sldMk cId="1392788701" sldId="264"/>
        </pc:sldMkLst>
        <pc:spChg chg="mod ord">
          <ac:chgData name="Whittington, Michael" userId="3d673bd4-8b87-474b-9206-0e4e7b47c529" providerId="ADAL" clId="{159694CD-AE90-465E-8772-80DAF94E410A}" dt="2023-11-13T18:08:26.068" v="2652" actId="14100"/>
          <ac:spMkLst>
            <pc:docMk/>
            <pc:sldMk cId="1392788701" sldId="264"/>
            <ac:spMk id="2" creationId="{31662E89-35E9-21CD-9BB6-F25300F26C18}"/>
          </ac:spMkLst>
        </pc:spChg>
        <pc:spChg chg="mod ord">
          <ac:chgData name="Whittington, Michael" userId="3d673bd4-8b87-474b-9206-0e4e7b47c529" providerId="ADAL" clId="{159694CD-AE90-465E-8772-80DAF94E410A}" dt="2023-11-15T00:57:06.188" v="4715" actId="20577"/>
          <ac:spMkLst>
            <pc:docMk/>
            <pc:sldMk cId="1392788701" sldId="264"/>
            <ac:spMk id="3" creationId="{29ECC323-5C3A-D807-556C-5F472735EB6B}"/>
          </ac:spMkLst>
        </pc:spChg>
        <pc:spChg chg="add mod ord">
          <ac:chgData name="Whittington, Michael" userId="3d673bd4-8b87-474b-9206-0e4e7b47c529" providerId="ADAL" clId="{159694CD-AE90-465E-8772-80DAF94E410A}" dt="2023-11-13T21:19:19.205" v="3311" actId="20577"/>
          <ac:spMkLst>
            <pc:docMk/>
            <pc:sldMk cId="1392788701" sldId="264"/>
            <ac:spMk id="4" creationId="{324FA375-91D8-420C-5B15-C3B2701D5383}"/>
          </ac:spMkLst>
        </pc:spChg>
        <pc:spChg chg="add mod">
          <ac:chgData name="Whittington, Michael" userId="3d673bd4-8b87-474b-9206-0e4e7b47c529" providerId="ADAL" clId="{159694CD-AE90-465E-8772-80DAF94E410A}" dt="2023-11-13T18:08:37.847" v="2665" actId="20577"/>
          <ac:spMkLst>
            <pc:docMk/>
            <pc:sldMk cId="1392788701" sldId="264"/>
            <ac:spMk id="6" creationId="{C4A2B19A-B777-B31A-7F09-EE1EB6F32C08}"/>
          </ac:spMkLst>
        </pc:spChg>
        <pc:spChg chg="del">
          <ac:chgData name="Whittington, Michael" userId="3d673bd4-8b87-474b-9206-0e4e7b47c529" providerId="ADAL" clId="{159694CD-AE90-465E-8772-80DAF94E410A}" dt="2023-11-13T18:05:49.313" v="2612" actId="700"/>
          <ac:spMkLst>
            <pc:docMk/>
            <pc:sldMk cId="1392788701" sldId="264"/>
            <ac:spMk id="24" creationId="{6B3CA38D-7BB0-4D35-BE00-0F487660272C}"/>
          </ac:spMkLst>
        </pc:spChg>
        <pc:cxnChg chg="add mod">
          <ac:chgData name="Whittington, Michael" userId="3d673bd4-8b87-474b-9206-0e4e7b47c529" providerId="ADAL" clId="{159694CD-AE90-465E-8772-80DAF94E410A}" dt="2023-11-13T18:08:26.068" v="2652" actId="14100"/>
          <ac:cxnSpMkLst>
            <pc:docMk/>
            <pc:sldMk cId="1392788701" sldId="264"/>
            <ac:cxnSpMk id="5" creationId="{2AF31DC2-E84F-2F4C-3C5B-600DCF83085A}"/>
          </ac:cxnSpMkLst>
        </pc:cxnChg>
        <pc:cxnChg chg="add mod">
          <ac:chgData name="Whittington, Michael" userId="3d673bd4-8b87-474b-9206-0e4e7b47c529" providerId="ADAL" clId="{159694CD-AE90-465E-8772-80DAF94E410A}" dt="2023-11-13T18:08:06.479" v="2651" actId="14100"/>
          <ac:cxnSpMkLst>
            <pc:docMk/>
            <pc:sldMk cId="1392788701" sldId="264"/>
            <ac:cxnSpMk id="7" creationId="{9535114C-B1DF-6BAE-6537-5E42FAE53BB1}"/>
          </ac:cxnSpMkLst>
        </pc:cxnChg>
        <pc:cxnChg chg="del">
          <ac:chgData name="Whittington, Michael" userId="3d673bd4-8b87-474b-9206-0e4e7b47c529" providerId="ADAL" clId="{159694CD-AE90-465E-8772-80DAF94E410A}" dt="2023-11-13T18:05:49.313" v="2612" actId="700"/>
          <ac:cxnSpMkLst>
            <pc:docMk/>
            <pc:sldMk cId="1392788701" sldId="264"/>
            <ac:cxnSpMk id="23" creationId="{18B100A6-1EBC-40AB-BB7E-26807F3CFC31}"/>
          </ac:cxnSpMkLst>
        </pc:cxnChg>
        <pc:cxnChg chg="del">
          <ac:chgData name="Whittington, Michael" userId="3d673bd4-8b87-474b-9206-0e4e7b47c529" providerId="ADAL" clId="{159694CD-AE90-465E-8772-80DAF94E410A}" dt="2023-11-13T18:05:49.313" v="2612" actId="700"/>
          <ac:cxnSpMkLst>
            <pc:docMk/>
            <pc:sldMk cId="1392788701" sldId="264"/>
            <ac:cxnSpMk id="25" creationId="{4514FD1B-A0BF-4C73-A68E-4B1F7299F6AE}"/>
          </ac:cxnSpMkLst>
        </pc:cxnChg>
      </pc:sldChg>
      <pc:sldChg chg="del">
        <pc:chgData name="Whittington, Michael" userId="3d673bd4-8b87-474b-9206-0e4e7b47c529" providerId="ADAL" clId="{159694CD-AE90-465E-8772-80DAF94E410A}" dt="2023-11-12T22:27:50.320" v="2057" actId="47"/>
        <pc:sldMkLst>
          <pc:docMk/>
          <pc:sldMk cId="2644207805" sldId="265"/>
        </pc:sldMkLst>
      </pc:sldChg>
      <pc:sldChg chg="addSp delSp modSp add mod ord modNotesTx">
        <pc:chgData name="Whittington, Michael" userId="3d673bd4-8b87-474b-9206-0e4e7b47c529" providerId="ADAL" clId="{159694CD-AE90-465E-8772-80DAF94E410A}" dt="2023-11-14T22:07:04.138" v="3938" actId="20577"/>
        <pc:sldMkLst>
          <pc:docMk/>
          <pc:sldMk cId="1235301227" sldId="266"/>
        </pc:sldMkLst>
        <pc:spChg chg="mod">
          <ac:chgData name="Whittington, Michael" userId="3d673bd4-8b87-474b-9206-0e4e7b47c529" providerId="ADAL" clId="{159694CD-AE90-465E-8772-80DAF94E410A}" dt="2023-11-04T19:21:40.757" v="13" actId="20577"/>
          <ac:spMkLst>
            <pc:docMk/>
            <pc:sldMk cId="1235301227" sldId="266"/>
            <ac:spMk id="2" creationId="{31662E89-35E9-21CD-9BB6-F25300F26C18}"/>
          </ac:spMkLst>
        </pc:spChg>
        <pc:spChg chg="mod">
          <ac:chgData name="Whittington, Michael" userId="3d673bd4-8b87-474b-9206-0e4e7b47c529" providerId="ADAL" clId="{159694CD-AE90-465E-8772-80DAF94E410A}" dt="2023-11-04T19:23:17.648" v="17" actId="14100"/>
          <ac:spMkLst>
            <pc:docMk/>
            <pc:sldMk cId="1235301227" sldId="266"/>
            <ac:spMk id="8" creationId="{489087F2-26F4-F813-4FB4-FE37709A68D8}"/>
          </ac:spMkLst>
        </pc:spChg>
        <pc:spChg chg="add del mod">
          <ac:chgData name="Whittington, Michael" userId="3d673bd4-8b87-474b-9206-0e4e7b47c529" providerId="ADAL" clId="{159694CD-AE90-465E-8772-80DAF94E410A}" dt="2023-11-13T18:48:38.659" v="3119" actId="478"/>
          <ac:spMkLst>
            <pc:docMk/>
            <pc:sldMk cId="1235301227" sldId="266"/>
            <ac:spMk id="11" creationId="{32F786D0-B7D7-0BD8-CD68-7333B555A780}"/>
          </ac:spMkLst>
        </pc:spChg>
        <pc:spChg chg="add del mod">
          <ac:chgData name="Whittington, Michael" userId="3d673bd4-8b87-474b-9206-0e4e7b47c529" providerId="ADAL" clId="{159694CD-AE90-465E-8772-80DAF94E410A}" dt="2023-11-13T18:50:47.895" v="3191" actId="478"/>
          <ac:spMkLst>
            <pc:docMk/>
            <pc:sldMk cId="1235301227" sldId="266"/>
            <ac:spMk id="27" creationId="{B29C5364-4DEA-AB28-E32F-74B0AF845C8E}"/>
          </ac:spMkLst>
        </pc:spChg>
        <pc:spChg chg="add mod">
          <ac:chgData name="Whittington, Michael" userId="3d673bd4-8b87-474b-9206-0e4e7b47c529" providerId="ADAL" clId="{159694CD-AE90-465E-8772-80DAF94E410A}" dt="2023-11-13T20:08:51.624" v="3277" actId="1035"/>
          <ac:spMkLst>
            <pc:docMk/>
            <pc:sldMk cId="1235301227" sldId="266"/>
            <ac:spMk id="32" creationId="{B9FE9245-CACF-7433-475D-F24487B79DB1}"/>
          </ac:spMkLst>
        </pc:spChg>
        <pc:spChg chg="add mod">
          <ac:chgData name="Whittington, Michael" userId="3d673bd4-8b87-474b-9206-0e4e7b47c529" providerId="ADAL" clId="{159694CD-AE90-465E-8772-80DAF94E410A}" dt="2023-11-13T20:09:18.569" v="3281" actId="14100"/>
          <ac:spMkLst>
            <pc:docMk/>
            <pc:sldMk cId="1235301227" sldId="266"/>
            <ac:spMk id="33" creationId="{B2254809-FC64-628B-E3B3-946A8638256A}"/>
          </ac:spMkLst>
        </pc:spChg>
        <pc:picChg chg="add del mod">
          <ac:chgData name="Whittington, Michael" userId="3d673bd4-8b87-474b-9206-0e4e7b47c529" providerId="ADAL" clId="{159694CD-AE90-465E-8772-80DAF94E410A}" dt="2023-11-04T19:23:57.317" v="20" actId="478"/>
          <ac:picMkLst>
            <pc:docMk/>
            <pc:sldMk cId="1235301227" sldId="266"/>
            <ac:picMk id="4" creationId="{E79519CD-4482-67FC-9073-1B06F9330BDE}"/>
          </ac:picMkLst>
        </pc:picChg>
        <pc:picChg chg="add mod">
          <ac:chgData name="Whittington, Michael" userId="3d673bd4-8b87-474b-9206-0e4e7b47c529" providerId="ADAL" clId="{159694CD-AE90-465E-8772-80DAF94E410A}" dt="2023-11-04T19:26:04.453" v="27" actId="1076"/>
          <ac:picMkLst>
            <pc:docMk/>
            <pc:sldMk cId="1235301227" sldId="266"/>
            <ac:picMk id="7" creationId="{604C1A56-4AAB-593D-76B0-536BF81FCD21}"/>
          </ac:picMkLst>
        </pc:picChg>
        <pc:picChg chg="del">
          <ac:chgData name="Whittington, Michael" userId="3d673bd4-8b87-474b-9206-0e4e7b47c529" providerId="ADAL" clId="{159694CD-AE90-465E-8772-80DAF94E410A}" dt="2023-11-04T19:23:20.149" v="18" actId="478"/>
          <ac:picMkLst>
            <pc:docMk/>
            <pc:sldMk cId="1235301227" sldId="266"/>
            <ac:picMk id="14" creationId="{76A2A68D-7070-5E83-6027-540BA827828E}"/>
          </ac:picMkLst>
        </pc:picChg>
        <pc:picChg chg="add del mod">
          <ac:chgData name="Whittington, Michael" userId="3d673bd4-8b87-474b-9206-0e4e7b47c529" providerId="ADAL" clId="{159694CD-AE90-465E-8772-80DAF94E410A}" dt="2023-11-13T00:02:47.841" v="2122" actId="478"/>
          <ac:picMkLst>
            <pc:docMk/>
            <pc:sldMk cId="1235301227" sldId="266"/>
            <ac:picMk id="15" creationId="{DE71B619-95D9-9FB8-C76C-359FE6F8A73D}"/>
          </ac:picMkLst>
        </pc:picChg>
        <pc:picChg chg="add del mod">
          <ac:chgData name="Whittington, Michael" userId="3d673bd4-8b87-474b-9206-0e4e7b47c529" providerId="ADAL" clId="{159694CD-AE90-465E-8772-80DAF94E410A}" dt="2023-11-13T20:08:34.151" v="3259" actId="478"/>
          <ac:picMkLst>
            <pc:docMk/>
            <pc:sldMk cId="1235301227" sldId="266"/>
            <ac:picMk id="22" creationId="{2ACB963E-EF72-3845-EE65-C3381EE7AF14}"/>
          </ac:picMkLst>
        </pc:picChg>
        <pc:picChg chg="del">
          <ac:chgData name="Whittington, Michael" userId="3d673bd4-8b87-474b-9206-0e4e7b47c529" providerId="ADAL" clId="{159694CD-AE90-465E-8772-80DAF94E410A}" dt="2023-11-04T19:21:26.649" v="5" actId="478"/>
          <ac:picMkLst>
            <pc:docMk/>
            <pc:sldMk cId="1235301227" sldId="266"/>
            <ac:picMk id="26" creationId="{7A73CFA2-C302-3BA3-FDB0-DD9BC3AD0A5C}"/>
          </ac:picMkLst>
        </pc:picChg>
        <pc:picChg chg="del">
          <ac:chgData name="Whittington, Michael" userId="3d673bd4-8b87-474b-9206-0e4e7b47c529" providerId="ADAL" clId="{159694CD-AE90-465E-8772-80DAF94E410A}" dt="2023-11-04T19:21:24.914" v="4" actId="478"/>
          <ac:picMkLst>
            <pc:docMk/>
            <pc:sldMk cId="1235301227" sldId="266"/>
            <ac:picMk id="28" creationId="{9408ECAF-4E8A-635A-6589-35BFA4E93E5E}"/>
          </ac:picMkLst>
        </pc:picChg>
        <pc:picChg chg="del">
          <ac:chgData name="Whittington, Michael" userId="3d673bd4-8b87-474b-9206-0e4e7b47c529" providerId="ADAL" clId="{159694CD-AE90-465E-8772-80DAF94E410A}" dt="2023-11-04T19:21:23.248" v="3" actId="478"/>
          <ac:picMkLst>
            <pc:docMk/>
            <pc:sldMk cId="1235301227" sldId="266"/>
            <ac:picMk id="30" creationId="{FB697485-B66B-644F-3C0D-63A04124DF71}"/>
          </ac:picMkLst>
        </pc:picChg>
        <pc:picChg chg="add mod">
          <ac:chgData name="Whittington, Michael" userId="3d673bd4-8b87-474b-9206-0e4e7b47c529" providerId="ADAL" clId="{159694CD-AE90-465E-8772-80DAF94E410A}" dt="2023-11-13T20:08:51.624" v="3277" actId="1035"/>
          <ac:picMkLst>
            <pc:docMk/>
            <pc:sldMk cId="1235301227" sldId="266"/>
            <ac:picMk id="31" creationId="{51290AC2-79A0-6860-2EB7-9D97A8AA0B15}"/>
          </ac:picMkLst>
        </pc:picChg>
        <pc:picChg chg="add mod">
          <ac:chgData name="Whittington, Michael" userId="3d673bd4-8b87-474b-9206-0e4e7b47c529" providerId="ADAL" clId="{159694CD-AE90-465E-8772-80DAF94E410A}" dt="2023-11-13T20:09:12.398" v="3280" actId="14100"/>
          <ac:picMkLst>
            <pc:docMk/>
            <pc:sldMk cId="1235301227" sldId="266"/>
            <ac:picMk id="35" creationId="{B4282AAE-4893-E2BB-DEF9-CE2117FCCF0B}"/>
          </ac:picMkLst>
        </pc:picChg>
      </pc:sldChg>
      <pc:sldChg chg="addSp delSp modSp new mod ord">
        <pc:chgData name="Whittington, Michael" userId="3d673bd4-8b87-474b-9206-0e4e7b47c529" providerId="ADAL" clId="{159694CD-AE90-465E-8772-80DAF94E410A}" dt="2023-11-14T18:10:41.532" v="3325" actId="20577"/>
        <pc:sldMkLst>
          <pc:docMk/>
          <pc:sldMk cId="422958988" sldId="267"/>
        </pc:sldMkLst>
        <pc:spChg chg="mod">
          <ac:chgData name="Whittington, Michael" userId="3d673bd4-8b87-474b-9206-0e4e7b47c529" providerId="ADAL" clId="{159694CD-AE90-465E-8772-80DAF94E410A}" dt="2023-11-12T22:09:37.001" v="2040" actId="20577"/>
          <ac:spMkLst>
            <pc:docMk/>
            <pc:sldMk cId="422958988" sldId="267"/>
            <ac:spMk id="2" creationId="{06899CBB-F7E6-1CD7-4BE4-A012F5814C67}"/>
          </ac:spMkLst>
        </pc:spChg>
        <pc:spChg chg="del">
          <ac:chgData name="Whittington, Michael" userId="3d673bd4-8b87-474b-9206-0e4e7b47c529" providerId="ADAL" clId="{159694CD-AE90-465E-8772-80DAF94E410A}" dt="2023-11-04T19:37:57.065" v="61" actId="478"/>
          <ac:spMkLst>
            <pc:docMk/>
            <pc:sldMk cId="422958988" sldId="267"/>
            <ac:spMk id="3" creationId="{C4DC22C0-8C94-F62C-B2D0-F1BFE7AB7D1E}"/>
          </ac:spMkLst>
        </pc:spChg>
        <pc:graphicFrameChg chg="add mod modGraphic">
          <ac:chgData name="Whittington, Michael" userId="3d673bd4-8b87-474b-9206-0e4e7b47c529" providerId="ADAL" clId="{159694CD-AE90-465E-8772-80DAF94E410A}" dt="2023-11-14T18:10:41.532" v="3325" actId="20577"/>
          <ac:graphicFrameMkLst>
            <pc:docMk/>
            <pc:sldMk cId="422958988" sldId="267"/>
            <ac:graphicFrameMk id="4" creationId="{ABC1C318-114C-7B15-3B66-FABBF7C4B861}"/>
          </ac:graphicFrameMkLst>
        </pc:graphicFrameChg>
      </pc:sldChg>
      <pc:sldChg chg="new del">
        <pc:chgData name="Whittington, Michael" userId="3d673bd4-8b87-474b-9206-0e4e7b47c529" providerId="ADAL" clId="{159694CD-AE90-465E-8772-80DAF94E410A}" dt="2023-11-04T19:34:03.648" v="50" actId="47"/>
        <pc:sldMkLst>
          <pc:docMk/>
          <pc:sldMk cId="589623665" sldId="267"/>
        </pc:sldMkLst>
      </pc:sldChg>
      <pc:sldChg chg="addSp delSp modSp new mod modNotesTx">
        <pc:chgData name="Whittington, Michael" userId="3d673bd4-8b87-474b-9206-0e4e7b47c529" providerId="ADAL" clId="{159694CD-AE90-465E-8772-80DAF94E410A}" dt="2023-11-15T01:09:21.037" v="5189" actId="20577"/>
        <pc:sldMkLst>
          <pc:docMk/>
          <pc:sldMk cId="723747569" sldId="268"/>
        </pc:sldMkLst>
        <pc:spChg chg="mod">
          <ac:chgData name="Whittington, Michael" userId="3d673bd4-8b87-474b-9206-0e4e7b47c529" providerId="ADAL" clId="{159694CD-AE90-465E-8772-80DAF94E410A}" dt="2023-11-13T19:35:58.384" v="3228" actId="20577"/>
          <ac:spMkLst>
            <pc:docMk/>
            <pc:sldMk cId="723747569" sldId="268"/>
            <ac:spMk id="2" creationId="{1FF8C228-A8F8-D113-44A1-B87A1289EDF2}"/>
          </ac:spMkLst>
        </pc:spChg>
        <pc:spChg chg="del">
          <ac:chgData name="Whittington, Michael" userId="3d673bd4-8b87-474b-9206-0e4e7b47c529" providerId="ADAL" clId="{159694CD-AE90-465E-8772-80DAF94E410A}" dt="2023-11-14T18:26:33.632" v="3328" actId="478"/>
          <ac:spMkLst>
            <pc:docMk/>
            <pc:sldMk cId="723747569" sldId="268"/>
            <ac:spMk id="3" creationId="{BB48A458-BD28-B058-FFE5-DDFA997B36CF}"/>
          </ac:spMkLst>
        </pc:spChg>
        <pc:spChg chg="add mod">
          <ac:chgData name="Whittington, Michael" userId="3d673bd4-8b87-474b-9206-0e4e7b47c529" providerId="ADAL" clId="{159694CD-AE90-465E-8772-80DAF94E410A}" dt="2023-11-14T18:33:32.838" v="3498" actId="1038"/>
          <ac:spMkLst>
            <pc:docMk/>
            <pc:sldMk cId="723747569" sldId="268"/>
            <ac:spMk id="8" creationId="{4B45A6C9-B24D-4A34-3A0A-C970BC709832}"/>
          </ac:spMkLst>
        </pc:spChg>
        <pc:spChg chg="add mod">
          <ac:chgData name="Whittington, Michael" userId="3d673bd4-8b87-474b-9206-0e4e7b47c529" providerId="ADAL" clId="{159694CD-AE90-465E-8772-80DAF94E410A}" dt="2023-11-14T18:33:52.594" v="3518" actId="20577"/>
          <ac:spMkLst>
            <pc:docMk/>
            <pc:sldMk cId="723747569" sldId="268"/>
            <ac:spMk id="11" creationId="{08767137-B697-A013-B6FC-4510008F933C}"/>
          </ac:spMkLst>
        </pc:spChg>
        <pc:picChg chg="add del mod">
          <ac:chgData name="Whittington, Michael" userId="3d673bd4-8b87-474b-9206-0e4e7b47c529" providerId="ADAL" clId="{159694CD-AE90-465E-8772-80DAF94E410A}" dt="2023-11-14T21:53:42.083" v="3533" actId="478"/>
          <ac:picMkLst>
            <pc:docMk/>
            <pc:sldMk cId="723747569" sldId="268"/>
            <ac:picMk id="5" creationId="{FAF4E5E9-2616-22EA-A488-516FE1FCCEE1}"/>
          </ac:picMkLst>
        </pc:picChg>
        <pc:picChg chg="add del mod">
          <ac:chgData name="Whittington, Michael" userId="3d673bd4-8b87-474b-9206-0e4e7b47c529" providerId="ADAL" clId="{159694CD-AE90-465E-8772-80DAF94E410A}" dt="2023-11-14T22:16:53.516" v="3946" actId="478"/>
          <ac:picMkLst>
            <pc:docMk/>
            <pc:sldMk cId="723747569" sldId="268"/>
            <ac:picMk id="10" creationId="{23D29D5E-CE9A-19B6-E874-275A4564AB19}"/>
          </ac:picMkLst>
        </pc:picChg>
        <pc:picChg chg="add mod">
          <ac:chgData name="Whittington, Michael" userId="3d673bd4-8b87-474b-9206-0e4e7b47c529" providerId="ADAL" clId="{159694CD-AE90-465E-8772-80DAF94E410A}" dt="2023-11-14T21:53:57.374" v="3538" actId="1037"/>
          <ac:picMkLst>
            <pc:docMk/>
            <pc:sldMk cId="723747569" sldId="268"/>
            <ac:picMk id="13" creationId="{FC77EC27-C046-D68F-8F18-3A6142E2E9CB}"/>
          </ac:picMkLst>
        </pc:picChg>
        <pc:picChg chg="add mod">
          <ac:chgData name="Whittington, Michael" userId="3d673bd4-8b87-474b-9206-0e4e7b47c529" providerId="ADAL" clId="{159694CD-AE90-465E-8772-80DAF94E410A}" dt="2023-11-14T22:17:11.279" v="3949" actId="1076"/>
          <ac:picMkLst>
            <pc:docMk/>
            <pc:sldMk cId="723747569" sldId="268"/>
            <ac:picMk id="15" creationId="{2F8B1B1E-322C-6DA9-388A-FB1B850F7E24}"/>
          </ac:picMkLst>
        </pc:picChg>
        <pc:cxnChg chg="add del mod">
          <ac:chgData name="Whittington, Michael" userId="3d673bd4-8b87-474b-9206-0e4e7b47c529" providerId="ADAL" clId="{159694CD-AE90-465E-8772-80DAF94E410A}" dt="2023-11-14T18:28:08.675" v="3341" actId="478"/>
          <ac:cxnSpMkLst>
            <pc:docMk/>
            <pc:sldMk cId="723747569" sldId="268"/>
            <ac:cxnSpMk id="6" creationId="{810FBFBF-5280-FE6A-C784-D40D9F8D9B41}"/>
          </ac:cxnSpMkLst>
        </pc:cxnChg>
      </pc:sldChg>
      <pc:sldChg chg="modSp add del mod">
        <pc:chgData name="Whittington, Michael" userId="3d673bd4-8b87-474b-9206-0e4e7b47c529" providerId="ADAL" clId="{159694CD-AE90-465E-8772-80DAF94E410A}" dt="2023-11-13T18:04:59.532" v="2593" actId="47"/>
        <pc:sldMkLst>
          <pc:docMk/>
          <pc:sldMk cId="3556770455" sldId="268"/>
        </pc:sldMkLst>
        <pc:spChg chg="mod">
          <ac:chgData name="Whittington, Michael" userId="3d673bd4-8b87-474b-9206-0e4e7b47c529" providerId="ADAL" clId="{159694CD-AE90-465E-8772-80DAF94E410A}" dt="2023-11-13T18:04:50.298" v="2592" actId="20577"/>
          <ac:spMkLst>
            <pc:docMk/>
            <pc:sldMk cId="3556770455" sldId="268"/>
            <ac:spMk id="2" creationId="{31662E89-35E9-21CD-9BB6-F25300F26C18}"/>
          </ac:spMkLst>
        </pc:spChg>
      </pc:sldChg>
      <pc:sldChg chg="addSp delSp modSp add mod modNotesTx">
        <pc:chgData name="Whittington, Michael" userId="3d673bd4-8b87-474b-9206-0e4e7b47c529" providerId="ADAL" clId="{159694CD-AE90-465E-8772-80DAF94E410A}" dt="2023-11-14T22:28:22.226" v="4256" actId="20577"/>
        <pc:sldMkLst>
          <pc:docMk/>
          <pc:sldMk cId="321617598" sldId="269"/>
        </pc:sldMkLst>
        <pc:spChg chg="mod">
          <ac:chgData name="Whittington, Michael" userId="3d673bd4-8b87-474b-9206-0e4e7b47c529" providerId="ADAL" clId="{159694CD-AE90-465E-8772-80DAF94E410A}" dt="2023-11-14T22:28:22.226" v="4256" actId="20577"/>
          <ac:spMkLst>
            <pc:docMk/>
            <pc:sldMk cId="321617598" sldId="269"/>
            <ac:spMk id="2" creationId="{1FF8C228-A8F8-D113-44A1-B87A1289EDF2}"/>
          </ac:spMkLst>
        </pc:spChg>
        <pc:spChg chg="del">
          <ac:chgData name="Whittington, Michael" userId="3d673bd4-8b87-474b-9206-0e4e7b47c529" providerId="ADAL" clId="{159694CD-AE90-465E-8772-80DAF94E410A}" dt="2023-11-14T18:40:05.654" v="3519" actId="478"/>
          <ac:spMkLst>
            <pc:docMk/>
            <pc:sldMk cId="321617598" sldId="269"/>
            <ac:spMk id="3" creationId="{BB48A458-BD28-B058-FFE5-DDFA997B36CF}"/>
          </ac:spMkLst>
        </pc:spChg>
        <pc:picChg chg="add mod">
          <ac:chgData name="Whittington, Michael" userId="3d673bd4-8b87-474b-9206-0e4e7b47c529" providerId="ADAL" clId="{159694CD-AE90-465E-8772-80DAF94E410A}" dt="2023-11-14T18:40:41.655" v="3526" actId="1076"/>
          <ac:picMkLst>
            <pc:docMk/>
            <pc:sldMk cId="321617598" sldId="269"/>
            <ac:picMk id="5" creationId="{BC2A44AE-CC3C-53E6-4F1F-E795C77A9072}"/>
          </ac:picMkLst>
        </pc:picChg>
      </pc:sldChg>
      <pc:sldChg chg="addSp delSp modSp add mod modNotesTx">
        <pc:chgData name="Whittington, Michael" userId="3d673bd4-8b87-474b-9206-0e4e7b47c529" providerId="ADAL" clId="{159694CD-AE90-465E-8772-80DAF94E410A}" dt="2023-11-14T22:32:21.364" v="4659" actId="20577"/>
        <pc:sldMkLst>
          <pc:docMk/>
          <pc:sldMk cId="4041299858" sldId="270"/>
        </pc:sldMkLst>
        <pc:spChg chg="mod">
          <ac:chgData name="Whittington, Michael" userId="3d673bd4-8b87-474b-9206-0e4e7b47c529" providerId="ADAL" clId="{159694CD-AE90-465E-8772-80DAF94E410A}" dt="2023-11-14T22:28:34.434" v="4275" actId="20577"/>
          <ac:spMkLst>
            <pc:docMk/>
            <pc:sldMk cId="4041299858" sldId="270"/>
            <ac:spMk id="2" creationId="{1FF8C228-A8F8-D113-44A1-B87A1289EDF2}"/>
          </ac:spMkLst>
        </pc:spChg>
        <pc:picChg chg="add mod">
          <ac:chgData name="Whittington, Michael" userId="3d673bd4-8b87-474b-9206-0e4e7b47c529" providerId="ADAL" clId="{159694CD-AE90-465E-8772-80DAF94E410A}" dt="2023-11-14T22:29:50.925" v="4288" actId="1076"/>
          <ac:picMkLst>
            <pc:docMk/>
            <pc:sldMk cId="4041299858" sldId="270"/>
            <ac:picMk id="4" creationId="{970D84C2-E837-9397-0C43-8BD6EC8262B0}"/>
          </ac:picMkLst>
        </pc:picChg>
        <pc:picChg chg="del">
          <ac:chgData name="Whittington, Michael" userId="3d673bd4-8b87-474b-9206-0e4e7b47c529" providerId="ADAL" clId="{159694CD-AE90-465E-8772-80DAF94E410A}" dt="2023-11-14T22:29:46.114" v="4287" actId="478"/>
          <ac:picMkLst>
            <pc:docMk/>
            <pc:sldMk cId="4041299858" sldId="270"/>
            <ac:picMk id="5" creationId="{BC2A44AE-CC3C-53E6-4F1F-E795C77A9072}"/>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207309-A4D9-41A2-8595-D6E96503A690}"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8063ACB2-5AD9-4013-9AB2-17E6626BC4F2}">
      <dgm:prSet/>
      <dgm:spPr/>
      <dgm:t>
        <a:bodyPr/>
        <a:lstStyle/>
        <a:p>
          <a:pPr>
            <a:lnSpc>
              <a:spcPct val="100000"/>
            </a:lnSpc>
            <a:defRPr b="1"/>
          </a:pPr>
          <a:r>
            <a:rPr lang="en-US"/>
            <a:t>Project Overview and Background</a:t>
          </a:r>
        </a:p>
      </dgm:t>
    </dgm:pt>
    <dgm:pt modelId="{F71E9DEA-4601-481A-884C-E5A9DBA8D71B}" type="parTrans" cxnId="{17AABBDB-D409-4155-9A69-BDD4B8D6DFC7}">
      <dgm:prSet/>
      <dgm:spPr/>
      <dgm:t>
        <a:bodyPr/>
        <a:lstStyle/>
        <a:p>
          <a:endParaRPr lang="en-US"/>
        </a:p>
      </dgm:t>
    </dgm:pt>
    <dgm:pt modelId="{6B941869-1DED-49B2-97FB-F94FE0D770BE}" type="sibTrans" cxnId="{17AABBDB-D409-4155-9A69-BDD4B8D6DFC7}">
      <dgm:prSet/>
      <dgm:spPr/>
      <dgm:t>
        <a:bodyPr/>
        <a:lstStyle/>
        <a:p>
          <a:endParaRPr lang="en-US"/>
        </a:p>
      </dgm:t>
    </dgm:pt>
    <dgm:pt modelId="{257501CF-C0FB-4401-9023-7157BE2AC59B}">
      <dgm:prSet/>
      <dgm:spPr/>
      <dgm:t>
        <a:bodyPr/>
        <a:lstStyle/>
        <a:p>
          <a:pPr>
            <a:lnSpc>
              <a:spcPct val="100000"/>
            </a:lnSpc>
            <a:defRPr b="1"/>
          </a:pPr>
          <a:r>
            <a:rPr lang="en-US" dirty="0"/>
            <a:t>Dataset Overview</a:t>
          </a:r>
        </a:p>
      </dgm:t>
    </dgm:pt>
    <dgm:pt modelId="{6AFBA9C2-CA7E-4FFD-AD84-706AF5D50253}" type="parTrans" cxnId="{02A7B719-B09B-4064-8D31-5B4BEC8FEFA9}">
      <dgm:prSet/>
      <dgm:spPr/>
      <dgm:t>
        <a:bodyPr/>
        <a:lstStyle/>
        <a:p>
          <a:endParaRPr lang="en-US"/>
        </a:p>
      </dgm:t>
    </dgm:pt>
    <dgm:pt modelId="{6EEF0722-290C-43B1-80A7-F9125B7AF33A}" type="sibTrans" cxnId="{02A7B719-B09B-4064-8D31-5B4BEC8FEFA9}">
      <dgm:prSet/>
      <dgm:spPr/>
      <dgm:t>
        <a:bodyPr/>
        <a:lstStyle/>
        <a:p>
          <a:endParaRPr lang="en-US"/>
        </a:p>
      </dgm:t>
    </dgm:pt>
    <dgm:pt modelId="{D0B5890A-D5F9-4B71-A4FF-0ACB9790BBFE}">
      <dgm:prSet/>
      <dgm:spPr/>
      <dgm:t>
        <a:bodyPr/>
        <a:lstStyle/>
        <a:p>
          <a:pPr>
            <a:lnSpc>
              <a:spcPct val="100000"/>
            </a:lnSpc>
            <a:defRPr b="1"/>
          </a:pPr>
          <a:r>
            <a:rPr lang="en-US" dirty="0"/>
            <a:t>Exploratory Data Analysis</a:t>
          </a:r>
        </a:p>
      </dgm:t>
    </dgm:pt>
    <dgm:pt modelId="{5E342DA2-1DA4-4765-9E4F-83047E506B1C}" type="parTrans" cxnId="{A4838038-48F5-46EE-8829-AB433FDCA79F}">
      <dgm:prSet/>
      <dgm:spPr/>
      <dgm:t>
        <a:bodyPr/>
        <a:lstStyle/>
        <a:p>
          <a:endParaRPr lang="en-US"/>
        </a:p>
      </dgm:t>
    </dgm:pt>
    <dgm:pt modelId="{99F98255-49C3-45DF-964D-CF9327009B0F}" type="sibTrans" cxnId="{A4838038-48F5-46EE-8829-AB433FDCA79F}">
      <dgm:prSet/>
      <dgm:spPr/>
      <dgm:t>
        <a:bodyPr/>
        <a:lstStyle/>
        <a:p>
          <a:endParaRPr lang="en-US"/>
        </a:p>
      </dgm:t>
    </dgm:pt>
    <dgm:pt modelId="{045EC140-587F-42EA-8799-615202EA835A}">
      <dgm:prSet/>
      <dgm:spPr/>
      <dgm:t>
        <a:bodyPr/>
        <a:lstStyle/>
        <a:p>
          <a:pPr>
            <a:lnSpc>
              <a:spcPct val="100000"/>
            </a:lnSpc>
          </a:pPr>
          <a:r>
            <a:rPr lang="en-US" dirty="0"/>
            <a:t>(Demo)</a:t>
          </a:r>
        </a:p>
      </dgm:t>
    </dgm:pt>
    <dgm:pt modelId="{7FCF05E8-25FC-49B3-80DE-D44FCDB70E58}" type="parTrans" cxnId="{37ED6F6C-92BE-4AEE-A96B-41ED02C1BB9E}">
      <dgm:prSet/>
      <dgm:spPr/>
      <dgm:t>
        <a:bodyPr/>
        <a:lstStyle/>
        <a:p>
          <a:endParaRPr lang="en-US"/>
        </a:p>
      </dgm:t>
    </dgm:pt>
    <dgm:pt modelId="{2CE9E8B9-DA40-42EB-A81D-864FB79D5A40}" type="sibTrans" cxnId="{37ED6F6C-92BE-4AEE-A96B-41ED02C1BB9E}">
      <dgm:prSet/>
      <dgm:spPr/>
      <dgm:t>
        <a:bodyPr/>
        <a:lstStyle/>
        <a:p>
          <a:endParaRPr lang="en-US"/>
        </a:p>
      </dgm:t>
    </dgm:pt>
    <dgm:pt modelId="{3419DB59-F32B-4D09-9564-4B71B8E63F82}">
      <dgm:prSet/>
      <dgm:spPr/>
      <dgm:t>
        <a:bodyPr/>
        <a:lstStyle/>
        <a:p>
          <a:pPr>
            <a:lnSpc>
              <a:spcPct val="100000"/>
            </a:lnSpc>
            <a:defRPr b="1"/>
          </a:pPr>
          <a:r>
            <a:rPr lang="en-US"/>
            <a:t>Models Overview and Results</a:t>
          </a:r>
        </a:p>
      </dgm:t>
    </dgm:pt>
    <dgm:pt modelId="{9E8A23AD-596F-4CEE-AEFB-9D9751C89EAF}" type="parTrans" cxnId="{CCF8B964-2BBC-4B29-90C4-A9B16582FD1E}">
      <dgm:prSet/>
      <dgm:spPr/>
      <dgm:t>
        <a:bodyPr/>
        <a:lstStyle/>
        <a:p>
          <a:endParaRPr lang="en-US"/>
        </a:p>
      </dgm:t>
    </dgm:pt>
    <dgm:pt modelId="{264D4224-3120-4355-90BA-BC0895B5625A}" type="sibTrans" cxnId="{CCF8B964-2BBC-4B29-90C4-A9B16582FD1E}">
      <dgm:prSet/>
      <dgm:spPr/>
      <dgm:t>
        <a:bodyPr/>
        <a:lstStyle/>
        <a:p>
          <a:endParaRPr lang="en-US"/>
        </a:p>
      </dgm:t>
    </dgm:pt>
    <dgm:pt modelId="{91FF43B1-ACE8-4CFB-8366-A5ECA6F21A6B}">
      <dgm:prSet/>
      <dgm:spPr/>
      <dgm:t>
        <a:bodyPr/>
        <a:lstStyle/>
        <a:p>
          <a:pPr>
            <a:lnSpc>
              <a:spcPct val="100000"/>
            </a:lnSpc>
            <a:defRPr b="1"/>
          </a:pPr>
          <a:r>
            <a:rPr lang="en-US"/>
            <a:t>Conclusion</a:t>
          </a:r>
        </a:p>
      </dgm:t>
    </dgm:pt>
    <dgm:pt modelId="{881A1FE2-4B41-479B-97CA-8DBEC8B78850}" type="parTrans" cxnId="{8CAC2D58-A7D8-405D-9A58-F958CAE8FD64}">
      <dgm:prSet/>
      <dgm:spPr/>
      <dgm:t>
        <a:bodyPr/>
        <a:lstStyle/>
        <a:p>
          <a:endParaRPr lang="en-US"/>
        </a:p>
      </dgm:t>
    </dgm:pt>
    <dgm:pt modelId="{E31EF3A2-856F-4839-AE7C-0D29938A602A}" type="sibTrans" cxnId="{8CAC2D58-A7D8-405D-9A58-F958CAE8FD64}">
      <dgm:prSet/>
      <dgm:spPr/>
      <dgm:t>
        <a:bodyPr/>
        <a:lstStyle/>
        <a:p>
          <a:endParaRPr lang="en-US"/>
        </a:p>
      </dgm:t>
    </dgm:pt>
    <dgm:pt modelId="{874FB7AD-9C3F-4175-8113-CD2938252F8D}">
      <dgm:prSet/>
      <dgm:spPr/>
      <dgm:t>
        <a:bodyPr/>
        <a:lstStyle/>
        <a:p>
          <a:pPr>
            <a:lnSpc>
              <a:spcPct val="100000"/>
            </a:lnSpc>
            <a:defRPr b="1"/>
          </a:pPr>
          <a:r>
            <a:rPr lang="en-US"/>
            <a:t>References</a:t>
          </a:r>
        </a:p>
      </dgm:t>
    </dgm:pt>
    <dgm:pt modelId="{198A10E0-4538-40AA-BC2D-B5BDC516C447}" type="parTrans" cxnId="{A1D7382C-A3A3-49DD-9389-7515BB41F4DD}">
      <dgm:prSet/>
      <dgm:spPr/>
      <dgm:t>
        <a:bodyPr/>
        <a:lstStyle/>
        <a:p>
          <a:endParaRPr lang="en-US"/>
        </a:p>
      </dgm:t>
    </dgm:pt>
    <dgm:pt modelId="{6CAF37F3-4C19-425E-A28A-BF58FFC938BE}" type="sibTrans" cxnId="{A1D7382C-A3A3-49DD-9389-7515BB41F4DD}">
      <dgm:prSet/>
      <dgm:spPr/>
      <dgm:t>
        <a:bodyPr/>
        <a:lstStyle/>
        <a:p>
          <a:endParaRPr lang="en-US"/>
        </a:p>
      </dgm:t>
    </dgm:pt>
    <dgm:pt modelId="{7CC7E161-78CB-434D-942A-3E1AA187DFFD}">
      <dgm:prSet/>
      <dgm:spPr/>
      <dgm:t>
        <a:bodyPr/>
        <a:lstStyle/>
        <a:p>
          <a:pPr>
            <a:lnSpc>
              <a:spcPct val="100000"/>
            </a:lnSpc>
            <a:defRPr b="1"/>
          </a:pPr>
          <a:r>
            <a:rPr lang="en-US" dirty="0"/>
            <a:t>Model Application</a:t>
          </a:r>
        </a:p>
      </dgm:t>
    </dgm:pt>
    <dgm:pt modelId="{77460BF5-06C8-43F6-83A9-F219E06427F6}" type="parTrans" cxnId="{45AF58D2-57F5-4852-B50E-FAD0D0EF51C8}">
      <dgm:prSet/>
      <dgm:spPr/>
      <dgm:t>
        <a:bodyPr/>
        <a:lstStyle/>
        <a:p>
          <a:endParaRPr lang="en-US"/>
        </a:p>
      </dgm:t>
    </dgm:pt>
    <dgm:pt modelId="{E797AC1D-4F9B-493D-8409-EF368AE1B528}" type="sibTrans" cxnId="{45AF58D2-57F5-4852-B50E-FAD0D0EF51C8}">
      <dgm:prSet/>
      <dgm:spPr/>
      <dgm:t>
        <a:bodyPr/>
        <a:lstStyle/>
        <a:p>
          <a:endParaRPr lang="en-US"/>
        </a:p>
      </dgm:t>
    </dgm:pt>
    <dgm:pt modelId="{7EE74019-55EC-421D-8F29-6B8F9FC123CA}" type="pres">
      <dgm:prSet presAssocID="{22207309-A4D9-41A2-8595-D6E96503A690}" presName="root" presStyleCnt="0">
        <dgm:presLayoutVars>
          <dgm:dir/>
          <dgm:resizeHandles val="exact"/>
        </dgm:presLayoutVars>
      </dgm:prSet>
      <dgm:spPr/>
    </dgm:pt>
    <dgm:pt modelId="{4D65765D-47D5-42FB-8C6B-A9608A6C8D8B}" type="pres">
      <dgm:prSet presAssocID="{8063ACB2-5AD9-4013-9AB2-17E6626BC4F2}" presName="compNode" presStyleCnt="0"/>
      <dgm:spPr/>
    </dgm:pt>
    <dgm:pt modelId="{5F6F5466-F727-4503-B5B8-65A802422A15}" type="pres">
      <dgm:prSet presAssocID="{8063ACB2-5AD9-4013-9AB2-17E6626BC4F2}" presName="iconRect" presStyleLbl="node1" presStyleIdx="0" presStyleCnt="7" custLinFactNeighborX="-26334" custLinFactNeighborY="-179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96AED9F7-B9B9-4617-8FDE-9279C938A9D2}" type="pres">
      <dgm:prSet presAssocID="{8063ACB2-5AD9-4013-9AB2-17E6626BC4F2}" presName="iconSpace" presStyleCnt="0"/>
      <dgm:spPr/>
    </dgm:pt>
    <dgm:pt modelId="{816985F7-5C46-43D0-9D75-33CF70A0E41A}" type="pres">
      <dgm:prSet presAssocID="{8063ACB2-5AD9-4013-9AB2-17E6626BC4F2}" presName="parTx" presStyleLbl="revTx" presStyleIdx="0" presStyleCnt="14" custScaleX="85749" custLinFactNeighborX="-26420" custLinFactNeighborY="-3636">
        <dgm:presLayoutVars>
          <dgm:chMax val="0"/>
          <dgm:chPref val="0"/>
        </dgm:presLayoutVars>
      </dgm:prSet>
      <dgm:spPr/>
    </dgm:pt>
    <dgm:pt modelId="{9AE8444C-FC01-4ADE-80BF-8737AE72492E}" type="pres">
      <dgm:prSet presAssocID="{8063ACB2-5AD9-4013-9AB2-17E6626BC4F2}" presName="txSpace" presStyleCnt="0"/>
      <dgm:spPr/>
    </dgm:pt>
    <dgm:pt modelId="{00D965F1-A6D1-40D5-8397-456226672D3C}" type="pres">
      <dgm:prSet presAssocID="{8063ACB2-5AD9-4013-9AB2-17E6626BC4F2}" presName="desTx" presStyleLbl="revTx" presStyleIdx="1" presStyleCnt="14">
        <dgm:presLayoutVars/>
      </dgm:prSet>
      <dgm:spPr/>
    </dgm:pt>
    <dgm:pt modelId="{9ADADE11-0903-4E71-88AA-B1780532E951}" type="pres">
      <dgm:prSet presAssocID="{6B941869-1DED-49B2-97FB-F94FE0D770BE}" presName="sibTrans" presStyleCnt="0"/>
      <dgm:spPr/>
    </dgm:pt>
    <dgm:pt modelId="{1F454C4D-70A1-4020-9F0C-D5B8B417F027}" type="pres">
      <dgm:prSet presAssocID="{257501CF-C0FB-4401-9023-7157BE2AC59B}" presName="compNode" presStyleCnt="0"/>
      <dgm:spPr/>
    </dgm:pt>
    <dgm:pt modelId="{95AF5F91-2A54-4244-A80C-7055F6508BD5}" type="pres">
      <dgm:prSet presAssocID="{257501CF-C0FB-4401-9023-7157BE2AC59B}" presName="iconRect" presStyleLbl="node1" presStyleIdx="1" presStyleCnt="7" custLinFactNeighborX="-18431" custLinFactNeighborY="-179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A55DDD8C-28E6-4D92-B4EE-0112DD35B9BE}" type="pres">
      <dgm:prSet presAssocID="{257501CF-C0FB-4401-9023-7157BE2AC59B}" presName="iconSpace" presStyleCnt="0"/>
      <dgm:spPr/>
    </dgm:pt>
    <dgm:pt modelId="{72FF4DE3-847F-4BBD-85AC-3B32574BCEEC}" type="pres">
      <dgm:prSet presAssocID="{257501CF-C0FB-4401-9023-7157BE2AC59B}" presName="parTx" presStyleLbl="revTx" presStyleIdx="2" presStyleCnt="14" custScaleX="71308" custLinFactNeighborX="-7056" custLinFactNeighborY="-1416">
        <dgm:presLayoutVars>
          <dgm:chMax val="0"/>
          <dgm:chPref val="0"/>
        </dgm:presLayoutVars>
      </dgm:prSet>
      <dgm:spPr/>
    </dgm:pt>
    <dgm:pt modelId="{4D6D2153-40F5-4DA6-A7DB-D150F01429F9}" type="pres">
      <dgm:prSet presAssocID="{257501CF-C0FB-4401-9023-7157BE2AC59B}" presName="txSpace" presStyleCnt="0"/>
      <dgm:spPr/>
    </dgm:pt>
    <dgm:pt modelId="{040B606D-0C92-4160-B6AA-9914A334951F}" type="pres">
      <dgm:prSet presAssocID="{257501CF-C0FB-4401-9023-7157BE2AC59B}" presName="desTx" presStyleLbl="revTx" presStyleIdx="3" presStyleCnt="14">
        <dgm:presLayoutVars/>
      </dgm:prSet>
      <dgm:spPr/>
    </dgm:pt>
    <dgm:pt modelId="{C223F2F1-1F28-4083-80AB-839CB733BD3B}" type="pres">
      <dgm:prSet presAssocID="{6EEF0722-290C-43B1-80A7-F9125B7AF33A}" presName="sibTrans" presStyleCnt="0"/>
      <dgm:spPr/>
    </dgm:pt>
    <dgm:pt modelId="{C22D2AAF-FC39-4D32-9CF0-37361F4C4291}" type="pres">
      <dgm:prSet presAssocID="{D0B5890A-D5F9-4B71-A4FF-0ACB9790BBFE}" presName="compNode" presStyleCnt="0"/>
      <dgm:spPr/>
    </dgm:pt>
    <dgm:pt modelId="{FE70F146-0198-4E30-A4D3-16AE1E8F6AF5}" type="pres">
      <dgm:prSet presAssocID="{D0B5890A-D5F9-4B71-A4FF-0ACB9790BBFE}" presName="iconRect" presStyleLbl="node1" presStyleIdx="2" presStyleCnt="7" custLinFactNeighborX="-1832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9B55E791-0FB8-4184-BFCE-5B178748ADF3}" type="pres">
      <dgm:prSet presAssocID="{D0B5890A-D5F9-4B71-A4FF-0ACB9790BBFE}" presName="iconSpace" presStyleCnt="0"/>
      <dgm:spPr/>
    </dgm:pt>
    <dgm:pt modelId="{8585FFDA-5AFF-4359-9143-E794BD47E8C3}" type="pres">
      <dgm:prSet presAssocID="{D0B5890A-D5F9-4B71-A4FF-0ACB9790BBFE}" presName="parTx" presStyleLbl="revTx" presStyleIdx="4" presStyleCnt="14" custLinFactNeighborX="-6435">
        <dgm:presLayoutVars>
          <dgm:chMax val="0"/>
          <dgm:chPref val="0"/>
        </dgm:presLayoutVars>
      </dgm:prSet>
      <dgm:spPr/>
    </dgm:pt>
    <dgm:pt modelId="{93DCF99D-ACED-4BD9-B92D-F225E8113ADA}" type="pres">
      <dgm:prSet presAssocID="{D0B5890A-D5F9-4B71-A4FF-0ACB9790BBFE}" presName="txSpace" presStyleCnt="0"/>
      <dgm:spPr/>
    </dgm:pt>
    <dgm:pt modelId="{C6A27096-C253-4B03-B897-D90A796D5B28}" type="pres">
      <dgm:prSet presAssocID="{D0B5890A-D5F9-4B71-A4FF-0ACB9790BBFE}" presName="desTx" presStyleLbl="revTx" presStyleIdx="5" presStyleCnt="14" custLinFactNeighborX="-6793" custLinFactNeighborY="-35860">
        <dgm:presLayoutVars/>
      </dgm:prSet>
      <dgm:spPr/>
    </dgm:pt>
    <dgm:pt modelId="{CABC87D9-DA34-4889-A38D-DF6F3EF2FAC1}" type="pres">
      <dgm:prSet presAssocID="{99F98255-49C3-45DF-964D-CF9327009B0F}" presName="sibTrans" presStyleCnt="0"/>
      <dgm:spPr/>
    </dgm:pt>
    <dgm:pt modelId="{33D05755-0D93-4747-97EB-23ABC8555988}" type="pres">
      <dgm:prSet presAssocID="{3419DB59-F32B-4D09-9564-4B71B8E63F82}" presName="compNode" presStyleCnt="0"/>
      <dgm:spPr/>
    </dgm:pt>
    <dgm:pt modelId="{4D555243-963F-4155-8954-FC9D4EC82E09}" type="pres">
      <dgm:prSet presAssocID="{3419DB59-F32B-4D09-9564-4B71B8E63F82}" presName="iconRect" presStyleLbl="node1" presStyleIdx="3" presStyleCnt="7" custLinFactNeighborX="18759"/>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5E5D6430-CA4A-486E-99A5-61B0A19B7915}" type="pres">
      <dgm:prSet presAssocID="{3419DB59-F32B-4D09-9564-4B71B8E63F82}" presName="iconSpace" presStyleCnt="0"/>
      <dgm:spPr/>
    </dgm:pt>
    <dgm:pt modelId="{36916783-B0EF-4651-9CCF-A547208D02ED}" type="pres">
      <dgm:prSet presAssocID="{3419DB59-F32B-4D09-9564-4B71B8E63F82}" presName="parTx" presStyleLbl="revTx" presStyleIdx="6" presStyleCnt="14" custLinFactNeighborX="6554">
        <dgm:presLayoutVars>
          <dgm:chMax val="0"/>
          <dgm:chPref val="0"/>
        </dgm:presLayoutVars>
      </dgm:prSet>
      <dgm:spPr/>
    </dgm:pt>
    <dgm:pt modelId="{2144FCF5-A425-4B74-8624-AB9E0FB262F4}" type="pres">
      <dgm:prSet presAssocID="{3419DB59-F32B-4D09-9564-4B71B8E63F82}" presName="txSpace" presStyleCnt="0"/>
      <dgm:spPr/>
    </dgm:pt>
    <dgm:pt modelId="{D923E1DD-89F5-4D57-B6C6-FEC376ECE83A}" type="pres">
      <dgm:prSet presAssocID="{3419DB59-F32B-4D09-9564-4B71B8E63F82}" presName="desTx" presStyleLbl="revTx" presStyleIdx="7" presStyleCnt="14">
        <dgm:presLayoutVars/>
      </dgm:prSet>
      <dgm:spPr/>
    </dgm:pt>
    <dgm:pt modelId="{18926B6A-CCC4-47DC-BDFD-8A81238EE9F6}" type="pres">
      <dgm:prSet presAssocID="{264D4224-3120-4355-90BA-BC0895B5625A}" presName="sibTrans" presStyleCnt="0"/>
      <dgm:spPr/>
    </dgm:pt>
    <dgm:pt modelId="{1446F929-224C-4C71-955D-B6ECB487581B}" type="pres">
      <dgm:prSet presAssocID="{7CC7E161-78CB-434D-942A-3E1AA187DFFD}" presName="compNode" presStyleCnt="0"/>
      <dgm:spPr/>
    </dgm:pt>
    <dgm:pt modelId="{B7163687-D5CE-44CA-8852-BC5934445912}" type="pres">
      <dgm:prSet presAssocID="{7CC7E161-78CB-434D-942A-3E1AA187DFFD}" presName="iconRect" presStyleLbl="node1" presStyleIdx="4" presStyleCnt="7" custLinFactNeighborX="3102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ED809A4B-067E-4CB4-BC36-CA0D90E8CA40}" type="pres">
      <dgm:prSet presAssocID="{7CC7E161-78CB-434D-942A-3E1AA187DFFD}" presName="iconSpace" presStyleCnt="0"/>
      <dgm:spPr/>
    </dgm:pt>
    <dgm:pt modelId="{1851153A-B8BC-4D26-A020-0624313C7484}" type="pres">
      <dgm:prSet presAssocID="{7CC7E161-78CB-434D-942A-3E1AA187DFFD}" presName="parTx" presStyleLbl="revTx" presStyleIdx="8" presStyleCnt="14" custScaleX="91060" custLinFactNeighborX="10851">
        <dgm:presLayoutVars>
          <dgm:chMax val="0"/>
          <dgm:chPref val="0"/>
        </dgm:presLayoutVars>
      </dgm:prSet>
      <dgm:spPr/>
    </dgm:pt>
    <dgm:pt modelId="{4CAF8493-EEE8-4A91-87D6-357588E44902}" type="pres">
      <dgm:prSet presAssocID="{7CC7E161-78CB-434D-942A-3E1AA187DFFD}" presName="txSpace" presStyleCnt="0"/>
      <dgm:spPr/>
    </dgm:pt>
    <dgm:pt modelId="{E269F866-B8C0-4517-84E0-CFBE878EB9CA}" type="pres">
      <dgm:prSet presAssocID="{7CC7E161-78CB-434D-942A-3E1AA187DFFD}" presName="desTx" presStyleLbl="revTx" presStyleIdx="9" presStyleCnt="14">
        <dgm:presLayoutVars/>
      </dgm:prSet>
      <dgm:spPr/>
    </dgm:pt>
    <dgm:pt modelId="{4B103191-CB2D-4E19-8A9A-D8555A531DDE}" type="pres">
      <dgm:prSet presAssocID="{E797AC1D-4F9B-493D-8409-EF368AE1B528}" presName="sibTrans" presStyleCnt="0"/>
      <dgm:spPr/>
    </dgm:pt>
    <dgm:pt modelId="{C56D342A-41FA-42ED-9050-2A137F9098BE}" type="pres">
      <dgm:prSet presAssocID="{91FF43B1-ACE8-4CFB-8366-A5ECA6F21A6B}" presName="compNode" presStyleCnt="0"/>
      <dgm:spPr/>
    </dgm:pt>
    <dgm:pt modelId="{FC74B8F3-8BB2-4DEA-A18A-5E859965B812}" type="pres">
      <dgm:prSet presAssocID="{91FF43B1-ACE8-4CFB-8366-A5ECA6F21A6B}" presName="iconRect" presStyleLbl="node1" presStyleIdx="5" presStyleCnt="7" custLinFactNeighborX="15330"/>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avel"/>
        </a:ext>
      </dgm:extLst>
    </dgm:pt>
    <dgm:pt modelId="{A330F052-4794-48F3-85EA-F85B25935C30}" type="pres">
      <dgm:prSet presAssocID="{91FF43B1-ACE8-4CFB-8366-A5ECA6F21A6B}" presName="iconSpace" presStyleCnt="0"/>
      <dgm:spPr/>
    </dgm:pt>
    <dgm:pt modelId="{91709EAC-8E5D-48EF-9EC2-DB3451866724}" type="pres">
      <dgm:prSet presAssocID="{91FF43B1-ACE8-4CFB-8366-A5ECA6F21A6B}" presName="parTx" presStyleLbl="revTx" presStyleIdx="10" presStyleCnt="14" custLinFactNeighborX="5368">
        <dgm:presLayoutVars>
          <dgm:chMax val="0"/>
          <dgm:chPref val="0"/>
        </dgm:presLayoutVars>
      </dgm:prSet>
      <dgm:spPr/>
    </dgm:pt>
    <dgm:pt modelId="{D0275AC1-61C3-4297-B147-3E417B607048}" type="pres">
      <dgm:prSet presAssocID="{91FF43B1-ACE8-4CFB-8366-A5ECA6F21A6B}" presName="txSpace" presStyleCnt="0"/>
      <dgm:spPr/>
    </dgm:pt>
    <dgm:pt modelId="{78955EB9-0A6E-4C9A-8218-20D16655F3C2}" type="pres">
      <dgm:prSet presAssocID="{91FF43B1-ACE8-4CFB-8366-A5ECA6F21A6B}" presName="desTx" presStyleLbl="revTx" presStyleIdx="11" presStyleCnt="14">
        <dgm:presLayoutVars/>
      </dgm:prSet>
      <dgm:spPr/>
    </dgm:pt>
    <dgm:pt modelId="{543989A6-2396-49B5-9260-E726F4BE20FA}" type="pres">
      <dgm:prSet presAssocID="{E31EF3A2-856F-4839-AE7C-0D29938A602A}" presName="sibTrans" presStyleCnt="0"/>
      <dgm:spPr/>
    </dgm:pt>
    <dgm:pt modelId="{20063872-D709-4E37-BC25-64A8EAA4564F}" type="pres">
      <dgm:prSet presAssocID="{874FB7AD-9C3F-4175-8113-CD2938252F8D}" presName="compNode" presStyleCnt="0"/>
      <dgm:spPr/>
    </dgm:pt>
    <dgm:pt modelId="{81FBD404-3B6D-4930-9451-E7F65E4077CF}" type="pres">
      <dgm:prSet presAssocID="{874FB7AD-9C3F-4175-8113-CD2938252F8D}"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Books"/>
        </a:ext>
      </dgm:extLst>
    </dgm:pt>
    <dgm:pt modelId="{5C42C3D9-A346-43D5-83CA-B862E7DC782F}" type="pres">
      <dgm:prSet presAssocID="{874FB7AD-9C3F-4175-8113-CD2938252F8D}" presName="iconSpace" presStyleCnt="0"/>
      <dgm:spPr/>
    </dgm:pt>
    <dgm:pt modelId="{6425E6A5-FE35-4B36-AD1E-1C46D5180FED}" type="pres">
      <dgm:prSet presAssocID="{874FB7AD-9C3F-4175-8113-CD2938252F8D}" presName="parTx" presStyleLbl="revTx" presStyleIdx="12" presStyleCnt="14">
        <dgm:presLayoutVars>
          <dgm:chMax val="0"/>
          <dgm:chPref val="0"/>
        </dgm:presLayoutVars>
      </dgm:prSet>
      <dgm:spPr/>
    </dgm:pt>
    <dgm:pt modelId="{499091AB-7CC4-440D-9A37-E5F23F763DB7}" type="pres">
      <dgm:prSet presAssocID="{874FB7AD-9C3F-4175-8113-CD2938252F8D}" presName="txSpace" presStyleCnt="0"/>
      <dgm:spPr/>
    </dgm:pt>
    <dgm:pt modelId="{F929D3DD-208D-4964-8A23-69CA0AC5AF44}" type="pres">
      <dgm:prSet presAssocID="{874FB7AD-9C3F-4175-8113-CD2938252F8D}" presName="desTx" presStyleLbl="revTx" presStyleIdx="13" presStyleCnt="14">
        <dgm:presLayoutVars/>
      </dgm:prSet>
      <dgm:spPr/>
    </dgm:pt>
  </dgm:ptLst>
  <dgm:cxnLst>
    <dgm:cxn modelId="{DBA0680D-CEB6-4CF4-B9B1-C1D9C248BCD7}" type="presOf" srcId="{8063ACB2-5AD9-4013-9AB2-17E6626BC4F2}" destId="{816985F7-5C46-43D0-9D75-33CF70A0E41A}" srcOrd="0" destOrd="0" presId="urn:microsoft.com/office/officeart/2018/5/layout/CenteredIconLabelDescriptionList"/>
    <dgm:cxn modelId="{02A7B719-B09B-4064-8D31-5B4BEC8FEFA9}" srcId="{22207309-A4D9-41A2-8595-D6E96503A690}" destId="{257501CF-C0FB-4401-9023-7157BE2AC59B}" srcOrd="1" destOrd="0" parTransId="{6AFBA9C2-CA7E-4FFD-AD84-706AF5D50253}" sibTransId="{6EEF0722-290C-43B1-80A7-F9125B7AF33A}"/>
    <dgm:cxn modelId="{E235591B-C744-48EE-AAE0-AA65153F2C82}" type="presOf" srcId="{874FB7AD-9C3F-4175-8113-CD2938252F8D}" destId="{6425E6A5-FE35-4B36-AD1E-1C46D5180FED}" srcOrd="0" destOrd="0" presId="urn:microsoft.com/office/officeart/2018/5/layout/CenteredIconLabelDescriptionList"/>
    <dgm:cxn modelId="{AEB1F62A-4750-4018-A639-A349855BB271}" type="presOf" srcId="{7CC7E161-78CB-434D-942A-3E1AA187DFFD}" destId="{1851153A-B8BC-4D26-A020-0624313C7484}" srcOrd="0" destOrd="0" presId="urn:microsoft.com/office/officeart/2018/5/layout/CenteredIconLabelDescriptionList"/>
    <dgm:cxn modelId="{A1D7382C-A3A3-49DD-9389-7515BB41F4DD}" srcId="{22207309-A4D9-41A2-8595-D6E96503A690}" destId="{874FB7AD-9C3F-4175-8113-CD2938252F8D}" srcOrd="6" destOrd="0" parTransId="{198A10E0-4538-40AA-BC2D-B5BDC516C447}" sibTransId="{6CAF37F3-4C19-425E-A28A-BF58FFC938BE}"/>
    <dgm:cxn modelId="{A4838038-48F5-46EE-8829-AB433FDCA79F}" srcId="{22207309-A4D9-41A2-8595-D6E96503A690}" destId="{D0B5890A-D5F9-4B71-A4FF-0ACB9790BBFE}" srcOrd="2" destOrd="0" parTransId="{5E342DA2-1DA4-4765-9E4F-83047E506B1C}" sibTransId="{99F98255-49C3-45DF-964D-CF9327009B0F}"/>
    <dgm:cxn modelId="{BC01BB61-29FB-40BF-B1D5-7FE597A58EDF}" type="presOf" srcId="{22207309-A4D9-41A2-8595-D6E96503A690}" destId="{7EE74019-55EC-421D-8F29-6B8F9FC123CA}" srcOrd="0" destOrd="0" presId="urn:microsoft.com/office/officeart/2018/5/layout/CenteredIconLabelDescriptionList"/>
    <dgm:cxn modelId="{3E142542-39FC-4F11-B4D1-FF3F8470704F}" type="presOf" srcId="{91FF43B1-ACE8-4CFB-8366-A5ECA6F21A6B}" destId="{91709EAC-8E5D-48EF-9EC2-DB3451866724}" srcOrd="0" destOrd="0" presId="urn:microsoft.com/office/officeart/2018/5/layout/CenteredIconLabelDescriptionList"/>
    <dgm:cxn modelId="{CCF8B964-2BBC-4B29-90C4-A9B16582FD1E}" srcId="{22207309-A4D9-41A2-8595-D6E96503A690}" destId="{3419DB59-F32B-4D09-9564-4B71B8E63F82}" srcOrd="3" destOrd="0" parTransId="{9E8A23AD-596F-4CEE-AEFB-9D9751C89EAF}" sibTransId="{264D4224-3120-4355-90BA-BC0895B5625A}"/>
    <dgm:cxn modelId="{37ED6F6C-92BE-4AEE-A96B-41ED02C1BB9E}" srcId="{D0B5890A-D5F9-4B71-A4FF-0ACB9790BBFE}" destId="{045EC140-587F-42EA-8799-615202EA835A}" srcOrd="0" destOrd="0" parTransId="{7FCF05E8-25FC-49B3-80DE-D44FCDB70E58}" sibTransId="{2CE9E8B9-DA40-42EB-A81D-864FB79D5A40}"/>
    <dgm:cxn modelId="{9D778C71-E2C7-4AA7-89D4-EFD318A2582B}" type="presOf" srcId="{3419DB59-F32B-4D09-9564-4B71B8E63F82}" destId="{36916783-B0EF-4651-9CCF-A547208D02ED}" srcOrd="0" destOrd="0" presId="urn:microsoft.com/office/officeart/2018/5/layout/CenteredIconLabelDescriptionList"/>
    <dgm:cxn modelId="{8CAC2D58-A7D8-405D-9A58-F958CAE8FD64}" srcId="{22207309-A4D9-41A2-8595-D6E96503A690}" destId="{91FF43B1-ACE8-4CFB-8366-A5ECA6F21A6B}" srcOrd="5" destOrd="0" parTransId="{881A1FE2-4B41-479B-97CA-8DBEC8B78850}" sibTransId="{E31EF3A2-856F-4839-AE7C-0D29938A602A}"/>
    <dgm:cxn modelId="{D6410C85-B403-4E13-8F69-8903B5B87630}" type="presOf" srcId="{257501CF-C0FB-4401-9023-7157BE2AC59B}" destId="{72FF4DE3-847F-4BBD-85AC-3B32574BCEEC}" srcOrd="0" destOrd="0" presId="urn:microsoft.com/office/officeart/2018/5/layout/CenteredIconLabelDescriptionList"/>
    <dgm:cxn modelId="{797F5FA6-EBC2-4B24-AC4F-398AE71D9BA9}" type="presOf" srcId="{045EC140-587F-42EA-8799-615202EA835A}" destId="{C6A27096-C253-4B03-B897-D90A796D5B28}" srcOrd="0" destOrd="0" presId="urn:microsoft.com/office/officeart/2018/5/layout/CenteredIconLabelDescriptionList"/>
    <dgm:cxn modelId="{45AF58D2-57F5-4852-B50E-FAD0D0EF51C8}" srcId="{22207309-A4D9-41A2-8595-D6E96503A690}" destId="{7CC7E161-78CB-434D-942A-3E1AA187DFFD}" srcOrd="4" destOrd="0" parTransId="{77460BF5-06C8-43F6-83A9-F219E06427F6}" sibTransId="{E797AC1D-4F9B-493D-8409-EF368AE1B528}"/>
    <dgm:cxn modelId="{17AABBDB-D409-4155-9A69-BDD4B8D6DFC7}" srcId="{22207309-A4D9-41A2-8595-D6E96503A690}" destId="{8063ACB2-5AD9-4013-9AB2-17E6626BC4F2}" srcOrd="0" destOrd="0" parTransId="{F71E9DEA-4601-481A-884C-E5A9DBA8D71B}" sibTransId="{6B941869-1DED-49B2-97FB-F94FE0D770BE}"/>
    <dgm:cxn modelId="{E74E6EE2-A0FB-4D77-B414-71F9D578D021}" type="presOf" srcId="{D0B5890A-D5F9-4B71-A4FF-0ACB9790BBFE}" destId="{8585FFDA-5AFF-4359-9143-E794BD47E8C3}" srcOrd="0" destOrd="0" presId="urn:microsoft.com/office/officeart/2018/5/layout/CenteredIconLabelDescriptionList"/>
    <dgm:cxn modelId="{298CF1C0-168D-4F80-A06A-B784EAFC62A1}" type="presParOf" srcId="{7EE74019-55EC-421D-8F29-6B8F9FC123CA}" destId="{4D65765D-47D5-42FB-8C6B-A9608A6C8D8B}" srcOrd="0" destOrd="0" presId="urn:microsoft.com/office/officeart/2018/5/layout/CenteredIconLabelDescriptionList"/>
    <dgm:cxn modelId="{F613FE5B-4FD0-481C-8CED-BB1601D92B77}" type="presParOf" srcId="{4D65765D-47D5-42FB-8C6B-A9608A6C8D8B}" destId="{5F6F5466-F727-4503-B5B8-65A802422A15}" srcOrd="0" destOrd="0" presId="urn:microsoft.com/office/officeart/2018/5/layout/CenteredIconLabelDescriptionList"/>
    <dgm:cxn modelId="{0F1B8BCF-8391-45C4-803A-281CB0C7EE43}" type="presParOf" srcId="{4D65765D-47D5-42FB-8C6B-A9608A6C8D8B}" destId="{96AED9F7-B9B9-4617-8FDE-9279C938A9D2}" srcOrd="1" destOrd="0" presId="urn:microsoft.com/office/officeart/2018/5/layout/CenteredIconLabelDescriptionList"/>
    <dgm:cxn modelId="{B2791432-7174-4848-B8F4-CCD78B48A6B3}" type="presParOf" srcId="{4D65765D-47D5-42FB-8C6B-A9608A6C8D8B}" destId="{816985F7-5C46-43D0-9D75-33CF70A0E41A}" srcOrd="2" destOrd="0" presId="urn:microsoft.com/office/officeart/2018/5/layout/CenteredIconLabelDescriptionList"/>
    <dgm:cxn modelId="{5B45F5FE-453D-4C27-BB08-0989555C0208}" type="presParOf" srcId="{4D65765D-47D5-42FB-8C6B-A9608A6C8D8B}" destId="{9AE8444C-FC01-4ADE-80BF-8737AE72492E}" srcOrd="3" destOrd="0" presId="urn:microsoft.com/office/officeart/2018/5/layout/CenteredIconLabelDescriptionList"/>
    <dgm:cxn modelId="{8DD6B052-74EC-45B1-B524-F4ABE66C69A1}" type="presParOf" srcId="{4D65765D-47D5-42FB-8C6B-A9608A6C8D8B}" destId="{00D965F1-A6D1-40D5-8397-456226672D3C}" srcOrd="4" destOrd="0" presId="urn:microsoft.com/office/officeart/2018/5/layout/CenteredIconLabelDescriptionList"/>
    <dgm:cxn modelId="{910274FE-FF49-48E4-8C8E-12C648C16FA6}" type="presParOf" srcId="{7EE74019-55EC-421D-8F29-6B8F9FC123CA}" destId="{9ADADE11-0903-4E71-88AA-B1780532E951}" srcOrd="1" destOrd="0" presId="urn:microsoft.com/office/officeart/2018/5/layout/CenteredIconLabelDescriptionList"/>
    <dgm:cxn modelId="{90E1AE1E-EB1E-4B56-8B8D-1518B72C38D9}" type="presParOf" srcId="{7EE74019-55EC-421D-8F29-6B8F9FC123CA}" destId="{1F454C4D-70A1-4020-9F0C-D5B8B417F027}" srcOrd="2" destOrd="0" presId="urn:microsoft.com/office/officeart/2018/5/layout/CenteredIconLabelDescriptionList"/>
    <dgm:cxn modelId="{2578292D-CEE8-4053-9315-91CDF18AF221}" type="presParOf" srcId="{1F454C4D-70A1-4020-9F0C-D5B8B417F027}" destId="{95AF5F91-2A54-4244-A80C-7055F6508BD5}" srcOrd="0" destOrd="0" presId="urn:microsoft.com/office/officeart/2018/5/layout/CenteredIconLabelDescriptionList"/>
    <dgm:cxn modelId="{56D18936-8B25-42FA-9531-78EAAA6D371B}" type="presParOf" srcId="{1F454C4D-70A1-4020-9F0C-D5B8B417F027}" destId="{A55DDD8C-28E6-4D92-B4EE-0112DD35B9BE}" srcOrd="1" destOrd="0" presId="urn:microsoft.com/office/officeart/2018/5/layout/CenteredIconLabelDescriptionList"/>
    <dgm:cxn modelId="{5E19ABE9-14BB-49FD-8DB3-74EF9641BF41}" type="presParOf" srcId="{1F454C4D-70A1-4020-9F0C-D5B8B417F027}" destId="{72FF4DE3-847F-4BBD-85AC-3B32574BCEEC}" srcOrd="2" destOrd="0" presId="urn:microsoft.com/office/officeart/2018/5/layout/CenteredIconLabelDescriptionList"/>
    <dgm:cxn modelId="{7F9F621A-4029-498B-A38E-A8C463B09D5A}" type="presParOf" srcId="{1F454C4D-70A1-4020-9F0C-D5B8B417F027}" destId="{4D6D2153-40F5-4DA6-A7DB-D150F01429F9}" srcOrd="3" destOrd="0" presId="urn:microsoft.com/office/officeart/2018/5/layout/CenteredIconLabelDescriptionList"/>
    <dgm:cxn modelId="{5D369178-BB34-41F6-AFC6-09521FAB2005}" type="presParOf" srcId="{1F454C4D-70A1-4020-9F0C-D5B8B417F027}" destId="{040B606D-0C92-4160-B6AA-9914A334951F}" srcOrd="4" destOrd="0" presId="urn:microsoft.com/office/officeart/2018/5/layout/CenteredIconLabelDescriptionList"/>
    <dgm:cxn modelId="{CABD4366-BA96-4DCD-970B-793FA238BE54}" type="presParOf" srcId="{7EE74019-55EC-421D-8F29-6B8F9FC123CA}" destId="{C223F2F1-1F28-4083-80AB-839CB733BD3B}" srcOrd="3" destOrd="0" presId="urn:microsoft.com/office/officeart/2018/5/layout/CenteredIconLabelDescriptionList"/>
    <dgm:cxn modelId="{2008B4BA-6035-4224-8009-8B656C40A814}" type="presParOf" srcId="{7EE74019-55EC-421D-8F29-6B8F9FC123CA}" destId="{C22D2AAF-FC39-4D32-9CF0-37361F4C4291}" srcOrd="4" destOrd="0" presId="urn:microsoft.com/office/officeart/2018/5/layout/CenteredIconLabelDescriptionList"/>
    <dgm:cxn modelId="{81BAF906-983F-4CCC-91A1-DCCC14479F18}" type="presParOf" srcId="{C22D2AAF-FC39-4D32-9CF0-37361F4C4291}" destId="{FE70F146-0198-4E30-A4D3-16AE1E8F6AF5}" srcOrd="0" destOrd="0" presId="urn:microsoft.com/office/officeart/2018/5/layout/CenteredIconLabelDescriptionList"/>
    <dgm:cxn modelId="{8ECC7112-2231-4AB0-B80C-95D62A25D4BA}" type="presParOf" srcId="{C22D2AAF-FC39-4D32-9CF0-37361F4C4291}" destId="{9B55E791-0FB8-4184-BFCE-5B178748ADF3}" srcOrd="1" destOrd="0" presId="urn:microsoft.com/office/officeart/2018/5/layout/CenteredIconLabelDescriptionList"/>
    <dgm:cxn modelId="{EBBB33BA-3B11-4916-ACB1-4056BB56C8FE}" type="presParOf" srcId="{C22D2AAF-FC39-4D32-9CF0-37361F4C4291}" destId="{8585FFDA-5AFF-4359-9143-E794BD47E8C3}" srcOrd="2" destOrd="0" presId="urn:microsoft.com/office/officeart/2018/5/layout/CenteredIconLabelDescriptionList"/>
    <dgm:cxn modelId="{8907849B-F4DD-46B6-9D2F-900D9BA4D501}" type="presParOf" srcId="{C22D2AAF-FC39-4D32-9CF0-37361F4C4291}" destId="{93DCF99D-ACED-4BD9-B92D-F225E8113ADA}" srcOrd="3" destOrd="0" presId="urn:microsoft.com/office/officeart/2018/5/layout/CenteredIconLabelDescriptionList"/>
    <dgm:cxn modelId="{ACEDC766-F81A-4B76-8A58-42D5D6B26C4C}" type="presParOf" srcId="{C22D2AAF-FC39-4D32-9CF0-37361F4C4291}" destId="{C6A27096-C253-4B03-B897-D90A796D5B28}" srcOrd="4" destOrd="0" presId="urn:microsoft.com/office/officeart/2018/5/layout/CenteredIconLabelDescriptionList"/>
    <dgm:cxn modelId="{F44B23A1-CD2D-4ACD-B463-50C92BBB1F71}" type="presParOf" srcId="{7EE74019-55EC-421D-8F29-6B8F9FC123CA}" destId="{CABC87D9-DA34-4889-A38D-DF6F3EF2FAC1}" srcOrd="5" destOrd="0" presId="urn:microsoft.com/office/officeart/2018/5/layout/CenteredIconLabelDescriptionList"/>
    <dgm:cxn modelId="{22D2377D-4FA4-4E0E-98DF-A7394EE9B745}" type="presParOf" srcId="{7EE74019-55EC-421D-8F29-6B8F9FC123CA}" destId="{33D05755-0D93-4747-97EB-23ABC8555988}" srcOrd="6" destOrd="0" presId="urn:microsoft.com/office/officeart/2018/5/layout/CenteredIconLabelDescriptionList"/>
    <dgm:cxn modelId="{188C7F1D-3DA9-42FA-93B4-92DB9170DED4}" type="presParOf" srcId="{33D05755-0D93-4747-97EB-23ABC8555988}" destId="{4D555243-963F-4155-8954-FC9D4EC82E09}" srcOrd="0" destOrd="0" presId="urn:microsoft.com/office/officeart/2018/5/layout/CenteredIconLabelDescriptionList"/>
    <dgm:cxn modelId="{8F82A21F-3B44-43C8-8A63-6FCACBF90DC0}" type="presParOf" srcId="{33D05755-0D93-4747-97EB-23ABC8555988}" destId="{5E5D6430-CA4A-486E-99A5-61B0A19B7915}" srcOrd="1" destOrd="0" presId="urn:microsoft.com/office/officeart/2018/5/layout/CenteredIconLabelDescriptionList"/>
    <dgm:cxn modelId="{C7B95B61-0E9B-4CB0-8D90-50F1DA8259BD}" type="presParOf" srcId="{33D05755-0D93-4747-97EB-23ABC8555988}" destId="{36916783-B0EF-4651-9CCF-A547208D02ED}" srcOrd="2" destOrd="0" presId="urn:microsoft.com/office/officeart/2018/5/layout/CenteredIconLabelDescriptionList"/>
    <dgm:cxn modelId="{45BD3E2D-AA77-4760-84F8-9D9C639808B3}" type="presParOf" srcId="{33D05755-0D93-4747-97EB-23ABC8555988}" destId="{2144FCF5-A425-4B74-8624-AB9E0FB262F4}" srcOrd="3" destOrd="0" presId="urn:microsoft.com/office/officeart/2018/5/layout/CenteredIconLabelDescriptionList"/>
    <dgm:cxn modelId="{C60E5DAB-B7BB-4C07-A899-C7F85E3F767E}" type="presParOf" srcId="{33D05755-0D93-4747-97EB-23ABC8555988}" destId="{D923E1DD-89F5-4D57-B6C6-FEC376ECE83A}" srcOrd="4" destOrd="0" presId="urn:microsoft.com/office/officeart/2018/5/layout/CenteredIconLabelDescriptionList"/>
    <dgm:cxn modelId="{CF94DF12-644B-42DF-849D-AFEC45221DD5}" type="presParOf" srcId="{7EE74019-55EC-421D-8F29-6B8F9FC123CA}" destId="{18926B6A-CCC4-47DC-BDFD-8A81238EE9F6}" srcOrd="7" destOrd="0" presId="urn:microsoft.com/office/officeart/2018/5/layout/CenteredIconLabelDescriptionList"/>
    <dgm:cxn modelId="{901D364D-FB78-4E7A-A36A-5819A9CC1BD3}" type="presParOf" srcId="{7EE74019-55EC-421D-8F29-6B8F9FC123CA}" destId="{1446F929-224C-4C71-955D-B6ECB487581B}" srcOrd="8" destOrd="0" presId="urn:microsoft.com/office/officeart/2018/5/layout/CenteredIconLabelDescriptionList"/>
    <dgm:cxn modelId="{E46F9A82-9A2E-4C12-AEFE-9FA46DC2DA19}" type="presParOf" srcId="{1446F929-224C-4C71-955D-B6ECB487581B}" destId="{B7163687-D5CE-44CA-8852-BC5934445912}" srcOrd="0" destOrd="0" presId="urn:microsoft.com/office/officeart/2018/5/layout/CenteredIconLabelDescriptionList"/>
    <dgm:cxn modelId="{570A57E9-D2E5-4033-900B-9ACA14F4C58E}" type="presParOf" srcId="{1446F929-224C-4C71-955D-B6ECB487581B}" destId="{ED809A4B-067E-4CB4-BC36-CA0D90E8CA40}" srcOrd="1" destOrd="0" presId="urn:microsoft.com/office/officeart/2018/5/layout/CenteredIconLabelDescriptionList"/>
    <dgm:cxn modelId="{94CD224F-E3D8-483F-981B-5D4E08DF6017}" type="presParOf" srcId="{1446F929-224C-4C71-955D-B6ECB487581B}" destId="{1851153A-B8BC-4D26-A020-0624313C7484}" srcOrd="2" destOrd="0" presId="urn:microsoft.com/office/officeart/2018/5/layout/CenteredIconLabelDescriptionList"/>
    <dgm:cxn modelId="{8618BA68-3DD4-46F1-83E2-00FD7CCD5F61}" type="presParOf" srcId="{1446F929-224C-4C71-955D-B6ECB487581B}" destId="{4CAF8493-EEE8-4A91-87D6-357588E44902}" srcOrd="3" destOrd="0" presId="urn:microsoft.com/office/officeart/2018/5/layout/CenteredIconLabelDescriptionList"/>
    <dgm:cxn modelId="{9D4678BC-0C26-4988-A3E8-F06D6A436345}" type="presParOf" srcId="{1446F929-224C-4C71-955D-B6ECB487581B}" destId="{E269F866-B8C0-4517-84E0-CFBE878EB9CA}" srcOrd="4" destOrd="0" presId="urn:microsoft.com/office/officeart/2018/5/layout/CenteredIconLabelDescriptionList"/>
    <dgm:cxn modelId="{009C5BC7-A389-4D39-980F-1E483AD19165}" type="presParOf" srcId="{7EE74019-55EC-421D-8F29-6B8F9FC123CA}" destId="{4B103191-CB2D-4E19-8A9A-D8555A531DDE}" srcOrd="9" destOrd="0" presId="urn:microsoft.com/office/officeart/2018/5/layout/CenteredIconLabelDescriptionList"/>
    <dgm:cxn modelId="{98AF0997-240F-4568-A942-AAFFF731D366}" type="presParOf" srcId="{7EE74019-55EC-421D-8F29-6B8F9FC123CA}" destId="{C56D342A-41FA-42ED-9050-2A137F9098BE}" srcOrd="10" destOrd="0" presId="urn:microsoft.com/office/officeart/2018/5/layout/CenteredIconLabelDescriptionList"/>
    <dgm:cxn modelId="{717E681C-5005-4736-A0D5-136D3333031B}" type="presParOf" srcId="{C56D342A-41FA-42ED-9050-2A137F9098BE}" destId="{FC74B8F3-8BB2-4DEA-A18A-5E859965B812}" srcOrd="0" destOrd="0" presId="urn:microsoft.com/office/officeart/2018/5/layout/CenteredIconLabelDescriptionList"/>
    <dgm:cxn modelId="{AEEF04D6-E2AB-4310-907C-3B7531D66184}" type="presParOf" srcId="{C56D342A-41FA-42ED-9050-2A137F9098BE}" destId="{A330F052-4794-48F3-85EA-F85B25935C30}" srcOrd="1" destOrd="0" presId="urn:microsoft.com/office/officeart/2018/5/layout/CenteredIconLabelDescriptionList"/>
    <dgm:cxn modelId="{D58BDB4B-D812-4DC7-9E6B-B4E86061D47C}" type="presParOf" srcId="{C56D342A-41FA-42ED-9050-2A137F9098BE}" destId="{91709EAC-8E5D-48EF-9EC2-DB3451866724}" srcOrd="2" destOrd="0" presId="urn:microsoft.com/office/officeart/2018/5/layout/CenteredIconLabelDescriptionList"/>
    <dgm:cxn modelId="{956577BB-860F-486A-90DF-1A33AB150223}" type="presParOf" srcId="{C56D342A-41FA-42ED-9050-2A137F9098BE}" destId="{D0275AC1-61C3-4297-B147-3E417B607048}" srcOrd="3" destOrd="0" presId="urn:microsoft.com/office/officeart/2018/5/layout/CenteredIconLabelDescriptionList"/>
    <dgm:cxn modelId="{576534C2-1524-455E-B685-40B45C6A036C}" type="presParOf" srcId="{C56D342A-41FA-42ED-9050-2A137F9098BE}" destId="{78955EB9-0A6E-4C9A-8218-20D16655F3C2}" srcOrd="4" destOrd="0" presId="urn:microsoft.com/office/officeart/2018/5/layout/CenteredIconLabelDescriptionList"/>
    <dgm:cxn modelId="{F162A1A2-A0B7-4C83-A2D7-37C7521DE81E}" type="presParOf" srcId="{7EE74019-55EC-421D-8F29-6B8F9FC123CA}" destId="{543989A6-2396-49B5-9260-E726F4BE20FA}" srcOrd="11" destOrd="0" presId="urn:microsoft.com/office/officeart/2018/5/layout/CenteredIconLabelDescriptionList"/>
    <dgm:cxn modelId="{D98A59D4-3142-40AC-8DBF-50282D9CEA98}" type="presParOf" srcId="{7EE74019-55EC-421D-8F29-6B8F9FC123CA}" destId="{20063872-D709-4E37-BC25-64A8EAA4564F}" srcOrd="12" destOrd="0" presId="urn:microsoft.com/office/officeart/2018/5/layout/CenteredIconLabelDescriptionList"/>
    <dgm:cxn modelId="{E7A45CDB-BB56-4B61-8F3E-B08F25B00918}" type="presParOf" srcId="{20063872-D709-4E37-BC25-64A8EAA4564F}" destId="{81FBD404-3B6D-4930-9451-E7F65E4077CF}" srcOrd="0" destOrd="0" presId="urn:microsoft.com/office/officeart/2018/5/layout/CenteredIconLabelDescriptionList"/>
    <dgm:cxn modelId="{754EACBD-6C02-42AC-96A9-5B79DD542031}" type="presParOf" srcId="{20063872-D709-4E37-BC25-64A8EAA4564F}" destId="{5C42C3D9-A346-43D5-83CA-B862E7DC782F}" srcOrd="1" destOrd="0" presId="urn:microsoft.com/office/officeart/2018/5/layout/CenteredIconLabelDescriptionList"/>
    <dgm:cxn modelId="{95DB843A-4E70-4DCD-BACE-69F49C034F48}" type="presParOf" srcId="{20063872-D709-4E37-BC25-64A8EAA4564F}" destId="{6425E6A5-FE35-4B36-AD1E-1C46D5180FED}" srcOrd="2" destOrd="0" presId="urn:microsoft.com/office/officeart/2018/5/layout/CenteredIconLabelDescriptionList"/>
    <dgm:cxn modelId="{EA3B83E1-5E51-48A1-99ED-6DA66FF7BEF5}" type="presParOf" srcId="{20063872-D709-4E37-BC25-64A8EAA4564F}" destId="{499091AB-7CC4-440D-9A37-E5F23F763DB7}" srcOrd="3" destOrd="0" presId="urn:microsoft.com/office/officeart/2018/5/layout/CenteredIconLabelDescriptionList"/>
    <dgm:cxn modelId="{355AAA73-ED51-456D-B434-7146BAB200F3}" type="presParOf" srcId="{20063872-D709-4E37-BC25-64A8EAA4564F}" destId="{F929D3DD-208D-4964-8A23-69CA0AC5AF44}"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6F5466-F727-4503-B5B8-65A802422A15}">
      <dsp:nvSpPr>
        <dsp:cNvPr id="0" name=""/>
        <dsp:cNvSpPr/>
      </dsp:nvSpPr>
      <dsp:spPr>
        <a:xfrm>
          <a:off x="352296" y="995949"/>
          <a:ext cx="526394" cy="5263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6985F7-5C46-43D0-9D75-33CF70A0E41A}">
      <dsp:nvSpPr>
        <dsp:cNvPr id="0" name=""/>
        <dsp:cNvSpPr/>
      </dsp:nvSpPr>
      <dsp:spPr>
        <a:xfrm>
          <a:off x="0" y="1579471"/>
          <a:ext cx="1289651" cy="634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Project Overview and Background</a:t>
          </a:r>
        </a:p>
      </dsp:txBody>
      <dsp:txXfrm>
        <a:off x="0" y="1579471"/>
        <a:ext cx="1289651" cy="634493"/>
      </dsp:txXfrm>
    </dsp:sp>
    <dsp:sp modelId="{00D965F1-A6D1-40D5-8397-456226672D3C}">
      <dsp:nvSpPr>
        <dsp:cNvPr id="0" name=""/>
        <dsp:cNvSpPr/>
      </dsp:nvSpPr>
      <dsp:spPr>
        <a:xfrm>
          <a:off x="2121" y="2269939"/>
          <a:ext cx="1503984" cy="380669"/>
        </a:xfrm>
        <a:prstGeom prst="rect">
          <a:avLst/>
        </a:prstGeom>
        <a:noFill/>
        <a:ln>
          <a:noFill/>
        </a:ln>
        <a:effectLst/>
      </dsp:spPr>
      <dsp:style>
        <a:lnRef idx="0">
          <a:scrgbClr r="0" g="0" b="0"/>
        </a:lnRef>
        <a:fillRef idx="0">
          <a:scrgbClr r="0" g="0" b="0"/>
        </a:fillRef>
        <a:effectRef idx="0">
          <a:scrgbClr r="0" g="0" b="0"/>
        </a:effectRef>
        <a:fontRef idx="minor"/>
      </dsp:style>
    </dsp:sp>
    <dsp:sp modelId="{95AF5F91-2A54-4244-A80C-7055F6508BD5}">
      <dsp:nvSpPr>
        <dsp:cNvPr id="0" name=""/>
        <dsp:cNvSpPr/>
      </dsp:nvSpPr>
      <dsp:spPr>
        <a:xfrm>
          <a:off x="2161078" y="995949"/>
          <a:ext cx="526394" cy="5263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FF4DE3-847F-4BBD-85AC-3B32574BCEEC}">
      <dsp:nvSpPr>
        <dsp:cNvPr id="0" name=""/>
        <dsp:cNvSpPr/>
      </dsp:nvSpPr>
      <dsp:spPr>
        <a:xfrm>
          <a:off x="1878943" y="1593557"/>
          <a:ext cx="1072461" cy="634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Dataset Overview</a:t>
          </a:r>
        </a:p>
      </dsp:txBody>
      <dsp:txXfrm>
        <a:off x="1878943" y="1593557"/>
        <a:ext cx="1072461" cy="634493"/>
      </dsp:txXfrm>
    </dsp:sp>
    <dsp:sp modelId="{040B606D-0C92-4160-B6AA-9914A334951F}">
      <dsp:nvSpPr>
        <dsp:cNvPr id="0" name=""/>
        <dsp:cNvSpPr/>
      </dsp:nvSpPr>
      <dsp:spPr>
        <a:xfrm>
          <a:off x="1769303" y="2269939"/>
          <a:ext cx="1503984" cy="380669"/>
        </a:xfrm>
        <a:prstGeom prst="rect">
          <a:avLst/>
        </a:prstGeom>
        <a:noFill/>
        <a:ln>
          <a:noFill/>
        </a:ln>
        <a:effectLst/>
      </dsp:spPr>
      <dsp:style>
        <a:lnRef idx="0">
          <a:scrgbClr r="0" g="0" b="0"/>
        </a:lnRef>
        <a:fillRef idx="0">
          <a:scrgbClr r="0" g="0" b="0"/>
        </a:fillRef>
        <a:effectRef idx="0">
          <a:scrgbClr r="0" g="0" b="0"/>
        </a:effectRef>
        <a:fontRef idx="minor"/>
      </dsp:style>
    </dsp:sp>
    <dsp:sp modelId="{FE70F146-0198-4E30-A4D3-16AE1E8F6AF5}">
      <dsp:nvSpPr>
        <dsp:cNvPr id="0" name=""/>
        <dsp:cNvSpPr/>
      </dsp:nvSpPr>
      <dsp:spPr>
        <a:xfrm>
          <a:off x="3928818" y="1005403"/>
          <a:ext cx="526394" cy="5263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85FFDA-5AFF-4359-9143-E794BD47E8C3}">
      <dsp:nvSpPr>
        <dsp:cNvPr id="0" name=""/>
        <dsp:cNvSpPr/>
      </dsp:nvSpPr>
      <dsp:spPr>
        <a:xfrm>
          <a:off x="3439703" y="1602541"/>
          <a:ext cx="1503984" cy="634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Exploratory Data Analysis</a:t>
          </a:r>
        </a:p>
      </dsp:txBody>
      <dsp:txXfrm>
        <a:off x="3439703" y="1602541"/>
        <a:ext cx="1503984" cy="634493"/>
      </dsp:txXfrm>
    </dsp:sp>
    <dsp:sp modelId="{C6A27096-C253-4B03-B897-D90A796D5B28}">
      <dsp:nvSpPr>
        <dsp:cNvPr id="0" name=""/>
        <dsp:cNvSpPr/>
      </dsp:nvSpPr>
      <dsp:spPr>
        <a:xfrm>
          <a:off x="3434319" y="2133431"/>
          <a:ext cx="1503984" cy="380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(Demo)</a:t>
          </a:r>
        </a:p>
      </dsp:txBody>
      <dsp:txXfrm>
        <a:off x="3434319" y="2133431"/>
        <a:ext cx="1503984" cy="380669"/>
      </dsp:txXfrm>
    </dsp:sp>
    <dsp:sp modelId="{4D555243-963F-4155-8954-FC9D4EC82E09}">
      <dsp:nvSpPr>
        <dsp:cNvPr id="0" name=""/>
        <dsp:cNvSpPr/>
      </dsp:nvSpPr>
      <dsp:spPr>
        <a:xfrm>
          <a:off x="5891208" y="1005403"/>
          <a:ext cx="526394" cy="5263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916783-B0EF-4651-9CCF-A547208D02ED}">
      <dsp:nvSpPr>
        <dsp:cNvPr id="0" name=""/>
        <dsp:cNvSpPr/>
      </dsp:nvSpPr>
      <dsp:spPr>
        <a:xfrm>
          <a:off x="5402237" y="1602541"/>
          <a:ext cx="1503984" cy="634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Models Overview and Results</a:t>
          </a:r>
        </a:p>
      </dsp:txBody>
      <dsp:txXfrm>
        <a:off x="5402237" y="1602541"/>
        <a:ext cx="1503984" cy="634493"/>
      </dsp:txXfrm>
    </dsp:sp>
    <dsp:sp modelId="{D923E1DD-89F5-4D57-B6C6-FEC376ECE83A}">
      <dsp:nvSpPr>
        <dsp:cNvPr id="0" name=""/>
        <dsp:cNvSpPr/>
      </dsp:nvSpPr>
      <dsp:spPr>
        <a:xfrm>
          <a:off x="5303666" y="2269939"/>
          <a:ext cx="1503984" cy="380669"/>
        </a:xfrm>
        <a:prstGeom prst="rect">
          <a:avLst/>
        </a:prstGeom>
        <a:noFill/>
        <a:ln>
          <a:noFill/>
        </a:ln>
        <a:effectLst/>
      </dsp:spPr>
      <dsp:style>
        <a:lnRef idx="0">
          <a:scrgbClr r="0" g="0" b="0"/>
        </a:lnRef>
        <a:fillRef idx="0">
          <a:scrgbClr r="0" g="0" b="0"/>
        </a:fillRef>
        <a:effectRef idx="0">
          <a:scrgbClr r="0" g="0" b="0"/>
        </a:effectRef>
        <a:fontRef idx="minor"/>
      </dsp:style>
    </dsp:sp>
    <dsp:sp modelId="{B7163687-D5CE-44CA-8852-BC5934445912}">
      <dsp:nvSpPr>
        <dsp:cNvPr id="0" name=""/>
        <dsp:cNvSpPr/>
      </dsp:nvSpPr>
      <dsp:spPr>
        <a:xfrm>
          <a:off x="7722962" y="1005403"/>
          <a:ext cx="526394" cy="52639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51153A-B8BC-4D26-A020-0624313C7484}">
      <dsp:nvSpPr>
        <dsp:cNvPr id="0" name=""/>
        <dsp:cNvSpPr/>
      </dsp:nvSpPr>
      <dsp:spPr>
        <a:xfrm>
          <a:off x="7301273" y="1602541"/>
          <a:ext cx="1369528" cy="634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Model Application</a:t>
          </a:r>
        </a:p>
      </dsp:txBody>
      <dsp:txXfrm>
        <a:off x="7301273" y="1602541"/>
        <a:ext cx="1369528" cy="634493"/>
      </dsp:txXfrm>
    </dsp:sp>
    <dsp:sp modelId="{E269F866-B8C0-4517-84E0-CFBE878EB9CA}">
      <dsp:nvSpPr>
        <dsp:cNvPr id="0" name=""/>
        <dsp:cNvSpPr/>
      </dsp:nvSpPr>
      <dsp:spPr>
        <a:xfrm>
          <a:off x="7070848" y="2269939"/>
          <a:ext cx="1503984" cy="380669"/>
        </a:xfrm>
        <a:prstGeom prst="rect">
          <a:avLst/>
        </a:prstGeom>
        <a:noFill/>
        <a:ln>
          <a:noFill/>
        </a:ln>
        <a:effectLst/>
      </dsp:spPr>
      <dsp:style>
        <a:lnRef idx="0">
          <a:scrgbClr r="0" g="0" b="0"/>
        </a:lnRef>
        <a:fillRef idx="0">
          <a:scrgbClr r="0" g="0" b="0"/>
        </a:fillRef>
        <a:effectRef idx="0">
          <a:scrgbClr r="0" g="0" b="0"/>
        </a:effectRef>
        <a:fontRef idx="minor"/>
      </dsp:style>
    </dsp:sp>
    <dsp:sp modelId="{FC74B8F3-8BB2-4DEA-A18A-5E859965B812}">
      <dsp:nvSpPr>
        <dsp:cNvPr id="0" name=""/>
        <dsp:cNvSpPr/>
      </dsp:nvSpPr>
      <dsp:spPr>
        <a:xfrm>
          <a:off x="9407521" y="1005403"/>
          <a:ext cx="526394" cy="52639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709EAC-8E5D-48EF-9EC2-DB3451866724}">
      <dsp:nvSpPr>
        <dsp:cNvPr id="0" name=""/>
        <dsp:cNvSpPr/>
      </dsp:nvSpPr>
      <dsp:spPr>
        <a:xfrm>
          <a:off x="8918763" y="1602541"/>
          <a:ext cx="1503984" cy="634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Conclusion</a:t>
          </a:r>
        </a:p>
      </dsp:txBody>
      <dsp:txXfrm>
        <a:off x="8918763" y="1602541"/>
        <a:ext cx="1503984" cy="634493"/>
      </dsp:txXfrm>
    </dsp:sp>
    <dsp:sp modelId="{78955EB9-0A6E-4C9A-8218-20D16655F3C2}">
      <dsp:nvSpPr>
        <dsp:cNvPr id="0" name=""/>
        <dsp:cNvSpPr/>
      </dsp:nvSpPr>
      <dsp:spPr>
        <a:xfrm>
          <a:off x="8838030" y="2269939"/>
          <a:ext cx="1503984" cy="380669"/>
        </a:xfrm>
        <a:prstGeom prst="rect">
          <a:avLst/>
        </a:prstGeom>
        <a:noFill/>
        <a:ln>
          <a:noFill/>
        </a:ln>
        <a:effectLst/>
      </dsp:spPr>
      <dsp:style>
        <a:lnRef idx="0">
          <a:scrgbClr r="0" g="0" b="0"/>
        </a:lnRef>
        <a:fillRef idx="0">
          <a:scrgbClr r="0" g="0" b="0"/>
        </a:fillRef>
        <a:effectRef idx="0">
          <a:scrgbClr r="0" g="0" b="0"/>
        </a:effectRef>
        <a:fontRef idx="minor"/>
      </dsp:style>
    </dsp:sp>
    <dsp:sp modelId="{81FBD404-3B6D-4930-9451-E7F65E4077CF}">
      <dsp:nvSpPr>
        <dsp:cNvPr id="0" name=""/>
        <dsp:cNvSpPr/>
      </dsp:nvSpPr>
      <dsp:spPr>
        <a:xfrm>
          <a:off x="11094006" y="1005403"/>
          <a:ext cx="526394" cy="526394"/>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25E6A5-FE35-4B36-AD1E-1C46D5180FED}">
      <dsp:nvSpPr>
        <dsp:cNvPr id="0" name=""/>
        <dsp:cNvSpPr/>
      </dsp:nvSpPr>
      <dsp:spPr>
        <a:xfrm>
          <a:off x="10605211" y="1602541"/>
          <a:ext cx="1503984" cy="634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References</a:t>
          </a:r>
        </a:p>
      </dsp:txBody>
      <dsp:txXfrm>
        <a:off x="10605211" y="1602541"/>
        <a:ext cx="1503984" cy="634493"/>
      </dsp:txXfrm>
    </dsp:sp>
    <dsp:sp modelId="{F929D3DD-208D-4964-8A23-69CA0AC5AF44}">
      <dsp:nvSpPr>
        <dsp:cNvPr id="0" name=""/>
        <dsp:cNvSpPr/>
      </dsp:nvSpPr>
      <dsp:spPr>
        <a:xfrm>
          <a:off x="10605211" y="2269939"/>
          <a:ext cx="1503984" cy="380669"/>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043352-ACAB-444E-9784-5229AE0B935B}" type="datetimeFigureOut">
              <a:rPr lang="en-US" smtClean="0"/>
              <a:t>11/4/2023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28C697-3E5C-44D0-B3D5-4FA4BB1DF5E8}" type="slidenum">
              <a:rPr lang="en-US" smtClean="0"/>
              <a:t>‹#›</a:t>
            </a:fld>
            <a:endParaRPr lang="en-US"/>
          </a:p>
        </p:txBody>
      </p:sp>
    </p:spTree>
    <p:extLst>
      <p:ext uri="{BB962C8B-B14F-4D97-AF65-F5344CB8AC3E}">
        <p14:creationId xmlns:p14="http://schemas.microsoft.com/office/powerpoint/2010/main" val="3252451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Michael Whittington and my project is titled “Predictive Analysis for Injury Diagnosis </a:t>
            </a:r>
            <a:r>
              <a:rPr lang="en-US"/>
              <a:t>and Localization</a:t>
            </a:r>
            <a:r>
              <a:rPr lang="en-US" dirty="0"/>
              <a:t>”</a:t>
            </a:r>
          </a:p>
        </p:txBody>
      </p:sp>
      <p:sp>
        <p:nvSpPr>
          <p:cNvPr id="4" name="Slide Number Placeholder 3"/>
          <p:cNvSpPr>
            <a:spLocks noGrp="1"/>
          </p:cNvSpPr>
          <p:nvPr>
            <p:ph type="sldNum" sz="quarter" idx="5"/>
          </p:nvPr>
        </p:nvSpPr>
        <p:spPr/>
        <p:txBody>
          <a:bodyPr/>
          <a:lstStyle/>
          <a:p>
            <a:fld id="{E328C697-3E5C-44D0-B3D5-4FA4BB1DF5E8}" type="slidenum">
              <a:rPr lang="en-US" smtClean="0"/>
              <a:t>1</a:t>
            </a:fld>
            <a:endParaRPr lang="en-US"/>
          </a:p>
        </p:txBody>
      </p:sp>
    </p:spTree>
    <p:extLst>
      <p:ext uri="{BB962C8B-B14F-4D97-AF65-F5344CB8AC3E}">
        <p14:creationId xmlns:p14="http://schemas.microsoft.com/office/powerpoint/2010/main" val="2675113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compute power – ran into problems with the size of this dataset. This could allow for a more thorough analysis of the hyperparameters, plus it would be necessary if more data was added to this project.</a:t>
            </a:r>
          </a:p>
        </p:txBody>
      </p:sp>
      <p:sp>
        <p:nvSpPr>
          <p:cNvPr id="4" name="Slide Number Placeholder 3"/>
          <p:cNvSpPr>
            <a:spLocks noGrp="1"/>
          </p:cNvSpPr>
          <p:nvPr>
            <p:ph type="sldNum" sz="quarter" idx="5"/>
          </p:nvPr>
        </p:nvSpPr>
        <p:spPr/>
        <p:txBody>
          <a:bodyPr/>
          <a:lstStyle/>
          <a:p>
            <a:fld id="{E328C697-3E5C-44D0-B3D5-4FA4BB1DF5E8}" type="slidenum">
              <a:rPr lang="en-US" smtClean="0"/>
              <a:t>13</a:t>
            </a:fld>
            <a:endParaRPr lang="en-US"/>
          </a:p>
        </p:txBody>
      </p:sp>
    </p:spTree>
    <p:extLst>
      <p:ext uri="{BB962C8B-B14F-4D97-AF65-F5344CB8AC3E}">
        <p14:creationId xmlns:p14="http://schemas.microsoft.com/office/powerpoint/2010/main" val="3017986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For those that may have missed my prior presentations, I want to quickly recap my project overview and background. The goal of my project is to use this dataset to find patterns in the data and accurately predict both the diagnosis of a patient's injury and the body part where it occurred. Ultimately, by understanding these injuries, companies can make safer products, and doctors can treat patients faster and better. This helps in making products safer and improving medical care for everyone. In order to accomplish this, I plan to use machine learning models and refine those models using other data science techniques.</a:t>
            </a:r>
            <a:endParaRPr lang="en-US" dirty="0"/>
          </a:p>
        </p:txBody>
      </p:sp>
      <p:sp>
        <p:nvSpPr>
          <p:cNvPr id="4" name="Slide Number Placeholder 3"/>
          <p:cNvSpPr>
            <a:spLocks noGrp="1"/>
          </p:cNvSpPr>
          <p:nvPr>
            <p:ph type="sldNum" sz="quarter" idx="5"/>
          </p:nvPr>
        </p:nvSpPr>
        <p:spPr/>
        <p:txBody>
          <a:bodyPr/>
          <a:lstStyle/>
          <a:p>
            <a:fld id="{E328C697-3E5C-44D0-B3D5-4FA4BB1DF5E8}" type="slidenum">
              <a:rPr lang="en-US" smtClean="0"/>
              <a:t>3</a:t>
            </a:fld>
            <a:endParaRPr lang="en-US"/>
          </a:p>
        </p:txBody>
      </p:sp>
    </p:spTree>
    <p:extLst>
      <p:ext uri="{BB962C8B-B14F-4D97-AF65-F5344CB8AC3E}">
        <p14:creationId xmlns:p14="http://schemas.microsoft.com/office/powerpoint/2010/main" val="4123164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brief overview of the dataset that I will be using, which comes from the Consumer Product Safety Commission. The dataset is fairly robust, featuring over 300,000 rows and 25 columns, where each row is a patient that went to a participating hospitals emergency room in the year 2022.</a:t>
            </a:r>
          </a:p>
        </p:txBody>
      </p:sp>
      <p:sp>
        <p:nvSpPr>
          <p:cNvPr id="4" name="Slide Number Placeholder 3"/>
          <p:cNvSpPr>
            <a:spLocks noGrp="1"/>
          </p:cNvSpPr>
          <p:nvPr>
            <p:ph type="sldNum" sz="quarter" idx="5"/>
          </p:nvPr>
        </p:nvSpPr>
        <p:spPr/>
        <p:txBody>
          <a:bodyPr/>
          <a:lstStyle/>
          <a:p>
            <a:fld id="{E328C697-3E5C-44D0-B3D5-4FA4BB1DF5E8}" type="slidenum">
              <a:rPr lang="en-US" smtClean="0"/>
              <a:t>4</a:t>
            </a:fld>
            <a:endParaRPr lang="en-US"/>
          </a:p>
        </p:txBody>
      </p:sp>
    </p:spTree>
    <p:extLst>
      <p:ext uri="{BB962C8B-B14F-4D97-AF65-F5344CB8AC3E}">
        <p14:creationId xmlns:p14="http://schemas.microsoft.com/office/powerpoint/2010/main" val="4100415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28C697-3E5C-44D0-B3D5-4FA4BB1DF5E8}" type="slidenum">
              <a:rPr lang="en-US" smtClean="0"/>
              <a:t>5</a:t>
            </a:fld>
            <a:endParaRPr lang="en-US"/>
          </a:p>
        </p:txBody>
      </p:sp>
    </p:spTree>
    <p:extLst>
      <p:ext uri="{BB962C8B-B14F-4D97-AF65-F5344CB8AC3E}">
        <p14:creationId xmlns:p14="http://schemas.microsoft.com/office/powerpoint/2010/main" val="2388527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Hyperparameter Tuning:</a:t>
            </a:r>
          </a:p>
          <a:p>
            <a:pPr algn="l">
              <a:buFont typeface="Arial" panose="020B0604020202020204" pitchFamily="34" charset="0"/>
              <a:buChar char="•"/>
            </a:pPr>
            <a:r>
              <a:rPr lang="en-US" b="1" i="0" dirty="0">
                <a:solidFill>
                  <a:srgbClr val="374151"/>
                </a:solidFill>
                <a:effectLst/>
                <a:latin typeface="Söhne"/>
              </a:rPr>
              <a:t>Grid Search/Random Search</a:t>
            </a:r>
            <a:r>
              <a:rPr lang="en-US" b="0" i="0" dirty="0">
                <a:solidFill>
                  <a:srgbClr val="374151"/>
                </a:solidFill>
                <a:effectLst/>
                <a:latin typeface="Söhne"/>
              </a:rPr>
              <a:t>: These are exhaustive methods to search through a predefined set of hyperparameters.</a:t>
            </a:r>
          </a:p>
          <a:p>
            <a:pPr algn="l">
              <a:buFont typeface="Arial" panose="020B0604020202020204" pitchFamily="34" charset="0"/>
              <a:buChar char="•"/>
            </a:pPr>
            <a:r>
              <a:rPr lang="en-US" b="1" i="0" dirty="0">
                <a:solidFill>
                  <a:srgbClr val="374151"/>
                </a:solidFill>
                <a:effectLst/>
                <a:latin typeface="Söhne"/>
              </a:rPr>
              <a:t>Bayesian Optimization</a:t>
            </a:r>
            <a:r>
              <a:rPr lang="en-US" b="0" i="0" dirty="0">
                <a:solidFill>
                  <a:srgbClr val="374151"/>
                </a:solidFill>
                <a:effectLst/>
                <a:latin typeface="Söhne"/>
              </a:rPr>
              <a:t>: A more efficient method than the exhaustive search, especially for models with many hyperparameters like </a:t>
            </a:r>
            <a:r>
              <a:rPr lang="en-US" b="0" i="0" dirty="0" err="1">
                <a:solidFill>
                  <a:srgbClr val="374151"/>
                </a:solidFill>
                <a:effectLst/>
                <a:latin typeface="Söhne"/>
              </a:rPr>
              <a:t>XGBoost</a:t>
            </a:r>
            <a:r>
              <a:rPr lang="en-US" b="0" i="0" dirty="0">
                <a:solidFill>
                  <a:srgbClr val="374151"/>
                </a:solidFill>
                <a:effectLst/>
                <a:latin typeface="Söhne"/>
              </a:rPr>
              <a:t>.</a:t>
            </a:r>
          </a:p>
          <a:p>
            <a:pPr algn="l">
              <a:buFont typeface="Arial" panose="020B0604020202020204" pitchFamily="34" charset="0"/>
              <a:buChar char="•"/>
            </a:pPr>
            <a:r>
              <a:rPr lang="en-US" b="1" i="0" dirty="0">
                <a:solidFill>
                  <a:srgbClr val="374151"/>
                </a:solidFill>
                <a:effectLst/>
                <a:latin typeface="Söhne"/>
              </a:rPr>
              <a:t>Cross-Validation</a:t>
            </a:r>
            <a:r>
              <a:rPr lang="en-US" b="0" i="0" dirty="0">
                <a:solidFill>
                  <a:srgbClr val="374151"/>
                </a:solidFill>
                <a:effectLst/>
                <a:latin typeface="Söhne"/>
              </a:rPr>
              <a:t>: Always use cross-validation to get an unbiased estimate of the model's performance.</a:t>
            </a:r>
          </a:p>
          <a:p>
            <a:pPr algn="l">
              <a:buFont typeface="Arial" panose="020B0604020202020204" pitchFamily="34" charset="0"/>
              <a:buNone/>
            </a:pPr>
            <a:endParaRPr lang="en-US" b="0" i="0" dirty="0">
              <a:solidFill>
                <a:srgbClr val="374151"/>
              </a:solidFill>
              <a:effectLst/>
              <a:latin typeface="Söhne"/>
            </a:endParaRPr>
          </a:p>
          <a:p>
            <a:pPr algn="l">
              <a:buFont typeface="Arial" panose="020B0604020202020204" pitchFamily="34" charset="0"/>
              <a:buNone/>
            </a:pPr>
            <a:r>
              <a:rPr lang="en-US" b="0" i="0" dirty="0">
                <a:solidFill>
                  <a:srgbClr val="374151"/>
                </a:solidFill>
                <a:effectLst/>
                <a:latin typeface="Söhne"/>
              </a:rPr>
              <a:t>Feature Selection:</a:t>
            </a:r>
          </a:p>
          <a:p>
            <a:pPr algn="l">
              <a:buFont typeface="Arial" panose="020B0604020202020204" pitchFamily="34" charset="0"/>
              <a:buChar char="•"/>
            </a:pPr>
            <a:r>
              <a:rPr lang="en-US" b="1" i="0" dirty="0">
                <a:solidFill>
                  <a:srgbClr val="374151"/>
                </a:solidFill>
                <a:effectLst/>
                <a:latin typeface="Söhne"/>
              </a:rPr>
              <a:t>Recursive Feature Elimination (RFE)</a:t>
            </a:r>
            <a:r>
              <a:rPr lang="en-US" b="0" i="0" dirty="0">
                <a:solidFill>
                  <a:srgbClr val="374151"/>
                </a:solidFill>
                <a:effectLst/>
                <a:latin typeface="Söhne"/>
              </a:rPr>
              <a:t>: This can be especially effective with SVM and Logistic Regression.</a:t>
            </a:r>
          </a:p>
          <a:p>
            <a:pPr algn="l">
              <a:buFont typeface="Arial" panose="020B0604020202020204" pitchFamily="34" charset="0"/>
              <a:buChar char="•"/>
            </a:pPr>
            <a:r>
              <a:rPr lang="en-US" b="1" i="0" dirty="0">
                <a:solidFill>
                  <a:srgbClr val="374151"/>
                </a:solidFill>
                <a:effectLst/>
                <a:latin typeface="Söhne"/>
              </a:rPr>
              <a:t>Feature Importance</a:t>
            </a:r>
            <a:r>
              <a:rPr lang="en-US" b="0" i="0" dirty="0">
                <a:solidFill>
                  <a:srgbClr val="374151"/>
                </a:solidFill>
                <a:effectLst/>
                <a:latin typeface="Söhne"/>
              </a:rPr>
              <a:t>: Algorithms like RF and </a:t>
            </a:r>
            <a:r>
              <a:rPr lang="en-US" b="0" i="0" dirty="0" err="1">
                <a:solidFill>
                  <a:srgbClr val="374151"/>
                </a:solidFill>
                <a:effectLst/>
                <a:latin typeface="Söhne"/>
              </a:rPr>
              <a:t>XGBoost</a:t>
            </a:r>
            <a:r>
              <a:rPr lang="en-US" b="0" i="0" dirty="0">
                <a:solidFill>
                  <a:srgbClr val="374151"/>
                </a:solidFill>
                <a:effectLst/>
                <a:latin typeface="Söhne"/>
              </a:rPr>
              <a:t> provide feature importance scores. You can use these scores to select a subset of the most influential features.</a:t>
            </a:r>
          </a:p>
          <a:p>
            <a:pPr algn="l">
              <a:buFont typeface="Arial" panose="020B0604020202020204" pitchFamily="34" charset="0"/>
              <a:buChar char="•"/>
            </a:pPr>
            <a:r>
              <a:rPr lang="en-US" b="1" i="0" dirty="0">
                <a:solidFill>
                  <a:srgbClr val="374151"/>
                </a:solidFill>
                <a:effectLst/>
                <a:latin typeface="Söhne"/>
              </a:rPr>
              <a:t>Regularization</a:t>
            </a:r>
            <a:r>
              <a:rPr lang="en-US" b="0" i="0" dirty="0">
                <a:solidFill>
                  <a:srgbClr val="374151"/>
                </a:solidFill>
                <a:effectLst/>
                <a:latin typeface="Söhne"/>
              </a:rPr>
              <a:t>: L1 regularization (Lasso) can help in feature selection by pushing some feature coefficients to zero, especially in Logistic Regression.</a:t>
            </a:r>
          </a:p>
          <a:p>
            <a:pPr algn="l">
              <a:buFont typeface="Arial" panose="020B0604020202020204" pitchFamily="34" charset="0"/>
              <a:buNone/>
            </a:pPr>
            <a:endParaRPr lang="en-US" b="0" i="0" dirty="0">
              <a:solidFill>
                <a:srgbClr val="374151"/>
              </a:solidFill>
              <a:effectLst/>
              <a:latin typeface="Söhne"/>
            </a:endParaRPr>
          </a:p>
          <a:p>
            <a:pPr algn="l">
              <a:buFont typeface="Arial" panose="020B0604020202020204" pitchFamily="34" charset="0"/>
              <a:buNone/>
            </a:pPr>
            <a:r>
              <a:rPr lang="en-US" b="0" i="0" dirty="0">
                <a:solidFill>
                  <a:srgbClr val="374151"/>
                </a:solidFill>
                <a:effectLst/>
                <a:latin typeface="Söhne"/>
              </a:rPr>
              <a:t>Ensemble Methods:</a:t>
            </a:r>
          </a:p>
          <a:p>
            <a:pPr algn="l">
              <a:buFont typeface="Arial" panose="020B0604020202020204" pitchFamily="34" charset="0"/>
              <a:buChar char="•"/>
            </a:pPr>
            <a:r>
              <a:rPr lang="en-US" b="1" i="0" dirty="0">
                <a:solidFill>
                  <a:srgbClr val="374151"/>
                </a:solidFill>
                <a:effectLst/>
                <a:latin typeface="Söhne"/>
              </a:rPr>
              <a:t>Bagging</a:t>
            </a:r>
            <a:r>
              <a:rPr lang="en-US" b="0" i="0" dirty="0">
                <a:solidFill>
                  <a:srgbClr val="374151"/>
                </a:solidFill>
                <a:effectLst/>
                <a:latin typeface="Söhne"/>
              </a:rPr>
              <a:t>: Like using multiple random forests.</a:t>
            </a:r>
          </a:p>
          <a:p>
            <a:pPr algn="l">
              <a:buFont typeface="Arial" panose="020B0604020202020204" pitchFamily="34" charset="0"/>
              <a:buChar char="•"/>
            </a:pPr>
            <a:r>
              <a:rPr lang="en-US" b="1" i="0" dirty="0">
                <a:solidFill>
                  <a:srgbClr val="374151"/>
                </a:solidFill>
                <a:effectLst/>
                <a:latin typeface="Söhne"/>
              </a:rPr>
              <a:t>Boosting</a:t>
            </a:r>
            <a:r>
              <a:rPr lang="en-US" b="0" i="0" dirty="0">
                <a:solidFill>
                  <a:srgbClr val="374151"/>
                </a:solidFill>
                <a:effectLst/>
                <a:latin typeface="Söhne"/>
              </a:rPr>
              <a:t>: Algorithms like AdaBoost, Gradient Boosting Machine (GBM), and </a:t>
            </a:r>
            <a:r>
              <a:rPr lang="en-US" b="0" i="0" dirty="0" err="1">
                <a:solidFill>
                  <a:srgbClr val="374151"/>
                </a:solidFill>
                <a:effectLst/>
                <a:latin typeface="Söhne"/>
              </a:rPr>
              <a:t>XGBoost</a:t>
            </a:r>
            <a:r>
              <a:rPr lang="en-US" b="0" i="0" dirty="0">
                <a:solidFill>
                  <a:srgbClr val="374151"/>
                </a:solidFill>
                <a:effectLst/>
                <a:latin typeface="Söhne"/>
              </a:rPr>
              <a:t>.</a:t>
            </a:r>
          </a:p>
          <a:p>
            <a:pPr algn="l">
              <a:buFont typeface="Arial" panose="020B0604020202020204" pitchFamily="34" charset="0"/>
              <a:buChar char="•"/>
            </a:pPr>
            <a:r>
              <a:rPr lang="en-US" b="1" i="0" dirty="0">
                <a:solidFill>
                  <a:srgbClr val="374151"/>
                </a:solidFill>
                <a:effectLst/>
                <a:latin typeface="Söhne"/>
              </a:rPr>
              <a:t>Stacking</a:t>
            </a:r>
            <a:r>
              <a:rPr lang="en-US" b="0" i="0" dirty="0">
                <a:solidFill>
                  <a:srgbClr val="374151"/>
                </a:solidFill>
                <a:effectLst/>
                <a:latin typeface="Söhne"/>
              </a:rPr>
              <a:t>: Train multiple classifiers and use another classifier or regression model to make the final prediction based on the outputs of the first-layer classifiers.</a:t>
            </a:r>
          </a:p>
          <a:p>
            <a:pPr algn="l">
              <a:buFont typeface="Arial" panose="020B0604020202020204" pitchFamily="34" charset="0"/>
              <a:buNone/>
            </a:pPr>
            <a:endParaRPr lang="en-US" b="0" i="0" dirty="0">
              <a:solidFill>
                <a:srgbClr val="374151"/>
              </a:solidFill>
              <a:effectLst/>
              <a:latin typeface="Söhne"/>
            </a:endParaRPr>
          </a:p>
          <a:p>
            <a:endParaRPr lang="en-US" dirty="0"/>
          </a:p>
          <a:p>
            <a:endParaRPr lang="en-US" dirty="0"/>
          </a:p>
        </p:txBody>
      </p:sp>
      <p:sp>
        <p:nvSpPr>
          <p:cNvPr id="4" name="Slide Number Placeholder 3"/>
          <p:cNvSpPr>
            <a:spLocks noGrp="1"/>
          </p:cNvSpPr>
          <p:nvPr>
            <p:ph type="sldNum" sz="quarter" idx="5"/>
          </p:nvPr>
        </p:nvSpPr>
        <p:spPr/>
        <p:txBody>
          <a:bodyPr/>
          <a:lstStyle/>
          <a:p>
            <a:fld id="{E328C697-3E5C-44D0-B3D5-4FA4BB1DF5E8}" type="slidenum">
              <a:rPr lang="en-US" smtClean="0"/>
              <a:t>7</a:t>
            </a:fld>
            <a:endParaRPr lang="en-US"/>
          </a:p>
        </p:txBody>
      </p:sp>
    </p:spTree>
    <p:extLst>
      <p:ext uri="{BB962C8B-B14F-4D97-AF65-F5344CB8AC3E}">
        <p14:creationId xmlns:p14="http://schemas.microsoft.com/office/powerpoint/2010/main" val="3311753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0F0F0F"/>
                </a:solidFill>
                <a:effectLst/>
                <a:latin typeface="Söhne"/>
              </a:rPr>
              <a:t>If you look across the board, Diagnosis performs better in precision, recall, f1, and accuracy. Notably about 10 of the 30 classes performed well, with an additional 10 performing moderately.</a:t>
            </a:r>
          </a:p>
          <a:p>
            <a:endParaRPr lang="en-US" b="1" i="0" dirty="0">
              <a:solidFill>
                <a:srgbClr val="0F0F0F"/>
              </a:solidFill>
              <a:effectLst/>
              <a:latin typeface="Söhne"/>
            </a:endParaRPr>
          </a:p>
          <a:p>
            <a:r>
              <a:rPr lang="en-US" b="1" i="0" dirty="0">
                <a:solidFill>
                  <a:srgbClr val="0F0F0F"/>
                </a:solidFill>
                <a:effectLst/>
                <a:latin typeface="Söhne"/>
              </a:rPr>
              <a:t>While only 2 classes, 0 and 75 stand out as </a:t>
            </a:r>
            <a:r>
              <a:rPr lang="en-US" b="1" i="0" dirty="0" err="1">
                <a:solidFill>
                  <a:srgbClr val="0F0F0F"/>
                </a:solidFill>
                <a:effectLst/>
                <a:latin typeface="Söhne"/>
              </a:rPr>
              <a:t>body_parts</a:t>
            </a:r>
            <a:r>
              <a:rPr lang="en-US" b="1" i="0" dirty="0">
                <a:solidFill>
                  <a:srgbClr val="0F0F0F"/>
                </a:solidFill>
                <a:effectLst/>
                <a:latin typeface="Söhne"/>
              </a:rPr>
              <a:t> that performed well. 75 actually indicates the “Head” body part and has the most occurrences in the dataset.</a:t>
            </a:r>
          </a:p>
          <a:p>
            <a:endParaRPr lang="en-US" b="1" i="0" dirty="0">
              <a:solidFill>
                <a:srgbClr val="0F0F0F"/>
              </a:solidFill>
              <a:effectLst/>
              <a:latin typeface="Söhne"/>
            </a:endParaRPr>
          </a:p>
          <a:p>
            <a:r>
              <a:rPr lang="en-US" b="1" i="0" dirty="0">
                <a:solidFill>
                  <a:srgbClr val="0F0F0F"/>
                </a:solidFill>
                <a:effectLst/>
                <a:latin typeface="Söhne"/>
              </a:rPr>
              <a:t>Precision</a:t>
            </a:r>
            <a:r>
              <a:rPr lang="en-US" b="0" i="0" dirty="0">
                <a:solidFill>
                  <a:srgbClr val="0F0F0F"/>
                </a:solidFill>
                <a:effectLst/>
                <a:latin typeface="Söhne"/>
              </a:rPr>
              <a:t> measures the accuracy of positive predictions. In other words, it tells you what proportion of predicted positives are truly positive.</a:t>
            </a:r>
          </a:p>
          <a:p>
            <a:endParaRPr lang="en-US" b="0" i="0" dirty="0">
              <a:solidFill>
                <a:srgbClr val="0F0F0F"/>
              </a:solidFill>
              <a:effectLst/>
              <a:latin typeface="Söhne"/>
            </a:endParaRPr>
          </a:p>
          <a:p>
            <a:r>
              <a:rPr lang="en-US" b="1" i="0" dirty="0">
                <a:solidFill>
                  <a:srgbClr val="0F0F0F"/>
                </a:solidFill>
                <a:effectLst/>
                <a:latin typeface="Söhne"/>
              </a:rPr>
              <a:t>Recall</a:t>
            </a:r>
            <a:r>
              <a:rPr lang="en-US" b="0" i="0" dirty="0">
                <a:solidFill>
                  <a:srgbClr val="0F0F0F"/>
                </a:solidFill>
                <a:effectLst/>
                <a:latin typeface="Söhne"/>
              </a:rPr>
              <a:t> measures the ability of a model to find all the relevant cases within a dataset. It tells you what proportion of actual positives was identified correctly.</a:t>
            </a:r>
          </a:p>
          <a:p>
            <a:endParaRPr lang="en-US" b="0" i="0" dirty="0">
              <a:solidFill>
                <a:srgbClr val="0F0F0F"/>
              </a:solidFill>
              <a:effectLst/>
              <a:latin typeface="Söhne"/>
            </a:endParaRPr>
          </a:p>
          <a:p>
            <a:r>
              <a:rPr lang="en-US" b="1" i="0" dirty="0">
                <a:solidFill>
                  <a:srgbClr val="0F0F0F"/>
                </a:solidFill>
                <a:effectLst/>
                <a:latin typeface="Söhne"/>
              </a:rPr>
              <a:t>The F1 score</a:t>
            </a:r>
            <a:r>
              <a:rPr lang="en-US" b="0" i="0" dirty="0">
                <a:solidFill>
                  <a:srgbClr val="0F0F0F"/>
                </a:solidFill>
                <a:effectLst/>
                <a:latin typeface="Söhne"/>
              </a:rPr>
              <a:t> is a balance between precision and recall. It is particularly useful when you need to balance these two metrics, especially when the costs of false positives and false negatives are very different.</a:t>
            </a:r>
            <a:endParaRPr lang="en-US" dirty="0"/>
          </a:p>
        </p:txBody>
      </p:sp>
      <p:sp>
        <p:nvSpPr>
          <p:cNvPr id="4" name="Slide Number Placeholder 3"/>
          <p:cNvSpPr>
            <a:spLocks noGrp="1"/>
          </p:cNvSpPr>
          <p:nvPr>
            <p:ph type="sldNum" sz="quarter" idx="5"/>
          </p:nvPr>
        </p:nvSpPr>
        <p:spPr/>
        <p:txBody>
          <a:bodyPr/>
          <a:lstStyle/>
          <a:p>
            <a:fld id="{E328C697-3E5C-44D0-B3D5-4FA4BB1DF5E8}" type="slidenum">
              <a:rPr lang="en-US" smtClean="0"/>
              <a:t>9</a:t>
            </a:fld>
            <a:endParaRPr lang="en-US"/>
          </a:p>
        </p:txBody>
      </p:sp>
    </p:spTree>
    <p:extLst>
      <p:ext uri="{BB962C8B-B14F-4D97-AF65-F5344CB8AC3E}">
        <p14:creationId xmlns:p14="http://schemas.microsoft.com/office/powerpoint/2010/main" val="3175742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did test out the feature </a:t>
            </a:r>
            <a:r>
              <a:rPr lang="en-US" dirty="0" err="1"/>
              <a:t>importances</a:t>
            </a:r>
            <a:r>
              <a:rPr lang="en-US" dirty="0"/>
              <a:t> of the </a:t>
            </a:r>
            <a:r>
              <a:rPr lang="en-US" dirty="0" err="1"/>
              <a:t>XGBoost</a:t>
            </a:r>
            <a:r>
              <a:rPr lang="en-US" dirty="0"/>
              <a:t> Model and while this does share some surprising insight (</a:t>
            </a:r>
            <a:r>
              <a:rPr lang="en-US" dirty="0" err="1"/>
              <a:t>ie</a:t>
            </a:r>
            <a:r>
              <a:rPr lang="en-US" dirty="0"/>
              <a:t> that Age and Sex don’t play a more important role in predicting the Diagnosis, when it was tested these ultimately did not alter the prediction accuracy very much at all.</a:t>
            </a:r>
          </a:p>
        </p:txBody>
      </p:sp>
      <p:sp>
        <p:nvSpPr>
          <p:cNvPr id="4" name="Slide Number Placeholder 3"/>
          <p:cNvSpPr>
            <a:spLocks noGrp="1"/>
          </p:cNvSpPr>
          <p:nvPr>
            <p:ph type="sldNum" sz="quarter" idx="5"/>
          </p:nvPr>
        </p:nvSpPr>
        <p:spPr/>
        <p:txBody>
          <a:bodyPr/>
          <a:lstStyle/>
          <a:p>
            <a:fld id="{E328C697-3E5C-44D0-B3D5-4FA4BB1DF5E8}" type="slidenum">
              <a:rPr lang="en-US" smtClean="0"/>
              <a:t>10</a:t>
            </a:fld>
            <a:endParaRPr lang="en-US"/>
          </a:p>
        </p:txBody>
      </p:sp>
    </p:spTree>
    <p:extLst>
      <p:ext uri="{BB962C8B-B14F-4D97-AF65-F5344CB8AC3E}">
        <p14:creationId xmlns:p14="http://schemas.microsoft.com/office/powerpoint/2010/main" val="2278750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very similar to the Diagnosis feature </a:t>
            </a:r>
            <a:r>
              <a:rPr lang="en-US" dirty="0" err="1"/>
              <a:t>importances</a:t>
            </a:r>
            <a:r>
              <a:rPr lang="en-US" dirty="0"/>
              <a:t>. The main difference (outside of Diagnosis vs Body Part) is that Fire Involvement and Disposition play much less of a role as features for the body part prediction.</a:t>
            </a:r>
          </a:p>
        </p:txBody>
      </p:sp>
      <p:sp>
        <p:nvSpPr>
          <p:cNvPr id="4" name="Slide Number Placeholder 3"/>
          <p:cNvSpPr>
            <a:spLocks noGrp="1"/>
          </p:cNvSpPr>
          <p:nvPr>
            <p:ph type="sldNum" sz="quarter" idx="5"/>
          </p:nvPr>
        </p:nvSpPr>
        <p:spPr/>
        <p:txBody>
          <a:bodyPr/>
          <a:lstStyle/>
          <a:p>
            <a:fld id="{E328C697-3E5C-44D0-B3D5-4FA4BB1DF5E8}" type="slidenum">
              <a:rPr lang="en-US" smtClean="0"/>
              <a:t>11</a:t>
            </a:fld>
            <a:endParaRPr lang="en-US"/>
          </a:p>
        </p:txBody>
      </p:sp>
    </p:spTree>
    <p:extLst>
      <p:ext uri="{BB962C8B-B14F-4D97-AF65-F5344CB8AC3E}">
        <p14:creationId xmlns:p14="http://schemas.microsoft.com/office/powerpoint/2010/main" val="1255617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 will demo my application, which allows the user to enter information and the application will provide the top 3 likely body parts injured and the top 3 predicted diagnoses.</a:t>
            </a:r>
          </a:p>
          <a:p>
            <a:endParaRPr lang="en-US" dirty="0"/>
          </a:p>
          <a:p>
            <a:r>
              <a:rPr lang="en-US" dirty="0"/>
              <a:t>The creation of this application was done using Streamlit and the other technology show on the slide. </a:t>
            </a:r>
          </a:p>
        </p:txBody>
      </p:sp>
      <p:sp>
        <p:nvSpPr>
          <p:cNvPr id="4" name="Slide Number Placeholder 3"/>
          <p:cNvSpPr>
            <a:spLocks noGrp="1"/>
          </p:cNvSpPr>
          <p:nvPr>
            <p:ph type="sldNum" sz="quarter" idx="5"/>
          </p:nvPr>
        </p:nvSpPr>
        <p:spPr/>
        <p:txBody>
          <a:bodyPr/>
          <a:lstStyle/>
          <a:p>
            <a:fld id="{E328C697-3E5C-44D0-B3D5-4FA4BB1DF5E8}" type="slidenum">
              <a:rPr lang="en-US" smtClean="0"/>
              <a:t>12</a:t>
            </a:fld>
            <a:endParaRPr lang="en-US"/>
          </a:p>
        </p:txBody>
      </p:sp>
    </p:spTree>
    <p:extLst>
      <p:ext uri="{BB962C8B-B14F-4D97-AF65-F5344CB8AC3E}">
        <p14:creationId xmlns:p14="http://schemas.microsoft.com/office/powerpoint/2010/main" val="3104453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11/4/2023</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024530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11/4/2023</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942022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11/4/2023</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79547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11/4/2023</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517680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11/4/2023</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93959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11/4/2023</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406405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11/4/2023</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00244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11/4/2023</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415079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11/4/2023</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802255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11/4/2023</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77109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11/4/2023</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196534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11/4/2023</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441984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14" r:id="rId5"/>
    <p:sldLayoutId id="2147483719" r:id="rId6"/>
    <p:sldLayoutId id="2147483715" r:id="rId7"/>
    <p:sldLayoutId id="2147483716" r:id="rId8"/>
    <p:sldLayoutId id="2147483717" r:id="rId9"/>
    <p:sldLayoutId id="2147483718" r:id="rId10"/>
    <p:sldLayoutId id="2147483720"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28.png"/><Relationship Id="rId7" Type="http://schemas.openxmlformats.org/officeDocument/2006/relationships/image" Target="../media/image33.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43.png"/><Relationship Id="rId4" Type="http://schemas.openxmlformats.org/officeDocument/2006/relationships/image" Target="../media/image29.png"/><Relationship Id="rId9" Type="http://schemas.openxmlformats.org/officeDocument/2006/relationships/image" Target="../media/image4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sv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40CF6E-553D-1F79-848F-F427441EAE8C}"/>
              </a:ext>
            </a:extLst>
          </p:cNvPr>
          <p:cNvSpPr>
            <a:spLocks noGrp="1"/>
          </p:cNvSpPr>
          <p:nvPr>
            <p:ph type="ctrTitle"/>
          </p:nvPr>
        </p:nvSpPr>
        <p:spPr>
          <a:xfrm>
            <a:off x="5604552" y="871758"/>
            <a:ext cx="5825448" cy="3871143"/>
          </a:xfrm>
        </p:spPr>
        <p:txBody>
          <a:bodyPr>
            <a:normAutofit/>
          </a:bodyPr>
          <a:lstStyle/>
          <a:p>
            <a:pPr>
              <a:lnSpc>
                <a:spcPct val="90000"/>
              </a:lnSpc>
            </a:pPr>
            <a:r>
              <a:rPr lang="en-US" dirty="0"/>
              <a:t>Predictive Analysis for Injury Diagnosis and Localization</a:t>
            </a:r>
            <a:endParaRPr lang="en-US"/>
          </a:p>
        </p:txBody>
      </p:sp>
      <p:sp>
        <p:nvSpPr>
          <p:cNvPr id="3" name="Subtitle 2">
            <a:extLst>
              <a:ext uri="{FF2B5EF4-FFF2-40B4-BE49-F238E27FC236}">
                <a16:creationId xmlns:a16="http://schemas.microsoft.com/office/drawing/2014/main" id="{93B31BD1-E9FD-B04D-9D7C-C5A1919A856C}"/>
              </a:ext>
            </a:extLst>
          </p:cNvPr>
          <p:cNvSpPr>
            <a:spLocks noGrp="1"/>
          </p:cNvSpPr>
          <p:nvPr>
            <p:ph type="subTitle" idx="1"/>
          </p:nvPr>
        </p:nvSpPr>
        <p:spPr>
          <a:xfrm>
            <a:off x="5619964" y="4785543"/>
            <a:ext cx="5322013" cy="1005657"/>
          </a:xfrm>
        </p:spPr>
        <p:txBody>
          <a:bodyPr>
            <a:normAutofit/>
          </a:bodyPr>
          <a:lstStyle/>
          <a:p>
            <a:r>
              <a:rPr lang="en-US" dirty="0"/>
              <a:t>Michael Whittington</a:t>
            </a:r>
          </a:p>
          <a:p>
            <a:r>
              <a:rPr lang="en-US" dirty="0"/>
              <a:t>11/14/2023</a:t>
            </a:r>
          </a:p>
        </p:txBody>
      </p:sp>
      <p:pic>
        <p:nvPicPr>
          <p:cNvPr id="4" name="Picture 3">
            <a:extLst>
              <a:ext uri="{FF2B5EF4-FFF2-40B4-BE49-F238E27FC236}">
                <a16:creationId xmlns:a16="http://schemas.microsoft.com/office/drawing/2014/main" id="{CBC8A4BF-3963-A2B2-60E3-D17AC9BB3764}"/>
              </a:ext>
            </a:extLst>
          </p:cNvPr>
          <p:cNvPicPr>
            <a:picLocks noChangeAspect="1"/>
          </p:cNvPicPr>
          <p:nvPr/>
        </p:nvPicPr>
        <p:blipFill rotWithShape="1">
          <a:blip r:embed="rId3"/>
          <a:srcRect l="24216" r="28316" b="-1"/>
          <a:stretch/>
        </p:blipFill>
        <p:spPr>
          <a:xfrm>
            <a:off x="1" y="10"/>
            <a:ext cx="4876799" cy="6857989"/>
          </a:xfrm>
          <a:prstGeom prst="rect">
            <a:avLst/>
          </a:prstGeom>
        </p:spPr>
      </p:pic>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996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8C228-A8F8-D113-44A1-B87A1289EDF2}"/>
              </a:ext>
            </a:extLst>
          </p:cNvPr>
          <p:cNvSpPr>
            <a:spLocks noGrp="1"/>
          </p:cNvSpPr>
          <p:nvPr>
            <p:ph type="title"/>
          </p:nvPr>
        </p:nvSpPr>
        <p:spPr/>
        <p:txBody>
          <a:bodyPr/>
          <a:lstStyle/>
          <a:p>
            <a:r>
              <a:rPr lang="en-US" dirty="0"/>
              <a:t>Deeper dive – </a:t>
            </a:r>
            <a:r>
              <a:rPr lang="en-US" dirty="0" err="1"/>
              <a:t>xgboost</a:t>
            </a:r>
            <a:r>
              <a:rPr lang="en-US" dirty="0"/>
              <a:t> model (diagnosis)</a:t>
            </a:r>
          </a:p>
        </p:txBody>
      </p:sp>
      <p:pic>
        <p:nvPicPr>
          <p:cNvPr id="5" name="Picture 4" descr="Chart&#10;&#10;Description automatically generated">
            <a:extLst>
              <a:ext uri="{FF2B5EF4-FFF2-40B4-BE49-F238E27FC236}">
                <a16:creationId xmlns:a16="http://schemas.microsoft.com/office/drawing/2014/main" id="{BC2A44AE-CC3C-53E6-4F1F-E795C77A9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588" y="1795263"/>
            <a:ext cx="12006262" cy="4062611"/>
          </a:xfrm>
          <a:prstGeom prst="rect">
            <a:avLst/>
          </a:prstGeom>
        </p:spPr>
      </p:pic>
    </p:spTree>
    <p:extLst>
      <p:ext uri="{BB962C8B-B14F-4D97-AF65-F5344CB8AC3E}">
        <p14:creationId xmlns:p14="http://schemas.microsoft.com/office/powerpoint/2010/main" val="321617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8C228-A8F8-D113-44A1-B87A1289EDF2}"/>
              </a:ext>
            </a:extLst>
          </p:cNvPr>
          <p:cNvSpPr>
            <a:spLocks noGrp="1"/>
          </p:cNvSpPr>
          <p:nvPr>
            <p:ph type="title"/>
          </p:nvPr>
        </p:nvSpPr>
        <p:spPr/>
        <p:txBody>
          <a:bodyPr/>
          <a:lstStyle/>
          <a:p>
            <a:r>
              <a:rPr lang="en-US" dirty="0"/>
              <a:t>Deeper dive – </a:t>
            </a:r>
            <a:r>
              <a:rPr lang="en-US" dirty="0" err="1"/>
              <a:t>xgboost</a:t>
            </a:r>
            <a:r>
              <a:rPr lang="en-US" dirty="0"/>
              <a:t> model (body part)</a:t>
            </a:r>
          </a:p>
        </p:txBody>
      </p:sp>
      <p:pic>
        <p:nvPicPr>
          <p:cNvPr id="4" name="Picture 3" descr="Chart&#10;&#10;Description automatically generated">
            <a:extLst>
              <a:ext uri="{FF2B5EF4-FFF2-40B4-BE49-F238E27FC236}">
                <a16:creationId xmlns:a16="http://schemas.microsoft.com/office/drawing/2014/main" id="{970D84C2-E837-9397-0C43-8BD6EC8262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738" y="1875968"/>
            <a:ext cx="12006262" cy="4059936"/>
          </a:xfrm>
          <a:prstGeom prst="rect">
            <a:avLst/>
          </a:prstGeom>
        </p:spPr>
      </p:pic>
    </p:spTree>
    <p:extLst>
      <p:ext uri="{BB962C8B-B14F-4D97-AF65-F5344CB8AC3E}">
        <p14:creationId xmlns:p14="http://schemas.microsoft.com/office/powerpoint/2010/main" val="4041299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8">
            <a:extLst>
              <a:ext uri="{FF2B5EF4-FFF2-40B4-BE49-F238E27FC236}">
                <a16:creationId xmlns:a16="http://schemas.microsoft.com/office/drawing/2014/main" id="{6B3CA38D-7BB0-4D35-BE00-0F48766027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489087F2-26F4-F813-4FB4-FE37709A68D8}"/>
              </a:ext>
            </a:extLst>
          </p:cNvPr>
          <p:cNvSpPr/>
          <p:nvPr/>
        </p:nvSpPr>
        <p:spPr>
          <a:xfrm>
            <a:off x="391842" y="2064672"/>
            <a:ext cx="5466033" cy="3258042"/>
          </a:xfrm>
          <a:prstGeom prst="roundRect">
            <a:avLst>
              <a:gd name="adj" fmla="val 2822"/>
            </a:avLst>
          </a:prstGeom>
          <a:solidFill>
            <a:schemeClr val="bg1">
              <a:lumMod val="95000"/>
            </a:schemeClr>
          </a:solidFill>
          <a:ln>
            <a:solidFill>
              <a:schemeClr val="bg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662E89-35E9-21CD-9BB6-F25300F26C18}"/>
              </a:ext>
            </a:extLst>
          </p:cNvPr>
          <p:cNvSpPr>
            <a:spLocks noGrp="1"/>
          </p:cNvSpPr>
          <p:nvPr>
            <p:ph type="title"/>
          </p:nvPr>
        </p:nvSpPr>
        <p:spPr>
          <a:xfrm>
            <a:off x="700635" y="922096"/>
            <a:ext cx="10691265" cy="723898"/>
          </a:xfrm>
        </p:spPr>
        <p:txBody>
          <a:bodyPr>
            <a:normAutofit/>
          </a:bodyPr>
          <a:lstStyle/>
          <a:p>
            <a:r>
              <a:rPr lang="en-US" dirty="0"/>
              <a:t>Model Application Demo</a:t>
            </a:r>
          </a:p>
        </p:txBody>
      </p:sp>
      <p:cxnSp>
        <p:nvCxnSpPr>
          <p:cNvPr id="25" name="Straight Connector 20">
            <a:extLst>
              <a:ext uri="{FF2B5EF4-FFF2-40B4-BE49-F238E27FC236}">
                <a16:creationId xmlns:a16="http://schemas.microsoft.com/office/drawing/2014/main" id="{4514FD1B-A0BF-4C73-A68E-4B1F7299F6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8B100A6-1EBC-40AB-BB7E-26807F3CF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B9C5DFB6-0595-43A5-E365-233CDD7FABF5}"/>
              </a:ext>
            </a:extLst>
          </p:cNvPr>
          <p:cNvSpPr/>
          <p:nvPr/>
        </p:nvSpPr>
        <p:spPr>
          <a:xfrm>
            <a:off x="560242" y="2455443"/>
            <a:ext cx="2423788" cy="951583"/>
          </a:xfrm>
          <a:prstGeom prst="roundRect">
            <a:avLst>
              <a:gd name="adj" fmla="val 11712"/>
            </a:avLst>
          </a:prstGeom>
          <a:solidFill>
            <a:schemeClr val="bg1"/>
          </a:solidFill>
          <a:ln>
            <a:solidFill>
              <a:schemeClr val="bg1"/>
            </a:solid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go&#10;&#10;Description automatically generated">
            <a:extLst>
              <a:ext uri="{FF2B5EF4-FFF2-40B4-BE49-F238E27FC236}">
                <a16:creationId xmlns:a16="http://schemas.microsoft.com/office/drawing/2014/main" id="{AD444DCE-0FF4-7766-66AD-42CA24F2FF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333" y="2312110"/>
            <a:ext cx="2115605" cy="1238248"/>
          </a:xfrm>
          <a:prstGeom prst="rect">
            <a:avLst/>
          </a:prstGeom>
        </p:spPr>
      </p:pic>
      <p:sp>
        <p:nvSpPr>
          <p:cNvPr id="10" name="TextBox 9">
            <a:extLst>
              <a:ext uri="{FF2B5EF4-FFF2-40B4-BE49-F238E27FC236}">
                <a16:creationId xmlns:a16="http://schemas.microsoft.com/office/drawing/2014/main" id="{15DD5153-EE98-C027-1F76-BCCCEEB90CA9}"/>
              </a:ext>
            </a:extLst>
          </p:cNvPr>
          <p:cNvSpPr txBox="1"/>
          <p:nvPr/>
        </p:nvSpPr>
        <p:spPr>
          <a:xfrm>
            <a:off x="391842" y="2030944"/>
            <a:ext cx="3690938" cy="369332"/>
          </a:xfrm>
          <a:prstGeom prst="rect">
            <a:avLst/>
          </a:prstGeom>
          <a:noFill/>
        </p:spPr>
        <p:txBody>
          <a:bodyPr wrap="square">
            <a:spAutoFit/>
          </a:bodyPr>
          <a:lstStyle/>
          <a:p>
            <a:pPr fontAlgn="t"/>
            <a:r>
              <a:rPr lang="en-US" b="1" i="0" dirty="0">
                <a:effectLst/>
                <a:latin typeface="-apple-system"/>
              </a:rPr>
              <a:t>Technologies Used</a:t>
            </a:r>
          </a:p>
        </p:txBody>
      </p:sp>
      <p:sp>
        <p:nvSpPr>
          <p:cNvPr id="17" name="Rectangle: Rounded Corners 16">
            <a:extLst>
              <a:ext uri="{FF2B5EF4-FFF2-40B4-BE49-F238E27FC236}">
                <a16:creationId xmlns:a16="http://schemas.microsoft.com/office/drawing/2014/main" id="{B0FC7541-1BF4-98C2-E94D-CE96D2F1B0EC}"/>
              </a:ext>
            </a:extLst>
          </p:cNvPr>
          <p:cNvSpPr/>
          <p:nvPr/>
        </p:nvSpPr>
        <p:spPr>
          <a:xfrm>
            <a:off x="560242" y="3897234"/>
            <a:ext cx="2423788" cy="951583"/>
          </a:xfrm>
          <a:prstGeom prst="roundRect">
            <a:avLst>
              <a:gd name="adj" fmla="val 11712"/>
            </a:avLst>
          </a:prstGeom>
          <a:solidFill>
            <a:schemeClr val="bg1"/>
          </a:solidFill>
          <a:ln>
            <a:solidFill>
              <a:schemeClr val="bg1"/>
            </a:solid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Logo, company name&#10;&#10;Description automatically generated">
            <a:extLst>
              <a:ext uri="{FF2B5EF4-FFF2-40B4-BE49-F238E27FC236}">
                <a16:creationId xmlns:a16="http://schemas.microsoft.com/office/drawing/2014/main" id="{487FA906-1B3B-9F47-62F6-8DE10B0CF8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863" y="3894650"/>
            <a:ext cx="2314074" cy="935272"/>
          </a:xfrm>
          <a:prstGeom prst="rect">
            <a:avLst/>
          </a:prstGeom>
        </p:spPr>
      </p:pic>
      <p:sp>
        <p:nvSpPr>
          <p:cNvPr id="18" name="Rectangle: Rounded Corners 17">
            <a:extLst>
              <a:ext uri="{FF2B5EF4-FFF2-40B4-BE49-F238E27FC236}">
                <a16:creationId xmlns:a16="http://schemas.microsoft.com/office/drawing/2014/main" id="{69B2ED15-FFD5-E4DA-1555-ED155722B4C5}"/>
              </a:ext>
            </a:extLst>
          </p:cNvPr>
          <p:cNvSpPr/>
          <p:nvPr/>
        </p:nvSpPr>
        <p:spPr>
          <a:xfrm>
            <a:off x="3311996" y="3897234"/>
            <a:ext cx="2423788" cy="951583"/>
          </a:xfrm>
          <a:prstGeom prst="roundRect">
            <a:avLst>
              <a:gd name="adj" fmla="val 11712"/>
            </a:avLst>
          </a:prstGeom>
          <a:solidFill>
            <a:schemeClr val="bg1"/>
          </a:solidFill>
          <a:ln>
            <a:solidFill>
              <a:schemeClr val="bg1"/>
            </a:solid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5EC61D90-3DBE-797D-0EEA-6689C4CE6143}"/>
              </a:ext>
            </a:extLst>
          </p:cNvPr>
          <p:cNvSpPr/>
          <p:nvPr/>
        </p:nvSpPr>
        <p:spPr>
          <a:xfrm>
            <a:off x="3311996" y="2452859"/>
            <a:ext cx="2423788" cy="951583"/>
          </a:xfrm>
          <a:prstGeom prst="roundRect">
            <a:avLst>
              <a:gd name="adj" fmla="val 11712"/>
            </a:avLst>
          </a:prstGeom>
          <a:solidFill>
            <a:schemeClr val="bg1"/>
          </a:solidFill>
          <a:ln>
            <a:solidFill>
              <a:schemeClr val="bg1"/>
            </a:solid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Logo&#10;&#10;Description automatically generated">
            <a:extLst>
              <a:ext uri="{FF2B5EF4-FFF2-40B4-BE49-F238E27FC236}">
                <a16:creationId xmlns:a16="http://schemas.microsoft.com/office/drawing/2014/main" id="{6DD81870-42E8-D656-3E51-074D935D4D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91266" y="2467740"/>
            <a:ext cx="1665248" cy="936702"/>
          </a:xfrm>
          <a:prstGeom prst="rect">
            <a:avLst/>
          </a:prstGeom>
        </p:spPr>
      </p:pic>
      <p:pic>
        <p:nvPicPr>
          <p:cNvPr id="21" name="Graphic 20" descr="Arrow: Straight with solid fill">
            <a:extLst>
              <a:ext uri="{FF2B5EF4-FFF2-40B4-BE49-F238E27FC236}">
                <a16:creationId xmlns:a16="http://schemas.microsoft.com/office/drawing/2014/main" id="{65828D36-64B8-3667-9D29-E162880D47A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a:off x="5811880" y="2876563"/>
            <a:ext cx="914400" cy="1523663"/>
          </a:xfrm>
          <a:prstGeom prst="rect">
            <a:avLst/>
          </a:prstGeom>
        </p:spPr>
      </p:pic>
      <p:pic>
        <p:nvPicPr>
          <p:cNvPr id="7" name="Picture 6" descr="A picture containing logo&#10;&#10;Description automatically generated">
            <a:extLst>
              <a:ext uri="{FF2B5EF4-FFF2-40B4-BE49-F238E27FC236}">
                <a16:creationId xmlns:a16="http://schemas.microsoft.com/office/drawing/2014/main" id="{604C1A56-4AAB-593D-76B0-536BF81FCD2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44721" y="3938940"/>
            <a:ext cx="1567519" cy="844991"/>
          </a:xfrm>
          <a:prstGeom prst="rect">
            <a:avLst/>
          </a:prstGeom>
        </p:spPr>
      </p:pic>
      <p:pic>
        <p:nvPicPr>
          <p:cNvPr id="31" name="Picture 30">
            <a:extLst>
              <a:ext uri="{FF2B5EF4-FFF2-40B4-BE49-F238E27FC236}">
                <a16:creationId xmlns:a16="http://schemas.microsoft.com/office/drawing/2014/main" id="{51290AC2-79A0-6860-2EB7-9D97A8AA0B15}"/>
              </a:ext>
            </a:extLst>
          </p:cNvPr>
          <p:cNvPicPr>
            <a:picLocks noChangeAspect="1"/>
          </p:cNvPicPr>
          <p:nvPr/>
        </p:nvPicPr>
        <p:blipFill>
          <a:blip r:embed="rId9"/>
          <a:stretch>
            <a:fillRect/>
          </a:stretch>
        </p:blipFill>
        <p:spPr>
          <a:xfrm>
            <a:off x="7366335" y="1492710"/>
            <a:ext cx="4611005" cy="21078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2" name="TextBox 31">
            <a:extLst>
              <a:ext uri="{FF2B5EF4-FFF2-40B4-BE49-F238E27FC236}">
                <a16:creationId xmlns:a16="http://schemas.microsoft.com/office/drawing/2014/main" id="{B9FE9245-CACF-7433-475D-F24487B79DB1}"/>
              </a:ext>
            </a:extLst>
          </p:cNvPr>
          <p:cNvSpPr txBox="1"/>
          <p:nvPr/>
        </p:nvSpPr>
        <p:spPr>
          <a:xfrm>
            <a:off x="7312728" y="1085994"/>
            <a:ext cx="4693187" cy="338554"/>
          </a:xfrm>
          <a:prstGeom prst="rect">
            <a:avLst/>
          </a:prstGeom>
          <a:solidFill>
            <a:srgbClr val="1EC7A8"/>
          </a:solidFill>
        </p:spPr>
        <p:txBody>
          <a:bodyPr wrap="square" rtlCol="0">
            <a:spAutoFit/>
          </a:bodyPr>
          <a:lstStyle/>
          <a:p>
            <a:pPr algn="ctr"/>
            <a:r>
              <a:rPr lang="en-US" sz="1600" b="1" i="1" dirty="0">
                <a:solidFill>
                  <a:schemeClr val="bg2">
                    <a:lumMod val="25000"/>
                  </a:schemeClr>
                </a:solidFill>
              </a:rPr>
              <a:t>Application – Insert Information</a:t>
            </a:r>
          </a:p>
        </p:txBody>
      </p:sp>
      <p:sp>
        <p:nvSpPr>
          <p:cNvPr id="33" name="TextBox 32">
            <a:extLst>
              <a:ext uri="{FF2B5EF4-FFF2-40B4-BE49-F238E27FC236}">
                <a16:creationId xmlns:a16="http://schemas.microsoft.com/office/drawing/2014/main" id="{B2254809-FC64-628B-E3B3-946A8638256A}"/>
              </a:ext>
            </a:extLst>
          </p:cNvPr>
          <p:cNvSpPr txBox="1"/>
          <p:nvPr/>
        </p:nvSpPr>
        <p:spPr>
          <a:xfrm>
            <a:off x="7299885" y="3559777"/>
            <a:ext cx="3050479" cy="338554"/>
          </a:xfrm>
          <a:prstGeom prst="rect">
            <a:avLst/>
          </a:prstGeom>
          <a:solidFill>
            <a:srgbClr val="1EC7A8"/>
          </a:solidFill>
        </p:spPr>
        <p:txBody>
          <a:bodyPr wrap="square" rtlCol="0">
            <a:spAutoFit/>
          </a:bodyPr>
          <a:lstStyle/>
          <a:p>
            <a:pPr algn="ctr"/>
            <a:r>
              <a:rPr lang="en-US" sz="1600" b="1" i="1" dirty="0">
                <a:solidFill>
                  <a:schemeClr val="bg2">
                    <a:lumMod val="25000"/>
                  </a:schemeClr>
                </a:solidFill>
              </a:rPr>
              <a:t>Provides Predicted Answer</a:t>
            </a:r>
          </a:p>
        </p:txBody>
      </p:sp>
      <p:pic>
        <p:nvPicPr>
          <p:cNvPr id="35" name="Picture 34">
            <a:extLst>
              <a:ext uri="{FF2B5EF4-FFF2-40B4-BE49-F238E27FC236}">
                <a16:creationId xmlns:a16="http://schemas.microsoft.com/office/drawing/2014/main" id="{B4282AAE-4893-E2BB-DEF9-CE2117FCCF0B}"/>
              </a:ext>
            </a:extLst>
          </p:cNvPr>
          <p:cNvPicPr>
            <a:picLocks noChangeAspect="1"/>
          </p:cNvPicPr>
          <p:nvPr/>
        </p:nvPicPr>
        <p:blipFill>
          <a:blip r:embed="rId10"/>
          <a:stretch>
            <a:fillRect/>
          </a:stretch>
        </p:blipFill>
        <p:spPr>
          <a:xfrm>
            <a:off x="7366335" y="3955173"/>
            <a:ext cx="2968290" cy="28202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35301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62E89-35E9-21CD-9BB6-F25300F26C18}"/>
              </a:ext>
            </a:extLst>
          </p:cNvPr>
          <p:cNvSpPr>
            <a:spLocks noGrp="1"/>
          </p:cNvSpPr>
          <p:nvPr>
            <p:ph type="title"/>
          </p:nvPr>
        </p:nvSpPr>
        <p:spPr>
          <a:xfrm>
            <a:off x="700635" y="1293571"/>
            <a:ext cx="5219701" cy="1127930"/>
          </a:xfrm>
        </p:spPr>
        <p:txBody>
          <a:bodyPr>
            <a:normAutofit/>
          </a:bodyPr>
          <a:lstStyle/>
          <a:p>
            <a:pPr algn="ctr"/>
            <a:r>
              <a:rPr lang="en-US" dirty="0"/>
              <a:t>Conclusion</a:t>
            </a:r>
          </a:p>
        </p:txBody>
      </p:sp>
      <p:sp>
        <p:nvSpPr>
          <p:cNvPr id="3" name="Content Placeholder 2">
            <a:extLst>
              <a:ext uri="{FF2B5EF4-FFF2-40B4-BE49-F238E27FC236}">
                <a16:creationId xmlns:a16="http://schemas.microsoft.com/office/drawing/2014/main" id="{29ECC323-5C3A-D807-556C-5F472735EB6B}"/>
              </a:ext>
            </a:extLst>
          </p:cNvPr>
          <p:cNvSpPr>
            <a:spLocks noGrp="1"/>
          </p:cNvSpPr>
          <p:nvPr>
            <p:ph sz="half" idx="1"/>
          </p:nvPr>
        </p:nvSpPr>
        <p:spPr>
          <a:xfrm>
            <a:off x="715383" y="2128684"/>
            <a:ext cx="5304417" cy="3844414"/>
          </a:xfrm>
        </p:spPr>
        <p:txBody>
          <a:bodyPr>
            <a:normAutofit/>
          </a:bodyPr>
          <a:lstStyle/>
          <a:p>
            <a:r>
              <a:rPr lang="en-US" dirty="0"/>
              <a:t>Diagnosis prediction results outperformed body part predictions</a:t>
            </a:r>
          </a:p>
          <a:p>
            <a:r>
              <a:rPr lang="en-US" dirty="0"/>
              <a:t>Limited model improvement from hyperparameter tuning and feature importance</a:t>
            </a:r>
          </a:p>
          <a:p>
            <a:r>
              <a:rPr lang="en-US" dirty="0"/>
              <a:t>Dataset may lack a clear pattern or distinction between classes</a:t>
            </a:r>
          </a:p>
          <a:p>
            <a:r>
              <a:rPr lang="en-US" dirty="0"/>
              <a:t>You don’t always get the results you expect!</a:t>
            </a:r>
          </a:p>
        </p:txBody>
      </p:sp>
      <p:sp>
        <p:nvSpPr>
          <p:cNvPr id="4" name="Content Placeholder 3">
            <a:extLst>
              <a:ext uri="{FF2B5EF4-FFF2-40B4-BE49-F238E27FC236}">
                <a16:creationId xmlns:a16="http://schemas.microsoft.com/office/drawing/2014/main" id="{324FA375-91D8-420C-5B15-C3B2701D5383}"/>
              </a:ext>
            </a:extLst>
          </p:cNvPr>
          <p:cNvSpPr>
            <a:spLocks noGrp="1"/>
          </p:cNvSpPr>
          <p:nvPr>
            <p:ph sz="half" idx="2"/>
          </p:nvPr>
        </p:nvSpPr>
        <p:spPr/>
        <p:txBody>
          <a:bodyPr/>
          <a:lstStyle/>
          <a:p>
            <a:r>
              <a:rPr lang="en-US" dirty="0"/>
              <a:t>Add in more data to determine whether the data is the issue</a:t>
            </a:r>
          </a:p>
          <a:p>
            <a:r>
              <a:rPr lang="en-US" dirty="0"/>
              <a:t>Additional evaluation metrics</a:t>
            </a:r>
          </a:p>
          <a:p>
            <a:r>
              <a:rPr lang="en-US" dirty="0"/>
              <a:t>More compute power</a:t>
            </a:r>
          </a:p>
          <a:p>
            <a:pPr marL="0" indent="0">
              <a:buNone/>
            </a:pPr>
            <a:endParaRPr lang="en-US" dirty="0"/>
          </a:p>
        </p:txBody>
      </p:sp>
      <p:cxnSp>
        <p:nvCxnSpPr>
          <p:cNvPr id="5" name="Straight Connector 4">
            <a:extLst>
              <a:ext uri="{FF2B5EF4-FFF2-40B4-BE49-F238E27FC236}">
                <a16:creationId xmlns:a16="http://schemas.microsoft.com/office/drawing/2014/main" id="{2AF31DC2-E84F-2F4C-3C5B-600DCF83085A}"/>
              </a:ext>
            </a:extLst>
          </p:cNvPr>
          <p:cNvCxnSpPr>
            <a:cxnSpLocks/>
          </p:cNvCxnSpPr>
          <p:nvPr/>
        </p:nvCxnSpPr>
        <p:spPr>
          <a:xfrm>
            <a:off x="1762864" y="1964987"/>
            <a:ext cx="3307403" cy="0"/>
          </a:xfrm>
          <a:prstGeom prst="line">
            <a:avLst/>
          </a:prstGeom>
          <a:ln>
            <a:solidFill>
              <a:srgbClr val="1EC7A8"/>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C4A2B19A-B777-B31A-7F09-EE1EB6F32C08}"/>
              </a:ext>
            </a:extLst>
          </p:cNvPr>
          <p:cNvSpPr txBox="1">
            <a:spLocks/>
          </p:cNvSpPr>
          <p:nvPr/>
        </p:nvSpPr>
        <p:spPr>
          <a:xfrm>
            <a:off x="6172199" y="1293571"/>
            <a:ext cx="5219701" cy="112793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gn="ctr"/>
            <a:r>
              <a:rPr lang="en-US" dirty="0"/>
              <a:t>Future steps</a:t>
            </a:r>
          </a:p>
        </p:txBody>
      </p:sp>
      <p:cxnSp>
        <p:nvCxnSpPr>
          <p:cNvPr id="7" name="Straight Connector 6">
            <a:extLst>
              <a:ext uri="{FF2B5EF4-FFF2-40B4-BE49-F238E27FC236}">
                <a16:creationId xmlns:a16="http://schemas.microsoft.com/office/drawing/2014/main" id="{9535114C-B1DF-6BAE-6537-5E42FAE53BB1}"/>
              </a:ext>
            </a:extLst>
          </p:cNvPr>
          <p:cNvCxnSpPr>
            <a:cxnSpLocks/>
          </p:cNvCxnSpPr>
          <p:nvPr/>
        </p:nvCxnSpPr>
        <p:spPr>
          <a:xfrm>
            <a:off x="7206512" y="1964987"/>
            <a:ext cx="3307402" cy="0"/>
          </a:xfrm>
          <a:prstGeom prst="line">
            <a:avLst/>
          </a:prstGeom>
          <a:ln>
            <a:solidFill>
              <a:srgbClr val="1EC7A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2788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45DD74-8FD4-46FD-1034-ACA851D7DE70}"/>
              </a:ext>
            </a:extLst>
          </p:cNvPr>
          <p:cNvSpPr>
            <a:spLocks noGrp="1"/>
          </p:cNvSpPr>
          <p:nvPr>
            <p:ph type="title"/>
          </p:nvPr>
        </p:nvSpPr>
        <p:spPr>
          <a:xfrm>
            <a:off x="700087" y="909638"/>
            <a:ext cx="10691813" cy="1155618"/>
          </a:xfrm>
        </p:spPr>
        <p:txBody>
          <a:bodyPr>
            <a:normAutofit/>
          </a:bodyPr>
          <a:lstStyle/>
          <a:p>
            <a:r>
              <a:rPr lang="en-US" dirty="0"/>
              <a:t>Outline</a:t>
            </a:r>
          </a:p>
        </p:txBody>
      </p:sp>
      <p:cxnSp>
        <p:nvCxnSpPr>
          <p:cNvPr id="11" name="Straight Connector 10">
            <a:extLst>
              <a:ext uri="{FF2B5EF4-FFF2-40B4-BE49-F238E27FC236}">
                <a16:creationId xmlns:a16="http://schemas.microsoft.com/office/drawing/2014/main" id="{AAD0195E-7F27-4D06-9427-0C121D721A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D74C2FC-3228-4FC1-B97B-87AD35508D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49E2A18E-6532-C4EE-80D6-CD78ADB2017C}"/>
              </a:ext>
            </a:extLst>
          </p:cNvPr>
          <p:cNvGraphicFramePr>
            <a:graphicFrameLocks noGrp="1"/>
          </p:cNvGraphicFramePr>
          <p:nvPr>
            <p:ph idx="1"/>
            <p:extLst>
              <p:ext uri="{D42A27DB-BD31-4B8C-83A1-F6EECF244321}">
                <p14:modId xmlns:p14="http://schemas.microsoft.com/office/powerpoint/2010/main" val="3501349762"/>
              </p:ext>
            </p:extLst>
          </p:nvPr>
        </p:nvGraphicFramePr>
        <p:xfrm>
          <a:off x="80682" y="2292350"/>
          <a:ext cx="12111318" cy="3656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563EB59A-931D-2E41-774B-621A6AC57416}"/>
              </a:ext>
            </a:extLst>
          </p:cNvPr>
          <p:cNvSpPr/>
          <p:nvPr/>
        </p:nvSpPr>
        <p:spPr>
          <a:xfrm>
            <a:off x="6176948" y="4310878"/>
            <a:ext cx="1554609" cy="61047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grpSp>
        <p:nvGrpSpPr>
          <p:cNvPr id="3" name="Group 2">
            <a:extLst>
              <a:ext uri="{FF2B5EF4-FFF2-40B4-BE49-F238E27FC236}">
                <a16:creationId xmlns:a16="http://schemas.microsoft.com/office/drawing/2014/main" id="{C5A54D5D-C1FC-0B82-B06E-6CEF3C713F9E}"/>
              </a:ext>
            </a:extLst>
          </p:cNvPr>
          <p:cNvGrpSpPr/>
          <p:nvPr/>
        </p:nvGrpSpPr>
        <p:grpSpPr>
          <a:xfrm>
            <a:off x="5344008" y="3238665"/>
            <a:ext cx="3461882" cy="1567785"/>
            <a:chOff x="2326334" y="2269939"/>
            <a:chExt cx="3461882" cy="1567785"/>
          </a:xfrm>
        </p:grpSpPr>
        <p:sp>
          <p:nvSpPr>
            <p:cNvPr id="4" name="Rectangle 3">
              <a:extLst>
                <a:ext uri="{FF2B5EF4-FFF2-40B4-BE49-F238E27FC236}">
                  <a16:creationId xmlns:a16="http://schemas.microsoft.com/office/drawing/2014/main" id="{4B191057-861B-14EE-CBC6-AB8BB7A12D85}"/>
                </a:ext>
              </a:extLst>
            </p:cNvPr>
            <p:cNvSpPr/>
            <p:nvPr/>
          </p:nvSpPr>
          <p:spPr>
            <a:xfrm>
              <a:off x="2326334" y="2269939"/>
              <a:ext cx="1503984" cy="38066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7" name="TextBox 6">
              <a:extLst>
                <a:ext uri="{FF2B5EF4-FFF2-40B4-BE49-F238E27FC236}">
                  <a16:creationId xmlns:a16="http://schemas.microsoft.com/office/drawing/2014/main" id="{AE65E0A0-B1F7-3FA5-6449-DC41CF966B24}"/>
                </a:ext>
              </a:extLst>
            </p:cNvPr>
            <p:cNvSpPr txBox="1"/>
            <p:nvPr/>
          </p:nvSpPr>
          <p:spPr>
            <a:xfrm>
              <a:off x="4284232" y="3457055"/>
              <a:ext cx="1503984" cy="38066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(Demo)</a:t>
              </a:r>
            </a:p>
          </p:txBody>
        </p:sp>
      </p:grpSp>
    </p:spTree>
    <p:extLst>
      <p:ext uri="{BB962C8B-B14F-4D97-AF65-F5344CB8AC3E}">
        <p14:creationId xmlns:p14="http://schemas.microsoft.com/office/powerpoint/2010/main" val="4024630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8">
            <a:extLst>
              <a:ext uri="{FF2B5EF4-FFF2-40B4-BE49-F238E27FC236}">
                <a16:creationId xmlns:a16="http://schemas.microsoft.com/office/drawing/2014/main" id="{6B3CA38D-7BB0-4D35-BE00-0F48766027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676ED19A-ECAD-EF7C-F7E8-388639A25187}"/>
              </a:ext>
            </a:extLst>
          </p:cNvPr>
          <p:cNvSpPr/>
          <p:nvPr/>
        </p:nvSpPr>
        <p:spPr>
          <a:xfrm>
            <a:off x="542553" y="3915914"/>
            <a:ext cx="4133167" cy="2163089"/>
          </a:xfrm>
          <a:prstGeom prst="roundRect">
            <a:avLst>
              <a:gd name="adj" fmla="val 2822"/>
            </a:avLst>
          </a:prstGeom>
          <a:solidFill>
            <a:schemeClr val="bg1">
              <a:lumMod val="95000"/>
            </a:schemeClr>
          </a:solidFill>
          <a:ln>
            <a:solidFill>
              <a:schemeClr val="bg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FBF38466-2DD1-7264-EFFD-03324322A331}"/>
              </a:ext>
            </a:extLst>
          </p:cNvPr>
          <p:cNvSpPr/>
          <p:nvPr/>
        </p:nvSpPr>
        <p:spPr>
          <a:xfrm>
            <a:off x="7222839" y="3915915"/>
            <a:ext cx="4133167" cy="2163089"/>
          </a:xfrm>
          <a:prstGeom prst="roundRect">
            <a:avLst>
              <a:gd name="adj" fmla="val 2822"/>
            </a:avLst>
          </a:prstGeom>
          <a:solidFill>
            <a:schemeClr val="bg1">
              <a:lumMod val="95000"/>
            </a:schemeClr>
          </a:solidFill>
          <a:ln>
            <a:solidFill>
              <a:schemeClr val="bg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21213078-5C5B-669A-D0D0-F19C337933EF}"/>
              </a:ext>
            </a:extLst>
          </p:cNvPr>
          <p:cNvSpPr/>
          <p:nvPr/>
        </p:nvSpPr>
        <p:spPr>
          <a:xfrm>
            <a:off x="7222840" y="1655485"/>
            <a:ext cx="4133167" cy="2163089"/>
          </a:xfrm>
          <a:prstGeom prst="roundRect">
            <a:avLst>
              <a:gd name="adj" fmla="val 2822"/>
            </a:avLst>
          </a:prstGeom>
          <a:solidFill>
            <a:schemeClr val="bg1">
              <a:lumMod val="95000"/>
            </a:schemeClr>
          </a:solidFill>
          <a:ln>
            <a:solidFill>
              <a:schemeClr val="bg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55270ACF-C8D8-459E-411D-448625D43873}"/>
              </a:ext>
            </a:extLst>
          </p:cNvPr>
          <p:cNvSpPr/>
          <p:nvPr/>
        </p:nvSpPr>
        <p:spPr>
          <a:xfrm>
            <a:off x="542553" y="1655486"/>
            <a:ext cx="4133167" cy="2163089"/>
          </a:xfrm>
          <a:prstGeom prst="roundRect">
            <a:avLst>
              <a:gd name="adj" fmla="val 2822"/>
            </a:avLst>
          </a:prstGeom>
          <a:solidFill>
            <a:schemeClr val="bg1">
              <a:lumMod val="95000"/>
            </a:schemeClr>
          </a:solidFill>
          <a:ln>
            <a:solidFill>
              <a:schemeClr val="bg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662E89-35E9-21CD-9BB6-F25300F26C18}"/>
              </a:ext>
            </a:extLst>
          </p:cNvPr>
          <p:cNvSpPr>
            <a:spLocks noGrp="1"/>
          </p:cNvSpPr>
          <p:nvPr>
            <p:ph type="title"/>
          </p:nvPr>
        </p:nvSpPr>
        <p:spPr>
          <a:xfrm>
            <a:off x="700635" y="922096"/>
            <a:ext cx="10691265" cy="723898"/>
          </a:xfrm>
        </p:spPr>
        <p:txBody>
          <a:bodyPr>
            <a:normAutofit/>
          </a:bodyPr>
          <a:lstStyle/>
          <a:p>
            <a:r>
              <a:rPr lang="en-US" dirty="0"/>
              <a:t>Project Overview + Background</a:t>
            </a:r>
          </a:p>
        </p:txBody>
      </p:sp>
      <p:cxnSp>
        <p:nvCxnSpPr>
          <p:cNvPr id="25" name="Straight Connector 20">
            <a:extLst>
              <a:ext uri="{FF2B5EF4-FFF2-40B4-BE49-F238E27FC236}">
                <a16:creationId xmlns:a16="http://schemas.microsoft.com/office/drawing/2014/main" id="{4514FD1B-A0BF-4C73-A68E-4B1F7299F6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8B100A6-1EBC-40AB-BB7E-26807F3CF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020519A-6B92-F71B-F637-2139DA9F1DA8}"/>
              </a:ext>
            </a:extLst>
          </p:cNvPr>
          <p:cNvSpPr txBox="1"/>
          <p:nvPr/>
        </p:nvSpPr>
        <p:spPr>
          <a:xfrm>
            <a:off x="800100" y="1796852"/>
            <a:ext cx="3618077" cy="646331"/>
          </a:xfrm>
          <a:prstGeom prst="rect">
            <a:avLst/>
          </a:prstGeom>
          <a:noFill/>
        </p:spPr>
        <p:txBody>
          <a:bodyPr wrap="square" rtlCol="0">
            <a:spAutoFit/>
          </a:bodyPr>
          <a:lstStyle/>
          <a:p>
            <a:pPr algn="ctr"/>
            <a:r>
              <a:rPr lang="en-US" dirty="0"/>
              <a:t>Importance of Predictive Analysis in Public Health</a:t>
            </a:r>
          </a:p>
        </p:txBody>
      </p:sp>
      <p:sp>
        <p:nvSpPr>
          <p:cNvPr id="5" name="TextBox 4">
            <a:extLst>
              <a:ext uri="{FF2B5EF4-FFF2-40B4-BE49-F238E27FC236}">
                <a16:creationId xmlns:a16="http://schemas.microsoft.com/office/drawing/2014/main" id="{EEFF10DE-3D39-DFC2-0915-58B21CD77951}"/>
              </a:ext>
            </a:extLst>
          </p:cNvPr>
          <p:cNvSpPr txBox="1"/>
          <p:nvPr/>
        </p:nvSpPr>
        <p:spPr>
          <a:xfrm>
            <a:off x="7604211" y="1938467"/>
            <a:ext cx="3649174" cy="369332"/>
          </a:xfrm>
          <a:prstGeom prst="rect">
            <a:avLst/>
          </a:prstGeom>
          <a:noFill/>
        </p:spPr>
        <p:txBody>
          <a:bodyPr wrap="square" rtlCol="0">
            <a:spAutoFit/>
          </a:bodyPr>
          <a:lstStyle/>
          <a:p>
            <a:pPr algn="ctr"/>
            <a:r>
              <a:rPr lang="en-US" dirty="0"/>
              <a:t>Societal Implications</a:t>
            </a:r>
          </a:p>
        </p:txBody>
      </p:sp>
      <p:sp>
        <p:nvSpPr>
          <p:cNvPr id="6" name="TextBox 5">
            <a:extLst>
              <a:ext uri="{FF2B5EF4-FFF2-40B4-BE49-F238E27FC236}">
                <a16:creationId xmlns:a16="http://schemas.microsoft.com/office/drawing/2014/main" id="{06E66EB5-8986-FEE7-22B4-2489CAF70E0C}"/>
              </a:ext>
            </a:extLst>
          </p:cNvPr>
          <p:cNvSpPr txBox="1"/>
          <p:nvPr/>
        </p:nvSpPr>
        <p:spPr>
          <a:xfrm>
            <a:off x="7604211" y="4108005"/>
            <a:ext cx="3649174" cy="369332"/>
          </a:xfrm>
          <a:prstGeom prst="rect">
            <a:avLst/>
          </a:prstGeom>
          <a:noFill/>
        </p:spPr>
        <p:txBody>
          <a:bodyPr wrap="square" rtlCol="0">
            <a:spAutoFit/>
          </a:bodyPr>
          <a:lstStyle/>
          <a:p>
            <a:pPr algn="ctr"/>
            <a:r>
              <a:rPr lang="en-US" dirty="0"/>
              <a:t>Methods</a:t>
            </a:r>
          </a:p>
        </p:txBody>
      </p:sp>
      <p:sp>
        <p:nvSpPr>
          <p:cNvPr id="7" name="TextBox 6">
            <a:extLst>
              <a:ext uri="{FF2B5EF4-FFF2-40B4-BE49-F238E27FC236}">
                <a16:creationId xmlns:a16="http://schemas.microsoft.com/office/drawing/2014/main" id="{36827131-D3E3-C8B5-68EC-BA44F9D55C7E}"/>
              </a:ext>
            </a:extLst>
          </p:cNvPr>
          <p:cNvSpPr txBox="1"/>
          <p:nvPr/>
        </p:nvSpPr>
        <p:spPr>
          <a:xfrm>
            <a:off x="769004" y="4101840"/>
            <a:ext cx="3649174" cy="369332"/>
          </a:xfrm>
          <a:prstGeom prst="rect">
            <a:avLst/>
          </a:prstGeom>
          <a:noFill/>
        </p:spPr>
        <p:txBody>
          <a:bodyPr wrap="square" rtlCol="0">
            <a:spAutoFit/>
          </a:bodyPr>
          <a:lstStyle/>
          <a:p>
            <a:pPr algn="ctr"/>
            <a:r>
              <a:rPr lang="en-US" dirty="0"/>
              <a:t>Primary Project Goals</a:t>
            </a:r>
          </a:p>
        </p:txBody>
      </p:sp>
      <p:sp>
        <p:nvSpPr>
          <p:cNvPr id="9" name="TextBox 8">
            <a:extLst>
              <a:ext uri="{FF2B5EF4-FFF2-40B4-BE49-F238E27FC236}">
                <a16:creationId xmlns:a16="http://schemas.microsoft.com/office/drawing/2014/main" id="{DFA81F57-409F-A90D-DF40-D123FE98DE31}"/>
              </a:ext>
            </a:extLst>
          </p:cNvPr>
          <p:cNvSpPr txBox="1"/>
          <p:nvPr/>
        </p:nvSpPr>
        <p:spPr>
          <a:xfrm>
            <a:off x="957129" y="2492216"/>
            <a:ext cx="3461049" cy="1231106"/>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dirty="0"/>
              <a:t>Predict and prevent injuries</a:t>
            </a:r>
          </a:p>
          <a:p>
            <a:pPr marL="285750" indent="-285750">
              <a:spcAft>
                <a:spcPts val="600"/>
              </a:spcAft>
              <a:buFont typeface="Arial" panose="020B0604020202020204" pitchFamily="34" charset="0"/>
              <a:buChar char="•"/>
            </a:pPr>
            <a:r>
              <a:rPr lang="en-US" sz="1600" dirty="0"/>
              <a:t>Understand safety of consumer products</a:t>
            </a:r>
          </a:p>
          <a:p>
            <a:pPr marL="285750" indent="-285750">
              <a:spcAft>
                <a:spcPts val="600"/>
              </a:spcAft>
              <a:buFont typeface="Arial" panose="020B0604020202020204" pitchFamily="34" charset="0"/>
              <a:buChar char="•"/>
            </a:pPr>
            <a:r>
              <a:rPr lang="en-US" sz="1600" dirty="0"/>
              <a:t>Expedite medical treatment</a:t>
            </a:r>
          </a:p>
        </p:txBody>
      </p:sp>
      <p:sp>
        <p:nvSpPr>
          <p:cNvPr id="11" name="TextBox 10">
            <a:extLst>
              <a:ext uri="{FF2B5EF4-FFF2-40B4-BE49-F238E27FC236}">
                <a16:creationId xmlns:a16="http://schemas.microsoft.com/office/drawing/2014/main" id="{FA8FB83E-87FC-8931-FEF5-07DD7748B5C0}"/>
              </a:ext>
            </a:extLst>
          </p:cNvPr>
          <p:cNvSpPr txBox="1"/>
          <p:nvPr/>
        </p:nvSpPr>
        <p:spPr>
          <a:xfrm>
            <a:off x="7698273" y="2492216"/>
            <a:ext cx="3461049" cy="1154162"/>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dirty="0"/>
              <a:t>Enhance safety measures of consumer products</a:t>
            </a:r>
          </a:p>
          <a:p>
            <a:pPr marL="285750" indent="-285750">
              <a:spcAft>
                <a:spcPts val="600"/>
              </a:spcAft>
              <a:buFont typeface="Arial" panose="020B0604020202020204" pitchFamily="34" charset="0"/>
              <a:buChar char="•"/>
            </a:pPr>
            <a:r>
              <a:rPr lang="en-US" sz="1600" dirty="0"/>
              <a:t>Optimize medical care with data-driven methodologies</a:t>
            </a:r>
          </a:p>
        </p:txBody>
      </p:sp>
      <p:sp>
        <p:nvSpPr>
          <p:cNvPr id="15" name="TextBox 14">
            <a:extLst>
              <a:ext uri="{FF2B5EF4-FFF2-40B4-BE49-F238E27FC236}">
                <a16:creationId xmlns:a16="http://schemas.microsoft.com/office/drawing/2014/main" id="{F178876A-3246-2A95-0B1D-C17EE967CFAC}"/>
              </a:ext>
            </a:extLst>
          </p:cNvPr>
          <p:cNvSpPr txBox="1"/>
          <p:nvPr/>
        </p:nvSpPr>
        <p:spPr>
          <a:xfrm>
            <a:off x="957128" y="4661678"/>
            <a:ext cx="3461049" cy="1154162"/>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dirty="0"/>
              <a:t>Predict accurate diagnosis of patient injuries</a:t>
            </a:r>
          </a:p>
          <a:p>
            <a:pPr marL="285750" indent="-285750">
              <a:spcAft>
                <a:spcPts val="600"/>
              </a:spcAft>
              <a:buFont typeface="Arial" panose="020B0604020202020204" pitchFamily="34" charset="0"/>
              <a:buChar char="•"/>
            </a:pPr>
            <a:r>
              <a:rPr lang="en-US" sz="1600" dirty="0"/>
              <a:t>Determine specific body part affected</a:t>
            </a:r>
          </a:p>
        </p:txBody>
      </p:sp>
      <p:sp>
        <p:nvSpPr>
          <p:cNvPr id="16" name="TextBox 15">
            <a:extLst>
              <a:ext uri="{FF2B5EF4-FFF2-40B4-BE49-F238E27FC236}">
                <a16:creationId xmlns:a16="http://schemas.microsoft.com/office/drawing/2014/main" id="{7D8B0483-D97C-86DD-5D60-F0611F51EADE}"/>
              </a:ext>
            </a:extLst>
          </p:cNvPr>
          <p:cNvSpPr txBox="1"/>
          <p:nvPr/>
        </p:nvSpPr>
        <p:spPr>
          <a:xfrm>
            <a:off x="7698273" y="4661678"/>
            <a:ext cx="3461049" cy="98488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dirty="0"/>
              <a:t>Use of machine learning models</a:t>
            </a:r>
          </a:p>
          <a:p>
            <a:pPr marL="285750" indent="-285750">
              <a:spcAft>
                <a:spcPts val="600"/>
              </a:spcAft>
              <a:buFont typeface="Arial" panose="020B0604020202020204" pitchFamily="34" charset="0"/>
              <a:buChar char="•"/>
            </a:pPr>
            <a:r>
              <a:rPr lang="en-US" sz="1600" dirty="0"/>
              <a:t>Employ data analysis techniques</a:t>
            </a:r>
          </a:p>
          <a:p>
            <a:pPr marL="285750" indent="-285750">
              <a:spcAft>
                <a:spcPts val="600"/>
              </a:spcAft>
              <a:buFont typeface="Arial" panose="020B0604020202020204" pitchFamily="34" charset="0"/>
              <a:buChar char="•"/>
            </a:pPr>
            <a:r>
              <a:rPr lang="en-US" sz="1600" dirty="0"/>
              <a:t>Discern patterns and correlations</a:t>
            </a:r>
          </a:p>
        </p:txBody>
      </p:sp>
      <p:cxnSp>
        <p:nvCxnSpPr>
          <p:cNvPr id="18" name="Straight Connector 17">
            <a:extLst>
              <a:ext uri="{FF2B5EF4-FFF2-40B4-BE49-F238E27FC236}">
                <a16:creationId xmlns:a16="http://schemas.microsoft.com/office/drawing/2014/main" id="{2F3036EC-DCA0-8F36-487C-6551E6FC713A}"/>
              </a:ext>
            </a:extLst>
          </p:cNvPr>
          <p:cNvCxnSpPr/>
          <p:nvPr/>
        </p:nvCxnSpPr>
        <p:spPr>
          <a:xfrm>
            <a:off x="923924" y="2442273"/>
            <a:ext cx="3370427" cy="0"/>
          </a:xfrm>
          <a:prstGeom prst="line">
            <a:avLst/>
          </a:prstGeom>
          <a:ln>
            <a:solidFill>
              <a:srgbClr val="1EC7A8"/>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C8DCBC0-BDD5-BC40-A297-2F86BB04DF41}"/>
              </a:ext>
            </a:extLst>
          </p:cNvPr>
          <p:cNvCxnSpPr/>
          <p:nvPr/>
        </p:nvCxnSpPr>
        <p:spPr>
          <a:xfrm>
            <a:off x="923924" y="4534573"/>
            <a:ext cx="3370427" cy="0"/>
          </a:xfrm>
          <a:prstGeom prst="line">
            <a:avLst/>
          </a:prstGeom>
          <a:ln>
            <a:solidFill>
              <a:srgbClr val="1EC7A8"/>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88926A-AA06-7A5C-D7D2-00120D127A23}"/>
              </a:ext>
            </a:extLst>
          </p:cNvPr>
          <p:cNvCxnSpPr/>
          <p:nvPr/>
        </p:nvCxnSpPr>
        <p:spPr>
          <a:xfrm>
            <a:off x="7604211" y="2429059"/>
            <a:ext cx="3370427" cy="0"/>
          </a:xfrm>
          <a:prstGeom prst="line">
            <a:avLst/>
          </a:prstGeom>
          <a:ln>
            <a:solidFill>
              <a:srgbClr val="1EC7A8"/>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A20FCDE-85D5-149C-C766-7A0174B53EBE}"/>
              </a:ext>
            </a:extLst>
          </p:cNvPr>
          <p:cNvCxnSpPr/>
          <p:nvPr/>
        </p:nvCxnSpPr>
        <p:spPr>
          <a:xfrm>
            <a:off x="7534420" y="4526661"/>
            <a:ext cx="3370427" cy="0"/>
          </a:xfrm>
          <a:prstGeom prst="line">
            <a:avLst/>
          </a:prstGeom>
          <a:ln>
            <a:solidFill>
              <a:srgbClr val="1EC7A8"/>
            </a:solidFill>
          </a:ln>
        </p:spPr>
        <p:style>
          <a:lnRef idx="1">
            <a:schemeClr val="accent1"/>
          </a:lnRef>
          <a:fillRef idx="0">
            <a:schemeClr val="accent1"/>
          </a:fillRef>
          <a:effectRef idx="0">
            <a:schemeClr val="accent1"/>
          </a:effectRef>
          <a:fontRef idx="minor">
            <a:schemeClr val="tx1"/>
          </a:fontRef>
        </p:style>
      </p:cxnSp>
      <p:pic>
        <p:nvPicPr>
          <p:cNvPr id="32" name="Picture 31" descr="Icon&#10;&#10;Description automatically generated">
            <a:extLst>
              <a:ext uri="{FF2B5EF4-FFF2-40B4-BE49-F238E27FC236}">
                <a16:creationId xmlns:a16="http://schemas.microsoft.com/office/drawing/2014/main" id="{A84230B0-4850-EE55-5BBE-7EAD1E0C31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3144" y="2963791"/>
            <a:ext cx="1709565" cy="1709565"/>
          </a:xfrm>
          <a:prstGeom prst="rect">
            <a:avLst/>
          </a:prstGeom>
        </p:spPr>
      </p:pic>
      <p:cxnSp>
        <p:nvCxnSpPr>
          <p:cNvPr id="34" name="Straight Arrow Connector 33">
            <a:extLst>
              <a:ext uri="{FF2B5EF4-FFF2-40B4-BE49-F238E27FC236}">
                <a16:creationId xmlns:a16="http://schemas.microsoft.com/office/drawing/2014/main" id="{7AD20575-5563-795F-8A56-EF2B4EBFB67B}"/>
              </a:ext>
            </a:extLst>
          </p:cNvPr>
          <p:cNvCxnSpPr>
            <a:cxnSpLocks/>
            <a:stCxn id="28" idx="3"/>
          </p:cNvCxnSpPr>
          <p:nvPr/>
        </p:nvCxnSpPr>
        <p:spPr>
          <a:xfrm flipV="1">
            <a:off x="4675720" y="4534573"/>
            <a:ext cx="417424" cy="462886"/>
          </a:xfrm>
          <a:prstGeom prst="straightConnector1">
            <a:avLst/>
          </a:prstGeom>
          <a:ln w="25400">
            <a:solidFill>
              <a:srgbClr val="1EC7A8"/>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B96265B-D0BF-F389-553B-62D8770D7BFA}"/>
              </a:ext>
            </a:extLst>
          </p:cNvPr>
          <p:cNvCxnSpPr>
            <a:cxnSpLocks/>
            <a:stCxn id="27" idx="3"/>
          </p:cNvCxnSpPr>
          <p:nvPr/>
        </p:nvCxnSpPr>
        <p:spPr>
          <a:xfrm>
            <a:off x="4675720" y="2737031"/>
            <a:ext cx="417424" cy="365092"/>
          </a:xfrm>
          <a:prstGeom prst="straightConnector1">
            <a:avLst/>
          </a:prstGeom>
          <a:ln w="25400">
            <a:solidFill>
              <a:srgbClr val="1EC7A8"/>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47BE900-4298-1D2E-9F7D-A90AB4DD7C0D}"/>
              </a:ext>
            </a:extLst>
          </p:cNvPr>
          <p:cNvCxnSpPr>
            <a:cxnSpLocks/>
            <a:stCxn id="30" idx="1"/>
          </p:cNvCxnSpPr>
          <p:nvPr/>
        </p:nvCxnSpPr>
        <p:spPr>
          <a:xfrm flipH="1">
            <a:off x="6802709" y="2737030"/>
            <a:ext cx="420131" cy="365093"/>
          </a:xfrm>
          <a:prstGeom prst="straightConnector1">
            <a:avLst/>
          </a:prstGeom>
          <a:ln w="25400">
            <a:solidFill>
              <a:srgbClr val="1EC7A8"/>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9DF90A1-B3A4-0298-42E9-3F2912A87818}"/>
              </a:ext>
            </a:extLst>
          </p:cNvPr>
          <p:cNvCxnSpPr>
            <a:cxnSpLocks/>
            <a:stCxn id="29" idx="1"/>
          </p:cNvCxnSpPr>
          <p:nvPr/>
        </p:nvCxnSpPr>
        <p:spPr>
          <a:xfrm flipH="1" flipV="1">
            <a:off x="6734086" y="4526661"/>
            <a:ext cx="488753" cy="470799"/>
          </a:xfrm>
          <a:prstGeom prst="straightConnector1">
            <a:avLst/>
          </a:prstGeom>
          <a:ln w="25400">
            <a:solidFill>
              <a:srgbClr val="1EC7A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4596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8">
            <a:extLst>
              <a:ext uri="{FF2B5EF4-FFF2-40B4-BE49-F238E27FC236}">
                <a16:creationId xmlns:a16="http://schemas.microsoft.com/office/drawing/2014/main" id="{6B3CA38D-7BB0-4D35-BE00-0F48766027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662E89-35E9-21CD-9BB6-F25300F26C18}"/>
              </a:ext>
            </a:extLst>
          </p:cNvPr>
          <p:cNvSpPr>
            <a:spLocks noGrp="1"/>
          </p:cNvSpPr>
          <p:nvPr>
            <p:ph type="title"/>
          </p:nvPr>
        </p:nvSpPr>
        <p:spPr>
          <a:xfrm>
            <a:off x="700635" y="922096"/>
            <a:ext cx="10691265" cy="723898"/>
          </a:xfrm>
        </p:spPr>
        <p:txBody>
          <a:bodyPr>
            <a:normAutofit/>
          </a:bodyPr>
          <a:lstStyle/>
          <a:p>
            <a:r>
              <a:rPr lang="en-US" dirty="0"/>
              <a:t>Dataset overview</a:t>
            </a:r>
          </a:p>
        </p:txBody>
      </p:sp>
      <p:cxnSp>
        <p:nvCxnSpPr>
          <p:cNvPr id="25" name="Straight Connector 20">
            <a:extLst>
              <a:ext uri="{FF2B5EF4-FFF2-40B4-BE49-F238E27FC236}">
                <a16:creationId xmlns:a16="http://schemas.microsoft.com/office/drawing/2014/main" id="{4514FD1B-A0BF-4C73-A68E-4B1F7299F6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8B100A6-1EBC-40AB-BB7E-26807F3CF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4" name="Table 4">
            <a:extLst>
              <a:ext uri="{FF2B5EF4-FFF2-40B4-BE49-F238E27FC236}">
                <a16:creationId xmlns:a16="http://schemas.microsoft.com/office/drawing/2014/main" id="{BB4FED15-D03D-D7C3-76F3-EDED1629DFE0}"/>
              </a:ext>
            </a:extLst>
          </p:cNvPr>
          <p:cNvGraphicFramePr>
            <a:graphicFrameLocks/>
          </p:cNvGraphicFramePr>
          <p:nvPr>
            <p:extLst>
              <p:ext uri="{D42A27DB-BD31-4B8C-83A1-F6EECF244321}">
                <p14:modId xmlns:p14="http://schemas.microsoft.com/office/powerpoint/2010/main" val="2578980343"/>
              </p:ext>
            </p:extLst>
          </p:nvPr>
        </p:nvGraphicFramePr>
        <p:xfrm>
          <a:off x="700635" y="1645994"/>
          <a:ext cx="10794338" cy="4424817"/>
        </p:xfrm>
        <a:graphic>
          <a:graphicData uri="http://schemas.openxmlformats.org/drawingml/2006/table">
            <a:tbl>
              <a:tblPr firstRow="1" bandRow="1"/>
              <a:tblGrid>
                <a:gridCol w="1199373">
                  <a:extLst>
                    <a:ext uri="{9D8B030D-6E8A-4147-A177-3AD203B41FA5}">
                      <a16:colId xmlns:a16="http://schemas.microsoft.com/office/drawing/2014/main" val="3791645636"/>
                    </a:ext>
                  </a:extLst>
                </a:gridCol>
                <a:gridCol w="2278804">
                  <a:extLst>
                    <a:ext uri="{9D8B030D-6E8A-4147-A177-3AD203B41FA5}">
                      <a16:colId xmlns:a16="http://schemas.microsoft.com/office/drawing/2014/main" val="2686361578"/>
                    </a:ext>
                  </a:extLst>
                </a:gridCol>
                <a:gridCol w="599684">
                  <a:extLst>
                    <a:ext uri="{9D8B030D-6E8A-4147-A177-3AD203B41FA5}">
                      <a16:colId xmlns:a16="http://schemas.microsoft.com/office/drawing/2014/main" val="1593375417"/>
                    </a:ext>
                  </a:extLst>
                </a:gridCol>
                <a:gridCol w="6716477">
                  <a:extLst>
                    <a:ext uri="{9D8B030D-6E8A-4147-A177-3AD203B41FA5}">
                      <a16:colId xmlns:a16="http://schemas.microsoft.com/office/drawing/2014/main" val="1119124683"/>
                    </a:ext>
                  </a:extLst>
                </a:gridCol>
              </a:tblGrid>
              <a:tr h="1308896">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endParaRPr lang="en-US" sz="2400" b="1" dirty="0">
                        <a:solidFill>
                          <a:schemeClr val="bg1"/>
                        </a:solidFill>
                      </a:endParaRPr>
                    </a:p>
                  </a:txBody>
                  <a:tcPr anchor="ctr">
                    <a:lnL w="12700" cmpd="sng">
                      <a:solidFill>
                        <a:sysClr val="window" lastClr="FFFFFF"/>
                      </a:solidFill>
                    </a:lnL>
                    <a:lnR w="28575" cap="flat" cmpd="sng" algn="ctr">
                      <a:noFill/>
                      <a:prstDash val="solid"/>
                      <a:round/>
                      <a:headEnd type="none" w="med" len="med"/>
                      <a:tailEnd type="none" w="med" len="med"/>
                    </a:lnR>
                    <a:lnT w="12700" cmpd="sng">
                      <a:solidFill>
                        <a:sysClr val="window" lastClr="FFFFFF"/>
                      </a:solidFill>
                    </a:lnT>
                    <a:lnB w="28575"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65000"/>
                        <a:lumOff val="35000"/>
                      </a:sys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sz="2400" b="1" dirty="0">
                          <a:solidFill>
                            <a:schemeClr val="bg1"/>
                          </a:solidFill>
                        </a:rPr>
                        <a:t>Location</a:t>
                      </a:r>
                    </a:p>
                  </a:txBody>
                  <a:tcPr anchor="ctr">
                    <a:lnL w="28575" cap="flat" cmpd="sng" algn="ctr">
                      <a:noFill/>
                      <a:prstDash val="solid"/>
                      <a:round/>
                      <a:headEnd type="none" w="med" len="med"/>
                      <a:tailEnd type="none" w="med" len="med"/>
                    </a:lnL>
                    <a:lnR w="12700" cmpd="sng">
                      <a:solidFill>
                        <a:sysClr val="window" lastClr="FFFFFF"/>
                      </a:solidFill>
                    </a:lnR>
                    <a:lnT w="12700" cmpd="sng">
                      <a:solidFill>
                        <a:sysClr val="window" lastClr="FFFFFF"/>
                      </a:solidFill>
                    </a:lnT>
                    <a:lnB w="28575"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50000"/>
                      </a:sys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sz="2400" dirty="0">
                          <a:solidFill>
                            <a:schemeClr val="bg2">
                              <a:lumMod val="75000"/>
                            </a:schemeClr>
                          </a:solidFill>
                          <a:sym typeface="Wingdings" panose="05000000000000000000" pitchFamily="2" charset="2"/>
                        </a:rPr>
                        <a:t></a:t>
                      </a:r>
                      <a:endParaRPr lang="en-US" sz="2400" dirty="0">
                        <a:solidFill>
                          <a:schemeClr val="bg2">
                            <a:lumMod val="75000"/>
                          </a:schemeClr>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cpsc.gov</a:t>
                      </a:r>
                      <a:r>
                        <a:rPr lang="en-US" sz="2400" dirty="0">
                          <a:solidFill>
                            <a:schemeClr val="tx1"/>
                          </a:solidFill>
                        </a:rPr>
                        <a:t> </a:t>
                      </a:r>
                      <a:r>
                        <a:rPr lang="en-US" sz="2000" b="0" dirty="0">
                          <a:solidFill>
                            <a:schemeClr val="tx1"/>
                          </a:solidFill>
                        </a:rPr>
                        <a:t>(https://www.cpsc.gov/cgibin/NEISSQuery/home.aspx)</a:t>
                      </a:r>
                    </a:p>
                  </a:txBody>
                  <a:tcPr anchor="ctr">
                    <a:lnL w="12700" cmpd="sng">
                      <a:solidFill>
                        <a:sysClr val="window" lastClr="FFFFFF"/>
                      </a:solidFill>
                    </a:lnL>
                    <a:lnR w="12700" cmpd="sng">
                      <a:solidFill>
                        <a:sysClr val="window" lastClr="FFFFFF"/>
                      </a:solidFill>
                    </a:lnR>
                    <a:lnT w="12700" cmpd="sng">
                      <a:solidFill>
                        <a:sysClr val="window" lastClr="FFFFFF"/>
                      </a:solidFill>
                    </a:lnT>
                    <a:lnB w="28575"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812623226"/>
                  </a:ext>
                </a:extLst>
              </a:tr>
              <a:tr h="806104">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endParaRPr lang="en-US" sz="2400" b="1" dirty="0">
                        <a:solidFill>
                          <a:schemeClr val="bg1"/>
                        </a:solidFill>
                      </a:endParaRPr>
                    </a:p>
                  </a:txBody>
                  <a:tcPr anchor="ctr">
                    <a:lnL w="12700" cmpd="sng">
                      <a:solidFill>
                        <a:sysClr val="window" lastClr="FFFFFF"/>
                      </a:solidFill>
                    </a:lnL>
                    <a:lnR w="28575" cap="flat" cmpd="sng" algn="ctr">
                      <a:noFill/>
                      <a:prstDash val="solid"/>
                      <a:round/>
                      <a:headEnd type="none" w="med" len="med"/>
                      <a:tailEnd type="none" w="med" len="med"/>
                    </a:lnR>
                    <a:lnT w="28575" cap="flat" cmpd="sng" algn="ctr">
                      <a:solidFill>
                        <a:sysClr val="window" lastClr="FFFFFF"/>
                      </a:solidFill>
                      <a:prstDash val="solid"/>
                      <a:round/>
                      <a:headEnd type="none" w="med" len="med"/>
                      <a:tailEnd type="none" w="med" len="med"/>
                    </a:lnT>
                    <a:lnB w="28575"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65000"/>
                        <a:lumOff val="35000"/>
                      </a:sys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2400" b="1" dirty="0">
                          <a:solidFill>
                            <a:schemeClr val="bg1"/>
                          </a:solidFill>
                        </a:rPr>
                        <a:t>File Format</a:t>
                      </a:r>
                    </a:p>
                  </a:txBody>
                  <a:tcPr anchor="ctr">
                    <a:lnL w="28575" cap="flat" cmpd="sng" algn="ctr">
                      <a:noFill/>
                      <a:prstDash val="solid"/>
                      <a:round/>
                      <a:headEnd type="none" w="med" len="med"/>
                      <a:tailEnd type="none" w="med" len="med"/>
                    </a:lnL>
                    <a:lnR w="12700" cmpd="sng">
                      <a:solidFill>
                        <a:sysClr val="window" lastClr="FFFFFF"/>
                      </a:solidFill>
                    </a:lnR>
                    <a:lnT w="28575" cap="flat" cmpd="sng" algn="ctr">
                      <a:solidFill>
                        <a:sysClr val="window" lastClr="FFFFFF"/>
                      </a:solidFill>
                      <a:prstDash val="solid"/>
                      <a:round/>
                      <a:headEnd type="none" w="med" len="med"/>
                      <a:tailEnd type="none" w="med" len="med"/>
                    </a:lnT>
                    <a:lnB w="28575"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50000"/>
                      </a:sys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lumMod val="75000"/>
                            </a:schemeClr>
                          </a:solidFill>
                          <a:effectLst/>
                          <a:uLnTx/>
                          <a:uFillTx/>
                          <a:latin typeface="Calibri"/>
                          <a:ea typeface="+mn-ea"/>
                          <a:cs typeface="+mn-cs"/>
                          <a:sym typeface="Wingdings" panose="05000000000000000000" pitchFamily="2" charset="2"/>
                        </a:rPr>
                        <a:t></a:t>
                      </a:r>
                      <a:endParaRPr kumimoji="0" lang="en-US" sz="2400" b="1" i="0" u="none" strike="noStrike" kern="1200" cap="none" spc="0" normalizeH="0" baseline="0" noProof="0" dirty="0">
                        <a:ln>
                          <a:noFill/>
                        </a:ln>
                        <a:solidFill>
                          <a:schemeClr val="bg2">
                            <a:lumMod val="75000"/>
                          </a:schemeClr>
                        </a:solidFill>
                        <a:effectLst/>
                        <a:uLnTx/>
                        <a:uFillTx/>
                        <a:latin typeface="Calibri"/>
                        <a:ea typeface="+mn-ea"/>
                        <a:cs typeface="+mn-cs"/>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2400" dirty="0">
                          <a:solidFill>
                            <a:schemeClr val="tx1"/>
                          </a:solidFill>
                        </a:rPr>
                        <a:t>CSV</a:t>
                      </a:r>
                    </a:p>
                  </a:txBody>
                  <a:tcPr anchor="ctr">
                    <a:lnL w="12700" cmpd="sng">
                      <a:solidFill>
                        <a:sysClr val="window" lastClr="FFFFFF"/>
                      </a:solidFill>
                    </a:lnL>
                    <a:lnR w="12700" cmpd="sng">
                      <a:solidFill>
                        <a:sysClr val="window" lastClr="FFFFFF"/>
                      </a:solidFill>
                    </a:lnR>
                    <a:lnT w="28575" cap="flat" cmpd="sng" algn="ctr">
                      <a:solidFill>
                        <a:sysClr val="window" lastClr="FFFFFF"/>
                      </a:solidFill>
                      <a:prstDash val="solid"/>
                      <a:round/>
                      <a:headEnd type="none" w="med" len="med"/>
                      <a:tailEnd type="none" w="med" len="med"/>
                    </a:lnT>
                    <a:lnB w="28575"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405523458"/>
                  </a:ext>
                </a:extLst>
              </a:tr>
              <a:tr h="1000921">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endParaRPr lang="en-US" sz="2400" b="1" dirty="0">
                        <a:solidFill>
                          <a:schemeClr val="bg1"/>
                        </a:solidFill>
                      </a:endParaRPr>
                    </a:p>
                  </a:txBody>
                  <a:tcPr anchor="ctr">
                    <a:lnL w="12700" cmpd="sng">
                      <a:solidFill>
                        <a:sysClr val="window" lastClr="FFFFFF"/>
                      </a:solidFill>
                    </a:lnL>
                    <a:lnR w="28575" cap="flat" cmpd="sng" algn="ctr">
                      <a:noFill/>
                      <a:prstDash val="solid"/>
                      <a:round/>
                      <a:headEnd type="none" w="med" len="med"/>
                      <a:tailEnd type="none" w="med" len="med"/>
                    </a:lnR>
                    <a:lnT w="28575" cap="flat" cmpd="sng" algn="ctr">
                      <a:solidFill>
                        <a:sysClr val="window" lastClr="FFFFFF"/>
                      </a:solidFill>
                      <a:prstDash val="solid"/>
                      <a:round/>
                      <a:headEnd type="none" w="med" len="med"/>
                      <a:tailEnd type="none" w="med" len="med"/>
                    </a:lnT>
                    <a:lnB w="28575"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65000"/>
                        <a:lumOff val="35000"/>
                      </a:sys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2400" b="1" dirty="0">
                          <a:solidFill>
                            <a:schemeClr val="bg1"/>
                          </a:solidFill>
                        </a:rPr>
                        <a:t>Schema Information</a:t>
                      </a:r>
                    </a:p>
                  </a:txBody>
                  <a:tcPr anchor="ctr">
                    <a:lnL w="28575" cap="flat" cmpd="sng" algn="ctr">
                      <a:noFill/>
                      <a:prstDash val="solid"/>
                      <a:round/>
                      <a:headEnd type="none" w="med" len="med"/>
                      <a:tailEnd type="none" w="med" len="med"/>
                    </a:lnL>
                    <a:lnR w="12700" cmpd="sng">
                      <a:solidFill>
                        <a:sysClr val="window" lastClr="FFFFFF"/>
                      </a:solidFill>
                    </a:lnR>
                    <a:lnT w="28575" cap="flat" cmpd="sng" algn="ctr">
                      <a:solidFill>
                        <a:sysClr val="window" lastClr="FFFFFF"/>
                      </a:solidFill>
                      <a:prstDash val="solid"/>
                      <a:round/>
                      <a:headEnd type="none" w="med" len="med"/>
                      <a:tailEnd type="none" w="med" len="med"/>
                    </a:lnT>
                    <a:lnB w="28575"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50000"/>
                      </a:sys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lumMod val="75000"/>
                            </a:schemeClr>
                          </a:solidFill>
                          <a:effectLst/>
                          <a:uLnTx/>
                          <a:uFillTx/>
                          <a:latin typeface="Calibri"/>
                          <a:ea typeface="+mn-ea"/>
                          <a:cs typeface="+mn-cs"/>
                          <a:sym typeface="Wingdings" panose="05000000000000000000" pitchFamily="2" charset="2"/>
                        </a:rPr>
                        <a:t></a:t>
                      </a:r>
                      <a:endParaRPr kumimoji="0" lang="en-US" sz="2400" b="1" i="0" u="none" strike="noStrike" kern="1200" cap="none" spc="0" normalizeH="0" baseline="0" noProof="0" dirty="0">
                        <a:ln>
                          <a:noFill/>
                        </a:ln>
                        <a:solidFill>
                          <a:schemeClr val="bg2">
                            <a:lumMod val="75000"/>
                          </a:schemeClr>
                        </a:solidFill>
                        <a:effectLst/>
                        <a:uLnTx/>
                        <a:uFillTx/>
                        <a:latin typeface="Calibri"/>
                        <a:ea typeface="+mn-ea"/>
                        <a:cs typeface="+mn-cs"/>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285750" lvl="1" indent="-285750">
                        <a:buFont typeface="Arial" panose="020B0604020202020204" pitchFamily="34" charset="0"/>
                        <a:buChar char="•"/>
                      </a:pPr>
                      <a:r>
                        <a:rPr lang="en-US" sz="2400" dirty="0">
                          <a:solidFill>
                            <a:schemeClr val="tx1"/>
                          </a:solidFill>
                        </a:rPr>
                        <a:t>25 columns</a:t>
                      </a:r>
                    </a:p>
                    <a:p>
                      <a:pPr marL="285750" lvl="1" indent="-285750">
                        <a:buFont typeface="Arial" panose="020B0604020202020204" pitchFamily="34" charset="0"/>
                        <a:buChar char="•"/>
                      </a:pPr>
                      <a:r>
                        <a:rPr lang="en-US" sz="2400" dirty="0">
                          <a:solidFill>
                            <a:schemeClr val="tx1"/>
                          </a:solidFill>
                        </a:rPr>
                        <a:t>323,343 rows</a:t>
                      </a:r>
                    </a:p>
                  </a:txBody>
                  <a:tcPr anchor="ctr">
                    <a:lnL w="12700" cmpd="sng">
                      <a:solidFill>
                        <a:sysClr val="window" lastClr="FFFFFF"/>
                      </a:solidFill>
                    </a:lnL>
                    <a:lnR w="12700" cmpd="sng">
                      <a:solidFill>
                        <a:sysClr val="window" lastClr="FFFFFF"/>
                      </a:solidFill>
                    </a:lnR>
                    <a:lnT w="28575" cap="flat" cmpd="sng" algn="ctr">
                      <a:solidFill>
                        <a:sysClr val="window" lastClr="FFFFFF"/>
                      </a:solidFill>
                      <a:prstDash val="solid"/>
                      <a:round/>
                      <a:headEnd type="none" w="med" len="med"/>
                      <a:tailEnd type="none" w="med" len="med"/>
                    </a:lnT>
                    <a:lnB w="28575"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2985190241"/>
                  </a:ext>
                </a:extLst>
              </a:tr>
              <a:tr h="1308896">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endParaRPr lang="en-US" sz="2400" b="1" dirty="0">
                        <a:solidFill>
                          <a:schemeClr val="bg1"/>
                        </a:solidFill>
                      </a:endParaRPr>
                    </a:p>
                  </a:txBody>
                  <a:tcPr anchor="ctr">
                    <a:lnL w="12700" cmpd="sng">
                      <a:solidFill>
                        <a:sysClr val="window" lastClr="FFFFFF"/>
                      </a:solidFill>
                    </a:lnL>
                    <a:lnR w="28575" cap="flat" cmpd="sng" algn="ctr">
                      <a:noFill/>
                      <a:prstDash val="solid"/>
                      <a:round/>
                      <a:headEnd type="none" w="med" len="med"/>
                      <a:tailEnd type="none" w="med" len="med"/>
                    </a:lnR>
                    <a:lnT w="28575"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ysClr val="windowText" lastClr="000000">
                        <a:lumMod val="65000"/>
                        <a:lumOff val="35000"/>
                      </a:sys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2400" b="1" dirty="0">
                          <a:solidFill>
                            <a:schemeClr val="bg1"/>
                          </a:solidFill>
                        </a:rPr>
                        <a:t>Context</a:t>
                      </a:r>
                    </a:p>
                  </a:txBody>
                  <a:tcPr anchor="ctr">
                    <a:lnL w="28575" cap="flat" cmpd="sng" algn="ctr">
                      <a:noFill/>
                      <a:prstDash val="solid"/>
                      <a:round/>
                      <a:headEnd type="none" w="med" len="med"/>
                      <a:tailEnd type="none" w="med" len="med"/>
                    </a:lnL>
                    <a:lnR w="12700" cmpd="sng">
                      <a:solidFill>
                        <a:sysClr val="window" lastClr="FFFFFF"/>
                      </a:solidFill>
                    </a:lnR>
                    <a:lnT w="28575"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ysClr val="window" lastClr="FFFFFF">
                        <a:lumMod val="50000"/>
                      </a:sys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lumMod val="75000"/>
                            </a:schemeClr>
                          </a:solidFill>
                          <a:effectLst/>
                          <a:uLnTx/>
                          <a:uFillTx/>
                          <a:latin typeface="Calibri"/>
                          <a:ea typeface="+mn-ea"/>
                          <a:cs typeface="+mn-cs"/>
                          <a:sym typeface="Wingdings" panose="05000000000000000000" pitchFamily="2" charset="2"/>
                        </a:rPr>
                        <a:t></a:t>
                      </a:r>
                      <a:endParaRPr kumimoji="0" lang="en-US" sz="2400" b="1" i="0" u="none" strike="noStrike" kern="1200" cap="none" spc="0" normalizeH="0" baseline="0" noProof="0" dirty="0">
                        <a:ln>
                          <a:noFill/>
                        </a:ln>
                        <a:solidFill>
                          <a:schemeClr val="bg2">
                            <a:lumMod val="75000"/>
                          </a:schemeClr>
                        </a:solidFill>
                        <a:effectLst/>
                        <a:uLnTx/>
                        <a:uFillTx/>
                        <a:latin typeface="Calibri"/>
                        <a:ea typeface="+mn-ea"/>
                        <a:cs typeface="+mn-cs"/>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2400" dirty="0">
                          <a:solidFill>
                            <a:schemeClr val="tx1"/>
                          </a:solidFill>
                        </a:rPr>
                        <a:t>Dataset features 2022 patient data from emergency rooms across the U.S., documenting product-related injuries and demographics for research.</a:t>
                      </a:r>
                    </a:p>
                  </a:txBody>
                  <a:tcPr anchor="ctr">
                    <a:lnL w="12700" cmpd="sng">
                      <a:solidFill>
                        <a:sysClr val="window" lastClr="FFFFFF"/>
                      </a:solidFill>
                    </a:lnL>
                    <a:lnR w="12700" cmpd="sng">
                      <a:solidFill>
                        <a:sysClr val="window" lastClr="FFFFFF"/>
                      </a:solidFill>
                    </a:lnR>
                    <a:lnT w="28575"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2041829291"/>
                  </a:ext>
                </a:extLst>
              </a:tr>
            </a:tbl>
          </a:graphicData>
        </a:graphic>
      </p:graphicFrame>
      <p:pic>
        <p:nvPicPr>
          <p:cNvPr id="15" name="Graphic 14" descr="Marker outline">
            <a:extLst>
              <a:ext uri="{FF2B5EF4-FFF2-40B4-BE49-F238E27FC236}">
                <a16:creationId xmlns:a16="http://schemas.microsoft.com/office/drawing/2014/main" id="{C3D34061-DCE8-21DF-BA5E-A6644326136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595" y="1975386"/>
            <a:ext cx="586667" cy="586667"/>
          </a:xfrm>
          <a:prstGeom prst="rect">
            <a:avLst/>
          </a:prstGeom>
        </p:spPr>
      </p:pic>
      <p:pic>
        <p:nvPicPr>
          <p:cNvPr id="16" name="Graphic 15" descr="Table outline">
            <a:extLst>
              <a:ext uri="{FF2B5EF4-FFF2-40B4-BE49-F238E27FC236}">
                <a16:creationId xmlns:a16="http://schemas.microsoft.com/office/drawing/2014/main" id="{0F81DB5B-2B1C-E83C-993C-8EA7231E47F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3595" y="3981575"/>
            <a:ext cx="586667" cy="586667"/>
          </a:xfrm>
          <a:prstGeom prst="rect">
            <a:avLst/>
          </a:prstGeom>
        </p:spPr>
      </p:pic>
      <p:pic>
        <p:nvPicPr>
          <p:cNvPr id="17" name="Graphic 16" descr="Folder Search outline">
            <a:extLst>
              <a:ext uri="{FF2B5EF4-FFF2-40B4-BE49-F238E27FC236}">
                <a16:creationId xmlns:a16="http://schemas.microsoft.com/office/drawing/2014/main" id="{39AD625A-7250-AA4B-FEED-157B60C0C29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20804" y="3085849"/>
            <a:ext cx="578656" cy="578656"/>
          </a:xfrm>
          <a:prstGeom prst="rect">
            <a:avLst/>
          </a:prstGeom>
        </p:spPr>
      </p:pic>
      <p:pic>
        <p:nvPicPr>
          <p:cNvPr id="18" name="Graphic 17" descr="Heartbeat outline">
            <a:extLst>
              <a:ext uri="{FF2B5EF4-FFF2-40B4-BE49-F238E27FC236}">
                <a16:creationId xmlns:a16="http://schemas.microsoft.com/office/drawing/2014/main" id="{F308BF68-5FFB-40B8-6704-AA83333BCC3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20803" y="5170435"/>
            <a:ext cx="578657" cy="578657"/>
          </a:xfrm>
          <a:prstGeom prst="rect">
            <a:avLst/>
          </a:prstGeom>
        </p:spPr>
      </p:pic>
    </p:spTree>
    <p:extLst>
      <p:ext uri="{BB962C8B-B14F-4D97-AF65-F5344CB8AC3E}">
        <p14:creationId xmlns:p14="http://schemas.microsoft.com/office/powerpoint/2010/main" val="4254173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8">
            <a:extLst>
              <a:ext uri="{FF2B5EF4-FFF2-40B4-BE49-F238E27FC236}">
                <a16:creationId xmlns:a16="http://schemas.microsoft.com/office/drawing/2014/main" id="{6B3CA38D-7BB0-4D35-BE00-0F48766027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662E89-35E9-21CD-9BB6-F25300F26C18}"/>
              </a:ext>
            </a:extLst>
          </p:cNvPr>
          <p:cNvSpPr>
            <a:spLocks noGrp="1"/>
          </p:cNvSpPr>
          <p:nvPr>
            <p:ph type="title"/>
          </p:nvPr>
        </p:nvSpPr>
        <p:spPr>
          <a:xfrm>
            <a:off x="700635" y="922096"/>
            <a:ext cx="10691265" cy="723898"/>
          </a:xfrm>
        </p:spPr>
        <p:txBody>
          <a:bodyPr>
            <a:normAutofit/>
          </a:bodyPr>
          <a:lstStyle/>
          <a:p>
            <a:r>
              <a:rPr lang="en-US" dirty="0"/>
              <a:t>Exploratory Data analysis</a:t>
            </a:r>
          </a:p>
        </p:txBody>
      </p:sp>
      <p:cxnSp>
        <p:nvCxnSpPr>
          <p:cNvPr id="25" name="Straight Connector 20">
            <a:extLst>
              <a:ext uri="{FF2B5EF4-FFF2-40B4-BE49-F238E27FC236}">
                <a16:creationId xmlns:a16="http://schemas.microsoft.com/office/drawing/2014/main" id="{4514FD1B-A0BF-4C73-A68E-4B1F7299F6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8B100A6-1EBC-40AB-BB7E-26807F3CF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29C005F4-0FCB-1743-C4C7-DAD19E33BD3A}"/>
              </a:ext>
            </a:extLst>
          </p:cNvPr>
          <p:cNvSpPr>
            <a:spLocks noGrp="1"/>
          </p:cNvSpPr>
          <p:nvPr>
            <p:ph idx="1"/>
          </p:nvPr>
        </p:nvSpPr>
        <p:spPr>
          <a:xfrm>
            <a:off x="160047" y="1663089"/>
            <a:ext cx="4503968" cy="1845707"/>
          </a:xfrm>
          <a:solidFill>
            <a:schemeClr val="bg1">
              <a:lumMod val="95000"/>
            </a:schemeClr>
          </a:solidFill>
        </p:spPr>
        <p:txBody>
          <a:bodyPr>
            <a:normAutofit/>
          </a:bodyPr>
          <a:lstStyle/>
          <a:p>
            <a:pPr marL="225425" indent="-225425"/>
            <a:r>
              <a:rPr lang="en-US" sz="1600" dirty="0"/>
              <a:t>Using Pandas Profiling and </a:t>
            </a:r>
            <a:r>
              <a:rPr lang="en-US" sz="1600" dirty="0" err="1"/>
              <a:t>Plotly</a:t>
            </a:r>
            <a:r>
              <a:rPr lang="en-US" sz="1600" dirty="0"/>
              <a:t> the following reports were generated</a:t>
            </a:r>
          </a:p>
          <a:p>
            <a:pPr marL="225425" indent="-225425"/>
            <a:r>
              <a:rPr lang="en-US" sz="1600" dirty="0"/>
              <a:t>The overall report includes variable deep dives, interactions between variables, missing values analysis, etc. </a:t>
            </a:r>
          </a:p>
        </p:txBody>
      </p:sp>
      <p:sp>
        <p:nvSpPr>
          <p:cNvPr id="5" name="TextBox 4">
            <a:extLst>
              <a:ext uri="{FF2B5EF4-FFF2-40B4-BE49-F238E27FC236}">
                <a16:creationId xmlns:a16="http://schemas.microsoft.com/office/drawing/2014/main" id="{73D07198-B858-26B5-7EDB-3E002BC19E8B}"/>
              </a:ext>
            </a:extLst>
          </p:cNvPr>
          <p:cNvSpPr txBox="1"/>
          <p:nvPr/>
        </p:nvSpPr>
        <p:spPr>
          <a:xfrm>
            <a:off x="5009981" y="1532663"/>
            <a:ext cx="6818798" cy="338554"/>
          </a:xfrm>
          <a:prstGeom prst="rect">
            <a:avLst/>
          </a:prstGeom>
          <a:solidFill>
            <a:srgbClr val="1EC7A8"/>
          </a:solidFill>
        </p:spPr>
        <p:txBody>
          <a:bodyPr wrap="square" rtlCol="0">
            <a:spAutoFit/>
          </a:bodyPr>
          <a:lstStyle/>
          <a:p>
            <a:pPr algn="ctr"/>
            <a:r>
              <a:rPr lang="en-US" sz="1600" b="1" i="1" dirty="0">
                <a:solidFill>
                  <a:schemeClr val="bg2">
                    <a:lumMod val="25000"/>
                  </a:schemeClr>
                </a:solidFill>
              </a:rPr>
              <a:t>Pandas Profiling - Overview Report</a:t>
            </a:r>
          </a:p>
        </p:txBody>
      </p:sp>
      <p:pic>
        <p:nvPicPr>
          <p:cNvPr id="7" name="Picture 6" descr="Table, calendar&#10;&#10;Description automatically generated">
            <a:extLst>
              <a:ext uri="{FF2B5EF4-FFF2-40B4-BE49-F238E27FC236}">
                <a16:creationId xmlns:a16="http://schemas.microsoft.com/office/drawing/2014/main" id="{4FDC4F66-7E57-B8BA-7027-9AC78443B86B}"/>
              </a:ext>
            </a:extLst>
          </p:cNvPr>
          <p:cNvPicPr>
            <a:picLocks noChangeAspect="1"/>
          </p:cNvPicPr>
          <p:nvPr/>
        </p:nvPicPr>
        <p:blipFill rotWithShape="1">
          <a:blip r:embed="rId3">
            <a:extLst>
              <a:ext uri="{28A0092B-C50C-407E-A947-70E740481C1C}">
                <a14:useLocalDpi xmlns:a14="http://schemas.microsoft.com/office/drawing/2010/main" val="0"/>
              </a:ext>
            </a:extLst>
          </a:blip>
          <a:srcRect l="-743" t="6834" r="1992" b="13458"/>
          <a:stretch/>
        </p:blipFill>
        <p:spPr>
          <a:xfrm>
            <a:off x="86983" y="4185075"/>
            <a:ext cx="6411583" cy="2582965"/>
          </a:xfrm>
          <a:prstGeom prst="rect">
            <a:avLst/>
          </a:prstGeom>
          <a:solidFill>
            <a:srgbClr val="FFFFFF">
              <a:shade val="85000"/>
            </a:srgbClr>
          </a:solidFill>
          <a:ln w="0" cap="sq">
            <a:solidFill>
              <a:srgbClr val="FFFFFF"/>
            </a:solidFill>
            <a:miter lim="800000"/>
          </a:ln>
          <a:effectLst>
            <a:outerShdw blurRad="63500" algn="ctr" rotWithShape="0">
              <a:prstClr val="black">
                <a:alpha val="40000"/>
              </a:prstClr>
            </a:outerShdw>
          </a:effectLst>
        </p:spPr>
      </p:pic>
      <p:sp>
        <p:nvSpPr>
          <p:cNvPr id="8" name="TextBox 7">
            <a:extLst>
              <a:ext uri="{FF2B5EF4-FFF2-40B4-BE49-F238E27FC236}">
                <a16:creationId xmlns:a16="http://schemas.microsoft.com/office/drawing/2014/main" id="{2A25C0CA-D674-8FC2-890B-E90C4438B167}"/>
              </a:ext>
            </a:extLst>
          </p:cNvPr>
          <p:cNvSpPr txBox="1"/>
          <p:nvPr/>
        </p:nvSpPr>
        <p:spPr>
          <a:xfrm>
            <a:off x="86982" y="3779418"/>
            <a:ext cx="6411583" cy="338554"/>
          </a:xfrm>
          <a:prstGeom prst="rect">
            <a:avLst/>
          </a:prstGeom>
          <a:solidFill>
            <a:srgbClr val="1EC7A8"/>
          </a:solidFill>
        </p:spPr>
        <p:txBody>
          <a:bodyPr wrap="square" rtlCol="0">
            <a:spAutoFit/>
          </a:bodyPr>
          <a:lstStyle/>
          <a:p>
            <a:pPr algn="ctr"/>
            <a:r>
              <a:rPr lang="en-US" sz="1600" b="1" i="1" dirty="0" err="1">
                <a:solidFill>
                  <a:schemeClr val="bg2">
                    <a:lumMod val="25000"/>
                  </a:schemeClr>
                </a:solidFill>
              </a:rPr>
              <a:t>Plotly</a:t>
            </a:r>
            <a:r>
              <a:rPr lang="en-US" sz="1600" b="1" i="1" dirty="0">
                <a:solidFill>
                  <a:schemeClr val="bg2">
                    <a:lumMod val="25000"/>
                  </a:schemeClr>
                </a:solidFill>
              </a:rPr>
              <a:t> - Correlation Matrix</a:t>
            </a:r>
          </a:p>
        </p:txBody>
      </p:sp>
      <p:pic>
        <p:nvPicPr>
          <p:cNvPr id="10" name="Picture 9">
            <a:extLst>
              <a:ext uri="{FF2B5EF4-FFF2-40B4-BE49-F238E27FC236}">
                <a16:creationId xmlns:a16="http://schemas.microsoft.com/office/drawing/2014/main" id="{495AD09F-93BC-884B-7E4B-43F167A1846D}"/>
              </a:ext>
            </a:extLst>
          </p:cNvPr>
          <p:cNvPicPr>
            <a:picLocks noChangeAspect="1"/>
          </p:cNvPicPr>
          <p:nvPr/>
        </p:nvPicPr>
        <p:blipFill>
          <a:blip r:embed="rId4"/>
          <a:stretch>
            <a:fillRect/>
          </a:stretch>
        </p:blipFill>
        <p:spPr>
          <a:xfrm>
            <a:off x="5027235" y="1904768"/>
            <a:ext cx="6801544" cy="1791595"/>
          </a:xfrm>
          <a:prstGeom prst="rect">
            <a:avLst/>
          </a:prstGeom>
          <a:solidFill>
            <a:srgbClr val="FFFFFF">
              <a:shade val="85000"/>
            </a:srgbClr>
          </a:solidFill>
          <a:ln w="0" cap="sq">
            <a:solidFill>
              <a:srgbClr val="FFFFFF"/>
            </a:solidFill>
            <a:miter lim="800000"/>
          </a:ln>
          <a:effectLst>
            <a:outerShdw blurRad="63500" algn="ctr" rotWithShape="0">
              <a:prstClr val="black">
                <a:alpha val="40000"/>
              </a:prstClr>
            </a:outerShdw>
          </a:effectLst>
        </p:spPr>
      </p:pic>
      <p:pic>
        <p:nvPicPr>
          <p:cNvPr id="13" name="Picture 12">
            <a:extLst>
              <a:ext uri="{FF2B5EF4-FFF2-40B4-BE49-F238E27FC236}">
                <a16:creationId xmlns:a16="http://schemas.microsoft.com/office/drawing/2014/main" id="{3D83723B-B7C4-62F2-0AA1-52E26EF05161}"/>
              </a:ext>
            </a:extLst>
          </p:cNvPr>
          <p:cNvPicPr>
            <a:picLocks noChangeAspect="1"/>
          </p:cNvPicPr>
          <p:nvPr/>
        </p:nvPicPr>
        <p:blipFill>
          <a:blip r:embed="rId5"/>
          <a:stretch>
            <a:fillRect/>
          </a:stretch>
        </p:blipFill>
        <p:spPr>
          <a:xfrm>
            <a:off x="6989470" y="4185075"/>
            <a:ext cx="4839309" cy="2629158"/>
          </a:xfrm>
          <a:prstGeom prst="rect">
            <a:avLst/>
          </a:prstGeom>
          <a:solidFill>
            <a:srgbClr val="FFFFFF">
              <a:shade val="85000"/>
            </a:srgbClr>
          </a:solidFill>
          <a:ln w="0" cap="sq">
            <a:solidFill>
              <a:srgbClr val="FFFFFF"/>
            </a:solidFill>
            <a:miter lim="800000"/>
          </a:ln>
          <a:effectLst>
            <a:outerShdw blurRad="63500" algn="ctr" rotWithShape="0">
              <a:prstClr val="black">
                <a:alpha val="40000"/>
              </a:prstClr>
            </a:outerShdw>
          </a:effectLst>
        </p:spPr>
      </p:pic>
      <p:sp>
        <p:nvSpPr>
          <p:cNvPr id="14" name="TextBox 13">
            <a:extLst>
              <a:ext uri="{FF2B5EF4-FFF2-40B4-BE49-F238E27FC236}">
                <a16:creationId xmlns:a16="http://schemas.microsoft.com/office/drawing/2014/main" id="{CDE2CB31-5A0C-1D6C-102F-FDD50DBC42FB}"/>
              </a:ext>
            </a:extLst>
          </p:cNvPr>
          <p:cNvSpPr txBox="1"/>
          <p:nvPr/>
        </p:nvSpPr>
        <p:spPr>
          <a:xfrm>
            <a:off x="6989470" y="3779418"/>
            <a:ext cx="4839309" cy="338554"/>
          </a:xfrm>
          <a:prstGeom prst="rect">
            <a:avLst/>
          </a:prstGeom>
          <a:solidFill>
            <a:srgbClr val="1EC7A8"/>
          </a:solidFill>
        </p:spPr>
        <p:txBody>
          <a:bodyPr wrap="square" rtlCol="0">
            <a:spAutoFit/>
          </a:bodyPr>
          <a:lstStyle/>
          <a:p>
            <a:pPr algn="ctr"/>
            <a:r>
              <a:rPr lang="en-US" sz="1600" b="1" i="1" dirty="0">
                <a:solidFill>
                  <a:schemeClr val="bg2">
                    <a:lumMod val="25000"/>
                  </a:schemeClr>
                </a:solidFill>
              </a:rPr>
              <a:t>Target Variables - Overview</a:t>
            </a:r>
          </a:p>
        </p:txBody>
      </p:sp>
    </p:spTree>
    <p:extLst>
      <p:ext uri="{BB962C8B-B14F-4D97-AF65-F5344CB8AC3E}">
        <p14:creationId xmlns:p14="http://schemas.microsoft.com/office/powerpoint/2010/main" val="4224964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8">
            <a:extLst>
              <a:ext uri="{FF2B5EF4-FFF2-40B4-BE49-F238E27FC236}">
                <a16:creationId xmlns:a16="http://schemas.microsoft.com/office/drawing/2014/main" id="{6B3CA38D-7BB0-4D35-BE00-0F48766027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489087F2-26F4-F813-4FB4-FE37709A68D8}"/>
              </a:ext>
            </a:extLst>
          </p:cNvPr>
          <p:cNvSpPr/>
          <p:nvPr/>
        </p:nvSpPr>
        <p:spPr>
          <a:xfrm>
            <a:off x="391842" y="2064672"/>
            <a:ext cx="5466033" cy="3258042"/>
          </a:xfrm>
          <a:prstGeom prst="roundRect">
            <a:avLst>
              <a:gd name="adj" fmla="val 2822"/>
            </a:avLst>
          </a:prstGeom>
          <a:solidFill>
            <a:schemeClr val="bg1">
              <a:lumMod val="95000"/>
            </a:schemeClr>
          </a:solidFill>
          <a:ln>
            <a:solidFill>
              <a:schemeClr val="bg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662E89-35E9-21CD-9BB6-F25300F26C18}"/>
              </a:ext>
            </a:extLst>
          </p:cNvPr>
          <p:cNvSpPr>
            <a:spLocks noGrp="1"/>
          </p:cNvSpPr>
          <p:nvPr>
            <p:ph type="title"/>
          </p:nvPr>
        </p:nvSpPr>
        <p:spPr>
          <a:xfrm>
            <a:off x="700635" y="922096"/>
            <a:ext cx="10691265" cy="723898"/>
          </a:xfrm>
        </p:spPr>
        <p:txBody>
          <a:bodyPr>
            <a:normAutofit/>
          </a:bodyPr>
          <a:lstStyle/>
          <a:p>
            <a:r>
              <a:rPr lang="en-US" dirty="0"/>
              <a:t>EDA Application Demo</a:t>
            </a:r>
          </a:p>
        </p:txBody>
      </p:sp>
      <p:cxnSp>
        <p:nvCxnSpPr>
          <p:cNvPr id="25" name="Straight Connector 20">
            <a:extLst>
              <a:ext uri="{FF2B5EF4-FFF2-40B4-BE49-F238E27FC236}">
                <a16:creationId xmlns:a16="http://schemas.microsoft.com/office/drawing/2014/main" id="{4514FD1B-A0BF-4C73-A68E-4B1F7299F6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8B100A6-1EBC-40AB-BB7E-26807F3CF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B9C5DFB6-0595-43A5-E365-233CDD7FABF5}"/>
              </a:ext>
            </a:extLst>
          </p:cNvPr>
          <p:cNvSpPr/>
          <p:nvPr/>
        </p:nvSpPr>
        <p:spPr>
          <a:xfrm>
            <a:off x="560242" y="2455443"/>
            <a:ext cx="2423788" cy="951583"/>
          </a:xfrm>
          <a:prstGeom prst="roundRect">
            <a:avLst>
              <a:gd name="adj" fmla="val 11712"/>
            </a:avLst>
          </a:prstGeom>
          <a:solidFill>
            <a:schemeClr val="bg1"/>
          </a:solidFill>
          <a:ln>
            <a:solidFill>
              <a:schemeClr val="bg1"/>
            </a:solid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go&#10;&#10;Description automatically generated">
            <a:extLst>
              <a:ext uri="{FF2B5EF4-FFF2-40B4-BE49-F238E27FC236}">
                <a16:creationId xmlns:a16="http://schemas.microsoft.com/office/drawing/2014/main" id="{AD444DCE-0FF4-7766-66AD-42CA24F2F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333" y="2312110"/>
            <a:ext cx="2115605" cy="1238248"/>
          </a:xfrm>
          <a:prstGeom prst="rect">
            <a:avLst/>
          </a:prstGeom>
        </p:spPr>
      </p:pic>
      <p:sp>
        <p:nvSpPr>
          <p:cNvPr id="10" name="TextBox 9">
            <a:extLst>
              <a:ext uri="{FF2B5EF4-FFF2-40B4-BE49-F238E27FC236}">
                <a16:creationId xmlns:a16="http://schemas.microsoft.com/office/drawing/2014/main" id="{15DD5153-EE98-C027-1F76-BCCCEEB90CA9}"/>
              </a:ext>
            </a:extLst>
          </p:cNvPr>
          <p:cNvSpPr txBox="1"/>
          <p:nvPr/>
        </p:nvSpPr>
        <p:spPr>
          <a:xfrm>
            <a:off x="391842" y="2030944"/>
            <a:ext cx="3690938" cy="369332"/>
          </a:xfrm>
          <a:prstGeom prst="rect">
            <a:avLst/>
          </a:prstGeom>
          <a:noFill/>
        </p:spPr>
        <p:txBody>
          <a:bodyPr wrap="square">
            <a:spAutoFit/>
          </a:bodyPr>
          <a:lstStyle/>
          <a:p>
            <a:pPr fontAlgn="t"/>
            <a:r>
              <a:rPr lang="en-US" b="1" i="0" dirty="0">
                <a:effectLst/>
                <a:latin typeface="-apple-system"/>
              </a:rPr>
              <a:t>Technologies Used</a:t>
            </a:r>
          </a:p>
        </p:txBody>
      </p:sp>
      <p:sp>
        <p:nvSpPr>
          <p:cNvPr id="17" name="Rectangle: Rounded Corners 16">
            <a:extLst>
              <a:ext uri="{FF2B5EF4-FFF2-40B4-BE49-F238E27FC236}">
                <a16:creationId xmlns:a16="http://schemas.microsoft.com/office/drawing/2014/main" id="{B0FC7541-1BF4-98C2-E94D-CE96D2F1B0EC}"/>
              </a:ext>
            </a:extLst>
          </p:cNvPr>
          <p:cNvSpPr/>
          <p:nvPr/>
        </p:nvSpPr>
        <p:spPr>
          <a:xfrm>
            <a:off x="560242" y="3897234"/>
            <a:ext cx="2423788" cy="951583"/>
          </a:xfrm>
          <a:prstGeom prst="roundRect">
            <a:avLst>
              <a:gd name="adj" fmla="val 11712"/>
            </a:avLst>
          </a:prstGeom>
          <a:solidFill>
            <a:schemeClr val="bg1"/>
          </a:solidFill>
          <a:ln>
            <a:solidFill>
              <a:schemeClr val="bg1"/>
            </a:solid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Logo, company name&#10;&#10;Description automatically generated">
            <a:extLst>
              <a:ext uri="{FF2B5EF4-FFF2-40B4-BE49-F238E27FC236}">
                <a16:creationId xmlns:a16="http://schemas.microsoft.com/office/drawing/2014/main" id="{487FA906-1B3B-9F47-62F6-8DE10B0CF8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863" y="3894650"/>
            <a:ext cx="2314074" cy="935272"/>
          </a:xfrm>
          <a:prstGeom prst="rect">
            <a:avLst/>
          </a:prstGeom>
        </p:spPr>
      </p:pic>
      <p:sp>
        <p:nvSpPr>
          <p:cNvPr id="18" name="Rectangle: Rounded Corners 17">
            <a:extLst>
              <a:ext uri="{FF2B5EF4-FFF2-40B4-BE49-F238E27FC236}">
                <a16:creationId xmlns:a16="http://schemas.microsoft.com/office/drawing/2014/main" id="{69B2ED15-FFD5-E4DA-1555-ED155722B4C5}"/>
              </a:ext>
            </a:extLst>
          </p:cNvPr>
          <p:cNvSpPr/>
          <p:nvPr/>
        </p:nvSpPr>
        <p:spPr>
          <a:xfrm>
            <a:off x="3311996" y="3897234"/>
            <a:ext cx="2423788" cy="951583"/>
          </a:xfrm>
          <a:prstGeom prst="roundRect">
            <a:avLst>
              <a:gd name="adj" fmla="val 11712"/>
            </a:avLst>
          </a:prstGeom>
          <a:solidFill>
            <a:schemeClr val="bg1"/>
          </a:solidFill>
          <a:ln>
            <a:solidFill>
              <a:schemeClr val="bg1"/>
            </a:solid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Logo&#10;&#10;Description automatically generated">
            <a:extLst>
              <a:ext uri="{FF2B5EF4-FFF2-40B4-BE49-F238E27FC236}">
                <a16:creationId xmlns:a16="http://schemas.microsoft.com/office/drawing/2014/main" id="{76A2A68D-7070-5E83-6027-540BA82782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4858" y="3897234"/>
            <a:ext cx="2798064" cy="932688"/>
          </a:xfrm>
          <a:prstGeom prst="rect">
            <a:avLst/>
          </a:prstGeom>
        </p:spPr>
      </p:pic>
      <p:sp>
        <p:nvSpPr>
          <p:cNvPr id="19" name="Rectangle: Rounded Corners 18">
            <a:extLst>
              <a:ext uri="{FF2B5EF4-FFF2-40B4-BE49-F238E27FC236}">
                <a16:creationId xmlns:a16="http://schemas.microsoft.com/office/drawing/2014/main" id="{5EC61D90-3DBE-797D-0EEA-6689C4CE6143}"/>
              </a:ext>
            </a:extLst>
          </p:cNvPr>
          <p:cNvSpPr/>
          <p:nvPr/>
        </p:nvSpPr>
        <p:spPr>
          <a:xfrm>
            <a:off x="3311996" y="2452859"/>
            <a:ext cx="2423788" cy="951583"/>
          </a:xfrm>
          <a:prstGeom prst="roundRect">
            <a:avLst>
              <a:gd name="adj" fmla="val 11712"/>
            </a:avLst>
          </a:prstGeom>
          <a:solidFill>
            <a:schemeClr val="bg1"/>
          </a:solidFill>
          <a:ln>
            <a:solidFill>
              <a:schemeClr val="bg1"/>
            </a:solid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Logo&#10;&#10;Description automatically generated">
            <a:extLst>
              <a:ext uri="{FF2B5EF4-FFF2-40B4-BE49-F238E27FC236}">
                <a16:creationId xmlns:a16="http://schemas.microsoft.com/office/drawing/2014/main" id="{6DD81870-42E8-D656-3E51-074D935D4D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91266" y="2467740"/>
            <a:ext cx="1665248" cy="936702"/>
          </a:xfrm>
          <a:prstGeom prst="rect">
            <a:avLst/>
          </a:prstGeom>
        </p:spPr>
      </p:pic>
      <p:pic>
        <p:nvPicPr>
          <p:cNvPr id="21" name="Graphic 20" descr="Arrow: Straight with solid fill">
            <a:extLst>
              <a:ext uri="{FF2B5EF4-FFF2-40B4-BE49-F238E27FC236}">
                <a16:creationId xmlns:a16="http://schemas.microsoft.com/office/drawing/2014/main" id="{65828D36-64B8-3667-9D29-E162880D47A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a:off x="5811880" y="2876563"/>
            <a:ext cx="914400" cy="1523663"/>
          </a:xfrm>
          <a:prstGeom prst="rect">
            <a:avLst/>
          </a:prstGeom>
        </p:spPr>
      </p:pic>
      <p:pic>
        <p:nvPicPr>
          <p:cNvPr id="26" name="Picture 25">
            <a:extLst>
              <a:ext uri="{FF2B5EF4-FFF2-40B4-BE49-F238E27FC236}">
                <a16:creationId xmlns:a16="http://schemas.microsoft.com/office/drawing/2014/main" id="{7A73CFA2-C302-3BA3-FDB0-DD9BC3AD0A5C}"/>
              </a:ext>
            </a:extLst>
          </p:cNvPr>
          <p:cNvPicPr>
            <a:picLocks noChangeAspect="1"/>
          </p:cNvPicPr>
          <p:nvPr/>
        </p:nvPicPr>
        <p:blipFill>
          <a:blip r:embed="rId8"/>
          <a:stretch>
            <a:fillRect/>
          </a:stretch>
        </p:blipFill>
        <p:spPr>
          <a:xfrm>
            <a:off x="6751398" y="1374176"/>
            <a:ext cx="4726269" cy="20590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8" name="Picture 27">
            <a:extLst>
              <a:ext uri="{FF2B5EF4-FFF2-40B4-BE49-F238E27FC236}">
                <a16:creationId xmlns:a16="http://schemas.microsoft.com/office/drawing/2014/main" id="{9408ECAF-4E8A-635A-6589-35BFA4E93E5E}"/>
              </a:ext>
            </a:extLst>
          </p:cNvPr>
          <p:cNvPicPr>
            <a:picLocks noChangeAspect="1"/>
          </p:cNvPicPr>
          <p:nvPr/>
        </p:nvPicPr>
        <p:blipFill>
          <a:blip r:embed="rId9"/>
          <a:stretch>
            <a:fillRect/>
          </a:stretch>
        </p:blipFill>
        <p:spPr>
          <a:xfrm>
            <a:off x="7381643" y="3188867"/>
            <a:ext cx="4726269" cy="14612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0" name="Picture 29">
            <a:extLst>
              <a:ext uri="{FF2B5EF4-FFF2-40B4-BE49-F238E27FC236}">
                <a16:creationId xmlns:a16="http://schemas.microsoft.com/office/drawing/2014/main" id="{FB697485-B66B-644F-3C0D-63A04124DF71}"/>
              </a:ext>
            </a:extLst>
          </p:cNvPr>
          <p:cNvPicPr>
            <a:picLocks noChangeAspect="1"/>
          </p:cNvPicPr>
          <p:nvPr/>
        </p:nvPicPr>
        <p:blipFill>
          <a:blip r:embed="rId10"/>
          <a:stretch>
            <a:fillRect/>
          </a:stretch>
        </p:blipFill>
        <p:spPr>
          <a:xfrm>
            <a:off x="6026275" y="4613168"/>
            <a:ext cx="5646401" cy="14612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79189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62E89-35E9-21CD-9BB6-F25300F26C18}"/>
              </a:ext>
            </a:extLst>
          </p:cNvPr>
          <p:cNvSpPr>
            <a:spLocks noGrp="1"/>
          </p:cNvSpPr>
          <p:nvPr>
            <p:ph type="title"/>
          </p:nvPr>
        </p:nvSpPr>
        <p:spPr/>
        <p:txBody>
          <a:bodyPr>
            <a:normAutofit/>
          </a:bodyPr>
          <a:lstStyle/>
          <a:p>
            <a:r>
              <a:rPr lang="en-US" dirty="0"/>
              <a:t>Model overview + Enhancements </a:t>
            </a:r>
          </a:p>
        </p:txBody>
      </p:sp>
      <p:sp>
        <p:nvSpPr>
          <p:cNvPr id="4" name="Content Placeholder 3">
            <a:extLst>
              <a:ext uri="{FF2B5EF4-FFF2-40B4-BE49-F238E27FC236}">
                <a16:creationId xmlns:a16="http://schemas.microsoft.com/office/drawing/2014/main" id="{F7011246-4844-B1CB-D726-AF14B4AEFD3D}"/>
              </a:ext>
            </a:extLst>
          </p:cNvPr>
          <p:cNvSpPr>
            <a:spLocks noGrp="1"/>
          </p:cNvSpPr>
          <p:nvPr>
            <p:ph sz="half" idx="1"/>
          </p:nvPr>
        </p:nvSpPr>
        <p:spPr>
          <a:xfrm>
            <a:off x="715383" y="2854825"/>
            <a:ext cx="5304417" cy="3844414"/>
          </a:xfrm>
        </p:spPr>
        <p:txBody>
          <a:bodyPr/>
          <a:lstStyle/>
          <a:p>
            <a:pPr marL="0" indent="0">
              <a:buNone/>
            </a:pPr>
            <a:r>
              <a:rPr lang="en-US" dirty="0"/>
              <a:t>Models Tested:</a:t>
            </a:r>
          </a:p>
          <a:p>
            <a:r>
              <a:rPr lang="en-US" dirty="0"/>
              <a:t>Random Forest</a:t>
            </a:r>
          </a:p>
          <a:p>
            <a:r>
              <a:rPr lang="en-US" dirty="0" err="1"/>
              <a:t>XGBoost</a:t>
            </a:r>
            <a:r>
              <a:rPr lang="en-US" dirty="0"/>
              <a:t> </a:t>
            </a:r>
          </a:p>
          <a:p>
            <a:r>
              <a:rPr lang="en-US" dirty="0" err="1"/>
              <a:t>LightGBM</a:t>
            </a:r>
            <a:endParaRPr lang="en-US" dirty="0"/>
          </a:p>
          <a:p>
            <a:r>
              <a:rPr lang="en-US" dirty="0" err="1"/>
              <a:t>CatBoost</a:t>
            </a:r>
            <a:endParaRPr lang="en-US" dirty="0"/>
          </a:p>
          <a:p>
            <a:r>
              <a:rPr lang="en-US" dirty="0"/>
              <a:t>K-Nearest Neighbors</a:t>
            </a:r>
          </a:p>
        </p:txBody>
      </p:sp>
      <p:sp>
        <p:nvSpPr>
          <p:cNvPr id="5" name="Content Placeholder 4">
            <a:extLst>
              <a:ext uri="{FF2B5EF4-FFF2-40B4-BE49-F238E27FC236}">
                <a16:creationId xmlns:a16="http://schemas.microsoft.com/office/drawing/2014/main" id="{B9ACD76C-395D-406A-7925-6BA6506F2960}"/>
              </a:ext>
            </a:extLst>
          </p:cNvPr>
          <p:cNvSpPr>
            <a:spLocks noGrp="1"/>
          </p:cNvSpPr>
          <p:nvPr>
            <p:ph sz="half" idx="2"/>
          </p:nvPr>
        </p:nvSpPr>
        <p:spPr>
          <a:xfrm>
            <a:off x="6172200" y="2854825"/>
            <a:ext cx="5219700" cy="3844414"/>
          </a:xfrm>
        </p:spPr>
        <p:txBody>
          <a:bodyPr/>
          <a:lstStyle/>
          <a:p>
            <a:pPr marL="0" indent="0">
              <a:buNone/>
            </a:pPr>
            <a:r>
              <a:rPr lang="en-US" dirty="0"/>
              <a:t>Improvement Methods:</a:t>
            </a:r>
          </a:p>
          <a:p>
            <a:r>
              <a:rPr lang="en-US" dirty="0"/>
              <a:t>Hyperparameter Tuning</a:t>
            </a:r>
          </a:p>
          <a:p>
            <a:r>
              <a:rPr lang="en-US" dirty="0"/>
              <a:t>Cross-Validation</a:t>
            </a:r>
          </a:p>
          <a:p>
            <a:r>
              <a:rPr lang="en-US" dirty="0"/>
              <a:t>Feature Importance</a:t>
            </a:r>
          </a:p>
          <a:p>
            <a:r>
              <a:rPr lang="en-US" dirty="0"/>
              <a:t>Stacking and Blending</a:t>
            </a:r>
          </a:p>
        </p:txBody>
      </p:sp>
      <p:cxnSp>
        <p:nvCxnSpPr>
          <p:cNvPr id="6" name="Straight Connector 5">
            <a:extLst>
              <a:ext uri="{FF2B5EF4-FFF2-40B4-BE49-F238E27FC236}">
                <a16:creationId xmlns:a16="http://schemas.microsoft.com/office/drawing/2014/main" id="{F40C4BCB-7C21-CF87-222B-8791D3D19F90}"/>
              </a:ext>
            </a:extLst>
          </p:cNvPr>
          <p:cNvCxnSpPr/>
          <p:nvPr/>
        </p:nvCxnSpPr>
        <p:spPr>
          <a:xfrm>
            <a:off x="781789" y="3296336"/>
            <a:ext cx="3370427" cy="0"/>
          </a:xfrm>
          <a:prstGeom prst="line">
            <a:avLst/>
          </a:prstGeom>
          <a:ln>
            <a:solidFill>
              <a:srgbClr val="1EC7A8"/>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1D1562F-8096-ABC4-CED9-1752817C1DD0}"/>
              </a:ext>
            </a:extLst>
          </p:cNvPr>
          <p:cNvCxnSpPr/>
          <p:nvPr/>
        </p:nvCxnSpPr>
        <p:spPr>
          <a:xfrm>
            <a:off x="6244500" y="3303368"/>
            <a:ext cx="3370427" cy="0"/>
          </a:xfrm>
          <a:prstGeom prst="line">
            <a:avLst/>
          </a:prstGeom>
          <a:ln>
            <a:solidFill>
              <a:srgbClr val="1EC7A8"/>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A5C58147-EA53-9A4D-FCDE-CFDEF2A7B5D3}"/>
              </a:ext>
            </a:extLst>
          </p:cNvPr>
          <p:cNvCxnSpPr/>
          <p:nvPr/>
        </p:nvCxnSpPr>
        <p:spPr>
          <a:xfrm>
            <a:off x="781789" y="2204895"/>
            <a:ext cx="3370427" cy="0"/>
          </a:xfrm>
          <a:prstGeom prst="line">
            <a:avLst/>
          </a:prstGeom>
          <a:ln>
            <a:solidFill>
              <a:srgbClr val="1EC7A8"/>
            </a:solidFill>
          </a:ln>
        </p:spPr>
        <p:style>
          <a:lnRef idx="1">
            <a:schemeClr val="accent1"/>
          </a:lnRef>
          <a:fillRef idx="0">
            <a:schemeClr val="accent1"/>
          </a:fillRef>
          <a:effectRef idx="0">
            <a:schemeClr val="accent1"/>
          </a:effectRef>
          <a:fontRef idx="minor">
            <a:schemeClr val="tx1"/>
          </a:fontRef>
        </p:style>
      </p:cxnSp>
      <p:sp>
        <p:nvSpPr>
          <p:cNvPr id="12" name="Content Placeholder 3">
            <a:extLst>
              <a:ext uri="{FF2B5EF4-FFF2-40B4-BE49-F238E27FC236}">
                <a16:creationId xmlns:a16="http://schemas.microsoft.com/office/drawing/2014/main" id="{2E25D0B7-8A47-9F14-CB70-64BBF891A6A2}"/>
              </a:ext>
            </a:extLst>
          </p:cNvPr>
          <p:cNvSpPr txBox="1">
            <a:spLocks/>
          </p:cNvSpPr>
          <p:nvPr/>
        </p:nvSpPr>
        <p:spPr>
          <a:xfrm>
            <a:off x="715383" y="1759338"/>
            <a:ext cx="5304417" cy="38444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Train/Test Information:</a:t>
            </a:r>
          </a:p>
          <a:p>
            <a:pPr marL="0" indent="0">
              <a:buNone/>
            </a:pPr>
            <a:r>
              <a:rPr lang="en-US" dirty="0"/>
              <a:t>Dataset was split 80 (train data)/20 (test data)</a:t>
            </a:r>
          </a:p>
        </p:txBody>
      </p:sp>
      <p:sp>
        <p:nvSpPr>
          <p:cNvPr id="13" name="TextBox 12">
            <a:extLst>
              <a:ext uri="{FF2B5EF4-FFF2-40B4-BE49-F238E27FC236}">
                <a16:creationId xmlns:a16="http://schemas.microsoft.com/office/drawing/2014/main" id="{808DCAB9-D86B-2645-1C3D-EA1B6F706786}"/>
              </a:ext>
            </a:extLst>
          </p:cNvPr>
          <p:cNvSpPr txBox="1"/>
          <p:nvPr/>
        </p:nvSpPr>
        <p:spPr>
          <a:xfrm>
            <a:off x="800100" y="6329907"/>
            <a:ext cx="7771661" cy="369332"/>
          </a:xfrm>
          <a:prstGeom prst="rect">
            <a:avLst/>
          </a:prstGeom>
          <a:noFill/>
        </p:spPr>
        <p:txBody>
          <a:bodyPr wrap="square" rtlCol="0">
            <a:spAutoFit/>
          </a:bodyPr>
          <a:lstStyle/>
          <a:p>
            <a:r>
              <a:rPr lang="en-US" dirty="0"/>
              <a:t>Other Models Tested: Support Vector Machine (SVM), Decision Trees, etc. </a:t>
            </a:r>
          </a:p>
        </p:txBody>
      </p:sp>
    </p:spTree>
    <p:extLst>
      <p:ext uri="{BB962C8B-B14F-4D97-AF65-F5344CB8AC3E}">
        <p14:creationId xmlns:p14="http://schemas.microsoft.com/office/powerpoint/2010/main" val="2901597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99CBB-F7E6-1CD7-4BE4-A012F5814C67}"/>
              </a:ext>
            </a:extLst>
          </p:cNvPr>
          <p:cNvSpPr>
            <a:spLocks noGrp="1"/>
          </p:cNvSpPr>
          <p:nvPr>
            <p:ph type="title"/>
          </p:nvPr>
        </p:nvSpPr>
        <p:spPr/>
        <p:txBody>
          <a:bodyPr/>
          <a:lstStyle/>
          <a:p>
            <a:r>
              <a:rPr lang="en-US" dirty="0"/>
              <a:t>Results - Accuracy</a:t>
            </a:r>
          </a:p>
        </p:txBody>
      </p:sp>
      <p:graphicFrame>
        <p:nvGraphicFramePr>
          <p:cNvPr id="4" name="Table 4">
            <a:extLst>
              <a:ext uri="{FF2B5EF4-FFF2-40B4-BE49-F238E27FC236}">
                <a16:creationId xmlns:a16="http://schemas.microsoft.com/office/drawing/2014/main" id="{ABC1C318-114C-7B15-3B66-FABBF7C4B861}"/>
              </a:ext>
            </a:extLst>
          </p:cNvPr>
          <p:cNvGraphicFramePr>
            <a:graphicFrameLocks noGrp="1"/>
          </p:cNvGraphicFramePr>
          <p:nvPr>
            <p:extLst>
              <p:ext uri="{D42A27DB-BD31-4B8C-83A1-F6EECF244321}">
                <p14:modId xmlns:p14="http://schemas.microsoft.com/office/powerpoint/2010/main" val="2446629775"/>
              </p:ext>
            </p:extLst>
          </p:nvPr>
        </p:nvGraphicFramePr>
        <p:xfrm>
          <a:off x="800100" y="1945639"/>
          <a:ext cx="10303066" cy="4275971"/>
        </p:xfrm>
        <a:graphic>
          <a:graphicData uri="http://schemas.openxmlformats.org/drawingml/2006/table">
            <a:tbl>
              <a:tblPr firstRow="1" bandRow="1">
                <a:tableStyleId>{E8034E78-7F5D-4C2E-B375-FC64B27BC917}</a:tableStyleId>
              </a:tblPr>
              <a:tblGrid>
                <a:gridCol w="3171764">
                  <a:extLst>
                    <a:ext uri="{9D8B030D-6E8A-4147-A177-3AD203B41FA5}">
                      <a16:colId xmlns:a16="http://schemas.microsoft.com/office/drawing/2014/main" val="2537195031"/>
                    </a:ext>
                  </a:extLst>
                </a:gridCol>
                <a:gridCol w="1786103">
                  <a:extLst>
                    <a:ext uri="{9D8B030D-6E8A-4147-A177-3AD203B41FA5}">
                      <a16:colId xmlns:a16="http://schemas.microsoft.com/office/drawing/2014/main" val="4111397826"/>
                    </a:ext>
                  </a:extLst>
                </a:gridCol>
                <a:gridCol w="1783080">
                  <a:extLst>
                    <a:ext uri="{9D8B030D-6E8A-4147-A177-3AD203B41FA5}">
                      <a16:colId xmlns:a16="http://schemas.microsoft.com/office/drawing/2014/main" val="423644735"/>
                    </a:ext>
                  </a:extLst>
                </a:gridCol>
                <a:gridCol w="1783080">
                  <a:extLst>
                    <a:ext uri="{9D8B030D-6E8A-4147-A177-3AD203B41FA5}">
                      <a16:colId xmlns:a16="http://schemas.microsoft.com/office/drawing/2014/main" val="1046688206"/>
                    </a:ext>
                  </a:extLst>
                </a:gridCol>
                <a:gridCol w="1779039">
                  <a:extLst>
                    <a:ext uri="{9D8B030D-6E8A-4147-A177-3AD203B41FA5}">
                      <a16:colId xmlns:a16="http://schemas.microsoft.com/office/drawing/2014/main" val="3997728172"/>
                    </a:ext>
                  </a:extLst>
                </a:gridCol>
              </a:tblGrid>
              <a:tr h="578048">
                <a:tc>
                  <a:txBody>
                    <a:bodyPr/>
                    <a:lstStyle/>
                    <a:p>
                      <a:pPr algn="ctr"/>
                      <a:r>
                        <a:rPr lang="en-US" dirty="0">
                          <a:highlight>
                            <a:srgbClr val="1EC7A8"/>
                          </a:highlight>
                        </a:rPr>
                        <a:t>Model Type</a:t>
                      </a:r>
                    </a:p>
                  </a:txBody>
                  <a:tcPr>
                    <a:solidFill>
                      <a:srgbClr val="1EC7A8"/>
                    </a:solidFill>
                  </a:tcPr>
                </a:tc>
                <a:tc gridSpan="2">
                  <a:txBody>
                    <a:bodyPr/>
                    <a:lstStyle/>
                    <a:p>
                      <a:pPr algn="ctr"/>
                      <a:r>
                        <a:rPr lang="en-US" dirty="0">
                          <a:highlight>
                            <a:srgbClr val="1EC7A8"/>
                          </a:highlight>
                        </a:rPr>
                        <a:t>Body Part</a:t>
                      </a:r>
                    </a:p>
                  </a:txBody>
                  <a:tcPr>
                    <a:solidFill>
                      <a:srgbClr val="1EC7A8"/>
                    </a:solidFill>
                  </a:tcPr>
                </a:tc>
                <a:tc hMerge="1">
                  <a:txBody>
                    <a:bodyPr/>
                    <a:lstStyle/>
                    <a:p>
                      <a:endParaRPr lang="en-US" dirty="0">
                        <a:highlight>
                          <a:srgbClr val="1EC7A8"/>
                        </a:highlight>
                      </a:endParaRPr>
                    </a:p>
                  </a:txBody>
                  <a:tcPr>
                    <a:solidFill>
                      <a:srgbClr val="1EC7A8"/>
                    </a:solidFill>
                  </a:tcPr>
                </a:tc>
                <a:tc gridSpan="2">
                  <a:txBody>
                    <a:bodyPr/>
                    <a:lstStyle/>
                    <a:p>
                      <a:pPr algn="ctr"/>
                      <a:r>
                        <a:rPr lang="en-US" dirty="0">
                          <a:highlight>
                            <a:srgbClr val="1EC7A8"/>
                          </a:highlight>
                        </a:rPr>
                        <a:t>Diagnosis</a:t>
                      </a:r>
                    </a:p>
                  </a:txBody>
                  <a:tcPr>
                    <a:solidFill>
                      <a:srgbClr val="1EC7A8"/>
                    </a:solidFill>
                  </a:tcPr>
                </a:tc>
                <a:tc hMerge="1">
                  <a:txBody>
                    <a:bodyPr/>
                    <a:lstStyle/>
                    <a:p>
                      <a:endParaRPr lang="en-US" dirty="0">
                        <a:highlight>
                          <a:srgbClr val="1EC7A8"/>
                        </a:highlight>
                      </a:endParaRPr>
                    </a:p>
                  </a:txBody>
                  <a:tcPr>
                    <a:solidFill>
                      <a:srgbClr val="1EC7A8"/>
                    </a:solidFill>
                  </a:tcPr>
                </a:tc>
                <a:extLst>
                  <a:ext uri="{0D108BD9-81ED-4DB2-BD59-A6C34878D82A}">
                    <a16:rowId xmlns:a16="http://schemas.microsoft.com/office/drawing/2014/main" val="1975266406"/>
                  </a:ext>
                </a:extLst>
              </a:tr>
              <a:tr h="807683">
                <a:tc>
                  <a:txBody>
                    <a:bodyPr/>
                    <a:lstStyle/>
                    <a:p>
                      <a:endParaRPr lang="en-US" dirty="0">
                        <a:solidFill>
                          <a:schemeClr val="tx1"/>
                        </a:solidFill>
                      </a:endParaRPr>
                    </a:p>
                  </a:txBody>
                  <a:tcPr/>
                </a:tc>
                <a:tc>
                  <a:txBody>
                    <a:bodyPr/>
                    <a:lstStyle/>
                    <a:p>
                      <a:pPr algn="ctr"/>
                      <a:r>
                        <a:rPr lang="en-US" sz="1400" dirty="0">
                          <a:solidFill>
                            <a:schemeClr val="tx1"/>
                          </a:solidFill>
                        </a:rPr>
                        <a:t>Initial Model</a:t>
                      </a:r>
                      <a:endParaRPr lang="en-US" dirty="0">
                        <a:solidFill>
                          <a:schemeClr val="tx1"/>
                        </a:solidFill>
                      </a:endParaRPr>
                    </a:p>
                  </a:txBody>
                  <a:tcPr anchor="ctr"/>
                </a:tc>
                <a:tc>
                  <a:txBody>
                    <a:bodyPr/>
                    <a:lstStyle/>
                    <a:p>
                      <a:pPr algn="ctr"/>
                      <a:r>
                        <a:rPr lang="en-US" sz="1400" dirty="0">
                          <a:solidFill>
                            <a:schemeClr val="tx1"/>
                          </a:solidFill>
                        </a:rPr>
                        <a:t>Feature + Parameter Adjustment</a:t>
                      </a:r>
                    </a:p>
                  </a:txBody>
                  <a:tcPr anchor="ctr"/>
                </a:tc>
                <a:tc>
                  <a:txBody>
                    <a:bodyPr/>
                    <a:lstStyle/>
                    <a:p>
                      <a:pPr algn="ctr"/>
                      <a:r>
                        <a:rPr lang="en-US" sz="1400" dirty="0">
                          <a:solidFill>
                            <a:schemeClr val="tx1"/>
                          </a:solidFill>
                        </a:rPr>
                        <a:t>Initial Model</a:t>
                      </a:r>
                      <a:endParaRPr lang="en-US" dirty="0">
                        <a:solidFill>
                          <a:schemeClr val="tx1"/>
                        </a:solidFill>
                      </a:endParaRPr>
                    </a:p>
                  </a:txBody>
                  <a:tcPr anchor="ctr"/>
                </a:tc>
                <a:tc>
                  <a:txBody>
                    <a:bodyPr/>
                    <a:lstStyle/>
                    <a:p>
                      <a:pPr algn="ctr"/>
                      <a:r>
                        <a:rPr lang="en-US" sz="1400" dirty="0">
                          <a:solidFill>
                            <a:schemeClr val="tx1"/>
                          </a:solidFill>
                        </a:rPr>
                        <a:t>Feature + Parameter Adjustment</a:t>
                      </a:r>
                    </a:p>
                  </a:txBody>
                  <a:tcPr anchor="ctr"/>
                </a:tc>
                <a:extLst>
                  <a:ext uri="{0D108BD9-81ED-4DB2-BD59-A6C34878D82A}">
                    <a16:rowId xmlns:a16="http://schemas.microsoft.com/office/drawing/2014/main" val="2638404948"/>
                  </a:ext>
                </a:extLst>
              </a:tr>
              <a:tr h="578048">
                <a:tc>
                  <a:txBody>
                    <a:bodyPr/>
                    <a:lstStyle/>
                    <a:p>
                      <a:r>
                        <a:rPr lang="en-US" dirty="0">
                          <a:solidFill>
                            <a:schemeClr val="tx1"/>
                          </a:solidFill>
                        </a:rPr>
                        <a:t>Random Forest</a:t>
                      </a:r>
                    </a:p>
                  </a:txBody>
                  <a:tcPr anchor="ctr"/>
                </a:tc>
                <a:tc>
                  <a:txBody>
                    <a:bodyPr/>
                    <a:lstStyle/>
                    <a:p>
                      <a:pPr algn="ctr"/>
                      <a:r>
                        <a:rPr lang="en-US" dirty="0">
                          <a:solidFill>
                            <a:schemeClr val="tx1"/>
                          </a:solidFill>
                        </a:rPr>
                        <a:t>42%</a:t>
                      </a:r>
                    </a:p>
                  </a:txBody>
                  <a:tcPr anchor="ctr"/>
                </a:tc>
                <a:tc>
                  <a:txBody>
                    <a:bodyPr/>
                    <a:lstStyle/>
                    <a:p>
                      <a:pPr algn="ctr"/>
                      <a:r>
                        <a:rPr lang="en-US" dirty="0">
                          <a:solidFill>
                            <a:schemeClr val="tx1"/>
                          </a:solidFill>
                        </a:rPr>
                        <a:t>46%</a:t>
                      </a:r>
                    </a:p>
                  </a:txBody>
                  <a:tcPr anchor="ctr"/>
                </a:tc>
                <a:tc>
                  <a:txBody>
                    <a:bodyPr/>
                    <a:lstStyle/>
                    <a:p>
                      <a:pPr algn="ctr"/>
                      <a:r>
                        <a:rPr lang="en-US" dirty="0">
                          <a:solidFill>
                            <a:schemeClr val="tx1"/>
                          </a:solidFill>
                        </a:rPr>
                        <a:t>54%</a:t>
                      </a:r>
                    </a:p>
                  </a:txBody>
                  <a:tcPr anchor="ctr"/>
                </a:tc>
                <a:tc>
                  <a:txBody>
                    <a:bodyPr/>
                    <a:lstStyle/>
                    <a:p>
                      <a:pPr algn="ctr"/>
                      <a:r>
                        <a:rPr lang="en-US" dirty="0">
                          <a:solidFill>
                            <a:schemeClr val="tx1"/>
                          </a:solidFill>
                        </a:rPr>
                        <a:t>58%</a:t>
                      </a:r>
                    </a:p>
                  </a:txBody>
                  <a:tcPr anchor="ctr"/>
                </a:tc>
                <a:extLst>
                  <a:ext uri="{0D108BD9-81ED-4DB2-BD59-A6C34878D82A}">
                    <a16:rowId xmlns:a16="http://schemas.microsoft.com/office/drawing/2014/main" val="3018788949"/>
                  </a:ext>
                </a:extLst>
              </a:tr>
              <a:tr h="578048">
                <a:tc>
                  <a:txBody>
                    <a:bodyPr/>
                    <a:lstStyle/>
                    <a:p>
                      <a:r>
                        <a:rPr lang="en-US" dirty="0" err="1">
                          <a:solidFill>
                            <a:schemeClr val="tx1"/>
                          </a:solidFill>
                        </a:rPr>
                        <a:t>XGBoost</a:t>
                      </a:r>
                      <a:endParaRPr lang="en-US" dirty="0">
                        <a:solidFill>
                          <a:schemeClr val="tx1"/>
                        </a:solidFill>
                      </a:endParaRPr>
                    </a:p>
                  </a:txBody>
                  <a:tcPr anchor="ctr"/>
                </a:tc>
                <a:tc>
                  <a:txBody>
                    <a:bodyPr/>
                    <a:lstStyle/>
                    <a:p>
                      <a:pPr algn="ctr"/>
                      <a:r>
                        <a:rPr lang="en-US" b="1" dirty="0">
                          <a:solidFill>
                            <a:schemeClr val="tx1"/>
                          </a:solidFill>
                        </a:rPr>
                        <a:t>48%</a:t>
                      </a:r>
                    </a:p>
                  </a:txBody>
                  <a:tcPr anchor="ctr"/>
                </a:tc>
                <a:tc>
                  <a:txBody>
                    <a:bodyPr/>
                    <a:lstStyle/>
                    <a:p>
                      <a:pPr algn="ctr"/>
                      <a:r>
                        <a:rPr lang="en-US" b="1" dirty="0">
                          <a:solidFill>
                            <a:schemeClr val="tx1"/>
                          </a:solidFill>
                        </a:rPr>
                        <a:t>48%</a:t>
                      </a:r>
                    </a:p>
                  </a:txBody>
                  <a:tcPr anchor="ctr"/>
                </a:tc>
                <a:tc>
                  <a:txBody>
                    <a:bodyPr/>
                    <a:lstStyle/>
                    <a:p>
                      <a:pPr algn="ctr"/>
                      <a:r>
                        <a:rPr lang="en-US" b="1" dirty="0">
                          <a:solidFill>
                            <a:schemeClr val="tx1"/>
                          </a:solidFill>
                        </a:rPr>
                        <a:t>60%</a:t>
                      </a:r>
                    </a:p>
                  </a:txBody>
                  <a:tcPr anchor="ctr"/>
                </a:tc>
                <a:tc>
                  <a:txBody>
                    <a:bodyPr/>
                    <a:lstStyle/>
                    <a:p>
                      <a:pPr algn="ctr"/>
                      <a:r>
                        <a:rPr lang="en-US" b="1" dirty="0">
                          <a:solidFill>
                            <a:schemeClr val="tx1"/>
                          </a:solidFill>
                        </a:rPr>
                        <a:t>60%</a:t>
                      </a:r>
                    </a:p>
                  </a:txBody>
                  <a:tcPr anchor="ctr"/>
                </a:tc>
                <a:extLst>
                  <a:ext uri="{0D108BD9-81ED-4DB2-BD59-A6C34878D82A}">
                    <a16:rowId xmlns:a16="http://schemas.microsoft.com/office/drawing/2014/main" val="3122318907"/>
                  </a:ext>
                </a:extLst>
              </a:tr>
              <a:tr h="578048">
                <a:tc>
                  <a:txBody>
                    <a:bodyPr/>
                    <a:lstStyle/>
                    <a:p>
                      <a:r>
                        <a:rPr lang="en-US" dirty="0" err="1">
                          <a:solidFill>
                            <a:schemeClr val="tx1"/>
                          </a:solidFill>
                        </a:rPr>
                        <a:t>LightGBM</a:t>
                      </a:r>
                      <a:endParaRPr lang="en-US" dirty="0">
                        <a:solidFill>
                          <a:schemeClr val="tx1"/>
                        </a:solidFill>
                      </a:endParaRPr>
                    </a:p>
                  </a:txBody>
                  <a:tcPr anchor="ctr"/>
                </a:tc>
                <a:tc>
                  <a:txBody>
                    <a:bodyPr/>
                    <a:lstStyle/>
                    <a:p>
                      <a:pPr algn="ctr"/>
                      <a:r>
                        <a:rPr lang="en-US" dirty="0">
                          <a:solidFill>
                            <a:schemeClr val="tx1"/>
                          </a:solidFill>
                        </a:rPr>
                        <a:t>47%</a:t>
                      </a:r>
                    </a:p>
                  </a:txBody>
                  <a:tcPr anchor="ctr"/>
                </a:tc>
                <a:tc>
                  <a:txBody>
                    <a:bodyPr/>
                    <a:lstStyle/>
                    <a:p>
                      <a:pPr algn="ctr"/>
                      <a:r>
                        <a:rPr lang="en-US" dirty="0">
                          <a:solidFill>
                            <a:schemeClr val="tx1"/>
                          </a:solidFill>
                        </a:rPr>
                        <a:t>45%</a:t>
                      </a:r>
                    </a:p>
                  </a:txBody>
                  <a:tcPr anchor="ctr"/>
                </a:tc>
                <a:tc>
                  <a:txBody>
                    <a:bodyPr/>
                    <a:lstStyle/>
                    <a:p>
                      <a:pPr algn="ctr"/>
                      <a:r>
                        <a:rPr lang="en-US" dirty="0">
                          <a:solidFill>
                            <a:schemeClr val="tx1"/>
                          </a:solidFill>
                        </a:rPr>
                        <a:t>58%</a:t>
                      </a:r>
                    </a:p>
                  </a:txBody>
                  <a:tcPr anchor="ctr"/>
                </a:tc>
                <a:tc>
                  <a:txBody>
                    <a:bodyPr/>
                    <a:lstStyle/>
                    <a:p>
                      <a:pPr algn="ctr"/>
                      <a:r>
                        <a:rPr lang="en-US" dirty="0">
                          <a:solidFill>
                            <a:schemeClr val="tx1"/>
                          </a:solidFill>
                        </a:rPr>
                        <a:t>52%</a:t>
                      </a:r>
                    </a:p>
                  </a:txBody>
                  <a:tcPr anchor="ctr"/>
                </a:tc>
                <a:extLst>
                  <a:ext uri="{0D108BD9-81ED-4DB2-BD59-A6C34878D82A}">
                    <a16:rowId xmlns:a16="http://schemas.microsoft.com/office/drawing/2014/main" val="940105462"/>
                  </a:ext>
                </a:extLst>
              </a:tr>
              <a:tr h="578048">
                <a:tc>
                  <a:txBody>
                    <a:bodyPr/>
                    <a:lstStyle/>
                    <a:p>
                      <a:r>
                        <a:rPr lang="en-US" dirty="0" err="1">
                          <a:solidFill>
                            <a:schemeClr val="tx1"/>
                          </a:solidFill>
                        </a:rPr>
                        <a:t>CatBoost</a:t>
                      </a:r>
                      <a:endParaRPr lang="en-US" dirty="0">
                        <a:solidFill>
                          <a:schemeClr val="tx1"/>
                        </a:solidFill>
                      </a:endParaRPr>
                    </a:p>
                  </a:txBody>
                  <a:tcPr anchor="ctr"/>
                </a:tc>
                <a:tc>
                  <a:txBody>
                    <a:bodyPr/>
                    <a:lstStyle/>
                    <a:p>
                      <a:pPr algn="ctr"/>
                      <a:r>
                        <a:rPr lang="en-US" dirty="0">
                          <a:solidFill>
                            <a:schemeClr val="tx1"/>
                          </a:solidFill>
                        </a:rPr>
                        <a:t>44%</a:t>
                      </a:r>
                    </a:p>
                  </a:txBody>
                  <a:tcPr anchor="ctr"/>
                </a:tc>
                <a:tc>
                  <a:txBody>
                    <a:bodyPr/>
                    <a:lstStyle/>
                    <a:p>
                      <a:pPr algn="ctr"/>
                      <a:r>
                        <a:rPr lang="en-US" dirty="0">
                          <a:solidFill>
                            <a:schemeClr val="tx1"/>
                          </a:solidFill>
                        </a:rPr>
                        <a:t>45%</a:t>
                      </a:r>
                    </a:p>
                  </a:txBody>
                  <a:tcPr anchor="ctr"/>
                </a:tc>
                <a:tc>
                  <a:txBody>
                    <a:bodyPr/>
                    <a:lstStyle/>
                    <a:p>
                      <a:pPr algn="ctr"/>
                      <a:r>
                        <a:rPr lang="en-US" dirty="0">
                          <a:solidFill>
                            <a:schemeClr val="tx1"/>
                          </a:solidFill>
                        </a:rPr>
                        <a:t>55%</a:t>
                      </a:r>
                    </a:p>
                  </a:txBody>
                  <a:tcPr anchor="ctr"/>
                </a:tc>
                <a:tc>
                  <a:txBody>
                    <a:bodyPr/>
                    <a:lstStyle/>
                    <a:p>
                      <a:pPr algn="ctr"/>
                      <a:r>
                        <a:rPr lang="en-US" dirty="0">
                          <a:solidFill>
                            <a:schemeClr val="tx1"/>
                          </a:solidFill>
                        </a:rPr>
                        <a:t>59%</a:t>
                      </a:r>
                    </a:p>
                  </a:txBody>
                  <a:tcPr anchor="ctr"/>
                </a:tc>
                <a:extLst>
                  <a:ext uri="{0D108BD9-81ED-4DB2-BD59-A6C34878D82A}">
                    <a16:rowId xmlns:a16="http://schemas.microsoft.com/office/drawing/2014/main" val="2374848501"/>
                  </a:ext>
                </a:extLst>
              </a:tr>
              <a:tr h="578048">
                <a:tc>
                  <a:txBody>
                    <a:bodyPr/>
                    <a:lstStyle/>
                    <a:p>
                      <a:r>
                        <a:rPr lang="en-US" dirty="0">
                          <a:solidFill>
                            <a:schemeClr val="tx1"/>
                          </a:solidFill>
                        </a:rPr>
                        <a:t>K-Nearest Neighbor</a:t>
                      </a:r>
                    </a:p>
                  </a:txBody>
                  <a:tcPr anchor="ctr"/>
                </a:tc>
                <a:tc>
                  <a:txBody>
                    <a:bodyPr/>
                    <a:lstStyle/>
                    <a:p>
                      <a:pPr algn="ctr"/>
                      <a:r>
                        <a:rPr lang="en-US" dirty="0">
                          <a:solidFill>
                            <a:schemeClr val="tx1"/>
                          </a:solidFill>
                        </a:rPr>
                        <a:t>33%</a:t>
                      </a:r>
                    </a:p>
                  </a:txBody>
                  <a:tcPr anchor="ctr"/>
                </a:tc>
                <a:tc>
                  <a:txBody>
                    <a:bodyPr/>
                    <a:lstStyle/>
                    <a:p>
                      <a:pPr algn="ctr"/>
                      <a:r>
                        <a:rPr lang="en-US" dirty="0">
                          <a:solidFill>
                            <a:schemeClr val="tx1"/>
                          </a:solidFill>
                        </a:rPr>
                        <a:t>37%</a:t>
                      </a:r>
                    </a:p>
                  </a:txBody>
                  <a:tcPr anchor="ctr"/>
                </a:tc>
                <a:tc>
                  <a:txBody>
                    <a:bodyPr/>
                    <a:lstStyle/>
                    <a:p>
                      <a:pPr algn="ctr"/>
                      <a:r>
                        <a:rPr lang="en-US" dirty="0">
                          <a:solidFill>
                            <a:schemeClr val="tx1"/>
                          </a:solidFill>
                        </a:rPr>
                        <a:t>43%</a:t>
                      </a:r>
                    </a:p>
                  </a:txBody>
                  <a:tcPr anchor="ctr"/>
                </a:tc>
                <a:tc>
                  <a:txBody>
                    <a:bodyPr/>
                    <a:lstStyle/>
                    <a:p>
                      <a:pPr algn="ctr"/>
                      <a:r>
                        <a:rPr lang="en-US" dirty="0">
                          <a:solidFill>
                            <a:schemeClr val="tx1"/>
                          </a:solidFill>
                        </a:rPr>
                        <a:t>44%</a:t>
                      </a:r>
                    </a:p>
                  </a:txBody>
                  <a:tcPr anchor="ctr"/>
                </a:tc>
                <a:extLst>
                  <a:ext uri="{0D108BD9-81ED-4DB2-BD59-A6C34878D82A}">
                    <a16:rowId xmlns:a16="http://schemas.microsoft.com/office/drawing/2014/main" val="2334256327"/>
                  </a:ext>
                </a:extLst>
              </a:tr>
            </a:tbl>
          </a:graphicData>
        </a:graphic>
      </p:graphicFrame>
    </p:spTree>
    <p:extLst>
      <p:ext uri="{BB962C8B-B14F-4D97-AF65-F5344CB8AC3E}">
        <p14:creationId xmlns:p14="http://schemas.microsoft.com/office/powerpoint/2010/main" val="422958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8C228-A8F8-D113-44A1-B87A1289EDF2}"/>
              </a:ext>
            </a:extLst>
          </p:cNvPr>
          <p:cNvSpPr>
            <a:spLocks noGrp="1"/>
          </p:cNvSpPr>
          <p:nvPr>
            <p:ph type="title"/>
          </p:nvPr>
        </p:nvSpPr>
        <p:spPr/>
        <p:txBody>
          <a:bodyPr/>
          <a:lstStyle/>
          <a:p>
            <a:r>
              <a:rPr lang="en-US" dirty="0"/>
              <a:t>Deeper dive – </a:t>
            </a:r>
            <a:r>
              <a:rPr lang="en-US" dirty="0" err="1"/>
              <a:t>xgboost</a:t>
            </a:r>
            <a:r>
              <a:rPr lang="en-US" dirty="0"/>
              <a:t> model</a:t>
            </a:r>
          </a:p>
        </p:txBody>
      </p:sp>
      <p:sp>
        <p:nvSpPr>
          <p:cNvPr id="8" name="TextBox 7">
            <a:extLst>
              <a:ext uri="{FF2B5EF4-FFF2-40B4-BE49-F238E27FC236}">
                <a16:creationId xmlns:a16="http://schemas.microsoft.com/office/drawing/2014/main" id="{4B45A6C9-B24D-4A34-3A0A-C970BC709832}"/>
              </a:ext>
            </a:extLst>
          </p:cNvPr>
          <p:cNvSpPr txBox="1"/>
          <p:nvPr/>
        </p:nvSpPr>
        <p:spPr>
          <a:xfrm>
            <a:off x="785833" y="1607611"/>
            <a:ext cx="4329112" cy="338554"/>
          </a:xfrm>
          <a:prstGeom prst="rect">
            <a:avLst/>
          </a:prstGeom>
          <a:solidFill>
            <a:srgbClr val="1EC7A8"/>
          </a:solidFill>
        </p:spPr>
        <p:txBody>
          <a:bodyPr wrap="square" rtlCol="0">
            <a:spAutoFit/>
          </a:bodyPr>
          <a:lstStyle/>
          <a:p>
            <a:pPr algn="ctr"/>
            <a:r>
              <a:rPr lang="en-US" sz="1600" b="1" i="1" dirty="0">
                <a:solidFill>
                  <a:schemeClr val="bg2">
                    <a:lumMod val="25000"/>
                  </a:schemeClr>
                </a:solidFill>
              </a:rPr>
              <a:t>Diagnosis – Classification Report</a:t>
            </a:r>
          </a:p>
        </p:txBody>
      </p:sp>
      <p:sp>
        <p:nvSpPr>
          <p:cNvPr id="11" name="TextBox 10">
            <a:extLst>
              <a:ext uri="{FF2B5EF4-FFF2-40B4-BE49-F238E27FC236}">
                <a16:creationId xmlns:a16="http://schemas.microsoft.com/office/drawing/2014/main" id="{08767137-B697-A013-B6FC-4510008F933C}"/>
              </a:ext>
            </a:extLst>
          </p:cNvPr>
          <p:cNvSpPr txBox="1"/>
          <p:nvPr/>
        </p:nvSpPr>
        <p:spPr>
          <a:xfrm>
            <a:off x="6868274" y="1601791"/>
            <a:ext cx="4329112" cy="338554"/>
          </a:xfrm>
          <a:prstGeom prst="rect">
            <a:avLst/>
          </a:prstGeom>
          <a:solidFill>
            <a:srgbClr val="1EC7A8"/>
          </a:solidFill>
        </p:spPr>
        <p:txBody>
          <a:bodyPr wrap="square" rtlCol="0">
            <a:spAutoFit/>
          </a:bodyPr>
          <a:lstStyle/>
          <a:p>
            <a:pPr algn="ctr"/>
            <a:r>
              <a:rPr lang="en-US" sz="1600" b="1" i="1" dirty="0">
                <a:solidFill>
                  <a:schemeClr val="bg2">
                    <a:lumMod val="25000"/>
                  </a:schemeClr>
                </a:solidFill>
              </a:rPr>
              <a:t>Body Part – Classification Report</a:t>
            </a:r>
          </a:p>
        </p:txBody>
      </p:sp>
      <p:pic>
        <p:nvPicPr>
          <p:cNvPr id="13" name="Picture 12">
            <a:extLst>
              <a:ext uri="{FF2B5EF4-FFF2-40B4-BE49-F238E27FC236}">
                <a16:creationId xmlns:a16="http://schemas.microsoft.com/office/drawing/2014/main" id="{FC77EC27-C046-D68F-8F18-3A6142E2E9CB}"/>
              </a:ext>
            </a:extLst>
          </p:cNvPr>
          <p:cNvPicPr>
            <a:picLocks noChangeAspect="1"/>
          </p:cNvPicPr>
          <p:nvPr/>
        </p:nvPicPr>
        <p:blipFill>
          <a:blip r:embed="rId3"/>
          <a:stretch>
            <a:fillRect/>
          </a:stretch>
        </p:blipFill>
        <p:spPr>
          <a:xfrm>
            <a:off x="790574" y="1971675"/>
            <a:ext cx="4319593" cy="4809744"/>
          </a:xfrm>
          <a:prstGeom prst="rect">
            <a:avLst/>
          </a:prstGeom>
        </p:spPr>
      </p:pic>
      <p:pic>
        <p:nvPicPr>
          <p:cNvPr id="15" name="Picture 14">
            <a:extLst>
              <a:ext uri="{FF2B5EF4-FFF2-40B4-BE49-F238E27FC236}">
                <a16:creationId xmlns:a16="http://schemas.microsoft.com/office/drawing/2014/main" id="{2F8B1B1E-322C-6DA9-388A-FB1B850F7E24}"/>
              </a:ext>
            </a:extLst>
          </p:cNvPr>
          <p:cNvPicPr>
            <a:picLocks noChangeAspect="1"/>
          </p:cNvPicPr>
          <p:nvPr/>
        </p:nvPicPr>
        <p:blipFill>
          <a:blip r:embed="rId4"/>
          <a:stretch>
            <a:fillRect/>
          </a:stretch>
        </p:blipFill>
        <p:spPr>
          <a:xfrm>
            <a:off x="6882781" y="1971675"/>
            <a:ext cx="4314605" cy="4809744"/>
          </a:xfrm>
          <a:prstGeom prst="rect">
            <a:avLst/>
          </a:prstGeom>
        </p:spPr>
      </p:pic>
    </p:spTree>
    <p:extLst>
      <p:ext uri="{BB962C8B-B14F-4D97-AF65-F5344CB8AC3E}">
        <p14:creationId xmlns:p14="http://schemas.microsoft.com/office/powerpoint/2010/main" val="723747569"/>
      </p:ext>
    </p:extLst>
  </p:cSld>
  <p:clrMapOvr>
    <a:masterClrMapping/>
  </p:clrMapOvr>
</p:sld>
</file>

<file path=ppt/theme/theme1.xml><?xml version="1.0" encoding="utf-8"?>
<a:theme xmlns:a="http://schemas.openxmlformats.org/drawingml/2006/main" name="ChronicleVTI">
  <a:themeElements>
    <a:clrScheme name="AnalogousFromLightSeedRightStep">
      <a:dk1>
        <a:srgbClr val="000000"/>
      </a:dk1>
      <a:lt1>
        <a:srgbClr val="FFFFFF"/>
      </a:lt1>
      <a:dk2>
        <a:srgbClr val="36371F"/>
      </a:dk2>
      <a:lt2>
        <a:srgbClr val="E2E4E8"/>
      </a:lt2>
      <a:accent1>
        <a:srgbClr val="BE9B5A"/>
      </a:accent1>
      <a:accent2>
        <a:srgbClr val="A2A753"/>
      </a:accent2>
      <a:accent3>
        <a:srgbClr val="8BAC68"/>
      </a:accent3>
      <a:accent4>
        <a:srgbClr val="62B359"/>
      </a:accent4>
      <a:accent5>
        <a:srgbClr val="62B37B"/>
      </a:accent5>
      <a:accent6>
        <a:srgbClr val="57B098"/>
      </a:accent6>
      <a:hlink>
        <a:srgbClr val="6982AE"/>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18922</TotalTime>
  <Words>1164</Words>
  <Application>Microsoft Office PowerPoint</Application>
  <PresentationFormat>Widescreen</PresentationFormat>
  <Paragraphs>159</Paragraphs>
  <Slides>13</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-apple-system</vt:lpstr>
      <vt:lpstr>Arial</vt:lpstr>
      <vt:lpstr>Calibri</vt:lpstr>
      <vt:lpstr>Calisto MT</vt:lpstr>
      <vt:lpstr>Söhne</vt:lpstr>
      <vt:lpstr>Univers Condensed</vt:lpstr>
      <vt:lpstr>ChronicleVTI</vt:lpstr>
      <vt:lpstr>Predictive Analysis for Injury Diagnosis and Localization</vt:lpstr>
      <vt:lpstr>Outline</vt:lpstr>
      <vt:lpstr>Project Overview + Background</vt:lpstr>
      <vt:lpstr>Dataset overview</vt:lpstr>
      <vt:lpstr>Exploratory Data analysis</vt:lpstr>
      <vt:lpstr>EDA Application Demo</vt:lpstr>
      <vt:lpstr>Model overview + Enhancements </vt:lpstr>
      <vt:lpstr>Results - Accuracy</vt:lpstr>
      <vt:lpstr>Deeper dive – xgboost model</vt:lpstr>
      <vt:lpstr>Deeper dive – xgboost model (diagnosis)</vt:lpstr>
      <vt:lpstr>Deeper dive – xgboost model (body part)</vt:lpstr>
      <vt:lpstr>Model Application Demo</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Analysis for Injury Diagnosis and Localization</dc:title>
  <dc:creator>Whittington, Michael</dc:creator>
  <cp:lastModifiedBy>Whittington, Michael</cp:lastModifiedBy>
  <cp:revision>4</cp:revision>
  <dcterms:created xsi:type="dcterms:W3CDTF">2023-10-09T20:07:29Z</dcterms:created>
  <dcterms:modified xsi:type="dcterms:W3CDTF">2023-11-15T01:44:48Z</dcterms:modified>
</cp:coreProperties>
</file>