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4CAD2"/>
          </a:solidFill>
        </a:fill>
      </a:tcStyle>
    </a:wholeTbl>
    <a:band2H>
      <a:tcTxStyle b="def" i="def"/>
      <a:tcStyle>
        <a:tcBdr/>
        <a:fill>
          <a:solidFill>
            <a:srgbClr val="F2E6E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D1CD"/>
          </a:solidFill>
        </a:fill>
      </a:tcStyle>
    </a:wholeTbl>
    <a:band2H>
      <a:tcTxStyle b="def" i="def"/>
      <a:tcStyle>
        <a:tcBdr/>
        <a:fill>
          <a:solidFill>
            <a:srgbClr val="FAE9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FCDEE"/>
          </a:solidFill>
        </a:fill>
      </a:tcStyle>
    </a:wholeTbl>
    <a:band2H>
      <a:tcTxStyle b="def" i="def"/>
      <a:tcStyle>
        <a:tcBdr/>
        <a:fill>
          <a:solidFill>
            <a:srgbClr val="F7E8F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48" name="Shape 348"/>
          <p:cNvSpPr/>
          <p:nvPr>
            <p:ph type="sldImg"/>
          </p:nvPr>
        </p:nvSpPr>
        <p:spPr>
          <a:xfrm>
            <a:off x="1143000" y="685800"/>
            <a:ext cx="4572000" cy="3429000"/>
          </a:xfrm>
          <a:prstGeom prst="rect">
            <a:avLst/>
          </a:prstGeom>
        </p:spPr>
        <p:txBody>
          <a:bodyPr/>
          <a:lstStyle/>
          <a:p>
            <a:pPr/>
          </a:p>
        </p:txBody>
      </p:sp>
      <p:sp>
        <p:nvSpPr>
          <p:cNvPr id="349" name="Shape 3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entury Gothic"/>
      </a:defRPr>
    </a:lvl1pPr>
    <a:lvl2pPr indent="228600" latinLnBrk="0">
      <a:defRPr sz="1200">
        <a:latin typeface="+mn-lt"/>
        <a:ea typeface="+mn-ea"/>
        <a:cs typeface="+mn-cs"/>
        <a:sym typeface="Century Gothic"/>
      </a:defRPr>
    </a:lvl2pPr>
    <a:lvl3pPr indent="457200" latinLnBrk="0">
      <a:defRPr sz="1200">
        <a:latin typeface="+mn-lt"/>
        <a:ea typeface="+mn-ea"/>
        <a:cs typeface="+mn-cs"/>
        <a:sym typeface="Century Gothic"/>
      </a:defRPr>
    </a:lvl3pPr>
    <a:lvl4pPr indent="685800" latinLnBrk="0">
      <a:defRPr sz="1200">
        <a:latin typeface="+mn-lt"/>
        <a:ea typeface="+mn-ea"/>
        <a:cs typeface="+mn-cs"/>
        <a:sym typeface="Century Gothic"/>
      </a:defRPr>
    </a:lvl4pPr>
    <a:lvl5pPr indent="914400" latinLnBrk="0">
      <a:defRPr sz="1200">
        <a:latin typeface="+mn-lt"/>
        <a:ea typeface="+mn-ea"/>
        <a:cs typeface="+mn-cs"/>
        <a:sym typeface="Century Gothic"/>
      </a:defRPr>
    </a:lvl5pPr>
    <a:lvl6pPr indent="1143000" latinLnBrk="0">
      <a:defRPr sz="1200">
        <a:latin typeface="+mn-lt"/>
        <a:ea typeface="+mn-ea"/>
        <a:cs typeface="+mn-cs"/>
        <a:sym typeface="Century Gothic"/>
      </a:defRPr>
    </a:lvl6pPr>
    <a:lvl7pPr indent="1371600" latinLnBrk="0">
      <a:defRPr sz="1200">
        <a:latin typeface="+mn-lt"/>
        <a:ea typeface="+mn-ea"/>
        <a:cs typeface="+mn-cs"/>
        <a:sym typeface="Century Gothic"/>
      </a:defRPr>
    </a:lvl7pPr>
    <a:lvl8pPr indent="1600200" latinLnBrk="0">
      <a:defRPr sz="1200">
        <a:latin typeface="+mn-lt"/>
        <a:ea typeface="+mn-ea"/>
        <a:cs typeface="+mn-cs"/>
        <a:sym typeface="Century Gothic"/>
      </a:defRPr>
    </a:lvl8pPr>
    <a:lvl9pPr indent="1828800" latinLnBrk="0">
      <a:defRPr sz="1200">
        <a:latin typeface="+mn-lt"/>
        <a:ea typeface="+mn-ea"/>
        <a:cs typeface="+mn-cs"/>
        <a:sym typeface="Century Gothic"/>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grpSp>
        <p:nvGrpSpPr>
          <p:cNvPr id="14" name="Group 6"/>
          <p:cNvGrpSpPr/>
          <p:nvPr/>
        </p:nvGrpSpPr>
        <p:grpSpPr>
          <a:xfrm>
            <a:off x="0" y="0"/>
            <a:ext cx="12192001" cy="6858000"/>
            <a:chOff x="0" y="0"/>
            <a:chExt cx="12192000" cy="6858000"/>
          </a:xfrm>
        </p:grpSpPr>
        <p:sp>
          <p:nvSpPr>
            <p:cNvPr id="12" name="Rectangle 8"/>
            <p:cNvSpPr/>
            <p:nvPr/>
          </p:nvSpPr>
          <p:spPr>
            <a:xfrm>
              <a:off x="0" y="0"/>
              <a:ext cx="12192000"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3"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15" name="Title Text"/>
          <p:cNvSpPr txBox="1"/>
          <p:nvPr>
            <p:ph type="title"/>
          </p:nvPr>
        </p:nvSpPr>
        <p:spPr>
          <a:xfrm>
            <a:off x="1154954" y="2099733"/>
            <a:ext cx="8825660" cy="2677649"/>
          </a:xfrm>
          <a:prstGeom prst="rect">
            <a:avLst/>
          </a:prstGeom>
        </p:spPr>
        <p:txBody>
          <a:bodyPr anchor="b">
            <a:normAutofit fontScale="100000" lnSpcReduction="0"/>
          </a:bodyPr>
          <a:lstStyle>
            <a:lvl1pPr>
              <a:defRPr sz="5400"/>
            </a:lvl1pPr>
          </a:lstStyle>
          <a:p>
            <a:pPr/>
            <a:r>
              <a:t>Title Text</a:t>
            </a:r>
          </a:p>
        </p:txBody>
      </p:sp>
      <p:sp>
        <p:nvSpPr>
          <p:cNvPr id="16" name="Body Level One…"/>
          <p:cNvSpPr txBox="1"/>
          <p:nvPr>
            <p:ph type="body" sz="quarter" idx="1"/>
          </p:nvPr>
        </p:nvSpPr>
        <p:spPr>
          <a:xfrm>
            <a:off x="1154954" y="4777380"/>
            <a:ext cx="8825660" cy="861421"/>
          </a:xfrm>
          <a:prstGeom prst="rect">
            <a:avLst/>
          </a:prstGeom>
        </p:spPr>
        <p:txBody>
          <a:bodyPr/>
          <a:lstStyle>
            <a:lvl1pPr marL="0" indent="0">
              <a:buClrTx/>
              <a:buSzTx/>
              <a:buNone/>
              <a:defRPr cap="all">
                <a:solidFill>
                  <a:srgbClr val="EF53A5"/>
                </a:solidFill>
              </a:defRPr>
            </a:lvl1pPr>
            <a:lvl2pPr marL="0" indent="457200">
              <a:buClrTx/>
              <a:buSzTx/>
              <a:buNone/>
              <a:defRPr cap="all">
                <a:solidFill>
                  <a:srgbClr val="EF53A5"/>
                </a:solidFill>
              </a:defRPr>
            </a:lvl2pPr>
            <a:lvl3pPr marL="0" indent="914400">
              <a:buClrTx/>
              <a:buSzTx/>
              <a:buNone/>
              <a:defRPr cap="all">
                <a:solidFill>
                  <a:srgbClr val="EF53A5"/>
                </a:solidFill>
              </a:defRPr>
            </a:lvl3pPr>
            <a:lvl4pPr marL="0" indent="1371600">
              <a:buClrTx/>
              <a:buSzTx/>
              <a:buNone/>
              <a:defRPr cap="all">
                <a:solidFill>
                  <a:srgbClr val="EF53A5"/>
                </a:solidFill>
              </a:defRPr>
            </a:lvl4pPr>
            <a:lvl5pPr marL="0" indent="1828800">
              <a:buClrTx/>
              <a:buSzTx/>
              <a:buNone/>
              <a:defRPr cap="all">
                <a:solidFill>
                  <a:srgbClr val="EF53A5"/>
                </a:solidFill>
              </a:defRPr>
            </a:lvl5pPr>
          </a:lstStyle>
          <a:p>
            <a:pPr/>
            <a:r>
              <a:t>Body Level One</a:t>
            </a:r>
          </a:p>
          <a:p>
            <a:pPr lvl="1"/>
            <a:r>
              <a:t>Body Level Two</a:t>
            </a:r>
          </a:p>
          <a:p>
            <a:pPr lvl="2"/>
            <a:r>
              <a:t>Body Level Three</a:t>
            </a:r>
          </a:p>
          <a:p>
            <a:pPr lvl="3"/>
            <a:r>
              <a:t>Body Level Four</a:t>
            </a:r>
          </a:p>
          <a:p>
            <a:pPr lvl="4"/>
            <a:r>
              <a:t>Body Level Five</a:t>
            </a:r>
          </a:p>
        </p:txBody>
      </p:sp>
      <p:sp>
        <p:nvSpPr>
          <p:cNvPr id="17" name="Rectangle 10"/>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sp>
        <p:nvSpPr>
          <p:cNvPr id="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grpSp>
        <p:nvGrpSpPr>
          <p:cNvPr id="185" name="Group 8"/>
          <p:cNvGrpSpPr/>
          <p:nvPr/>
        </p:nvGrpSpPr>
        <p:grpSpPr>
          <a:xfrm>
            <a:off x="0" y="0"/>
            <a:ext cx="12192001" cy="6858001"/>
            <a:chOff x="0" y="0"/>
            <a:chExt cx="12192000" cy="6858000"/>
          </a:xfrm>
        </p:grpSpPr>
        <p:sp>
          <p:nvSpPr>
            <p:cNvPr id="175" name="Rectangle 13"/>
            <p:cNvSpPr/>
            <p:nvPr/>
          </p:nvSpPr>
          <p:spPr>
            <a:xfrm>
              <a:off x="0" y="0"/>
              <a:ext cx="12192000"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76" name="Oval 16"/>
            <p:cNvSpPr/>
            <p:nvPr/>
          </p:nvSpPr>
          <p:spPr>
            <a:xfrm>
              <a:off x="-1" y="2667000"/>
              <a:ext cx="4191001" cy="4191001"/>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77" name="Oval 17"/>
            <p:cNvSpPr/>
            <p:nvPr/>
          </p:nvSpPr>
          <p:spPr>
            <a:xfrm>
              <a:off x="-1" y="2895600"/>
              <a:ext cx="2362201" cy="2362201"/>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78" name="Oval 18"/>
            <p:cNvSpPr/>
            <p:nvPr/>
          </p:nvSpPr>
          <p:spPr>
            <a:xfrm>
              <a:off x="8609012" y="5867400"/>
              <a:ext cx="990601" cy="990601"/>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79" name="Oval 19"/>
            <p:cNvSpPr/>
            <p:nvPr/>
          </p:nvSpPr>
          <p:spPr>
            <a:xfrm>
              <a:off x="8609012" y="1676399"/>
              <a:ext cx="2819401" cy="2819401"/>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80" name="Oval 20"/>
            <p:cNvSpPr/>
            <p:nvPr/>
          </p:nvSpPr>
          <p:spPr>
            <a:xfrm>
              <a:off x="7999412"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81" name="Rectangle 10"/>
            <p:cNvSpPr/>
            <p:nvPr/>
          </p:nvSpPr>
          <p:spPr>
            <a:xfrm>
              <a:off x="6172200" y="402164"/>
              <a:ext cx="5596466" cy="6053671"/>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sp>
          <p:nvSpPr>
            <p:cNvPr id="182" name="Freeform 5"/>
            <p:cNvSpPr/>
            <p:nvPr/>
          </p:nvSpPr>
          <p:spPr>
            <a:xfrm rot="15922489">
              <a:off x="4203595" y="1826076"/>
              <a:ext cx="3299407" cy="440928"/>
            </a:xfrm>
            <a:custGeom>
              <a:avLst/>
              <a:gdLst/>
              <a:ahLst/>
              <a:cxnLst>
                <a:cxn ang="0">
                  <a:pos x="wd2" y="hd2"/>
                </a:cxn>
                <a:cxn ang="5400000">
                  <a:pos x="wd2" y="hd2"/>
                </a:cxn>
                <a:cxn ang="10800000">
                  <a:pos x="wd2" y="hd2"/>
                </a:cxn>
                <a:cxn ang="16200000">
                  <a:pos x="wd2" y="hd2"/>
                </a:cxn>
              </a:cxnLst>
              <a:rect l="0" t="0" r="r" b="b"/>
              <a:pathLst>
                <a:path w="21600" h="21572"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pPr/>
            </a:p>
          </p:txBody>
        </p:sp>
        <p:sp>
          <p:nvSpPr>
            <p:cNvPr id="183" name="Freeform 5"/>
            <p:cNvSpPr/>
            <p:nvPr/>
          </p:nvSpPr>
          <p:spPr>
            <a:xfrm rot="16200000">
              <a:off x="3295431" y="2801720"/>
              <a:ext cx="6053672" cy="12545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519"/>
                  </a:lnTo>
                  <a:lnTo>
                    <a:pt x="21600" y="21600"/>
                  </a:lnTo>
                  <a:lnTo>
                    <a:pt x="21600" y="19"/>
                  </a:lnTo>
                  <a:lnTo>
                    <a:pt x="21110" y="421"/>
                  </a:lnTo>
                  <a:lnTo>
                    <a:pt x="20622" y="805"/>
                  </a:lnTo>
                  <a:lnTo>
                    <a:pt x="20131" y="1180"/>
                  </a:lnTo>
                  <a:lnTo>
                    <a:pt x="19639" y="1501"/>
                  </a:lnTo>
                  <a:lnTo>
                    <a:pt x="19148" y="1825"/>
                  </a:lnTo>
                  <a:lnTo>
                    <a:pt x="18656" y="2128"/>
                  </a:lnTo>
                  <a:lnTo>
                    <a:pt x="18170" y="2387"/>
                  </a:lnTo>
                  <a:lnTo>
                    <a:pt x="17677" y="2633"/>
                  </a:lnTo>
                  <a:lnTo>
                    <a:pt x="17187" y="2857"/>
                  </a:lnTo>
                  <a:lnTo>
                    <a:pt x="16705" y="3051"/>
                  </a:lnTo>
                  <a:lnTo>
                    <a:pt x="16217" y="3245"/>
                  </a:lnTo>
                  <a:lnTo>
                    <a:pt x="15736" y="3407"/>
                  </a:lnTo>
                  <a:lnTo>
                    <a:pt x="15254" y="3534"/>
                  </a:lnTo>
                  <a:lnTo>
                    <a:pt x="14774" y="3667"/>
                  </a:lnTo>
                  <a:lnTo>
                    <a:pt x="14299" y="3777"/>
                  </a:lnTo>
                  <a:lnTo>
                    <a:pt x="13828" y="3856"/>
                  </a:lnTo>
                  <a:lnTo>
                    <a:pt x="13357" y="3923"/>
                  </a:lnTo>
                  <a:lnTo>
                    <a:pt x="12891" y="3988"/>
                  </a:lnTo>
                  <a:lnTo>
                    <a:pt x="12431" y="4018"/>
                  </a:lnTo>
                  <a:lnTo>
                    <a:pt x="11971" y="4050"/>
                  </a:lnTo>
                  <a:lnTo>
                    <a:pt x="11517" y="4066"/>
                  </a:lnTo>
                  <a:lnTo>
                    <a:pt x="11068" y="4050"/>
                  </a:lnTo>
                  <a:lnTo>
                    <a:pt x="10623" y="4050"/>
                  </a:lnTo>
                  <a:lnTo>
                    <a:pt x="10182" y="4018"/>
                  </a:lnTo>
                  <a:lnTo>
                    <a:pt x="9750" y="3969"/>
                  </a:lnTo>
                  <a:lnTo>
                    <a:pt x="9323" y="3923"/>
                  </a:lnTo>
                  <a:lnTo>
                    <a:pt x="8904" y="3872"/>
                  </a:lnTo>
                  <a:lnTo>
                    <a:pt x="8487" y="3794"/>
                  </a:lnTo>
                  <a:lnTo>
                    <a:pt x="8076" y="3710"/>
                  </a:lnTo>
                  <a:lnTo>
                    <a:pt x="7674" y="3634"/>
                  </a:lnTo>
                  <a:lnTo>
                    <a:pt x="6890" y="3421"/>
                  </a:lnTo>
                  <a:lnTo>
                    <a:pt x="6139" y="3194"/>
                  </a:lnTo>
                  <a:lnTo>
                    <a:pt x="5417" y="2957"/>
                  </a:lnTo>
                  <a:lnTo>
                    <a:pt x="4735" y="2695"/>
                  </a:lnTo>
                  <a:lnTo>
                    <a:pt x="4082" y="2422"/>
                  </a:lnTo>
                  <a:lnTo>
                    <a:pt x="3478" y="2128"/>
                  </a:lnTo>
                  <a:lnTo>
                    <a:pt x="2910" y="1839"/>
                  </a:lnTo>
                  <a:lnTo>
                    <a:pt x="2387" y="1550"/>
                  </a:lnTo>
                  <a:lnTo>
                    <a:pt x="1907" y="1277"/>
                  </a:lnTo>
                  <a:lnTo>
                    <a:pt x="1482" y="1018"/>
                  </a:lnTo>
                  <a:lnTo>
                    <a:pt x="1097" y="772"/>
                  </a:lnTo>
                  <a:lnTo>
                    <a:pt x="773" y="567"/>
                  </a:lnTo>
                  <a:lnTo>
                    <a:pt x="501" y="373"/>
                  </a:lnTo>
                  <a:lnTo>
                    <a:pt x="127" y="9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184"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186" name="Title Text"/>
          <p:cNvSpPr txBox="1"/>
          <p:nvPr>
            <p:ph type="title"/>
          </p:nvPr>
        </p:nvSpPr>
        <p:spPr>
          <a:xfrm>
            <a:off x="1154954" y="1693333"/>
            <a:ext cx="3865135" cy="1735667"/>
          </a:xfrm>
          <a:prstGeom prst="rect">
            <a:avLst/>
          </a:prstGeom>
        </p:spPr>
        <p:txBody>
          <a:bodyPr anchor="b">
            <a:normAutofit fontScale="100000" lnSpcReduction="0"/>
          </a:bodyPr>
          <a:lstStyle/>
          <a:p>
            <a:pPr/>
            <a:r>
              <a:t>Title Text</a:t>
            </a:r>
          </a:p>
        </p:txBody>
      </p:sp>
      <p:sp>
        <p:nvSpPr>
          <p:cNvPr id="187" name="Picture Placeholder 2"/>
          <p:cNvSpPr/>
          <p:nvPr>
            <p:ph type="pic" sz="quarter" idx="21"/>
          </p:nvPr>
        </p:nvSpPr>
        <p:spPr>
          <a:xfrm>
            <a:off x="6547870" y="1143000"/>
            <a:ext cx="3227194" cy="4572000"/>
          </a:xfrm>
          <a:prstGeom prst="rect">
            <a:avLst/>
          </a:prstGeom>
          <a:effectLst>
            <a:outerShdw sx="100000" sy="100000" kx="0" ky="0" algn="b" rotWithShape="0" blurRad="50800" dist="50800" dir="5400000">
              <a:srgbClr val="000000">
                <a:alpha val="43000"/>
              </a:srgbClr>
            </a:outerShdw>
          </a:effectLst>
        </p:spPr>
        <p:txBody>
          <a:bodyPr lIns="91439" rIns="91439">
            <a:noAutofit/>
          </a:bodyPr>
          <a:lstStyle/>
          <a:p>
            <a:pPr/>
          </a:p>
        </p:txBody>
      </p:sp>
      <p:sp>
        <p:nvSpPr>
          <p:cNvPr id="188" name="Body Level One…"/>
          <p:cNvSpPr txBox="1"/>
          <p:nvPr>
            <p:ph type="body" sz="quarter" idx="1"/>
          </p:nvPr>
        </p:nvSpPr>
        <p:spPr>
          <a:xfrm>
            <a:off x="1154954" y="3657600"/>
            <a:ext cx="3859213" cy="1371600"/>
          </a:xfrm>
          <a:prstGeom prst="rect">
            <a:avLst/>
          </a:prstGeom>
        </p:spPr>
        <p:txBody>
          <a:bodyPr/>
          <a:lstStyle>
            <a:lvl1pPr marL="0" indent="0">
              <a:buClrTx/>
              <a:buSzTx/>
              <a:buNone/>
              <a:defRPr sz="1400">
                <a:solidFill>
                  <a:srgbClr val="EF53A5"/>
                </a:solidFill>
              </a:defRPr>
            </a:lvl1pPr>
            <a:lvl2pPr marL="0" indent="457200">
              <a:buClrTx/>
              <a:buSzTx/>
              <a:buNone/>
              <a:defRPr sz="1400">
                <a:solidFill>
                  <a:srgbClr val="EF53A5"/>
                </a:solidFill>
              </a:defRPr>
            </a:lvl2pPr>
            <a:lvl3pPr marL="0" indent="914400">
              <a:buClrTx/>
              <a:buSzTx/>
              <a:buNone/>
              <a:defRPr sz="1400">
                <a:solidFill>
                  <a:srgbClr val="EF53A5"/>
                </a:solidFill>
              </a:defRPr>
            </a:lvl3pPr>
            <a:lvl4pPr marL="0" indent="1371600">
              <a:buClrTx/>
              <a:buSzTx/>
              <a:buNone/>
              <a:defRPr sz="1400">
                <a:solidFill>
                  <a:srgbClr val="EF53A5"/>
                </a:solidFill>
              </a:defRPr>
            </a:lvl4pPr>
            <a:lvl5pPr marL="0" indent="1828800">
              <a:buClrTx/>
              <a:buSzTx/>
              <a:buNone/>
              <a:defRPr sz="1400">
                <a:solidFill>
                  <a:srgbClr val="EF53A5"/>
                </a:solidFill>
              </a:defRPr>
            </a:lvl5pPr>
          </a:lstStyle>
          <a:p>
            <a:pPr/>
            <a:r>
              <a:t>Body Level One</a:t>
            </a:r>
          </a:p>
          <a:p>
            <a:pPr lvl="1"/>
            <a:r>
              <a:t>Body Level Two</a:t>
            </a:r>
          </a:p>
          <a:p>
            <a:pPr lvl="2"/>
            <a:r>
              <a:t>Body Level Three</a:t>
            </a:r>
          </a:p>
          <a:p>
            <a:pPr lvl="3"/>
            <a:r>
              <a:t>Body Level Four</a:t>
            </a:r>
          </a:p>
          <a:p>
            <a:pPr lvl="4"/>
            <a:r>
              <a:t>Body Level Five</a:t>
            </a:r>
          </a:p>
        </p:txBody>
      </p:sp>
      <p:sp>
        <p:nvSpPr>
          <p:cNvPr id="189" name="Rectangle 15"/>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sp>
        <p:nvSpPr>
          <p:cNvPr id="19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anoramic Picture with Caption">
    <p:spTree>
      <p:nvGrpSpPr>
        <p:cNvPr id="1" name=""/>
        <p:cNvGrpSpPr/>
        <p:nvPr/>
      </p:nvGrpSpPr>
      <p:grpSpPr>
        <a:xfrm>
          <a:off x="0" y="0"/>
          <a:ext cx="0" cy="0"/>
          <a:chOff x="0" y="0"/>
          <a:chExt cx="0" cy="0"/>
        </a:xfrm>
      </p:grpSpPr>
      <p:grpSp>
        <p:nvGrpSpPr>
          <p:cNvPr id="206" name="Group 7"/>
          <p:cNvGrpSpPr/>
          <p:nvPr/>
        </p:nvGrpSpPr>
        <p:grpSpPr>
          <a:xfrm>
            <a:off x="0" y="0"/>
            <a:ext cx="12192001" cy="6858001"/>
            <a:chOff x="0" y="0"/>
            <a:chExt cx="12192000" cy="6858000"/>
          </a:xfrm>
        </p:grpSpPr>
        <p:sp>
          <p:nvSpPr>
            <p:cNvPr id="197" name="Rectangle 6"/>
            <p:cNvSpPr/>
            <p:nvPr/>
          </p:nvSpPr>
          <p:spPr>
            <a:xfrm>
              <a:off x="0" y="0"/>
              <a:ext cx="12192000"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98" name="Oval 12"/>
            <p:cNvSpPr/>
            <p:nvPr/>
          </p:nvSpPr>
          <p:spPr>
            <a:xfrm>
              <a:off x="-1" y="2667000"/>
              <a:ext cx="4191001" cy="4191001"/>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99" name="Oval 14"/>
            <p:cNvSpPr/>
            <p:nvPr/>
          </p:nvSpPr>
          <p:spPr>
            <a:xfrm>
              <a:off x="-1" y="2895600"/>
              <a:ext cx="2362201" cy="2362201"/>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00" name="Oval 17"/>
            <p:cNvSpPr/>
            <p:nvPr/>
          </p:nvSpPr>
          <p:spPr>
            <a:xfrm>
              <a:off x="8609012" y="5867400"/>
              <a:ext cx="990601" cy="990601"/>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01" name="Oval 15"/>
            <p:cNvSpPr/>
            <p:nvPr/>
          </p:nvSpPr>
          <p:spPr>
            <a:xfrm>
              <a:off x="8609012" y="1676399"/>
              <a:ext cx="2819401" cy="2819401"/>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02" name="Oval 16"/>
            <p:cNvSpPr/>
            <p:nvPr/>
          </p:nvSpPr>
          <p:spPr>
            <a:xfrm>
              <a:off x="7999412"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03" name="Freeform 5"/>
            <p:cNvSpPr/>
            <p:nvPr/>
          </p:nvSpPr>
          <p:spPr>
            <a:xfrm rot="21010067">
              <a:off x="8490951" y="1797516"/>
              <a:ext cx="3299408" cy="440928"/>
            </a:xfrm>
            <a:custGeom>
              <a:avLst/>
              <a:gdLst/>
              <a:ahLst/>
              <a:cxnLst>
                <a:cxn ang="0">
                  <a:pos x="wd2" y="hd2"/>
                </a:cxn>
                <a:cxn ang="5400000">
                  <a:pos x="wd2" y="hd2"/>
                </a:cxn>
                <a:cxn ang="10800000">
                  <a:pos x="wd2" y="hd2"/>
                </a:cxn>
                <a:cxn ang="16200000">
                  <a:pos x="wd2" y="hd2"/>
                </a:cxn>
              </a:cxnLst>
              <a:rect l="0" t="0" r="r" b="b"/>
              <a:pathLst>
                <a:path w="21600" h="21572"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pPr/>
            </a:p>
          </p:txBody>
        </p:sp>
        <p:sp>
          <p:nvSpPr>
            <p:cNvPr id="204" name="Freeform 5"/>
            <p:cNvSpPr/>
            <p:nvPr/>
          </p:nvSpPr>
          <p:spPr>
            <a:xfrm>
              <a:off x="459506" y="1866405"/>
              <a:ext cx="11277601" cy="4533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205"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207" name="Rectangle 20"/>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grpSp>
        <p:nvGrpSpPr>
          <p:cNvPr id="217" name="Group 8"/>
          <p:cNvGrpSpPr/>
          <p:nvPr/>
        </p:nvGrpSpPr>
        <p:grpSpPr>
          <a:xfrm>
            <a:off x="0" y="0"/>
            <a:ext cx="12192001" cy="6858001"/>
            <a:chOff x="0" y="0"/>
            <a:chExt cx="12192000" cy="6858000"/>
          </a:xfrm>
        </p:grpSpPr>
        <p:sp>
          <p:nvSpPr>
            <p:cNvPr id="208" name="Rectangle 12"/>
            <p:cNvSpPr/>
            <p:nvPr/>
          </p:nvSpPr>
          <p:spPr>
            <a:xfrm>
              <a:off x="0" y="0"/>
              <a:ext cx="12192000"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09" name="Oval 16"/>
            <p:cNvSpPr/>
            <p:nvPr/>
          </p:nvSpPr>
          <p:spPr>
            <a:xfrm>
              <a:off x="-1" y="2667000"/>
              <a:ext cx="4191001" cy="4191001"/>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10" name="Oval 17"/>
            <p:cNvSpPr/>
            <p:nvPr/>
          </p:nvSpPr>
          <p:spPr>
            <a:xfrm>
              <a:off x="-1" y="2895600"/>
              <a:ext cx="2362201" cy="2362201"/>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11" name="Oval 18"/>
            <p:cNvSpPr/>
            <p:nvPr/>
          </p:nvSpPr>
          <p:spPr>
            <a:xfrm>
              <a:off x="8609012" y="5867400"/>
              <a:ext cx="990601" cy="990601"/>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12" name="Oval 19"/>
            <p:cNvSpPr/>
            <p:nvPr/>
          </p:nvSpPr>
          <p:spPr>
            <a:xfrm>
              <a:off x="8609012" y="1676399"/>
              <a:ext cx="2819401" cy="2819401"/>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13" name="Oval 20"/>
            <p:cNvSpPr/>
            <p:nvPr/>
          </p:nvSpPr>
          <p:spPr>
            <a:xfrm>
              <a:off x="7999412"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14" name="Freeform 5"/>
            <p:cNvSpPr/>
            <p:nvPr/>
          </p:nvSpPr>
          <p:spPr>
            <a:xfrm rot="10371525">
              <a:off x="263766" y="4438251"/>
              <a:ext cx="3299408" cy="440928"/>
            </a:xfrm>
            <a:custGeom>
              <a:avLst/>
              <a:gdLst/>
              <a:ahLst/>
              <a:cxnLst>
                <a:cxn ang="0">
                  <a:pos x="wd2" y="hd2"/>
                </a:cxn>
                <a:cxn ang="5400000">
                  <a:pos x="wd2" y="hd2"/>
                </a:cxn>
                <a:cxn ang="10800000">
                  <a:pos x="wd2" y="hd2"/>
                </a:cxn>
                <a:cxn ang="16200000">
                  <a:pos x="wd2" y="hd2"/>
                </a:cxn>
              </a:cxnLst>
              <a:rect l="0" t="0" r="r" b="b"/>
              <a:pathLst>
                <a:path w="21600" h="21572"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pPr/>
            </a:p>
          </p:txBody>
        </p:sp>
        <p:sp>
          <p:nvSpPr>
            <p:cNvPr id="215" name="Freeform 5"/>
            <p:cNvSpPr/>
            <p:nvPr/>
          </p:nvSpPr>
          <p:spPr>
            <a:xfrm rot="10800000">
              <a:off x="459505" y="321129"/>
              <a:ext cx="11277602" cy="4533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216"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218" name="Title Text"/>
          <p:cNvSpPr txBox="1"/>
          <p:nvPr>
            <p:ph type="title"/>
          </p:nvPr>
        </p:nvSpPr>
        <p:spPr>
          <a:xfrm>
            <a:off x="1154954" y="4969926"/>
            <a:ext cx="8825659" cy="566739"/>
          </a:xfrm>
          <a:prstGeom prst="rect">
            <a:avLst/>
          </a:prstGeom>
        </p:spPr>
        <p:txBody>
          <a:bodyPr anchor="b">
            <a:normAutofit fontScale="100000" lnSpcReduction="0"/>
          </a:bodyPr>
          <a:lstStyle>
            <a:lvl1pPr>
              <a:defRPr sz="2400"/>
            </a:lvl1pPr>
          </a:lstStyle>
          <a:p>
            <a:pPr/>
            <a:r>
              <a:t>Title Text</a:t>
            </a:r>
          </a:p>
        </p:txBody>
      </p:sp>
      <p:sp>
        <p:nvSpPr>
          <p:cNvPr id="219" name="Picture Placeholder 2"/>
          <p:cNvSpPr/>
          <p:nvPr>
            <p:ph type="pic" sz="half" idx="21"/>
          </p:nvPr>
        </p:nvSpPr>
        <p:spPr>
          <a:xfrm>
            <a:off x="1154954" y="685800"/>
            <a:ext cx="8825660" cy="3429000"/>
          </a:xfrm>
          <a:prstGeom prst="rect">
            <a:avLst/>
          </a:prstGeom>
          <a:effectLst>
            <a:outerShdw sx="100000" sy="100000" kx="0" ky="0" algn="b" rotWithShape="0" blurRad="50800" dist="50800" dir="5400000">
              <a:srgbClr val="000000">
                <a:alpha val="43000"/>
              </a:srgbClr>
            </a:outerShdw>
          </a:effectLst>
        </p:spPr>
        <p:txBody>
          <a:bodyPr lIns="91439" rIns="91439">
            <a:noAutofit/>
          </a:bodyPr>
          <a:lstStyle/>
          <a:p>
            <a:pPr/>
          </a:p>
        </p:txBody>
      </p:sp>
      <p:sp>
        <p:nvSpPr>
          <p:cNvPr id="220" name="Body Level One…"/>
          <p:cNvSpPr txBox="1"/>
          <p:nvPr>
            <p:ph type="body" sz="quarter" idx="1"/>
          </p:nvPr>
        </p:nvSpPr>
        <p:spPr>
          <a:xfrm>
            <a:off x="1154954" y="5536665"/>
            <a:ext cx="8825659" cy="493713"/>
          </a:xfrm>
          <a:prstGeom prst="rect">
            <a:avLst/>
          </a:prstGeom>
        </p:spPr>
        <p:txBody>
          <a:bodyPr/>
          <a:lstStyle>
            <a:lvl1pPr marL="0" indent="0">
              <a:buClrTx/>
              <a:buSzTx/>
              <a:buNone/>
              <a:defRPr sz="1200">
                <a:solidFill>
                  <a:srgbClr val="EF53A5"/>
                </a:solidFill>
              </a:defRPr>
            </a:lvl1pPr>
            <a:lvl2pPr marL="0" indent="457200">
              <a:buClrTx/>
              <a:buSzTx/>
              <a:buNone/>
              <a:defRPr sz="1200">
                <a:solidFill>
                  <a:srgbClr val="EF53A5"/>
                </a:solidFill>
              </a:defRPr>
            </a:lvl2pPr>
            <a:lvl3pPr marL="0" indent="914400">
              <a:buClrTx/>
              <a:buSzTx/>
              <a:buNone/>
              <a:defRPr sz="1200">
                <a:solidFill>
                  <a:srgbClr val="EF53A5"/>
                </a:solidFill>
              </a:defRPr>
            </a:lvl3pPr>
            <a:lvl4pPr marL="0" indent="1371600">
              <a:buClrTx/>
              <a:buSzTx/>
              <a:buNone/>
              <a:defRPr sz="1200">
                <a:solidFill>
                  <a:srgbClr val="EF53A5"/>
                </a:solidFill>
              </a:defRPr>
            </a:lvl4pPr>
            <a:lvl5pPr marL="0" indent="1828800">
              <a:buClrTx/>
              <a:buSzTx/>
              <a:buNone/>
              <a:defRPr sz="1200">
                <a:solidFill>
                  <a:srgbClr val="EF53A5"/>
                </a:solidFill>
              </a:defRPr>
            </a:lvl5pPr>
          </a:lstStyle>
          <a:p>
            <a:pPr/>
            <a:r>
              <a:t>Body Level One</a:t>
            </a:r>
          </a:p>
          <a:p>
            <a:pPr lvl="1"/>
            <a:r>
              <a:t>Body Level Two</a:t>
            </a:r>
          </a:p>
          <a:p>
            <a:pPr lvl="2"/>
            <a:r>
              <a:t>Body Level Three</a:t>
            </a:r>
          </a:p>
          <a:p>
            <a:pPr lvl="3"/>
            <a:r>
              <a:t>Body Level Four</a:t>
            </a:r>
          </a:p>
          <a:p>
            <a:pPr lvl="4"/>
            <a:r>
              <a:t>Body Level Five</a:t>
            </a:r>
          </a:p>
        </p:txBody>
      </p:sp>
      <p:sp>
        <p:nvSpPr>
          <p:cNvPr id="221" name="Rectangle 15"/>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sp>
        <p:nvSpPr>
          <p:cNvPr id="2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aption">
    <p:spTree>
      <p:nvGrpSpPr>
        <p:cNvPr id="1" name=""/>
        <p:cNvGrpSpPr/>
        <p:nvPr/>
      </p:nvGrpSpPr>
      <p:grpSpPr>
        <a:xfrm>
          <a:off x="0" y="0"/>
          <a:ext cx="0" cy="0"/>
          <a:chOff x="0" y="0"/>
          <a:chExt cx="0" cy="0"/>
        </a:xfrm>
      </p:grpSpPr>
      <p:grpSp>
        <p:nvGrpSpPr>
          <p:cNvPr id="238" name="Group 6"/>
          <p:cNvGrpSpPr/>
          <p:nvPr/>
        </p:nvGrpSpPr>
        <p:grpSpPr>
          <a:xfrm>
            <a:off x="0" y="0"/>
            <a:ext cx="12192001" cy="6858001"/>
            <a:chOff x="0" y="0"/>
            <a:chExt cx="12192000" cy="6858000"/>
          </a:xfrm>
        </p:grpSpPr>
        <p:sp>
          <p:nvSpPr>
            <p:cNvPr id="229" name="Rectangle 10"/>
            <p:cNvSpPr/>
            <p:nvPr/>
          </p:nvSpPr>
          <p:spPr>
            <a:xfrm>
              <a:off x="0" y="0"/>
              <a:ext cx="12192000"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30" name="Oval 13"/>
            <p:cNvSpPr/>
            <p:nvPr/>
          </p:nvSpPr>
          <p:spPr>
            <a:xfrm>
              <a:off x="-1" y="2667000"/>
              <a:ext cx="4191001" cy="4191001"/>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31" name="Oval 14"/>
            <p:cNvSpPr/>
            <p:nvPr/>
          </p:nvSpPr>
          <p:spPr>
            <a:xfrm>
              <a:off x="-1" y="2895600"/>
              <a:ext cx="2362201" cy="2362201"/>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32" name="Oval 15"/>
            <p:cNvSpPr/>
            <p:nvPr/>
          </p:nvSpPr>
          <p:spPr>
            <a:xfrm>
              <a:off x="8609012" y="5867400"/>
              <a:ext cx="990601" cy="990601"/>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33" name="Oval 17"/>
            <p:cNvSpPr/>
            <p:nvPr/>
          </p:nvSpPr>
          <p:spPr>
            <a:xfrm>
              <a:off x="8609012" y="1676399"/>
              <a:ext cx="2819401" cy="2819401"/>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34" name="Oval 18"/>
            <p:cNvSpPr/>
            <p:nvPr/>
          </p:nvSpPr>
          <p:spPr>
            <a:xfrm>
              <a:off x="7999412"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35" name="Freeform 5"/>
            <p:cNvSpPr/>
            <p:nvPr/>
          </p:nvSpPr>
          <p:spPr>
            <a:xfrm rot="21010067">
              <a:off x="8490951" y="2714873"/>
              <a:ext cx="3299408" cy="440928"/>
            </a:xfrm>
            <a:custGeom>
              <a:avLst/>
              <a:gdLst/>
              <a:ahLst/>
              <a:cxnLst>
                <a:cxn ang="0">
                  <a:pos x="wd2" y="hd2"/>
                </a:cxn>
                <a:cxn ang="5400000">
                  <a:pos x="wd2" y="hd2"/>
                </a:cxn>
                <a:cxn ang="10800000">
                  <a:pos x="wd2" y="hd2"/>
                </a:cxn>
                <a:cxn ang="16200000">
                  <a:pos x="wd2" y="hd2"/>
                </a:cxn>
              </a:cxnLst>
              <a:rect l="0" t="0" r="r" b="b"/>
              <a:pathLst>
                <a:path w="21600" h="21572"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pPr/>
            </a:p>
          </p:txBody>
        </p:sp>
        <p:sp>
          <p:nvSpPr>
            <p:cNvPr id="236" name="Freeform 5"/>
            <p:cNvSpPr/>
            <p:nvPr/>
          </p:nvSpPr>
          <p:spPr>
            <a:xfrm>
              <a:off x="455612" y="2801318"/>
              <a:ext cx="11277601" cy="3602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597"/>
                  </a:lnTo>
                  <a:lnTo>
                    <a:pt x="21600" y="21600"/>
                  </a:lnTo>
                  <a:lnTo>
                    <a:pt x="21600" y="11"/>
                  </a:lnTo>
                  <a:lnTo>
                    <a:pt x="21110" y="247"/>
                  </a:lnTo>
                  <a:lnTo>
                    <a:pt x="20622" y="476"/>
                  </a:lnTo>
                  <a:lnTo>
                    <a:pt x="20131" y="696"/>
                  </a:lnTo>
                  <a:lnTo>
                    <a:pt x="19639" y="886"/>
                  </a:lnTo>
                  <a:lnTo>
                    <a:pt x="19148" y="1076"/>
                  </a:lnTo>
                  <a:lnTo>
                    <a:pt x="18656" y="1256"/>
                  </a:lnTo>
                  <a:lnTo>
                    <a:pt x="18170" y="1408"/>
                  </a:lnTo>
                  <a:lnTo>
                    <a:pt x="17677" y="1552"/>
                  </a:lnTo>
                  <a:lnTo>
                    <a:pt x="17187" y="1685"/>
                  </a:lnTo>
                  <a:lnTo>
                    <a:pt x="16705" y="1800"/>
                  </a:lnTo>
                  <a:lnTo>
                    <a:pt x="16217" y="1914"/>
                  </a:lnTo>
                  <a:lnTo>
                    <a:pt x="15736" y="2009"/>
                  </a:lnTo>
                  <a:lnTo>
                    <a:pt x="15254" y="2085"/>
                  </a:lnTo>
                  <a:lnTo>
                    <a:pt x="14774" y="2161"/>
                  </a:lnTo>
                  <a:lnTo>
                    <a:pt x="14299" y="2226"/>
                  </a:lnTo>
                  <a:lnTo>
                    <a:pt x="13828" y="2275"/>
                  </a:lnTo>
                  <a:lnTo>
                    <a:pt x="13357" y="2313"/>
                  </a:lnTo>
                  <a:lnTo>
                    <a:pt x="12891" y="2351"/>
                  </a:lnTo>
                  <a:lnTo>
                    <a:pt x="11971" y="2389"/>
                  </a:lnTo>
                  <a:lnTo>
                    <a:pt x="11517" y="2398"/>
                  </a:lnTo>
                  <a:lnTo>
                    <a:pt x="11068" y="2389"/>
                  </a:lnTo>
                  <a:lnTo>
                    <a:pt x="10623" y="2389"/>
                  </a:lnTo>
                  <a:lnTo>
                    <a:pt x="10182" y="2370"/>
                  </a:lnTo>
                  <a:lnTo>
                    <a:pt x="9750" y="2340"/>
                  </a:lnTo>
                  <a:lnTo>
                    <a:pt x="9323" y="2313"/>
                  </a:lnTo>
                  <a:lnTo>
                    <a:pt x="8904" y="2283"/>
                  </a:lnTo>
                  <a:lnTo>
                    <a:pt x="8487" y="2237"/>
                  </a:lnTo>
                  <a:lnTo>
                    <a:pt x="8076" y="2188"/>
                  </a:lnTo>
                  <a:lnTo>
                    <a:pt x="7674" y="2142"/>
                  </a:lnTo>
                  <a:lnTo>
                    <a:pt x="6890" y="2017"/>
                  </a:lnTo>
                  <a:lnTo>
                    <a:pt x="6139" y="1884"/>
                  </a:lnTo>
                  <a:lnTo>
                    <a:pt x="5417" y="1742"/>
                  </a:lnTo>
                  <a:lnTo>
                    <a:pt x="4735" y="1590"/>
                  </a:lnTo>
                  <a:lnTo>
                    <a:pt x="4082" y="1427"/>
                  </a:lnTo>
                  <a:lnTo>
                    <a:pt x="3478" y="1256"/>
                  </a:lnTo>
                  <a:lnTo>
                    <a:pt x="2910" y="1085"/>
                  </a:lnTo>
                  <a:lnTo>
                    <a:pt x="2387" y="913"/>
                  </a:lnTo>
                  <a:lnTo>
                    <a:pt x="1907" y="753"/>
                  </a:lnTo>
                  <a:lnTo>
                    <a:pt x="1482" y="601"/>
                  </a:lnTo>
                  <a:lnTo>
                    <a:pt x="1097" y="457"/>
                  </a:lnTo>
                  <a:lnTo>
                    <a:pt x="773" y="334"/>
                  </a:lnTo>
                  <a:lnTo>
                    <a:pt x="501" y="220"/>
                  </a:lnTo>
                  <a:lnTo>
                    <a:pt x="127" y="57"/>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237"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239" name="Title Text"/>
          <p:cNvSpPr txBox="1"/>
          <p:nvPr>
            <p:ph type="title"/>
          </p:nvPr>
        </p:nvSpPr>
        <p:spPr>
          <a:xfrm>
            <a:off x="1148797" y="1063416"/>
            <a:ext cx="8831817" cy="1372987"/>
          </a:xfrm>
          <a:prstGeom prst="rect">
            <a:avLst/>
          </a:prstGeom>
        </p:spPr>
        <p:txBody>
          <a:bodyPr>
            <a:normAutofit fontScale="100000" lnSpcReduction="0"/>
          </a:bodyPr>
          <a:lstStyle>
            <a:lvl1pPr>
              <a:defRPr sz="4000"/>
            </a:lvl1pPr>
          </a:lstStyle>
          <a:p>
            <a:pPr/>
            <a:r>
              <a:t>Title Text</a:t>
            </a:r>
          </a:p>
        </p:txBody>
      </p:sp>
      <p:sp>
        <p:nvSpPr>
          <p:cNvPr id="240" name="Body Level One…"/>
          <p:cNvSpPr txBox="1"/>
          <p:nvPr>
            <p:ph type="body" sz="half" idx="1"/>
          </p:nvPr>
        </p:nvSpPr>
        <p:spPr>
          <a:xfrm>
            <a:off x="1154954" y="3543300"/>
            <a:ext cx="8825659" cy="2476500"/>
          </a:xfrm>
          <a:prstGeom prst="rect">
            <a:avLst/>
          </a:prstGeom>
        </p:spPr>
        <p:txBody>
          <a:bodyPr anchor="ctr"/>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pPr/>
            <a:r>
              <a:t>Body Level One</a:t>
            </a:r>
          </a:p>
          <a:p>
            <a:pPr lvl="1"/>
            <a:r>
              <a:t>Body Level Two</a:t>
            </a:r>
          </a:p>
          <a:p>
            <a:pPr lvl="2"/>
            <a:r>
              <a:t>Body Level Three</a:t>
            </a:r>
          </a:p>
          <a:p>
            <a:pPr lvl="3"/>
            <a:r>
              <a:t>Body Level Four</a:t>
            </a:r>
          </a:p>
          <a:p>
            <a:pPr lvl="4"/>
            <a:r>
              <a:t>Body Level Five</a:t>
            </a:r>
          </a:p>
        </p:txBody>
      </p:sp>
      <p:sp>
        <p:nvSpPr>
          <p:cNvPr id="241" name="Rectangle 12"/>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sp>
        <p:nvSpPr>
          <p:cNvPr id="2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with Caption">
    <p:spTree>
      <p:nvGrpSpPr>
        <p:cNvPr id="1" name=""/>
        <p:cNvGrpSpPr/>
        <p:nvPr/>
      </p:nvGrpSpPr>
      <p:grpSpPr>
        <a:xfrm>
          <a:off x="0" y="0"/>
          <a:ext cx="0" cy="0"/>
          <a:chOff x="0" y="0"/>
          <a:chExt cx="0" cy="0"/>
        </a:xfrm>
      </p:grpSpPr>
      <p:grpSp>
        <p:nvGrpSpPr>
          <p:cNvPr id="258" name="Group 2"/>
          <p:cNvGrpSpPr/>
          <p:nvPr/>
        </p:nvGrpSpPr>
        <p:grpSpPr>
          <a:xfrm>
            <a:off x="0" y="0"/>
            <a:ext cx="12192001" cy="6858001"/>
            <a:chOff x="0" y="0"/>
            <a:chExt cx="12192000" cy="6858000"/>
          </a:xfrm>
        </p:grpSpPr>
        <p:sp>
          <p:nvSpPr>
            <p:cNvPr id="249" name="Rectangle 16"/>
            <p:cNvSpPr/>
            <p:nvPr/>
          </p:nvSpPr>
          <p:spPr>
            <a:xfrm>
              <a:off x="0" y="0"/>
              <a:ext cx="12192000"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50" name="Oval 19"/>
            <p:cNvSpPr/>
            <p:nvPr/>
          </p:nvSpPr>
          <p:spPr>
            <a:xfrm>
              <a:off x="-1" y="2667000"/>
              <a:ext cx="4191001" cy="4191001"/>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51" name="Oval 21"/>
            <p:cNvSpPr/>
            <p:nvPr/>
          </p:nvSpPr>
          <p:spPr>
            <a:xfrm>
              <a:off x="-1" y="2895600"/>
              <a:ext cx="2362201" cy="2362201"/>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52" name="Oval 22"/>
            <p:cNvSpPr/>
            <p:nvPr/>
          </p:nvSpPr>
          <p:spPr>
            <a:xfrm>
              <a:off x="8609012" y="5867400"/>
              <a:ext cx="990601" cy="990601"/>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53" name="Oval 23"/>
            <p:cNvSpPr/>
            <p:nvPr/>
          </p:nvSpPr>
          <p:spPr>
            <a:xfrm>
              <a:off x="8609012" y="1676399"/>
              <a:ext cx="2819401" cy="2819401"/>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54" name="Oval 24"/>
            <p:cNvSpPr/>
            <p:nvPr/>
          </p:nvSpPr>
          <p:spPr>
            <a:xfrm>
              <a:off x="7999412"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55" name="Freeform 5"/>
            <p:cNvSpPr/>
            <p:nvPr/>
          </p:nvSpPr>
          <p:spPr>
            <a:xfrm rot="21010067">
              <a:off x="8490951" y="4185116"/>
              <a:ext cx="3299408" cy="440928"/>
            </a:xfrm>
            <a:custGeom>
              <a:avLst/>
              <a:gdLst/>
              <a:ahLst/>
              <a:cxnLst>
                <a:cxn ang="0">
                  <a:pos x="wd2" y="hd2"/>
                </a:cxn>
                <a:cxn ang="5400000">
                  <a:pos x="wd2" y="hd2"/>
                </a:cxn>
                <a:cxn ang="10800000">
                  <a:pos x="wd2" y="hd2"/>
                </a:cxn>
                <a:cxn ang="16200000">
                  <a:pos x="wd2" y="hd2"/>
                </a:cxn>
              </a:cxnLst>
              <a:rect l="0" t="0" r="r" b="b"/>
              <a:pathLst>
                <a:path w="21600" h="21572"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pPr/>
            </a:p>
          </p:txBody>
        </p:sp>
        <p:sp>
          <p:nvSpPr>
            <p:cNvPr id="256" name="Freeform 5"/>
            <p:cNvSpPr/>
            <p:nvPr/>
          </p:nvSpPr>
          <p:spPr>
            <a:xfrm>
              <a:off x="455612" y="4241800"/>
              <a:ext cx="11277601" cy="23371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519"/>
                  </a:lnTo>
                  <a:lnTo>
                    <a:pt x="21600" y="21600"/>
                  </a:lnTo>
                  <a:lnTo>
                    <a:pt x="21600" y="19"/>
                  </a:lnTo>
                  <a:lnTo>
                    <a:pt x="21110" y="421"/>
                  </a:lnTo>
                  <a:lnTo>
                    <a:pt x="20622" y="805"/>
                  </a:lnTo>
                  <a:lnTo>
                    <a:pt x="20131" y="1180"/>
                  </a:lnTo>
                  <a:lnTo>
                    <a:pt x="19639" y="1501"/>
                  </a:lnTo>
                  <a:lnTo>
                    <a:pt x="19148" y="1825"/>
                  </a:lnTo>
                  <a:lnTo>
                    <a:pt x="18656" y="2128"/>
                  </a:lnTo>
                  <a:lnTo>
                    <a:pt x="18170" y="2387"/>
                  </a:lnTo>
                  <a:lnTo>
                    <a:pt x="17677" y="2633"/>
                  </a:lnTo>
                  <a:lnTo>
                    <a:pt x="17187" y="2857"/>
                  </a:lnTo>
                  <a:lnTo>
                    <a:pt x="16705" y="3051"/>
                  </a:lnTo>
                  <a:lnTo>
                    <a:pt x="16217" y="3245"/>
                  </a:lnTo>
                  <a:lnTo>
                    <a:pt x="15736" y="3407"/>
                  </a:lnTo>
                  <a:lnTo>
                    <a:pt x="15254" y="3534"/>
                  </a:lnTo>
                  <a:lnTo>
                    <a:pt x="14774" y="3667"/>
                  </a:lnTo>
                  <a:lnTo>
                    <a:pt x="14299" y="3777"/>
                  </a:lnTo>
                  <a:lnTo>
                    <a:pt x="13828" y="3856"/>
                  </a:lnTo>
                  <a:lnTo>
                    <a:pt x="13357" y="3923"/>
                  </a:lnTo>
                  <a:lnTo>
                    <a:pt x="12891" y="3988"/>
                  </a:lnTo>
                  <a:lnTo>
                    <a:pt x="12431" y="4018"/>
                  </a:lnTo>
                  <a:lnTo>
                    <a:pt x="11971" y="4050"/>
                  </a:lnTo>
                  <a:lnTo>
                    <a:pt x="11517" y="4066"/>
                  </a:lnTo>
                  <a:lnTo>
                    <a:pt x="11068" y="4050"/>
                  </a:lnTo>
                  <a:lnTo>
                    <a:pt x="10623" y="4050"/>
                  </a:lnTo>
                  <a:lnTo>
                    <a:pt x="10182" y="4018"/>
                  </a:lnTo>
                  <a:lnTo>
                    <a:pt x="9750" y="3969"/>
                  </a:lnTo>
                  <a:lnTo>
                    <a:pt x="9323" y="3923"/>
                  </a:lnTo>
                  <a:lnTo>
                    <a:pt x="8904" y="3872"/>
                  </a:lnTo>
                  <a:lnTo>
                    <a:pt x="8487" y="3794"/>
                  </a:lnTo>
                  <a:lnTo>
                    <a:pt x="8076" y="3710"/>
                  </a:lnTo>
                  <a:lnTo>
                    <a:pt x="7674" y="3634"/>
                  </a:lnTo>
                  <a:lnTo>
                    <a:pt x="6890" y="3421"/>
                  </a:lnTo>
                  <a:lnTo>
                    <a:pt x="6139" y="3194"/>
                  </a:lnTo>
                  <a:lnTo>
                    <a:pt x="5417" y="2957"/>
                  </a:lnTo>
                  <a:lnTo>
                    <a:pt x="4735" y="2695"/>
                  </a:lnTo>
                  <a:lnTo>
                    <a:pt x="4082" y="2422"/>
                  </a:lnTo>
                  <a:lnTo>
                    <a:pt x="3478" y="2128"/>
                  </a:lnTo>
                  <a:lnTo>
                    <a:pt x="2910" y="1839"/>
                  </a:lnTo>
                  <a:lnTo>
                    <a:pt x="2387" y="1550"/>
                  </a:lnTo>
                  <a:lnTo>
                    <a:pt x="1907" y="1277"/>
                  </a:lnTo>
                  <a:lnTo>
                    <a:pt x="1482" y="1018"/>
                  </a:lnTo>
                  <a:lnTo>
                    <a:pt x="1097" y="772"/>
                  </a:lnTo>
                  <a:lnTo>
                    <a:pt x="773" y="567"/>
                  </a:lnTo>
                  <a:lnTo>
                    <a:pt x="501" y="373"/>
                  </a:lnTo>
                  <a:lnTo>
                    <a:pt x="127" y="9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257"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259" name="TextBox 15"/>
          <p:cNvSpPr txBox="1"/>
          <p:nvPr/>
        </p:nvSpPr>
        <p:spPr>
          <a:xfrm>
            <a:off x="927285" y="607335"/>
            <a:ext cx="710473" cy="144855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9600">
                <a:solidFill>
                  <a:srgbClr val="EF53A5"/>
                </a:solidFill>
                <a:latin typeface="Arial"/>
                <a:ea typeface="Arial"/>
                <a:cs typeface="Arial"/>
                <a:sym typeface="Arial"/>
              </a:defRPr>
            </a:lvl1pPr>
          </a:lstStyle>
          <a:p>
            <a:pPr/>
            <a:r>
              <a:t>“</a:t>
            </a:r>
          </a:p>
        </p:txBody>
      </p:sp>
      <p:sp>
        <p:nvSpPr>
          <p:cNvPr id="260" name="TextBox 12"/>
          <p:cNvSpPr txBox="1"/>
          <p:nvPr/>
        </p:nvSpPr>
        <p:spPr>
          <a:xfrm>
            <a:off x="9930177" y="2613786"/>
            <a:ext cx="561324" cy="144855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9600">
                <a:solidFill>
                  <a:srgbClr val="EF53A5"/>
                </a:solidFill>
                <a:latin typeface="Arial"/>
                <a:ea typeface="Arial"/>
                <a:cs typeface="Arial"/>
                <a:sym typeface="Arial"/>
              </a:defRPr>
            </a:lvl1pPr>
          </a:lstStyle>
          <a:p>
            <a:pPr/>
            <a:r>
              <a:t>”</a:t>
            </a:r>
          </a:p>
        </p:txBody>
      </p:sp>
      <p:sp>
        <p:nvSpPr>
          <p:cNvPr id="261" name="Title Text"/>
          <p:cNvSpPr txBox="1"/>
          <p:nvPr>
            <p:ph type="title"/>
          </p:nvPr>
        </p:nvSpPr>
        <p:spPr>
          <a:xfrm>
            <a:off x="1581877" y="982134"/>
            <a:ext cx="8453907" cy="2696632"/>
          </a:xfrm>
          <a:prstGeom prst="rect">
            <a:avLst/>
          </a:prstGeom>
        </p:spPr>
        <p:txBody>
          <a:bodyPr>
            <a:normAutofit fontScale="100000" lnSpcReduction="0"/>
          </a:bodyPr>
          <a:lstStyle>
            <a:lvl1pPr>
              <a:defRPr sz="4000"/>
            </a:lvl1pPr>
          </a:lstStyle>
          <a:p>
            <a:pPr/>
            <a:r>
              <a:t>Title Text</a:t>
            </a:r>
          </a:p>
        </p:txBody>
      </p:sp>
      <p:sp>
        <p:nvSpPr>
          <p:cNvPr id="262" name="Body Level One…"/>
          <p:cNvSpPr txBox="1"/>
          <p:nvPr>
            <p:ph type="body" sz="quarter" idx="1"/>
          </p:nvPr>
        </p:nvSpPr>
        <p:spPr>
          <a:xfrm>
            <a:off x="1945944" y="3678766"/>
            <a:ext cx="7731220" cy="342175"/>
          </a:xfrm>
          <a:prstGeom prst="rect">
            <a:avLst/>
          </a:prstGeom>
        </p:spPr>
        <p:txBody>
          <a:bodyPr/>
          <a:lstStyle>
            <a:lvl1pPr marL="0" indent="0">
              <a:buClrTx/>
              <a:buSzTx/>
              <a:buNone/>
              <a:defRPr cap="small" sz="1400">
                <a:solidFill>
                  <a:srgbClr val="EF53A5"/>
                </a:solidFill>
              </a:defRPr>
            </a:lvl1pPr>
            <a:lvl2pPr marL="0" indent="457200">
              <a:buClrTx/>
              <a:buSzTx/>
              <a:buNone/>
              <a:defRPr cap="small" sz="1400">
                <a:solidFill>
                  <a:srgbClr val="EF53A5"/>
                </a:solidFill>
              </a:defRPr>
            </a:lvl2pPr>
            <a:lvl3pPr marL="0" indent="914400">
              <a:buClrTx/>
              <a:buSzTx/>
              <a:buNone/>
              <a:defRPr cap="small" sz="1400">
                <a:solidFill>
                  <a:srgbClr val="EF53A5"/>
                </a:solidFill>
              </a:defRPr>
            </a:lvl3pPr>
            <a:lvl4pPr marL="0" indent="1371600">
              <a:buClrTx/>
              <a:buSzTx/>
              <a:buNone/>
              <a:defRPr cap="small" sz="1400">
                <a:solidFill>
                  <a:srgbClr val="EF53A5"/>
                </a:solidFill>
              </a:defRPr>
            </a:lvl4pPr>
            <a:lvl5pPr marL="0" indent="1828800">
              <a:buClrTx/>
              <a:buSzTx/>
              <a:buNone/>
              <a:defRPr cap="small" sz="1400">
                <a:solidFill>
                  <a:srgbClr val="EF53A5"/>
                </a:solidFill>
              </a:defRPr>
            </a:lvl5pPr>
          </a:lstStyle>
          <a:p>
            <a:pPr/>
            <a:r>
              <a:t>Body Level One</a:t>
            </a:r>
          </a:p>
          <a:p>
            <a:pPr lvl="1"/>
            <a:r>
              <a:t>Body Level Two</a:t>
            </a:r>
          </a:p>
          <a:p>
            <a:pPr lvl="2"/>
            <a:r>
              <a:t>Body Level Three</a:t>
            </a:r>
          </a:p>
          <a:p>
            <a:pPr lvl="3"/>
            <a:r>
              <a:t>Body Level Four</a:t>
            </a:r>
          </a:p>
          <a:p>
            <a:pPr lvl="4"/>
            <a:r>
              <a:t>Body Level Five</a:t>
            </a:r>
          </a:p>
        </p:txBody>
      </p:sp>
      <p:sp>
        <p:nvSpPr>
          <p:cNvPr id="263" name="Text Placeholder 3"/>
          <p:cNvSpPr/>
          <p:nvPr>
            <p:ph type="body" sz="quarter" idx="21"/>
          </p:nvPr>
        </p:nvSpPr>
        <p:spPr>
          <a:xfrm>
            <a:off x="1154954" y="5029198"/>
            <a:ext cx="9244897" cy="997858"/>
          </a:xfrm>
          <a:prstGeom prst="rect">
            <a:avLst/>
          </a:prstGeom>
        </p:spPr>
        <p:txBody>
          <a:bodyPr anchor="ctr"/>
          <a:lstStyle/>
          <a:p>
            <a:pPr marL="0" indent="0">
              <a:buClrTx/>
              <a:buSzTx/>
              <a:buNone/>
              <a:defRPr sz="1400"/>
            </a:pPr>
          </a:p>
        </p:txBody>
      </p:sp>
      <p:sp>
        <p:nvSpPr>
          <p:cNvPr id="264" name="Rectangle 18"/>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sp>
        <p:nvSpPr>
          <p:cNvPr id="2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Name Card">
    <p:spTree>
      <p:nvGrpSpPr>
        <p:cNvPr id="1" name=""/>
        <p:cNvGrpSpPr/>
        <p:nvPr/>
      </p:nvGrpSpPr>
      <p:grpSpPr>
        <a:xfrm>
          <a:off x="0" y="0"/>
          <a:ext cx="0" cy="0"/>
          <a:chOff x="0" y="0"/>
          <a:chExt cx="0" cy="0"/>
        </a:xfrm>
      </p:grpSpPr>
      <p:grpSp>
        <p:nvGrpSpPr>
          <p:cNvPr id="281" name="Group 8"/>
          <p:cNvGrpSpPr/>
          <p:nvPr/>
        </p:nvGrpSpPr>
        <p:grpSpPr>
          <a:xfrm>
            <a:off x="0" y="0"/>
            <a:ext cx="12192001" cy="6858001"/>
            <a:chOff x="0" y="0"/>
            <a:chExt cx="12192000" cy="6858000"/>
          </a:xfrm>
        </p:grpSpPr>
        <p:sp>
          <p:nvSpPr>
            <p:cNvPr id="272" name="Rectangle 10"/>
            <p:cNvSpPr/>
            <p:nvPr/>
          </p:nvSpPr>
          <p:spPr>
            <a:xfrm>
              <a:off x="0" y="0"/>
              <a:ext cx="12192000"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73" name="Oval 14"/>
            <p:cNvSpPr/>
            <p:nvPr/>
          </p:nvSpPr>
          <p:spPr>
            <a:xfrm>
              <a:off x="-1" y="2667000"/>
              <a:ext cx="4191001" cy="4191001"/>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74" name="Oval 15"/>
            <p:cNvSpPr/>
            <p:nvPr/>
          </p:nvSpPr>
          <p:spPr>
            <a:xfrm>
              <a:off x="-1" y="2895600"/>
              <a:ext cx="2362201" cy="2362201"/>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75" name="Oval 16"/>
            <p:cNvSpPr/>
            <p:nvPr/>
          </p:nvSpPr>
          <p:spPr>
            <a:xfrm>
              <a:off x="8609012" y="5867400"/>
              <a:ext cx="990601" cy="990601"/>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76" name="Oval 17"/>
            <p:cNvSpPr/>
            <p:nvPr/>
          </p:nvSpPr>
          <p:spPr>
            <a:xfrm>
              <a:off x="8609012" y="1676399"/>
              <a:ext cx="2819401" cy="2819401"/>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77" name="Oval 18"/>
            <p:cNvSpPr/>
            <p:nvPr/>
          </p:nvSpPr>
          <p:spPr>
            <a:xfrm>
              <a:off x="7999412"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78" name="Freeform 5"/>
            <p:cNvSpPr/>
            <p:nvPr/>
          </p:nvSpPr>
          <p:spPr>
            <a:xfrm rot="21010067">
              <a:off x="8490951" y="4193582"/>
              <a:ext cx="3299408" cy="440928"/>
            </a:xfrm>
            <a:custGeom>
              <a:avLst/>
              <a:gdLst/>
              <a:ahLst/>
              <a:cxnLst>
                <a:cxn ang="0">
                  <a:pos x="wd2" y="hd2"/>
                </a:cxn>
                <a:cxn ang="5400000">
                  <a:pos x="wd2" y="hd2"/>
                </a:cxn>
                <a:cxn ang="10800000">
                  <a:pos x="wd2" y="hd2"/>
                </a:cxn>
                <a:cxn ang="16200000">
                  <a:pos x="wd2" y="hd2"/>
                </a:cxn>
              </a:cxnLst>
              <a:rect l="0" t="0" r="r" b="b"/>
              <a:pathLst>
                <a:path w="21600" h="21572"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pPr/>
            </a:p>
          </p:txBody>
        </p:sp>
        <p:sp>
          <p:nvSpPr>
            <p:cNvPr id="279" name="Freeform 5"/>
            <p:cNvSpPr/>
            <p:nvPr/>
          </p:nvSpPr>
          <p:spPr>
            <a:xfrm>
              <a:off x="455612" y="4241800"/>
              <a:ext cx="11277601" cy="23371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519"/>
                  </a:lnTo>
                  <a:lnTo>
                    <a:pt x="21600" y="21600"/>
                  </a:lnTo>
                  <a:lnTo>
                    <a:pt x="21600" y="19"/>
                  </a:lnTo>
                  <a:lnTo>
                    <a:pt x="21110" y="421"/>
                  </a:lnTo>
                  <a:lnTo>
                    <a:pt x="20622" y="805"/>
                  </a:lnTo>
                  <a:lnTo>
                    <a:pt x="20131" y="1180"/>
                  </a:lnTo>
                  <a:lnTo>
                    <a:pt x="19639" y="1501"/>
                  </a:lnTo>
                  <a:lnTo>
                    <a:pt x="19148" y="1825"/>
                  </a:lnTo>
                  <a:lnTo>
                    <a:pt x="18656" y="2128"/>
                  </a:lnTo>
                  <a:lnTo>
                    <a:pt x="18170" y="2387"/>
                  </a:lnTo>
                  <a:lnTo>
                    <a:pt x="17677" y="2633"/>
                  </a:lnTo>
                  <a:lnTo>
                    <a:pt x="17187" y="2857"/>
                  </a:lnTo>
                  <a:lnTo>
                    <a:pt x="16705" y="3051"/>
                  </a:lnTo>
                  <a:lnTo>
                    <a:pt x="16217" y="3245"/>
                  </a:lnTo>
                  <a:lnTo>
                    <a:pt x="15736" y="3407"/>
                  </a:lnTo>
                  <a:lnTo>
                    <a:pt x="15254" y="3534"/>
                  </a:lnTo>
                  <a:lnTo>
                    <a:pt x="14774" y="3667"/>
                  </a:lnTo>
                  <a:lnTo>
                    <a:pt x="14299" y="3777"/>
                  </a:lnTo>
                  <a:lnTo>
                    <a:pt x="13828" y="3856"/>
                  </a:lnTo>
                  <a:lnTo>
                    <a:pt x="13357" y="3923"/>
                  </a:lnTo>
                  <a:lnTo>
                    <a:pt x="12891" y="3988"/>
                  </a:lnTo>
                  <a:lnTo>
                    <a:pt x="12431" y="4018"/>
                  </a:lnTo>
                  <a:lnTo>
                    <a:pt x="11971" y="4050"/>
                  </a:lnTo>
                  <a:lnTo>
                    <a:pt x="11517" y="4066"/>
                  </a:lnTo>
                  <a:lnTo>
                    <a:pt x="11068" y="4050"/>
                  </a:lnTo>
                  <a:lnTo>
                    <a:pt x="10623" y="4050"/>
                  </a:lnTo>
                  <a:lnTo>
                    <a:pt x="10182" y="4018"/>
                  </a:lnTo>
                  <a:lnTo>
                    <a:pt x="9750" y="3969"/>
                  </a:lnTo>
                  <a:lnTo>
                    <a:pt x="9323" y="3923"/>
                  </a:lnTo>
                  <a:lnTo>
                    <a:pt x="8904" y="3872"/>
                  </a:lnTo>
                  <a:lnTo>
                    <a:pt x="8487" y="3794"/>
                  </a:lnTo>
                  <a:lnTo>
                    <a:pt x="8076" y="3710"/>
                  </a:lnTo>
                  <a:lnTo>
                    <a:pt x="7674" y="3634"/>
                  </a:lnTo>
                  <a:lnTo>
                    <a:pt x="6890" y="3421"/>
                  </a:lnTo>
                  <a:lnTo>
                    <a:pt x="6139" y="3194"/>
                  </a:lnTo>
                  <a:lnTo>
                    <a:pt x="5417" y="2957"/>
                  </a:lnTo>
                  <a:lnTo>
                    <a:pt x="4735" y="2695"/>
                  </a:lnTo>
                  <a:lnTo>
                    <a:pt x="4082" y="2422"/>
                  </a:lnTo>
                  <a:lnTo>
                    <a:pt x="3478" y="2128"/>
                  </a:lnTo>
                  <a:lnTo>
                    <a:pt x="2910" y="1839"/>
                  </a:lnTo>
                  <a:lnTo>
                    <a:pt x="2387" y="1550"/>
                  </a:lnTo>
                  <a:lnTo>
                    <a:pt x="1907" y="1277"/>
                  </a:lnTo>
                  <a:lnTo>
                    <a:pt x="1482" y="1018"/>
                  </a:lnTo>
                  <a:lnTo>
                    <a:pt x="1097" y="772"/>
                  </a:lnTo>
                  <a:lnTo>
                    <a:pt x="773" y="567"/>
                  </a:lnTo>
                  <a:lnTo>
                    <a:pt x="501" y="373"/>
                  </a:lnTo>
                  <a:lnTo>
                    <a:pt x="127" y="9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280"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282" name="Title Text"/>
          <p:cNvSpPr txBox="1"/>
          <p:nvPr>
            <p:ph type="title"/>
          </p:nvPr>
        </p:nvSpPr>
        <p:spPr>
          <a:xfrm>
            <a:off x="1154954" y="2370666"/>
            <a:ext cx="8825660" cy="1822515"/>
          </a:xfrm>
          <a:prstGeom prst="rect">
            <a:avLst/>
          </a:prstGeom>
        </p:spPr>
        <p:txBody>
          <a:bodyPr anchor="b">
            <a:normAutofit fontScale="100000" lnSpcReduction="0"/>
          </a:bodyPr>
          <a:lstStyle>
            <a:lvl1pPr>
              <a:defRPr sz="4000"/>
            </a:lvl1pPr>
          </a:lstStyle>
          <a:p>
            <a:pPr/>
            <a:r>
              <a:t>Title Text</a:t>
            </a:r>
          </a:p>
        </p:txBody>
      </p:sp>
      <p:sp>
        <p:nvSpPr>
          <p:cNvPr id="283" name="Body Level One…"/>
          <p:cNvSpPr txBox="1"/>
          <p:nvPr>
            <p:ph type="body" sz="quarter" idx="1"/>
          </p:nvPr>
        </p:nvSpPr>
        <p:spPr>
          <a:xfrm>
            <a:off x="1154954" y="5024966"/>
            <a:ext cx="8825659" cy="860401"/>
          </a:xfrm>
          <a:prstGeom prst="rect">
            <a:avLst/>
          </a:prstGeom>
        </p:spPr>
        <p:txBody>
          <a:bodyPr/>
          <a:lstStyle>
            <a:lvl1pPr marL="0" indent="0">
              <a:buClrTx/>
              <a:buSzTx/>
              <a:buNone/>
              <a:defRPr sz="2000">
                <a:solidFill>
                  <a:srgbClr val="EF53A5"/>
                </a:solidFill>
              </a:defRPr>
            </a:lvl1pPr>
            <a:lvl2pPr marL="0" indent="457200">
              <a:buClrTx/>
              <a:buSzTx/>
              <a:buNone/>
              <a:defRPr sz="2000">
                <a:solidFill>
                  <a:srgbClr val="EF53A5"/>
                </a:solidFill>
              </a:defRPr>
            </a:lvl2pPr>
            <a:lvl3pPr marL="0" indent="914400">
              <a:buClrTx/>
              <a:buSzTx/>
              <a:buNone/>
              <a:defRPr sz="2000">
                <a:solidFill>
                  <a:srgbClr val="EF53A5"/>
                </a:solidFill>
              </a:defRPr>
            </a:lvl3pPr>
            <a:lvl4pPr marL="0" indent="1371600">
              <a:buClrTx/>
              <a:buSzTx/>
              <a:buNone/>
              <a:defRPr sz="2000">
                <a:solidFill>
                  <a:srgbClr val="EF53A5"/>
                </a:solidFill>
              </a:defRPr>
            </a:lvl4pPr>
            <a:lvl5pPr marL="0" indent="1828800">
              <a:buClrTx/>
              <a:buSzTx/>
              <a:buNone/>
              <a:defRPr sz="2000">
                <a:solidFill>
                  <a:srgbClr val="EF53A5"/>
                </a:solidFill>
              </a:defRPr>
            </a:lvl5pPr>
          </a:lstStyle>
          <a:p>
            <a:pPr/>
            <a:r>
              <a:t>Body Level One</a:t>
            </a:r>
          </a:p>
          <a:p>
            <a:pPr lvl="1"/>
            <a:r>
              <a:t>Body Level Two</a:t>
            </a:r>
          </a:p>
          <a:p>
            <a:pPr lvl="2"/>
            <a:r>
              <a:t>Body Level Three</a:t>
            </a:r>
          </a:p>
          <a:p>
            <a:pPr lvl="3"/>
            <a:r>
              <a:t>Body Level Four</a:t>
            </a:r>
          </a:p>
          <a:p>
            <a:pPr lvl="4"/>
            <a:r>
              <a:t>Body Level Five</a:t>
            </a:r>
          </a:p>
        </p:txBody>
      </p:sp>
      <p:sp>
        <p:nvSpPr>
          <p:cNvPr id="284" name="Rectangle 13"/>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sp>
        <p:nvSpPr>
          <p:cNvPr id="2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 Column">
    <p:spTree>
      <p:nvGrpSpPr>
        <p:cNvPr id="1" name=""/>
        <p:cNvGrpSpPr/>
        <p:nvPr/>
      </p:nvGrpSpPr>
      <p:grpSpPr>
        <a:xfrm>
          <a:off x="0" y="0"/>
          <a:ext cx="0" cy="0"/>
          <a:chOff x="0" y="0"/>
          <a:chExt cx="0" cy="0"/>
        </a:xfrm>
      </p:grpSpPr>
      <p:grpSp>
        <p:nvGrpSpPr>
          <p:cNvPr id="301" name="Group 7"/>
          <p:cNvGrpSpPr/>
          <p:nvPr/>
        </p:nvGrpSpPr>
        <p:grpSpPr>
          <a:xfrm>
            <a:off x="0" y="0"/>
            <a:ext cx="12192001" cy="6858001"/>
            <a:chOff x="0" y="0"/>
            <a:chExt cx="12192000" cy="6858000"/>
          </a:xfrm>
        </p:grpSpPr>
        <p:sp>
          <p:nvSpPr>
            <p:cNvPr id="292" name="Rectangle 6"/>
            <p:cNvSpPr/>
            <p:nvPr/>
          </p:nvSpPr>
          <p:spPr>
            <a:xfrm>
              <a:off x="0" y="0"/>
              <a:ext cx="12192000"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93" name="Oval 12"/>
            <p:cNvSpPr/>
            <p:nvPr/>
          </p:nvSpPr>
          <p:spPr>
            <a:xfrm>
              <a:off x="-1" y="2667000"/>
              <a:ext cx="4191001" cy="4191001"/>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94" name="Oval 14"/>
            <p:cNvSpPr/>
            <p:nvPr/>
          </p:nvSpPr>
          <p:spPr>
            <a:xfrm>
              <a:off x="-1" y="2895600"/>
              <a:ext cx="2362201" cy="2362201"/>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95" name="Oval 17"/>
            <p:cNvSpPr/>
            <p:nvPr/>
          </p:nvSpPr>
          <p:spPr>
            <a:xfrm>
              <a:off x="8609012" y="5867400"/>
              <a:ext cx="990601" cy="990601"/>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96" name="Oval 15"/>
            <p:cNvSpPr/>
            <p:nvPr/>
          </p:nvSpPr>
          <p:spPr>
            <a:xfrm>
              <a:off x="8609012" y="1676399"/>
              <a:ext cx="2819401" cy="2819401"/>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97" name="Oval 16"/>
            <p:cNvSpPr/>
            <p:nvPr/>
          </p:nvSpPr>
          <p:spPr>
            <a:xfrm>
              <a:off x="7999412"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98" name="Freeform 5"/>
            <p:cNvSpPr/>
            <p:nvPr/>
          </p:nvSpPr>
          <p:spPr>
            <a:xfrm rot="21010067">
              <a:off x="8490951" y="1797516"/>
              <a:ext cx="3299408" cy="440928"/>
            </a:xfrm>
            <a:custGeom>
              <a:avLst/>
              <a:gdLst/>
              <a:ahLst/>
              <a:cxnLst>
                <a:cxn ang="0">
                  <a:pos x="wd2" y="hd2"/>
                </a:cxn>
                <a:cxn ang="5400000">
                  <a:pos x="wd2" y="hd2"/>
                </a:cxn>
                <a:cxn ang="10800000">
                  <a:pos x="wd2" y="hd2"/>
                </a:cxn>
                <a:cxn ang="16200000">
                  <a:pos x="wd2" y="hd2"/>
                </a:cxn>
              </a:cxnLst>
              <a:rect l="0" t="0" r="r" b="b"/>
              <a:pathLst>
                <a:path w="21600" h="21572"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pPr/>
            </a:p>
          </p:txBody>
        </p:sp>
        <p:sp>
          <p:nvSpPr>
            <p:cNvPr id="299" name="Freeform 5"/>
            <p:cNvSpPr/>
            <p:nvPr/>
          </p:nvSpPr>
          <p:spPr>
            <a:xfrm>
              <a:off x="459506" y="1866405"/>
              <a:ext cx="11277601" cy="4533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300"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302" name="Rectangle 20"/>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sp>
        <p:nvSpPr>
          <p:cNvPr id="303" name="Title Text"/>
          <p:cNvSpPr txBox="1"/>
          <p:nvPr>
            <p:ph type="title"/>
          </p:nvPr>
        </p:nvSpPr>
        <p:spPr>
          <a:xfrm>
            <a:off x="1154954" y="973667"/>
            <a:ext cx="8825659" cy="706966"/>
          </a:xfrm>
          <a:prstGeom prst="rect">
            <a:avLst/>
          </a:prstGeom>
        </p:spPr>
        <p:txBody>
          <a:bodyPr>
            <a:normAutofit fontScale="100000" lnSpcReduction="0"/>
          </a:bodyPr>
          <a:lstStyle/>
          <a:p>
            <a:pPr/>
            <a:r>
              <a:t>Title Text</a:t>
            </a:r>
          </a:p>
        </p:txBody>
      </p:sp>
      <p:sp>
        <p:nvSpPr>
          <p:cNvPr id="304" name="Body Level One…"/>
          <p:cNvSpPr txBox="1"/>
          <p:nvPr>
            <p:ph type="body" sz="quarter" idx="1"/>
          </p:nvPr>
        </p:nvSpPr>
        <p:spPr>
          <a:xfrm>
            <a:off x="1154954" y="2603501"/>
            <a:ext cx="3141879" cy="576263"/>
          </a:xfrm>
          <a:prstGeom prst="rect">
            <a:avLst/>
          </a:prstGeom>
        </p:spPr>
        <p:txBody>
          <a:bodyPr anchor="b"/>
          <a:lstStyle>
            <a:lvl1pPr marL="0" indent="0">
              <a:buClrTx/>
              <a:buSzTx/>
              <a:buNone/>
              <a:defRPr sz="2400">
                <a:solidFill>
                  <a:srgbClr val="EF53A5"/>
                </a:solidFill>
              </a:defRPr>
            </a:lvl1pPr>
            <a:lvl2pPr marL="0" indent="457200">
              <a:buClrTx/>
              <a:buSzTx/>
              <a:buNone/>
              <a:defRPr sz="2400">
                <a:solidFill>
                  <a:srgbClr val="EF53A5"/>
                </a:solidFill>
              </a:defRPr>
            </a:lvl2pPr>
            <a:lvl3pPr marL="0" indent="914400">
              <a:buClrTx/>
              <a:buSzTx/>
              <a:buNone/>
              <a:defRPr sz="2400">
                <a:solidFill>
                  <a:srgbClr val="EF53A5"/>
                </a:solidFill>
              </a:defRPr>
            </a:lvl3pPr>
            <a:lvl4pPr marL="0" indent="1371600">
              <a:buClrTx/>
              <a:buSzTx/>
              <a:buNone/>
              <a:defRPr sz="2400">
                <a:solidFill>
                  <a:srgbClr val="EF53A5"/>
                </a:solidFill>
              </a:defRPr>
            </a:lvl4pPr>
            <a:lvl5pPr marL="0" indent="1828800">
              <a:buClrTx/>
              <a:buSzTx/>
              <a:buNone/>
              <a:defRPr sz="2400">
                <a:solidFill>
                  <a:srgbClr val="EF53A5"/>
                </a:solidFill>
              </a:defRPr>
            </a:lvl5pPr>
          </a:lstStyle>
          <a:p>
            <a:pPr/>
            <a:r>
              <a:t>Body Level One</a:t>
            </a:r>
          </a:p>
          <a:p>
            <a:pPr lvl="1"/>
            <a:r>
              <a:t>Body Level Two</a:t>
            </a:r>
          </a:p>
          <a:p>
            <a:pPr lvl="2"/>
            <a:r>
              <a:t>Body Level Three</a:t>
            </a:r>
          </a:p>
          <a:p>
            <a:pPr lvl="3"/>
            <a:r>
              <a:t>Body Level Four</a:t>
            </a:r>
          </a:p>
          <a:p>
            <a:pPr lvl="4"/>
            <a:r>
              <a:t>Body Level Five</a:t>
            </a:r>
          </a:p>
        </p:txBody>
      </p:sp>
      <p:sp>
        <p:nvSpPr>
          <p:cNvPr id="305" name="Text Placeholder 3"/>
          <p:cNvSpPr/>
          <p:nvPr>
            <p:ph type="body" sz="quarter" idx="21"/>
          </p:nvPr>
        </p:nvSpPr>
        <p:spPr>
          <a:xfrm>
            <a:off x="1154952" y="3179764"/>
            <a:ext cx="3141880" cy="2847294"/>
          </a:xfrm>
          <a:prstGeom prst="rect">
            <a:avLst/>
          </a:prstGeom>
        </p:spPr>
        <p:txBody>
          <a:bodyPr/>
          <a:lstStyle/>
          <a:p>
            <a:pPr marL="0" indent="0">
              <a:buClrTx/>
              <a:buSzTx/>
              <a:buNone/>
              <a:defRPr sz="1400"/>
            </a:pPr>
          </a:p>
        </p:txBody>
      </p:sp>
      <p:sp>
        <p:nvSpPr>
          <p:cNvPr id="306" name="Text Placeholder 4"/>
          <p:cNvSpPr/>
          <p:nvPr>
            <p:ph type="body" sz="quarter" idx="22"/>
          </p:nvPr>
        </p:nvSpPr>
        <p:spPr>
          <a:xfrm>
            <a:off x="4512721" y="2603499"/>
            <a:ext cx="3147010" cy="576264"/>
          </a:xfrm>
          <a:prstGeom prst="rect">
            <a:avLst/>
          </a:prstGeom>
        </p:spPr>
        <p:txBody>
          <a:bodyPr anchor="b"/>
          <a:lstStyle/>
          <a:p>
            <a:pPr marL="0" indent="0">
              <a:buClrTx/>
              <a:buSzTx/>
              <a:buNone/>
              <a:defRPr sz="2400">
                <a:solidFill>
                  <a:srgbClr val="EF53A5"/>
                </a:solidFill>
              </a:defRPr>
            </a:pPr>
          </a:p>
        </p:txBody>
      </p:sp>
      <p:sp>
        <p:nvSpPr>
          <p:cNvPr id="307" name="Text Placeholder 3"/>
          <p:cNvSpPr/>
          <p:nvPr>
            <p:ph type="body" sz="quarter" idx="23"/>
          </p:nvPr>
        </p:nvSpPr>
        <p:spPr>
          <a:xfrm>
            <a:off x="4512721" y="3179763"/>
            <a:ext cx="3147010" cy="2847294"/>
          </a:xfrm>
          <a:prstGeom prst="rect">
            <a:avLst/>
          </a:prstGeom>
        </p:spPr>
        <p:txBody>
          <a:bodyPr/>
          <a:lstStyle/>
          <a:p>
            <a:pPr marL="0" indent="0">
              <a:buClrTx/>
              <a:buSzTx/>
              <a:buNone/>
              <a:defRPr sz="1400"/>
            </a:pPr>
          </a:p>
        </p:txBody>
      </p:sp>
      <p:sp>
        <p:nvSpPr>
          <p:cNvPr id="308" name="Text Placeholder 4"/>
          <p:cNvSpPr/>
          <p:nvPr>
            <p:ph type="body" sz="quarter" idx="24"/>
          </p:nvPr>
        </p:nvSpPr>
        <p:spPr>
          <a:xfrm>
            <a:off x="7888134" y="2603500"/>
            <a:ext cx="3145731" cy="576263"/>
          </a:xfrm>
          <a:prstGeom prst="rect">
            <a:avLst/>
          </a:prstGeom>
        </p:spPr>
        <p:txBody>
          <a:bodyPr anchor="b"/>
          <a:lstStyle/>
          <a:p>
            <a:pPr marL="0" indent="0">
              <a:buClrTx/>
              <a:buSzTx/>
              <a:buNone/>
              <a:defRPr sz="2400">
                <a:solidFill>
                  <a:srgbClr val="EF53A5"/>
                </a:solidFill>
              </a:defRPr>
            </a:pPr>
          </a:p>
        </p:txBody>
      </p:sp>
      <p:sp>
        <p:nvSpPr>
          <p:cNvPr id="309" name="Text Placeholder 3"/>
          <p:cNvSpPr/>
          <p:nvPr>
            <p:ph type="body" sz="quarter" idx="25"/>
          </p:nvPr>
        </p:nvSpPr>
        <p:spPr>
          <a:xfrm>
            <a:off x="7888329" y="3179761"/>
            <a:ext cx="3145537" cy="2847294"/>
          </a:xfrm>
          <a:prstGeom prst="rect">
            <a:avLst/>
          </a:prstGeom>
        </p:spPr>
        <p:txBody>
          <a:bodyPr/>
          <a:lstStyle/>
          <a:p>
            <a:pPr marL="0" indent="0">
              <a:buClrTx/>
              <a:buSzTx/>
              <a:buNone/>
              <a:defRPr sz="1400"/>
            </a:pPr>
          </a:p>
        </p:txBody>
      </p:sp>
      <p:sp>
        <p:nvSpPr>
          <p:cNvPr id="310" name="Straight Connector 16"/>
          <p:cNvSpPr/>
          <p:nvPr/>
        </p:nvSpPr>
        <p:spPr>
          <a:xfrm flipH="1">
            <a:off x="4403971" y="2569633"/>
            <a:ext cx="1" cy="3492499"/>
          </a:xfrm>
          <a:prstGeom prst="line">
            <a:avLst/>
          </a:prstGeom>
          <a:ln w="12700" cap="rnd">
            <a:solidFill>
              <a:schemeClr val="accent1">
                <a:alpha val="40000"/>
              </a:schemeClr>
            </a:solidFill>
          </a:ln>
        </p:spPr>
        <p:txBody>
          <a:bodyPr lIns="45719" rIns="45719"/>
          <a:lstStyle/>
          <a:p>
            <a:pPr/>
          </a:p>
        </p:txBody>
      </p:sp>
      <p:sp>
        <p:nvSpPr>
          <p:cNvPr id="311" name="Straight Connector 17"/>
          <p:cNvSpPr/>
          <p:nvPr/>
        </p:nvSpPr>
        <p:spPr>
          <a:xfrm>
            <a:off x="7772400" y="2569633"/>
            <a:ext cx="1" cy="3492499"/>
          </a:xfrm>
          <a:prstGeom prst="line">
            <a:avLst/>
          </a:prstGeom>
          <a:ln w="12700" cap="rnd">
            <a:solidFill>
              <a:schemeClr val="accent1">
                <a:alpha val="40000"/>
              </a:schemeClr>
            </a:solidFill>
          </a:ln>
        </p:spPr>
        <p:txBody>
          <a:bodyPr lIns="45719" rIns="45719"/>
          <a:lstStyle/>
          <a:p>
            <a:pPr/>
          </a:p>
        </p:txBody>
      </p:sp>
      <p:sp>
        <p:nvSpPr>
          <p:cNvPr id="3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 Picture Column">
    <p:spTree>
      <p:nvGrpSpPr>
        <p:cNvPr id="1" name=""/>
        <p:cNvGrpSpPr/>
        <p:nvPr/>
      </p:nvGrpSpPr>
      <p:grpSpPr>
        <a:xfrm>
          <a:off x="0" y="0"/>
          <a:ext cx="0" cy="0"/>
          <a:chOff x="0" y="0"/>
          <a:chExt cx="0" cy="0"/>
        </a:xfrm>
      </p:grpSpPr>
      <p:grpSp>
        <p:nvGrpSpPr>
          <p:cNvPr id="328" name="Group 7"/>
          <p:cNvGrpSpPr/>
          <p:nvPr/>
        </p:nvGrpSpPr>
        <p:grpSpPr>
          <a:xfrm>
            <a:off x="0" y="0"/>
            <a:ext cx="12192001" cy="6858001"/>
            <a:chOff x="0" y="0"/>
            <a:chExt cx="12192000" cy="6858000"/>
          </a:xfrm>
        </p:grpSpPr>
        <p:sp>
          <p:nvSpPr>
            <p:cNvPr id="319" name="Rectangle 6"/>
            <p:cNvSpPr/>
            <p:nvPr/>
          </p:nvSpPr>
          <p:spPr>
            <a:xfrm>
              <a:off x="0" y="0"/>
              <a:ext cx="12192000"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320" name="Oval 12"/>
            <p:cNvSpPr/>
            <p:nvPr/>
          </p:nvSpPr>
          <p:spPr>
            <a:xfrm>
              <a:off x="-1" y="2667000"/>
              <a:ext cx="4191001" cy="4191001"/>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321" name="Oval 14"/>
            <p:cNvSpPr/>
            <p:nvPr/>
          </p:nvSpPr>
          <p:spPr>
            <a:xfrm>
              <a:off x="-1" y="2895600"/>
              <a:ext cx="2362201" cy="2362201"/>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322" name="Oval 17"/>
            <p:cNvSpPr/>
            <p:nvPr/>
          </p:nvSpPr>
          <p:spPr>
            <a:xfrm>
              <a:off x="8609012" y="5867400"/>
              <a:ext cx="990601" cy="990601"/>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323" name="Oval 15"/>
            <p:cNvSpPr/>
            <p:nvPr/>
          </p:nvSpPr>
          <p:spPr>
            <a:xfrm>
              <a:off x="8609012" y="1676399"/>
              <a:ext cx="2819401" cy="2819401"/>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324" name="Oval 16"/>
            <p:cNvSpPr/>
            <p:nvPr/>
          </p:nvSpPr>
          <p:spPr>
            <a:xfrm>
              <a:off x="7999412"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325" name="Freeform 5"/>
            <p:cNvSpPr/>
            <p:nvPr/>
          </p:nvSpPr>
          <p:spPr>
            <a:xfrm rot="21010067">
              <a:off x="8490951" y="1797516"/>
              <a:ext cx="3299408" cy="440928"/>
            </a:xfrm>
            <a:custGeom>
              <a:avLst/>
              <a:gdLst/>
              <a:ahLst/>
              <a:cxnLst>
                <a:cxn ang="0">
                  <a:pos x="wd2" y="hd2"/>
                </a:cxn>
                <a:cxn ang="5400000">
                  <a:pos x="wd2" y="hd2"/>
                </a:cxn>
                <a:cxn ang="10800000">
                  <a:pos x="wd2" y="hd2"/>
                </a:cxn>
                <a:cxn ang="16200000">
                  <a:pos x="wd2" y="hd2"/>
                </a:cxn>
              </a:cxnLst>
              <a:rect l="0" t="0" r="r" b="b"/>
              <a:pathLst>
                <a:path w="21600" h="21572"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pPr/>
            </a:p>
          </p:txBody>
        </p:sp>
        <p:sp>
          <p:nvSpPr>
            <p:cNvPr id="326" name="Freeform 5"/>
            <p:cNvSpPr/>
            <p:nvPr/>
          </p:nvSpPr>
          <p:spPr>
            <a:xfrm>
              <a:off x="459506" y="1866405"/>
              <a:ext cx="11277601" cy="4533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327"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329" name="Rectangle 20"/>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sp>
        <p:nvSpPr>
          <p:cNvPr id="330" name="Title Text"/>
          <p:cNvSpPr txBox="1"/>
          <p:nvPr>
            <p:ph type="title"/>
          </p:nvPr>
        </p:nvSpPr>
        <p:spPr>
          <a:xfrm>
            <a:off x="1154954" y="973667"/>
            <a:ext cx="8825659" cy="706966"/>
          </a:xfrm>
          <a:prstGeom prst="rect">
            <a:avLst/>
          </a:prstGeom>
        </p:spPr>
        <p:txBody>
          <a:bodyPr>
            <a:normAutofit fontScale="100000" lnSpcReduction="0"/>
          </a:bodyPr>
          <a:lstStyle/>
          <a:p>
            <a:pPr/>
            <a:r>
              <a:t>Title Text</a:t>
            </a:r>
          </a:p>
        </p:txBody>
      </p:sp>
      <p:sp>
        <p:nvSpPr>
          <p:cNvPr id="331" name="Body Level One…"/>
          <p:cNvSpPr txBox="1"/>
          <p:nvPr>
            <p:ph type="body" sz="quarter" idx="1"/>
          </p:nvPr>
        </p:nvSpPr>
        <p:spPr>
          <a:xfrm>
            <a:off x="1154954" y="4532843"/>
            <a:ext cx="3050439" cy="576263"/>
          </a:xfrm>
          <a:prstGeom prst="rect">
            <a:avLst/>
          </a:prstGeom>
        </p:spPr>
        <p:txBody>
          <a:bodyPr anchor="b"/>
          <a:lstStyle>
            <a:lvl1pPr marL="0" indent="0">
              <a:buClrTx/>
              <a:buSzTx/>
              <a:buNone/>
              <a:defRPr sz="2400">
                <a:solidFill>
                  <a:srgbClr val="EF53A5"/>
                </a:solidFill>
              </a:defRPr>
            </a:lvl1pPr>
            <a:lvl2pPr marL="0" indent="457200">
              <a:buClrTx/>
              <a:buSzTx/>
              <a:buNone/>
              <a:defRPr sz="2400">
                <a:solidFill>
                  <a:srgbClr val="EF53A5"/>
                </a:solidFill>
              </a:defRPr>
            </a:lvl2pPr>
            <a:lvl3pPr marL="0" indent="914400">
              <a:buClrTx/>
              <a:buSzTx/>
              <a:buNone/>
              <a:defRPr sz="2400">
                <a:solidFill>
                  <a:srgbClr val="EF53A5"/>
                </a:solidFill>
              </a:defRPr>
            </a:lvl3pPr>
            <a:lvl4pPr marL="0" indent="1371600">
              <a:buClrTx/>
              <a:buSzTx/>
              <a:buNone/>
              <a:defRPr sz="2400">
                <a:solidFill>
                  <a:srgbClr val="EF53A5"/>
                </a:solidFill>
              </a:defRPr>
            </a:lvl4pPr>
            <a:lvl5pPr marL="0" indent="1828800">
              <a:buClrTx/>
              <a:buSzTx/>
              <a:buNone/>
              <a:defRPr sz="2400">
                <a:solidFill>
                  <a:srgbClr val="EF53A5"/>
                </a:solidFill>
              </a:defRPr>
            </a:lvl5pPr>
          </a:lstStyle>
          <a:p>
            <a:pPr/>
            <a:r>
              <a:t>Body Level One</a:t>
            </a:r>
          </a:p>
          <a:p>
            <a:pPr lvl="1"/>
            <a:r>
              <a:t>Body Level Two</a:t>
            </a:r>
          </a:p>
          <a:p>
            <a:pPr lvl="2"/>
            <a:r>
              <a:t>Body Level Three</a:t>
            </a:r>
          </a:p>
          <a:p>
            <a:pPr lvl="3"/>
            <a:r>
              <a:t>Body Level Four</a:t>
            </a:r>
          </a:p>
          <a:p>
            <a:pPr lvl="4"/>
            <a:r>
              <a:t>Body Level Five</a:t>
            </a:r>
          </a:p>
        </p:txBody>
      </p:sp>
      <p:sp>
        <p:nvSpPr>
          <p:cNvPr id="332" name="Picture Placeholder 2"/>
          <p:cNvSpPr/>
          <p:nvPr>
            <p:ph type="pic" sz="quarter" idx="21"/>
          </p:nvPr>
        </p:nvSpPr>
        <p:spPr>
          <a:xfrm>
            <a:off x="1334552" y="2603499"/>
            <a:ext cx="2691244" cy="1591512"/>
          </a:xfrm>
          <a:prstGeom prst="rect">
            <a:avLst/>
          </a:prstGeom>
          <a:effectLst>
            <a:outerShdw sx="100000" sy="100000" kx="0" ky="0" algn="b" rotWithShape="0" blurRad="50800" dist="50800" dir="5400000">
              <a:srgbClr val="000000">
                <a:alpha val="43000"/>
              </a:srgbClr>
            </a:outerShdw>
          </a:effectLst>
        </p:spPr>
        <p:txBody>
          <a:bodyPr lIns="91439" rIns="91439">
            <a:noAutofit/>
          </a:bodyPr>
          <a:lstStyle/>
          <a:p>
            <a:pPr/>
          </a:p>
        </p:txBody>
      </p:sp>
      <p:sp>
        <p:nvSpPr>
          <p:cNvPr id="333" name="Text Placeholder 3"/>
          <p:cNvSpPr/>
          <p:nvPr>
            <p:ph type="body" sz="quarter" idx="22"/>
          </p:nvPr>
        </p:nvSpPr>
        <p:spPr>
          <a:xfrm>
            <a:off x="1154954" y="5109105"/>
            <a:ext cx="3050439" cy="917953"/>
          </a:xfrm>
          <a:prstGeom prst="rect">
            <a:avLst/>
          </a:prstGeom>
        </p:spPr>
        <p:txBody>
          <a:bodyPr/>
          <a:lstStyle/>
          <a:p>
            <a:pPr marL="0" indent="0">
              <a:buClrTx/>
              <a:buSzTx/>
              <a:buNone/>
              <a:defRPr sz="1400"/>
            </a:pPr>
          </a:p>
        </p:txBody>
      </p:sp>
      <p:sp>
        <p:nvSpPr>
          <p:cNvPr id="334" name="Text Placeholder 4"/>
          <p:cNvSpPr/>
          <p:nvPr>
            <p:ph type="body" sz="quarter" idx="23"/>
          </p:nvPr>
        </p:nvSpPr>
        <p:spPr>
          <a:xfrm>
            <a:off x="4568864" y="4532843"/>
            <a:ext cx="3050439" cy="576264"/>
          </a:xfrm>
          <a:prstGeom prst="rect">
            <a:avLst/>
          </a:prstGeom>
        </p:spPr>
        <p:txBody>
          <a:bodyPr anchor="b"/>
          <a:lstStyle/>
          <a:p>
            <a:pPr marL="0" indent="0">
              <a:buClrTx/>
              <a:buSzTx/>
              <a:buNone/>
              <a:defRPr sz="2400">
                <a:solidFill>
                  <a:srgbClr val="EF53A5"/>
                </a:solidFill>
              </a:defRPr>
            </a:pPr>
          </a:p>
        </p:txBody>
      </p:sp>
      <p:sp>
        <p:nvSpPr>
          <p:cNvPr id="335" name="Picture Placeholder 2"/>
          <p:cNvSpPr/>
          <p:nvPr>
            <p:ph type="pic" sz="quarter" idx="24"/>
          </p:nvPr>
        </p:nvSpPr>
        <p:spPr>
          <a:xfrm>
            <a:off x="4748462" y="2603499"/>
            <a:ext cx="2691244" cy="1591512"/>
          </a:xfrm>
          <a:prstGeom prst="rect">
            <a:avLst/>
          </a:prstGeom>
          <a:effectLst>
            <a:outerShdw sx="100000" sy="100000" kx="0" ky="0" algn="b" rotWithShape="0" blurRad="50800" dist="50800" dir="5400000">
              <a:srgbClr val="000000">
                <a:alpha val="43000"/>
              </a:srgbClr>
            </a:outerShdw>
          </a:effectLst>
        </p:spPr>
        <p:txBody>
          <a:bodyPr lIns="91439" rIns="91439">
            <a:noAutofit/>
          </a:bodyPr>
          <a:lstStyle/>
          <a:p>
            <a:pPr/>
          </a:p>
        </p:txBody>
      </p:sp>
      <p:sp>
        <p:nvSpPr>
          <p:cNvPr id="336" name="Text Placeholder 3"/>
          <p:cNvSpPr/>
          <p:nvPr>
            <p:ph type="body" sz="quarter" idx="25"/>
          </p:nvPr>
        </p:nvSpPr>
        <p:spPr>
          <a:xfrm>
            <a:off x="4570171" y="5109104"/>
            <a:ext cx="3050439" cy="917953"/>
          </a:xfrm>
          <a:prstGeom prst="rect">
            <a:avLst/>
          </a:prstGeom>
        </p:spPr>
        <p:txBody>
          <a:bodyPr/>
          <a:lstStyle/>
          <a:p>
            <a:pPr marL="0" indent="0">
              <a:buClrTx/>
              <a:buSzTx/>
              <a:buNone/>
              <a:defRPr sz="1400"/>
            </a:pPr>
          </a:p>
        </p:txBody>
      </p:sp>
      <p:sp>
        <p:nvSpPr>
          <p:cNvPr id="337" name="Text Placeholder 4"/>
          <p:cNvSpPr/>
          <p:nvPr>
            <p:ph type="body" sz="quarter" idx="26"/>
          </p:nvPr>
        </p:nvSpPr>
        <p:spPr>
          <a:xfrm>
            <a:off x="7982774" y="4532845"/>
            <a:ext cx="3051096" cy="576263"/>
          </a:xfrm>
          <a:prstGeom prst="rect">
            <a:avLst/>
          </a:prstGeom>
        </p:spPr>
        <p:txBody>
          <a:bodyPr anchor="b"/>
          <a:lstStyle/>
          <a:p>
            <a:pPr marL="0" indent="0">
              <a:buClrTx/>
              <a:buSzTx/>
              <a:buNone/>
              <a:defRPr sz="2400">
                <a:solidFill>
                  <a:srgbClr val="EF53A5"/>
                </a:solidFill>
              </a:defRPr>
            </a:pPr>
          </a:p>
        </p:txBody>
      </p:sp>
      <p:sp>
        <p:nvSpPr>
          <p:cNvPr id="338" name="Picture Placeholder 2"/>
          <p:cNvSpPr/>
          <p:nvPr>
            <p:ph type="pic" sz="quarter" idx="27"/>
          </p:nvPr>
        </p:nvSpPr>
        <p:spPr>
          <a:xfrm>
            <a:off x="8163031" y="2603499"/>
            <a:ext cx="2691243" cy="1591512"/>
          </a:xfrm>
          <a:prstGeom prst="rect">
            <a:avLst/>
          </a:prstGeom>
          <a:effectLst>
            <a:outerShdw sx="100000" sy="100000" kx="0" ky="0" algn="b" rotWithShape="0" blurRad="50800" dist="50800" dir="5400000">
              <a:srgbClr val="000000">
                <a:alpha val="43000"/>
              </a:srgbClr>
            </a:outerShdw>
          </a:effectLst>
        </p:spPr>
        <p:txBody>
          <a:bodyPr lIns="91439" rIns="91439">
            <a:noAutofit/>
          </a:bodyPr>
          <a:lstStyle/>
          <a:p>
            <a:pPr/>
          </a:p>
        </p:txBody>
      </p:sp>
      <p:sp>
        <p:nvSpPr>
          <p:cNvPr id="339" name="Text Placeholder 3"/>
          <p:cNvSpPr/>
          <p:nvPr>
            <p:ph type="body" sz="quarter" idx="28"/>
          </p:nvPr>
        </p:nvSpPr>
        <p:spPr>
          <a:xfrm>
            <a:off x="7982774" y="5109104"/>
            <a:ext cx="3051097" cy="917953"/>
          </a:xfrm>
          <a:prstGeom prst="rect">
            <a:avLst/>
          </a:prstGeom>
        </p:spPr>
        <p:txBody>
          <a:bodyPr/>
          <a:lstStyle/>
          <a:p>
            <a:pPr marL="0" indent="0">
              <a:buClrTx/>
              <a:buSzTx/>
              <a:buNone/>
              <a:defRPr sz="1400"/>
            </a:pPr>
          </a:p>
        </p:txBody>
      </p:sp>
      <p:sp>
        <p:nvSpPr>
          <p:cNvPr id="340" name="Straight Connector 42"/>
          <p:cNvSpPr/>
          <p:nvPr/>
        </p:nvSpPr>
        <p:spPr>
          <a:xfrm flipH="1">
            <a:off x="4405831" y="2569633"/>
            <a:ext cx="1" cy="3492499"/>
          </a:xfrm>
          <a:prstGeom prst="line">
            <a:avLst/>
          </a:prstGeom>
          <a:ln w="12700" cap="rnd">
            <a:solidFill>
              <a:schemeClr val="accent1">
                <a:alpha val="40000"/>
              </a:schemeClr>
            </a:solidFill>
          </a:ln>
        </p:spPr>
        <p:txBody>
          <a:bodyPr lIns="45719" rIns="45719"/>
          <a:lstStyle/>
          <a:p>
            <a:pPr/>
          </a:p>
        </p:txBody>
      </p:sp>
      <p:sp>
        <p:nvSpPr>
          <p:cNvPr id="341" name="Straight Connector 43"/>
          <p:cNvSpPr/>
          <p:nvPr/>
        </p:nvSpPr>
        <p:spPr>
          <a:xfrm>
            <a:off x="7797802" y="2569633"/>
            <a:ext cx="1" cy="3492499"/>
          </a:xfrm>
          <a:prstGeom prst="line">
            <a:avLst/>
          </a:prstGeom>
          <a:ln w="12700" cap="rnd">
            <a:solidFill>
              <a:schemeClr val="accent1">
                <a:alpha val="40000"/>
              </a:schemeClr>
            </a:solidFill>
          </a:ln>
        </p:spPr>
        <p:txBody>
          <a:bodyPr lIns="45719" rIns="45719"/>
          <a:lstStyle/>
          <a:p>
            <a:pPr/>
          </a:p>
        </p:txBody>
      </p:sp>
      <p:sp>
        <p:nvSpPr>
          <p:cNvPr id="3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grpSp>
        <p:nvGrpSpPr>
          <p:cNvPr id="34" name="Group 7"/>
          <p:cNvGrpSpPr/>
          <p:nvPr/>
        </p:nvGrpSpPr>
        <p:grpSpPr>
          <a:xfrm>
            <a:off x="0" y="0"/>
            <a:ext cx="12192001" cy="6858001"/>
            <a:chOff x="0" y="0"/>
            <a:chExt cx="12192000" cy="6858000"/>
          </a:xfrm>
        </p:grpSpPr>
        <p:sp>
          <p:nvSpPr>
            <p:cNvPr id="25" name="Rectangle 6"/>
            <p:cNvSpPr/>
            <p:nvPr/>
          </p:nvSpPr>
          <p:spPr>
            <a:xfrm>
              <a:off x="0" y="0"/>
              <a:ext cx="12192000"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6" name="Oval 12"/>
            <p:cNvSpPr/>
            <p:nvPr/>
          </p:nvSpPr>
          <p:spPr>
            <a:xfrm>
              <a:off x="-1" y="2667000"/>
              <a:ext cx="4191001" cy="4191001"/>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7" name="Oval 14"/>
            <p:cNvSpPr/>
            <p:nvPr/>
          </p:nvSpPr>
          <p:spPr>
            <a:xfrm>
              <a:off x="-1" y="2895600"/>
              <a:ext cx="2362201" cy="2362201"/>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8" name="Oval 17"/>
            <p:cNvSpPr/>
            <p:nvPr/>
          </p:nvSpPr>
          <p:spPr>
            <a:xfrm>
              <a:off x="8609012" y="5867400"/>
              <a:ext cx="990601" cy="990601"/>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9" name="Oval 15"/>
            <p:cNvSpPr/>
            <p:nvPr/>
          </p:nvSpPr>
          <p:spPr>
            <a:xfrm>
              <a:off x="8609012" y="1676399"/>
              <a:ext cx="2819401" cy="2819401"/>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30" name="Oval 16"/>
            <p:cNvSpPr/>
            <p:nvPr/>
          </p:nvSpPr>
          <p:spPr>
            <a:xfrm>
              <a:off x="7999412"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31" name="Freeform 5"/>
            <p:cNvSpPr/>
            <p:nvPr/>
          </p:nvSpPr>
          <p:spPr>
            <a:xfrm rot="21010067">
              <a:off x="8490951" y="1797516"/>
              <a:ext cx="3299408" cy="440928"/>
            </a:xfrm>
            <a:custGeom>
              <a:avLst/>
              <a:gdLst/>
              <a:ahLst/>
              <a:cxnLst>
                <a:cxn ang="0">
                  <a:pos x="wd2" y="hd2"/>
                </a:cxn>
                <a:cxn ang="5400000">
                  <a:pos x="wd2" y="hd2"/>
                </a:cxn>
                <a:cxn ang="10800000">
                  <a:pos x="wd2" y="hd2"/>
                </a:cxn>
                <a:cxn ang="16200000">
                  <a:pos x="wd2" y="hd2"/>
                </a:cxn>
              </a:cxnLst>
              <a:rect l="0" t="0" r="r" b="b"/>
              <a:pathLst>
                <a:path w="21600" h="21572"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pPr/>
            </a:p>
          </p:txBody>
        </p:sp>
        <p:sp>
          <p:nvSpPr>
            <p:cNvPr id="32" name="Freeform 5"/>
            <p:cNvSpPr/>
            <p:nvPr/>
          </p:nvSpPr>
          <p:spPr>
            <a:xfrm>
              <a:off x="459506" y="1866405"/>
              <a:ext cx="11277601" cy="4533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33"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35" name="Rectangle 20"/>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sp>
        <p:nvSpPr>
          <p:cNvPr id="36" name="Title Text"/>
          <p:cNvSpPr txBox="1"/>
          <p:nvPr>
            <p:ph type="title"/>
          </p:nvPr>
        </p:nvSpPr>
        <p:spPr>
          <a:xfrm>
            <a:off x="1154954" y="973667"/>
            <a:ext cx="8761414" cy="706966"/>
          </a:xfrm>
          <a:prstGeom prst="rect">
            <a:avLst/>
          </a:prstGeom>
        </p:spPr>
        <p:txBody>
          <a:bodyPr>
            <a:normAutofit fontScale="100000" lnSpcReduction="0"/>
          </a:bodyPr>
          <a:lstStyle/>
          <a:p>
            <a:pPr/>
            <a:r>
              <a:t>Title Text</a:t>
            </a:r>
          </a:p>
        </p:txBody>
      </p:sp>
      <p:sp>
        <p:nvSpPr>
          <p:cNvPr id="37" name="Body Level One…"/>
          <p:cNvSpPr txBox="1"/>
          <p:nvPr>
            <p:ph type="body" sz="half" idx="1"/>
          </p:nvPr>
        </p:nvSpPr>
        <p:spPr>
          <a:xfrm>
            <a:off x="1154954" y="2603500"/>
            <a:ext cx="8825659" cy="34163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0">
    <p:bg>
      <p:bgPr>
        <a:solidFill>
          <a:srgbClr val="3B3059"/>
        </a:solidFill>
      </p:bgPr>
    </p:bg>
    <p:spTree>
      <p:nvGrpSpPr>
        <p:cNvPr id="1" name=""/>
        <p:cNvGrpSpPr/>
        <p:nvPr/>
      </p:nvGrpSpPr>
      <p:grpSpPr>
        <a:xfrm>
          <a:off x="0" y="0"/>
          <a:ext cx="0" cy="0"/>
          <a:chOff x="0" y="0"/>
          <a:chExt cx="0" cy="0"/>
        </a:xfrm>
      </p:grpSpPr>
      <p:grpSp>
        <p:nvGrpSpPr>
          <p:cNvPr id="54" name="Group 7"/>
          <p:cNvGrpSpPr/>
          <p:nvPr/>
        </p:nvGrpSpPr>
        <p:grpSpPr>
          <a:xfrm>
            <a:off x="0" y="0"/>
            <a:ext cx="12192001" cy="6858001"/>
            <a:chOff x="0" y="0"/>
            <a:chExt cx="12192000" cy="6858000"/>
          </a:xfrm>
        </p:grpSpPr>
        <p:sp>
          <p:nvSpPr>
            <p:cNvPr id="45" name="Rectangle 6"/>
            <p:cNvSpPr/>
            <p:nvPr/>
          </p:nvSpPr>
          <p:spPr>
            <a:xfrm>
              <a:off x="0" y="0"/>
              <a:ext cx="12192000"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46" name="Oval 12"/>
            <p:cNvSpPr/>
            <p:nvPr/>
          </p:nvSpPr>
          <p:spPr>
            <a:xfrm>
              <a:off x="-1" y="2667000"/>
              <a:ext cx="4191001" cy="4191001"/>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47" name="Oval 14"/>
            <p:cNvSpPr/>
            <p:nvPr/>
          </p:nvSpPr>
          <p:spPr>
            <a:xfrm>
              <a:off x="-1" y="2895600"/>
              <a:ext cx="2362201" cy="2362201"/>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48" name="Oval 17"/>
            <p:cNvSpPr/>
            <p:nvPr/>
          </p:nvSpPr>
          <p:spPr>
            <a:xfrm>
              <a:off x="8609012" y="5867400"/>
              <a:ext cx="990601" cy="990601"/>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49" name="Oval 15"/>
            <p:cNvSpPr/>
            <p:nvPr/>
          </p:nvSpPr>
          <p:spPr>
            <a:xfrm>
              <a:off x="8609012" y="1676399"/>
              <a:ext cx="2819401" cy="2819401"/>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50" name="Oval 16"/>
            <p:cNvSpPr/>
            <p:nvPr/>
          </p:nvSpPr>
          <p:spPr>
            <a:xfrm>
              <a:off x="7999412"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51" name="Freeform 5"/>
            <p:cNvSpPr/>
            <p:nvPr/>
          </p:nvSpPr>
          <p:spPr>
            <a:xfrm rot="21010067">
              <a:off x="8490951" y="1797516"/>
              <a:ext cx="3299408" cy="440928"/>
            </a:xfrm>
            <a:custGeom>
              <a:avLst/>
              <a:gdLst/>
              <a:ahLst/>
              <a:cxnLst>
                <a:cxn ang="0">
                  <a:pos x="wd2" y="hd2"/>
                </a:cxn>
                <a:cxn ang="5400000">
                  <a:pos x="wd2" y="hd2"/>
                </a:cxn>
                <a:cxn ang="10800000">
                  <a:pos x="wd2" y="hd2"/>
                </a:cxn>
                <a:cxn ang="16200000">
                  <a:pos x="wd2" y="hd2"/>
                </a:cxn>
              </a:cxnLst>
              <a:rect l="0" t="0" r="r" b="b"/>
              <a:pathLst>
                <a:path w="21600" h="21572"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000000">
                <a:alpha val="20000"/>
              </a:srgbClr>
            </a:soli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52" name="Freeform 5"/>
            <p:cNvSpPr/>
            <p:nvPr/>
          </p:nvSpPr>
          <p:spPr>
            <a:xfrm>
              <a:off x="459506" y="1866405"/>
              <a:ext cx="11277601" cy="4533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000000"/>
            </a:soli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53"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000000"/>
            </a:solidFill>
            <a:ln w="12700" cap="flat">
              <a:noFill/>
              <a:miter lim="400000"/>
            </a:ln>
            <a:effectLst/>
          </p:spPr>
          <p:txBody>
            <a:bodyPr wrap="square" lIns="45719" tIns="45719" rIns="45719" bIns="45719" numCol="1" anchor="t">
              <a:noAutofit/>
            </a:bodyPr>
            <a:lstStyle/>
            <a:p>
              <a:pPr>
                <a:defRPr>
                  <a:solidFill>
                    <a:srgbClr val="FFFFFF"/>
                  </a:solidFill>
                </a:defRPr>
              </a:pPr>
            </a:p>
          </p:txBody>
        </p:sp>
      </p:grpSp>
      <p:sp>
        <p:nvSpPr>
          <p:cNvPr id="55" name="Rectangle 20"/>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defRPr>
                <a:solidFill>
                  <a:srgbClr val="FFFFFF"/>
                </a:solidFill>
              </a:defRPr>
            </a:pPr>
          </a:p>
        </p:txBody>
      </p:sp>
      <p:sp>
        <p:nvSpPr>
          <p:cNvPr id="56" name="Title Text"/>
          <p:cNvSpPr txBox="1"/>
          <p:nvPr>
            <p:ph type="title"/>
          </p:nvPr>
        </p:nvSpPr>
        <p:spPr>
          <a:xfrm>
            <a:off x="1154954" y="973667"/>
            <a:ext cx="8761414" cy="706966"/>
          </a:xfrm>
          <a:prstGeom prst="rect">
            <a:avLst/>
          </a:prstGeom>
        </p:spPr>
        <p:txBody>
          <a:bodyPr>
            <a:normAutofit fontScale="100000" lnSpcReduction="0"/>
          </a:bodyPr>
          <a:lstStyle>
            <a:lvl1pPr>
              <a:defRPr>
                <a:solidFill>
                  <a:srgbClr val="3B3059"/>
                </a:solidFill>
              </a:defRPr>
            </a:lvl1pPr>
          </a:lstStyle>
          <a:p>
            <a:pPr/>
            <a:r>
              <a:t>Title Text</a:t>
            </a:r>
          </a:p>
        </p:txBody>
      </p:sp>
      <p:sp>
        <p:nvSpPr>
          <p:cNvPr id="57" name="Body Level One…"/>
          <p:cNvSpPr txBox="1"/>
          <p:nvPr>
            <p:ph type="body" sz="half" idx="1"/>
          </p:nvPr>
        </p:nvSpPr>
        <p:spPr>
          <a:xfrm>
            <a:off x="1154954" y="2603500"/>
            <a:ext cx="8825659" cy="3416300"/>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grpSp>
        <p:nvGrpSpPr>
          <p:cNvPr id="75" name="Group 7"/>
          <p:cNvGrpSpPr/>
          <p:nvPr/>
        </p:nvGrpSpPr>
        <p:grpSpPr>
          <a:xfrm>
            <a:off x="0" y="0"/>
            <a:ext cx="12192001" cy="6858001"/>
            <a:chOff x="0" y="0"/>
            <a:chExt cx="12192000" cy="6858000"/>
          </a:xfrm>
        </p:grpSpPr>
        <p:sp>
          <p:nvSpPr>
            <p:cNvPr id="65" name="Rectangle 13"/>
            <p:cNvSpPr/>
            <p:nvPr/>
          </p:nvSpPr>
          <p:spPr>
            <a:xfrm>
              <a:off x="0" y="0"/>
              <a:ext cx="12192000"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66" name="Oval 16"/>
            <p:cNvSpPr/>
            <p:nvPr/>
          </p:nvSpPr>
          <p:spPr>
            <a:xfrm>
              <a:off x="-1" y="2667000"/>
              <a:ext cx="4191001" cy="4191001"/>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67" name="Oval 17"/>
            <p:cNvSpPr/>
            <p:nvPr/>
          </p:nvSpPr>
          <p:spPr>
            <a:xfrm>
              <a:off x="-1" y="2895600"/>
              <a:ext cx="2362201" cy="2362201"/>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68" name="Oval 18"/>
            <p:cNvSpPr/>
            <p:nvPr/>
          </p:nvSpPr>
          <p:spPr>
            <a:xfrm>
              <a:off x="8609012" y="5867400"/>
              <a:ext cx="990601" cy="990601"/>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69" name="Oval 19"/>
            <p:cNvSpPr/>
            <p:nvPr/>
          </p:nvSpPr>
          <p:spPr>
            <a:xfrm>
              <a:off x="8609012" y="1676399"/>
              <a:ext cx="2819401" cy="2819401"/>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70" name="Oval 20"/>
            <p:cNvSpPr/>
            <p:nvPr/>
          </p:nvSpPr>
          <p:spPr>
            <a:xfrm>
              <a:off x="7999412"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71" name="Rectangle 9"/>
            <p:cNvSpPr/>
            <p:nvPr/>
          </p:nvSpPr>
          <p:spPr>
            <a:xfrm>
              <a:off x="7289800" y="402164"/>
              <a:ext cx="4478866" cy="6053671"/>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sp>
          <p:nvSpPr>
            <p:cNvPr id="72" name="Freeform 5"/>
            <p:cNvSpPr/>
            <p:nvPr/>
          </p:nvSpPr>
          <p:spPr>
            <a:xfrm rot="16200000">
              <a:off x="3787243" y="2801720"/>
              <a:ext cx="6053672" cy="12545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519"/>
                  </a:lnTo>
                  <a:lnTo>
                    <a:pt x="21600" y="21600"/>
                  </a:lnTo>
                  <a:lnTo>
                    <a:pt x="21600" y="19"/>
                  </a:lnTo>
                  <a:lnTo>
                    <a:pt x="21110" y="421"/>
                  </a:lnTo>
                  <a:lnTo>
                    <a:pt x="20622" y="805"/>
                  </a:lnTo>
                  <a:lnTo>
                    <a:pt x="20131" y="1180"/>
                  </a:lnTo>
                  <a:lnTo>
                    <a:pt x="19639" y="1501"/>
                  </a:lnTo>
                  <a:lnTo>
                    <a:pt x="19148" y="1825"/>
                  </a:lnTo>
                  <a:lnTo>
                    <a:pt x="18656" y="2128"/>
                  </a:lnTo>
                  <a:lnTo>
                    <a:pt x="18170" y="2387"/>
                  </a:lnTo>
                  <a:lnTo>
                    <a:pt x="17677" y="2633"/>
                  </a:lnTo>
                  <a:lnTo>
                    <a:pt x="17187" y="2857"/>
                  </a:lnTo>
                  <a:lnTo>
                    <a:pt x="16705" y="3051"/>
                  </a:lnTo>
                  <a:lnTo>
                    <a:pt x="16217" y="3245"/>
                  </a:lnTo>
                  <a:lnTo>
                    <a:pt x="15736" y="3407"/>
                  </a:lnTo>
                  <a:lnTo>
                    <a:pt x="15254" y="3534"/>
                  </a:lnTo>
                  <a:lnTo>
                    <a:pt x="14774" y="3667"/>
                  </a:lnTo>
                  <a:lnTo>
                    <a:pt x="14299" y="3777"/>
                  </a:lnTo>
                  <a:lnTo>
                    <a:pt x="13828" y="3856"/>
                  </a:lnTo>
                  <a:lnTo>
                    <a:pt x="13357" y="3923"/>
                  </a:lnTo>
                  <a:lnTo>
                    <a:pt x="12891" y="3988"/>
                  </a:lnTo>
                  <a:lnTo>
                    <a:pt x="12431" y="4018"/>
                  </a:lnTo>
                  <a:lnTo>
                    <a:pt x="11971" y="4050"/>
                  </a:lnTo>
                  <a:lnTo>
                    <a:pt x="11517" y="4066"/>
                  </a:lnTo>
                  <a:lnTo>
                    <a:pt x="11068" y="4050"/>
                  </a:lnTo>
                  <a:lnTo>
                    <a:pt x="10623" y="4050"/>
                  </a:lnTo>
                  <a:lnTo>
                    <a:pt x="10182" y="4018"/>
                  </a:lnTo>
                  <a:lnTo>
                    <a:pt x="9750" y="3969"/>
                  </a:lnTo>
                  <a:lnTo>
                    <a:pt x="9323" y="3923"/>
                  </a:lnTo>
                  <a:lnTo>
                    <a:pt x="8904" y="3872"/>
                  </a:lnTo>
                  <a:lnTo>
                    <a:pt x="8487" y="3794"/>
                  </a:lnTo>
                  <a:lnTo>
                    <a:pt x="8076" y="3710"/>
                  </a:lnTo>
                  <a:lnTo>
                    <a:pt x="7674" y="3634"/>
                  </a:lnTo>
                  <a:lnTo>
                    <a:pt x="6890" y="3421"/>
                  </a:lnTo>
                  <a:lnTo>
                    <a:pt x="6139" y="3194"/>
                  </a:lnTo>
                  <a:lnTo>
                    <a:pt x="5417" y="2957"/>
                  </a:lnTo>
                  <a:lnTo>
                    <a:pt x="4735" y="2695"/>
                  </a:lnTo>
                  <a:lnTo>
                    <a:pt x="4082" y="2422"/>
                  </a:lnTo>
                  <a:lnTo>
                    <a:pt x="3478" y="2128"/>
                  </a:lnTo>
                  <a:lnTo>
                    <a:pt x="2910" y="1839"/>
                  </a:lnTo>
                  <a:lnTo>
                    <a:pt x="2387" y="1550"/>
                  </a:lnTo>
                  <a:lnTo>
                    <a:pt x="1907" y="1277"/>
                  </a:lnTo>
                  <a:lnTo>
                    <a:pt x="1482" y="1018"/>
                  </a:lnTo>
                  <a:lnTo>
                    <a:pt x="1097" y="772"/>
                  </a:lnTo>
                  <a:lnTo>
                    <a:pt x="773" y="567"/>
                  </a:lnTo>
                  <a:lnTo>
                    <a:pt x="501" y="373"/>
                  </a:lnTo>
                  <a:lnTo>
                    <a:pt x="127" y="9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73" name="Freeform 5"/>
            <p:cNvSpPr/>
            <p:nvPr/>
          </p:nvSpPr>
          <p:spPr>
            <a:xfrm rot="15922489">
              <a:off x="4698353" y="1826076"/>
              <a:ext cx="3299408" cy="440928"/>
            </a:xfrm>
            <a:custGeom>
              <a:avLst/>
              <a:gdLst/>
              <a:ahLst/>
              <a:cxnLst>
                <a:cxn ang="0">
                  <a:pos x="wd2" y="hd2"/>
                </a:cxn>
                <a:cxn ang="5400000">
                  <a:pos x="wd2" y="hd2"/>
                </a:cxn>
                <a:cxn ang="10800000">
                  <a:pos x="wd2" y="hd2"/>
                </a:cxn>
                <a:cxn ang="16200000">
                  <a:pos x="wd2" y="hd2"/>
                </a:cxn>
              </a:cxnLst>
              <a:rect l="0" t="0" r="r" b="b"/>
              <a:pathLst>
                <a:path w="21600" h="21572"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pPr/>
            </a:p>
          </p:txBody>
        </p:sp>
        <p:sp>
          <p:nvSpPr>
            <p:cNvPr id="74"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76" name="Title Text"/>
          <p:cNvSpPr txBox="1"/>
          <p:nvPr>
            <p:ph type="title"/>
          </p:nvPr>
        </p:nvSpPr>
        <p:spPr>
          <a:xfrm>
            <a:off x="1154954" y="2677645"/>
            <a:ext cx="4351026" cy="2283825"/>
          </a:xfrm>
          <a:prstGeom prst="rect">
            <a:avLst/>
          </a:prstGeom>
        </p:spPr>
        <p:txBody>
          <a:bodyPr>
            <a:normAutofit fontScale="100000" lnSpcReduction="0"/>
          </a:bodyPr>
          <a:lstStyle>
            <a:lvl1pPr>
              <a:defRPr sz="4000"/>
            </a:lvl1pPr>
          </a:lstStyle>
          <a:p>
            <a:pPr/>
            <a:r>
              <a:t>Title Text</a:t>
            </a:r>
          </a:p>
        </p:txBody>
      </p:sp>
      <p:sp>
        <p:nvSpPr>
          <p:cNvPr id="77" name="Body Level One…"/>
          <p:cNvSpPr txBox="1"/>
          <p:nvPr>
            <p:ph type="body" sz="quarter" idx="1"/>
          </p:nvPr>
        </p:nvSpPr>
        <p:spPr>
          <a:xfrm>
            <a:off x="6895558" y="2677643"/>
            <a:ext cx="3757547" cy="2283825"/>
          </a:xfrm>
          <a:prstGeom prst="rect">
            <a:avLst/>
          </a:prstGeom>
        </p:spPr>
        <p:txBody>
          <a:bodyPr anchor="ctr"/>
          <a:lstStyle>
            <a:lvl1pPr marL="0" indent="0">
              <a:buClrTx/>
              <a:buSzTx/>
              <a:buNone/>
              <a:defRPr cap="all" sz="2000">
                <a:solidFill>
                  <a:srgbClr val="EF53A5"/>
                </a:solidFill>
              </a:defRPr>
            </a:lvl1pPr>
            <a:lvl2pPr marL="0" indent="457200">
              <a:buClrTx/>
              <a:buSzTx/>
              <a:buNone/>
              <a:defRPr cap="all" sz="2000">
                <a:solidFill>
                  <a:srgbClr val="EF53A5"/>
                </a:solidFill>
              </a:defRPr>
            </a:lvl2pPr>
            <a:lvl3pPr marL="0" indent="914400">
              <a:buClrTx/>
              <a:buSzTx/>
              <a:buNone/>
              <a:defRPr cap="all" sz="2000">
                <a:solidFill>
                  <a:srgbClr val="EF53A5"/>
                </a:solidFill>
              </a:defRPr>
            </a:lvl3pPr>
            <a:lvl4pPr marL="0" indent="1371600">
              <a:buClrTx/>
              <a:buSzTx/>
              <a:buNone/>
              <a:defRPr cap="all" sz="2000">
                <a:solidFill>
                  <a:srgbClr val="EF53A5"/>
                </a:solidFill>
              </a:defRPr>
            </a:lvl4pPr>
            <a:lvl5pPr marL="0" indent="1828800">
              <a:buClrTx/>
              <a:buSzTx/>
              <a:buNone/>
              <a:defRPr cap="all" sz="2000">
                <a:solidFill>
                  <a:srgbClr val="EF53A5"/>
                </a:solidFill>
              </a:defRPr>
            </a:lvl5pPr>
          </a:lstStyle>
          <a:p>
            <a:pPr/>
            <a:r>
              <a:t>Body Level One</a:t>
            </a:r>
          </a:p>
          <a:p>
            <a:pPr lvl="1"/>
            <a:r>
              <a:t>Body Level Two</a:t>
            </a:r>
          </a:p>
          <a:p>
            <a:pPr lvl="2"/>
            <a:r>
              <a:t>Body Level Three</a:t>
            </a:r>
          </a:p>
          <a:p>
            <a:pPr lvl="3"/>
            <a:r>
              <a:t>Body Level Four</a:t>
            </a:r>
          </a:p>
          <a:p>
            <a:pPr lvl="4"/>
            <a:r>
              <a:t>Body Level Five</a:t>
            </a:r>
          </a:p>
        </p:txBody>
      </p:sp>
      <p:sp>
        <p:nvSpPr>
          <p:cNvPr id="78" name="Rectangle 15"/>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sp>
        <p:nvSpPr>
          <p:cNvPr id="7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grpSp>
        <p:nvGrpSpPr>
          <p:cNvPr id="95" name="Group 7"/>
          <p:cNvGrpSpPr/>
          <p:nvPr/>
        </p:nvGrpSpPr>
        <p:grpSpPr>
          <a:xfrm>
            <a:off x="0" y="0"/>
            <a:ext cx="12192001" cy="6858001"/>
            <a:chOff x="0" y="0"/>
            <a:chExt cx="12192000" cy="6858000"/>
          </a:xfrm>
        </p:grpSpPr>
        <p:sp>
          <p:nvSpPr>
            <p:cNvPr id="86" name="Rectangle 6"/>
            <p:cNvSpPr/>
            <p:nvPr/>
          </p:nvSpPr>
          <p:spPr>
            <a:xfrm>
              <a:off x="0" y="0"/>
              <a:ext cx="12192000"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87" name="Oval 12"/>
            <p:cNvSpPr/>
            <p:nvPr/>
          </p:nvSpPr>
          <p:spPr>
            <a:xfrm>
              <a:off x="-1" y="2667000"/>
              <a:ext cx="4191001" cy="4191001"/>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88" name="Oval 14"/>
            <p:cNvSpPr/>
            <p:nvPr/>
          </p:nvSpPr>
          <p:spPr>
            <a:xfrm>
              <a:off x="-1" y="2895600"/>
              <a:ext cx="2362201" cy="2362201"/>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89" name="Oval 17"/>
            <p:cNvSpPr/>
            <p:nvPr/>
          </p:nvSpPr>
          <p:spPr>
            <a:xfrm>
              <a:off x="8609012" y="5867400"/>
              <a:ext cx="990601" cy="990601"/>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90" name="Oval 15"/>
            <p:cNvSpPr/>
            <p:nvPr/>
          </p:nvSpPr>
          <p:spPr>
            <a:xfrm>
              <a:off x="8609012" y="1676399"/>
              <a:ext cx="2819401" cy="2819401"/>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91" name="Oval 16"/>
            <p:cNvSpPr/>
            <p:nvPr/>
          </p:nvSpPr>
          <p:spPr>
            <a:xfrm>
              <a:off x="7999412"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92" name="Freeform 5"/>
            <p:cNvSpPr/>
            <p:nvPr/>
          </p:nvSpPr>
          <p:spPr>
            <a:xfrm rot="21010067">
              <a:off x="8490951" y="1797516"/>
              <a:ext cx="3299408" cy="440928"/>
            </a:xfrm>
            <a:custGeom>
              <a:avLst/>
              <a:gdLst/>
              <a:ahLst/>
              <a:cxnLst>
                <a:cxn ang="0">
                  <a:pos x="wd2" y="hd2"/>
                </a:cxn>
                <a:cxn ang="5400000">
                  <a:pos x="wd2" y="hd2"/>
                </a:cxn>
                <a:cxn ang="10800000">
                  <a:pos x="wd2" y="hd2"/>
                </a:cxn>
                <a:cxn ang="16200000">
                  <a:pos x="wd2" y="hd2"/>
                </a:cxn>
              </a:cxnLst>
              <a:rect l="0" t="0" r="r" b="b"/>
              <a:pathLst>
                <a:path w="21600" h="21572"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pPr/>
            </a:p>
          </p:txBody>
        </p:sp>
        <p:sp>
          <p:nvSpPr>
            <p:cNvPr id="93" name="Freeform 5"/>
            <p:cNvSpPr/>
            <p:nvPr/>
          </p:nvSpPr>
          <p:spPr>
            <a:xfrm>
              <a:off x="459506" y="1866405"/>
              <a:ext cx="11277601" cy="4533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94"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96" name="Rectangle 20"/>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sp>
        <p:nvSpPr>
          <p:cNvPr id="97" name="Title Text"/>
          <p:cNvSpPr txBox="1"/>
          <p:nvPr>
            <p:ph type="title"/>
          </p:nvPr>
        </p:nvSpPr>
        <p:spPr>
          <a:xfrm>
            <a:off x="1154954" y="973667"/>
            <a:ext cx="8761414" cy="706966"/>
          </a:xfrm>
          <a:prstGeom prst="rect">
            <a:avLst/>
          </a:prstGeom>
        </p:spPr>
        <p:txBody>
          <a:bodyPr>
            <a:normAutofit fontScale="100000" lnSpcReduction="0"/>
          </a:bodyPr>
          <a:lstStyle/>
          <a:p>
            <a:pPr/>
            <a:r>
              <a:t>Title Text</a:t>
            </a:r>
          </a:p>
        </p:txBody>
      </p:sp>
      <p:sp>
        <p:nvSpPr>
          <p:cNvPr id="98" name="Body Level One…"/>
          <p:cNvSpPr txBox="1"/>
          <p:nvPr>
            <p:ph type="body" sz="quarter" idx="1"/>
          </p:nvPr>
        </p:nvSpPr>
        <p:spPr>
          <a:xfrm>
            <a:off x="1154954" y="2603500"/>
            <a:ext cx="4825159" cy="341630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grpSp>
        <p:nvGrpSpPr>
          <p:cNvPr id="115" name="Group 7"/>
          <p:cNvGrpSpPr/>
          <p:nvPr/>
        </p:nvGrpSpPr>
        <p:grpSpPr>
          <a:xfrm>
            <a:off x="0" y="0"/>
            <a:ext cx="12192001" cy="6858001"/>
            <a:chOff x="0" y="0"/>
            <a:chExt cx="12192000" cy="6858000"/>
          </a:xfrm>
        </p:grpSpPr>
        <p:sp>
          <p:nvSpPr>
            <p:cNvPr id="106" name="Rectangle 6"/>
            <p:cNvSpPr/>
            <p:nvPr/>
          </p:nvSpPr>
          <p:spPr>
            <a:xfrm>
              <a:off x="0" y="0"/>
              <a:ext cx="12192000"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07" name="Oval 12"/>
            <p:cNvSpPr/>
            <p:nvPr/>
          </p:nvSpPr>
          <p:spPr>
            <a:xfrm>
              <a:off x="-1" y="2667000"/>
              <a:ext cx="4191001" cy="4191001"/>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08" name="Oval 14"/>
            <p:cNvSpPr/>
            <p:nvPr/>
          </p:nvSpPr>
          <p:spPr>
            <a:xfrm>
              <a:off x="-1" y="2895600"/>
              <a:ext cx="2362201" cy="2362201"/>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09" name="Oval 17"/>
            <p:cNvSpPr/>
            <p:nvPr/>
          </p:nvSpPr>
          <p:spPr>
            <a:xfrm>
              <a:off x="8609012" y="5867400"/>
              <a:ext cx="990601" cy="990601"/>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10" name="Oval 15"/>
            <p:cNvSpPr/>
            <p:nvPr/>
          </p:nvSpPr>
          <p:spPr>
            <a:xfrm>
              <a:off x="8609012" y="1676399"/>
              <a:ext cx="2819401" cy="2819401"/>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11" name="Oval 16"/>
            <p:cNvSpPr/>
            <p:nvPr/>
          </p:nvSpPr>
          <p:spPr>
            <a:xfrm>
              <a:off x="7999412"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12" name="Freeform 5"/>
            <p:cNvSpPr/>
            <p:nvPr/>
          </p:nvSpPr>
          <p:spPr>
            <a:xfrm rot="21010067">
              <a:off x="8490951" y="1797516"/>
              <a:ext cx="3299408" cy="440928"/>
            </a:xfrm>
            <a:custGeom>
              <a:avLst/>
              <a:gdLst/>
              <a:ahLst/>
              <a:cxnLst>
                <a:cxn ang="0">
                  <a:pos x="wd2" y="hd2"/>
                </a:cxn>
                <a:cxn ang="5400000">
                  <a:pos x="wd2" y="hd2"/>
                </a:cxn>
                <a:cxn ang="10800000">
                  <a:pos x="wd2" y="hd2"/>
                </a:cxn>
                <a:cxn ang="16200000">
                  <a:pos x="wd2" y="hd2"/>
                </a:cxn>
              </a:cxnLst>
              <a:rect l="0" t="0" r="r" b="b"/>
              <a:pathLst>
                <a:path w="21600" h="21572"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pPr/>
            </a:p>
          </p:txBody>
        </p:sp>
        <p:sp>
          <p:nvSpPr>
            <p:cNvPr id="113" name="Freeform 5"/>
            <p:cNvSpPr/>
            <p:nvPr/>
          </p:nvSpPr>
          <p:spPr>
            <a:xfrm>
              <a:off x="459506" y="1866405"/>
              <a:ext cx="11277601" cy="4533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114"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116" name="Rectangle 20"/>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sp>
        <p:nvSpPr>
          <p:cNvPr id="117" name="Title Text"/>
          <p:cNvSpPr txBox="1"/>
          <p:nvPr>
            <p:ph type="title"/>
          </p:nvPr>
        </p:nvSpPr>
        <p:spPr>
          <a:xfrm>
            <a:off x="1154954" y="973667"/>
            <a:ext cx="8761414" cy="706966"/>
          </a:xfrm>
          <a:prstGeom prst="rect">
            <a:avLst/>
          </a:prstGeom>
        </p:spPr>
        <p:txBody>
          <a:bodyPr>
            <a:normAutofit fontScale="100000" lnSpcReduction="0"/>
          </a:bodyPr>
          <a:lstStyle/>
          <a:p>
            <a:pPr/>
            <a:r>
              <a:t>Title Text</a:t>
            </a:r>
          </a:p>
        </p:txBody>
      </p:sp>
      <p:sp>
        <p:nvSpPr>
          <p:cNvPr id="118" name="Body Level One…"/>
          <p:cNvSpPr txBox="1"/>
          <p:nvPr>
            <p:ph type="body" sz="quarter" idx="1"/>
          </p:nvPr>
        </p:nvSpPr>
        <p:spPr>
          <a:xfrm>
            <a:off x="1154954" y="2603500"/>
            <a:ext cx="4825158" cy="576263"/>
          </a:xfrm>
          <a:prstGeom prst="rect">
            <a:avLst/>
          </a:prstGeom>
        </p:spPr>
        <p:txBody>
          <a:bodyPr anchor="b"/>
          <a:lstStyle>
            <a:lvl1pPr marL="0" indent="0">
              <a:buClrTx/>
              <a:buSzTx/>
              <a:buNone/>
              <a:defRPr sz="2400">
                <a:solidFill>
                  <a:schemeClr val="accent1"/>
                </a:solidFill>
              </a:defRPr>
            </a:lvl1pPr>
            <a:lvl2pPr marL="0" indent="457200">
              <a:buClrTx/>
              <a:buSzTx/>
              <a:buNone/>
              <a:defRPr sz="2400">
                <a:solidFill>
                  <a:schemeClr val="accent1"/>
                </a:solidFill>
              </a:defRPr>
            </a:lvl2pPr>
            <a:lvl3pPr marL="0" indent="914400">
              <a:buClrTx/>
              <a:buSzTx/>
              <a:buNone/>
              <a:defRPr sz="2400">
                <a:solidFill>
                  <a:schemeClr val="accent1"/>
                </a:solidFill>
              </a:defRPr>
            </a:lvl3pPr>
            <a:lvl4pPr marL="0" indent="1371600">
              <a:buClrTx/>
              <a:buSzTx/>
              <a:buNone/>
              <a:defRPr sz="2400">
                <a:solidFill>
                  <a:schemeClr val="accent1"/>
                </a:solidFill>
              </a:defRPr>
            </a:lvl4pPr>
            <a:lvl5pPr marL="0" indent="1828800">
              <a:buClrTx/>
              <a:buSzTx/>
              <a:buNone/>
              <a:defRPr sz="24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119" name="Text Placeholder 4"/>
          <p:cNvSpPr/>
          <p:nvPr>
            <p:ph type="body" sz="quarter" idx="21"/>
          </p:nvPr>
        </p:nvSpPr>
        <p:spPr>
          <a:xfrm>
            <a:off x="6208712" y="2603499"/>
            <a:ext cx="4825160" cy="576264"/>
          </a:xfrm>
          <a:prstGeom prst="rect">
            <a:avLst/>
          </a:prstGeom>
        </p:spPr>
        <p:txBody>
          <a:bodyPr anchor="b"/>
          <a:lstStyle/>
          <a:p>
            <a:pPr marL="0" indent="0">
              <a:buClrTx/>
              <a:buSzTx/>
              <a:buNone/>
              <a:defRPr sz="2400">
                <a:solidFill>
                  <a:schemeClr val="accent1"/>
                </a:solidFill>
              </a:defRPr>
            </a:pPr>
          </a:p>
        </p:txBody>
      </p:sp>
      <p:sp>
        <p:nvSpPr>
          <p:cNvPr id="1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grpSp>
        <p:nvGrpSpPr>
          <p:cNvPr id="136" name="Group 7"/>
          <p:cNvGrpSpPr/>
          <p:nvPr/>
        </p:nvGrpSpPr>
        <p:grpSpPr>
          <a:xfrm>
            <a:off x="0" y="0"/>
            <a:ext cx="12192001" cy="6858001"/>
            <a:chOff x="0" y="0"/>
            <a:chExt cx="12192000" cy="6858000"/>
          </a:xfrm>
        </p:grpSpPr>
        <p:sp>
          <p:nvSpPr>
            <p:cNvPr id="127" name="Rectangle 6"/>
            <p:cNvSpPr/>
            <p:nvPr/>
          </p:nvSpPr>
          <p:spPr>
            <a:xfrm>
              <a:off x="0" y="0"/>
              <a:ext cx="12192000"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28" name="Oval 12"/>
            <p:cNvSpPr/>
            <p:nvPr/>
          </p:nvSpPr>
          <p:spPr>
            <a:xfrm>
              <a:off x="-1" y="2667000"/>
              <a:ext cx="4191001" cy="4191001"/>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29" name="Oval 14"/>
            <p:cNvSpPr/>
            <p:nvPr/>
          </p:nvSpPr>
          <p:spPr>
            <a:xfrm>
              <a:off x="-1" y="2895600"/>
              <a:ext cx="2362201" cy="2362201"/>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30" name="Oval 17"/>
            <p:cNvSpPr/>
            <p:nvPr/>
          </p:nvSpPr>
          <p:spPr>
            <a:xfrm>
              <a:off x="8609012" y="5867400"/>
              <a:ext cx="990601" cy="990601"/>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31" name="Oval 15"/>
            <p:cNvSpPr/>
            <p:nvPr/>
          </p:nvSpPr>
          <p:spPr>
            <a:xfrm>
              <a:off x="8609012" y="1676399"/>
              <a:ext cx="2819401" cy="2819401"/>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32" name="Oval 16"/>
            <p:cNvSpPr/>
            <p:nvPr/>
          </p:nvSpPr>
          <p:spPr>
            <a:xfrm>
              <a:off x="7999412"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33" name="Freeform 5"/>
            <p:cNvSpPr/>
            <p:nvPr/>
          </p:nvSpPr>
          <p:spPr>
            <a:xfrm rot="21010067">
              <a:off x="8490951" y="1797516"/>
              <a:ext cx="3299408" cy="440928"/>
            </a:xfrm>
            <a:custGeom>
              <a:avLst/>
              <a:gdLst/>
              <a:ahLst/>
              <a:cxnLst>
                <a:cxn ang="0">
                  <a:pos x="wd2" y="hd2"/>
                </a:cxn>
                <a:cxn ang="5400000">
                  <a:pos x="wd2" y="hd2"/>
                </a:cxn>
                <a:cxn ang="10800000">
                  <a:pos x="wd2" y="hd2"/>
                </a:cxn>
                <a:cxn ang="16200000">
                  <a:pos x="wd2" y="hd2"/>
                </a:cxn>
              </a:cxnLst>
              <a:rect l="0" t="0" r="r" b="b"/>
              <a:pathLst>
                <a:path w="21600" h="21572"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pPr/>
            </a:p>
          </p:txBody>
        </p:sp>
        <p:sp>
          <p:nvSpPr>
            <p:cNvPr id="134" name="Freeform 5"/>
            <p:cNvSpPr/>
            <p:nvPr/>
          </p:nvSpPr>
          <p:spPr>
            <a:xfrm>
              <a:off x="459506" y="1866405"/>
              <a:ext cx="11277601" cy="4533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135"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137" name="Rectangle 20"/>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sp>
        <p:nvSpPr>
          <p:cNvPr id="138" name="Title Text"/>
          <p:cNvSpPr txBox="1"/>
          <p:nvPr>
            <p:ph type="title"/>
          </p:nvPr>
        </p:nvSpPr>
        <p:spPr>
          <a:xfrm>
            <a:off x="1154954" y="973667"/>
            <a:ext cx="8761414" cy="706966"/>
          </a:xfrm>
          <a:prstGeom prst="rect">
            <a:avLst/>
          </a:prstGeom>
        </p:spPr>
        <p:txBody>
          <a:bodyPr>
            <a:normAutofit fontScale="100000" lnSpcReduction="0"/>
          </a:bodyPr>
          <a:lstStyle/>
          <a:p>
            <a:pPr/>
            <a:r>
              <a:t>Title Text</a:t>
            </a:r>
          </a:p>
        </p:txBody>
      </p:sp>
      <p:sp>
        <p:nvSpPr>
          <p:cNvPr id="1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grpSp>
        <p:nvGrpSpPr>
          <p:cNvPr id="163" name="Group 8"/>
          <p:cNvGrpSpPr/>
          <p:nvPr/>
        </p:nvGrpSpPr>
        <p:grpSpPr>
          <a:xfrm>
            <a:off x="0" y="0"/>
            <a:ext cx="12192001" cy="6858001"/>
            <a:chOff x="0" y="0"/>
            <a:chExt cx="12192000" cy="6858000"/>
          </a:xfrm>
        </p:grpSpPr>
        <p:sp>
          <p:nvSpPr>
            <p:cNvPr id="153" name="Rectangle 13"/>
            <p:cNvSpPr/>
            <p:nvPr/>
          </p:nvSpPr>
          <p:spPr>
            <a:xfrm>
              <a:off x="0" y="0"/>
              <a:ext cx="12192000"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54" name="Oval 16"/>
            <p:cNvSpPr/>
            <p:nvPr/>
          </p:nvSpPr>
          <p:spPr>
            <a:xfrm>
              <a:off x="-1" y="2667000"/>
              <a:ext cx="4191001" cy="4191001"/>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55" name="Oval 18"/>
            <p:cNvSpPr/>
            <p:nvPr/>
          </p:nvSpPr>
          <p:spPr>
            <a:xfrm>
              <a:off x="-1" y="2895600"/>
              <a:ext cx="2362201" cy="2362201"/>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56" name="Oval 19"/>
            <p:cNvSpPr/>
            <p:nvPr/>
          </p:nvSpPr>
          <p:spPr>
            <a:xfrm>
              <a:off x="8609012" y="5867400"/>
              <a:ext cx="990601" cy="990601"/>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57" name="Oval 20"/>
            <p:cNvSpPr/>
            <p:nvPr/>
          </p:nvSpPr>
          <p:spPr>
            <a:xfrm>
              <a:off x="8609012" y="1676399"/>
              <a:ext cx="2819401" cy="2819401"/>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58" name="Oval 21"/>
            <p:cNvSpPr/>
            <p:nvPr/>
          </p:nvSpPr>
          <p:spPr>
            <a:xfrm>
              <a:off x="7999412"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59" name="Rectangle 10"/>
            <p:cNvSpPr/>
            <p:nvPr/>
          </p:nvSpPr>
          <p:spPr>
            <a:xfrm>
              <a:off x="5713412" y="402164"/>
              <a:ext cx="6055253" cy="6053671"/>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sp>
          <p:nvSpPr>
            <p:cNvPr id="160" name="Freeform 5"/>
            <p:cNvSpPr/>
            <p:nvPr/>
          </p:nvSpPr>
          <p:spPr>
            <a:xfrm rot="15922489">
              <a:off x="3140486" y="1826076"/>
              <a:ext cx="3299407" cy="440928"/>
            </a:xfrm>
            <a:custGeom>
              <a:avLst/>
              <a:gdLst/>
              <a:ahLst/>
              <a:cxnLst>
                <a:cxn ang="0">
                  <a:pos x="wd2" y="hd2"/>
                </a:cxn>
                <a:cxn ang="5400000">
                  <a:pos x="wd2" y="hd2"/>
                </a:cxn>
                <a:cxn ang="10800000">
                  <a:pos x="wd2" y="hd2"/>
                </a:cxn>
                <a:cxn ang="16200000">
                  <a:pos x="wd2" y="hd2"/>
                </a:cxn>
              </a:cxnLst>
              <a:rect l="0" t="0" r="r" b="b"/>
              <a:pathLst>
                <a:path w="21600" h="21572"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pPr/>
            </a:p>
          </p:txBody>
        </p:sp>
        <p:sp>
          <p:nvSpPr>
            <p:cNvPr id="161" name="Freeform 5"/>
            <p:cNvSpPr/>
            <p:nvPr/>
          </p:nvSpPr>
          <p:spPr>
            <a:xfrm rot="16200000">
              <a:off x="2229376" y="2801720"/>
              <a:ext cx="6053672" cy="12545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519"/>
                  </a:lnTo>
                  <a:lnTo>
                    <a:pt x="21600" y="21600"/>
                  </a:lnTo>
                  <a:lnTo>
                    <a:pt x="21600" y="19"/>
                  </a:lnTo>
                  <a:lnTo>
                    <a:pt x="21110" y="421"/>
                  </a:lnTo>
                  <a:lnTo>
                    <a:pt x="20622" y="805"/>
                  </a:lnTo>
                  <a:lnTo>
                    <a:pt x="20131" y="1180"/>
                  </a:lnTo>
                  <a:lnTo>
                    <a:pt x="19639" y="1501"/>
                  </a:lnTo>
                  <a:lnTo>
                    <a:pt x="19148" y="1825"/>
                  </a:lnTo>
                  <a:lnTo>
                    <a:pt x="18656" y="2128"/>
                  </a:lnTo>
                  <a:lnTo>
                    <a:pt x="18170" y="2387"/>
                  </a:lnTo>
                  <a:lnTo>
                    <a:pt x="17677" y="2633"/>
                  </a:lnTo>
                  <a:lnTo>
                    <a:pt x="17187" y="2857"/>
                  </a:lnTo>
                  <a:lnTo>
                    <a:pt x="16705" y="3051"/>
                  </a:lnTo>
                  <a:lnTo>
                    <a:pt x="16217" y="3245"/>
                  </a:lnTo>
                  <a:lnTo>
                    <a:pt x="15736" y="3407"/>
                  </a:lnTo>
                  <a:lnTo>
                    <a:pt x="15254" y="3534"/>
                  </a:lnTo>
                  <a:lnTo>
                    <a:pt x="14774" y="3667"/>
                  </a:lnTo>
                  <a:lnTo>
                    <a:pt x="14299" y="3777"/>
                  </a:lnTo>
                  <a:lnTo>
                    <a:pt x="13828" y="3856"/>
                  </a:lnTo>
                  <a:lnTo>
                    <a:pt x="13357" y="3923"/>
                  </a:lnTo>
                  <a:lnTo>
                    <a:pt x="12891" y="3988"/>
                  </a:lnTo>
                  <a:lnTo>
                    <a:pt x="12431" y="4018"/>
                  </a:lnTo>
                  <a:lnTo>
                    <a:pt x="11971" y="4050"/>
                  </a:lnTo>
                  <a:lnTo>
                    <a:pt x="11517" y="4066"/>
                  </a:lnTo>
                  <a:lnTo>
                    <a:pt x="11068" y="4050"/>
                  </a:lnTo>
                  <a:lnTo>
                    <a:pt x="10623" y="4050"/>
                  </a:lnTo>
                  <a:lnTo>
                    <a:pt x="10182" y="4018"/>
                  </a:lnTo>
                  <a:lnTo>
                    <a:pt x="9750" y="3969"/>
                  </a:lnTo>
                  <a:lnTo>
                    <a:pt x="9323" y="3923"/>
                  </a:lnTo>
                  <a:lnTo>
                    <a:pt x="8904" y="3872"/>
                  </a:lnTo>
                  <a:lnTo>
                    <a:pt x="8487" y="3794"/>
                  </a:lnTo>
                  <a:lnTo>
                    <a:pt x="8076" y="3710"/>
                  </a:lnTo>
                  <a:lnTo>
                    <a:pt x="7674" y="3634"/>
                  </a:lnTo>
                  <a:lnTo>
                    <a:pt x="6890" y="3421"/>
                  </a:lnTo>
                  <a:lnTo>
                    <a:pt x="6139" y="3194"/>
                  </a:lnTo>
                  <a:lnTo>
                    <a:pt x="5417" y="2957"/>
                  </a:lnTo>
                  <a:lnTo>
                    <a:pt x="4735" y="2695"/>
                  </a:lnTo>
                  <a:lnTo>
                    <a:pt x="4082" y="2422"/>
                  </a:lnTo>
                  <a:lnTo>
                    <a:pt x="3478" y="2128"/>
                  </a:lnTo>
                  <a:lnTo>
                    <a:pt x="2910" y="1839"/>
                  </a:lnTo>
                  <a:lnTo>
                    <a:pt x="2387" y="1550"/>
                  </a:lnTo>
                  <a:lnTo>
                    <a:pt x="1907" y="1277"/>
                  </a:lnTo>
                  <a:lnTo>
                    <a:pt x="1482" y="1018"/>
                  </a:lnTo>
                  <a:lnTo>
                    <a:pt x="1097" y="772"/>
                  </a:lnTo>
                  <a:lnTo>
                    <a:pt x="773" y="567"/>
                  </a:lnTo>
                  <a:lnTo>
                    <a:pt x="501" y="373"/>
                  </a:lnTo>
                  <a:lnTo>
                    <a:pt x="127" y="9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162"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164" name="Title Text"/>
          <p:cNvSpPr txBox="1"/>
          <p:nvPr>
            <p:ph type="title"/>
          </p:nvPr>
        </p:nvSpPr>
        <p:spPr>
          <a:xfrm>
            <a:off x="1154954" y="1295400"/>
            <a:ext cx="2793159" cy="1600200"/>
          </a:xfrm>
          <a:prstGeom prst="rect">
            <a:avLst/>
          </a:prstGeom>
        </p:spPr>
        <p:txBody>
          <a:bodyPr anchor="b">
            <a:normAutofit fontScale="100000" lnSpcReduction="0"/>
          </a:bodyPr>
          <a:lstStyle>
            <a:lvl1pPr>
              <a:defRPr sz="2400"/>
            </a:lvl1pPr>
          </a:lstStyle>
          <a:p>
            <a:pPr/>
            <a:r>
              <a:t>Title Text</a:t>
            </a:r>
          </a:p>
        </p:txBody>
      </p:sp>
      <p:sp>
        <p:nvSpPr>
          <p:cNvPr id="165" name="Body Level One…"/>
          <p:cNvSpPr txBox="1"/>
          <p:nvPr>
            <p:ph type="body" sz="half" idx="1"/>
          </p:nvPr>
        </p:nvSpPr>
        <p:spPr>
          <a:xfrm>
            <a:off x="5781145" y="1447800"/>
            <a:ext cx="5190068" cy="4572000"/>
          </a:xfrm>
          <a:prstGeom prst="rect">
            <a:avLst/>
          </a:prstGeom>
        </p:spPr>
        <p:txBody>
          <a:bodyPr anchor="ctr"/>
          <a:lstStyle/>
          <a:p>
            <a:pPr/>
            <a:r>
              <a:t>Body Level One</a:t>
            </a:r>
          </a:p>
          <a:p>
            <a:pPr lvl="1"/>
            <a:r>
              <a:t>Body Level Two</a:t>
            </a:r>
          </a:p>
          <a:p>
            <a:pPr lvl="2"/>
            <a:r>
              <a:t>Body Level Three</a:t>
            </a:r>
          </a:p>
          <a:p>
            <a:pPr lvl="3"/>
            <a:r>
              <a:t>Body Level Four</a:t>
            </a:r>
          </a:p>
          <a:p>
            <a:pPr lvl="4"/>
            <a:r>
              <a:t>Body Level Five</a:t>
            </a:r>
          </a:p>
        </p:txBody>
      </p:sp>
      <p:sp>
        <p:nvSpPr>
          <p:cNvPr id="166" name="Text Placeholder 3"/>
          <p:cNvSpPr/>
          <p:nvPr>
            <p:ph type="body" sz="quarter" idx="21"/>
          </p:nvPr>
        </p:nvSpPr>
        <p:spPr>
          <a:xfrm>
            <a:off x="1154954" y="3129279"/>
            <a:ext cx="2793159" cy="2895600"/>
          </a:xfrm>
          <a:prstGeom prst="rect">
            <a:avLst/>
          </a:prstGeom>
        </p:spPr>
        <p:txBody>
          <a:bodyPr/>
          <a:lstStyle/>
          <a:p>
            <a:pPr marL="0" indent="0">
              <a:buClrTx/>
              <a:buSzTx/>
              <a:buNone/>
              <a:defRPr sz="1400">
                <a:solidFill>
                  <a:srgbClr val="EF53A5"/>
                </a:solidFill>
              </a:defRPr>
            </a:pPr>
          </a:p>
        </p:txBody>
      </p:sp>
      <p:sp>
        <p:nvSpPr>
          <p:cNvPr id="167" name="Rectangle 15"/>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sp>
        <p:nvSpPr>
          <p:cNvPr id="1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6"/>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sp>
        <p:nvSpPr>
          <p:cNvPr id="3" name="Title Text"/>
          <p:cNvSpPr txBox="1"/>
          <p:nvPr>
            <p:ph type="title"/>
          </p:nvPr>
        </p:nvSpPr>
        <p:spPr>
          <a:xfrm>
            <a:off x="609600" y="92074"/>
            <a:ext cx="10972800" cy="1508127"/>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4"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0522496" y="540176"/>
            <a:ext cx="498287" cy="523240"/>
          </a:xfrm>
          <a:prstGeom prst="rect">
            <a:avLst/>
          </a:prstGeom>
          <a:ln w="12700">
            <a:miter lim="400000"/>
          </a:ln>
        </p:spPr>
        <p:txBody>
          <a:bodyPr wrap="none" lIns="45719" rIns="45719" anchor="b">
            <a:spAutoFit/>
          </a:bodyPr>
          <a:lstStyle>
            <a:lvl1pPr algn="ctr">
              <a:defRPr sz="2800">
                <a:solidFill>
                  <a:srgbClr val="FF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EBEBEB"/>
          </a:solidFill>
          <a:uFillTx/>
          <a:latin typeface="+mn-lt"/>
          <a:ea typeface="+mn-ea"/>
          <a:cs typeface="+mn-cs"/>
          <a:sym typeface="Century Gothic"/>
        </a:defRPr>
      </a:lvl1pPr>
      <a:lvl2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EBEBEB"/>
          </a:solidFill>
          <a:uFillTx/>
          <a:latin typeface="+mn-lt"/>
          <a:ea typeface="+mn-ea"/>
          <a:cs typeface="+mn-cs"/>
          <a:sym typeface="Century Gothic"/>
        </a:defRPr>
      </a:lvl2pPr>
      <a:lvl3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EBEBEB"/>
          </a:solidFill>
          <a:uFillTx/>
          <a:latin typeface="+mn-lt"/>
          <a:ea typeface="+mn-ea"/>
          <a:cs typeface="+mn-cs"/>
          <a:sym typeface="Century Gothic"/>
        </a:defRPr>
      </a:lvl3pPr>
      <a:lvl4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EBEBEB"/>
          </a:solidFill>
          <a:uFillTx/>
          <a:latin typeface="+mn-lt"/>
          <a:ea typeface="+mn-ea"/>
          <a:cs typeface="+mn-cs"/>
          <a:sym typeface="Century Gothic"/>
        </a:defRPr>
      </a:lvl4pPr>
      <a:lvl5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EBEBEB"/>
          </a:solidFill>
          <a:uFillTx/>
          <a:latin typeface="+mn-lt"/>
          <a:ea typeface="+mn-ea"/>
          <a:cs typeface="+mn-cs"/>
          <a:sym typeface="Century Gothic"/>
        </a:defRPr>
      </a:lvl5pPr>
      <a:lvl6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EBEBEB"/>
          </a:solidFill>
          <a:uFillTx/>
          <a:latin typeface="+mn-lt"/>
          <a:ea typeface="+mn-ea"/>
          <a:cs typeface="+mn-cs"/>
          <a:sym typeface="Century Gothic"/>
        </a:defRPr>
      </a:lvl6pPr>
      <a:lvl7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EBEBEB"/>
          </a:solidFill>
          <a:uFillTx/>
          <a:latin typeface="+mn-lt"/>
          <a:ea typeface="+mn-ea"/>
          <a:cs typeface="+mn-cs"/>
          <a:sym typeface="Century Gothic"/>
        </a:defRPr>
      </a:lvl7pPr>
      <a:lvl8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EBEBEB"/>
          </a:solidFill>
          <a:uFillTx/>
          <a:latin typeface="+mn-lt"/>
          <a:ea typeface="+mn-ea"/>
          <a:cs typeface="+mn-cs"/>
          <a:sym typeface="Century Gothic"/>
        </a:defRPr>
      </a:lvl8pPr>
      <a:lvl9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EBEBEB"/>
          </a:solidFill>
          <a:uFillTx/>
          <a:latin typeface="+mn-lt"/>
          <a:ea typeface="+mn-ea"/>
          <a:cs typeface="+mn-cs"/>
          <a:sym typeface="Century Gothic"/>
        </a:defRPr>
      </a:lvl9pPr>
    </p:titleStyle>
    <p:bodyStyle>
      <a:lvl1pPr marL="3429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n-lt"/>
          <a:ea typeface="+mn-ea"/>
          <a:cs typeface="+mn-cs"/>
          <a:sym typeface="Century Gothic"/>
        </a:defRPr>
      </a:lvl1pPr>
      <a:lvl2pPr marL="778668" marR="0" indent="-321468"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n-lt"/>
          <a:ea typeface="+mn-ea"/>
          <a:cs typeface="+mn-cs"/>
          <a:sym typeface="Century Gothic"/>
        </a:defRPr>
      </a:lvl2pPr>
      <a:lvl3pPr marL="1208314" marR="0" indent="-293914"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n-lt"/>
          <a:ea typeface="+mn-ea"/>
          <a:cs typeface="+mn-cs"/>
          <a:sym typeface="Century Gothic"/>
        </a:defRPr>
      </a:lvl3pPr>
      <a:lvl4pPr marL="17145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n-lt"/>
          <a:ea typeface="+mn-ea"/>
          <a:cs typeface="+mn-cs"/>
          <a:sym typeface="Century Gothic"/>
        </a:defRPr>
      </a:lvl4pPr>
      <a:lvl5pPr marL="21717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n-lt"/>
          <a:ea typeface="+mn-ea"/>
          <a:cs typeface="+mn-cs"/>
          <a:sym typeface="Century Gothic"/>
        </a:defRPr>
      </a:lvl5pPr>
      <a:lvl6pPr marL="26289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n-lt"/>
          <a:ea typeface="+mn-ea"/>
          <a:cs typeface="+mn-cs"/>
          <a:sym typeface="Century Gothic"/>
        </a:defRPr>
      </a:lvl6pPr>
      <a:lvl7pPr marL="30861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n-lt"/>
          <a:ea typeface="+mn-ea"/>
          <a:cs typeface="+mn-cs"/>
          <a:sym typeface="Century Gothic"/>
        </a:defRPr>
      </a:lvl7pPr>
      <a:lvl8pPr marL="35433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n-lt"/>
          <a:ea typeface="+mn-ea"/>
          <a:cs typeface="+mn-cs"/>
          <a:sym typeface="Century Gothic"/>
        </a:defRPr>
      </a:lvl8pPr>
      <a:lvl9pPr marL="40005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n-lt"/>
          <a:ea typeface="+mn-ea"/>
          <a:cs typeface="+mn-cs"/>
          <a:sym typeface="Century Gothic"/>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Century Gothic"/>
        </a:defRPr>
      </a:lvl1pPr>
      <a:lvl2pPr marL="0" marR="0" indent="457200" algn="ctr" defTabSz="9144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Century Gothic"/>
        </a:defRPr>
      </a:lvl2pPr>
      <a:lvl3pPr marL="0" marR="0" indent="914400" algn="ctr" defTabSz="9144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Century Gothic"/>
        </a:defRPr>
      </a:lvl3pPr>
      <a:lvl4pPr marL="0" marR="0" indent="1371600" algn="ctr" defTabSz="9144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Century Gothic"/>
        </a:defRPr>
      </a:lvl4pPr>
      <a:lvl5pPr marL="0" marR="0" indent="1828800" algn="ctr" defTabSz="9144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Century Gothic"/>
        </a:defRPr>
      </a:lvl5pPr>
      <a:lvl6pPr marL="0" marR="0" indent="2286000" algn="ctr" defTabSz="9144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Century Gothic"/>
        </a:defRPr>
      </a:lvl6pPr>
      <a:lvl7pPr marL="0" marR="0" indent="2743200" algn="ctr" defTabSz="9144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Century Gothic"/>
        </a:defRPr>
      </a:lvl7pPr>
      <a:lvl8pPr marL="0" marR="0" indent="3200400" algn="ctr" defTabSz="9144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Century Gothic"/>
        </a:defRPr>
      </a:lvl8pPr>
      <a:lvl9pPr marL="0" marR="0" indent="3657600" algn="ctr" defTabSz="9144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Century Gothic"/>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kaggle.com/code/nouranhany10/eda-on-instacart-data" TargetMode="External"/><Relationship Id="rId3" Type="http://schemas.openxmlformats.org/officeDocument/2006/relationships/hyperlink" Target="https://www.kaggle.com/c/instacart-market-basket-analysis/data?select=sample_submission.csv.zip" TargetMode="External"/><Relationship Id="rId4" Type="http://schemas.openxmlformats.org/officeDocument/2006/relationships/hyperlink" Target="https://medium.com/mlearning-ai/instacart-market-basket-analysis-a726bb56d62"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jpeg"/><Relationship Id="rId4" Type="http://schemas.openxmlformats.org/officeDocument/2006/relationships/image" Target="../media/image2.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1" name="Title 1"/>
          <p:cNvSpPr txBox="1"/>
          <p:nvPr>
            <p:ph type="ctrTitle"/>
          </p:nvPr>
        </p:nvSpPr>
        <p:spPr>
          <a:xfrm>
            <a:off x="1061457" y="1613548"/>
            <a:ext cx="8825660" cy="1125601"/>
          </a:xfrm>
          <a:prstGeom prst="rect">
            <a:avLst/>
          </a:prstGeom>
        </p:spPr>
        <p:txBody>
          <a:bodyPr/>
          <a:lstStyle/>
          <a:p>
            <a:pPr>
              <a:defRPr>
                <a:latin typeface="Times New Roman"/>
                <a:ea typeface="Times New Roman"/>
                <a:cs typeface="Times New Roman"/>
                <a:sym typeface="Times New Roman"/>
              </a:defRPr>
            </a:pPr>
            <a:r>
              <a:t>Instacart Analysis</a:t>
            </a:r>
            <a:br/>
            <a:r>
              <a:rPr sz="1200"/>
              <a:t>                                                              </a:t>
            </a:r>
            <a:r>
              <a:rPr sz="1400"/>
              <a:t> (Product Recommendation and Market Basket Analysis)</a:t>
            </a:r>
          </a:p>
        </p:txBody>
      </p:sp>
      <p:sp>
        <p:nvSpPr>
          <p:cNvPr id="352" name="TextBox 3"/>
          <p:cNvSpPr txBox="1"/>
          <p:nvPr/>
        </p:nvSpPr>
        <p:spPr>
          <a:xfrm>
            <a:off x="8282940" y="4389118"/>
            <a:ext cx="3215641" cy="1424755"/>
          </a:xfrm>
          <a:prstGeom prst="rect">
            <a:avLst/>
          </a:prstGeom>
          <a:ln>
            <a:solidFill>
              <a:srgbClr val="71186E"/>
            </a:solidFill>
          </a:ln>
          <a:extLst>
            <a:ext uri="{C572A759-6A51-4108-AA02-DFA0A04FC94B}">
              <ma14:wrappingTextBoxFlag xmlns:ma14="http://schemas.microsoft.com/office/mac/drawingml/2011/main" val="1"/>
            </a:ext>
          </a:extLst>
        </p:spPr>
        <p:txBody>
          <a:bodyPr lIns="45719" rIns="45719">
            <a:spAutoFit/>
          </a:bodyPr>
          <a:lstStyle/>
          <a:p>
            <a:pPr>
              <a:defRPr b="1">
                <a:solidFill>
                  <a:srgbClr val="FFFFFF"/>
                </a:solidFill>
                <a:latin typeface="Times New Roman"/>
                <a:ea typeface="Times New Roman"/>
                <a:cs typeface="Times New Roman"/>
                <a:sym typeface="Times New Roman"/>
              </a:defRPr>
            </a:pPr>
            <a:r>
              <a:t>PRESENTED BY</a:t>
            </a:r>
          </a:p>
          <a:p>
            <a:pPr>
              <a:defRPr b="1">
                <a:solidFill>
                  <a:srgbClr val="FFFFFF"/>
                </a:solidFill>
                <a:latin typeface="Times New Roman"/>
                <a:ea typeface="Times New Roman"/>
                <a:cs typeface="Times New Roman"/>
                <a:sym typeface="Times New Roman"/>
              </a:defRPr>
            </a:pPr>
            <a:r>
              <a:t>Ranjith Reddy M</a:t>
            </a:r>
          </a:p>
          <a:p>
            <a:pPr>
              <a:defRPr b="1">
                <a:solidFill>
                  <a:srgbClr val="FFFFFF"/>
                </a:solidFill>
                <a:latin typeface="Times New Roman"/>
                <a:ea typeface="Times New Roman"/>
                <a:cs typeface="Times New Roman"/>
                <a:sym typeface="Times New Roman"/>
              </a:defRPr>
            </a:pPr>
          </a:p>
          <a:p>
            <a:pPr>
              <a:defRPr b="1">
                <a:solidFill>
                  <a:srgbClr val="FFFFFF"/>
                </a:solidFill>
                <a:latin typeface="Times New Roman"/>
                <a:ea typeface="Times New Roman"/>
                <a:cs typeface="Times New Roman"/>
                <a:sym typeface="Times New Roman"/>
              </a:defRPr>
            </a:pPr>
            <a:r>
              <a:t>UNDER GUIDANCE OF</a:t>
            </a:r>
          </a:p>
          <a:p>
            <a:pPr>
              <a:defRPr b="1">
                <a:solidFill>
                  <a:srgbClr val="FFFFFF"/>
                </a:solidFill>
                <a:latin typeface="Times New Roman"/>
                <a:ea typeface="Times New Roman"/>
                <a:cs typeface="Times New Roman"/>
                <a:sym typeface="Times New Roman"/>
              </a:defRPr>
            </a:pPr>
            <a:r>
              <a:t>DR. Chaojie Wang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1" name="Title 1"/>
          <p:cNvSpPr txBox="1"/>
          <p:nvPr>
            <p:ph type="title"/>
          </p:nvPr>
        </p:nvSpPr>
        <p:spPr>
          <a:xfrm>
            <a:off x="653112" y="741653"/>
            <a:ext cx="10885776" cy="730055"/>
          </a:xfrm>
          <a:prstGeom prst="rect">
            <a:avLst/>
          </a:prstGeom>
        </p:spPr>
        <p:txBody>
          <a:bodyPr/>
          <a:lstStyle/>
          <a:p>
            <a:pPr defTabSz="182880">
              <a:lnSpc>
                <a:spcPct val="90000"/>
              </a:lnSpc>
              <a:defRPr sz="1600">
                <a:latin typeface="Times New Roman"/>
                <a:ea typeface="Times New Roman"/>
                <a:cs typeface="Times New Roman"/>
                <a:sym typeface="Times New Roman"/>
              </a:defRPr>
            </a:pPr>
          </a:p>
          <a:p>
            <a:pPr defTabSz="182880">
              <a:lnSpc>
                <a:spcPct val="90000"/>
              </a:lnSpc>
              <a:spcBef>
                <a:spcPts val="400"/>
              </a:spcBef>
              <a:defRPr sz="2680">
                <a:latin typeface="Times New Roman"/>
                <a:ea typeface="Times New Roman"/>
                <a:cs typeface="Times New Roman"/>
                <a:sym typeface="Times New Roman"/>
              </a:defRPr>
            </a:pPr>
            <a:r>
              <a:t>How often a product is the first item purchased?</a:t>
            </a:r>
          </a:p>
        </p:txBody>
      </p:sp>
      <p:sp>
        <p:nvSpPr>
          <p:cNvPr id="432" name="Content Placeholder 2"/>
          <p:cNvSpPr txBox="1"/>
          <p:nvPr>
            <p:ph type="body" sz="half" idx="1"/>
          </p:nvPr>
        </p:nvSpPr>
        <p:spPr>
          <a:xfrm>
            <a:off x="499634" y="3019136"/>
            <a:ext cx="5987805" cy="3713405"/>
          </a:xfrm>
          <a:prstGeom prst="rect">
            <a:avLst/>
          </a:prstGeom>
        </p:spPr>
        <p:txBody>
          <a:bodyPr anchor="ctr"/>
          <a:lstStyle/>
          <a:p>
            <a:pPr marL="0" indent="0" defTabSz="352043">
              <a:lnSpc>
                <a:spcPct val="90000"/>
              </a:lnSpc>
              <a:spcBef>
                <a:spcPts val="700"/>
              </a:spcBef>
              <a:buSzTx/>
              <a:buFont typeface="Wingdings 3"/>
              <a:buNone/>
              <a:defRPr sz="1386">
                <a:latin typeface="Times New Roman"/>
                <a:ea typeface="Times New Roman"/>
                <a:cs typeface="Times New Roman"/>
                <a:sym typeface="Times New Roman"/>
              </a:defRPr>
            </a:pPr>
          </a:p>
          <a:p>
            <a:pPr marL="264032" indent="-264032" defTabSz="352043">
              <a:lnSpc>
                <a:spcPct val="90000"/>
              </a:lnSpc>
              <a:spcBef>
                <a:spcPts val="700"/>
              </a:spcBef>
              <a:defRPr sz="1386">
                <a:latin typeface="Times New Roman"/>
                <a:ea typeface="Times New Roman"/>
                <a:cs typeface="Times New Roman"/>
                <a:sym typeface="Times New Roman"/>
              </a:defRPr>
            </a:pPr>
            <a:r>
              <a:t>5 Most Add to Cart First Products</a:t>
            </a:r>
          </a:p>
          <a:p>
            <a:pPr lvl="1" marL="572071" indent="-220027" defTabSz="352043">
              <a:lnSpc>
                <a:spcPct val="90000"/>
              </a:lnSpc>
              <a:spcBef>
                <a:spcPts val="700"/>
              </a:spcBef>
              <a:defRPr sz="1386">
                <a:latin typeface="Times New Roman"/>
                <a:ea typeface="Times New Roman"/>
                <a:cs typeface="Times New Roman"/>
                <a:sym typeface="Times New Roman"/>
              </a:defRPr>
            </a:pPr>
            <a:r>
              <a:t>Banana</a:t>
            </a:r>
            <a:endParaRPr sz="1232"/>
          </a:p>
          <a:p>
            <a:pPr lvl="1" marL="572071" indent="-220027" defTabSz="352043">
              <a:lnSpc>
                <a:spcPct val="90000"/>
              </a:lnSpc>
              <a:spcBef>
                <a:spcPts val="700"/>
              </a:spcBef>
              <a:defRPr sz="1386">
                <a:latin typeface="Times New Roman"/>
                <a:ea typeface="Times New Roman"/>
                <a:cs typeface="Times New Roman"/>
                <a:sym typeface="Times New Roman"/>
              </a:defRPr>
            </a:pPr>
            <a:r>
              <a:t>Bag of Organic Bananas</a:t>
            </a:r>
            <a:endParaRPr sz="1232"/>
          </a:p>
          <a:p>
            <a:pPr lvl="1" marL="572071" indent="-220027" defTabSz="352043">
              <a:lnSpc>
                <a:spcPct val="90000"/>
              </a:lnSpc>
              <a:spcBef>
                <a:spcPts val="700"/>
              </a:spcBef>
              <a:defRPr sz="1386">
                <a:latin typeface="Times New Roman"/>
                <a:ea typeface="Times New Roman"/>
                <a:cs typeface="Times New Roman"/>
                <a:sym typeface="Times New Roman"/>
              </a:defRPr>
            </a:pPr>
            <a:r>
              <a:t>Organic Whole Milk</a:t>
            </a:r>
          </a:p>
          <a:p>
            <a:pPr lvl="1" marL="572071" indent="-220027" defTabSz="352043">
              <a:lnSpc>
                <a:spcPct val="90000"/>
              </a:lnSpc>
              <a:spcBef>
                <a:spcPts val="700"/>
              </a:spcBef>
              <a:defRPr sz="1386">
                <a:latin typeface="Times New Roman"/>
                <a:ea typeface="Times New Roman"/>
                <a:cs typeface="Times New Roman"/>
                <a:sym typeface="Times New Roman"/>
              </a:defRPr>
            </a:pPr>
            <a:r>
              <a:t>Organic Strawberries</a:t>
            </a:r>
          </a:p>
          <a:p>
            <a:pPr lvl="1" marL="572071" indent="-220027" defTabSz="352043">
              <a:lnSpc>
                <a:spcPct val="90000"/>
              </a:lnSpc>
              <a:spcBef>
                <a:spcPts val="700"/>
              </a:spcBef>
              <a:defRPr sz="1386">
                <a:latin typeface="Times New Roman"/>
                <a:ea typeface="Times New Roman"/>
                <a:cs typeface="Times New Roman"/>
                <a:sym typeface="Times New Roman"/>
              </a:defRPr>
            </a:pPr>
            <a:r>
              <a:t>Organic Has Avocado</a:t>
            </a:r>
            <a:endParaRPr sz="1232"/>
          </a:p>
          <a:p>
            <a:pPr marL="264032" indent="-264032" defTabSz="352043">
              <a:lnSpc>
                <a:spcPct val="90000"/>
              </a:lnSpc>
              <a:spcBef>
                <a:spcPts val="700"/>
              </a:spcBef>
              <a:defRPr sz="1386">
                <a:latin typeface="Times New Roman"/>
                <a:ea typeface="Times New Roman"/>
                <a:cs typeface="Times New Roman"/>
                <a:sym typeface="Times New Roman"/>
              </a:defRPr>
            </a:pPr>
            <a:r>
              <a:t>3.4% of the orders, Banana is being the first product added to cart.</a:t>
            </a:r>
          </a:p>
          <a:p>
            <a:pPr marL="264032" indent="-264032" defTabSz="352043">
              <a:lnSpc>
                <a:spcPct val="90000"/>
              </a:lnSpc>
              <a:spcBef>
                <a:spcPts val="700"/>
              </a:spcBef>
              <a:defRPr sz="1386">
                <a:latin typeface="Times New Roman"/>
                <a:ea typeface="Times New Roman"/>
                <a:cs typeface="Times New Roman"/>
                <a:sym typeface="Times New Roman"/>
              </a:defRPr>
            </a:pPr>
            <a:r>
              <a:t>Products containing milk have very high probability to be reordered.</a:t>
            </a:r>
          </a:p>
          <a:p>
            <a:pPr marL="264032" indent="-264032" defTabSz="352043">
              <a:lnSpc>
                <a:spcPct val="90000"/>
              </a:lnSpc>
              <a:spcBef>
                <a:spcPts val="700"/>
              </a:spcBef>
              <a:defRPr sz="1386">
                <a:latin typeface="Times New Roman"/>
                <a:ea typeface="Times New Roman"/>
                <a:cs typeface="Times New Roman"/>
                <a:sym typeface="Times New Roman"/>
              </a:defRPr>
            </a:pPr>
            <a:r>
              <a:t>Organic products have very high probability to be reordered.</a:t>
            </a:r>
          </a:p>
          <a:p>
            <a:pPr marL="264032" indent="-264032" defTabSz="352043">
              <a:lnSpc>
                <a:spcPct val="90000"/>
              </a:lnSpc>
              <a:spcBef>
                <a:spcPts val="700"/>
              </a:spcBef>
              <a:defRPr sz="1386">
                <a:latin typeface="Times New Roman"/>
                <a:ea typeface="Times New Roman"/>
                <a:cs typeface="Times New Roman"/>
                <a:sym typeface="Times New Roman"/>
              </a:defRPr>
            </a:pPr>
          </a:p>
          <a:p>
            <a:pPr marL="0" indent="0" defTabSz="352043">
              <a:lnSpc>
                <a:spcPct val="90000"/>
              </a:lnSpc>
              <a:spcBef>
                <a:spcPts val="700"/>
              </a:spcBef>
              <a:buSzTx/>
              <a:buFont typeface="Wingdings 3"/>
              <a:buNone/>
              <a:defRPr sz="1386">
                <a:latin typeface="Times New Roman"/>
                <a:ea typeface="Times New Roman"/>
                <a:cs typeface="Times New Roman"/>
                <a:sym typeface="Times New Roman"/>
              </a:defRPr>
            </a:pPr>
          </a:p>
        </p:txBody>
      </p:sp>
      <p:pic>
        <p:nvPicPr>
          <p:cNvPr id="433" name="Picture 4" descr="Picture 4"/>
          <p:cNvPicPr>
            <a:picLocks noChangeAspect="1"/>
          </p:cNvPicPr>
          <p:nvPr/>
        </p:nvPicPr>
        <p:blipFill>
          <a:blip r:embed="rId2">
            <a:extLst/>
          </a:blip>
          <a:stretch>
            <a:fillRect/>
          </a:stretch>
        </p:blipFill>
        <p:spPr>
          <a:xfrm>
            <a:off x="6542276" y="2501631"/>
            <a:ext cx="5010120" cy="38139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6" y="0"/>
                </a:moveTo>
                <a:cubicBezTo>
                  <a:pt x="138" y="0"/>
                  <a:pt x="0" y="181"/>
                  <a:pt x="0" y="402"/>
                </a:cubicBezTo>
                <a:lnTo>
                  <a:pt x="0" y="21198"/>
                </a:lnTo>
                <a:cubicBezTo>
                  <a:pt x="0" y="21419"/>
                  <a:pt x="138" y="21600"/>
                  <a:pt x="306" y="21600"/>
                </a:cubicBezTo>
                <a:lnTo>
                  <a:pt x="21294" y="21600"/>
                </a:lnTo>
                <a:cubicBezTo>
                  <a:pt x="21462" y="21600"/>
                  <a:pt x="21600" y="21419"/>
                  <a:pt x="21600" y="21198"/>
                </a:cubicBezTo>
                <a:lnTo>
                  <a:pt x="21600" y="402"/>
                </a:lnTo>
                <a:cubicBezTo>
                  <a:pt x="21600" y="181"/>
                  <a:pt x="21462" y="0"/>
                  <a:pt x="21294" y="0"/>
                </a:cubicBezTo>
                <a:lnTo>
                  <a:pt x="306" y="0"/>
                </a:lnTo>
                <a:close/>
              </a:path>
            </a:pathLst>
          </a:custGeom>
          <a:ln w="12700">
            <a:miter lim="400000"/>
          </a:ln>
          <a:effectLst>
            <a:outerShdw sx="100000" sy="100000" kx="0" ky="0" algn="b" rotWithShape="0" blurRad="50800" dist="50800" dir="5400000">
              <a:srgbClr val="000000">
                <a:alpha val="43000"/>
              </a:srgbClr>
            </a:outerShdw>
          </a:effectLst>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5" name="Title 1"/>
          <p:cNvSpPr txBox="1"/>
          <p:nvPr>
            <p:ph type="title"/>
          </p:nvPr>
        </p:nvSpPr>
        <p:spPr>
          <a:xfrm>
            <a:off x="649197" y="795670"/>
            <a:ext cx="10146868" cy="706965"/>
          </a:xfrm>
          <a:prstGeom prst="rect">
            <a:avLst/>
          </a:prstGeom>
        </p:spPr>
        <p:txBody>
          <a:bodyPr/>
          <a:lstStyle>
            <a:lvl1pPr defTabSz="182880">
              <a:lnSpc>
                <a:spcPct val="90000"/>
              </a:lnSpc>
              <a:defRPr sz="2920">
                <a:latin typeface="Times New Roman"/>
                <a:ea typeface="Times New Roman"/>
                <a:cs typeface="Times New Roman"/>
                <a:sym typeface="Times New Roman"/>
              </a:defRPr>
            </a:lvl1pPr>
          </a:lstStyle>
          <a:p>
            <a:pPr/>
            <a:r>
              <a:t>Important Features for Reordered Products</a:t>
            </a:r>
          </a:p>
        </p:txBody>
      </p:sp>
      <p:pic>
        <p:nvPicPr>
          <p:cNvPr id="436" name="Picture 4" descr="Picture 4"/>
          <p:cNvPicPr>
            <a:picLocks noChangeAspect="1"/>
          </p:cNvPicPr>
          <p:nvPr/>
        </p:nvPicPr>
        <p:blipFill>
          <a:blip r:embed="rId2">
            <a:extLst/>
          </a:blip>
          <a:srcRect l="0" t="0" r="2" b="0"/>
          <a:stretch>
            <a:fillRect/>
          </a:stretch>
        </p:blipFill>
        <p:spPr>
          <a:xfrm>
            <a:off x="522631" y="2632748"/>
            <a:ext cx="5410201" cy="4034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9" y="0"/>
                </a:moveTo>
                <a:cubicBezTo>
                  <a:pt x="134" y="0"/>
                  <a:pt x="0" y="180"/>
                  <a:pt x="0" y="402"/>
                </a:cubicBezTo>
                <a:lnTo>
                  <a:pt x="0" y="21198"/>
                </a:lnTo>
                <a:cubicBezTo>
                  <a:pt x="0" y="21420"/>
                  <a:pt x="134" y="21600"/>
                  <a:pt x="299" y="21600"/>
                </a:cubicBezTo>
                <a:lnTo>
                  <a:pt x="21301" y="21600"/>
                </a:lnTo>
                <a:cubicBezTo>
                  <a:pt x="21466" y="21600"/>
                  <a:pt x="21600" y="21420"/>
                  <a:pt x="21600" y="21198"/>
                </a:cubicBezTo>
                <a:lnTo>
                  <a:pt x="21600" y="402"/>
                </a:lnTo>
                <a:cubicBezTo>
                  <a:pt x="21600" y="180"/>
                  <a:pt x="21466" y="0"/>
                  <a:pt x="21301" y="0"/>
                </a:cubicBezTo>
                <a:lnTo>
                  <a:pt x="299" y="0"/>
                </a:lnTo>
                <a:close/>
              </a:path>
            </a:pathLst>
          </a:custGeom>
          <a:ln w="12700">
            <a:miter lim="400000"/>
          </a:ln>
          <a:effectLst>
            <a:outerShdw sx="100000" sy="100000" kx="0" ky="0" algn="b" rotWithShape="0" blurRad="50800" dist="50800" dir="5400000">
              <a:srgbClr val="000000">
                <a:alpha val="43000"/>
              </a:srgbClr>
            </a:outerShdw>
          </a:effectLst>
        </p:spPr>
      </p:pic>
      <p:sp>
        <p:nvSpPr>
          <p:cNvPr id="437" name="Content Placeholder 2"/>
          <p:cNvSpPr txBox="1"/>
          <p:nvPr>
            <p:ph type="body" sz="half" idx="1"/>
          </p:nvPr>
        </p:nvSpPr>
        <p:spPr>
          <a:xfrm>
            <a:off x="6454429" y="2736664"/>
            <a:ext cx="5211981" cy="3416301"/>
          </a:xfrm>
          <a:prstGeom prst="rect">
            <a:avLst/>
          </a:prstGeom>
        </p:spPr>
        <p:txBody>
          <a:bodyPr anchor="ctr"/>
          <a:lstStyle/>
          <a:p>
            <a:pPr>
              <a:defRPr sz="2000">
                <a:latin typeface="Times New Roman"/>
                <a:ea typeface="Times New Roman"/>
                <a:cs typeface="Times New Roman"/>
                <a:sym typeface="Times New Roman"/>
              </a:defRPr>
            </a:pPr>
            <a:r>
              <a:t>Top 5 important features are:</a:t>
            </a:r>
            <a:br/>
          </a:p>
          <a:p>
            <a:pPr lvl="1" marL="742950" indent="-285750">
              <a:defRPr sz="2000">
                <a:latin typeface="Times New Roman"/>
                <a:ea typeface="Times New Roman"/>
                <a:cs typeface="Times New Roman"/>
                <a:sym typeface="Times New Roman"/>
              </a:defRPr>
            </a:pPr>
            <a:r>
              <a:t>Order number</a:t>
            </a:r>
          </a:p>
          <a:p>
            <a:pPr lvl="1" marL="742950" indent="-285750">
              <a:defRPr sz="2000">
                <a:latin typeface="Times New Roman"/>
                <a:ea typeface="Times New Roman"/>
                <a:cs typeface="Times New Roman"/>
                <a:sym typeface="Times New Roman"/>
              </a:defRPr>
            </a:pPr>
            <a:r>
              <a:t>Department</a:t>
            </a:r>
          </a:p>
          <a:p>
            <a:pPr lvl="1" marL="742950" indent="-285750">
              <a:defRPr sz="2000">
                <a:latin typeface="Times New Roman"/>
                <a:ea typeface="Times New Roman"/>
                <a:cs typeface="Times New Roman"/>
                <a:sym typeface="Times New Roman"/>
              </a:defRPr>
            </a:pPr>
            <a:r>
              <a:t>Product</a:t>
            </a:r>
          </a:p>
          <a:p>
            <a:pPr lvl="1" marL="742950" indent="-285750">
              <a:defRPr sz="2000">
                <a:latin typeface="Times New Roman"/>
                <a:ea typeface="Times New Roman"/>
                <a:cs typeface="Times New Roman"/>
                <a:sym typeface="Times New Roman"/>
              </a:defRPr>
            </a:pPr>
            <a:r>
              <a:t>Days since prior order</a:t>
            </a:r>
          </a:p>
          <a:p>
            <a:pPr lvl="1" marL="742950" indent="-285750">
              <a:defRPr sz="2000">
                <a:latin typeface="Times New Roman"/>
                <a:ea typeface="Times New Roman"/>
                <a:cs typeface="Times New Roman"/>
                <a:sym typeface="Times New Roman"/>
              </a:defRPr>
            </a:pPr>
            <a:r>
              <a:t>Aisle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9" name="Title 1"/>
          <p:cNvSpPr txBox="1"/>
          <p:nvPr>
            <p:ph type="title"/>
          </p:nvPr>
        </p:nvSpPr>
        <p:spPr>
          <a:xfrm>
            <a:off x="616166" y="826181"/>
            <a:ext cx="9808200" cy="730055"/>
          </a:xfrm>
          <a:prstGeom prst="rect">
            <a:avLst/>
          </a:prstGeom>
        </p:spPr>
        <p:txBody>
          <a:bodyPr/>
          <a:lstStyle>
            <a:lvl1pPr defTabSz="182880">
              <a:lnSpc>
                <a:spcPct val="90000"/>
              </a:lnSpc>
              <a:defRPr sz="3200">
                <a:latin typeface="Times New Roman"/>
                <a:ea typeface="Times New Roman"/>
                <a:cs typeface="Times New Roman"/>
                <a:sym typeface="Times New Roman"/>
              </a:defRPr>
            </a:lvl1pPr>
          </a:lstStyle>
          <a:p>
            <a:pPr/>
            <a:r>
              <a:t>Important Features for department prediction</a:t>
            </a:r>
          </a:p>
        </p:txBody>
      </p:sp>
      <p:sp>
        <p:nvSpPr>
          <p:cNvPr id="440" name="Content Placeholder 2"/>
          <p:cNvSpPr txBox="1"/>
          <p:nvPr>
            <p:ph type="body" sz="quarter" idx="1"/>
          </p:nvPr>
        </p:nvSpPr>
        <p:spPr>
          <a:xfrm>
            <a:off x="533517" y="2603500"/>
            <a:ext cx="3481056" cy="3416300"/>
          </a:xfrm>
          <a:prstGeom prst="rect">
            <a:avLst/>
          </a:prstGeom>
        </p:spPr>
        <p:txBody>
          <a:bodyPr anchor="ctr"/>
          <a:lstStyle/>
          <a:p>
            <a:pPr>
              <a:defRPr sz="2000">
                <a:latin typeface="Times New Roman"/>
                <a:ea typeface="Times New Roman"/>
                <a:cs typeface="Times New Roman"/>
                <a:sym typeface="Times New Roman"/>
              </a:defRPr>
            </a:pPr>
            <a:r>
              <a:t>Top 5 important features are:</a:t>
            </a:r>
            <a:br/>
          </a:p>
          <a:p>
            <a:pPr lvl="1" marL="742950" indent="-285750">
              <a:defRPr sz="2000">
                <a:latin typeface="Times New Roman"/>
                <a:ea typeface="Times New Roman"/>
                <a:cs typeface="Times New Roman"/>
                <a:sym typeface="Times New Roman"/>
              </a:defRPr>
            </a:pPr>
            <a:r>
              <a:t>Reordered</a:t>
            </a:r>
          </a:p>
          <a:p>
            <a:pPr lvl="1" marL="742950" indent="-285750">
              <a:defRPr sz="2000">
                <a:latin typeface="Times New Roman"/>
                <a:ea typeface="Times New Roman"/>
                <a:cs typeface="Times New Roman"/>
                <a:sym typeface="Times New Roman"/>
              </a:defRPr>
            </a:pPr>
            <a:r>
              <a:t>Day of week</a:t>
            </a:r>
          </a:p>
          <a:p>
            <a:pPr lvl="1" marL="742950" indent="-285750">
              <a:defRPr sz="2000">
                <a:latin typeface="Times New Roman"/>
                <a:ea typeface="Times New Roman"/>
                <a:cs typeface="Times New Roman"/>
                <a:sym typeface="Times New Roman"/>
              </a:defRPr>
            </a:pPr>
            <a:r>
              <a:t>Order number</a:t>
            </a:r>
          </a:p>
          <a:p>
            <a:pPr lvl="1" marL="742950" indent="-285750">
              <a:defRPr sz="2000">
                <a:latin typeface="Times New Roman"/>
                <a:ea typeface="Times New Roman"/>
                <a:cs typeface="Times New Roman"/>
                <a:sym typeface="Times New Roman"/>
              </a:defRPr>
            </a:pPr>
            <a:r>
              <a:t>User id</a:t>
            </a:r>
          </a:p>
          <a:p>
            <a:pPr lvl="1" marL="742950" indent="-285750">
              <a:defRPr sz="2000">
                <a:latin typeface="Times New Roman"/>
                <a:ea typeface="Times New Roman"/>
                <a:cs typeface="Times New Roman"/>
                <a:sym typeface="Times New Roman"/>
              </a:defRPr>
            </a:pPr>
            <a:r>
              <a:t>Order id</a:t>
            </a:r>
          </a:p>
        </p:txBody>
      </p:sp>
      <p:pic>
        <p:nvPicPr>
          <p:cNvPr id="441" name="Picture 4" descr="Picture 4"/>
          <p:cNvPicPr>
            <a:picLocks noChangeAspect="1"/>
          </p:cNvPicPr>
          <p:nvPr/>
        </p:nvPicPr>
        <p:blipFill>
          <a:blip r:embed="rId2">
            <a:extLst/>
          </a:blip>
          <a:stretch>
            <a:fillRect/>
          </a:stretch>
        </p:blipFill>
        <p:spPr>
          <a:xfrm>
            <a:off x="4884189" y="2391251"/>
            <a:ext cx="7040958" cy="41324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35" y="0"/>
                </a:moveTo>
                <a:cubicBezTo>
                  <a:pt x="105" y="0"/>
                  <a:pt x="0" y="179"/>
                  <a:pt x="0" y="400"/>
                </a:cubicBezTo>
                <a:lnTo>
                  <a:pt x="0" y="21198"/>
                </a:lnTo>
                <a:cubicBezTo>
                  <a:pt x="0" y="21419"/>
                  <a:pt x="105" y="21600"/>
                  <a:pt x="235" y="21600"/>
                </a:cubicBezTo>
                <a:lnTo>
                  <a:pt x="21365" y="21600"/>
                </a:lnTo>
                <a:cubicBezTo>
                  <a:pt x="21495" y="21600"/>
                  <a:pt x="21600" y="21419"/>
                  <a:pt x="21600" y="21198"/>
                </a:cubicBezTo>
                <a:lnTo>
                  <a:pt x="21600" y="400"/>
                </a:lnTo>
                <a:cubicBezTo>
                  <a:pt x="21600" y="179"/>
                  <a:pt x="21495" y="0"/>
                  <a:pt x="21365" y="0"/>
                </a:cubicBezTo>
                <a:lnTo>
                  <a:pt x="235" y="0"/>
                </a:lnTo>
                <a:close/>
              </a:path>
            </a:pathLst>
          </a:custGeom>
          <a:ln w="12700">
            <a:miter lim="400000"/>
          </a:ln>
          <a:effectLst>
            <a:outerShdw sx="100000" sy="100000" kx="0" ky="0" algn="b" rotWithShape="0" blurRad="50800" dist="50800" dir="5400000">
              <a:srgbClr val="000000">
                <a:alpha val="43000"/>
              </a:srgbClr>
            </a:outerShdw>
          </a:effectLst>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3" name="Title 1"/>
          <p:cNvSpPr txBox="1"/>
          <p:nvPr>
            <p:ph type="title"/>
          </p:nvPr>
        </p:nvSpPr>
        <p:spPr>
          <a:xfrm>
            <a:off x="1154953" y="973667"/>
            <a:ext cx="8761415" cy="706965"/>
          </a:xfrm>
          <a:prstGeom prst="rect">
            <a:avLst/>
          </a:prstGeom>
        </p:spPr>
        <p:txBody>
          <a:bodyPr/>
          <a:lstStyle>
            <a:lvl1pPr>
              <a:defRPr sz="4000">
                <a:latin typeface="Times New Roman"/>
                <a:ea typeface="Times New Roman"/>
                <a:cs typeface="Times New Roman"/>
                <a:sym typeface="Times New Roman"/>
              </a:defRPr>
            </a:lvl1pPr>
          </a:lstStyle>
          <a:p>
            <a:pPr/>
            <a:r>
              <a:t>Logistic Regression</a:t>
            </a:r>
          </a:p>
        </p:txBody>
      </p:sp>
      <p:sp>
        <p:nvSpPr>
          <p:cNvPr id="444" name="Content Placeholder 6"/>
          <p:cNvSpPr txBox="1"/>
          <p:nvPr>
            <p:ph type="body" sz="quarter" idx="1"/>
          </p:nvPr>
        </p:nvSpPr>
        <p:spPr>
          <a:xfrm>
            <a:off x="1154954" y="2603500"/>
            <a:ext cx="4685016" cy="3416300"/>
          </a:xfrm>
          <a:prstGeom prst="rect">
            <a:avLst/>
          </a:prstGeom>
        </p:spPr>
        <p:txBody>
          <a:bodyPr anchor="ctr"/>
          <a:lstStyle>
            <a:lvl1pPr>
              <a:defRPr b="1" sz="2000">
                <a:latin typeface="Times New Roman"/>
                <a:ea typeface="Times New Roman"/>
                <a:cs typeface="Times New Roman"/>
                <a:sym typeface="Times New Roman"/>
              </a:defRPr>
            </a:lvl1pPr>
          </a:lstStyle>
          <a:p>
            <a:pPr/>
            <a:r>
              <a:t>Based on the user_id we have predicted whether the user reordered the product or not.</a:t>
            </a:r>
          </a:p>
        </p:txBody>
      </p:sp>
      <p:pic>
        <p:nvPicPr>
          <p:cNvPr id="445" name="Picture 3" descr="Picture 3"/>
          <p:cNvPicPr>
            <a:picLocks noChangeAspect="1"/>
          </p:cNvPicPr>
          <p:nvPr/>
        </p:nvPicPr>
        <p:blipFill>
          <a:blip r:embed="rId2">
            <a:extLst/>
          </a:blip>
          <a:srcRect l="0" t="0" r="0" b="3"/>
          <a:stretch>
            <a:fillRect/>
          </a:stretch>
        </p:blipFill>
        <p:spPr>
          <a:xfrm>
            <a:off x="6520670" y="2882631"/>
            <a:ext cx="5007614" cy="306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47" y="0"/>
                </a:moveTo>
                <a:cubicBezTo>
                  <a:pt x="111" y="0"/>
                  <a:pt x="0" y="181"/>
                  <a:pt x="0" y="402"/>
                </a:cubicBezTo>
                <a:lnTo>
                  <a:pt x="0" y="21200"/>
                </a:lnTo>
                <a:cubicBezTo>
                  <a:pt x="0" y="21422"/>
                  <a:pt x="111" y="21600"/>
                  <a:pt x="247" y="21600"/>
                </a:cubicBezTo>
                <a:lnTo>
                  <a:pt x="21353" y="21600"/>
                </a:lnTo>
                <a:cubicBezTo>
                  <a:pt x="21489" y="21600"/>
                  <a:pt x="21600" y="21422"/>
                  <a:pt x="21600" y="21200"/>
                </a:cubicBezTo>
                <a:lnTo>
                  <a:pt x="21600" y="402"/>
                </a:lnTo>
                <a:cubicBezTo>
                  <a:pt x="21600" y="181"/>
                  <a:pt x="21489" y="0"/>
                  <a:pt x="21353" y="0"/>
                </a:cubicBezTo>
                <a:lnTo>
                  <a:pt x="247" y="0"/>
                </a:lnTo>
                <a:close/>
              </a:path>
            </a:pathLst>
          </a:custGeom>
          <a:ln w="12700">
            <a:miter lim="400000"/>
          </a:ln>
          <a:effectLst>
            <a:outerShdw sx="100000" sy="100000" kx="0" ky="0" algn="b" rotWithShape="0" blurRad="50800" dist="50800" dir="5400000">
              <a:srgbClr val="000000">
                <a:alpha val="43000"/>
              </a:srgbClr>
            </a:outerShdw>
          </a:effectLst>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7" name="Title 1"/>
          <p:cNvSpPr txBox="1"/>
          <p:nvPr>
            <p:ph type="title"/>
          </p:nvPr>
        </p:nvSpPr>
        <p:spPr>
          <a:xfrm>
            <a:off x="1154953" y="973667"/>
            <a:ext cx="8761415" cy="706965"/>
          </a:xfrm>
          <a:prstGeom prst="rect">
            <a:avLst/>
          </a:prstGeom>
        </p:spPr>
        <p:txBody>
          <a:bodyPr/>
          <a:lstStyle>
            <a:lvl1pPr>
              <a:defRPr sz="4000">
                <a:latin typeface="Times New Roman"/>
                <a:ea typeface="Times New Roman"/>
                <a:cs typeface="Times New Roman"/>
                <a:sym typeface="Times New Roman"/>
              </a:defRPr>
            </a:lvl1pPr>
          </a:lstStyle>
          <a:p>
            <a:pPr/>
            <a:r>
              <a:t>K-means Clustering</a:t>
            </a:r>
          </a:p>
        </p:txBody>
      </p:sp>
      <p:sp>
        <p:nvSpPr>
          <p:cNvPr id="448" name="Content Placeholder 2"/>
          <p:cNvSpPr txBox="1"/>
          <p:nvPr>
            <p:ph type="body" sz="quarter" idx="1"/>
          </p:nvPr>
        </p:nvSpPr>
        <p:spPr>
          <a:xfrm>
            <a:off x="508410" y="2603500"/>
            <a:ext cx="4343114" cy="3416300"/>
          </a:xfrm>
          <a:prstGeom prst="rect">
            <a:avLst/>
          </a:prstGeom>
        </p:spPr>
        <p:txBody>
          <a:bodyPr anchor="ctr"/>
          <a:lstStyle>
            <a:lvl1pPr>
              <a:defRPr b="1" sz="2000">
                <a:latin typeface="Times New Roman"/>
                <a:ea typeface="Times New Roman"/>
                <a:cs typeface="Times New Roman"/>
                <a:sym typeface="Times New Roman"/>
              </a:defRPr>
            </a:lvl1pPr>
          </a:lstStyle>
          <a:p>
            <a:pPr/>
            <a:r>
              <a:t>Heatmap for share of purchases by aisle for the top 20 Instacart aisles.</a:t>
            </a:r>
          </a:p>
        </p:txBody>
      </p:sp>
      <p:pic>
        <p:nvPicPr>
          <p:cNvPr id="449" name="Picture 4" descr="Picture 4"/>
          <p:cNvPicPr>
            <a:picLocks noChangeAspect="1"/>
          </p:cNvPicPr>
          <p:nvPr/>
        </p:nvPicPr>
        <p:blipFill>
          <a:blip r:embed="rId2">
            <a:extLst/>
          </a:blip>
          <a:srcRect l="0" t="0" r="3" b="3"/>
          <a:stretch>
            <a:fillRect/>
          </a:stretch>
        </p:blipFill>
        <p:spPr>
          <a:xfrm>
            <a:off x="5057333" y="2775950"/>
            <a:ext cx="6013848" cy="306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 y="0"/>
                </a:moveTo>
                <a:cubicBezTo>
                  <a:pt x="92" y="0"/>
                  <a:pt x="0" y="181"/>
                  <a:pt x="0" y="402"/>
                </a:cubicBezTo>
                <a:lnTo>
                  <a:pt x="0" y="21200"/>
                </a:lnTo>
                <a:cubicBezTo>
                  <a:pt x="0" y="21422"/>
                  <a:pt x="92" y="21600"/>
                  <a:pt x="205" y="21600"/>
                </a:cubicBezTo>
                <a:lnTo>
                  <a:pt x="21396" y="21600"/>
                </a:lnTo>
                <a:cubicBezTo>
                  <a:pt x="21509" y="21600"/>
                  <a:pt x="21600" y="21422"/>
                  <a:pt x="21600" y="21200"/>
                </a:cubicBezTo>
                <a:lnTo>
                  <a:pt x="21600" y="402"/>
                </a:lnTo>
                <a:cubicBezTo>
                  <a:pt x="21600" y="181"/>
                  <a:pt x="21509" y="0"/>
                  <a:pt x="21396" y="0"/>
                </a:cubicBezTo>
                <a:lnTo>
                  <a:pt x="205" y="0"/>
                </a:lnTo>
                <a:close/>
              </a:path>
            </a:pathLst>
          </a:custGeom>
          <a:ln w="12700">
            <a:miter lim="400000"/>
          </a:ln>
          <a:effectLst>
            <a:outerShdw sx="100000" sy="100000" kx="0" ky="0" algn="b" rotWithShape="0" blurRad="50800" dist="50800" dir="5400000">
              <a:srgbClr val="000000">
                <a:alpha val="43000"/>
              </a:srgbClr>
            </a:outerShdw>
          </a:effectLst>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1" name="Title 1"/>
          <p:cNvSpPr txBox="1"/>
          <p:nvPr>
            <p:ph type="title"/>
          </p:nvPr>
        </p:nvSpPr>
        <p:spPr>
          <a:xfrm>
            <a:off x="893256" y="942880"/>
            <a:ext cx="8761415" cy="706965"/>
          </a:xfrm>
          <a:prstGeom prst="rect">
            <a:avLst/>
          </a:prstGeom>
        </p:spPr>
        <p:txBody>
          <a:bodyPr/>
          <a:lstStyle>
            <a:lvl1pPr>
              <a:defRPr sz="4000">
                <a:latin typeface="Times New Roman"/>
                <a:ea typeface="Times New Roman"/>
                <a:cs typeface="Times New Roman"/>
                <a:sym typeface="Times New Roman"/>
              </a:defRPr>
            </a:lvl1pPr>
          </a:lstStyle>
          <a:p>
            <a:pPr/>
            <a:r>
              <a:t>Product Recommender</a:t>
            </a:r>
          </a:p>
        </p:txBody>
      </p:sp>
      <p:sp>
        <p:nvSpPr>
          <p:cNvPr id="452" name="Content Placeholder 2"/>
          <p:cNvSpPr txBox="1"/>
          <p:nvPr>
            <p:ph type="body" sz="half" idx="1"/>
          </p:nvPr>
        </p:nvSpPr>
        <p:spPr>
          <a:xfrm>
            <a:off x="508408" y="2603500"/>
            <a:ext cx="5211981" cy="3416300"/>
          </a:xfrm>
          <a:prstGeom prst="rect">
            <a:avLst/>
          </a:prstGeom>
        </p:spPr>
        <p:txBody>
          <a:bodyPr anchor="ctr"/>
          <a:lstStyle/>
          <a:p>
            <a:pPr algn="just">
              <a:defRPr sz="2000">
                <a:latin typeface="Times New Roman"/>
                <a:ea typeface="Times New Roman"/>
                <a:cs typeface="Times New Roman"/>
                <a:sym typeface="Times New Roman"/>
              </a:defRPr>
            </a:pPr>
            <a:r>
              <a:t>Deployment of this application is done using Streamlit which is an open-source Python library that makes it easy to create and share beautiful, custom web apps for machine learning and data science.</a:t>
            </a:r>
          </a:p>
          <a:p>
            <a:pPr marL="0" indent="0" algn="just">
              <a:buSzTx/>
              <a:buFont typeface="Wingdings 3"/>
              <a:buNone/>
            </a:pPr>
            <a:br>
              <a:rPr sz="2000">
                <a:latin typeface="Times New Roman"/>
                <a:ea typeface="Times New Roman"/>
                <a:cs typeface="Times New Roman"/>
                <a:sym typeface="Times New Roman"/>
              </a:rPr>
            </a:br>
            <a:endParaRPr sz="2000">
              <a:latin typeface="Times New Roman"/>
              <a:ea typeface="Times New Roman"/>
              <a:cs typeface="Times New Roman"/>
              <a:sym typeface="Times New Roman"/>
            </a:endParaRPr>
          </a:p>
        </p:txBody>
      </p:sp>
      <p:pic>
        <p:nvPicPr>
          <p:cNvPr id="453" name="Picture 4" descr="Picture 4"/>
          <p:cNvPicPr>
            <a:picLocks noChangeAspect="1"/>
          </p:cNvPicPr>
          <p:nvPr/>
        </p:nvPicPr>
        <p:blipFill>
          <a:blip r:embed="rId2">
            <a:extLst/>
          </a:blip>
          <a:srcRect l="0" t="2640" r="4" b="11803"/>
          <a:stretch>
            <a:fillRect/>
          </a:stretch>
        </p:blipFill>
        <p:spPr>
          <a:xfrm>
            <a:off x="6013642" y="2414193"/>
            <a:ext cx="5945983" cy="41830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83" y="0"/>
                </a:moveTo>
                <a:cubicBezTo>
                  <a:pt x="127" y="0"/>
                  <a:pt x="0" y="180"/>
                  <a:pt x="0" y="402"/>
                </a:cubicBezTo>
                <a:lnTo>
                  <a:pt x="0" y="21200"/>
                </a:lnTo>
                <a:cubicBezTo>
                  <a:pt x="0" y="21422"/>
                  <a:pt x="127" y="21600"/>
                  <a:pt x="283" y="21600"/>
                </a:cubicBezTo>
                <a:lnTo>
                  <a:pt x="21317" y="21600"/>
                </a:lnTo>
                <a:cubicBezTo>
                  <a:pt x="21473" y="21600"/>
                  <a:pt x="21600" y="21422"/>
                  <a:pt x="21600" y="21200"/>
                </a:cubicBezTo>
                <a:lnTo>
                  <a:pt x="21600" y="402"/>
                </a:lnTo>
                <a:cubicBezTo>
                  <a:pt x="21600" y="180"/>
                  <a:pt x="21473" y="0"/>
                  <a:pt x="21317" y="0"/>
                </a:cubicBezTo>
                <a:lnTo>
                  <a:pt x="283" y="0"/>
                </a:lnTo>
                <a:close/>
              </a:path>
            </a:pathLst>
          </a:custGeom>
          <a:ln w="12700">
            <a:miter lim="400000"/>
          </a:ln>
          <a:effectLst>
            <a:outerShdw sx="100000" sy="100000" kx="0" ky="0" algn="b" rotWithShape="0" blurRad="50800" dist="50800" dir="5400000">
              <a:srgbClr val="000000">
                <a:alpha val="43000"/>
              </a:srgbClr>
            </a:outerShdw>
          </a:effectLst>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5" name="Title 1"/>
          <p:cNvSpPr txBox="1"/>
          <p:nvPr>
            <p:ph type="title"/>
          </p:nvPr>
        </p:nvSpPr>
        <p:spPr>
          <a:xfrm>
            <a:off x="877862" y="881303"/>
            <a:ext cx="8761415" cy="706965"/>
          </a:xfrm>
          <a:prstGeom prst="rect">
            <a:avLst/>
          </a:prstGeom>
        </p:spPr>
        <p:txBody>
          <a:bodyPr/>
          <a:lstStyle>
            <a:lvl1pPr>
              <a:defRPr sz="4000">
                <a:latin typeface="Times New Roman"/>
                <a:ea typeface="Times New Roman"/>
                <a:cs typeface="Times New Roman"/>
                <a:sym typeface="Times New Roman"/>
              </a:defRPr>
            </a:lvl1pPr>
          </a:lstStyle>
          <a:p>
            <a:pPr/>
            <a:r>
              <a:t>Conclusion</a:t>
            </a:r>
          </a:p>
        </p:txBody>
      </p:sp>
      <p:sp>
        <p:nvSpPr>
          <p:cNvPr id="456" name="Content Placeholder 2"/>
          <p:cNvSpPr txBox="1"/>
          <p:nvPr>
            <p:ph type="body" idx="1"/>
          </p:nvPr>
        </p:nvSpPr>
        <p:spPr>
          <a:xfrm>
            <a:off x="556573" y="2603499"/>
            <a:ext cx="11106985" cy="3958584"/>
          </a:xfrm>
          <a:prstGeom prst="rect">
            <a:avLst/>
          </a:prstGeom>
        </p:spPr>
        <p:txBody>
          <a:bodyPr/>
          <a:lstStyle/>
          <a:p>
            <a:pPr algn="just">
              <a:defRPr sz="2000">
                <a:latin typeface="Times New Roman"/>
                <a:ea typeface="Times New Roman"/>
                <a:cs typeface="Times New Roman"/>
                <a:sym typeface="Times New Roman"/>
              </a:defRPr>
            </a:pPr>
            <a:r>
              <a:t>Instacart is a web app and in web analytics , data reflects the way users behave, and the way they are encouraged to behave, by the decisions earlier made. Market Basket analysis can be used to drive business decision making by using the association results. There are number of ways in which MBA can be used :</a:t>
            </a:r>
          </a:p>
          <a:p>
            <a:pPr algn="just">
              <a:defRPr sz="2000">
                <a:latin typeface="Times New Roman"/>
                <a:ea typeface="Times New Roman"/>
                <a:cs typeface="Times New Roman"/>
                <a:sym typeface="Times New Roman"/>
              </a:defRPr>
            </a:pPr>
            <a:r>
              <a:t>Associated Aisles should be placed together on the web application platform to boost the sales and reduce the time spent in finding that Aisle. For instance, Cereal, lunch meat and Bread Aisle should be placed together, as they are highly associated.</a:t>
            </a:r>
          </a:p>
          <a:p>
            <a:pPr algn="just">
              <a:defRPr sz="2000">
                <a:latin typeface="Times New Roman"/>
                <a:ea typeface="Times New Roman"/>
                <a:cs typeface="Times New Roman"/>
                <a:sym typeface="Times New Roman"/>
              </a:defRPr>
            </a:pPr>
            <a:r>
              <a:t>Associated products such as Organic Cilantro and limes should be put close to one another, to improve the customer shopping experience and improving the store layout. Marketing can take benefit from these association relationship, for example target customers who buy Organic Cilantro with offers on Lime, to encourage them to spend more on their shopping basket.</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8" name="Title 1"/>
          <p:cNvSpPr txBox="1"/>
          <p:nvPr>
            <p:ph type="title"/>
          </p:nvPr>
        </p:nvSpPr>
        <p:spPr>
          <a:xfrm>
            <a:off x="908650" y="912091"/>
            <a:ext cx="8761415" cy="706966"/>
          </a:xfrm>
          <a:prstGeom prst="rect">
            <a:avLst/>
          </a:prstGeom>
        </p:spPr>
        <p:txBody>
          <a:bodyPr/>
          <a:lstStyle>
            <a:lvl1pPr>
              <a:defRPr sz="4000">
                <a:latin typeface="Times New Roman"/>
                <a:ea typeface="Times New Roman"/>
                <a:cs typeface="Times New Roman"/>
                <a:sym typeface="Times New Roman"/>
              </a:defRPr>
            </a:lvl1pPr>
          </a:lstStyle>
          <a:p>
            <a:pPr/>
            <a:r>
              <a:t>Future Scope</a:t>
            </a:r>
          </a:p>
        </p:txBody>
      </p:sp>
      <p:sp>
        <p:nvSpPr>
          <p:cNvPr id="459" name="Content Placeholder 2"/>
          <p:cNvSpPr txBox="1"/>
          <p:nvPr>
            <p:ph type="body" idx="1"/>
          </p:nvPr>
        </p:nvSpPr>
        <p:spPr>
          <a:xfrm>
            <a:off x="545354" y="2603500"/>
            <a:ext cx="11096419" cy="3416300"/>
          </a:xfrm>
          <a:prstGeom prst="rect">
            <a:avLst/>
          </a:prstGeom>
        </p:spPr>
        <p:txBody>
          <a:bodyPr/>
          <a:lstStyle/>
          <a:p>
            <a:pPr algn="just">
              <a:defRPr sz="2000">
                <a:latin typeface="Times New Roman"/>
                <a:ea typeface="Times New Roman"/>
                <a:cs typeface="Times New Roman"/>
                <a:sym typeface="Times New Roman"/>
              </a:defRPr>
            </a:pPr>
            <a:r>
              <a:t>For predicting whether a product is reordered or not, algorithms that predict binomial categories better can be used.</a:t>
            </a:r>
          </a:p>
          <a:p>
            <a:pPr algn="just">
              <a:defRPr sz="2000">
                <a:latin typeface="Times New Roman"/>
                <a:ea typeface="Times New Roman"/>
                <a:cs typeface="Times New Roman"/>
                <a:sym typeface="Times New Roman"/>
              </a:defRPr>
            </a:pPr>
            <a:r>
              <a:t>For predicting a multi-category variable like department, other multi-nominal algorithms can be applied.</a:t>
            </a:r>
          </a:p>
          <a:p>
            <a:pPr algn="just">
              <a:defRPr sz="2000">
                <a:latin typeface="Times New Roman"/>
                <a:ea typeface="Times New Roman"/>
                <a:cs typeface="Times New Roman"/>
                <a:sym typeface="Times New Roman"/>
              </a:defRPr>
            </a:pPr>
            <a:r>
              <a:t>New features could be created to help us generalize better on the test dataset thereby achieving better results.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1" name="Title 1"/>
          <p:cNvSpPr txBox="1"/>
          <p:nvPr>
            <p:ph type="title"/>
          </p:nvPr>
        </p:nvSpPr>
        <p:spPr>
          <a:xfrm>
            <a:off x="1154953" y="973667"/>
            <a:ext cx="8761415" cy="706965"/>
          </a:xfrm>
          <a:prstGeom prst="rect">
            <a:avLst/>
          </a:prstGeom>
        </p:spPr>
        <p:txBody>
          <a:bodyPr/>
          <a:lstStyle>
            <a:lvl1pPr>
              <a:defRPr sz="4000">
                <a:latin typeface="Times New Roman"/>
                <a:ea typeface="Times New Roman"/>
                <a:cs typeface="Times New Roman"/>
                <a:sym typeface="Times New Roman"/>
              </a:defRPr>
            </a:lvl1pPr>
          </a:lstStyle>
          <a:p>
            <a:pPr/>
            <a:r>
              <a:t>References</a:t>
            </a:r>
          </a:p>
        </p:txBody>
      </p:sp>
      <p:sp>
        <p:nvSpPr>
          <p:cNvPr id="462" name="Content Placeholder 2"/>
          <p:cNvSpPr txBox="1"/>
          <p:nvPr>
            <p:ph type="body" idx="1"/>
          </p:nvPr>
        </p:nvSpPr>
        <p:spPr>
          <a:xfrm>
            <a:off x="477620" y="2572711"/>
            <a:ext cx="10780691" cy="3416301"/>
          </a:xfrm>
          <a:prstGeom prst="rect">
            <a:avLst/>
          </a:prstGeom>
          <a:effectLst>
            <a:reflection blurRad="0" stA="100000" stPos="0" endA="0" endPos="40000" dist="0" dir="5400000" fadeDir="5400000" sx="100000" sy="-100000" kx="0" ky="0" algn="bl" rotWithShape="0"/>
          </a:effectLst>
        </p:spPr>
        <p:txBody>
          <a:bodyPr/>
          <a:lstStyle/>
          <a:p>
            <a:pPr>
              <a:defRPr sz="2000">
                <a:solidFill>
                  <a:srgbClr val="0070C0"/>
                </a:solidFill>
                <a:latin typeface="Times New Roman"/>
                <a:ea typeface="Times New Roman"/>
                <a:cs typeface="Times New Roman"/>
                <a:sym typeface="Times New Roman"/>
              </a:defRPr>
            </a:pPr>
            <a:r>
              <a:rPr u="sng">
                <a:solidFill>
                  <a:srgbClr val="8F8F8F"/>
                </a:solidFill>
                <a:uFill>
                  <a:solidFill>
                    <a:srgbClr val="8F8F8F"/>
                  </a:solidFill>
                </a:uFill>
                <a:hlinkClick r:id="rId2" invalidUrl="" action="" tgtFrame="" tooltip="" history="1" highlightClick="0" endSnd="0"/>
              </a:rPr>
              <a:t>https://www.kaggle.com/code/nouranhany10/eda-on-instacart-data</a:t>
            </a:r>
          </a:p>
          <a:p>
            <a:pPr>
              <a:defRPr sz="2000">
                <a:solidFill>
                  <a:srgbClr val="0070C0"/>
                </a:solidFill>
                <a:latin typeface="Times New Roman"/>
                <a:ea typeface="Times New Roman"/>
                <a:cs typeface="Times New Roman"/>
                <a:sym typeface="Times New Roman"/>
              </a:defRPr>
            </a:pPr>
            <a:r>
              <a:rPr u="sng">
                <a:solidFill>
                  <a:srgbClr val="8F8F8F"/>
                </a:solidFill>
                <a:uFill>
                  <a:solidFill>
                    <a:srgbClr val="8F8F8F"/>
                  </a:solidFill>
                </a:uFill>
                <a:hlinkClick r:id="rId3" invalidUrl="" action="" tgtFrame="" tooltip="" history="1" highlightClick="0" endSnd="0"/>
              </a:rPr>
              <a:t>https://www.kaggle.com/c/instacart-market-basket-analysis/data?select=sample_submission.csv.zip</a:t>
            </a:r>
          </a:p>
          <a:p>
            <a:pPr>
              <a:defRPr sz="2000">
                <a:solidFill>
                  <a:srgbClr val="0070C0"/>
                </a:solidFill>
                <a:latin typeface="Times New Roman"/>
                <a:ea typeface="Times New Roman"/>
                <a:cs typeface="Times New Roman"/>
                <a:sym typeface="Times New Roman"/>
              </a:defRPr>
            </a:pPr>
            <a:r>
              <a:rPr u="sng">
                <a:solidFill>
                  <a:srgbClr val="8F8F8F"/>
                </a:solidFill>
                <a:uFill>
                  <a:solidFill>
                    <a:srgbClr val="8F8F8F"/>
                  </a:solidFill>
                </a:uFill>
                <a:hlinkClick r:id="rId4" invalidUrl="" action="" tgtFrame="" tooltip="" history="1" highlightClick="0" endSnd="0"/>
              </a:rPr>
              <a:t>https://medium.com/mlearning-ai/instacart-market-basket-analysis-a726bb56d62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4" name="Rectangle 7"/>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latin typeface="Times New Roman"/>
                <a:ea typeface="Times New Roman"/>
                <a:cs typeface="Times New Roman"/>
                <a:sym typeface="Times New Roman"/>
              </a:defRPr>
            </a:pPr>
          </a:p>
        </p:txBody>
      </p:sp>
      <p:sp>
        <p:nvSpPr>
          <p:cNvPr id="355" name="Rectangle 9"/>
          <p:cNvSpPr/>
          <p:nvPr/>
        </p:nvSpPr>
        <p:spPr>
          <a:xfrm>
            <a:off x="0" y="0"/>
            <a:ext cx="12192000" cy="6858000"/>
          </a:xfrm>
          <a:prstGeom prst="rect">
            <a:avLst/>
          </a:prstGeom>
          <a:blipFill>
            <a:blip r:embed="rId2"/>
            <a:stretch>
              <a:fillRect/>
            </a:stretch>
          </a:blipFill>
          <a:ln w="12700">
            <a:miter lim="400000"/>
          </a:ln>
        </p:spPr>
        <p:txBody>
          <a:bodyPr lIns="45719" rIns="45719"/>
          <a:lstStyle/>
          <a:p>
            <a:pPr/>
          </a:p>
        </p:txBody>
      </p:sp>
      <p:sp>
        <p:nvSpPr>
          <p:cNvPr id="356" name="Freeform 5"/>
          <p:cNvSpPr/>
          <p:nvPr/>
        </p:nvSpPr>
        <p:spPr>
          <a:xfrm rot="15922489">
            <a:off x="3140486" y="1826076"/>
            <a:ext cx="3299408" cy="440928"/>
          </a:xfrm>
          <a:custGeom>
            <a:avLst/>
            <a:gdLst/>
            <a:ahLst/>
            <a:cxnLst>
              <a:cxn ang="0">
                <a:pos x="wd2" y="hd2"/>
              </a:cxn>
              <a:cxn ang="5400000">
                <a:pos x="wd2" y="hd2"/>
              </a:cxn>
              <a:cxn ang="10800000">
                <a:pos x="wd2" y="hd2"/>
              </a:cxn>
              <a:cxn ang="16200000">
                <a:pos x="wd2" y="hd2"/>
              </a:cxn>
            </a:cxnLst>
            <a:rect l="0" t="0" r="r" b="b"/>
            <a:pathLst>
              <a:path w="21600" h="21572"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a:miter lim="400000"/>
          </a:ln>
        </p:spPr>
        <p:txBody>
          <a:bodyPr lIns="45719" rIns="45719"/>
          <a:lstStyle/>
          <a:p>
            <a:pPr/>
          </a:p>
        </p:txBody>
      </p:sp>
      <p:sp>
        <p:nvSpPr>
          <p:cNvPr id="357" name="Freeform: Shape 13"/>
          <p:cNvSpPr/>
          <p:nvPr/>
        </p:nvSpPr>
        <p:spPr>
          <a:xfrm rot="16200000">
            <a:off x="5171964" y="-140867"/>
            <a:ext cx="6053671" cy="71397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
                </a:moveTo>
                <a:lnTo>
                  <a:pt x="21600" y="21600"/>
                </a:lnTo>
                <a:lnTo>
                  <a:pt x="0" y="21600"/>
                </a:lnTo>
                <a:lnTo>
                  <a:pt x="0" y="0"/>
                </a:lnTo>
                <a:lnTo>
                  <a:pt x="127" y="17"/>
                </a:lnTo>
                <a:lnTo>
                  <a:pt x="501" y="65"/>
                </a:lnTo>
                <a:lnTo>
                  <a:pt x="773" y="100"/>
                </a:lnTo>
                <a:lnTo>
                  <a:pt x="1097" y="136"/>
                </a:lnTo>
                <a:lnTo>
                  <a:pt x="1482" y="179"/>
                </a:lnTo>
                <a:lnTo>
                  <a:pt x="1907" y="224"/>
                </a:lnTo>
                <a:lnTo>
                  <a:pt x="2387" y="272"/>
                </a:lnTo>
                <a:lnTo>
                  <a:pt x="2910" y="323"/>
                </a:lnTo>
                <a:lnTo>
                  <a:pt x="3478" y="374"/>
                </a:lnTo>
                <a:lnTo>
                  <a:pt x="4082" y="426"/>
                </a:lnTo>
                <a:lnTo>
                  <a:pt x="4735" y="473"/>
                </a:lnTo>
                <a:lnTo>
                  <a:pt x="5417" y="519"/>
                </a:lnTo>
                <a:lnTo>
                  <a:pt x="6139" y="561"/>
                </a:lnTo>
                <a:lnTo>
                  <a:pt x="6890" y="601"/>
                </a:lnTo>
                <a:lnTo>
                  <a:pt x="7674" y="639"/>
                </a:lnTo>
                <a:lnTo>
                  <a:pt x="8076" y="652"/>
                </a:lnTo>
                <a:lnTo>
                  <a:pt x="8487" y="667"/>
                </a:lnTo>
                <a:lnTo>
                  <a:pt x="8904" y="680"/>
                </a:lnTo>
                <a:lnTo>
                  <a:pt x="9323" y="689"/>
                </a:lnTo>
                <a:lnTo>
                  <a:pt x="9750" y="697"/>
                </a:lnTo>
                <a:lnTo>
                  <a:pt x="10182" y="706"/>
                </a:lnTo>
                <a:lnTo>
                  <a:pt x="10623" y="712"/>
                </a:lnTo>
                <a:lnTo>
                  <a:pt x="11068" y="712"/>
                </a:lnTo>
                <a:lnTo>
                  <a:pt x="11517" y="714"/>
                </a:lnTo>
                <a:lnTo>
                  <a:pt x="11971" y="712"/>
                </a:lnTo>
                <a:lnTo>
                  <a:pt x="12431" y="706"/>
                </a:lnTo>
                <a:lnTo>
                  <a:pt x="12891" y="701"/>
                </a:lnTo>
                <a:lnTo>
                  <a:pt x="13357" y="689"/>
                </a:lnTo>
                <a:lnTo>
                  <a:pt x="13828" y="677"/>
                </a:lnTo>
                <a:lnTo>
                  <a:pt x="14299" y="664"/>
                </a:lnTo>
                <a:lnTo>
                  <a:pt x="14774" y="644"/>
                </a:lnTo>
                <a:lnTo>
                  <a:pt x="15254" y="621"/>
                </a:lnTo>
                <a:lnTo>
                  <a:pt x="15736" y="599"/>
                </a:lnTo>
                <a:lnTo>
                  <a:pt x="16217" y="570"/>
                </a:lnTo>
                <a:lnTo>
                  <a:pt x="16705" y="536"/>
                </a:lnTo>
                <a:lnTo>
                  <a:pt x="17187" y="502"/>
                </a:lnTo>
                <a:lnTo>
                  <a:pt x="17677" y="463"/>
                </a:lnTo>
                <a:lnTo>
                  <a:pt x="18170" y="419"/>
                </a:lnTo>
                <a:lnTo>
                  <a:pt x="18656" y="374"/>
                </a:lnTo>
                <a:lnTo>
                  <a:pt x="19148" y="321"/>
                </a:lnTo>
                <a:lnTo>
                  <a:pt x="19639" y="264"/>
                </a:lnTo>
                <a:lnTo>
                  <a:pt x="20131" y="207"/>
                </a:lnTo>
                <a:lnTo>
                  <a:pt x="20622" y="141"/>
                </a:lnTo>
                <a:lnTo>
                  <a:pt x="21110" y="74"/>
                </a:lnTo>
                <a:close/>
              </a:path>
            </a:pathLst>
          </a:custGeom>
          <a:solidFill>
            <a:srgbClr val="FFFFFF"/>
          </a:solidFill>
          <a:ln w="12700">
            <a:miter lim="400000"/>
          </a:ln>
        </p:spPr>
        <p:txBody>
          <a:bodyPr lIns="45719" rIns="45719"/>
          <a:lstStyle/>
          <a:p>
            <a:pPr/>
          </a:p>
        </p:txBody>
      </p:sp>
      <p:sp>
        <p:nvSpPr>
          <p:cNvPr id="358"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a:miter lim="400000"/>
          </a:ln>
        </p:spPr>
        <p:txBody>
          <a:bodyPr lIns="45719" rIns="45719"/>
          <a:lstStyle/>
          <a:p>
            <a:pPr/>
          </a:p>
        </p:txBody>
      </p:sp>
      <p:sp>
        <p:nvSpPr>
          <p:cNvPr id="359" name="Title 1"/>
          <p:cNvSpPr txBox="1"/>
          <p:nvPr>
            <p:ph type="title"/>
          </p:nvPr>
        </p:nvSpPr>
        <p:spPr>
          <a:xfrm>
            <a:off x="994086" y="1130603"/>
            <a:ext cx="3342444" cy="4596794"/>
          </a:xfrm>
          <a:prstGeom prst="rect">
            <a:avLst/>
          </a:prstGeom>
        </p:spPr>
        <p:txBody>
          <a:bodyPr/>
          <a:lstStyle>
            <a:lvl1pPr>
              <a:defRPr sz="4000">
                <a:latin typeface="Times New Roman"/>
                <a:ea typeface="Times New Roman"/>
                <a:cs typeface="Times New Roman"/>
                <a:sym typeface="Times New Roman"/>
              </a:defRPr>
            </a:lvl1pPr>
          </a:lstStyle>
          <a:p>
            <a:pPr/>
            <a:r>
              <a:t>Content</a:t>
            </a:r>
          </a:p>
        </p:txBody>
      </p:sp>
      <p:sp>
        <p:nvSpPr>
          <p:cNvPr id="360" name="Content Placeholder 2"/>
          <p:cNvSpPr txBox="1"/>
          <p:nvPr>
            <p:ph type="body" sz="half" idx="1"/>
          </p:nvPr>
        </p:nvSpPr>
        <p:spPr>
          <a:xfrm>
            <a:off x="5290077" y="437513"/>
            <a:ext cx="5502615" cy="5954325"/>
          </a:xfrm>
          <a:prstGeom prst="rect">
            <a:avLst/>
          </a:prstGeom>
        </p:spPr>
        <p:txBody>
          <a:bodyPr anchor="ctr"/>
          <a:lstStyle/>
          <a:p>
            <a:pPr>
              <a:defRPr sz="2000">
                <a:latin typeface="Times New Roman"/>
                <a:ea typeface="Times New Roman"/>
                <a:cs typeface="Times New Roman"/>
                <a:sym typeface="Times New Roman"/>
              </a:defRPr>
            </a:pPr>
            <a:r>
              <a:t>Introduction</a:t>
            </a:r>
          </a:p>
          <a:p>
            <a:pPr>
              <a:defRPr sz="2000">
                <a:latin typeface="Times New Roman"/>
                <a:ea typeface="Times New Roman"/>
                <a:cs typeface="Times New Roman"/>
                <a:sym typeface="Times New Roman"/>
              </a:defRPr>
            </a:pPr>
            <a:r>
              <a:t>Objective</a:t>
            </a:r>
          </a:p>
          <a:p>
            <a:pPr>
              <a:defRPr sz="2000">
                <a:latin typeface="Times New Roman"/>
                <a:ea typeface="Times New Roman"/>
                <a:cs typeface="Times New Roman"/>
                <a:sym typeface="Times New Roman"/>
              </a:defRPr>
            </a:pPr>
            <a:r>
              <a:t>About Datasets</a:t>
            </a:r>
          </a:p>
          <a:p>
            <a:pPr>
              <a:defRPr sz="2000">
                <a:latin typeface="Times New Roman"/>
                <a:ea typeface="Times New Roman"/>
                <a:cs typeface="Times New Roman"/>
                <a:sym typeface="Times New Roman"/>
              </a:defRPr>
            </a:pPr>
            <a:r>
              <a:t>Exploratory Data Analysis</a:t>
            </a:r>
          </a:p>
          <a:p>
            <a:pPr>
              <a:defRPr sz="2000">
                <a:latin typeface="Times New Roman"/>
                <a:ea typeface="Times New Roman"/>
                <a:cs typeface="Times New Roman"/>
                <a:sym typeface="Times New Roman"/>
              </a:defRPr>
            </a:pPr>
            <a:r>
              <a:t>Logistic Regression</a:t>
            </a:r>
          </a:p>
          <a:p>
            <a:pPr>
              <a:defRPr sz="2000">
                <a:latin typeface="Times New Roman"/>
                <a:ea typeface="Times New Roman"/>
                <a:cs typeface="Times New Roman"/>
                <a:sym typeface="Times New Roman"/>
              </a:defRPr>
            </a:pPr>
            <a:r>
              <a:t>Clustering</a:t>
            </a:r>
          </a:p>
          <a:p>
            <a:pPr>
              <a:defRPr sz="2000">
                <a:latin typeface="Times New Roman"/>
                <a:ea typeface="Times New Roman"/>
                <a:cs typeface="Times New Roman"/>
                <a:sym typeface="Times New Roman"/>
              </a:defRPr>
            </a:pPr>
            <a:r>
              <a:t>Deployment</a:t>
            </a:r>
          </a:p>
          <a:p>
            <a:pPr>
              <a:defRPr sz="2000">
                <a:latin typeface="Times New Roman"/>
                <a:ea typeface="Times New Roman"/>
                <a:cs typeface="Times New Roman"/>
                <a:sym typeface="Times New Roman"/>
              </a:defRPr>
            </a:pPr>
            <a:r>
              <a:t>Conclusion</a:t>
            </a:r>
          </a:p>
          <a:p>
            <a:pPr>
              <a:defRPr sz="2000">
                <a:latin typeface="Times New Roman"/>
                <a:ea typeface="Times New Roman"/>
                <a:cs typeface="Times New Roman"/>
                <a:sym typeface="Times New Roman"/>
              </a:defRPr>
            </a:pPr>
            <a:r>
              <a:t>Future Scope</a:t>
            </a:r>
          </a:p>
          <a:p>
            <a:pPr>
              <a:defRPr sz="2000">
                <a:latin typeface="Times New Roman"/>
                <a:ea typeface="Times New Roman"/>
                <a:cs typeface="Times New Roman"/>
                <a:sym typeface="Times New Roman"/>
              </a:defRPr>
            </a:pPr>
            <a:r>
              <a:t>References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2" name="Rectangle 7"/>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latin typeface="Times New Roman"/>
                <a:ea typeface="Times New Roman"/>
                <a:cs typeface="Times New Roman"/>
                <a:sym typeface="Times New Roman"/>
              </a:defRPr>
            </a:pPr>
          </a:p>
        </p:txBody>
      </p:sp>
      <p:sp>
        <p:nvSpPr>
          <p:cNvPr id="363" name="Rectangle 9"/>
          <p:cNvSpPr/>
          <p:nvPr/>
        </p:nvSpPr>
        <p:spPr>
          <a:xfrm>
            <a:off x="0" y="0"/>
            <a:ext cx="12192000" cy="6858000"/>
          </a:xfrm>
          <a:prstGeom prst="rect">
            <a:avLst/>
          </a:prstGeom>
          <a:blipFill>
            <a:blip r:embed="rId2"/>
            <a:stretch>
              <a:fillRect/>
            </a:stretch>
          </a:blipFill>
          <a:ln w="12700">
            <a:miter lim="400000"/>
          </a:ln>
        </p:spPr>
        <p:txBody>
          <a:bodyPr lIns="45719" rIns="45719"/>
          <a:lstStyle/>
          <a:p>
            <a:pPr/>
          </a:p>
        </p:txBody>
      </p:sp>
      <p:sp>
        <p:nvSpPr>
          <p:cNvPr id="364" name="Freeform 5"/>
          <p:cNvSpPr/>
          <p:nvPr/>
        </p:nvSpPr>
        <p:spPr>
          <a:xfrm rot="15922489">
            <a:off x="3140486" y="1826076"/>
            <a:ext cx="3299408" cy="440928"/>
          </a:xfrm>
          <a:custGeom>
            <a:avLst/>
            <a:gdLst/>
            <a:ahLst/>
            <a:cxnLst>
              <a:cxn ang="0">
                <a:pos x="wd2" y="hd2"/>
              </a:cxn>
              <a:cxn ang="5400000">
                <a:pos x="wd2" y="hd2"/>
              </a:cxn>
              <a:cxn ang="10800000">
                <a:pos x="wd2" y="hd2"/>
              </a:cxn>
              <a:cxn ang="16200000">
                <a:pos x="wd2" y="hd2"/>
              </a:cxn>
            </a:cxnLst>
            <a:rect l="0" t="0" r="r" b="b"/>
            <a:pathLst>
              <a:path w="21600" h="21572"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a:miter lim="400000"/>
          </a:ln>
        </p:spPr>
        <p:txBody>
          <a:bodyPr lIns="45719" rIns="45719"/>
          <a:lstStyle/>
          <a:p>
            <a:pPr/>
          </a:p>
        </p:txBody>
      </p:sp>
      <p:sp>
        <p:nvSpPr>
          <p:cNvPr id="365" name="Freeform: Shape 13"/>
          <p:cNvSpPr/>
          <p:nvPr/>
        </p:nvSpPr>
        <p:spPr>
          <a:xfrm rot="16200000">
            <a:off x="5171964" y="-140867"/>
            <a:ext cx="6053671" cy="71397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
                </a:moveTo>
                <a:lnTo>
                  <a:pt x="21600" y="21600"/>
                </a:lnTo>
                <a:lnTo>
                  <a:pt x="0" y="21600"/>
                </a:lnTo>
                <a:lnTo>
                  <a:pt x="0" y="0"/>
                </a:lnTo>
                <a:lnTo>
                  <a:pt x="127" y="17"/>
                </a:lnTo>
                <a:lnTo>
                  <a:pt x="501" y="65"/>
                </a:lnTo>
                <a:lnTo>
                  <a:pt x="773" y="100"/>
                </a:lnTo>
                <a:lnTo>
                  <a:pt x="1097" y="136"/>
                </a:lnTo>
                <a:lnTo>
                  <a:pt x="1482" y="179"/>
                </a:lnTo>
                <a:lnTo>
                  <a:pt x="1907" y="224"/>
                </a:lnTo>
                <a:lnTo>
                  <a:pt x="2387" y="272"/>
                </a:lnTo>
                <a:lnTo>
                  <a:pt x="2910" y="323"/>
                </a:lnTo>
                <a:lnTo>
                  <a:pt x="3478" y="374"/>
                </a:lnTo>
                <a:lnTo>
                  <a:pt x="4082" y="426"/>
                </a:lnTo>
                <a:lnTo>
                  <a:pt x="4735" y="473"/>
                </a:lnTo>
                <a:lnTo>
                  <a:pt x="5417" y="519"/>
                </a:lnTo>
                <a:lnTo>
                  <a:pt x="6139" y="561"/>
                </a:lnTo>
                <a:lnTo>
                  <a:pt x="6890" y="601"/>
                </a:lnTo>
                <a:lnTo>
                  <a:pt x="7674" y="639"/>
                </a:lnTo>
                <a:lnTo>
                  <a:pt x="8076" y="652"/>
                </a:lnTo>
                <a:lnTo>
                  <a:pt x="8487" y="667"/>
                </a:lnTo>
                <a:lnTo>
                  <a:pt x="8904" y="680"/>
                </a:lnTo>
                <a:lnTo>
                  <a:pt x="9323" y="689"/>
                </a:lnTo>
                <a:lnTo>
                  <a:pt x="9750" y="697"/>
                </a:lnTo>
                <a:lnTo>
                  <a:pt x="10182" y="706"/>
                </a:lnTo>
                <a:lnTo>
                  <a:pt x="10623" y="712"/>
                </a:lnTo>
                <a:lnTo>
                  <a:pt x="11068" y="712"/>
                </a:lnTo>
                <a:lnTo>
                  <a:pt x="11517" y="714"/>
                </a:lnTo>
                <a:lnTo>
                  <a:pt x="11971" y="712"/>
                </a:lnTo>
                <a:lnTo>
                  <a:pt x="12431" y="706"/>
                </a:lnTo>
                <a:lnTo>
                  <a:pt x="12891" y="701"/>
                </a:lnTo>
                <a:lnTo>
                  <a:pt x="13357" y="689"/>
                </a:lnTo>
                <a:lnTo>
                  <a:pt x="13828" y="677"/>
                </a:lnTo>
                <a:lnTo>
                  <a:pt x="14299" y="664"/>
                </a:lnTo>
                <a:lnTo>
                  <a:pt x="14774" y="644"/>
                </a:lnTo>
                <a:lnTo>
                  <a:pt x="15254" y="621"/>
                </a:lnTo>
                <a:lnTo>
                  <a:pt x="15736" y="599"/>
                </a:lnTo>
                <a:lnTo>
                  <a:pt x="16217" y="570"/>
                </a:lnTo>
                <a:lnTo>
                  <a:pt x="16705" y="536"/>
                </a:lnTo>
                <a:lnTo>
                  <a:pt x="17187" y="502"/>
                </a:lnTo>
                <a:lnTo>
                  <a:pt x="17677" y="463"/>
                </a:lnTo>
                <a:lnTo>
                  <a:pt x="18170" y="419"/>
                </a:lnTo>
                <a:lnTo>
                  <a:pt x="18656" y="374"/>
                </a:lnTo>
                <a:lnTo>
                  <a:pt x="19148" y="321"/>
                </a:lnTo>
                <a:lnTo>
                  <a:pt x="19639" y="264"/>
                </a:lnTo>
                <a:lnTo>
                  <a:pt x="20131" y="207"/>
                </a:lnTo>
                <a:lnTo>
                  <a:pt x="20622" y="141"/>
                </a:lnTo>
                <a:lnTo>
                  <a:pt x="21110" y="74"/>
                </a:lnTo>
                <a:close/>
              </a:path>
            </a:pathLst>
          </a:custGeom>
          <a:solidFill>
            <a:srgbClr val="FFFFFF"/>
          </a:solidFill>
          <a:ln w="12700">
            <a:miter lim="400000"/>
          </a:ln>
        </p:spPr>
        <p:txBody>
          <a:bodyPr lIns="45719" rIns="45719"/>
          <a:lstStyle/>
          <a:p>
            <a:pPr/>
          </a:p>
        </p:txBody>
      </p:sp>
      <p:sp>
        <p:nvSpPr>
          <p:cNvPr id="366"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a:miter lim="400000"/>
          </a:ln>
        </p:spPr>
        <p:txBody>
          <a:bodyPr lIns="45719" rIns="45719"/>
          <a:lstStyle/>
          <a:p>
            <a:pPr/>
          </a:p>
        </p:txBody>
      </p:sp>
      <p:sp>
        <p:nvSpPr>
          <p:cNvPr id="367" name="Title 1"/>
          <p:cNvSpPr txBox="1"/>
          <p:nvPr>
            <p:ph type="title"/>
          </p:nvPr>
        </p:nvSpPr>
        <p:spPr>
          <a:xfrm>
            <a:off x="994086" y="1130603"/>
            <a:ext cx="3342444" cy="4596794"/>
          </a:xfrm>
          <a:prstGeom prst="rect">
            <a:avLst/>
          </a:prstGeom>
        </p:spPr>
        <p:txBody>
          <a:bodyPr/>
          <a:lstStyle>
            <a:lvl1pPr>
              <a:defRPr sz="4000">
                <a:latin typeface="Times New Roman"/>
                <a:ea typeface="Times New Roman"/>
                <a:cs typeface="Times New Roman"/>
                <a:sym typeface="Times New Roman"/>
              </a:defRPr>
            </a:lvl1pPr>
          </a:lstStyle>
          <a:p>
            <a:pPr/>
            <a:r>
              <a:t>Introduction</a:t>
            </a:r>
          </a:p>
        </p:txBody>
      </p:sp>
      <p:sp>
        <p:nvSpPr>
          <p:cNvPr id="368" name="Content Placeholder 2"/>
          <p:cNvSpPr txBox="1"/>
          <p:nvPr>
            <p:ph type="body" sz="half" idx="1"/>
          </p:nvPr>
        </p:nvSpPr>
        <p:spPr>
          <a:xfrm>
            <a:off x="5290077" y="437513"/>
            <a:ext cx="5502615" cy="5954325"/>
          </a:xfrm>
          <a:prstGeom prst="rect">
            <a:avLst/>
          </a:prstGeom>
        </p:spPr>
        <p:txBody>
          <a:bodyPr anchor="ctr"/>
          <a:lstStyle/>
          <a:p>
            <a:pPr algn="just">
              <a:lnSpc>
                <a:spcPct val="135000"/>
              </a:lnSpc>
              <a:defRPr>
                <a:latin typeface="Times New Roman"/>
                <a:ea typeface="Times New Roman"/>
                <a:cs typeface="Times New Roman"/>
                <a:sym typeface="Times New Roman"/>
              </a:defRPr>
            </a:pPr>
            <a:r>
              <a:t>Instacart is an American company that operates as a same-day grocery delivery service. Customers can select groceries through a web application and the order is reviewed and delivered by personal shoppers through various retailers. With the large customer base, the company collects data of the user's transactions behavior and purchasing history. The dataset contains a sample of over 3 million grocery orders from more than 200,000 Instacart users.</a:t>
            </a:r>
            <a:endParaRPr sz="1600"/>
          </a:p>
          <a:p>
            <a:pPr algn="just">
              <a:lnSpc>
                <a:spcPct val="135000"/>
              </a:lnSpc>
              <a:defRPr>
                <a:latin typeface="Times New Roman"/>
                <a:ea typeface="Times New Roman"/>
                <a:cs typeface="Times New Roman"/>
                <a:sym typeface="Times New Roman"/>
              </a:defRPr>
            </a:pPr>
            <a:r>
              <a:t>Currently they use transactional data to develop models that predict which products a user will buy again, try for the first time, or add to their cart next during a session.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0" name="Rectangle 20"/>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371" name="Rectangle 22"/>
          <p:cNvSpPr/>
          <p:nvPr/>
        </p:nvSpPr>
        <p:spPr>
          <a:xfrm>
            <a:off x="0" y="0"/>
            <a:ext cx="12192000" cy="6858000"/>
          </a:xfrm>
          <a:prstGeom prst="rect">
            <a:avLst/>
          </a:prstGeom>
          <a:blipFill>
            <a:blip r:embed="rId2"/>
            <a:stretch>
              <a:fillRect/>
            </a:stretch>
          </a:blipFill>
          <a:ln w="12700">
            <a:miter lim="400000"/>
          </a:ln>
        </p:spPr>
        <p:txBody>
          <a:bodyPr lIns="45719" rIns="45719"/>
          <a:lstStyle/>
          <a:p>
            <a:pPr/>
          </a:p>
        </p:txBody>
      </p:sp>
      <p:sp>
        <p:nvSpPr>
          <p:cNvPr id="372" name="Freeform 5"/>
          <p:cNvSpPr/>
          <p:nvPr/>
        </p:nvSpPr>
        <p:spPr>
          <a:xfrm rot="15922489">
            <a:off x="3140486" y="1826076"/>
            <a:ext cx="3299408" cy="440928"/>
          </a:xfrm>
          <a:custGeom>
            <a:avLst/>
            <a:gdLst/>
            <a:ahLst/>
            <a:cxnLst>
              <a:cxn ang="0">
                <a:pos x="wd2" y="hd2"/>
              </a:cxn>
              <a:cxn ang="5400000">
                <a:pos x="wd2" y="hd2"/>
              </a:cxn>
              <a:cxn ang="10800000">
                <a:pos x="wd2" y="hd2"/>
              </a:cxn>
              <a:cxn ang="16200000">
                <a:pos x="wd2" y="hd2"/>
              </a:cxn>
            </a:cxnLst>
            <a:rect l="0" t="0" r="r" b="b"/>
            <a:pathLst>
              <a:path w="21600" h="21572"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a:miter lim="400000"/>
          </a:ln>
        </p:spPr>
        <p:txBody>
          <a:bodyPr lIns="45719" rIns="45719"/>
          <a:lstStyle/>
          <a:p>
            <a:pPr/>
          </a:p>
        </p:txBody>
      </p:sp>
      <p:sp>
        <p:nvSpPr>
          <p:cNvPr id="373" name="Freeform: Shape 26"/>
          <p:cNvSpPr/>
          <p:nvPr/>
        </p:nvSpPr>
        <p:spPr>
          <a:xfrm rot="16200000">
            <a:off x="5171964" y="-140867"/>
            <a:ext cx="6053671" cy="71397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
                </a:moveTo>
                <a:lnTo>
                  <a:pt x="21600" y="21600"/>
                </a:lnTo>
                <a:lnTo>
                  <a:pt x="0" y="21600"/>
                </a:lnTo>
                <a:lnTo>
                  <a:pt x="0" y="0"/>
                </a:lnTo>
                <a:lnTo>
                  <a:pt x="127" y="17"/>
                </a:lnTo>
                <a:lnTo>
                  <a:pt x="501" y="65"/>
                </a:lnTo>
                <a:lnTo>
                  <a:pt x="773" y="100"/>
                </a:lnTo>
                <a:lnTo>
                  <a:pt x="1097" y="136"/>
                </a:lnTo>
                <a:lnTo>
                  <a:pt x="1482" y="179"/>
                </a:lnTo>
                <a:lnTo>
                  <a:pt x="1907" y="224"/>
                </a:lnTo>
                <a:lnTo>
                  <a:pt x="2387" y="272"/>
                </a:lnTo>
                <a:lnTo>
                  <a:pt x="2910" y="323"/>
                </a:lnTo>
                <a:lnTo>
                  <a:pt x="3478" y="374"/>
                </a:lnTo>
                <a:lnTo>
                  <a:pt x="4082" y="426"/>
                </a:lnTo>
                <a:lnTo>
                  <a:pt x="4735" y="473"/>
                </a:lnTo>
                <a:lnTo>
                  <a:pt x="5417" y="519"/>
                </a:lnTo>
                <a:lnTo>
                  <a:pt x="6139" y="561"/>
                </a:lnTo>
                <a:lnTo>
                  <a:pt x="6890" y="601"/>
                </a:lnTo>
                <a:lnTo>
                  <a:pt x="7674" y="639"/>
                </a:lnTo>
                <a:lnTo>
                  <a:pt x="8076" y="652"/>
                </a:lnTo>
                <a:lnTo>
                  <a:pt x="8487" y="667"/>
                </a:lnTo>
                <a:lnTo>
                  <a:pt x="8904" y="680"/>
                </a:lnTo>
                <a:lnTo>
                  <a:pt x="9323" y="689"/>
                </a:lnTo>
                <a:lnTo>
                  <a:pt x="9750" y="697"/>
                </a:lnTo>
                <a:lnTo>
                  <a:pt x="10182" y="706"/>
                </a:lnTo>
                <a:lnTo>
                  <a:pt x="10623" y="712"/>
                </a:lnTo>
                <a:lnTo>
                  <a:pt x="11068" y="712"/>
                </a:lnTo>
                <a:lnTo>
                  <a:pt x="11517" y="714"/>
                </a:lnTo>
                <a:lnTo>
                  <a:pt x="11971" y="712"/>
                </a:lnTo>
                <a:lnTo>
                  <a:pt x="12431" y="706"/>
                </a:lnTo>
                <a:lnTo>
                  <a:pt x="12891" y="701"/>
                </a:lnTo>
                <a:lnTo>
                  <a:pt x="13357" y="689"/>
                </a:lnTo>
                <a:lnTo>
                  <a:pt x="13828" y="677"/>
                </a:lnTo>
                <a:lnTo>
                  <a:pt x="14299" y="664"/>
                </a:lnTo>
                <a:lnTo>
                  <a:pt x="14774" y="644"/>
                </a:lnTo>
                <a:lnTo>
                  <a:pt x="15254" y="621"/>
                </a:lnTo>
                <a:lnTo>
                  <a:pt x="15736" y="599"/>
                </a:lnTo>
                <a:lnTo>
                  <a:pt x="16217" y="570"/>
                </a:lnTo>
                <a:lnTo>
                  <a:pt x="16705" y="536"/>
                </a:lnTo>
                <a:lnTo>
                  <a:pt x="17187" y="502"/>
                </a:lnTo>
                <a:lnTo>
                  <a:pt x="17677" y="463"/>
                </a:lnTo>
                <a:lnTo>
                  <a:pt x="18170" y="419"/>
                </a:lnTo>
                <a:lnTo>
                  <a:pt x="18656" y="374"/>
                </a:lnTo>
                <a:lnTo>
                  <a:pt x="19148" y="321"/>
                </a:lnTo>
                <a:lnTo>
                  <a:pt x="19639" y="264"/>
                </a:lnTo>
                <a:lnTo>
                  <a:pt x="20131" y="207"/>
                </a:lnTo>
                <a:lnTo>
                  <a:pt x="20622" y="141"/>
                </a:lnTo>
                <a:lnTo>
                  <a:pt x="21110" y="74"/>
                </a:lnTo>
                <a:close/>
              </a:path>
            </a:pathLst>
          </a:custGeom>
          <a:solidFill>
            <a:srgbClr val="FFFFFF"/>
          </a:solidFill>
          <a:ln w="12700">
            <a:miter lim="400000"/>
          </a:ln>
        </p:spPr>
        <p:txBody>
          <a:bodyPr lIns="45719" rIns="45719"/>
          <a:lstStyle/>
          <a:p>
            <a:pPr/>
          </a:p>
        </p:txBody>
      </p:sp>
      <p:sp>
        <p:nvSpPr>
          <p:cNvPr id="374"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a:miter lim="400000"/>
          </a:ln>
        </p:spPr>
        <p:txBody>
          <a:bodyPr lIns="45719" rIns="45719"/>
          <a:lstStyle/>
          <a:p>
            <a:pPr/>
          </a:p>
        </p:txBody>
      </p:sp>
      <p:sp>
        <p:nvSpPr>
          <p:cNvPr id="375" name="Title 1"/>
          <p:cNvSpPr txBox="1"/>
          <p:nvPr>
            <p:ph type="title"/>
          </p:nvPr>
        </p:nvSpPr>
        <p:spPr>
          <a:xfrm>
            <a:off x="994086" y="1130603"/>
            <a:ext cx="3342444" cy="4596794"/>
          </a:xfrm>
          <a:prstGeom prst="rect">
            <a:avLst/>
          </a:prstGeom>
        </p:spPr>
        <p:txBody>
          <a:bodyPr/>
          <a:lstStyle>
            <a:lvl1pPr>
              <a:defRPr sz="4000">
                <a:latin typeface="Times New Roman"/>
                <a:ea typeface="Times New Roman"/>
                <a:cs typeface="Times New Roman"/>
                <a:sym typeface="Times New Roman"/>
              </a:defRPr>
            </a:lvl1pPr>
          </a:lstStyle>
          <a:p>
            <a:pPr/>
            <a:r>
              <a:t>Objective</a:t>
            </a:r>
          </a:p>
        </p:txBody>
      </p:sp>
      <p:sp>
        <p:nvSpPr>
          <p:cNvPr id="376" name="Content Placeholder 2"/>
          <p:cNvSpPr txBox="1"/>
          <p:nvPr>
            <p:ph type="body" idx="1"/>
          </p:nvPr>
        </p:nvSpPr>
        <p:spPr>
          <a:xfrm>
            <a:off x="5290077" y="407032"/>
            <a:ext cx="6569414" cy="5984807"/>
          </a:xfrm>
          <a:prstGeom prst="rect">
            <a:avLst/>
          </a:prstGeom>
        </p:spPr>
        <p:txBody>
          <a:bodyPr anchor="ctr"/>
          <a:lstStyle/>
          <a:p>
            <a:pPr marL="0" indent="0" algn="just">
              <a:lnSpc>
                <a:spcPct val="150000"/>
              </a:lnSpc>
              <a:buSzTx/>
              <a:buFont typeface="Wingdings 3"/>
              <a:buNone/>
              <a:defRPr sz="2000"/>
            </a:pPr>
          </a:p>
          <a:p>
            <a:pPr>
              <a:lnSpc>
                <a:spcPct val="150000"/>
              </a:lnSpc>
              <a:defRPr sz="2000">
                <a:latin typeface="Times New Roman"/>
                <a:ea typeface="Times New Roman"/>
                <a:cs typeface="Times New Roman"/>
                <a:sym typeface="Times New Roman"/>
              </a:defRPr>
            </a:pPr>
            <a:r>
              <a:t>The objective of this capstone is to address two research questions:</a:t>
            </a:r>
          </a:p>
          <a:p>
            <a:pPr lvl="1" marL="742950" indent="-285750">
              <a:lnSpc>
                <a:spcPct val="150000"/>
              </a:lnSpc>
              <a:defRPr sz="2000">
                <a:latin typeface="Times New Roman"/>
                <a:ea typeface="Times New Roman"/>
                <a:cs typeface="Times New Roman"/>
                <a:sym typeface="Times New Roman"/>
              </a:defRPr>
            </a:pPr>
            <a:r>
              <a:t>Predict whether a product will be reordered or not in the future by the customers using Logistic regression.</a:t>
            </a:r>
            <a:endParaRPr sz="1600"/>
          </a:p>
          <a:p>
            <a:pPr lvl="1" marL="742950" indent="-285750">
              <a:lnSpc>
                <a:spcPct val="150000"/>
              </a:lnSpc>
              <a:defRPr sz="2000">
                <a:latin typeface="Times New Roman"/>
                <a:ea typeface="Times New Roman"/>
                <a:cs typeface="Times New Roman"/>
                <a:sym typeface="Times New Roman"/>
              </a:defRPr>
            </a:pPr>
            <a:r>
              <a:t>Product Recommendation using Association rule mining and K- Means Clustering</a:t>
            </a:r>
            <a:endParaRPr sz="1600"/>
          </a:p>
          <a:p>
            <a:pPr>
              <a:lnSpc>
                <a:spcPct val="150000"/>
              </a:lnSpc>
              <a:defRPr sz="2000">
                <a:latin typeface="Times New Roman"/>
                <a:ea typeface="Times New Roman"/>
                <a:cs typeface="Times New Roman"/>
                <a:sym typeface="Times New Roman"/>
              </a:defRPr>
            </a:pPr>
            <a:r>
              <a:t>The ability to identify which products the customers are likely to purchase again, and automatically adding those to cart through obtained predictions and also using product recommender.</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80" name="Group 56"/>
          <p:cNvGrpSpPr/>
          <p:nvPr/>
        </p:nvGrpSpPr>
        <p:grpSpPr>
          <a:xfrm>
            <a:off x="0" y="0"/>
            <a:ext cx="12192001" cy="6858000"/>
            <a:chOff x="0" y="0"/>
            <a:chExt cx="12192000" cy="6858000"/>
          </a:xfrm>
        </p:grpSpPr>
        <p:sp>
          <p:nvSpPr>
            <p:cNvPr id="378" name="Rectangle 57"/>
            <p:cNvSpPr/>
            <p:nvPr/>
          </p:nvSpPr>
          <p:spPr>
            <a:xfrm>
              <a:off x="0" y="0"/>
              <a:ext cx="12192000"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379"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FFFFFF"/>
                  </a:solidFill>
                </a:defRPr>
              </a:pPr>
            </a:p>
          </p:txBody>
        </p:sp>
      </p:grpSp>
      <p:sp>
        <p:nvSpPr>
          <p:cNvPr id="381" name="Title 1"/>
          <p:cNvSpPr txBox="1"/>
          <p:nvPr>
            <p:ph type="title"/>
          </p:nvPr>
        </p:nvSpPr>
        <p:spPr>
          <a:xfrm>
            <a:off x="1154953" y="973667"/>
            <a:ext cx="8761415" cy="1298810"/>
          </a:xfrm>
          <a:prstGeom prst="rect">
            <a:avLst/>
          </a:prstGeom>
        </p:spPr>
        <p:txBody>
          <a:bodyPr/>
          <a:lstStyle/>
          <a:p>
            <a:pPr>
              <a:lnSpc>
                <a:spcPct val="90000"/>
              </a:lnSpc>
              <a:defRPr sz="4000">
                <a:solidFill>
                  <a:srgbClr val="FFFFFF"/>
                </a:solidFill>
                <a:latin typeface="Times New Roman"/>
                <a:ea typeface="Times New Roman"/>
                <a:cs typeface="Times New Roman"/>
                <a:sym typeface="Times New Roman"/>
              </a:defRPr>
            </a:pPr>
            <a:r>
              <a:t>Project flow</a:t>
            </a:r>
            <a:br/>
          </a:p>
        </p:txBody>
      </p:sp>
      <p:sp>
        <p:nvSpPr>
          <p:cNvPr id="382" name="Rectangle 60"/>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defRPr>
                <a:solidFill>
                  <a:srgbClr val="FFFFFF"/>
                </a:solidFill>
              </a:defRPr>
            </a:pPr>
          </a:p>
        </p:txBody>
      </p:sp>
      <p:grpSp>
        <p:nvGrpSpPr>
          <p:cNvPr id="403" name="Content Placeholder 2"/>
          <p:cNvGrpSpPr/>
          <p:nvPr/>
        </p:nvGrpSpPr>
        <p:grpSpPr>
          <a:xfrm>
            <a:off x="1290222" y="3441836"/>
            <a:ext cx="9618805" cy="1187210"/>
            <a:chOff x="0" y="0"/>
            <a:chExt cx="9618803" cy="1187209"/>
          </a:xfrm>
        </p:grpSpPr>
        <p:sp>
          <p:nvSpPr>
            <p:cNvPr id="383" name="Rounded Rectangle"/>
            <p:cNvSpPr/>
            <p:nvPr/>
          </p:nvSpPr>
          <p:spPr>
            <a:xfrm>
              <a:off x="0" y="0"/>
              <a:ext cx="1603133" cy="1017990"/>
            </a:xfrm>
            <a:prstGeom prst="roundRect">
              <a:avLst>
                <a:gd name="adj" fmla="val 10000"/>
              </a:avLst>
            </a:prstGeom>
            <a:gradFill flip="none" rotWithShape="1">
              <a:gsLst>
                <a:gs pos="0">
                  <a:srgbClr val="CC367B"/>
                </a:gs>
                <a:gs pos="100000">
                  <a:schemeClr val="accent1">
                    <a:lumOff val="-7686"/>
                  </a:schemeClr>
                </a:gs>
              </a:gsLst>
              <a:lin ang="5400000" scaled="0"/>
            </a:gradFill>
            <a:ln w="12700" cap="flat">
              <a:noFill/>
              <a:miter lim="400000"/>
            </a:ln>
            <a:effectLst>
              <a:outerShdw sx="100000" sy="100000" kx="0" ky="0" algn="b" rotWithShape="0" blurRad="38100" dist="25400" dir="5400000">
                <a:srgbClr val="000000">
                  <a:alpha val="45000"/>
                </a:srgbClr>
              </a:outerShdw>
            </a:effectLst>
          </p:spPr>
          <p:txBody>
            <a:bodyPr wrap="square" lIns="45719" tIns="45719" rIns="45719" bIns="45719" numCol="1" anchor="t">
              <a:noAutofit/>
            </a:bodyPr>
            <a:lstStyle/>
            <a:p>
              <a:pPr defTabSz="457200">
                <a:spcBef>
                  <a:spcPts val="1000"/>
                </a:spcBef>
                <a:defRPr>
                  <a:solidFill>
                    <a:srgbClr val="FFFFFF"/>
                  </a:solidFill>
                </a:defRPr>
              </a:pPr>
            </a:p>
          </p:txBody>
        </p:sp>
        <p:grpSp>
          <p:nvGrpSpPr>
            <p:cNvPr id="386" name="Group"/>
            <p:cNvGrpSpPr/>
            <p:nvPr/>
          </p:nvGrpSpPr>
          <p:grpSpPr>
            <a:xfrm>
              <a:off x="178126" y="169220"/>
              <a:ext cx="1603133" cy="1017990"/>
              <a:chOff x="0" y="0"/>
              <a:chExt cx="1603132" cy="1017989"/>
            </a:xfrm>
          </p:grpSpPr>
          <p:sp>
            <p:nvSpPr>
              <p:cNvPr id="384" name="Rounded Rectangle"/>
              <p:cNvSpPr/>
              <p:nvPr/>
            </p:nvSpPr>
            <p:spPr>
              <a:xfrm>
                <a:off x="0" y="0"/>
                <a:ext cx="1603133" cy="1017990"/>
              </a:xfrm>
              <a:prstGeom prst="roundRect">
                <a:avLst>
                  <a:gd name="adj" fmla="val 10000"/>
                </a:avLst>
              </a:prstGeom>
              <a:solidFill>
                <a:srgbClr val="FFFFFF">
                  <a:alpha val="90000"/>
                </a:srgbClr>
              </a:solidFill>
              <a:ln w="9525" cap="rnd">
                <a:solidFill>
                  <a:schemeClr val="accent1"/>
                </a:solidFill>
                <a:prstDash val="solid"/>
                <a:round/>
              </a:ln>
              <a:effectLst/>
            </p:spPr>
            <p:txBody>
              <a:bodyPr wrap="square" lIns="45719" tIns="45719" rIns="45719" bIns="45719" numCol="1" anchor="ctr">
                <a:noAutofit/>
              </a:bodyPr>
              <a:lstStyle/>
              <a:p>
                <a:pPr algn="ctr" defTabSz="800100">
                  <a:lnSpc>
                    <a:spcPct val="90000"/>
                  </a:lnSpc>
                  <a:spcBef>
                    <a:spcPts val="700"/>
                  </a:spcBef>
                  <a:defRPr>
                    <a:solidFill>
                      <a:srgbClr val="FFFFFF"/>
                    </a:solidFill>
                    <a:latin typeface="Times New Roman"/>
                    <a:ea typeface="Times New Roman"/>
                    <a:cs typeface="Times New Roman"/>
                    <a:sym typeface="Times New Roman"/>
                  </a:defRPr>
                </a:pPr>
              </a:p>
            </p:txBody>
          </p:sp>
          <p:sp>
            <p:nvSpPr>
              <p:cNvPr id="385" name="Data Extraction"/>
              <p:cNvSpPr txBox="1"/>
              <p:nvPr/>
            </p:nvSpPr>
            <p:spPr>
              <a:xfrm>
                <a:off x="29815" y="191419"/>
                <a:ext cx="1543503" cy="6351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8580" tIns="68580" rIns="68580" bIns="68580" numCol="1" anchor="ctr">
                <a:spAutoFit/>
              </a:bodyPr>
              <a:lstStyle>
                <a:lvl1pPr algn="ctr" defTabSz="800100">
                  <a:lnSpc>
                    <a:spcPct val="90000"/>
                  </a:lnSpc>
                  <a:spcBef>
                    <a:spcPts val="700"/>
                  </a:spcBef>
                  <a:defRPr>
                    <a:solidFill>
                      <a:srgbClr val="FFFFFF"/>
                    </a:solidFill>
                    <a:latin typeface="Times New Roman"/>
                    <a:ea typeface="Times New Roman"/>
                    <a:cs typeface="Times New Roman"/>
                    <a:sym typeface="Times New Roman"/>
                  </a:defRPr>
                </a:lvl1pPr>
              </a:lstStyle>
              <a:p>
                <a:pPr/>
                <a:r>
                  <a:t>Data Extraction</a:t>
                </a:r>
              </a:p>
            </p:txBody>
          </p:sp>
        </p:grpSp>
        <p:sp>
          <p:nvSpPr>
            <p:cNvPr id="387" name="Rounded Rectangle"/>
            <p:cNvSpPr/>
            <p:nvPr/>
          </p:nvSpPr>
          <p:spPr>
            <a:xfrm>
              <a:off x="1959385" y="0"/>
              <a:ext cx="1603134" cy="1017990"/>
            </a:xfrm>
            <a:prstGeom prst="roundRect">
              <a:avLst>
                <a:gd name="adj" fmla="val 10000"/>
              </a:avLst>
            </a:prstGeom>
            <a:gradFill flip="none" rotWithShape="1">
              <a:gsLst>
                <a:gs pos="0">
                  <a:srgbClr val="CC367B"/>
                </a:gs>
                <a:gs pos="100000">
                  <a:schemeClr val="accent1">
                    <a:lumOff val="-7686"/>
                  </a:schemeClr>
                </a:gs>
              </a:gsLst>
              <a:lin ang="5400000" scaled="0"/>
            </a:gradFill>
            <a:ln w="12700" cap="flat">
              <a:noFill/>
              <a:miter lim="400000"/>
            </a:ln>
            <a:effectLst>
              <a:outerShdw sx="100000" sy="100000" kx="0" ky="0" algn="b" rotWithShape="0" blurRad="38100" dist="25400" dir="5400000">
                <a:srgbClr val="000000">
                  <a:alpha val="45000"/>
                </a:srgbClr>
              </a:outerShdw>
            </a:effectLst>
          </p:spPr>
          <p:txBody>
            <a:bodyPr wrap="square" lIns="45719" tIns="45719" rIns="45719" bIns="45719" numCol="1" anchor="t">
              <a:noAutofit/>
            </a:bodyPr>
            <a:lstStyle/>
            <a:p>
              <a:pPr defTabSz="457200">
                <a:spcBef>
                  <a:spcPts val="1000"/>
                </a:spcBef>
                <a:defRPr>
                  <a:solidFill>
                    <a:srgbClr val="FFFFFF"/>
                  </a:solidFill>
                </a:defRPr>
              </a:pPr>
            </a:p>
          </p:txBody>
        </p:sp>
        <p:grpSp>
          <p:nvGrpSpPr>
            <p:cNvPr id="390" name="Group"/>
            <p:cNvGrpSpPr/>
            <p:nvPr/>
          </p:nvGrpSpPr>
          <p:grpSpPr>
            <a:xfrm>
              <a:off x="2137511" y="169220"/>
              <a:ext cx="1603134" cy="1017990"/>
              <a:chOff x="0" y="0"/>
              <a:chExt cx="1603132" cy="1017989"/>
            </a:xfrm>
          </p:grpSpPr>
          <p:sp>
            <p:nvSpPr>
              <p:cNvPr id="388" name="Rounded Rectangle"/>
              <p:cNvSpPr/>
              <p:nvPr/>
            </p:nvSpPr>
            <p:spPr>
              <a:xfrm>
                <a:off x="0" y="0"/>
                <a:ext cx="1603133" cy="1017990"/>
              </a:xfrm>
              <a:prstGeom prst="roundRect">
                <a:avLst>
                  <a:gd name="adj" fmla="val 10000"/>
                </a:avLst>
              </a:prstGeom>
              <a:solidFill>
                <a:srgbClr val="FFFFFF">
                  <a:alpha val="90000"/>
                </a:srgbClr>
              </a:solidFill>
              <a:ln w="9525" cap="rnd">
                <a:solidFill>
                  <a:schemeClr val="accent1"/>
                </a:solidFill>
                <a:prstDash val="solid"/>
                <a:round/>
              </a:ln>
              <a:effectLst/>
            </p:spPr>
            <p:txBody>
              <a:bodyPr wrap="square" lIns="45719" tIns="45719" rIns="45719" bIns="45719" numCol="1" anchor="ctr">
                <a:noAutofit/>
              </a:bodyPr>
              <a:lstStyle/>
              <a:p>
                <a:pPr algn="ctr" defTabSz="800100">
                  <a:lnSpc>
                    <a:spcPct val="90000"/>
                  </a:lnSpc>
                  <a:spcBef>
                    <a:spcPts val="700"/>
                  </a:spcBef>
                  <a:defRPr>
                    <a:solidFill>
                      <a:srgbClr val="FFFFFF"/>
                    </a:solidFill>
                    <a:latin typeface="Times New Roman"/>
                    <a:ea typeface="Times New Roman"/>
                    <a:cs typeface="Times New Roman"/>
                    <a:sym typeface="Times New Roman"/>
                  </a:defRPr>
                </a:pPr>
              </a:p>
            </p:txBody>
          </p:sp>
          <p:sp>
            <p:nvSpPr>
              <p:cNvPr id="389" name="Data Cleaning"/>
              <p:cNvSpPr txBox="1"/>
              <p:nvPr/>
            </p:nvSpPr>
            <p:spPr>
              <a:xfrm>
                <a:off x="29816" y="311920"/>
                <a:ext cx="1543502" cy="3941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8580" tIns="68580" rIns="68580" bIns="68580" numCol="1" anchor="ctr">
                <a:spAutoFit/>
              </a:bodyPr>
              <a:lstStyle>
                <a:lvl1pPr algn="ctr" defTabSz="800100">
                  <a:lnSpc>
                    <a:spcPct val="90000"/>
                  </a:lnSpc>
                  <a:spcBef>
                    <a:spcPts val="700"/>
                  </a:spcBef>
                  <a:defRPr>
                    <a:solidFill>
                      <a:srgbClr val="FFFFFF"/>
                    </a:solidFill>
                    <a:latin typeface="Times New Roman"/>
                    <a:ea typeface="Times New Roman"/>
                    <a:cs typeface="Times New Roman"/>
                    <a:sym typeface="Times New Roman"/>
                  </a:defRPr>
                </a:lvl1pPr>
              </a:lstStyle>
              <a:p>
                <a:pPr/>
                <a:r>
                  <a:t>Data Cleaning</a:t>
                </a:r>
              </a:p>
            </p:txBody>
          </p:sp>
        </p:grpSp>
        <p:sp>
          <p:nvSpPr>
            <p:cNvPr id="391" name="Rounded Rectangle"/>
            <p:cNvSpPr/>
            <p:nvPr/>
          </p:nvSpPr>
          <p:spPr>
            <a:xfrm>
              <a:off x="3918771" y="0"/>
              <a:ext cx="1603134" cy="1017990"/>
            </a:xfrm>
            <a:prstGeom prst="roundRect">
              <a:avLst>
                <a:gd name="adj" fmla="val 10000"/>
              </a:avLst>
            </a:prstGeom>
            <a:gradFill flip="none" rotWithShape="1">
              <a:gsLst>
                <a:gs pos="0">
                  <a:srgbClr val="CC367B"/>
                </a:gs>
                <a:gs pos="100000">
                  <a:schemeClr val="accent1">
                    <a:lumOff val="-7686"/>
                  </a:schemeClr>
                </a:gs>
              </a:gsLst>
              <a:lin ang="5400000" scaled="0"/>
            </a:gradFill>
            <a:ln w="12700" cap="flat">
              <a:noFill/>
              <a:miter lim="400000"/>
            </a:ln>
            <a:effectLst>
              <a:outerShdw sx="100000" sy="100000" kx="0" ky="0" algn="b" rotWithShape="0" blurRad="38100" dist="25400" dir="5400000">
                <a:srgbClr val="000000">
                  <a:alpha val="45000"/>
                </a:srgbClr>
              </a:outerShdw>
            </a:effectLst>
          </p:spPr>
          <p:txBody>
            <a:bodyPr wrap="square" lIns="45719" tIns="45719" rIns="45719" bIns="45719" numCol="1" anchor="t">
              <a:noAutofit/>
            </a:bodyPr>
            <a:lstStyle/>
            <a:p>
              <a:pPr defTabSz="457200">
                <a:spcBef>
                  <a:spcPts val="1000"/>
                </a:spcBef>
                <a:defRPr>
                  <a:solidFill>
                    <a:srgbClr val="FFFFFF"/>
                  </a:solidFill>
                </a:defRPr>
              </a:pPr>
            </a:p>
          </p:txBody>
        </p:sp>
        <p:grpSp>
          <p:nvGrpSpPr>
            <p:cNvPr id="394" name="Group"/>
            <p:cNvGrpSpPr/>
            <p:nvPr/>
          </p:nvGrpSpPr>
          <p:grpSpPr>
            <a:xfrm>
              <a:off x="4096897" y="169220"/>
              <a:ext cx="1603134" cy="1017990"/>
              <a:chOff x="0" y="0"/>
              <a:chExt cx="1603132" cy="1017989"/>
            </a:xfrm>
          </p:grpSpPr>
          <p:sp>
            <p:nvSpPr>
              <p:cNvPr id="392" name="Rounded Rectangle"/>
              <p:cNvSpPr/>
              <p:nvPr/>
            </p:nvSpPr>
            <p:spPr>
              <a:xfrm>
                <a:off x="0" y="0"/>
                <a:ext cx="1603133" cy="1017990"/>
              </a:xfrm>
              <a:prstGeom prst="roundRect">
                <a:avLst>
                  <a:gd name="adj" fmla="val 10000"/>
                </a:avLst>
              </a:prstGeom>
              <a:solidFill>
                <a:srgbClr val="FFFFFF">
                  <a:alpha val="90000"/>
                </a:srgbClr>
              </a:solidFill>
              <a:ln w="9525" cap="rnd">
                <a:solidFill>
                  <a:schemeClr val="accent1"/>
                </a:solidFill>
                <a:prstDash val="solid"/>
                <a:round/>
              </a:ln>
              <a:effectLst/>
            </p:spPr>
            <p:txBody>
              <a:bodyPr wrap="square" lIns="45719" tIns="45719" rIns="45719" bIns="45719" numCol="1" anchor="ctr">
                <a:noAutofit/>
              </a:bodyPr>
              <a:lstStyle/>
              <a:p>
                <a:pPr algn="ctr" defTabSz="800100">
                  <a:lnSpc>
                    <a:spcPct val="90000"/>
                  </a:lnSpc>
                  <a:spcBef>
                    <a:spcPts val="700"/>
                  </a:spcBef>
                  <a:defRPr>
                    <a:solidFill>
                      <a:srgbClr val="FFFFFF"/>
                    </a:solidFill>
                    <a:latin typeface="Times New Roman"/>
                    <a:ea typeface="Times New Roman"/>
                    <a:cs typeface="Times New Roman"/>
                    <a:sym typeface="Times New Roman"/>
                  </a:defRPr>
                </a:pPr>
              </a:p>
            </p:txBody>
          </p:sp>
          <p:sp>
            <p:nvSpPr>
              <p:cNvPr id="393" name="Feature Selection"/>
              <p:cNvSpPr txBox="1"/>
              <p:nvPr/>
            </p:nvSpPr>
            <p:spPr>
              <a:xfrm>
                <a:off x="29816" y="191419"/>
                <a:ext cx="1543502" cy="6351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8580" tIns="68580" rIns="68580" bIns="68580" numCol="1" anchor="ctr">
                <a:spAutoFit/>
              </a:bodyPr>
              <a:lstStyle>
                <a:lvl1pPr algn="ctr" defTabSz="800100">
                  <a:lnSpc>
                    <a:spcPct val="90000"/>
                  </a:lnSpc>
                  <a:spcBef>
                    <a:spcPts val="700"/>
                  </a:spcBef>
                  <a:defRPr>
                    <a:solidFill>
                      <a:srgbClr val="FFFFFF"/>
                    </a:solidFill>
                    <a:latin typeface="Times New Roman"/>
                    <a:ea typeface="Times New Roman"/>
                    <a:cs typeface="Times New Roman"/>
                    <a:sym typeface="Times New Roman"/>
                  </a:defRPr>
                </a:lvl1pPr>
              </a:lstStyle>
              <a:p>
                <a:pPr/>
                <a:r>
                  <a:t>Feature Selection</a:t>
                </a:r>
              </a:p>
            </p:txBody>
          </p:sp>
        </p:grpSp>
        <p:sp>
          <p:nvSpPr>
            <p:cNvPr id="395" name="Rounded Rectangle"/>
            <p:cNvSpPr/>
            <p:nvPr/>
          </p:nvSpPr>
          <p:spPr>
            <a:xfrm>
              <a:off x="5878157" y="0"/>
              <a:ext cx="1603134" cy="1017990"/>
            </a:xfrm>
            <a:prstGeom prst="roundRect">
              <a:avLst>
                <a:gd name="adj" fmla="val 10000"/>
              </a:avLst>
            </a:prstGeom>
            <a:gradFill flip="none" rotWithShape="1">
              <a:gsLst>
                <a:gs pos="0">
                  <a:srgbClr val="CC367B"/>
                </a:gs>
                <a:gs pos="100000">
                  <a:schemeClr val="accent1">
                    <a:lumOff val="-7686"/>
                  </a:schemeClr>
                </a:gs>
              </a:gsLst>
              <a:lin ang="5400000" scaled="0"/>
            </a:gradFill>
            <a:ln w="12700" cap="flat">
              <a:noFill/>
              <a:miter lim="400000"/>
            </a:ln>
            <a:effectLst>
              <a:outerShdw sx="100000" sy="100000" kx="0" ky="0" algn="b" rotWithShape="0" blurRad="38100" dist="25400" dir="5400000">
                <a:srgbClr val="000000">
                  <a:alpha val="45000"/>
                </a:srgbClr>
              </a:outerShdw>
            </a:effectLst>
          </p:spPr>
          <p:txBody>
            <a:bodyPr wrap="square" lIns="45719" tIns="45719" rIns="45719" bIns="45719" numCol="1" anchor="t">
              <a:noAutofit/>
            </a:bodyPr>
            <a:lstStyle/>
            <a:p>
              <a:pPr defTabSz="457200">
                <a:spcBef>
                  <a:spcPts val="1000"/>
                </a:spcBef>
                <a:defRPr>
                  <a:solidFill>
                    <a:srgbClr val="FFFFFF"/>
                  </a:solidFill>
                </a:defRPr>
              </a:pPr>
            </a:p>
          </p:txBody>
        </p:sp>
        <p:grpSp>
          <p:nvGrpSpPr>
            <p:cNvPr id="398" name="Group"/>
            <p:cNvGrpSpPr/>
            <p:nvPr/>
          </p:nvGrpSpPr>
          <p:grpSpPr>
            <a:xfrm>
              <a:off x="6056284" y="169220"/>
              <a:ext cx="1603134" cy="1017990"/>
              <a:chOff x="0" y="0"/>
              <a:chExt cx="1603132" cy="1017989"/>
            </a:xfrm>
          </p:grpSpPr>
          <p:sp>
            <p:nvSpPr>
              <p:cNvPr id="396" name="Rounded Rectangle"/>
              <p:cNvSpPr/>
              <p:nvPr/>
            </p:nvSpPr>
            <p:spPr>
              <a:xfrm>
                <a:off x="0" y="0"/>
                <a:ext cx="1603133" cy="1017990"/>
              </a:xfrm>
              <a:prstGeom prst="roundRect">
                <a:avLst>
                  <a:gd name="adj" fmla="val 10000"/>
                </a:avLst>
              </a:prstGeom>
              <a:solidFill>
                <a:srgbClr val="FFFFFF">
                  <a:alpha val="90000"/>
                </a:srgbClr>
              </a:solidFill>
              <a:ln w="9525" cap="rnd">
                <a:solidFill>
                  <a:schemeClr val="accent1"/>
                </a:solidFill>
                <a:prstDash val="solid"/>
                <a:round/>
              </a:ln>
              <a:effectLst/>
            </p:spPr>
            <p:txBody>
              <a:bodyPr wrap="square" lIns="45719" tIns="45719" rIns="45719" bIns="45719" numCol="1" anchor="ctr">
                <a:noAutofit/>
              </a:bodyPr>
              <a:lstStyle/>
              <a:p>
                <a:pPr algn="ctr" defTabSz="800100">
                  <a:lnSpc>
                    <a:spcPct val="90000"/>
                  </a:lnSpc>
                  <a:spcBef>
                    <a:spcPts val="700"/>
                  </a:spcBef>
                  <a:defRPr>
                    <a:solidFill>
                      <a:srgbClr val="FFFFFF"/>
                    </a:solidFill>
                    <a:latin typeface="Times New Roman"/>
                    <a:ea typeface="Times New Roman"/>
                    <a:cs typeface="Times New Roman"/>
                    <a:sym typeface="Times New Roman"/>
                  </a:defRPr>
                </a:pPr>
              </a:p>
            </p:txBody>
          </p:sp>
          <p:sp>
            <p:nvSpPr>
              <p:cNvPr id="397" name="Modeling"/>
              <p:cNvSpPr txBox="1"/>
              <p:nvPr/>
            </p:nvSpPr>
            <p:spPr>
              <a:xfrm>
                <a:off x="29816" y="311920"/>
                <a:ext cx="1543502" cy="3941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8580" tIns="68580" rIns="68580" bIns="68580" numCol="1" anchor="ctr">
                <a:spAutoFit/>
              </a:bodyPr>
              <a:lstStyle>
                <a:lvl1pPr algn="ctr" defTabSz="800100">
                  <a:lnSpc>
                    <a:spcPct val="90000"/>
                  </a:lnSpc>
                  <a:spcBef>
                    <a:spcPts val="700"/>
                  </a:spcBef>
                  <a:defRPr>
                    <a:solidFill>
                      <a:srgbClr val="FFFFFF"/>
                    </a:solidFill>
                    <a:latin typeface="Times New Roman"/>
                    <a:ea typeface="Times New Roman"/>
                    <a:cs typeface="Times New Roman"/>
                    <a:sym typeface="Times New Roman"/>
                  </a:defRPr>
                </a:lvl1pPr>
              </a:lstStyle>
              <a:p>
                <a:pPr/>
                <a:r>
                  <a:t>Modeling</a:t>
                </a:r>
              </a:p>
            </p:txBody>
          </p:sp>
        </p:grpSp>
        <p:sp>
          <p:nvSpPr>
            <p:cNvPr id="399" name="Rounded Rectangle"/>
            <p:cNvSpPr/>
            <p:nvPr/>
          </p:nvSpPr>
          <p:spPr>
            <a:xfrm>
              <a:off x="7837544" y="0"/>
              <a:ext cx="1603133" cy="1017990"/>
            </a:xfrm>
            <a:prstGeom prst="roundRect">
              <a:avLst>
                <a:gd name="adj" fmla="val 10000"/>
              </a:avLst>
            </a:prstGeom>
            <a:gradFill flip="none" rotWithShape="1">
              <a:gsLst>
                <a:gs pos="0">
                  <a:srgbClr val="CC367B"/>
                </a:gs>
                <a:gs pos="100000">
                  <a:schemeClr val="accent1">
                    <a:lumOff val="-7686"/>
                  </a:schemeClr>
                </a:gs>
              </a:gsLst>
              <a:lin ang="5400000" scaled="0"/>
            </a:gradFill>
            <a:ln w="12700" cap="flat">
              <a:noFill/>
              <a:miter lim="400000"/>
            </a:ln>
            <a:effectLst>
              <a:outerShdw sx="100000" sy="100000" kx="0" ky="0" algn="b" rotWithShape="0" blurRad="38100" dist="25400" dir="5400000">
                <a:srgbClr val="000000">
                  <a:alpha val="45000"/>
                </a:srgbClr>
              </a:outerShdw>
            </a:effectLst>
          </p:spPr>
          <p:txBody>
            <a:bodyPr wrap="square" lIns="45719" tIns="45719" rIns="45719" bIns="45719" numCol="1" anchor="t">
              <a:noAutofit/>
            </a:bodyPr>
            <a:lstStyle/>
            <a:p>
              <a:pPr defTabSz="457200">
                <a:spcBef>
                  <a:spcPts val="1000"/>
                </a:spcBef>
                <a:defRPr>
                  <a:solidFill>
                    <a:srgbClr val="FFFFFF"/>
                  </a:solidFill>
                </a:defRPr>
              </a:pPr>
            </a:p>
          </p:txBody>
        </p:sp>
        <p:grpSp>
          <p:nvGrpSpPr>
            <p:cNvPr id="402" name="Group"/>
            <p:cNvGrpSpPr/>
            <p:nvPr/>
          </p:nvGrpSpPr>
          <p:grpSpPr>
            <a:xfrm>
              <a:off x="8015670" y="169220"/>
              <a:ext cx="1603134" cy="1017990"/>
              <a:chOff x="0" y="0"/>
              <a:chExt cx="1603132" cy="1017989"/>
            </a:xfrm>
          </p:grpSpPr>
          <p:sp>
            <p:nvSpPr>
              <p:cNvPr id="400" name="Rounded Rectangle"/>
              <p:cNvSpPr/>
              <p:nvPr/>
            </p:nvSpPr>
            <p:spPr>
              <a:xfrm>
                <a:off x="0" y="0"/>
                <a:ext cx="1603133" cy="1017990"/>
              </a:xfrm>
              <a:prstGeom prst="roundRect">
                <a:avLst>
                  <a:gd name="adj" fmla="val 10000"/>
                </a:avLst>
              </a:prstGeom>
              <a:solidFill>
                <a:srgbClr val="FFFFFF">
                  <a:alpha val="90000"/>
                </a:srgbClr>
              </a:solidFill>
              <a:ln w="9525" cap="rnd">
                <a:solidFill>
                  <a:schemeClr val="accent1"/>
                </a:solidFill>
                <a:prstDash val="solid"/>
                <a:round/>
              </a:ln>
              <a:effectLst/>
            </p:spPr>
            <p:txBody>
              <a:bodyPr wrap="square" lIns="45719" tIns="45719" rIns="45719" bIns="45719" numCol="1" anchor="ctr">
                <a:noAutofit/>
              </a:bodyPr>
              <a:lstStyle/>
              <a:p>
                <a:pPr algn="ctr" defTabSz="800100">
                  <a:lnSpc>
                    <a:spcPct val="90000"/>
                  </a:lnSpc>
                  <a:spcBef>
                    <a:spcPts val="700"/>
                  </a:spcBef>
                  <a:defRPr>
                    <a:solidFill>
                      <a:srgbClr val="FFFFFF"/>
                    </a:solidFill>
                    <a:latin typeface="Times New Roman"/>
                    <a:ea typeface="Times New Roman"/>
                    <a:cs typeface="Times New Roman"/>
                    <a:sym typeface="Times New Roman"/>
                  </a:defRPr>
                </a:pPr>
              </a:p>
            </p:txBody>
          </p:sp>
          <p:sp>
            <p:nvSpPr>
              <p:cNvPr id="401" name="Deployment"/>
              <p:cNvSpPr txBox="1"/>
              <p:nvPr/>
            </p:nvSpPr>
            <p:spPr>
              <a:xfrm>
                <a:off x="29816" y="311920"/>
                <a:ext cx="1543502" cy="3941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8580" tIns="68580" rIns="68580" bIns="68580" numCol="1" anchor="ctr">
                <a:spAutoFit/>
              </a:bodyPr>
              <a:lstStyle>
                <a:lvl1pPr algn="ctr" defTabSz="800100">
                  <a:lnSpc>
                    <a:spcPct val="90000"/>
                  </a:lnSpc>
                  <a:spcBef>
                    <a:spcPts val="700"/>
                  </a:spcBef>
                  <a:defRPr>
                    <a:solidFill>
                      <a:srgbClr val="FFFFFF"/>
                    </a:solidFill>
                    <a:latin typeface="Times New Roman"/>
                    <a:ea typeface="Times New Roman"/>
                    <a:cs typeface="Times New Roman"/>
                    <a:sym typeface="Times New Roman"/>
                  </a:defRPr>
                </a:lvl1pPr>
              </a:lstStyle>
              <a:p>
                <a:pPr/>
                <a:r>
                  <a:t>Deployment</a:t>
                </a:r>
              </a:p>
            </p:txBody>
          </p:sp>
        </p:grpSp>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07" name="Group 9"/>
          <p:cNvGrpSpPr/>
          <p:nvPr/>
        </p:nvGrpSpPr>
        <p:grpSpPr>
          <a:xfrm>
            <a:off x="0" y="0"/>
            <a:ext cx="12192001" cy="6858000"/>
            <a:chOff x="0" y="0"/>
            <a:chExt cx="12192000" cy="6858000"/>
          </a:xfrm>
        </p:grpSpPr>
        <p:sp>
          <p:nvSpPr>
            <p:cNvPr id="405" name="Rectangle 10"/>
            <p:cNvSpPr/>
            <p:nvPr/>
          </p:nvSpPr>
          <p:spPr>
            <a:xfrm>
              <a:off x="0" y="0"/>
              <a:ext cx="12192000"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406"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FFFFFF"/>
                  </a:solidFill>
                </a:defRPr>
              </a:pPr>
            </a:p>
          </p:txBody>
        </p:sp>
      </p:grpSp>
      <p:sp>
        <p:nvSpPr>
          <p:cNvPr id="408" name="Title 1"/>
          <p:cNvSpPr txBox="1"/>
          <p:nvPr>
            <p:ph type="title"/>
          </p:nvPr>
        </p:nvSpPr>
        <p:spPr>
          <a:xfrm>
            <a:off x="754711" y="796637"/>
            <a:ext cx="10162263" cy="706966"/>
          </a:xfrm>
          <a:prstGeom prst="rect">
            <a:avLst/>
          </a:prstGeom>
        </p:spPr>
        <p:txBody>
          <a:bodyPr/>
          <a:lstStyle>
            <a:lvl1pPr>
              <a:defRPr sz="4000">
                <a:solidFill>
                  <a:srgbClr val="FFFFFF"/>
                </a:solidFill>
                <a:latin typeface="Times New Roman"/>
                <a:ea typeface="Times New Roman"/>
                <a:cs typeface="Times New Roman"/>
                <a:sym typeface="Times New Roman"/>
              </a:defRPr>
            </a:lvl1pPr>
          </a:lstStyle>
          <a:p>
            <a:pPr/>
            <a:r>
              <a:t>About Datasets</a:t>
            </a:r>
          </a:p>
        </p:txBody>
      </p:sp>
      <p:sp>
        <p:nvSpPr>
          <p:cNvPr id="409" name="Rectangle 13"/>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defRPr>
                <a:solidFill>
                  <a:srgbClr val="FFFFFF"/>
                </a:solidFill>
              </a:defRPr>
            </a:pPr>
          </a:p>
        </p:txBody>
      </p:sp>
      <p:graphicFrame>
        <p:nvGraphicFramePr>
          <p:cNvPr id="410" name="Content Placeholder 4"/>
          <p:cNvGraphicFramePr/>
          <p:nvPr/>
        </p:nvGraphicFramePr>
        <p:xfrm>
          <a:off x="827446" y="1874613"/>
          <a:ext cx="10573096" cy="436453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654894"/>
                <a:gridCol w="1865401"/>
                <a:gridCol w="3041780"/>
                <a:gridCol w="4011018"/>
              </a:tblGrid>
              <a:tr h="626429">
                <a:tc>
                  <a:txBody>
                    <a:bodyPr/>
                    <a:lstStyle/>
                    <a:p>
                      <a:pPr algn="l" defTabSz="457200">
                        <a:defRPr b="0" sz="1800">
                          <a:solidFill>
                            <a:srgbClr val="000000"/>
                          </a:solidFill>
                        </a:defRPr>
                      </a:pPr>
                      <a:r>
                        <a:rPr b="1" sz="800">
                          <a:solidFill>
                            <a:srgbClr val="FFFFFF"/>
                          </a:solidFill>
                          <a:latin typeface="Times New Roman"/>
                          <a:ea typeface="Times New Roman"/>
                          <a:cs typeface="Times New Roman"/>
                          <a:sym typeface="Times New Roman"/>
                        </a:rPr>
                        <a:t>Table Name</a:t>
                      </a:r>
                    </a:p>
                  </a:txBody>
                  <a:tcPr marL="8775" marR="8775" marT="8775" marB="8775" anchor="ctr" anchorCtr="0" horzOverflow="overflow"/>
                </a:tc>
                <a:tc>
                  <a:txBody>
                    <a:bodyPr/>
                    <a:lstStyle/>
                    <a:p>
                      <a:pPr algn="l" defTabSz="457200">
                        <a:defRPr b="0" sz="1800">
                          <a:solidFill>
                            <a:srgbClr val="000000"/>
                          </a:solidFill>
                        </a:defRPr>
                      </a:pPr>
                      <a:r>
                        <a:rPr b="1" sz="800">
                          <a:solidFill>
                            <a:srgbClr val="FFFFFF"/>
                          </a:solidFill>
                          <a:latin typeface="Times New Roman"/>
                          <a:ea typeface="Times New Roman"/>
                          <a:cs typeface="Times New Roman"/>
                          <a:sym typeface="Times New Roman"/>
                        </a:rPr>
                        <a:t>Column Names</a:t>
                      </a:r>
                    </a:p>
                  </a:txBody>
                  <a:tcPr marL="8775" marR="8775" marT="8775" marB="8775" anchor="ctr" anchorCtr="0" horzOverflow="overflow"/>
                </a:tc>
                <a:tc>
                  <a:txBody>
                    <a:bodyPr/>
                    <a:lstStyle/>
                    <a:p>
                      <a:pPr algn="l" defTabSz="457200">
                        <a:defRPr b="0" sz="1800">
                          <a:solidFill>
                            <a:srgbClr val="000000"/>
                          </a:solidFill>
                        </a:defRPr>
                      </a:pPr>
                      <a:r>
                        <a:rPr b="1" sz="800">
                          <a:solidFill>
                            <a:srgbClr val="FFFFFF"/>
                          </a:solidFill>
                          <a:latin typeface="Times New Roman"/>
                          <a:ea typeface="Times New Roman"/>
                          <a:cs typeface="Times New Roman"/>
                          <a:sym typeface="Times New Roman"/>
                        </a:rPr>
                        <a:t>Description</a:t>
                      </a:r>
                    </a:p>
                  </a:txBody>
                  <a:tcPr marL="8775" marR="8775" marT="8775" marB="8775" anchor="ctr" anchorCtr="0" horzOverflow="overflow"/>
                </a:tc>
                <a:tc>
                  <a:txBody>
                    <a:bodyPr/>
                    <a:lstStyle/>
                    <a:p>
                      <a:pPr algn="l" defTabSz="457200">
                        <a:defRPr b="0" sz="1800">
                          <a:solidFill>
                            <a:srgbClr val="000000"/>
                          </a:solidFill>
                        </a:defRPr>
                      </a:pPr>
                      <a:r>
                        <a:rPr b="1" sz="800">
                          <a:solidFill>
                            <a:srgbClr val="FFFFFF"/>
                          </a:solidFill>
                          <a:latin typeface="Times New Roman"/>
                          <a:ea typeface="Times New Roman"/>
                          <a:cs typeface="Times New Roman"/>
                          <a:sym typeface="Times New Roman"/>
                        </a:rPr>
                        <a:t>Hypothesis for Data Exploration</a:t>
                      </a:r>
                    </a:p>
                  </a:txBody>
                  <a:tcPr marL="8775" marR="8775" marT="8775" marB="8775" anchor="ctr" anchorCtr="0" horzOverflow="overflow"/>
                </a:tc>
              </a:tr>
              <a:tr h="562822">
                <a:tc>
                  <a:txBody>
                    <a:bodyPr/>
                    <a:lstStyle/>
                    <a:p>
                      <a:pPr algn="l" defTabSz="457200">
                        <a:defRPr sz="1800"/>
                      </a:pPr>
                      <a:r>
                        <a:rPr sz="800">
                          <a:latin typeface="Times New Roman"/>
                          <a:ea typeface="Times New Roman"/>
                          <a:cs typeface="Times New Roman"/>
                          <a:sym typeface="Times New Roman"/>
                        </a:rPr>
                        <a:t>aisles</a:t>
                      </a:r>
                    </a:p>
                  </a:txBody>
                  <a:tcPr marL="8775" marR="8775" marT="8775" marB="8775" anchor="ctr" anchorCtr="0" horzOverflow="overflow"/>
                </a:tc>
                <a:tc>
                  <a:txBody>
                    <a:bodyPr/>
                    <a:lstStyle/>
                    <a:p>
                      <a:pPr algn="l" defTabSz="457200">
                        <a:defRPr sz="1800"/>
                      </a:pPr>
                      <a:r>
                        <a:rPr sz="800">
                          <a:latin typeface="Times New Roman"/>
                          <a:ea typeface="Times New Roman"/>
                          <a:cs typeface="Times New Roman"/>
                          <a:sym typeface="Times New Roman"/>
                        </a:rPr>
                        <a:t>aisle_id, aisle</a:t>
                      </a:r>
                    </a:p>
                  </a:txBody>
                  <a:tcPr marL="8775" marR="8775" marT="8775" marB="8775" anchor="ctr" anchorCtr="0" horzOverflow="overflow"/>
                </a:tc>
                <a:tc>
                  <a:txBody>
                    <a:bodyPr/>
                    <a:lstStyle/>
                    <a:p>
                      <a:pPr algn="l" defTabSz="457200">
                        <a:defRPr sz="1800"/>
                      </a:pPr>
                      <a:r>
                        <a:rPr sz="800">
                          <a:latin typeface="Times New Roman"/>
                          <a:ea typeface="Times New Roman"/>
                          <a:cs typeface="Times New Roman"/>
                          <a:sym typeface="Times New Roman"/>
                        </a:rPr>
                        <a:t>134 unique IDs, names for different aisles at Instacart</a:t>
                      </a:r>
                    </a:p>
                  </a:txBody>
                  <a:tcPr marL="8775" marR="8775" marT="8775" marB="8775" anchor="ctr" anchorCtr="0" horzOverflow="overflow"/>
                </a:tc>
                <a:tc>
                  <a:txBody>
                    <a:bodyPr/>
                    <a:lstStyle/>
                    <a:p>
                      <a:pPr algn="l" defTabSz="457200">
                        <a:defRPr sz="1800"/>
                      </a:pPr>
                      <a:r>
                        <a:rPr sz="800">
                          <a:latin typeface="Times New Roman"/>
                          <a:ea typeface="Times New Roman"/>
                          <a:cs typeface="Times New Roman"/>
                          <a:sym typeface="Times New Roman"/>
                        </a:rPr>
                        <a:t>aisle which generates highest revenue, most frequently used aisle, distribution of aisle usage based on demographics and other customer info, is there a trend of aisle popularity with time of day, day of week, or any specific month of year?</a:t>
                      </a:r>
                    </a:p>
                  </a:txBody>
                  <a:tcPr marL="8775" marR="8775" marT="8775" marB="8775" anchor="ctr" anchorCtr="0" horzOverflow="overflow"/>
                </a:tc>
              </a:tr>
              <a:tr h="433554">
                <a:tc>
                  <a:txBody>
                    <a:bodyPr/>
                    <a:lstStyle/>
                    <a:p>
                      <a:pPr algn="l" defTabSz="457200">
                        <a:defRPr sz="1800"/>
                      </a:pPr>
                      <a:r>
                        <a:rPr sz="800">
                          <a:latin typeface="Times New Roman"/>
                          <a:ea typeface="Times New Roman"/>
                          <a:cs typeface="Times New Roman"/>
                          <a:sym typeface="Times New Roman"/>
                        </a:rPr>
                        <a:t>departments</a:t>
                      </a:r>
                    </a:p>
                  </a:txBody>
                  <a:tcPr marL="8775" marR="8775" marT="8775" marB="8775" anchor="ctr" anchorCtr="0" horzOverflow="overflow"/>
                </a:tc>
                <a:tc>
                  <a:txBody>
                    <a:bodyPr/>
                    <a:lstStyle/>
                    <a:p>
                      <a:pPr algn="l" defTabSz="457200">
                        <a:defRPr sz="1800"/>
                      </a:pPr>
                      <a:r>
                        <a:rPr sz="800">
                          <a:latin typeface="Times New Roman"/>
                          <a:ea typeface="Times New Roman"/>
                          <a:cs typeface="Times New Roman"/>
                          <a:sym typeface="Times New Roman"/>
                        </a:rPr>
                        <a:t>department_id, department</a:t>
                      </a:r>
                    </a:p>
                  </a:txBody>
                  <a:tcPr marL="8775" marR="8775" marT="8775" marB="8775" anchor="ctr" anchorCtr="0" horzOverflow="overflow"/>
                </a:tc>
                <a:tc>
                  <a:txBody>
                    <a:bodyPr/>
                    <a:lstStyle/>
                    <a:p>
                      <a:pPr algn="l" defTabSz="457200">
                        <a:defRPr sz="1800"/>
                      </a:pPr>
                      <a:r>
                        <a:rPr sz="800">
                          <a:latin typeface="Times New Roman"/>
                          <a:ea typeface="Times New Roman"/>
                          <a:cs typeface="Times New Roman"/>
                          <a:sym typeface="Times New Roman"/>
                        </a:rPr>
                        <a:t>21 unique IDs, names for different departments including 'missing' - looks like the rolled-up metric for aisles e.g. one department might have multiple aisles</a:t>
                      </a:r>
                    </a:p>
                  </a:txBody>
                  <a:tcPr marL="8775" marR="8775" marT="8775" marB="8775" anchor="ctr" anchorCtr="0" horzOverflow="overflow"/>
                </a:tc>
                <a:tc>
                  <a:txBody>
                    <a:bodyPr/>
                    <a:lstStyle/>
                    <a:p>
                      <a:pPr algn="l" defTabSz="457200">
                        <a:defRPr sz="1800"/>
                      </a:pPr>
                      <a:r>
                        <a:rPr sz="800">
                          <a:latin typeface="Times New Roman"/>
                          <a:ea typeface="Times New Roman"/>
                          <a:cs typeface="Times New Roman"/>
                          <a:sym typeface="Times New Roman"/>
                        </a:rPr>
                        <a:t>revenue by dept, frequency of use by dept, distribution of dept usage based on demographics and other available customer info, dept popularity by time of day, day of week, or any specific month of year</a:t>
                      </a:r>
                    </a:p>
                  </a:txBody>
                  <a:tcPr marL="8775" marR="8775" marT="8775" marB="8775" anchor="ctr" anchorCtr="0" horzOverflow="overflow"/>
                </a:tc>
              </a:tr>
              <a:tr h="692089">
                <a:tc>
                  <a:txBody>
                    <a:bodyPr/>
                    <a:lstStyle/>
                    <a:p>
                      <a:pPr algn="l" defTabSz="457200">
                        <a:defRPr sz="1800"/>
                      </a:pPr>
                      <a:r>
                        <a:rPr sz="800">
                          <a:latin typeface="Times New Roman"/>
                          <a:ea typeface="Times New Roman"/>
                          <a:cs typeface="Times New Roman"/>
                          <a:sym typeface="Times New Roman"/>
                        </a:rPr>
                        <a:t>order-products-prior</a:t>
                      </a:r>
                    </a:p>
                  </a:txBody>
                  <a:tcPr marL="8775" marR="8775" marT="8775" marB="8775" anchor="ctr" anchorCtr="0" horzOverflow="overflow"/>
                </a:tc>
                <a:tc>
                  <a:txBody>
                    <a:bodyPr/>
                    <a:lstStyle/>
                    <a:p>
                      <a:pPr algn="l" defTabSz="457200">
                        <a:defRPr sz="1800"/>
                      </a:pPr>
                      <a:r>
                        <a:rPr sz="800">
                          <a:latin typeface="Times New Roman"/>
                          <a:ea typeface="Times New Roman"/>
                          <a:cs typeface="Times New Roman"/>
                          <a:sym typeface="Times New Roman"/>
                        </a:rPr>
                        <a:t>order_id, product_id, add_to_cart_order, reordered</a:t>
                      </a:r>
                    </a:p>
                  </a:txBody>
                  <a:tcPr marL="8775" marR="8775" marT="8775" marB="8775" anchor="ctr" anchorCtr="0" horzOverflow="overflow"/>
                </a:tc>
                <a:tc>
                  <a:txBody>
                    <a:bodyPr/>
                    <a:lstStyle/>
                    <a:p>
                      <a:pPr algn="l" defTabSz="457200">
                        <a:defRPr sz="1800"/>
                      </a:pPr>
                      <a:r>
                        <a:rPr sz="800">
                          <a:latin typeface="Times New Roman"/>
                          <a:ea typeface="Times New Roman"/>
                          <a:cs typeface="Times New Roman"/>
                          <a:sym typeface="Times New Roman"/>
                        </a:rPr>
                        <a:t>32,434,489 rows at order-product level with 3,214,874 unique orders for 49,677 unique products. 'add_to_cart_order' shows the order in which they were added to the cart and 'reordered'</a:t>
                      </a:r>
                    </a:p>
                  </a:txBody>
                  <a:tcPr marL="8775" marR="8775" marT="8775" marB="8775" anchor="ctr" anchorCtr="0" horzOverflow="overflow"/>
                </a:tc>
                <a:tc>
                  <a:txBody>
                    <a:bodyPr/>
                    <a:lstStyle/>
                    <a:p>
                      <a:pPr algn="l" defTabSz="457200">
                        <a:defRPr sz="1800"/>
                      </a:pPr>
                      <a:r>
                        <a:rPr sz="800">
                          <a:latin typeface="Times New Roman"/>
                          <a:ea typeface="Times New Roman"/>
                          <a:cs typeface="Times New Roman"/>
                          <a:sym typeface="Times New Roman"/>
                        </a:rPr>
                        <a:t>most ordered products, most frequent re-ordered products, products which are only ordered once and not reordered, Number of products in one order, are the products that are ordered together from the same aisle/dept?</a:t>
                      </a:r>
                    </a:p>
                  </a:txBody>
                  <a:tcPr marL="8775" marR="8775" marT="8775" marB="8775" anchor="ctr" anchorCtr="0" horzOverflow="overflow"/>
                </a:tc>
              </a:tr>
              <a:tr h="692089">
                <a:tc>
                  <a:txBody>
                    <a:bodyPr/>
                    <a:lstStyle/>
                    <a:p>
                      <a:pPr algn="l" defTabSz="457200">
                        <a:defRPr sz="1800"/>
                      </a:pPr>
                      <a:r>
                        <a:rPr sz="800">
                          <a:latin typeface="Times New Roman"/>
                          <a:ea typeface="Times New Roman"/>
                          <a:cs typeface="Times New Roman"/>
                          <a:sym typeface="Times New Roman"/>
                        </a:rPr>
                        <a:t>order-products-train</a:t>
                      </a:r>
                    </a:p>
                  </a:txBody>
                  <a:tcPr marL="8775" marR="8775" marT="8775" marB="8775" anchor="ctr" anchorCtr="0" horzOverflow="overflow"/>
                </a:tc>
                <a:tc>
                  <a:txBody>
                    <a:bodyPr/>
                    <a:lstStyle/>
                    <a:p>
                      <a:pPr algn="l" defTabSz="457200">
                        <a:defRPr sz="1800"/>
                      </a:pPr>
                      <a:r>
                        <a:rPr sz="800">
                          <a:latin typeface="Times New Roman"/>
                          <a:ea typeface="Times New Roman"/>
                          <a:cs typeface="Times New Roman"/>
                          <a:sym typeface="Times New Roman"/>
                        </a:rPr>
                        <a:t>order_id, product_id, add_to_cart_order, reordered</a:t>
                      </a:r>
                    </a:p>
                  </a:txBody>
                  <a:tcPr marL="8775" marR="8775" marT="8775" marB="8775" anchor="ctr" anchorCtr="0" horzOverflow="overflow"/>
                </a:tc>
                <a:tc>
                  <a:txBody>
                    <a:bodyPr/>
                    <a:lstStyle/>
                    <a:p>
                      <a:pPr algn="l" defTabSz="457200">
                        <a:defRPr sz="1800"/>
                      </a:pPr>
                      <a:r>
                        <a:rPr sz="800">
                          <a:latin typeface="Times New Roman"/>
                          <a:ea typeface="Times New Roman"/>
                          <a:cs typeface="Times New Roman"/>
                          <a:sym typeface="Times New Roman"/>
                        </a:rPr>
                        <a:t>Similar to df_prior_orders but only has latest order information. 1,384,617 rows with 131,209 unique order IDs and 39,123</a:t>
                      </a:r>
                    </a:p>
                  </a:txBody>
                  <a:tcPr marL="8775" marR="8775" marT="8775" marB="8775" anchor="ctr" anchorCtr="0" horzOverflow="overflow"/>
                </a:tc>
                <a:tc>
                  <a:txBody>
                    <a:bodyPr/>
                    <a:lstStyle/>
                    <a:p>
                      <a:pPr algn="l" defTabSz="457200">
                        <a:defRPr sz="1800"/>
                      </a:pPr>
                      <a:r>
                        <a:rPr sz="800">
                          <a:latin typeface="Times New Roman"/>
                          <a:ea typeface="Times New Roman"/>
                          <a:cs typeface="Times New Roman"/>
                          <a:sym typeface="Times New Roman"/>
                        </a:rPr>
                        <a:t>most ordered products, most frequent re-ordered products, products which are only ordered once and not reordered, Number of products in one order, are the products that are ordered together from the same aisle/dept?</a:t>
                      </a:r>
                    </a:p>
                  </a:txBody>
                  <a:tcPr marL="8775" marR="8775" marT="8775" marB="8775" anchor="ctr" anchorCtr="0" horzOverflow="overflow"/>
                </a:tc>
              </a:tr>
              <a:tr h="562822">
                <a:tc>
                  <a:txBody>
                    <a:bodyPr/>
                    <a:lstStyle/>
                    <a:p>
                      <a:pPr algn="l" defTabSz="457200">
                        <a:defRPr sz="1800"/>
                      </a:pPr>
                      <a:r>
                        <a:rPr sz="800">
                          <a:latin typeface="Times New Roman"/>
                          <a:ea typeface="Times New Roman"/>
                          <a:cs typeface="Times New Roman"/>
                          <a:sym typeface="Times New Roman"/>
                        </a:rPr>
                        <a:t>orders</a:t>
                      </a:r>
                    </a:p>
                  </a:txBody>
                  <a:tcPr marL="8775" marR="8775" marT="8775" marB="8775" anchor="ctr" anchorCtr="0" horzOverflow="overflow"/>
                </a:tc>
                <a:tc>
                  <a:txBody>
                    <a:bodyPr/>
                    <a:lstStyle/>
                    <a:p>
                      <a:pPr algn="l" defTabSz="457200">
                        <a:defRPr sz="1800"/>
                      </a:pPr>
                      <a:r>
                        <a:rPr sz="800">
                          <a:latin typeface="Times New Roman"/>
                          <a:ea typeface="Times New Roman"/>
                          <a:cs typeface="Times New Roman"/>
                          <a:sym typeface="Times New Roman"/>
                        </a:rPr>
                        <a:t>order_id, user_id, eval_set, order_number, order_dow, order_hour_of_day, days_since_prior_order</a:t>
                      </a:r>
                    </a:p>
                  </a:txBody>
                  <a:tcPr marL="8775" marR="8775" marT="8775" marB="8775" anchor="ctr" anchorCtr="0" horzOverflow="overflow"/>
                </a:tc>
                <a:tc>
                  <a:txBody>
                    <a:bodyPr/>
                    <a:lstStyle/>
                    <a:p>
                      <a:pPr algn="l" defTabSz="457200">
                        <a:defRPr sz="1800"/>
                      </a:pPr>
                      <a:r>
                        <a:rPr sz="800">
                          <a:latin typeface="Times New Roman"/>
                          <a:ea typeface="Times New Roman"/>
                          <a:cs typeface="Times New Roman"/>
                          <a:sym typeface="Times New Roman"/>
                        </a:rPr>
                        <a:t>3,421,083 orders showing information on order ID, user ID, which evaluation dataset the order is in (prior, train, test), day of week, hour of day, days since prior order</a:t>
                      </a:r>
                    </a:p>
                  </a:txBody>
                  <a:tcPr marL="8775" marR="8775" marT="8775" marB="8775" anchor="ctr" anchorCtr="0" horzOverflow="overflow"/>
                </a:tc>
                <a:tc>
                  <a:txBody>
                    <a:bodyPr/>
                    <a:lstStyle/>
                    <a:p>
                      <a:pPr algn="l" defTabSz="457200">
                        <a:defRPr sz="1800"/>
                      </a:pPr>
                      <a:r>
                        <a:rPr sz="800">
                          <a:latin typeface="Times New Roman"/>
                          <a:ea typeface="Times New Roman"/>
                          <a:cs typeface="Times New Roman"/>
                          <a:sym typeface="Times New Roman"/>
                        </a:rPr>
                        <a:t>Most popular day &amp; time for placing an order, trend of day &amp; time by products</a:t>
                      </a:r>
                    </a:p>
                  </a:txBody>
                  <a:tcPr marL="8775" marR="8775" marT="8775" marB="8775" anchor="ctr" anchorCtr="0" horzOverflow="overflow"/>
                </a:tc>
              </a:tr>
              <a:tr h="794723">
                <a:tc>
                  <a:txBody>
                    <a:bodyPr/>
                    <a:lstStyle/>
                    <a:p>
                      <a:pPr algn="l" defTabSz="457200">
                        <a:defRPr sz="1800"/>
                      </a:pPr>
                      <a:r>
                        <a:rPr sz="800">
                          <a:latin typeface="Times New Roman"/>
                          <a:ea typeface="Times New Roman"/>
                          <a:cs typeface="Times New Roman"/>
                          <a:sym typeface="Times New Roman"/>
                        </a:rPr>
                        <a:t>products</a:t>
                      </a:r>
                    </a:p>
                  </a:txBody>
                  <a:tcPr marL="8775" marR="8775" marT="8775" marB="8775" anchor="ctr" anchorCtr="0" horzOverflow="overflow"/>
                </a:tc>
                <a:tc>
                  <a:txBody>
                    <a:bodyPr/>
                    <a:lstStyle/>
                    <a:p>
                      <a:pPr algn="l" defTabSz="457200">
                        <a:defRPr sz="1800"/>
                      </a:pPr>
                      <a:r>
                        <a:rPr sz="800">
                          <a:latin typeface="Times New Roman"/>
                          <a:ea typeface="Times New Roman"/>
                          <a:cs typeface="Times New Roman"/>
                          <a:sym typeface="Times New Roman"/>
                        </a:rPr>
                        <a:t>product_id, product_name, aisle_id, department_id</a:t>
                      </a:r>
                    </a:p>
                  </a:txBody>
                  <a:tcPr marL="8775" marR="8775" marT="8775" marB="8775" anchor="ctr" anchorCtr="0" horzOverflow="overflow"/>
                </a:tc>
                <a:tc>
                  <a:txBody>
                    <a:bodyPr/>
                    <a:lstStyle/>
                    <a:p>
                      <a:pPr algn="l" defTabSz="457200">
                        <a:defRPr sz="1800"/>
                      </a:pPr>
                      <a:r>
                        <a:rPr sz="800">
                          <a:latin typeface="Times New Roman"/>
                          <a:ea typeface="Times New Roman"/>
                          <a:cs typeface="Times New Roman"/>
                          <a:sym typeface="Times New Roman"/>
                        </a:rPr>
                        <a:t>49,688 rows mapping products to aisles and departments</a:t>
                      </a:r>
                    </a:p>
                  </a:txBody>
                  <a:tcPr marL="8775" marR="8775" marT="8775" marB="8775" anchor="ctr" anchorCtr="0" horzOverflow="overflow"/>
                </a:tc>
                <a:tc>
                  <a:txBody>
                    <a:bodyPr/>
                    <a:lstStyle/>
                    <a:p>
                      <a:pPr algn="l" defTabSz="457200">
                        <a:defRPr sz="1800"/>
                      </a:pPr>
                      <a:r>
                        <a:rPr sz="800">
                          <a:latin typeface="Times New Roman"/>
                          <a:ea typeface="Times New Roman"/>
                          <a:cs typeface="Times New Roman"/>
                          <a:sym typeface="Times New Roman"/>
                        </a:rPr>
                        <a:t>covered in above metrics</a:t>
                      </a:r>
                    </a:p>
                  </a:txBody>
                  <a:tcPr marL="8775" marR="8775" marT="8775" marB="8775" anchor="ctr" anchorCtr="0" horzOverflow="overflow"/>
                </a:tc>
              </a:tr>
            </a:tbl>
          </a:graphicData>
        </a:graphic>
      </p:graphicFrame>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2" name="Title 1"/>
          <p:cNvSpPr txBox="1"/>
          <p:nvPr>
            <p:ph type="title"/>
          </p:nvPr>
        </p:nvSpPr>
        <p:spPr>
          <a:xfrm>
            <a:off x="616165" y="843114"/>
            <a:ext cx="10080375" cy="791112"/>
          </a:xfrm>
          <a:prstGeom prst="rect">
            <a:avLst/>
          </a:prstGeom>
        </p:spPr>
        <p:txBody>
          <a:bodyPr/>
          <a:lstStyle>
            <a:lvl1pPr defTabSz="182880">
              <a:spcBef>
                <a:spcPts val="400"/>
              </a:spcBef>
              <a:defRPr sz="3200">
                <a:latin typeface="Times New Roman"/>
                <a:ea typeface="Times New Roman"/>
                <a:cs typeface="Times New Roman"/>
                <a:sym typeface="Times New Roman"/>
              </a:defRPr>
            </a:lvl1pPr>
          </a:lstStyle>
          <a:p>
            <a:pPr/>
            <a:r>
              <a:t>Time effects on purchasing behaviors</a:t>
            </a:r>
          </a:p>
        </p:txBody>
      </p:sp>
      <p:sp>
        <p:nvSpPr>
          <p:cNvPr id="413" name="Content Placeholder 2"/>
          <p:cNvSpPr txBox="1"/>
          <p:nvPr>
            <p:ph type="body" idx="1"/>
          </p:nvPr>
        </p:nvSpPr>
        <p:spPr>
          <a:xfrm>
            <a:off x="484393" y="2161539"/>
            <a:ext cx="11538381" cy="4452621"/>
          </a:xfrm>
          <a:prstGeom prst="rect">
            <a:avLst/>
          </a:prstGeom>
        </p:spPr>
        <p:txBody>
          <a:bodyPr/>
          <a:lstStyle/>
          <a:p>
            <a:pPr marL="0" indent="0">
              <a:buSzTx/>
              <a:buFont typeface="Wingdings 3"/>
              <a:buNone/>
              <a:defRPr sz="2000">
                <a:latin typeface="Times New Roman"/>
                <a:ea typeface="Times New Roman"/>
                <a:cs typeface="Times New Roman"/>
                <a:sym typeface="Times New Roman"/>
              </a:defRPr>
            </a:pPr>
          </a:p>
          <a:p>
            <a:pPr>
              <a:defRPr sz="2000">
                <a:latin typeface="Times New Roman"/>
                <a:ea typeface="Times New Roman"/>
                <a:cs typeface="Times New Roman"/>
                <a:sym typeface="Times New Roman"/>
              </a:defRPr>
            </a:pPr>
            <a:r>
              <a:t>Most orders are ordered on Day 0 and Day 1.</a:t>
            </a:r>
          </a:p>
          <a:p>
            <a:pPr>
              <a:defRPr sz="2000">
                <a:latin typeface="Times New Roman"/>
                <a:ea typeface="Times New Roman"/>
                <a:cs typeface="Times New Roman"/>
                <a:sym typeface="Times New Roman"/>
              </a:defRPr>
            </a:pPr>
            <a:r>
              <a:t>Orders are mostly ordered during day, from 9:00 AM to 4:00 PM.</a:t>
            </a:r>
          </a:p>
          <a:p>
            <a:pPr>
              <a:defRPr sz="2000">
                <a:latin typeface="Times New Roman"/>
                <a:ea typeface="Times New Roman"/>
                <a:cs typeface="Times New Roman"/>
                <a:sym typeface="Times New Roman"/>
              </a:defRPr>
            </a:pPr>
            <a:r>
              <a:t>Peak orders happens at Saturday afternoon (1:00PM), and Sunday morning (10:00AM).</a:t>
            </a:r>
          </a:p>
          <a:p>
            <a:pPr>
              <a:defRPr sz="2000">
                <a:latin typeface="Times New Roman"/>
                <a:ea typeface="Times New Roman"/>
                <a:cs typeface="Times New Roman"/>
                <a:sym typeface="Times New Roman"/>
              </a:defRPr>
            </a:pPr>
            <a:r>
              <a:t>By more than 65%, People usually buy previously ordered products from 6:00AM to 8:00AM.</a:t>
            </a:r>
          </a:p>
          <a:p>
            <a:pPr>
              <a:defRPr sz="2000">
                <a:latin typeface="Times New Roman"/>
                <a:ea typeface="Times New Roman"/>
                <a:cs typeface="Times New Roman"/>
                <a:sym typeface="Times New Roman"/>
              </a:defRPr>
            </a:pPr>
            <a:r>
              <a:t>Most users make orders after a week from their last order. or from a month of their last order.</a:t>
            </a:r>
          </a:p>
          <a:p>
            <a:pPr>
              <a:defRPr sz="2000">
                <a:latin typeface="Times New Roman"/>
                <a:ea typeface="Times New Roman"/>
                <a:cs typeface="Times New Roman"/>
                <a:sym typeface="Times New Roman"/>
              </a:defRPr>
            </a:pPr>
            <a:r>
              <a:t>After a week from the last order, the probability of reordering within the same month is small.</a:t>
            </a:r>
          </a:p>
          <a:p>
            <a:pPr>
              <a:defRPr sz="2000">
                <a:latin typeface="Times New Roman"/>
                <a:ea typeface="Times New Roman"/>
                <a:cs typeface="Times New Roman"/>
                <a:sym typeface="Times New Roman"/>
              </a:defRPr>
            </a:pPr>
            <a:r>
              <a:t>Send reminders of the most likely ordered products within a week, to catch the high prob of a customer to make their next order.</a:t>
            </a:r>
          </a:p>
          <a:p>
            <a:pPr>
              <a:defRPr sz="2000">
                <a:latin typeface="Times New Roman"/>
                <a:ea typeface="Times New Roman"/>
                <a:cs typeface="Times New Roman"/>
                <a:sym typeface="Times New Roman"/>
              </a:defRPr>
            </a:pPr>
            <a:r>
              <a:t>The Next order has higher probability to be during 10 days from the current order.</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17" name="Group 10"/>
          <p:cNvGrpSpPr/>
          <p:nvPr/>
        </p:nvGrpSpPr>
        <p:grpSpPr>
          <a:xfrm>
            <a:off x="0" y="0"/>
            <a:ext cx="12192001" cy="6858000"/>
            <a:chOff x="0" y="0"/>
            <a:chExt cx="12192000" cy="6858000"/>
          </a:xfrm>
        </p:grpSpPr>
        <p:sp>
          <p:nvSpPr>
            <p:cNvPr id="415" name="Rectangle 11"/>
            <p:cNvSpPr/>
            <p:nvPr/>
          </p:nvSpPr>
          <p:spPr>
            <a:xfrm>
              <a:off x="0" y="0"/>
              <a:ext cx="12192000"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16"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418" name="Rectangle 14"/>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sp>
        <p:nvSpPr>
          <p:cNvPr id="419" name="Rectangle 16"/>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pic>
        <p:nvPicPr>
          <p:cNvPr id="420" name="Picture 6" descr="Picture 6"/>
          <p:cNvPicPr>
            <a:picLocks noChangeAspect="1"/>
          </p:cNvPicPr>
          <p:nvPr/>
        </p:nvPicPr>
        <p:blipFill>
          <a:blip r:embed="rId3">
            <a:extLst/>
          </a:blip>
          <a:stretch>
            <a:fillRect/>
          </a:stretch>
        </p:blipFill>
        <p:spPr>
          <a:xfrm>
            <a:off x="561109" y="525456"/>
            <a:ext cx="5448113" cy="3336968"/>
          </a:xfrm>
          <a:prstGeom prst="rect">
            <a:avLst/>
          </a:prstGeom>
          <a:ln w="12700">
            <a:miter lim="400000"/>
          </a:ln>
        </p:spPr>
      </p:pic>
      <p:sp>
        <p:nvSpPr>
          <p:cNvPr id="421" name="Rectangle 18"/>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pic>
        <p:nvPicPr>
          <p:cNvPr id="422" name="Picture 4" descr="Picture 4"/>
          <p:cNvPicPr>
            <a:picLocks noChangeAspect="1"/>
          </p:cNvPicPr>
          <p:nvPr/>
        </p:nvPicPr>
        <p:blipFill>
          <a:blip r:embed="rId4">
            <a:extLst/>
          </a:blip>
          <a:stretch>
            <a:fillRect/>
          </a:stretch>
        </p:blipFill>
        <p:spPr>
          <a:xfrm>
            <a:off x="6392331" y="473337"/>
            <a:ext cx="4931351" cy="3439619"/>
          </a:xfrm>
          <a:prstGeom prst="rect">
            <a:avLst/>
          </a:prstGeom>
          <a:ln w="12700">
            <a:miter lim="400000"/>
          </a:ln>
        </p:spPr>
      </p:pic>
      <p:sp>
        <p:nvSpPr>
          <p:cNvPr id="423" name="Freeform: Shape 20"/>
          <p:cNvSpPr/>
          <p:nvPr/>
        </p:nvSpPr>
        <p:spPr>
          <a:xfrm>
            <a:off x="457200" y="4133849"/>
            <a:ext cx="11277601" cy="22500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082" y="0"/>
                </a:moveTo>
                <a:lnTo>
                  <a:pt x="10532" y="15"/>
                </a:lnTo>
                <a:lnTo>
                  <a:pt x="10976" y="15"/>
                </a:lnTo>
                <a:lnTo>
                  <a:pt x="11417" y="46"/>
                </a:lnTo>
                <a:lnTo>
                  <a:pt x="11849" y="91"/>
                </a:lnTo>
                <a:lnTo>
                  <a:pt x="12278" y="137"/>
                </a:lnTo>
                <a:lnTo>
                  <a:pt x="12697" y="183"/>
                </a:lnTo>
                <a:lnTo>
                  <a:pt x="13114" y="259"/>
                </a:lnTo>
                <a:lnTo>
                  <a:pt x="13524" y="335"/>
                </a:lnTo>
                <a:lnTo>
                  <a:pt x="13926" y="411"/>
                </a:lnTo>
                <a:lnTo>
                  <a:pt x="14710" y="610"/>
                </a:lnTo>
                <a:lnTo>
                  <a:pt x="15461" y="823"/>
                </a:lnTo>
                <a:lnTo>
                  <a:pt x="16182" y="1052"/>
                </a:lnTo>
                <a:lnTo>
                  <a:pt x="16866" y="1295"/>
                </a:lnTo>
                <a:lnTo>
                  <a:pt x="17517" y="1554"/>
                </a:lnTo>
                <a:lnTo>
                  <a:pt x="18122" y="1829"/>
                </a:lnTo>
                <a:lnTo>
                  <a:pt x="18690" y="2103"/>
                </a:lnTo>
                <a:lnTo>
                  <a:pt x="19213" y="2377"/>
                </a:lnTo>
                <a:lnTo>
                  <a:pt x="19694" y="2637"/>
                </a:lnTo>
                <a:lnTo>
                  <a:pt x="20119" y="2880"/>
                </a:lnTo>
                <a:lnTo>
                  <a:pt x="20502" y="3109"/>
                </a:lnTo>
                <a:lnTo>
                  <a:pt x="20828" y="3307"/>
                </a:lnTo>
                <a:lnTo>
                  <a:pt x="21098" y="3490"/>
                </a:lnTo>
                <a:lnTo>
                  <a:pt x="21472" y="3749"/>
                </a:lnTo>
                <a:lnTo>
                  <a:pt x="21600" y="3840"/>
                </a:lnTo>
                <a:lnTo>
                  <a:pt x="21600" y="21600"/>
                </a:lnTo>
                <a:lnTo>
                  <a:pt x="0" y="21600"/>
                </a:lnTo>
                <a:lnTo>
                  <a:pt x="0" y="3825"/>
                </a:lnTo>
                <a:lnTo>
                  <a:pt x="490" y="3444"/>
                </a:lnTo>
                <a:lnTo>
                  <a:pt x="979" y="3078"/>
                </a:lnTo>
                <a:lnTo>
                  <a:pt x="1469" y="2728"/>
                </a:lnTo>
                <a:lnTo>
                  <a:pt x="1961" y="2423"/>
                </a:lnTo>
                <a:lnTo>
                  <a:pt x="2451" y="2118"/>
                </a:lnTo>
                <a:lnTo>
                  <a:pt x="2943" y="1829"/>
                </a:lnTo>
                <a:lnTo>
                  <a:pt x="3430" y="1585"/>
                </a:lnTo>
                <a:lnTo>
                  <a:pt x="3922" y="1356"/>
                </a:lnTo>
                <a:lnTo>
                  <a:pt x="4412" y="1143"/>
                </a:lnTo>
                <a:lnTo>
                  <a:pt x="4895" y="960"/>
                </a:lnTo>
                <a:lnTo>
                  <a:pt x="5382" y="777"/>
                </a:lnTo>
                <a:lnTo>
                  <a:pt x="5865" y="625"/>
                </a:lnTo>
                <a:lnTo>
                  <a:pt x="6826" y="381"/>
                </a:lnTo>
                <a:lnTo>
                  <a:pt x="7300" y="274"/>
                </a:lnTo>
                <a:lnTo>
                  <a:pt x="7772" y="198"/>
                </a:lnTo>
                <a:lnTo>
                  <a:pt x="8243" y="137"/>
                </a:lnTo>
                <a:lnTo>
                  <a:pt x="8708" y="76"/>
                </a:lnTo>
                <a:lnTo>
                  <a:pt x="9170" y="46"/>
                </a:lnTo>
                <a:lnTo>
                  <a:pt x="9629" y="15"/>
                </a:lnTo>
                <a:close/>
              </a:path>
            </a:pathLst>
          </a:custGeom>
          <a:blipFill>
            <a:blip r:embed="rId2"/>
            <a:stretch>
              <a:fillRect/>
            </a:stretch>
          </a:blipFill>
          <a:ln w="12700">
            <a:miter lim="400000"/>
          </a:ln>
        </p:spPr>
        <p:txBody>
          <a:bodyPr lIns="45719" rIns="45719" anchor="ctr"/>
          <a:lstStyle/>
          <a:p>
            <a:pPr algn="ctr">
              <a:defRPr>
                <a:solidFill>
                  <a:srgbClr val="FFFFFF"/>
                </a:solidFill>
              </a:defRPr>
            </a:pPr>
          </a:p>
        </p:txBody>
      </p:sp>
      <p:sp>
        <p:nvSpPr>
          <p:cNvPr id="424" name="Freeform 5"/>
          <p:cNvSpPr/>
          <p:nvPr/>
        </p:nvSpPr>
        <p:spPr>
          <a:xfrm rot="10371525">
            <a:off x="263767" y="4117121"/>
            <a:ext cx="3299407" cy="440927"/>
          </a:xfrm>
          <a:custGeom>
            <a:avLst/>
            <a:gdLst/>
            <a:ahLst/>
            <a:cxnLst>
              <a:cxn ang="0">
                <a:pos x="wd2" y="hd2"/>
              </a:cxn>
              <a:cxn ang="5400000">
                <a:pos x="wd2" y="hd2"/>
              </a:cxn>
              <a:cxn ang="10800000">
                <a:pos x="wd2" y="hd2"/>
              </a:cxn>
              <a:cxn ang="16200000">
                <a:pos x="wd2" y="hd2"/>
              </a:cxn>
            </a:cxnLst>
            <a:rect l="0" t="0" r="r" b="b"/>
            <a:pathLst>
              <a:path w="21600" h="21572"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a:miter lim="400000"/>
          </a:ln>
        </p:spPr>
        <p:txBody>
          <a:bodyPr lIns="45719" rIns="45719"/>
          <a:lstStyle/>
          <a:p>
            <a:pPr/>
          </a:p>
        </p:txBody>
      </p:sp>
      <p:sp>
        <p:nvSpPr>
          <p:cNvPr id="425" name="Title 1"/>
          <p:cNvSpPr txBox="1"/>
          <p:nvPr>
            <p:ph type="title"/>
          </p:nvPr>
        </p:nvSpPr>
        <p:spPr>
          <a:xfrm>
            <a:off x="649975" y="4517135"/>
            <a:ext cx="10893095" cy="1174948"/>
          </a:xfrm>
          <a:prstGeom prst="rect">
            <a:avLst/>
          </a:prstGeom>
        </p:spPr>
        <p:txBody>
          <a:bodyPr anchor="b"/>
          <a:lstStyle>
            <a:lvl1pPr>
              <a:defRPr sz="4000">
                <a:latin typeface="Times New Roman"/>
                <a:ea typeface="Times New Roman"/>
                <a:cs typeface="Times New Roman"/>
                <a:sym typeface="Times New Roman"/>
              </a:defRPr>
            </a:lvl1pPr>
          </a:lstStyle>
          <a:p>
            <a:pPr/>
            <a:r>
              <a:t>Bivariant Analysis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7" name="Title 1"/>
          <p:cNvSpPr txBox="1"/>
          <p:nvPr>
            <p:ph type="title"/>
          </p:nvPr>
        </p:nvSpPr>
        <p:spPr>
          <a:xfrm>
            <a:off x="612638" y="889099"/>
            <a:ext cx="8761414" cy="706965"/>
          </a:xfrm>
          <a:prstGeom prst="rect">
            <a:avLst/>
          </a:prstGeom>
        </p:spPr>
        <p:txBody>
          <a:bodyPr/>
          <a:lstStyle/>
          <a:p>
            <a:pPr defTabSz="182880">
              <a:defRPr sz="3200">
                <a:latin typeface="Times New Roman"/>
                <a:ea typeface="Times New Roman"/>
                <a:cs typeface="Times New Roman"/>
                <a:sym typeface="Times New Roman"/>
              </a:defRPr>
            </a:pPr>
            <a:r>
              <a:t>Analyzing products</a:t>
            </a:r>
          </a:p>
          <a:p>
            <a:pPr defTabSz="182880">
              <a:spcBef>
                <a:spcPts val="400"/>
              </a:spcBef>
              <a:defRPr b="1" sz="3200"/>
            </a:pPr>
          </a:p>
        </p:txBody>
      </p:sp>
      <p:pic>
        <p:nvPicPr>
          <p:cNvPr id="428" name="Picture 4" descr="Picture 4"/>
          <p:cNvPicPr>
            <a:picLocks noChangeAspect="1"/>
          </p:cNvPicPr>
          <p:nvPr/>
        </p:nvPicPr>
        <p:blipFill>
          <a:blip r:embed="rId2">
            <a:extLst/>
          </a:blip>
          <a:srcRect l="0" t="0" r="0" b="2"/>
          <a:stretch>
            <a:fillRect/>
          </a:stretch>
        </p:blipFill>
        <p:spPr>
          <a:xfrm>
            <a:off x="477362" y="2547350"/>
            <a:ext cx="5144593" cy="398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10" y="0"/>
                </a:moveTo>
                <a:cubicBezTo>
                  <a:pt x="138" y="0"/>
                  <a:pt x="0" y="179"/>
                  <a:pt x="0" y="400"/>
                </a:cubicBezTo>
                <a:lnTo>
                  <a:pt x="0" y="21200"/>
                </a:lnTo>
                <a:cubicBezTo>
                  <a:pt x="0" y="21421"/>
                  <a:pt x="138" y="21600"/>
                  <a:pt x="310" y="21600"/>
                </a:cubicBezTo>
                <a:lnTo>
                  <a:pt x="21288" y="21600"/>
                </a:lnTo>
                <a:cubicBezTo>
                  <a:pt x="21460" y="21600"/>
                  <a:pt x="21600" y="21421"/>
                  <a:pt x="21600" y="21200"/>
                </a:cubicBezTo>
                <a:lnTo>
                  <a:pt x="21600" y="400"/>
                </a:lnTo>
                <a:cubicBezTo>
                  <a:pt x="21600" y="179"/>
                  <a:pt x="21460" y="0"/>
                  <a:pt x="21288" y="0"/>
                </a:cubicBezTo>
                <a:lnTo>
                  <a:pt x="310" y="0"/>
                </a:lnTo>
                <a:close/>
              </a:path>
            </a:pathLst>
          </a:custGeom>
          <a:ln w="12700">
            <a:miter lim="400000"/>
          </a:ln>
          <a:effectLst>
            <a:outerShdw sx="100000" sy="100000" kx="0" ky="0" algn="b" rotWithShape="0" blurRad="50800" dist="50800" dir="5400000">
              <a:srgbClr val="000000">
                <a:alpha val="43000"/>
              </a:srgbClr>
            </a:outerShdw>
          </a:effectLst>
        </p:spPr>
      </p:pic>
      <p:sp>
        <p:nvSpPr>
          <p:cNvPr id="429" name="Content Placeholder 2"/>
          <p:cNvSpPr txBox="1"/>
          <p:nvPr>
            <p:ph type="body" sz="half" idx="1"/>
          </p:nvPr>
        </p:nvSpPr>
        <p:spPr>
          <a:xfrm>
            <a:off x="6095253" y="3121660"/>
            <a:ext cx="5211980" cy="3416301"/>
          </a:xfrm>
          <a:prstGeom prst="rect">
            <a:avLst/>
          </a:prstGeom>
        </p:spPr>
        <p:txBody>
          <a:bodyPr anchor="ctr"/>
          <a:lstStyle/>
          <a:p>
            <a:pPr marL="0" indent="0" defTabSz="333756">
              <a:lnSpc>
                <a:spcPct val="90000"/>
              </a:lnSpc>
              <a:spcBef>
                <a:spcPts val="700"/>
              </a:spcBef>
              <a:buSzTx/>
              <a:buFont typeface="Wingdings 3"/>
              <a:buNone/>
              <a:defRPr sz="1095"/>
            </a:pPr>
          </a:p>
          <a:p>
            <a:pPr marL="250317" indent="-250317" defTabSz="333756">
              <a:lnSpc>
                <a:spcPct val="90000"/>
              </a:lnSpc>
              <a:spcBef>
                <a:spcPts val="700"/>
              </a:spcBef>
              <a:defRPr sz="1460">
                <a:latin typeface="Times New Roman"/>
                <a:ea typeface="Times New Roman"/>
                <a:cs typeface="Times New Roman"/>
                <a:sym typeface="Times New Roman"/>
              </a:defRPr>
            </a:pPr>
            <a:r>
              <a:t>How often a product is purchased?</a:t>
            </a:r>
          </a:p>
          <a:p>
            <a:pPr marL="250317" indent="-250317" defTabSz="333756">
              <a:lnSpc>
                <a:spcPct val="90000"/>
              </a:lnSpc>
              <a:spcBef>
                <a:spcPts val="700"/>
              </a:spcBef>
              <a:defRPr sz="1460">
                <a:latin typeface="Times New Roman"/>
                <a:ea typeface="Times New Roman"/>
                <a:cs typeface="Times New Roman"/>
                <a:sym typeface="Times New Roman"/>
              </a:defRPr>
            </a:pPr>
            <a:r>
              <a:t>5 Most Ordered Products</a:t>
            </a:r>
          </a:p>
          <a:p>
            <a:pPr lvl="1" marL="542353" indent="-208597" defTabSz="333756">
              <a:lnSpc>
                <a:spcPct val="90000"/>
              </a:lnSpc>
              <a:spcBef>
                <a:spcPts val="700"/>
              </a:spcBef>
              <a:defRPr sz="1460">
                <a:latin typeface="Times New Roman"/>
                <a:ea typeface="Times New Roman"/>
                <a:cs typeface="Times New Roman"/>
                <a:sym typeface="Times New Roman"/>
              </a:defRPr>
            </a:pPr>
            <a:r>
              <a:t>Banana</a:t>
            </a:r>
          </a:p>
          <a:p>
            <a:pPr lvl="1" marL="542353" indent="-208597" defTabSz="333756">
              <a:lnSpc>
                <a:spcPct val="90000"/>
              </a:lnSpc>
              <a:spcBef>
                <a:spcPts val="700"/>
              </a:spcBef>
              <a:defRPr sz="1460">
                <a:latin typeface="Times New Roman"/>
                <a:ea typeface="Times New Roman"/>
                <a:cs typeface="Times New Roman"/>
                <a:sym typeface="Times New Roman"/>
              </a:defRPr>
            </a:pPr>
            <a:r>
              <a:t>Bag of Organic Bananas</a:t>
            </a:r>
          </a:p>
          <a:p>
            <a:pPr lvl="1" marL="542353" indent="-208597" defTabSz="333756">
              <a:lnSpc>
                <a:spcPct val="90000"/>
              </a:lnSpc>
              <a:spcBef>
                <a:spcPts val="700"/>
              </a:spcBef>
              <a:defRPr sz="1460">
                <a:latin typeface="Times New Roman"/>
                <a:ea typeface="Times New Roman"/>
                <a:cs typeface="Times New Roman"/>
                <a:sym typeface="Times New Roman"/>
              </a:defRPr>
            </a:pPr>
            <a:r>
              <a:t>Organic Strawberries</a:t>
            </a:r>
          </a:p>
          <a:p>
            <a:pPr lvl="1" marL="542353" indent="-208597" defTabSz="333756">
              <a:lnSpc>
                <a:spcPct val="90000"/>
              </a:lnSpc>
              <a:spcBef>
                <a:spcPts val="700"/>
              </a:spcBef>
              <a:defRPr sz="1460">
                <a:latin typeface="Times New Roman"/>
                <a:ea typeface="Times New Roman"/>
                <a:cs typeface="Times New Roman"/>
                <a:sym typeface="Times New Roman"/>
              </a:defRPr>
            </a:pPr>
            <a:r>
              <a:t>Organic Baby Spinach</a:t>
            </a:r>
          </a:p>
          <a:p>
            <a:pPr lvl="1" marL="542353" indent="-208597" defTabSz="333756">
              <a:lnSpc>
                <a:spcPct val="90000"/>
              </a:lnSpc>
              <a:spcBef>
                <a:spcPts val="700"/>
              </a:spcBef>
              <a:defRPr sz="1460">
                <a:latin typeface="Times New Roman"/>
                <a:ea typeface="Times New Roman"/>
                <a:cs typeface="Times New Roman"/>
                <a:sym typeface="Times New Roman"/>
              </a:defRPr>
            </a:pPr>
            <a:r>
              <a:t>Organic Has Avocado</a:t>
            </a:r>
          </a:p>
          <a:p>
            <a:pPr marL="250317" indent="-250317" defTabSz="333756">
              <a:lnSpc>
                <a:spcPct val="90000"/>
              </a:lnSpc>
              <a:spcBef>
                <a:spcPts val="700"/>
              </a:spcBef>
              <a:defRPr sz="1460">
                <a:latin typeface="Times New Roman"/>
                <a:ea typeface="Times New Roman"/>
                <a:cs typeface="Times New Roman"/>
                <a:sym typeface="Times New Roman"/>
              </a:defRPr>
            </a:pPr>
            <a:r>
              <a:t>14% of all orders contains bananas.</a:t>
            </a:r>
          </a:p>
          <a:p>
            <a:pPr marL="250317" indent="-250317" defTabSz="333756">
              <a:lnSpc>
                <a:spcPct val="90000"/>
              </a:lnSpc>
              <a:spcBef>
                <a:spcPts val="700"/>
              </a:spcBef>
              <a:defRPr sz="1460">
                <a:latin typeface="Times New Roman"/>
                <a:ea typeface="Times New Roman"/>
                <a:cs typeface="Times New Roman"/>
                <a:sym typeface="Times New Roman"/>
              </a:defRPr>
            </a:pPr>
            <a:r>
              <a:t>Organic products are frequently ordered.</a:t>
            </a:r>
          </a:p>
          <a:p>
            <a:pPr marL="0" indent="0" defTabSz="333756">
              <a:lnSpc>
                <a:spcPct val="90000"/>
              </a:lnSpc>
              <a:spcBef>
                <a:spcPts val="700"/>
              </a:spcBef>
              <a:buSzTx/>
              <a:buFont typeface="Wingdings 3"/>
              <a:buNone/>
              <a:defRPr sz="1460">
                <a:latin typeface="Times New Roman"/>
                <a:ea typeface="Times New Roman"/>
                <a:cs typeface="Times New Roman"/>
                <a:sym typeface="Times New Roman"/>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A7A7A7"/>
      </a:dk2>
      <a:lt2>
        <a:srgbClr val="535353"/>
      </a:lt2>
      <a:accent1>
        <a:srgbClr val="B31166"/>
      </a:accent1>
      <a:accent2>
        <a:srgbClr val="E33D6F"/>
      </a:accent2>
      <a:accent3>
        <a:srgbClr val="E45F3C"/>
      </a:accent3>
      <a:accent4>
        <a:srgbClr val="E9943A"/>
      </a:accent4>
      <a:accent5>
        <a:srgbClr val="9B6BF2"/>
      </a:accent5>
      <a:accent6>
        <a:srgbClr val="D53DD0"/>
      </a:accent6>
      <a:hlink>
        <a:srgbClr val="0000FF"/>
      </a:hlink>
      <a:folHlink>
        <a:srgbClr val="FF00FF"/>
      </a:folHlink>
    </a:clrScheme>
    <a:fontScheme name="Ion Boardroom">
      <a:majorFont>
        <a:latin typeface="Helvetica"/>
        <a:ea typeface="Helvetica"/>
        <a:cs typeface="Helvetica"/>
      </a:majorFont>
      <a:minorFont>
        <a:latin typeface="Century Gothic"/>
        <a:ea typeface="Century Gothic"/>
        <a:cs typeface="Century Gothic"/>
      </a:minorFont>
    </a:fontScheme>
    <a:fmtScheme name="Ion Board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45000"/>
              </a:srgbClr>
            </a:outerShdw>
          </a:effectLst>
        </a:effectStyle>
        <a:effectStyle>
          <a:effectLst>
            <a:outerShdw sx="100000" sy="100000" kx="0" ky="0" algn="b" rotWithShape="0" blurRad="38100" dist="25400" dir="5400000">
              <a:srgbClr val="000000">
                <a:alpha val="4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sx="100000" sy="100000" kx="0" ky="0" algn="b" rotWithShape="0" blurRad="38100" dist="25400" dir="5400000">
            <a:srgbClr val="000000">
              <a:alpha val="4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A7A7A7"/>
      </a:dk2>
      <a:lt2>
        <a:srgbClr val="535353"/>
      </a:lt2>
      <a:accent1>
        <a:srgbClr val="B31166"/>
      </a:accent1>
      <a:accent2>
        <a:srgbClr val="E33D6F"/>
      </a:accent2>
      <a:accent3>
        <a:srgbClr val="E45F3C"/>
      </a:accent3>
      <a:accent4>
        <a:srgbClr val="E9943A"/>
      </a:accent4>
      <a:accent5>
        <a:srgbClr val="9B6BF2"/>
      </a:accent5>
      <a:accent6>
        <a:srgbClr val="D53DD0"/>
      </a:accent6>
      <a:hlink>
        <a:srgbClr val="0000FF"/>
      </a:hlink>
      <a:folHlink>
        <a:srgbClr val="FF00FF"/>
      </a:folHlink>
    </a:clrScheme>
    <a:fontScheme name="Ion Boardroom">
      <a:majorFont>
        <a:latin typeface="Helvetica"/>
        <a:ea typeface="Helvetica"/>
        <a:cs typeface="Helvetica"/>
      </a:majorFont>
      <a:minorFont>
        <a:latin typeface="Century Gothic"/>
        <a:ea typeface="Century Gothic"/>
        <a:cs typeface="Century Gothic"/>
      </a:minorFont>
    </a:fontScheme>
    <a:fmtScheme name="Ion Board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45000"/>
              </a:srgbClr>
            </a:outerShdw>
          </a:effectLst>
        </a:effectStyle>
        <a:effectStyle>
          <a:effectLst>
            <a:outerShdw sx="100000" sy="100000" kx="0" ky="0" algn="b" rotWithShape="0" blurRad="38100" dist="25400" dir="5400000">
              <a:srgbClr val="000000">
                <a:alpha val="4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sx="100000" sy="100000" kx="0" ky="0" algn="b" rotWithShape="0" blurRad="38100" dist="25400" dir="5400000">
            <a:srgbClr val="000000">
              <a:alpha val="4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