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70" r:id="rId3"/>
    <p:sldId id="257" r:id="rId4"/>
    <p:sldId id="274" r:id="rId5"/>
    <p:sldId id="277" r:id="rId6"/>
    <p:sldId id="278" r:id="rId7"/>
    <p:sldId id="275" r:id="rId8"/>
    <p:sldId id="258" r:id="rId9"/>
    <p:sldId id="261" r:id="rId10"/>
    <p:sldId id="279" r:id="rId11"/>
    <p:sldId id="280" r:id="rId12"/>
    <p:sldId id="262" r:id="rId13"/>
    <p:sldId id="281" r:id="rId14"/>
    <p:sldId id="269" r:id="rId15"/>
    <p:sldId id="282" r:id="rId16"/>
    <p:sldId id="263" r:id="rId17"/>
    <p:sldId id="283" r:id="rId18"/>
    <p:sldId id="284" r:id="rId19"/>
    <p:sldId id="266" r:id="rId20"/>
    <p:sldId id="286" r:id="rId21"/>
    <p:sldId id="264" r:id="rId22"/>
    <p:sldId id="285"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4" autoAdjust="0"/>
    <p:restoredTop sz="94660"/>
  </p:normalViewPr>
  <p:slideViewPr>
    <p:cSldViewPr snapToGrid="0">
      <p:cViewPr varScale="1">
        <p:scale>
          <a:sx n="86" d="100"/>
          <a:sy n="86"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524FD8-04D4-4D44-BB1C-6843E3443F6A}" type="doc">
      <dgm:prSet loTypeId="urn:microsoft.com/office/officeart/2009/3/layout/HorizontalOrganizationChart" loCatId="hierarchy" qsTypeId="urn:microsoft.com/office/officeart/2005/8/quickstyle/simple4" qsCatId="simple" csTypeId="urn:microsoft.com/office/officeart/2005/8/colors/accent1_2" csCatId="accent1"/>
      <dgm:spPr/>
      <dgm:t>
        <a:bodyPr/>
        <a:lstStyle/>
        <a:p>
          <a:endParaRPr lang="en-US"/>
        </a:p>
      </dgm:t>
    </dgm:pt>
    <dgm:pt modelId="{12E4B276-1E64-4B01-9BAB-035FCF66B920}">
      <dgm:prSet/>
      <dgm:spPr/>
      <dgm:t>
        <a:bodyPr/>
        <a:lstStyle/>
        <a:p>
          <a:r>
            <a:rPr lang="en-US"/>
            <a:t>Analyzing the dataset</a:t>
          </a:r>
        </a:p>
      </dgm:t>
    </dgm:pt>
    <dgm:pt modelId="{AF409982-CC9A-47CE-ADDF-870A3EC7DBD4}" type="parTrans" cxnId="{F0FAC005-DCA9-4AE7-9C6A-D8A1DD3291BE}">
      <dgm:prSet/>
      <dgm:spPr/>
      <dgm:t>
        <a:bodyPr/>
        <a:lstStyle/>
        <a:p>
          <a:endParaRPr lang="en-US"/>
        </a:p>
      </dgm:t>
    </dgm:pt>
    <dgm:pt modelId="{82AB4C83-8116-44BA-ACCA-1F482D8F1B6C}" type="sibTrans" cxnId="{F0FAC005-DCA9-4AE7-9C6A-D8A1DD3291BE}">
      <dgm:prSet/>
      <dgm:spPr/>
      <dgm:t>
        <a:bodyPr/>
        <a:lstStyle/>
        <a:p>
          <a:endParaRPr lang="en-US"/>
        </a:p>
      </dgm:t>
    </dgm:pt>
    <dgm:pt modelId="{36C7882C-16DD-4E3B-B9E7-F4490DA44CBB}">
      <dgm:prSet/>
      <dgm:spPr/>
      <dgm:t>
        <a:bodyPr/>
        <a:lstStyle/>
        <a:p>
          <a:r>
            <a:rPr lang="en-US"/>
            <a:t>Data Processing</a:t>
          </a:r>
        </a:p>
      </dgm:t>
    </dgm:pt>
    <dgm:pt modelId="{019A242F-1218-49F5-85E4-0A6475267CEF}" type="parTrans" cxnId="{88C87B53-FCE5-458B-9D5B-D314482D16BD}">
      <dgm:prSet/>
      <dgm:spPr/>
      <dgm:t>
        <a:bodyPr/>
        <a:lstStyle/>
        <a:p>
          <a:endParaRPr lang="en-US"/>
        </a:p>
      </dgm:t>
    </dgm:pt>
    <dgm:pt modelId="{E203CC49-E31A-49A3-9A05-E5BB6F7E7940}" type="sibTrans" cxnId="{88C87B53-FCE5-458B-9D5B-D314482D16BD}">
      <dgm:prSet/>
      <dgm:spPr/>
      <dgm:t>
        <a:bodyPr/>
        <a:lstStyle/>
        <a:p>
          <a:endParaRPr lang="en-US"/>
        </a:p>
      </dgm:t>
    </dgm:pt>
    <dgm:pt modelId="{865D33B3-3E6D-4BF8-9170-DDB1FD8E555F}">
      <dgm:prSet/>
      <dgm:spPr/>
      <dgm:t>
        <a:bodyPr/>
        <a:lstStyle/>
        <a:p>
          <a:r>
            <a:rPr lang="en-US"/>
            <a:t>Creating new Csv file </a:t>
          </a:r>
        </a:p>
      </dgm:t>
    </dgm:pt>
    <dgm:pt modelId="{DF2B7BDE-EC6D-4706-805C-DFA98FFED74F}" type="parTrans" cxnId="{8B487C5F-CFDC-44C8-9944-B3792D109922}">
      <dgm:prSet/>
      <dgm:spPr/>
      <dgm:t>
        <a:bodyPr/>
        <a:lstStyle/>
        <a:p>
          <a:endParaRPr lang="en-US"/>
        </a:p>
      </dgm:t>
    </dgm:pt>
    <dgm:pt modelId="{0E684E53-2447-4B95-91D0-C1957F02A2D1}" type="sibTrans" cxnId="{8B487C5F-CFDC-44C8-9944-B3792D109922}">
      <dgm:prSet/>
      <dgm:spPr/>
      <dgm:t>
        <a:bodyPr/>
        <a:lstStyle/>
        <a:p>
          <a:endParaRPr lang="en-US"/>
        </a:p>
      </dgm:t>
    </dgm:pt>
    <dgm:pt modelId="{01E839C3-4469-415F-A233-57E92CBC39FA}">
      <dgm:prSet/>
      <dgm:spPr/>
      <dgm:t>
        <a:bodyPr/>
        <a:lstStyle/>
        <a:p>
          <a:r>
            <a:rPr lang="en-US"/>
            <a:t>EDA</a:t>
          </a:r>
        </a:p>
      </dgm:t>
    </dgm:pt>
    <dgm:pt modelId="{8DC3CF46-B555-4D56-A708-739D847BBC1F}" type="parTrans" cxnId="{88EDED78-7E01-4214-BDC7-23E792C89837}">
      <dgm:prSet/>
      <dgm:spPr/>
      <dgm:t>
        <a:bodyPr/>
        <a:lstStyle/>
        <a:p>
          <a:endParaRPr lang="en-US"/>
        </a:p>
      </dgm:t>
    </dgm:pt>
    <dgm:pt modelId="{633F8E6B-B043-4755-A795-2FB5C99EF798}" type="sibTrans" cxnId="{88EDED78-7E01-4214-BDC7-23E792C89837}">
      <dgm:prSet/>
      <dgm:spPr/>
      <dgm:t>
        <a:bodyPr/>
        <a:lstStyle/>
        <a:p>
          <a:endParaRPr lang="en-US"/>
        </a:p>
      </dgm:t>
    </dgm:pt>
    <dgm:pt modelId="{30E7729F-A3DC-45B1-BCDD-ED839CD69177}">
      <dgm:prSet/>
      <dgm:spPr/>
      <dgm:t>
        <a:bodyPr/>
        <a:lstStyle/>
        <a:p>
          <a:r>
            <a:rPr lang="en-US"/>
            <a:t>Train and Test Data  </a:t>
          </a:r>
        </a:p>
      </dgm:t>
    </dgm:pt>
    <dgm:pt modelId="{1AFB8AD7-43CF-4A9F-9A34-22093A99756D}" type="parTrans" cxnId="{CB4C5494-04B8-4B46-A944-E2F07ACF6015}">
      <dgm:prSet/>
      <dgm:spPr/>
      <dgm:t>
        <a:bodyPr/>
        <a:lstStyle/>
        <a:p>
          <a:endParaRPr lang="en-US"/>
        </a:p>
      </dgm:t>
    </dgm:pt>
    <dgm:pt modelId="{07EB59DF-BF32-45B2-A7D9-D1AE5D96AD94}" type="sibTrans" cxnId="{CB4C5494-04B8-4B46-A944-E2F07ACF6015}">
      <dgm:prSet/>
      <dgm:spPr/>
      <dgm:t>
        <a:bodyPr/>
        <a:lstStyle/>
        <a:p>
          <a:endParaRPr lang="en-US"/>
        </a:p>
      </dgm:t>
    </dgm:pt>
    <dgm:pt modelId="{43480CE5-F5B8-4CE0-B85E-0FA742835DE0}">
      <dgm:prSet/>
      <dgm:spPr/>
      <dgm:t>
        <a:bodyPr/>
        <a:lstStyle/>
        <a:p>
          <a:r>
            <a:rPr lang="en-US"/>
            <a:t>Logistic Regression </a:t>
          </a:r>
        </a:p>
      </dgm:t>
    </dgm:pt>
    <dgm:pt modelId="{70C91222-0409-485C-8C0C-5753D067202A}" type="parTrans" cxnId="{FF1DA01E-BB35-4DDA-BF99-95140E640B50}">
      <dgm:prSet/>
      <dgm:spPr/>
      <dgm:t>
        <a:bodyPr/>
        <a:lstStyle/>
        <a:p>
          <a:endParaRPr lang="en-US"/>
        </a:p>
      </dgm:t>
    </dgm:pt>
    <dgm:pt modelId="{14010807-5CAF-4535-88D2-AF047343A3D8}" type="sibTrans" cxnId="{FF1DA01E-BB35-4DDA-BF99-95140E640B50}">
      <dgm:prSet/>
      <dgm:spPr/>
      <dgm:t>
        <a:bodyPr/>
        <a:lstStyle/>
        <a:p>
          <a:endParaRPr lang="en-US"/>
        </a:p>
      </dgm:t>
    </dgm:pt>
    <dgm:pt modelId="{6CE770DB-E0AA-4C2C-B955-0AD143C6378D}">
      <dgm:prSet/>
      <dgm:spPr/>
      <dgm:t>
        <a:bodyPr/>
        <a:lstStyle/>
        <a:p>
          <a:r>
            <a:rPr lang="en-US"/>
            <a:t>Random Forest</a:t>
          </a:r>
        </a:p>
      </dgm:t>
    </dgm:pt>
    <dgm:pt modelId="{701F00F7-5016-4639-92F7-4923744EEC78}" type="parTrans" cxnId="{55B101E2-25D6-4A83-9A96-BCCF0021F22E}">
      <dgm:prSet/>
      <dgm:spPr/>
      <dgm:t>
        <a:bodyPr/>
        <a:lstStyle/>
        <a:p>
          <a:endParaRPr lang="en-US"/>
        </a:p>
      </dgm:t>
    </dgm:pt>
    <dgm:pt modelId="{BF1DAC62-CE2E-4636-BF84-2ABB2D39E9F8}" type="sibTrans" cxnId="{55B101E2-25D6-4A83-9A96-BCCF0021F22E}">
      <dgm:prSet/>
      <dgm:spPr/>
      <dgm:t>
        <a:bodyPr/>
        <a:lstStyle/>
        <a:p>
          <a:endParaRPr lang="en-US"/>
        </a:p>
      </dgm:t>
    </dgm:pt>
    <dgm:pt modelId="{96A5964E-8C77-4E59-AF2A-62617307AF47}">
      <dgm:prSet/>
      <dgm:spPr/>
      <dgm:t>
        <a:bodyPr/>
        <a:lstStyle/>
        <a:p>
          <a:r>
            <a:rPr lang="en-US"/>
            <a:t>Knn, </a:t>
          </a:r>
        </a:p>
      </dgm:t>
    </dgm:pt>
    <dgm:pt modelId="{CD348B1F-A547-4279-9690-11681B97D381}" type="parTrans" cxnId="{BB72DB6D-14CF-41C0-B224-57C0E3263FA5}">
      <dgm:prSet/>
      <dgm:spPr/>
      <dgm:t>
        <a:bodyPr/>
        <a:lstStyle/>
        <a:p>
          <a:endParaRPr lang="en-US"/>
        </a:p>
      </dgm:t>
    </dgm:pt>
    <dgm:pt modelId="{80C39835-67F7-4774-B089-EF9C45B7BE2C}" type="sibTrans" cxnId="{BB72DB6D-14CF-41C0-B224-57C0E3263FA5}">
      <dgm:prSet/>
      <dgm:spPr/>
      <dgm:t>
        <a:bodyPr/>
        <a:lstStyle/>
        <a:p>
          <a:endParaRPr lang="en-US"/>
        </a:p>
      </dgm:t>
    </dgm:pt>
    <dgm:pt modelId="{D83D943F-2608-45EA-8C8D-504A2C1312A7}">
      <dgm:prSet/>
      <dgm:spPr/>
      <dgm:t>
        <a:bodyPr/>
        <a:lstStyle/>
        <a:p>
          <a:r>
            <a:rPr lang="en-US"/>
            <a:t>Decision Tree.</a:t>
          </a:r>
        </a:p>
      </dgm:t>
    </dgm:pt>
    <dgm:pt modelId="{0E54B59C-9795-4943-90DB-4CADC9546E8A}" type="parTrans" cxnId="{D8CFB10E-8DCC-458A-89A4-C24856F114E8}">
      <dgm:prSet/>
      <dgm:spPr/>
      <dgm:t>
        <a:bodyPr/>
        <a:lstStyle/>
        <a:p>
          <a:endParaRPr lang="en-US"/>
        </a:p>
      </dgm:t>
    </dgm:pt>
    <dgm:pt modelId="{98144D41-AE8F-4C0C-9AAC-F33DF1CCA14E}" type="sibTrans" cxnId="{D8CFB10E-8DCC-458A-89A4-C24856F114E8}">
      <dgm:prSet/>
      <dgm:spPr/>
      <dgm:t>
        <a:bodyPr/>
        <a:lstStyle/>
        <a:p>
          <a:endParaRPr lang="en-US"/>
        </a:p>
      </dgm:t>
    </dgm:pt>
    <dgm:pt modelId="{609FCB01-BB64-4E72-A947-4D3A230CE958}" type="pres">
      <dgm:prSet presAssocID="{32524FD8-04D4-4D44-BB1C-6843E3443F6A}" presName="hierChild1" presStyleCnt="0">
        <dgm:presLayoutVars>
          <dgm:orgChart val="1"/>
          <dgm:chPref val="1"/>
          <dgm:dir/>
          <dgm:animOne val="branch"/>
          <dgm:animLvl val="lvl"/>
          <dgm:resizeHandles/>
        </dgm:presLayoutVars>
      </dgm:prSet>
      <dgm:spPr/>
    </dgm:pt>
    <dgm:pt modelId="{8279CA4B-66AF-4149-80F3-19701546466E}" type="pres">
      <dgm:prSet presAssocID="{12E4B276-1E64-4B01-9BAB-035FCF66B920}" presName="hierRoot1" presStyleCnt="0">
        <dgm:presLayoutVars>
          <dgm:hierBranch val="init"/>
        </dgm:presLayoutVars>
      </dgm:prSet>
      <dgm:spPr/>
    </dgm:pt>
    <dgm:pt modelId="{E95DEEAF-70FF-473F-BDAD-ACFD70806C62}" type="pres">
      <dgm:prSet presAssocID="{12E4B276-1E64-4B01-9BAB-035FCF66B920}" presName="rootComposite1" presStyleCnt="0"/>
      <dgm:spPr/>
    </dgm:pt>
    <dgm:pt modelId="{4070ACD5-70D4-4F74-8CA2-ADD809553315}" type="pres">
      <dgm:prSet presAssocID="{12E4B276-1E64-4B01-9BAB-035FCF66B920}" presName="rootText1" presStyleLbl="node0" presStyleIdx="0" presStyleCnt="5">
        <dgm:presLayoutVars>
          <dgm:chPref val="3"/>
        </dgm:presLayoutVars>
      </dgm:prSet>
      <dgm:spPr/>
    </dgm:pt>
    <dgm:pt modelId="{651A661E-0023-48F1-9801-A4FABBDCF5BC}" type="pres">
      <dgm:prSet presAssocID="{12E4B276-1E64-4B01-9BAB-035FCF66B920}" presName="rootConnector1" presStyleLbl="node1" presStyleIdx="0" presStyleCnt="0"/>
      <dgm:spPr/>
    </dgm:pt>
    <dgm:pt modelId="{672397C2-E0A0-496E-B823-5A634F270C7E}" type="pres">
      <dgm:prSet presAssocID="{12E4B276-1E64-4B01-9BAB-035FCF66B920}" presName="hierChild2" presStyleCnt="0"/>
      <dgm:spPr/>
    </dgm:pt>
    <dgm:pt modelId="{85396461-A090-4C0D-A337-2A24D4942698}" type="pres">
      <dgm:prSet presAssocID="{12E4B276-1E64-4B01-9BAB-035FCF66B920}" presName="hierChild3" presStyleCnt="0"/>
      <dgm:spPr/>
    </dgm:pt>
    <dgm:pt modelId="{EB37867C-D270-444B-90B4-21FFAB409EF5}" type="pres">
      <dgm:prSet presAssocID="{36C7882C-16DD-4E3B-B9E7-F4490DA44CBB}" presName="hierRoot1" presStyleCnt="0">
        <dgm:presLayoutVars>
          <dgm:hierBranch val="init"/>
        </dgm:presLayoutVars>
      </dgm:prSet>
      <dgm:spPr/>
    </dgm:pt>
    <dgm:pt modelId="{4FD40C5A-4651-481C-A830-C0C526A1BBE3}" type="pres">
      <dgm:prSet presAssocID="{36C7882C-16DD-4E3B-B9E7-F4490DA44CBB}" presName="rootComposite1" presStyleCnt="0"/>
      <dgm:spPr/>
    </dgm:pt>
    <dgm:pt modelId="{73C7F490-CC77-466A-A370-5E2066E44A6E}" type="pres">
      <dgm:prSet presAssocID="{36C7882C-16DD-4E3B-B9E7-F4490DA44CBB}" presName="rootText1" presStyleLbl="node0" presStyleIdx="1" presStyleCnt="5">
        <dgm:presLayoutVars>
          <dgm:chPref val="3"/>
        </dgm:presLayoutVars>
      </dgm:prSet>
      <dgm:spPr/>
    </dgm:pt>
    <dgm:pt modelId="{7FEF3804-2E56-4337-B0E3-4D6977D3C53C}" type="pres">
      <dgm:prSet presAssocID="{36C7882C-16DD-4E3B-B9E7-F4490DA44CBB}" presName="rootConnector1" presStyleLbl="node1" presStyleIdx="0" presStyleCnt="0"/>
      <dgm:spPr/>
    </dgm:pt>
    <dgm:pt modelId="{14E50F84-000F-4440-B202-8791FAB409AA}" type="pres">
      <dgm:prSet presAssocID="{36C7882C-16DD-4E3B-B9E7-F4490DA44CBB}" presName="hierChild2" presStyleCnt="0"/>
      <dgm:spPr/>
    </dgm:pt>
    <dgm:pt modelId="{C12658EC-DB0D-45CB-B78A-8377432AAE75}" type="pres">
      <dgm:prSet presAssocID="{36C7882C-16DD-4E3B-B9E7-F4490DA44CBB}" presName="hierChild3" presStyleCnt="0"/>
      <dgm:spPr/>
    </dgm:pt>
    <dgm:pt modelId="{E6BAD266-88D2-4372-B262-F96E1E07EA77}" type="pres">
      <dgm:prSet presAssocID="{865D33B3-3E6D-4BF8-9170-DDB1FD8E555F}" presName="hierRoot1" presStyleCnt="0">
        <dgm:presLayoutVars>
          <dgm:hierBranch val="init"/>
        </dgm:presLayoutVars>
      </dgm:prSet>
      <dgm:spPr/>
    </dgm:pt>
    <dgm:pt modelId="{071CD1F8-6C93-41B6-AA56-7EDCF409A967}" type="pres">
      <dgm:prSet presAssocID="{865D33B3-3E6D-4BF8-9170-DDB1FD8E555F}" presName="rootComposite1" presStyleCnt="0"/>
      <dgm:spPr/>
    </dgm:pt>
    <dgm:pt modelId="{699A086F-6E58-448B-A516-5BE4CB74FFBF}" type="pres">
      <dgm:prSet presAssocID="{865D33B3-3E6D-4BF8-9170-DDB1FD8E555F}" presName="rootText1" presStyleLbl="node0" presStyleIdx="2" presStyleCnt="5">
        <dgm:presLayoutVars>
          <dgm:chPref val="3"/>
        </dgm:presLayoutVars>
      </dgm:prSet>
      <dgm:spPr/>
    </dgm:pt>
    <dgm:pt modelId="{DA24B656-8B04-40DD-B283-957E2BC49523}" type="pres">
      <dgm:prSet presAssocID="{865D33B3-3E6D-4BF8-9170-DDB1FD8E555F}" presName="rootConnector1" presStyleLbl="node1" presStyleIdx="0" presStyleCnt="0"/>
      <dgm:spPr/>
    </dgm:pt>
    <dgm:pt modelId="{3F73D262-F3A0-406B-B022-469911A8BCEA}" type="pres">
      <dgm:prSet presAssocID="{865D33B3-3E6D-4BF8-9170-DDB1FD8E555F}" presName="hierChild2" presStyleCnt="0"/>
      <dgm:spPr/>
    </dgm:pt>
    <dgm:pt modelId="{8221EC4B-13FA-44D6-AAEA-12ED60FC83AE}" type="pres">
      <dgm:prSet presAssocID="{865D33B3-3E6D-4BF8-9170-DDB1FD8E555F}" presName="hierChild3" presStyleCnt="0"/>
      <dgm:spPr/>
    </dgm:pt>
    <dgm:pt modelId="{C8C6B229-898C-4293-8494-EB4C6C7BE3A0}" type="pres">
      <dgm:prSet presAssocID="{01E839C3-4469-415F-A233-57E92CBC39FA}" presName="hierRoot1" presStyleCnt="0">
        <dgm:presLayoutVars>
          <dgm:hierBranch val="init"/>
        </dgm:presLayoutVars>
      </dgm:prSet>
      <dgm:spPr/>
    </dgm:pt>
    <dgm:pt modelId="{4368C9E4-0AD1-4E35-A9D0-390D85BB095F}" type="pres">
      <dgm:prSet presAssocID="{01E839C3-4469-415F-A233-57E92CBC39FA}" presName="rootComposite1" presStyleCnt="0"/>
      <dgm:spPr/>
    </dgm:pt>
    <dgm:pt modelId="{E3639134-1B76-432F-9BB4-8A32B11F0E54}" type="pres">
      <dgm:prSet presAssocID="{01E839C3-4469-415F-A233-57E92CBC39FA}" presName="rootText1" presStyleLbl="node0" presStyleIdx="3" presStyleCnt="5">
        <dgm:presLayoutVars>
          <dgm:chPref val="3"/>
        </dgm:presLayoutVars>
      </dgm:prSet>
      <dgm:spPr/>
    </dgm:pt>
    <dgm:pt modelId="{693CB864-5653-48C7-8CE7-FF8EB1C85194}" type="pres">
      <dgm:prSet presAssocID="{01E839C3-4469-415F-A233-57E92CBC39FA}" presName="rootConnector1" presStyleLbl="node1" presStyleIdx="0" presStyleCnt="0"/>
      <dgm:spPr/>
    </dgm:pt>
    <dgm:pt modelId="{7CDA95D2-B6DF-45DB-B978-E9D3841D2DF4}" type="pres">
      <dgm:prSet presAssocID="{01E839C3-4469-415F-A233-57E92CBC39FA}" presName="hierChild2" presStyleCnt="0"/>
      <dgm:spPr/>
    </dgm:pt>
    <dgm:pt modelId="{D0281C30-47CE-404D-BAB4-CCFEE15B0E5C}" type="pres">
      <dgm:prSet presAssocID="{01E839C3-4469-415F-A233-57E92CBC39FA}" presName="hierChild3" presStyleCnt="0"/>
      <dgm:spPr/>
    </dgm:pt>
    <dgm:pt modelId="{FA77313E-6086-4A1D-A7C3-CA9BCF569F16}" type="pres">
      <dgm:prSet presAssocID="{30E7729F-A3DC-45B1-BCDD-ED839CD69177}" presName="hierRoot1" presStyleCnt="0">
        <dgm:presLayoutVars>
          <dgm:hierBranch val="init"/>
        </dgm:presLayoutVars>
      </dgm:prSet>
      <dgm:spPr/>
    </dgm:pt>
    <dgm:pt modelId="{CF97A241-0724-4E76-A436-6BE7B69BE826}" type="pres">
      <dgm:prSet presAssocID="{30E7729F-A3DC-45B1-BCDD-ED839CD69177}" presName="rootComposite1" presStyleCnt="0"/>
      <dgm:spPr/>
    </dgm:pt>
    <dgm:pt modelId="{0D0E3B7C-B703-4352-96BC-92D0DDC7E7CB}" type="pres">
      <dgm:prSet presAssocID="{30E7729F-A3DC-45B1-BCDD-ED839CD69177}" presName="rootText1" presStyleLbl="node0" presStyleIdx="4" presStyleCnt="5">
        <dgm:presLayoutVars>
          <dgm:chPref val="3"/>
        </dgm:presLayoutVars>
      </dgm:prSet>
      <dgm:spPr/>
    </dgm:pt>
    <dgm:pt modelId="{5C88910E-F204-4FB1-B579-BC8F1B5325D5}" type="pres">
      <dgm:prSet presAssocID="{30E7729F-A3DC-45B1-BCDD-ED839CD69177}" presName="rootConnector1" presStyleLbl="node1" presStyleIdx="0" presStyleCnt="0"/>
      <dgm:spPr/>
    </dgm:pt>
    <dgm:pt modelId="{5E43B5B7-5A69-49A6-93B6-DBFA609ABC1D}" type="pres">
      <dgm:prSet presAssocID="{30E7729F-A3DC-45B1-BCDD-ED839CD69177}" presName="hierChild2" presStyleCnt="0"/>
      <dgm:spPr/>
    </dgm:pt>
    <dgm:pt modelId="{4D9B441F-3825-4C4C-AA6B-759750A5BCE2}" type="pres">
      <dgm:prSet presAssocID="{70C91222-0409-485C-8C0C-5753D067202A}" presName="Name64" presStyleLbl="parChTrans1D2" presStyleIdx="0" presStyleCnt="4"/>
      <dgm:spPr/>
    </dgm:pt>
    <dgm:pt modelId="{E3998708-CA88-43FF-8639-64F42BC18906}" type="pres">
      <dgm:prSet presAssocID="{43480CE5-F5B8-4CE0-B85E-0FA742835DE0}" presName="hierRoot2" presStyleCnt="0">
        <dgm:presLayoutVars>
          <dgm:hierBranch val="init"/>
        </dgm:presLayoutVars>
      </dgm:prSet>
      <dgm:spPr/>
    </dgm:pt>
    <dgm:pt modelId="{510E3A34-9E48-43F8-9C79-FD1173E8E82A}" type="pres">
      <dgm:prSet presAssocID="{43480CE5-F5B8-4CE0-B85E-0FA742835DE0}" presName="rootComposite" presStyleCnt="0"/>
      <dgm:spPr/>
    </dgm:pt>
    <dgm:pt modelId="{8DC4BE12-32A4-4550-B0C0-DD6377F6AF27}" type="pres">
      <dgm:prSet presAssocID="{43480CE5-F5B8-4CE0-B85E-0FA742835DE0}" presName="rootText" presStyleLbl="node2" presStyleIdx="0" presStyleCnt="4">
        <dgm:presLayoutVars>
          <dgm:chPref val="3"/>
        </dgm:presLayoutVars>
      </dgm:prSet>
      <dgm:spPr/>
    </dgm:pt>
    <dgm:pt modelId="{FAE1D622-5F45-44C9-89A3-1905E77D698B}" type="pres">
      <dgm:prSet presAssocID="{43480CE5-F5B8-4CE0-B85E-0FA742835DE0}" presName="rootConnector" presStyleLbl="node2" presStyleIdx="0" presStyleCnt="4"/>
      <dgm:spPr/>
    </dgm:pt>
    <dgm:pt modelId="{3F9797C9-AA95-4923-BAF8-F1FC529A2F75}" type="pres">
      <dgm:prSet presAssocID="{43480CE5-F5B8-4CE0-B85E-0FA742835DE0}" presName="hierChild4" presStyleCnt="0"/>
      <dgm:spPr/>
    </dgm:pt>
    <dgm:pt modelId="{492DF325-D8A7-45F6-B82A-6D5F615307B5}" type="pres">
      <dgm:prSet presAssocID="{43480CE5-F5B8-4CE0-B85E-0FA742835DE0}" presName="hierChild5" presStyleCnt="0"/>
      <dgm:spPr/>
    </dgm:pt>
    <dgm:pt modelId="{CBF84DA4-616F-439A-B71E-EFB53E01E9AD}" type="pres">
      <dgm:prSet presAssocID="{701F00F7-5016-4639-92F7-4923744EEC78}" presName="Name64" presStyleLbl="parChTrans1D2" presStyleIdx="1" presStyleCnt="4"/>
      <dgm:spPr/>
    </dgm:pt>
    <dgm:pt modelId="{FC26D730-E261-424E-8122-42093BAD0CE8}" type="pres">
      <dgm:prSet presAssocID="{6CE770DB-E0AA-4C2C-B955-0AD143C6378D}" presName="hierRoot2" presStyleCnt="0">
        <dgm:presLayoutVars>
          <dgm:hierBranch val="init"/>
        </dgm:presLayoutVars>
      </dgm:prSet>
      <dgm:spPr/>
    </dgm:pt>
    <dgm:pt modelId="{B592C053-B15B-4740-B47E-6888EADAF972}" type="pres">
      <dgm:prSet presAssocID="{6CE770DB-E0AA-4C2C-B955-0AD143C6378D}" presName="rootComposite" presStyleCnt="0"/>
      <dgm:spPr/>
    </dgm:pt>
    <dgm:pt modelId="{E41A65BF-95A2-4B1F-A5B9-3B71556EB8B2}" type="pres">
      <dgm:prSet presAssocID="{6CE770DB-E0AA-4C2C-B955-0AD143C6378D}" presName="rootText" presStyleLbl="node2" presStyleIdx="1" presStyleCnt="4">
        <dgm:presLayoutVars>
          <dgm:chPref val="3"/>
        </dgm:presLayoutVars>
      </dgm:prSet>
      <dgm:spPr/>
    </dgm:pt>
    <dgm:pt modelId="{32E41F89-5986-4AF2-986D-54A1202C6A56}" type="pres">
      <dgm:prSet presAssocID="{6CE770DB-E0AA-4C2C-B955-0AD143C6378D}" presName="rootConnector" presStyleLbl="node2" presStyleIdx="1" presStyleCnt="4"/>
      <dgm:spPr/>
    </dgm:pt>
    <dgm:pt modelId="{034DDF09-1586-4A59-ACA1-52CC8A1E633A}" type="pres">
      <dgm:prSet presAssocID="{6CE770DB-E0AA-4C2C-B955-0AD143C6378D}" presName="hierChild4" presStyleCnt="0"/>
      <dgm:spPr/>
    </dgm:pt>
    <dgm:pt modelId="{BF632DE6-5715-4946-ABD5-B1954A5E650F}" type="pres">
      <dgm:prSet presAssocID="{6CE770DB-E0AA-4C2C-B955-0AD143C6378D}" presName="hierChild5" presStyleCnt="0"/>
      <dgm:spPr/>
    </dgm:pt>
    <dgm:pt modelId="{2BA144F3-4D12-4988-A221-6CD6C6C4ECA3}" type="pres">
      <dgm:prSet presAssocID="{CD348B1F-A547-4279-9690-11681B97D381}" presName="Name64" presStyleLbl="parChTrans1D2" presStyleIdx="2" presStyleCnt="4"/>
      <dgm:spPr/>
    </dgm:pt>
    <dgm:pt modelId="{65B5929F-DA64-453B-BDBF-7D9E019699BE}" type="pres">
      <dgm:prSet presAssocID="{96A5964E-8C77-4E59-AF2A-62617307AF47}" presName="hierRoot2" presStyleCnt="0">
        <dgm:presLayoutVars>
          <dgm:hierBranch val="init"/>
        </dgm:presLayoutVars>
      </dgm:prSet>
      <dgm:spPr/>
    </dgm:pt>
    <dgm:pt modelId="{5C467630-15E0-4463-8AD7-288314092F9A}" type="pres">
      <dgm:prSet presAssocID="{96A5964E-8C77-4E59-AF2A-62617307AF47}" presName="rootComposite" presStyleCnt="0"/>
      <dgm:spPr/>
    </dgm:pt>
    <dgm:pt modelId="{6D806880-4885-44C9-924E-BD8CD1074151}" type="pres">
      <dgm:prSet presAssocID="{96A5964E-8C77-4E59-AF2A-62617307AF47}" presName="rootText" presStyleLbl="node2" presStyleIdx="2" presStyleCnt="4">
        <dgm:presLayoutVars>
          <dgm:chPref val="3"/>
        </dgm:presLayoutVars>
      </dgm:prSet>
      <dgm:spPr/>
    </dgm:pt>
    <dgm:pt modelId="{9E7C79A3-C91F-40B1-80FA-E8BC2E460394}" type="pres">
      <dgm:prSet presAssocID="{96A5964E-8C77-4E59-AF2A-62617307AF47}" presName="rootConnector" presStyleLbl="node2" presStyleIdx="2" presStyleCnt="4"/>
      <dgm:spPr/>
    </dgm:pt>
    <dgm:pt modelId="{09D579CF-ADFF-48E2-B62F-C0ABE6B018B2}" type="pres">
      <dgm:prSet presAssocID="{96A5964E-8C77-4E59-AF2A-62617307AF47}" presName="hierChild4" presStyleCnt="0"/>
      <dgm:spPr/>
    </dgm:pt>
    <dgm:pt modelId="{79709E47-31E6-4A4D-BFD0-DD21F42D27CA}" type="pres">
      <dgm:prSet presAssocID="{96A5964E-8C77-4E59-AF2A-62617307AF47}" presName="hierChild5" presStyleCnt="0"/>
      <dgm:spPr/>
    </dgm:pt>
    <dgm:pt modelId="{697882D6-8E4F-40AE-99D7-DB7985081B19}" type="pres">
      <dgm:prSet presAssocID="{0E54B59C-9795-4943-90DB-4CADC9546E8A}" presName="Name64" presStyleLbl="parChTrans1D2" presStyleIdx="3" presStyleCnt="4"/>
      <dgm:spPr/>
    </dgm:pt>
    <dgm:pt modelId="{14559F90-FD71-4FB6-A11F-6B5EBA646AAB}" type="pres">
      <dgm:prSet presAssocID="{D83D943F-2608-45EA-8C8D-504A2C1312A7}" presName="hierRoot2" presStyleCnt="0">
        <dgm:presLayoutVars>
          <dgm:hierBranch val="init"/>
        </dgm:presLayoutVars>
      </dgm:prSet>
      <dgm:spPr/>
    </dgm:pt>
    <dgm:pt modelId="{6F46C30D-7AD8-43A3-A9FD-B72CC9B6181E}" type="pres">
      <dgm:prSet presAssocID="{D83D943F-2608-45EA-8C8D-504A2C1312A7}" presName="rootComposite" presStyleCnt="0"/>
      <dgm:spPr/>
    </dgm:pt>
    <dgm:pt modelId="{EC6E09A9-3EED-4452-A0F0-B13B08CB0F4B}" type="pres">
      <dgm:prSet presAssocID="{D83D943F-2608-45EA-8C8D-504A2C1312A7}" presName="rootText" presStyleLbl="node2" presStyleIdx="3" presStyleCnt="4">
        <dgm:presLayoutVars>
          <dgm:chPref val="3"/>
        </dgm:presLayoutVars>
      </dgm:prSet>
      <dgm:spPr/>
    </dgm:pt>
    <dgm:pt modelId="{5504F660-646E-4946-A96A-97D61EFE8D80}" type="pres">
      <dgm:prSet presAssocID="{D83D943F-2608-45EA-8C8D-504A2C1312A7}" presName="rootConnector" presStyleLbl="node2" presStyleIdx="3" presStyleCnt="4"/>
      <dgm:spPr/>
    </dgm:pt>
    <dgm:pt modelId="{F0FF5282-6CF4-4A25-8CC0-8D02F36DD2B3}" type="pres">
      <dgm:prSet presAssocID="{D83D943F-2608-45EA-8C8D-504A2C1312A7}" presName="hierChild4" presStyleCnt="0"/>
      <dgm:spPr/>
    </dgm:pt>
    <dgm:pt modelId="{C2DC18E6-EFCF-4C44-B5E1-9013F58BB7C4}" type="pres">
      <dgm:prSet presAssocID="{D83D943F-2608-45EA-8C8D-504A2C1312A7}" presName="hierChild5" presStyleCnt="0"/>
      <dgm:spPr/>
    </dgm:pt>
    <dgm:pt modelId="{56349252-DACA-4D93-9C45-569815C60AF0}" type="pres">
      <dgm:prSet presAssocID="{30E7729F-A3DC-45B1-BCDD-ED839CD69177}" presName="hierChild3" presStyleCnt="0"/>
      <dgm:spPr/>
    </dgm:pt>
  </dgm:ptLst>
  <dgm:cxnLst>
    <dgm:cxn modelId="{F0FAC005-DCA9-4AE7-9C6A-D8A1DD3291BE}" srcId="{32524FD8-04D4-4D44-BB1C-6843E3443F6A}" destId="{12E4B276-1E64-4B01-9BAB-035FCF66B920}" srcOrd="0" destOrd="0" parTransId="{AF409982-CC9A-47CE-ADDF-870A3EC7DBD4}" sibTransId="{82AB4C83-8116-44BA-ACCA-1F482D8F1B6C}"/>
    <dgm:cxn modelId="{D8CFB10E-8DCC-458A-89A4-C24856F114E8}" srcId="{30E7729F-A3DC-45B1-BCDD-ED839CD69177}" destId="{D83D943F-2608-45EA-8C8D-504A2C1312A7}" srcOrd="3" destOrd="0" parTransId="{0E54B59C-9795-4943-90DB-4CADC9546E8A}" sibTransId="{98144D41-AE8F-4C0C-9AAC-F33DF1CCA14E}"/>
    <dgm:cxn modelId="{FF1DA01E-BB35-4DDA-BF99-95140E640B50}" srcId="{30E7729F-A3DC-45B1-BCDD-ED839CD69177}" destId="{43480CE5-F5B8-4CE0-B85E-0FA742835DE0}" srcOrd="0" destOrd="0" parTransId="{70C91222-0409-485C-8C0C-5753D067202A}" sibTransId="{14010807-5CAF-4535-88D2-AF047343A3D8}"/>
    <dgm:cxn modelId="{1372753B-9F77-40C7-92AD-D050210A9196}" type="presOf" srcId="{01E839C3-4469-415F-A233-57E92CBC39FA}" destId="{693CB864-5653-48C7-8CE7-FF8EB1C85194}" srcOrd="1" destOrd="0" presId="urn:microsoft.com/office/officeart/2009/3/layout/HorizontalOrganizationChart"/>
    <dgm:cxn modelId="{A4F0773E-DFC0-4FA7-A4B0-F131A3EC4FE2}" type="presOf" srcId="{CD348B1F-A547-4279-9690-11681B97D381}" destId="{2BA144F3-4D12-4988-A221-6CD6C6C4ECA3}" srcOrd="0" destOrd="0" presId="urn:microsoft.com/office/officeart/2009/3/layout/HorizontalOrganizationChart"/>
    <dgm:cxn modelId="{8B487C5F-CFDC-44C8-9944-B3792D109922}" srcId="{32524FD8-04D4-4D44-BB1C-6843E3443F6A}" destId="{865D33B3-3E6D-4BF8-9170-DDB1FD8E555F}" srcOrd="2" destOrd="0" parTransId="{DF2B7BDE-EC6D-4706-805C-DFA98FFED74F}" sibTransId="{0E684E53-2447-4B95-91D0-C1957F02A2D1}"/>
    <dgm:cxn modelId="{AB53FB63-A4CA-4E6C-BD3F-0B7731273FEA}" type="presOf" srcId="{96A5964E-8C77-4E59-AF2A-62617307AF47}" destId="{6D806880-4885-44C9-924E-BD8CD1074151}" srcOrd="0" destOrd="0" presId="urn:microsoft.com/office/officeart/2009/3/layout/HorizontalOrganizationChart"/>
    <dgm:cxn modelId="{DB40404D-19B2-4FD6-8F2F-674087BE0BE9}" type="presOf" srcId="{36C7882C-16DD-4E3B-B9E7-F4490DA44CBB}" destId="{7FEF3804-2E56-4337-B0E3-4D6977D3C53C}" srcOrd="1" destOrd="0" presId="urn:microsoft.com/office/officeart/2009/3/layout/HorizontalOrganizationChart"/>
    <dgm:cxn modelId="{72585D4D-AE55-4258-B0FD-7EBB28AA44AA}" type="presOf" srcId="{96A5964E-8C77-4E59-AF2A-62617307AF47}" destId="{9E7C79A3-C91F-40B1-80FA-E8BC2E460394}" srcOrd="1" destOrd="0" presId="urn:microsoft.com/office/officeart/2009/3/layout/HorizontalOrganizationChart"/>
    <dgm:cxn modelId="{BB72DB6D-14CF-41C0-B224-57C0E3263FA5}" srcId="{30E7729F-A3DC-45B1-BCDD-ED839CD69177}" destId="{96A5964E-8C77-4E59-AF2A-62617307AF47}" srcOrd="2" destOrd="0" parTransId="{CD348B1F-A547-4279-9690-11681B97D381}" sibTransId="{80C39835-67F7-4774-B089-EF9C45B7BE2C}"/>
    <dgm:cxn modelId="{385FE772-9788-48E4-85CB-5DB08F5C07A0}" type="presOf" srcId="{43480CE5-F5B8-4CE0-B85E-0FA742835DE0}" destId="{FAE1D622-5F45-44C9-89A3-1905E77D698B}" srcOrd="1" destOrd="0" presId="urn:microsoft.com/office/officeart/2009/3/layout/HorizontalOrganizationChart"/>
    <dgm:cxn modelId="{C4D44873-8294-4BED-A14E-261550EF4AA6}" type="presOf" srcId="{30E7729F-A3DC-45B1-BCDD-ED839CD69177}" destId="{0D0E3B7C-B703-4352-96BC-92D0DDC7E7CB}" srcOrd="0" destOrd="0" presId="urn:microsoft.com/office/officeart/2009/3/layout/HorizontalOrganizationChart"/>
    <dgm:cxn modelId="{88C87B53-FCE5-458B-9D5B-D314482D16BD}" srcId="{32524FD8-04D4-4D44-BB1C-6843E3443F6A}" destId="{36C7882C-16DD-4E3B-B9E7-F4490DA44CBB}" srcOrd="1" destOrd="0" parTransId="{019A242F-1218-49F5-85E4-0A6475267CEF}" sibTransId="{E203CC49-E31A-49A3-9A05-E5BB6F7E7940}"/>
    <dgm:cxn modelId="{17768874-EE0B-4D81-A5F8-E083A26FD433}" type="presOf" srcId="{30E7729F-A3DC-45B1-BCDD-ED839CD69177}" destId="{5C88910E-F204-4FB1-B579-BC8F1B5325D5}" srcOrd="1" destOrd="0" presId="urn:microsoft.com/office/officeart/2009/3/layout/HorizontalOrganizationChart"/>
    <dgm:cxn modelId="{3F121775-767E-4216-8980-3831CC453C90}" type="presOf" srcId="{865D33B3-3E6D-4BF8-9170-DDB1FD8E555F}" destId="{DA24B656-8B04-40DD-B283-957E2BC49523}" srcOrd="1" destOrd="0" presId="urn:microsoft.com/office/officeart/2009/3/layout/HorizontalOrganizationChart"/>
    <dgm:cxn modelId="{88EDED78-7E01-4214-BDC7-23E792C89837}" srcId="{32524FD8-04D4-4D44-BB1C-6843E3443F6A}" destId="{01E839C3-4469-415F-A233-57E92CBC39FA}" srcOrd="3" destOrd="0" parTransId="{8DC3CF46-B555-4D56-A708-739D847BBC1F}" sibTransId="{633F8E6B-B043-4755-A795-2FB5C99EF798}"/>
    <dgm:cxn modelId="{63730D7F-96F2-47B9-8B54-E60B84A0E4F1}" type="presOf" srcId="{865D33B3-3E6D-4BF8-9170-DDB1FD8E555F}" destId="{699A086F-6E58-448B-A516-5BE4CB74FFBF}" srcOrd="0" destOrd="0" presId="urn:microsoft.com/office/officeart/2009/3/layout/HorizontalOrganizationChart"/>
    <dgm:cxn modelId="{04FF7B85-F9D0-489A-9660-9BAD11A8D735}" type="presOf" srcId="{6CE770DB-E0AA-4C2C-B955-0AD143C6378D}" destId="{32E41F89-5986-4AF2-986D-54A1202C6A56}" srcOrd="1" destOrd="0" presId="urn:microsoft.com/office/officeart/2009/3/layout/HorizontalOrganizationChart"/>
    <dgm:cxn modelId="{2915BB8A-676F-409C-B5C0-240CCB200D72}" type="presOf" srcId="{6CE770DB-E0AA-4C2C-B955-0AD143C6378D}" destId="{E41A65BF-95A2-4B1F-A5B9-3B71556EB8B2}" srcOrd="0" destOrd="0" presId="urn:microsoft.com/office/officeart/2009/3/layout/HorizontalOrganizationChart"/>
    <dgm:cxn modelId="{CB4C5494-04B8-4B46-A944-E2F07ACF6015}" srcId="{32524FD8-04D4-4D44-BB1C-6843E3443F6A}" destId="{30E7729F-A3DC-45B1-BCDD-ED839CD69177}" srcOrd="4" destOrd="0" parTransId="{1AFB8AD7-43CF-4A9F-9A34-22093A99756D}" sibTransId="{07EB59DF-BF32-45B2-A7D9-D1AE5D96AD94}"/>
    <dgm:cxn modelId="{7F41E395-977E-4F49-9E12-F9E8A8B8B7C6}" type="presOf" srcId="{01E839C3-4469-415F-A233-57E92CBC39FA}" destId="{E3639134-1B76-432F-9BB4-8A32B11F0E54}" srcOrd="0" destOrd="0" presId="urn:microsoft.com/office/officeart/2009/3/layout/HorizontalOrganizationChart"/>
    <dgm:cxn modelId="{95F98F97-4AF3-4D25-A7D6-39BC6C1F4B31}" type="presOf" srcId="{70C91222-0409-485C-8C0C-5753D067202A}" destId="{4D9B441F-3825-4C4C-AA6B-759750A5BCE2}" srcOrd="0" destOrd="0" presId="urn:microsoft.com/office/officeart/2009/3/layout/HorizontalOrganizationChart"/>
    <dgm:cxn modelId="{D10B9AAB-F838-4EF5-A939-EE20F20E2BC9}" type="presOf" srcId="{32524FD8-04D4-4D44-BB1C-6843E3443F6A}" destId="{609FCB01-BB64-4E72-A947-4D3A230CE958}" srcOrd="0" destOrd="0" presId="urn:microsoft.com/office/officeart/2009/3/layout/HorizontalOrganizationChart"/>
    <dgm:cxn modelId="{720E57B2-6DEA-4D09-902F-BA831A1E359E}" type="presOf" srcId="{0E54B59C-9795-4943-90DB-4CADC9546E8A}" destId="{697882D6-8E4F-40AE-99D7-DB7985081B19}" srcOrd="0" destOrd="0" presId="urn:microsoft.com/office/officeart/2009/3/layout/HorizontalOrganizationChart"/>
    <dgm:cxn modelId="{9F900EB6-0932-4AC8-82D0-3A6BB2D566D0}" type="presOf" srcId="{36C7882C-16DD-4E3B-B9E7-F4490DA44CBB}" destId="{73C7F490-CC77-466A-A370-5E2066E44A6E}" srcOrd="0" destOrd="0" presId="urn:microsoft.com/office/officeart/2009/3/layout/HorizontalOrganizationChart"/>
    <dgm:cxn modelId="{4B976EB8-3791-4058-9403-FFA6AF5DB647}" type="presOf" srcId="{701F00F7-5016-4639-92F7-4923744EEC78}" destId="{CBF84DA4-616F-439A-B71E-EFB53E01E9AD}" srcOrd="0" destOrd="0" presId="urn:microsoft.com/office/officeart/2009/3/layout/HorizontalOrganizationChart"/>
    <dgm:cxn modelId="{211996C1-4EFD-4A80-8CDF-78A9E0E074F2}" type="presOf" srcId="{D83D943F-2608-45EA-8C8D-504A2C1312A7}" destId="{5504F660-646E-4946-A96A-97D61EFE8D80}" srcOrd="1" destOrd="0" presId="urn:microsoft.com/office/officeart/2009/3/layout/HorizontalOrganizationChart"/>
    <dgm:cxn modelId="{96F53FC3-1108-4DCB-ACB8-8FCB0289AF01}" type="presOf" srcId="{12E4B276-1E64-4B01-9BAB-035FCF66B920}" destId="{4070ACD5-70D4-4F74-8CA2-ADD809553315}" srcOrd="0" destOrd="0" presId="urn:microsoft.com/office/officeart/2009/3/layout/HorizontalOrganizationChart"/>
    <dgm:cxn modelId="{3D2905C6-3AF0-42EF-8903-565F801CBECF}" type="presOf" srcId="{12E4B276-1E64-4B01-9BAB-035FCF66B920}" destId="{651A661E-0023-48F1-9801-A4FABBDCF5BC}" srcOrd="1" destOrd="0" presId="urn:microsoft.com/office/officeart/2009/3/layout/HorizontalOrganizationChart"/>
    <dgm:cxn modelId="{EF8329D2-9566-4F44-86C5-85A451A5906D}" type="presOf" srcId="{43480CE5-F5B8-4CE0-B85E-0FA742835DE0}" destId="{8DC4BE12-32A4-4550-B0C0-DD6377F6AF27}" srcOrd="0" destOrd="0" presId="urn:microsoft.com/office/officeart/2009/3/layout/HorizontalOrganizationChart"/>
    <dgm:cxn modelId="{55B101E2-25D6-4A83-9A96-BCCF0021F22E}" srcId="{30E7729F-A3DC-45B1-BCDD-ED839CD69177}" destId="{6CE770DB-E0AA-4C2C-B955-0AD143C6378D}" srcOrd="1" destOrd="0" parTransId="{701F00F7-5016-4639-92F7-4923744EEC78}" sibTransId="{BF1DAC62-CE2E-4636-BF84-2ABB2D39E9F8}"/>
    <dgm:cxn modelId="{003638F7-71FB-4B2A-964B-EF4509103E27}" type="presOf" srcId="{D83D943F-2608-45EA-8C8D-504A2C1312A7}" destId="{EC6E09A9-3EED-4452-A0F0-B13B08CB0F4B}" srcOrd="0" destOrd="0" presId="urn:microsoft.com/office/officeart/2009/3/layout/HorizontalOrganizationChart"/>
    <dgm:cxn modelId="{ED6540D2-9824-4D67-981E-0C2599C51D96}" type="presParOf" srcId="{609FCB01-BB64-4E72-A947-4D3A230CE958}" destId="{8279CA4B-66AF-4149-80F3-19701546466E}" srcOrd="0" destOrd="0" presId="urn:microsoft.com/office/officeart/2009/3/layout/HorizontalOrganizationChart"/>
    <dgm:cxn modelId="{661C529F-1703-40CD-89BC-073A85A61D92}" type="presParOf" srcId="{8279CA4B-66AF-4149-80F3-19701546466E}" destId="{E95DEEAF-70FF-473F-BDAD-ACFD70806C62}" srcOrd="0" destOrd="0" presId="urn:microsoft.com/office/officeart/2009/3/layout/HorizontalOrganizationChart"/>
    <dgm:cxn modelId="{8311F08B-7DF4-497D-BF1F-F9CDF49F0EC0}" type="presParOf" srcId="{E95DEEAF-70FF-473F-BDAD-ACFD70806C62}" destId="{4070ACD5-70D4-4F74-8CA2-ADD809553315}" srcOrd="0" destOrd="0" presId="urn:microsoft.com/office/officeart/2009/3/layout/HorizontalOrganizationChart"/>
    <dgm:cxn modelId="{1D70C869-B97B-45B2-95D4-131601243D0B}" type="presParOf" srcId="{E95DEEAF-70FF-473F-BDAD-ACFD70806C62}" destId="{651A661E-0023-48F1-9801-A4FABBDCF5BC}" srcOrd="1" destOrd="0" presId="urn:microsoft.com/office/officeart/2009/3/layout/HorizontalOrganizationChart"/>
    <dgm:cxn modelId="{7746DF9A-A5D1-435F-9848-3A591B737EEC}" type="presParOf" srcId="{8279CA4B-66AF-4149-80F3-19701546466E}" destId="{672397C2-E0A0-496E-B823-5A634F270C7E}" srcOrd="1" destOrd="0" presId="urn:microsoft.com/office/officeart/2009/3/layout/HorizontalOrganizationChart"/>
    <dgm:cxn modelId="{6810D69F-989C-4572-8774-43F622D221A4}" type="presParOf" srcId="{8279CA4B-66AF-4149-80F3-19701546466E}" destId="{85396461-A090-4C0D-A337-2A24D4942698}" srcOrd="2" destOrd="0" presId="urn:microsoft.com/office/officeart/2009/3/layout/HorizontalOrganizationChart"/>
    <dgm:cxn modelId="{E3428EF4-257A-4FD0-B2CE-754C812B0638}" type="presParOf" srcId="{609FCB01-BB64-4E72-A947-4D3A230CE958}" destId="{EB37867C-D270-444B-90B4-21FFAB409EF5}" srcOrd="1" destOrd="0" presId="urn:microsoft.com/office/officeart/2009/3/layout/HorizontalOrganizationChart"/>
    <dgm:cxn modelId="{19C4DB9E-52FF-4D5A-A8C0-2E343BD27B94}" type="presParOf" srcId="{EB37867C-D270-444B-90B4-21FFAB409EF5}" destId="{4FD40C5A-4651-481C-A830-C0C526A1BBE3}" srcOrd="0" destOrd="0" presId="urn:microsoft.com/office/officeart/2009/3/layout/HorizontalOrganizationChart"/>
    <dgm:cxn modelId="{C72850D9-4C7A-4828-BC02-395F69CBA45D}" type="presParOf" srcId="{4FD40C5A-4651-481C-A830-C0C526A1BBE3}" destId="{73C7F490-CC77-466A-A370-5E2066E44A6E}" srcOrd="0" destOrd="0" presId="urn:microsoft.com/office/officeart/2009/3/layout/HorizontalOrganizationChart"/>
    <dgm:cxn modelId="{44DAE681-A910-44D5-902D-CDB9CDBBE64F}" type="presParOf" srcId="{4FD40C5A-4651-481C-A830-C0C526A1BBE3}" destId="{7FEF3804-2E56-4337-B0E3-4D6977D3C53C}" srcOrd="1" destOrd="0" presId="urn:microsoft.com/office/officeart/2009/3/layout/HorizontalOrganizationChart"/>
    <dgm:cxn modelId="{FB3577E5-529C-4381-8147-8007B4524D76}" type="presParOf" srcId="{EB37867C-D270-444B-90B4-21FFAB409EF5}" destId="{14E50F84-000F-4440-B202-8791FAB409AA}" srcOrd="1" destOrd="0" presId="urn:microsoft.com/office/officeart/2009/3/layout/HorizontalOrganizationChart"/>
    <dgm:cxn modelId="{83651415-ABDC-4E4C-94E8-AA814F837AF8}" type="presParOf" srcId="{EB37867C-D270-444B-90B4-21FFAB409EF5}" destId="{C12658EC-DB0D-45CB-B78A-8377432AAE75}" srcOrd="2" destOrd="0" presId="urn:microsoft.com/office/officeart/2009/3/layout/HorizontalOrganizationChart"/>
    <dgm:cxn modelId="{ADEE4B62-05CB-4EC8-B045-6A61FAF9D90D}" type="presParOf" srcId="{609FCB01-BB64-4E72-A947-4D3A230CE958}" destId="{E6BAD266-88D2-4372-B262-F96E1E07EA77}" srcOrd="2" destOrd="0" presId="urn:microsoft.com/office/officeart/2009/3/layout/HorizontalOrganizationChart"/>
    <dgm:cxn modelId="{C14B41E7-7343-4D39-B319-B0BAD07560FA}" type="presParOf" srcId="{E6BAD266-88D2-4372-B262-F96E1E07EA77}" destId="{071CD1F8-6C93-41B6-AA56-7EDCF409A967}" srcOrd="0" destOrd="0" presId="urn:microsoft.com/office/officeart/2009/3/layout/HorizontalOrganizationChart"/>
    <dgm:cxn modelId="{E0144AB3-2F79-4FD1-8DA4-0BCAEEDE604C}" type="presParOf" srcId="{071CD1F8-6C93-41B6-AA56-7EDCF409A967}" destId="{699A086F-6E58-448B-A516-5BE4CB74FFBF}" srcOrd="0" destOrd="0" presId="urn:microsoft.com/office/officeart/2009/3/layout/HorizontalOrganizationChart"/>
    <dgm:cxn modelId="{CC5BD496-0366-42EF-B477-F0A757A871BF}" type="presParOf" srcId="{071CD1F8-6C93-41B6-AA56-7EDCF409A967}" destId="{DA24B656-8B04-40DD-B283-957E2BC49523}" srcOrd="1" destOrd="0" presId="urn:microsoft.com/office/officeart/2009/3/layout/HorizontalOrganizationChart"/>
    <dgm:cxn modelId="{C0E1CF6E-263C-4BFD-96D3-887173E00880}" type="presParOf" srcId="{E6BAD266-88D2-4372-B262-F96E1E07EA77}" destId="{3F73D262-F3A0-406B-B022-469911A8BCEA}" srcOrd="1" destOrd="0" presId="urn:microsoft.com/office/officeart/2009/3/layout/HorizontalOrganizationChart"/>
    <dgm:cxn modelId="{4084CBF0-B71C-47DD-9339-741A2CB21B5E}" type="presParOf" srcId="{E6BAD266-88D2-4372-B262-F96E1E07EA77}" destId="{8221EC4B-13FA-44D6-AAEA-12ED60FC83AE}" srcOrd="2" destOrd="0" presId="urn:microsoft.com/office/officeart/2009/3/layout/HorizontalOrganizationChart"/>
    <dgm:cxn modelId="{D33913D7-C61D-4B43-B524-6DBB5ED8F7FF}" type="presParOf" srcId="{609FCB01-BB64-4E72-A947-4D3A230CE958}" destId="{C8C6B229-898C-4293-8494-EB4C6C7BE3A0}" srcOrd="3" destOrd="0" presId="urn:microsoft.com/office/officeart/2009/3/layout/HorizontalOrganizationChart"/>
    <dgm:cxn modelId="{9EBFCB7E-2CE2-40F2-9913-DDCEB0B76A85}" type="presParOf" srcId="{C8C6B229-898C-4293-8494-EB4C6C7BE3A0}" destId="{4368C9E4-0AD1-4E35-A9D0-390D85BB095F}" srcOrd="0" destOrd="0" presId="urn:microsoft.com/office/officeart/2009/3/layout/HorizontalOrganizationChart"/>
    <dgm:cxn modelId="{BB3525BA-F1D2-4B95-AA62-3157768D6969}" type="presParOf" srcId="{4368C9E4-0AD1-4E35-A9D0-390D85BB095F}" destId="{E3639134-1B76-432F-9BB4-8A32B11F0E54}" srcOrd="0" destOrd="0" presId="urn:microsoft.com/office/officeart/2009/3/layout/HorizontalOrganizationChart"/>
    <dgm:cxn modelId="{92C0A03F-0143-4C1B-B721-AAA1836811E1}" type="presParOf" srcId="{4368C9E4-0AD1-4E35-A9D0-390D85BB095F}" destId="{693CB864-5653-48C7-8CE7-FF8EB1C85194}" srcOrd="1" destOrd="0" presId="urn:microsoft.com/office/officeart/2009/3/layout/HorizontalOrganizationChart"/>
    <dgm:cxn modelId="{DB34058A-6896-4202-967C-FF5BEF1FDC1D}" type="presParOf" srcId="{C8C6B229-898C-4293-8494-EB4C6C7BE3A0}" destId="{7CDA95D2-B6DF-45DB-B978-E9D3841D2DF4}" srcOrd="1" destOrd="0" presId="urn:microsoft.com/office/officeart/2009/3/layout/HorizontalOrganizationChart"/>
    <dgm:cxn modelId="{AD117084-20AC-4A2B-988A-71FFC484CE60}" type="presParOf" srcId="{C8C6B229-898C-4293-8494-EB4C6C7BE3A0}" destId="{D0281C30-47CE-404D-BAB4-CCFEE15B0E5C}" srcOrd="2" destOrd="0" presId="urn:microsoft.com/office/officeart/2009/3/layout/HorizontalOrganizationChart"/>
    <dgm:cxn modelId="{864E09B7-E139-49FD-A873-10744ADB5BB6}" type="presParOf" srcId="{609FCB01-BB64-4E72-A947-4D3A230CE958}" destId="{FA77313E-6086-4A1D-A7C3-CA9BCF569F16}" srcOrd="4" destOrd="0" presId="urn:microsoft.com/office/officeart/2009/3/layout/HorizontalOrganizationChart"/>
    <dgm:cxn modelId="{E49F5F7E-E742-48F4-A0D3-16D6163A9BD6}" type="presParOf" srcId="{FA77313E-6086-4A1D-A7C3-CA9BCF569F16}" destId="{CF97A241-0724-4E76-A436-6BE7B69BE826}" srcOrd="0" destOrd="0" presId="urn:microsoft.com/office/officeart/2009/3/layout/HorizontalOrganizationChart"/>
    <dgm:cxn modelId="{DA071E3D-F9BD-4DC3-BAED-ACC5BEDA3DD3}" type="presParOf" srcId="{CF97A241-0724-4E76-A436-6BE7B69BE826}" destId="{0D0E3B7C-B703-4352-96BC-92D0DDC7E7CB}" srcOrd="0" destOrd="0" presId="urn:microsoft.com/office/officeart/2009/3/layout/HorizontalOrganizationChart"/>
    <dgm:cxn modelId="{1EB3C21A-9C68-4A30-BFC9-C29A5F2EEA4B}" type="presParOf" srcId="{CF97A241-0724-4E76-A436-6BE7B69BE826}" destId="{5C88910E-F204-4FB1-B579-BC8F1B5325D5}" srcOrd="1" destOrd="0" presId="urn:microsoft.com/office/officeart/2009/3/layout/HorizontalOrganizationChart"/>
    <dgm:cxn modelId="{31CCA4CC-617A-4D09-90D8-2D9E7E68E1E9}" type="presParOf" srcId="{FA77313E-6086-4A1D-A7C3-CA9BCF569F16}" destId="{5E43B5B7-5A69-49A6-93B6-DBFA609ABC1D}" srcOrd="1" destOrd="0" presId="urn:microsoft.com/office/officeart/2009/3/layout/HorizontalOrganizationChart"/>
    <dgm:cxn modelId="{7085175F-682C-4A17-B371-0E3CFF2E53D2}" type="presParOf" srcId="{5E43B5B7-5A69-49A6-93B6-DBFA609ABC1D}" destId="{4D9B441F-3825-4C4C-AA6B-759750A5BCE2}" srcOrd="0" destOrd="0" presId="urn:microsoft.com/office/officeart/2009/3/layout/HorizontalOrganizationChart"/>
    <dgm:cxn modelId="{4AB3DE17-0079-4CA9-A5FB-6280AED98B91}" type="presParOf" srcId="{5E43B5B7-5A69-49A6-93B6-DBFA609ABC1D}" destId="{E3998708-CA88-43FF-8639-64F42BC18906}" srcOrd="1" destOrd="0" presId="urn:microsoft.com/office/officeart/2009/3/layout/HorizontalOrganizationChart"/>
    <dgm:cxn modelId="{8CA781B2-40C5-4909-B746-EB3BC3EA39E1}" type="presParOf" srcId="{E3998708-CA88-43FF-8639-64F42BC18906}" destId="{510E3A34-9E48-43F8-9C79-FD1173E8E82A}" srcOrd="0" destOrd="0" presId="urn:microsoft.com/office/officeart/2009/3/layout/HorizontalOrganizationChart"/>
    <dgm:cxn modelId="{797659FB-FAD7-4F06-94D7-A2B58CC0105A}" type="presParOf" srcId="{510E3A34-9E48-43F8-9C79-FD1173E8E82A}" destId="{8DC4BE12-32A4-4550-B0C0-DD6377F6AF27}" srcOrd="0" destOrd="0" presId="urn:microsoft.com/office/officeart/2009/3/layout/HorizontalOrganizationChart"/>
    <dgm:cxn modelId="{E310C9AD-90D5-413C-ACCB-65F1CB566953}" type="presParOf" srcId="{510E3A34-9E48-43F8-9C79-FD1173E8E82A}" destId="{FAE1D622-5F45-44C9-89A3-1905E77D698B}" srcOrd="1" destOrd="0" presId="urn:microsoft.com/office/officeart/2009/3/layout/HorizontalOrganizationChart"/>
    <dgm:cxn modelId="{472C878F-CB56-437C-B37E-995B39E5FB3A}" type="presParOf" srcId="{E3998708-CA88-43FF-8639-64F42BC18906}" destId="{3F9797C9-AA95-4923-BAF8-F1FC529A2F75}" srcOrd="1" destOrd="0" presId="urn:microsoft.com/office/officeart/2009/3/layout/HorizontalOrganizationChart"/>
    <dgm:cxn modelId="{2D6B543E-70FF-4B04-AF75-0C064201A240}" type="presParOf" srcId="{E3998708-CA88-43FF-8639-64F42BC18906}" destId="{492DF325-D8A7-45F6-B82A-6D5F615307B5}" srcOrd="2" destOrd="0" presId="urn:microsoft.com/office/officeart/2009/3/layout/HorizontalOrganizationChart"/>
    <dgm:cxn modelId="{C46F3D91-DD33-41A5-ACC4-429985ED4FE4}" type="presParOf" srcId="{5E43B5B7-5A69-49A6-93B6-DBFA609ABC1D}" destId="{CBF84DA4-616F-439A-B71E-EFB53E01E9AD}" srcOrd="2" destOrd="0" presId="urn:microsoft.com/office/officeart/2009/3/layout/HorizontalOrganizationChart"/>
    <dgm:cxn modelId="{B77AADFC-F1CB-41D5-BCA2-FE3E82AE646D}" type="presParOf" srcId="{5E43B5B7-5A69-49A6-93B6-DBFA609ABC1D}" destId="{FC26D730-E261-424E-8122-42093BAD0CE8}" srcOrd="3" destOrd="0" presId="urn:microsoft.com/office/officeart/2009/3/layout/HorizontalOrganizationChart"/>
    <dgm:cxn modelId="{2DDBFD88-1324-4DA8-B510-79B8143FC49E}" type="presParOf" srcId="{FC26D730-E261-424E-8122-42093BAD0CE8}" destId="{B592C053-B15B-4740-B47E-6888EADAF972}" srcOrd="0" destOrd="0" presId="urn:microsoft.com/office/officeart/2009/3/layout/HorizontalOrganizationChart"/>
    <dgm:cxn modelId="{65C32DE5-50E7-46D6-9C78-9BEE86DBBA4D}" type="presParOf" srcId="{B592C053-B15B-4740-B47E-6888EADAF972}" destId="{E41A65BF-95A2-4B1F-A5B9-3B71556EB8B2}" srcOrd="0" destOrd="0" presId="urn:microsoft.com/office/officeart/2009/3/layout/HorizontalOrganizationChart"/>
    <dgm:cxn modelId="{9410FD61-88E0-4CE3-A543-80B1AC9B09A9}" type="presParOf" srcId="{B592C053-B15B-4740-B47E-6888EADAF972}" destId="{32E41F89-5986-4AF2-986D-54A1202C6A56}" srcOrd="1" destOrd="0" presId="urn:microsoft.com/office/officeart/2009/3/layout/HorizontalOrganizationChart"/>
    <dgm:cxn modelId="{87C69CEC-57F0-4916-8C9F-6834FB65467D}" type="presParOf" srcId="{FC26D730-E261-424E-8122-42093BAD0CE8}" destId="{034DDF09-1586-4A59-ACA1-52CC8A1E633A}" srcOrd="1" destOrd="0" presId="urn:microsoft.com/office/officeart/2009/3/layout/HorizontalOrganizationChart"/>
    <dgm:cxn modelId="{F822CA16-5B66-43A1-A014-DBDCFF0AD710}" type="presParOf" srcId="{FC26D730-E261-424E-8122-42093BAD0CE8}" destId="{BF632DE6-5715-4946-ABD5-B1954A5E650F}" srcOrd="2" destOrd="0" presId="urn:microsoft.com/office/officeart/2009/3/layout/HorizontalOrganizationChart"/>
    <dgm:cxn modelId="{C58D1F8D-C2E6-4045-AC4D-4349D060E699}" type="presParOf" srcId="{5E43B5B7-5A69-49A6-93B6-DBFA609ABC1D}" destId="{2BA144F3-4D12-4988-A221-6CD6C6C4ECA3}" srcOrd="4" destOrd="0" presId="urn:microsoft.com/office/officeart/2009/3/layout/HorizontalOrganizationChart"/>
    <dgm:cxn modelId="{0715996A-900C-4EFC-AC97-4D234746F69B}" type="presParOf" srcId="{5E43B5B7-5A69-49A6-93B6-DBFA609ABC1D}" destId="{65B5929F-DA64-453B-BDBF-7D9E019699BE}" srcOrd="5" destOrd="0" presId="urn:microsoft.com/office/officeart/2009/3/layout/HorizontalOrganizationChart"/>
    <dgm:cxn modelId="{6B9C2994-C8E2-4510-ACC1-27D600E07606}" type="presParOf" srcId="{65B5929F-DA64-453B-BDBF-7D9E019699BE}" destId="{5C467630-15E0-4463-8AD7-288314092F9A}" srcOrd="0" destOrd="0" presId="urn:microsoft.com/office/officeart/2009/3/layout/HorizontalOrganizationChart"/>
    <dgm:cxn modelId="{AF4D5657-126B-4956-81CB-2DF6BD85998B}" type="presParOf" srcId="{5C467630-15E0-4463-8AD7-288314092F9A}" destId="{6D806880-4885-44C9-924E-BD8CD1074151}" srcOrd="0" destOrd="0" presId="urn:microsoft.com/office/officeart/2009/3/layout/HorizontalOrganizationChart"/>
    <dgm:cxn modelId="{F831855E-F018-4C4E-957A-7ECD37D440BE}" type="presParOf" srcId="{5C467630-15E0-4463-8AD7-288314092F9A}" destId="{9E7C79A3-C91F-40B1-80FA-E8BC2E460394}" srcOrd="1" destOrd="0" presId="urn:microsoft.com/office/officeart/2009/3/layout/HorizontalOrganizationChart"/>
    <dgm:cxn modelId="{7157CCC8-014B-4747-903F-35A0F1D55D1E}" type="presParOf" srcId="{65B5929F-DA64-453B-BDBF-7D9E019699BE}" destId="{09D579CF-ADFF-48E2-B62F-C0ABE6B018B2}" srcOrd="1" destOrd="0" presId="urn:microsoft.com/office/officeart/2009/3/layout/HorizontalOrganizationChart"/>
    <dgm:cxn modelId="{CBB52B24-BE7B-4978-BFF2-0AF62D3B51FA}" type="presParOf" srcId="{65B5929F-DA64-453B-BDBF-7D9E019699BE}" destId="{79709E47-31E6-4A4D-BFD0-DD21F42D27CA}" srcOrd="2" destOrd="0" presId="urn:microsoft.com/office/officeart/2009/3/layout/HorizontalOrganizationChart"/>
    <dgm:cxn modelId="{E778D8DF-55A7-4220-87B5-778F4985E805}" type="presParOf" srcId="{5E43B5B7-5A69-49A6-93B6-DBFA609ABC1D}" destId="{697882D6-8E4F-40AE-99D7-DB7985081B19}" srcOrd="6" destOrd="0" presId="urn:microsoft.com/office/officeart/2009/3/layout/HorizontalOrganizationChart"/>
    <dgm:cxn modelId="{0E77A624-7CE3-4ED8-AA52-FAB5419AC5AD}" type="presParOf" srcId="{5E43B5B7-5A69-49A6-93B6-DBFA609ABC1D}" destId="{14559F90-FD71-4FB6-A11F-6B5EBA646AAB}" srcOrd="7" destOrd="0" presId="urn:microsoft.com/office/officeart/2009/3/layout/HorizontalOrganizationChart"/>
    <dgm:cxn modelId="{10DF5FD5-E5A9-4F4C-B53E-8B98CBF999C1}" type="presParOf" srcId="{14559F90-FD71-4FB6-A11F-6B5EBA646AAB}" destId="{6F46C30D-7AD8-43A3-A9FD-B72CC9B6181E}" srcOrd="0" destOrd="0" presId="urn:microsoft.com/office/officeart/2009/3/layout/HorizontalOrganizationChart"/>
    <dgm:cxn modelId="{2ADE4625-85C8-4BD5-89B1-2C09500231A1}" type="presParOf" srcId="{6F46C30D-7AD8-43A3-A9FD-B72CC9B6181E}" destId="{EC6E09A9-3EED-4452-A0F0-B13B08CB0F4B}" srcOrd="0" destOrd="0" presId="urn:microsoft.com/office/officeart/2009/3/layout/HorizontalOrganizationChart"/>
    <dgm:cxn modelId="{B78C42F3-1B5D-47A1-9A9E-E8828E6E6219}" type="presParOf" srcId="{6F46C30D-7AD8-43A3-A9FD-B72CC9B6181E}" destId="{5504F660-646E-4946-A96A-97D61EFE8D80}" srcOrd="1" destOrd="0" presId="urn:microsoft.com/office/officeart/2009/3/layout/HorizontalOrganizationChart"/>
    <dgm:cxn modelId="{A8DF8C46-7736-4DBF-A020-8E134563E5D6}" type="presParOf" srcId="{14559F90-FD71-4FB6-A11F-6B5EBA646AAB}" destId="{F0FF5282-6CF4-4A25-8CC0-8D02F36DD2B3}" srcOrd="1" destOrd="0" presId="urn:microsoft.com/office/officeart/2009/3/layout/HorizontalOrganizationChart"/>
    <dgm:cxn modelId="{E8B21A1C-5766-483B-9475-452A4A078C30}" type="presParOf" srcId="{14559F90-FD71-4FB6-A11F-6B5EBA646AAB}" destId="{C2DC18E6-EFCF-4C44-B5E1-9013F58BB7C4}" srcOrd="2" destOrd="0" presId="urn:microsoft.com/office/officeart/2009/3/layout/HorizontalOrganizationChart"/>
    <dgm:cxn modelId="{C4C9A712-62F5-4AFD-94F1-61591FC21F0E}" type="presParOf" srcId="{FA77313E-6086-4A1D-A7C3-CA9BCF569F16}" destId="{56349252-DACA-4D93-9C45-569815C60AF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882D6-8E4F-40AE-99D7-DB7985081B19}">
      <dsp:nvSpPr>
        <dsp:cNvPr id="0" name=""/>
        <dsp:cNvSpPr/>
      </dsp:nvSpPr>
      <dsp:spPr>
        <a:xfrm>
          <a:off x="2826249" y="3292369"/>
          <a:ext cx="351426" cy="1133348"/>
        </a:xfrm>
        <a:custGeom>
          <a:avLst/>
          <a:gdLst/>
          <a:ahLst/>
          <a:cxnLst/>
          <a:rect l="0" t="0" r="0" b="0"/>
          <a:pathLst>
            <a:path>
              <a:moveTo>
                <a:pt x="0" y="0"/>
              </a:moveTo>
              <a:lnTo>
                <a:pt x="175713" y="0"/>
              </a:lnTo>
              <a:lnTo>
                <a:pt x="175713" y="1133348"/>
              </a:lnTo>
              <a:lnTo>
                <a:pt x="351426" y="113334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A144F3-4D12-4988-A221-6CD6C6C4ECA3}">
      <dsp:nvSpPr>
        <dsp:cNvPr id="0" name=""/>
        <dsp:cNvSpPr/>
      </dsp:nvSpPr>
      <dsp:spPr>
        <a:xfrm>
          <a:off x="2826249" y="3292369"/>
          <a:ext cx="351426" cy="377782"/>
        </a:xfrm>
        <a:custGeom>
          <a:avLst/>
          <a:gdLst/>
          <a:ahLst/>
          <a:cxnLst/>
          <a:rect l="0" t="0" r="0" b="0"/>
          <a:pathLst>
            <a:path>
              <a:moveTo>
                <a:pt x="0" y="0"/>
              </a:moveTo>
              <a:lnTo>
                <a:pt x="175713" y="0"/>
              </a:lnTo>
              <a:lnTo>
                <a:pt x="175713" y="377782"/>
              </a:lnTo>
              <a:lnTo>
                <a:pt x="351426" y="37778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F84DA4-616F-439A-B71E-EFB53E01E9AD}">
      <dsp:nvSpPr>
        <dsp:cNvPr id="0" name=""/>
        <dsp:cNvSpPr/>
      </dsp:nvSpPr>
      <dsp:spPr>
        <a:xfrm>
          <a:off x="2826249" y="2914586"/>
          <a:ext cx="351426" cy="377782"/>
        </a:xfrm>
        <a:custGeom>
          <a:avLst/>
          <a:gdLst/>
          <a:ahLst/>
          <a:cxnLst/>
          <a:rect l="0" t="0" r="0" b="0"/>
          <a:pathLst>
            <a:path>
              <a:moveTo>
                <a:pt x="0" y="377782"/>
              </a:moveTo>
              <a:lnTo>
                <a:pt x="175713" y="377782"/>
              </a:lnTo>
              <a:lnTo>
                <a:pt x="175713" y="0"/>
              </a:lnTo>
              <a:lnTo>
                <a:pt x="351426" y="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9B441F-3825-4C4C-AA6B-759750A5BCE2}">
      <dsp:nvSpPr>
        <dsp:cNvPr id="0" name=""/>
        <dsp:cNvSpPr/>
      </dsp:nvSpPr>
      <dsp:spPr>
        <a:xfrm>
          <a:off x="2826249" y="2159021"/>
          <a:ext cx="351426" cy="1133348"/>
        </a:xfrm>
        <a:custGeom>
          <a:avLst/>
          <a:gdLst/>
          <a:ahLst/>
          <a:cxnLst/>
          <a:rect l="0" t="0" r="0" b="0"/>
          <a:pathLst>
            <a:path>
              <a:moveTo>
                <a:pt x="0" y="1133348"/>
              </a:moveTo>
              <a:lnTo>
                <a:pt x="175713" y="1133348"/>
              </a:lnTo>
              <a:lnTo>
                <a:pt x="175713" y="0"/>
              </a:lnTo>
              <a:lnTo>
                <a:pt x="351426" y="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70ACD5-70D4-4F74-8CA2-ADD809553315}">
      <dsp:nvSpPr>
        <dsp:cNvPr id="0" name=""/>
        <dsp:cNvSpPr/>
      </dsp:nvSpPr>
      <dsp:spPr>
        <a:xfrm>
          <a:off x="1069119" y="2143"/>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Analyzing the dataset</a:t>
          </a:r>
        </a:p>
      </dsp:txBody>
      <dsp:txXfrm>
        <a:off x="1069119" y="2143"/>
        <a:ext cx="1757130" cy="535924"/>
      </dsp:txXfrm>
    </dsp:sp>
    <dsp:sp modelId="{73C7F490-CC77-466A-A370-5E2066E44A6E}">
      <dsp:nvSpPr>
        <dsp:cNvPr id="0" name=""/>
        <dsp:cNvSpPr/>
      </dsp:nvSpPr>
      <dsp:spPr>
        <a:xfrm>
          <a:off x="1069119" y="757709"/>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Data Processing</a:t>
          </a:r>
        </a:p>
      </dsp:txBody>
      <dsp:txXfrm>
        <a:off x="1069119" y="757709"/>
        <a:ext cx="1757130" cy="535924"/>
      </dsp:txXfrm>
    </dsp:sp>
    <dsp:sp modelId="{699A086F-6E58-448B-A516-5BE4CB74FFBF}">
      <dsp:nvSpPr>
        <dsp:cNvPr id="0" name=""/>
        <dsp:cNvSpPr/>
      </dsp:nvSpPr>
      <dsp:spPr>
        <a:xfrm>
          <a:off x="1069119" y="1513275"/>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Creating new Csv file </a:t>
          </a:r>
        </a:p>
      </dsp:txBody>
      <dsp:txXfrm>
        <a:off x="1069119" y="1513275"/>
        <a:ext cx="1757130" cy="535924"/>
      </dsp:txXfrm>
    </dsp:sp>
    <dsp:sp modelId="{E3639134-1B76-432F-9BB4-8A32B11F0E54}">
      <dsp:nvSpPr>
        <dsp:cNvPr id="0" name=""/>
        <dsp:cNvSpPr/>
      </dsp:nvSpPr>
      <dsp:spPr>
        <a:xfrm>
          <a:off x="1069119" y="2268841"/>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EDA</a:t>
          </a:r>
        </a:p>
      </dsp:txBody>
      <dsp:txXfrm>
        <a:off x="1069119" y="2268841"/>
        <a:ext cx="1757130" cy="535924"/>
      </dsp:txXfrm>
    </dsp:sp>
    <dsp:sp modelId="{0D0E3B7C-B703-4352-96BC-92D0DDC7E7CB}">
      <dsp:nvSpPr>
        <dsp:cNvPr id="0" name=""/>
        <dsp:cNvSpPr/>
      </dsp:nvSpPr>
      <dsp:spPr>
        <a:xfrm>
          <a:off x="1069119" y="3024407"/>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Train and Test Data  </a:t>
          </a:r>
        </a:p>
      </dsp:txBody>
      <dsp:txXfrm>
        <a:off x="1069119" y="3024407"/>
        <a:ext cx="1757130" cy="535924"/>
      </dsp:txXfrm>
    </dsp:sp>
    <dsp:sp modelId="{8DC4BE12-32A4-4550-B0C0-DD6377F6AF27}">
      <dsp:nvSpPr>
        <dsp:cNvPr id="0" name=""/>
        <dsp:cNvSpPr/>
      </dsp:nvSpPr>
      <dsp:spPr>
        <a:xfrm>
          <a:off x="3177675" y="1891058"/>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Logistic Regression </a:t>
          </a:r>
        </a:p>
      </dsp:txBody>
      <dsp:txXfrm>
        <a:off x="3177675" y="1891058"/>
        <a:ext cx="1757130" cy="535924"/>
      </dsp:txXfrm>
    </dsp:sp>
    <dsp:sp modelId="{E41A65BF-95A2-4B1F-A5B9-3B71556EB8B2}">
      <dsp:nvSpPr>
        <dsp:cNvPr id="0" name=""/>
        <dsp:cNvSpPr/>
      </dsp:nvSpPr>
      <dsp:spPr>
        <a:xfrm>
          <a:off x="3177675" y="2646624"/>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Random Forest</a:t>
          </a:r>
        </a:p>
      </dsp:txBody>
      <dsp:txXfrm>
        <a:off x="3177675" y="2646624"/>
        <a:ext cx="1757130" cy="535924"/>
      </dsp:txXfrm>
    </dsp:sp>
    <dsp:sp modelId="{6D806880-4885-44C9-924E-BD8CD1074151}">
      <dsp:nvSpPr>
        <dsp:cNvPr id="0" name=""/>
        <dsp:cNvSpPr/>
      </dsp:nvSpPr>
      <dsp:spPr>
        <a:xfrm>
          <a:off x="3177675" y="3402190"/>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Knn, </a:t>
          </a:r>
        </a:p>
      </dsp:txBody>
      <dsp:txXfrm>
        <a:off x="3177675" y="3402190"/>
        <a:ext cx="1757130" cy="535924"/>
      </dsp:txXfrm>
    </dsp:sp>
    <dsp:sp modelId="{EC6E09A9-3EED-4452-A0F0-B13B08CB0F4B}">
      <dsp:nvSpPr>
        <dsp:cNvPr id="0" name=""/>
        <dsp:cNvSpPr/>
      </dsp:nvSpPr>
      <dsp:spPr>
        <a:xfrm>
          <a:off x="3177675" y="4157756"/>
          <a:ext cx="1757130" cy="535924"/>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Decision Tree.</a:t>
          </a:r>
        </a:p>
      </dsp:txBody>
      <dsp:txXfrm>
        <a:off x="3177675" y="4157756"/>
        <a:ext cx="1757130" cy="53592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alelawgroup.com/robbery-faq/" TargetMode="External"/><Relationship Id="rId7" Type="http://schemas.openxmlformats.org/officeDocument/2006/relationships/hyperlink" Target="https://bja.ojp.gov/sites/g/files/xyckuh186/files/media/document/OverviewofCrimeAnalysis.pdf" TargetMode="External"/><Relationship Id="rId2" Type="http://schemas.openxmlformats.org/officeDocument/2006/relationships/hyperlink" Target="https://www.cpss.net/about/blog/2016/10/are-crime-statistics-always-accurate/" TargetMode="External"/><Relationship Id="rId1" Type="http://schemas.openxmlformats.org/officeDocument/2006/relationships/slideLayout" Target="../slideLayouts/slideLayout2.xml"/><Relationship Id="rId6" Type="http://schemas.openxmlformats.org/officeDocument/2006/relationships/hyperlink" Target="https://medium.com/analytics-vidhya/los-angeles-crime-data-analysis-using-pandas-a68780d80a83" TargetMode="External"/><Relationship Id="rId5" Type="http://schemas.openxmlformats.org/officeDocument/2006/relationships/hyperlink" Target="https://data.lacity.org/Public-Safety/Crime-Data-from-2020-to-Present/2nrs-mtv8" TargetMode="External"/><Relationship Id="rId4" Type="http://schemas.openxmlformats.org/officeDocument/2006/relationships/hyperlink" Target="https://www.slideshare.net/HetaParekh1/crime-data-analysis-and-prediction-for-city-of-los-ange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ata.lacity.org/Public-Safety/Crime-Data-from-2020-to-Present/2nrs-mtv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0FF70E-BC30-AB26-6CBC-74F47B21B740}"/>
              </a:ext>
            </a:extLst>
          </p:cNvPr>
          <p:cNvPicPr>
            <a:picLocks noChangeAspect="1"/>
          </p:cNvPicPr>
          <p:nvPr/>
        </p:nvPicPr>
        <p:blipFill rotWithShape="1">
          <a:blip r:embed="rId3">
            <a:alphaModFix amt="85000"/>
          </a:blip>
          <a:srcRect l="8418" r="-1" b="-1"/>
          <a:stretch/>
        </p:blipFill>
        <p:spPr>
          <a:xfrm>
            <a:off x="0" y="0"/>
            <a:ext cx="12191980" cy="6855970"/>
          </a:xfrm>
          <a:prstGeom prst="rect">
            <a:avLst/>
          </a:prstGeom>
        </p:spPr>
      </p:pic>
      <p:sp>
        <p:nvSpPr>
          <p:cNvPr id="10" name="Rectangle 9">
            <a:extLst>
              <a:ext uri="{FF2B5EF4-FFF2-40B4-BE49-F238E27FC236}">
                <a16:creationId xmlns:a16="http://schemas.microsoft.com/office/drawing/2014/main" id="{C3476303-160A-4DC3-81F1-6072CCAEE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12" name="Rectangle 11">
            <a:extLst>
              <a:ext uri="{FF2B5EF4-FFF2-40B4-BE49-F238E27FC236}">
                <a16:creationId xmlns:a16="http://schemas.microsoft.com/office/drawing/2014/main" id="{92B1B090-BB76-4C46-9191-8857341C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A5D97-5D2D-DA5F-3892-0D35FD77178E}"/>
              </a:ext>
            </a:extLst>
          </p:cNvPr>
          <p:cNvSpPr>
            <a:spLocks noGrp="1"/>
          </p:cNvSpPr>
          <p:nvPr>
            <p:ph type="ctrTitle"/>
          </p:nvPr>
        </p:nvSpPr>
        <p:spPr>
          <a:xfrm>
            <a:off x="1941534" y="2011680"/>
            <a:ext cx="8354862" cy="1083945"/>
          </a:xfrm>
        </p:spPr>
        <p:txBody>
          <a:bodyPr>
            <a:normAutofit fontScale="90000"/>
          </a:bodyPr>
          <a:lstStyle/>
          <a:p>
            <a:r>
              <a:rPr lang="en-US" sz="5400" dirty="0"/>
              <a:t>Los Angeles Crime </a:t>
            </a:r>
            <a:br>
              <a:rPr lang="en-US" sz="3700" dirty="0"/>
            </a:br>
            <a:r>
              <a:rPr lang="en-US" sz="2000" dirty="0"/>
              <a:t>Weapon prediction using Machine learning models</a:t>
            </a:r>
          </a:p>
        </p:txBody>
      </p:sp>
      <p:sp>
        <p:nvSpPr>
          <p:cNvPr id="3" name="Subtitle 2">
            <a:extLst>
              <a:ext uri="{FF2B5EF4-FFF2-40B4-BE49-F238E27FC236}">
                <a16:creationId xmlns:a16="http://schemas.microsoft.com/office/drawing/2014/main" id="{70FFC5A0-10CA-A580-4F73-EFAC340A8911}"/>
              </a:ext>
            </a:extLst>
          </p:cNvPr>
          <p:cNvSpPr>
            <a:spLocks noGrp="1"/>
          </p:cNvSpPr>
          <p:nvPr>
            <p:ph type="subTitle" idx="1"/>
          </p:nvPr>
        </p:nvSpPr>
        <p:spPr>
          <a:xfrm>
            <a:off x="7039992" y="3613212"/>
            <a:ext cx="3256404" cy="1237085"/>
          </a:xfrm>
        </p:spPr>
        <p:txBody>
          <a:bodyPr>
            <a:normAutofit/>
          </a:bodyPr>
          <a:lstStyle/>
          <a:p>
            <a:pPr marL="0" indent="0" algn="l">
              <a:lnSpc>
                <a:spcPct val="110000"/>
              </a:lnSpc>
              <a:buNone/>
            </a:pPr>
            <a:r>
              <a:rPr lang="en-US" sz="1600" dirty="0"/>
              <a:t>Naga Chandrika </a:t>
            </a:r>
            <a:r>
              <a:rPr lang="en-US" sz="1600" dirty="0" err="1"/>
              <a:t>Bhamidi</a:t>
            </a:r>
            <a:endParaRPr lang="en-US" sz="1600" dirty="0"/>
          </a:p>
          <a:p>
            <a:pPr marL="0" indent="0" algn="l">
              <a:lnSpc>
                <a:spcPct val="110000"/>
              </a:lnSpc>
              <a:buNone/>
            </a:pPr>
            <a:r>
              <a:rPr lang="en-US" sz="1600" dirty="0"/>
              <a:t>DATA 606- Capstone Project</a:t>
            </a:r>
          </a:p>
          <a:p>
            <a:pPr marL="0" indent="0" algn="l">
              <a:lnSpc>
                <a:spcPct val="110000"/>
              </a:lnSpc>
              <a:buNone/>
            </a:pPr>
            <a:r>
              <a:rPr lang="en-US" sz="1600" dirty="0"/>
              <a:t>Dr. </a:t>
            </a:r>
            <a:r>
              <a:rPr lang="en-US" sz="1600" dirty="0" err="1"/>
              <a:t>Chaojie</a:t>
            </a:r>
            <a:r>
              <a:rPr lang="en-US" sz="1600" dirty="0"/>
              <a:t> Wang, Nov 22</a:t>
            </a:r>
            <a:r>
              <a:rPr lang="en-US" sz="1600" baseline="30000" dirty="0"/>
              <a:t>nd</a:t>
            </a:r>
            <a:r>
              <a:rPr lang="en-US" sz="1600" dirty="0"/>
              <a:t>, 2022</a:t>
            </a:r>
          </a:p>
          <a:p>
            <a:pPr>
              <a:lnSpc>
                <a:spcPct val="110000"/>
              </a:lnSpc>
            </a:pPr>
            <a:endParaRPr lang="en-US" sz="1100" dirty="0"/>
          </a:p>
        </p:txBody>
      </p:sp>
    </p:spTree>
    <p:extLst>
      <p:ext uri="{BB962C8B-B14F-4D97-AF65-F5344CB8AC3E}">
        <p14:creationId xmlns:p14="http://schemas.microsoft.com/office/powerpoint/2010/main" val="270681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D290388F-995B-D6CA-A8D2-46261A38CFF7}"/>
              </a:ext>
            </a:extLst>
          </p:cNvPr>
          <p:cNvPicPr>
            <a:picLocks noChangeAspect="1"/>
          </p:cNvPicPr>
          <p:nvPr/>
        </p:nvPicPr>
        <p:blipFill rotWithShape="1">
          <a:blip r:embed="rId3">
            <a:duotone>
              <a:schemeClr val="bg2">
                <a:shade val="45000"/>
                <a:satMod val="135000"/>
              </a:schemeClr>
              <a:prstClr val="white"/>
            </a:duotone>
          </a:blip>
          <a:srcRect t="1644" b="14111"/>
          <a:stretch/>
        </p:blipFill>
        <p:spPr>
          <a:xfrm>
            <a:off x="20" y="2030"/>
            <a:ext cx="12191980" cy="6855970"/>
          </a:xfrm>
          <a:prstGeom prst="rect">
            <a:avLst/>
          </a:prstGeom>
        </p:spPr>
      </p:pic>
      <p:sp>
        <p:nvSpPr>
          <p:cNvPr id="23" name="Rectangle 22">
            <a:extLst>
              <a:ext uri="{FF2B5EF4-FFF2-40B4-BE49-F238E27FC236}">
                <a16:creationId xmlns:a16="http://schemas.microsoft.com/office/drawing/2014/main" id="{256A7F27-5B86-4914-90A3-E04479F8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25" name="Rectangle 24">
            <a:extLst>
              <a:ext uri="{FF2B5EF4-FFF2-40B4-BE49-F238E27FC236}">
                <a16:creationId xmlns:a16="http://schemas.microsoft.com/office/drawing/2014/main" id="{832A30EC-2C72-4D1B-9B53-76A0601A1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C2E68-FA7C-A02C-0C98-DF24C83D22CC}"/>
              </a:ext>
            </a:extLst>
          </p:cNvPr>
          <p:cNvSpPr>
            <a:spLocks noGrp="1"/>
          </p:cNvSpPr>
          <p:nvPr>
            <p:ph type="title"/>
          </p:nvPr>
        </p:nvSpPr>
        <p:spPr>
          <a:xfrm>
            <a:off x="1941534" y="2054268"/>
            <a:ext cx="8354862" cy="1728592"/>
          </a:xfrm>
        </p:spPr>
        <p:txBody>
          <a:bodyPr vert="horz" lIns="91440" tIns="45720" rIns="91440" bIns="45720" rtlCol="0" anchor="b">
            <a:normAutofit/>
          </a:bodyPr>
          <a:lstStyle/>
          <a:p>
            <a:r>
              <a:rPr lang="en-US" sz="4800"/>
              <a:t>EXPLORATORY DATA ANALYSIS</a:t>
            </a:r>
          </a:p>
        </p:txBody>
      </p:sp>
    </p:spTree>
    <p:extLst>
      <p:ext uri="{BB962C8B-B14F-4D97-AF65-F5344CB8AC3E}">
        <p14:creationId xmlns:p14="http://schemas.microsoft.com/office/powerpoint/2010/main" val="134355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5BC-11C3-0D68-D2EB-D87C2E9C08EA}"/>
              </a:ext>
            </a:extLst>
          </p:cNvPr>
          <p:cNvSpPr>
            <a:spLocks noGrp="1"/>
          </p:cNvSpPr>
          <p:nvPr>
            <p:ph type="title"/>
          </p:nvPr>
        </p:nvSpPr>
        <p:spPr>
          <a:xfrm>
            <a:off x="683017" y="609601"/>
            <a:ext cx="10584539" cy="1016000"/>
          </a:xfrm>
        </p:spPr>
        <p:txBody>
          <a:bodyPr>
            <a:normAutofit fontScale="90000"/>
          </a:bodyPr>
          <a:lstStyle/>
          <a:p>
            <a:pPr algn="l"/>
            <a:r>
              <a:rPr lang="en-US" b="1" i="0" dirty="0">
                <a:effectLst/>
                <a:latin typeface="Helvetica Neue"/>
              </a:rPr>
              <a:t>Crimes according to AREA</a:t>
            </a:r>
            <a:br>
              <a:rPr lang="en-US" b="1" i="0" dirty="0">
                <a:effectLst/>
                <a:latin typeface="Helvetica Neue"/>
              </a:rPr>
            </a:br>
            <a:endParaRPr lang="en-US" dirty="0"/>
          </a:p>
        </p:txBody>
      </p:sp>
      <p:pic>
        <p:nvPicPr>
          <p:cNvPr id="5" name="Content Placeholder 4">
            <a:extLst>
              <a:ext uri="{FF2B5EF4-FFF2-40B4-BE49-F238E27FC236}">
                <a16:creationId xmlns:a16="http://schemas.microsoft.com/office/drawing/2014/main" id="{9CCE0B6E-34A6-B7D4-14EC-BA6C5012DDE4}"/>
              </a:ext>
            </a:extLst>
          </p:cNvPr>
          <p:cNvPicPr>
            <a:picLocks noGrp="1" noChangeAspect="1"/>
          </p:cNvPicPr>
          <p:nvPr>
            <p:ph idx="1"/>
          </p:nvPr>
        </p:nvPicPr>
        <p:blipFill>
          <a:blip r:embed="rId2"/>
          <a:stretch>
            <a:fillRect/>
          </a:stretch>
        </p:blipFill>
        <p:spPr>
          <a:xfrm>
            <a:off x="792480" y="1310640"/>
            <a:ext cx="10716503" cy="5201920"/>
          </a:xfrm>
        </p:spPr>
      </p:pic>
    </p:spTree>
    <p:extLst>
      <p:ext uri="{BB962C8B-B14F-4D97-AF65-F5344CB8AC3E}">
        <p14:creationId xmlns:p14="http://schemas.microsoft.com/office/powerpoint/2010/main" val="167173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C790B3-0774-A318-4C82-7BF43157AA94}"/>
              </a:ext>
            </a:extLst>
          </p:cNvPr>
          <p:cNvPicPr>
            <a:picLocks noGrp="1" noChangeAspect="1"/>
          </p:cNvPicPr>
          <p:nvPr>
            <p:ph idx="1"/>
          </p:nvPr>
        </p:nvPicPr>
        <p:blipFill>
          <a:blip r:embed="rId3"/>
          <a:stretch>
            <a:fillRect/>
          </a:stretch>
        </p:blipFill>
        <p:spPr>
          <a:xfrm>
            <a:off x="843280" y="1452885"/>
            <a:ext cx="11013440" cy="4761648"/>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7" name="TextBox 6">
            <a:extLst>
              <a:ext uri="{FF2B5EF4-FFF2-40B4-BE49-F238E27FC236}">
                <a16:creationId xmlns:a16="http://schemas.microsoft.com/office/drawing/2014/main" id="{89549DA3-1EF2-3E02-44B4-D162F3E33B52}"/>
              </a:ext>
            </a:extLst>
          </p:cNvPr>
          <p:cNvSpPr txBox="1"/>
          <p:nvPr/>
        </p:nvSpPr>
        <p:spPr>
          <a:xfrm>
            <a:off x="772160" y="458801"/>
            <a:ext cx="9392772" cy="769441"/>
          </a:xfrm>
          <a:prstGeom prst="rect">
            <a:avLst/>
          </a:prstGeom>
          <a:noFill/>
        </p:spPr>
        <p:txBody>
          <a:bodyPr wrap="square">
            <a:spAutoFit/>
          </a:bodyPr>
          <a:lstStyle/>
          <a:p>
            <a:r>
              <a:rPr lang="en-US" sz="4400" dirty="0"/>
              <a:t>Top 35 Crimes in Los-Angeles</a:t>
            </a:r>
          </a:p>
        </p:txBody>
      </p:sp>
    </p:spTree>
    <p:extLst>
      <p:ext uri="{BB962C8B-B14F-4D97-AF65-F5344CB8AC3E}">
        <p14:creationId xmlns:p14="http://schemas.microsoft.com/office/powerpoint/2010/main" val="190661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E1AD-CBFB-443D-6547-A7F47FCCFA94}"/>
              </a:ext>
            </a:extLst>
          </p:cNvPr>
          <p:cNvSpPr>
            <a:spLocks noGrp="1"/>
          </p:cNvSpPr>
          <p:nvPr>
            <p:ph type="title"/>
          </p:nvPr>
        </p:nvSpPr>
        <p:spPr>
          <a:xfrm>
            <a:off x="203200" y="609601"/>
            <a:ext cx="11795759" cy="619760"/>
          </a:xfrm>
        </p:spPr>
        <p:txBody>
          <a:bodyPr>
            <a:normAutofit fontScale="90000"/>
          </a:bodyPr>
          <a:lstStyle/>
          <a:p>
            <a:r>
              <a:rPr lang="en-US" dirty="0"/>
              <a:t>Top Crimes that occurred according to date </a:t>
            </a:r>
          </a:p>
        </p:txBody>
      </p:sp>
      <p:pic>
        <p:nvPicPr>
          <p:cNvPr id="5" name="Content Placeholder 4">
            <a:extLst>
              <a:ext uri="{FF2B5EF4-FFF2-40B4-BE49-F238E27FC236}">
                <a16:creationId xmlns:a16="http://schemas.microsoft.com/office/drawing/2014/main" id="{72B7ABEB-7FF3-35DC-CDCC-30BB45907A4B}"/>
              </a:ext>
            </a:extLst>
          </p:cNvPr>
          <p:cNvPicPr>
            <a:picLocks noGrp="1" noChangeAspect="1"/>
          </p:cNvPicPr>
          <p:nvPr>
            <p:ph idx="1"/>
          </p:nvPr>
        </p:nvPicPr>
        <p:blipFill>
          <a:blip r:embed="rId2"/>
          <a:stretch>
            <a:fillRect/>
          </a:stretch>
        </p:blipFill>
        <p:spPr>
          <a:xfrm>
            <a:off x="731520" y="1473200"/>
            <a:ext cx="10972800" cy="5008880"/>
          </a:xfrm>
        </p:spPr>
      </p:pic>
    </p:spTree>
    <p:extLst>
      <p:ext uri="{BB962C8B-B14F-4D97-AF65-F5344CB8AC3E}">
        <p14:creationId xmlns:p14="http://schemas.microsoft.com/office/powerpoint/2010/main" val="47196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113AAEF-4813-325C-852A-0CCEE3A397FC}"/>
              </a:ext>
            </a:extLst>
          </p:cNvPr>
          <p:cNvPicPr>
            <a:picLocks noGrp="1" noChangeAspect="1"/>
          </p:cNvPicPr>
          <p:nvPr>
            <p:ph idx="1"/>
          </p:nvPr>
        </p:nvPicPr>
        <p:blipFill>
          <a:blip r:embed="rId3"/>
          <a:stretch>
            <a:fillRect/>
          </a:stretch>
        </p:blipFill>
        <p:spPr>
          <a:xfrm>
            <a:off x="2714625" y="834071"/>
            <a:ext cx="6920210" cy="5380462"/>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6" name="TextBox 5">
            <a:extLst>
              <a:ext uri="{FF2B5EF4-FFF2-40B4-BE49-F238E27FC236}">
                <a16:creationId xmlns:a16="http://schemas.microsoft.com/office/drawing/2014/main" id="{DBBC5F5E-7D67-3E40-2B5C-3A01C2F66296}"/>
              </a:ext>
            </a:extLst>
          </p:cNvPr>
          <p:cNvSpPr txBox="1"/>
          <p:nvPr/>
        </p:nvSpPr>
        <p:spPr>
          <a:xfrm>
            <a:off x="745724" y="133165"/>
            <a:ext cx="8398276" cy="646331"/>
          </a:xfrm>
          <a:prstGeom prst="rect">
            <a:avLst/>
          </a:prstGeom>
          <a:noFill/>
        </p:spPr>
        <p:txBody>
          <a:bodyPr wrap="square">
            <a:spAutoFit/>
          </a:bodyPr>
          <a:lstStyle/>
          <a:p>
            <a:r>
              <a:rPr lang="en-US" sz="3600" dirty="0"/>
              <a:t>VICTIM SEX</a:t>
            </a:r>
          </a:p>
        </p:txBody>
      </p:sp>
    </p:spTree>
    <p:extLst>
      <p:ext uri="{BB962C8B-B14F-4D97-AF65-F5344CB8AC3E}">
        <p14:creationId xmlns:p14="http://schemas.microsoft.com/office/powerpoint/2010/main" val="190100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Darts in the centre of a target">
            <a:extLst>
              <a:ext uri="{FF2B5EF4-FFF2-40B4-BE49-F238E27FC236}">
                <a16:creationId xmlns:a16="http://schemas.microsoft.com/office/drawing/2014/main" id="{04BCC482-3DD9-D563-1E21-A821C70851FE}"/>
              </a:ext>
            </a:extLst>
          </p:cNvPr>
          <p:cNvPicPr>
            <a:picLocks noChangeAspect="1"/>
          </p:cNvPicPr>
          <p:nvPr/>
        </p:nvPicPr>
        <p:blipFill rotWithShape="1">
          <a:blip r:embed="rId3">
            <a:duotone>
              <a:schemeClr val="bg2">
                <a:shade val="45000"/>
                <a:satMod val="135000"/>
              </a:schemeClr>
              <a:prstClr val="white"/>
            </a:duotone>
          </a:blip>
          <a:srcRect b="25022"/>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256A7F27-5B86-4914-90A3-E04479F8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23" name="Rectangle 22">
            <a:extLst>
              <a:ext uri="{FF2B5EF4-FFF2-40B4-BE49-F238E27FC236}">
                <a16:creationId xmlns:a16="http://schemas.microsoft.com/office/drawing/2014/main" id="{832A30EC-2C72-4D1B-9B53-76A0601A1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A0343-B4C6-0A22-003A-62FBB2B7F0F2}"/>
              </a:ext>
            </a:extLst>
          </p:cNvPr>
          <p:cNvSpPr>
            <a:spLocks noGrp="1"/>
          </p:cNvSpPr>
          <p:nvPr>
            <p:ph type="title"/>
          </p:nvPr>
        </p:nvSpPr>
        <p:spPr>
          <a:xfrm>
            <a:off x="1941534" y="2054268"/>
            <a:ext cx="8354862" cy="1728592"/>
          </a:xfrm>
        </p:spPr>
        <p:txBody>
          <a:bodyPr vert="horz" lIns="91440" tIns="45720" rIns="91440" bIns="45720" rtlCol="0" anchor="b">
            <a:normAutofit/>
          </a:bodyPr>
          <a:lstStyle/>
          <a:p>
            <a:r>
              <a:rPr lang="en-US" sz="4800"/>
              <a:t>Target Column</a:t>
            </a:r>
          </a:p>
        </p:txBody>
      </p:sp>
    </p:spTree>
    <p:extLst>
      <p:ext uri="{BB962C8B-B14F-4D97-AF65-F5344CB8AC3E}">
        <p14:creationId xmlns:p14="http://schemas.microsoft.com/office/powerpoint/2010/main" val="428884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4BF9-8430-47C7-5E28-62C23A8438FE}"/>
              </a:ext>
            </a:extLst>
          </p:cNvPr>
          <p:cNvSpPr>
            <a:spLocks noGrp="1"/>
          </p:cNvSpPr>
          <p:nvPr>
            <p:ph type="title"/>
          </p:nvPr>
        </p:nvSpPr>
        <p:spPr>
          <a:xfrm>
            <a:off x="-629919" y="609600"/>
            <a:ext cx="11897476" cy="801757"/>
          </a:xfrm>
        </p:spPr>
        <p:txBody>
          <a:bodyPr/>
          <a:lstStyle/>
          <a:p>
            <a:r>
              <a:rPr lang="en-US" dirty="0"/>
              <a:t>Different types of Weapons Used</a:t>
            </a:r>
          </a:p>
        </p:txBody>
      </p:sp>
      <p:pic>
        <p:nvPicPr>
          <p:cNvPr id="5" name="Content Placeholder 4">
            <a:extLst>
              <a:ext uri="{FF2B5EF4-FFF2-40B4-BE49-F238E27FC236}">
                <a16:creationId xmlns:a16="http://schemas.microsoft.com/office/drawing/2014/main" id="{B8208B68-ACF4-F875-B0EC-222297E83A15}"/>
              </a:ext>
            </a:extLst>
          </p:cNvPr>
          <p:cNvPicPr>
            <a:picLocks noGrp="1" noChangeAspect="1"/>
          </p:cNvPicPr>
          <p:nvPr>
            <p:ph idx="1"/>
          </p:nvPr>
        </p:nvPicPr>
        <p:blipFill>
          <a:blip r:embed="rId2"/>
          <a:stretch>
            <a:fillRect/>
          </a:stretch>
        </p:blipFill>
        <p:spPr>
          <a:xfrm>
            <a:off x="913794" y="1510748"/>
            <a:ext cx="10148457" cy="5138530"/>
          </a:xfrm>
        </p:spPr>
      </p:pic>
    </p:spTree>
    <p:extLst>
      <p:ext uri="{BB962C8B-B14F-4D97-AF65-F5344CB8AC3E}">
        <p14:creationId xmlns:p14="http://schemas.microsoft.com/office/powerpoint/2010/main" val="1413726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B583-BD45-EDB8-AA96-76D3CED67DEC}"/>
              </a:ext>
            </a:extLst>
          </p:cNvPr>
          <p:cNvSpPr>
            <a:spLocks noGrp="1"/>
          </p:cNvSpPr>
          <p:nvPr>
            <p:ph type="title"/>
          </p:nvPr>
        </p:nvSpPr>
        <p:spPr>
          <a:xfrm>
            <a:off x="8499854" y="643466"/>
            <a:ext cx="2767702" cy="3146213"/>
          </a:xfrm>
        </p:spPr>
        <p:txBody>
          <a:bodyPr anchor="b">
            <a:noAutofit/>
          </a:bodyPr>
          <a:lstStyle/>
          <a:p>
            <a:pPr algn="l"/>
            <a:r>
              <a:rPr lang="en-US" sz="4400" dirty="0"/>
              <a:t>TARGET COLUMN</a:t>
            </a:r>
          </a:p>
        </p:txBody>
      </p:sp>
      <p:pic>
        <p:nvPicPr>
          <p:cNvPr id="5" name="Content Placeholder 4">
            <a:extLst>
              <a:ext uri="{FF2B5EF4-FFF2-40B4-BE49-F238E27FC236}">
                <a16:creationId xmlns:a16="http://schemas.microsoft.com/office/drawing/2014/main" id="{9C32C7EB-7E11-E21F-C460-CE019C1B4C14}"/>
              </a:ext>
            </a:extLst>
          </p:cNvPr>
          <p:cNvPicPr>
            <a:picLocks noChangeAspect="1"/>
          </p:cNvPicPr>
          <p:nvPr/>
        </p:nvPicPr>
        <p:blipFill>
          <a:blip r:embed="rId3"/>
          <a:stretch>
            <a:fillRect/>
          </a:stretch>
        </p:blipFill>
        <p:spPr>
          <a:xfrm>
            <a:off x="426720" y="643467"/>
            <a:ext cx="7305040" cy="5571066"/>
          </a:xfrm>
          <a:prstGeom prst="rect">
            <a:avLst/>
          </a:prstGeom>
        </p:spPr>
      </p:pic>
    </p:spTree>
    <p:extLst>
      <p:ext uri="{BB962C8B-B14F-4D97-AF65-F5344CB8AC3E}">
        <p14:creationId xmlns:p14="http://schemas.microsoft.com/office/powerpoint/2010/main" val="3824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4" name="Picture 83" descr="Darts in the centre of a target">
            <a:extLst>
              <a:ext uri="{FF2B5EF4-FFF2-40B4-BE49-F238E27FC236}">
                <a16:creationId xmlns:a16="http://schemas.microsoft.com/office/drawing/2014/main" id="{8769EB5D-C497-633A-3847-6C96EF00F460}"/>
              </a:ext>
            </a:extLst>
          </p:cNvPr>
          <p:cNvPicPr>
            <a:picLocks noChangeAspect="1"/>
          </p:cNvPicPr>
          <p:nvPr/>
        </p:nvPicPr>
        <p:blipFill rotWithShape="1">
          <a:blip r:embed="rId3">
            <a:duotone>
              <a:schemeClr val="bg2">
                <a:shade val="45000"/>
                <a:satMod val="135000"/>
              </a:schemeClr>
              <a:prstClr val="white"/>
            </a:duotone>
          </a:blip>
          <a:srcRect b="25022"/>
          <a:stretch/>
        </p:blipFill>
        <p:spPr>
          <a:xfrm>
            <a:off x="20" y="2030"/>
            <a:ext cx="12191980" cy="6855970"/>
          </a:xfrm>
          <a:prstGeom prst="rect">
            <a:avLst/>
          </a:prstGeom>
        </p:spPr>
      </p:pic>
      <p:sp>
        <p:nvSpPr>
          <p:cNvPr id="95" name="Rectangle 94">
            <a:extLst>
              <a:ext uri="{FF2B5EF4-FFF2-40B4-BE49-F238E27FC236}">
                <a16:creationId xmlns:a16="http://schemas.microsoft.com/office/drawing/2014/main" id="{256A7F27-5B86-4914-90A3-E04479F8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97" name="Rectangle 96">
            <a:extLst>
              <a:ext uri="{FF2B5EF4-FFF2-40B4-BE49-F238E27FC236}">
                <a16:creationId xmlns:a16="http://schemas.microsoft.com/office/drawing/2014/main" id="{832A30EC-2C72-4D1B-9B53-76A0601A1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505D2-07FA-04B2-6B96-796D5EA5642D}"/>
              </a:ext>
            </a:extLst>
          </p:cNvPr>
          <p:cNvSpPr>
            <a:spLocks noGrp="1"/>
          </p:cNvSpPr>
          <p:nvPr>
            <p:ph type="title"/>
          </p:nvPr>
        </p:nvSpPr>
        <p:spPr>
          <a:xfrm>
            <a:off x="1679271" y="2384385"/>
            <a:ext cx="8934713" cy="1759351"/>
          </a:xfrm>
        </p:spPr>
        <p:txBody>
          <a:bodyPr vert="horz" lIns="91440" tIns="45720" rIns="91440" bIns="45720" rtlCol="0" anchor="b">
            <a:normAutofit/>
          </a:bodyPr>
          <a:lstStyle/>
          <a:p>
            <a:r>
              <a:rPr lang="en-US" sz="4800" dirty="0"/>
              <a:t>Machine Learning MODELS</a:t>
            </a:r>
          </a:p>
        </p:txBody>
      </p:sp>
    </p:spTree>
    <p:extLst>
      <p:ext uri="{BB962C8B-B14F-4D97-AF65-F5344CB8AC3E}">
        <p14:creationId xmlns:p14="http://schemas.microsoft.com/office/powerpoint/2010/main" val="129983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2242-41FF-3730-95B6-936E42F51BE5}"/>
              </a:ext>
            </a:extLst>
          </p:cNvPr>
          <p:cNvSpPr>
            <a:spLocks noGrp="1"/>
          </p:cNvSpPr>
          <p:nvPr>
            <p:ph type="title"/>
          </p:nvPr>
        </p:nvSpPr>
        <p:spPr>
          <a:xfrm>
            <a:off x="6804219" y="1765189"/>
            <a:ext cx="5256601" cy="4207347"/>
          </a:xfrm>
        </p:spPr>
        <p:txBody>
          <a:bodyPr>
            <a:normAutofit/>
          </a:bodyPr>
          <a:lstStyle/>
          <a:p>
            <a:r>
              <a:rPr lang="en-US" sz="4400" dirty="0"/>
              <a:t>Classification report</a:t>
            </a:r>
            <a:br>
              <a:rPr lang="en-US" sz="4400" dirty="0"/>
            </a:br>
            <a:br>
              <a:rPr lang="en-US" b="0" dirty="0"/>
            </a:br>
            <a:br>
              <a:rPr lang="en-US" b="0" dirty="0"/>
            </a:br>
            <a:endParaRPr lang="en-US" b="0" dirty="0"/>
          </a:p>
        </p:txBody>
      </p:sp>
      <p:pic>
        <p:nvPicPr>
          <p:cNvPr id="11" name="Picture 10">
            <a:extLst>
              <a:ext uri="{FF2B5EF4-FFF2-40B4-BE49-F238E27FC236}">
                <a16:creationId xmlns:a16="http://schemas.microsoft.com/office/drawing/2014/main" id="{34724B39-0905-DCB6-A8E7-9DFAD5F8AEB6}"/>
              </a:ext>
            </a:extLst>
          </p:cNvPr>
          <p:cNvPicPr>
            <a:picLocks noChangeAspect="1"/>
          </p:cNvPicPr>
          <p:nvPr/>
        </p:nvPicPr>
        <p:blipFill>
          <a:blip r:embed="rId2"/>
          <a:stretch>
            <a:fillRect/>
          </a:stretch>
        </p:blipFill>
        <p:spPr>
          <a:xfrm>
            <a:off x="534617" y="526630"/>
            <a:ext cx="5732519" cy="1027068"/>
          </a:xfrm>
          <a:prstGeom prst="rect">
            <a:avLst/>
          </a:prstGeom>
        </p:spPr>
      </p:pic>
      <p:sp>
        <p:nvSpPr>
          <p:cNvPr id="13" name="TextBox 12">
            <a:extLst>
              <a:ext uri="{FF2B5EF4-FFF2-40B4-BE49-F238E27FC236}">
                <a16:creationId xmlns:a16="http://schemas.microsoft.com/office/drawing/2014/main" id="{3980EE87-09F4-C666-1E6E-DD6B4B92309B}"/>
              </a:ext>
            </a:extLst>
          </p:cNvPr>
          <p:cNvSpPr txBox="1"/>
          <p:nvPr/>
        </p:nvSpPr>
        <p:spPr>
          <a:xfrm>
            <a:off x="502813" y="127221"/>
            <a:ext cx="5452715" cy="369332"/>
          </a:xfrm>
          <a:prstGeom prst="rect">
            <a:avLst/>
          </a:prstGeom>
          <a:noFill/>
        </p:spPr>
        <p:txBody>
          <a:bodyPr wrap="square">
            <a:spAutoFit/>
          </a:bodyPr>
          <a:lstStyle/>
          <a:p>
            <a:r>
              <a:rPr lang="en-US" sz="1800" dirty="0"/>
              <a:t>LOGISTIC REGRESSION </a:t>
            </a:r>
            <a:endParaRPr lang="en-US" dirty="0"/>
          </a:p>
        </p:txBody>
      </p:sp>
      <p:pic>
        <p:nvPicPr>
          <p:cNvPr id="14" name="Picture 13">
            <a:extLst>
              <a:ext uri="{FF2B5EF4-FFF2-40B4-BE49-F238E27FC236}">
                <a16:creationId xmlns:a16="http://schemas.microsoft.com/office/drawing/2014/main" id="{D8184593-7898-4F29-C2D0-3EF23E9C779A}"/>
              </a:ext>
            </a:extLst>
          </p:cNvPr>
          <p:cNvPicPr>
            <a:picLocks noChangeAspect="1"/>
          </p:cNvPicPr>
          <p:nvPr/>
        </p:nvPicPr>
        <p:blipFill>
          <a:blip r:embed="rId3"/>
          <a:stretch>
            <a:fillRect/>
          </a:stretch>
        </p:blipFill>
        <p:spPr>
          <a:xfrm>
            <a:off x="534617" y="2080556"/>
            <a:ext cx="5732518" cy="957664"/>
          </a:xfrm>
          <a:prstGeom prst="rect">
            <a:avLst/>
          </a:prstGeom>
        </p:spPr>
      </p:pic>
      <p:pic>
        <p:nvPicPr>
          <p:cNvPr id="16" name="Picture 15">
            <a:extLst>
              <a:ext uri="{FF2B5EF4-FFF2-40B4-BE49-F238E27FC236}">
                <a16:creationId xmlns:a16="http://schemas.microsoft.com/office/drawing/2014/main" id="{38211586-F1AB-08A9-097A-05BD8AD45901}"/>
              </a:ext>
            </a:extLst>
          </p:cNvPr>
          <p:cNvPicPr>
            <a:picLocks noChangeAspect="1"/>
          </p:cNvPicPr>
          <p:nvPr/>
        </p:nvPicPr>
        <p:blipFill>
          <a:blip r:embed="rId4"/>
          <a:stretch>
            <a:fillRect/>
          </a:stretch>
        </p:blipFill>
        <p:spPr>
          <a:xfrm>
            <a:off x="502813" y="3934429"/>
            <a:ext cx="5732518" cy="901042"/>
          </a:xfrm>
          <a:prstGeom prst="rect">
            <a:avLst/>
          </a:prstGeom>
        </p:spPr>
      </p:pic>
      <p:sp>
        <p:nvSpPr>
          <p:cNvPr id="18" name="TextBox 17">
            <a:extLst>
              <a:ext uri="{FF2B5EF4-FFF2-40B4-BE49-F238E27FC236}">
                <a16:creationId xmlns:a16="http://schemas.microsoft.com/office/drawing/2014/main" id="{FBD9CC73-9ED0-59CC-B896-190846BB0B10}"/>
              </a:ext>
            </a:extLst>
          </p:cNvPr>
          <p:cNvSpPr txBox="1"/>
          <p:nvPr/>
        </p:nvSpPr>
        <p:spPr>
          <a:xfrm>
            <a:off x="447153" y="1666309"/>
            <a:ext cx="6269602" cy="369332"/>
          </a:xfrm>
          <a:prstGeom prst="rect">
            <a:avLst/>
          </a:prstGeom>
          <a:noFill/>
        </p:spPr>
        <p:txBody>
          <a:bodyPr wrap="square">
            <a:spAutoFit/>
          </a:bodyPr>
          <a:lstStyle/>
          <a:p>
            <a:r>
              <a:rPr lang="en-US" dirty="0"/>
              <a:t>DECISION TREE</a:t>
            </a:r>
          </a:p>
        </p:txBody>
      </p:sp>
      <p:sp>
        <p:nvSpPr>
          <p:cNvPr id="20" name="TextBox 19">
            <a:extLst>
              <a:ext uri="{FF2B5EF4-FFF2-40B4-BE49-F238E27FC236}">
                <a16:creationId xmlns:a16="http://schemas.microsoft.com/office/drawing/2014/main" id="{71C1EAC8-5B5F-3E84-50EE-199112FC6FB2}"/>
              </a:ext>
            </a:extLst>
          </p:cNvPr>
          <p:cNvSpPr txBox="1"/>
          <p:nvPr/>
        </p:nvSpPr>
        <p:spPr>
          <a:xfrm>
            <a:off x="447153" y="3377961"/>
            <a:ext cx="6269602" cy="369332"/>
          </a:xfrm>
          <a:prstGeom prst="rect">
            <a:avLst/>
          </a:prstGeom>
          <a:noFill/>
        </p:spPr>
        <p:txBody>
          <a:bodyPr wrap="square">
            <a:spAutoFit/>
          </a:bodyPr>
          <a:lstStyle/>
          <a:p>
            <a:r>
              <a:rPr lang="en-US" dirty="0"/>
              <a:t>RANDOM FOREST</a:t>
            </a:r>
          </a:p>
        </p:txBody>
      </p:sp>
      <p:pic>
        <p:nvPicPr>
          <p:cNvPr id="22" name="Picture 21">
            <a:extLst>
              <a:ext uri="{FF2B5EF4-FFF2-40B4-BE49-F238E27FC236}">
                <a16:creationId xmlns:a16="http://schemas.microsoft.com/office/drawing/2014/main" id="{29F858C1-71BE-D5FE-00C2-8CF608301E70}"/>
              </a:ext>
            </a:extLst>
          </p:cNvPr>
          <p:cNvPicPr>
            <a:picLocks noChangeAspect="1"/>
          </p:cNvPicPr>
          <p:nvPr/>
        </p:nvPicPr>
        <p:blipFill>
          <a:blip r:embed="rId5"/>
          <a:stretch>
            <a:fillRect/>
          </a:stretch>
        </p:blipFill>
        <p:spPr>
          <a:xfrm>
            <a:off x="550521" y="5615580"/>
            <a:ext cx="5716614" cy="901042"/>
          </a:xfrm>
          <a:prstGeom prst="rect">
            <a:avLst/>
          </a:prstGeom>
        </p:spPr>
      </p:pic>
      <p:sp>
        <p:nvSpPr>
          <p:cNvPr id="24" name="TextBox 23">
            <a:extLst>
              <a:ext uri="{FF2B5EF4-FFF2-40B4-BE49-F238E27FC236}">
                <a16:creationId xmlns:a16="http://schemas.microsoft.com/office/drawing/2014/main" id="{A5CB1D36-8A9A-25E5-AFE4-D263CB5AF66C}"/>
              </a:ext>
            </a:extLst>
          </p:cNvPr>
          <p:cNvSpPr txBox="1"/>
          <p:nvPr/>
        </p:nvSpPr>
        <p:spPr>
          <a:xfrm>
            <a:off x="447153" y="4964309"/>
            <a:ext cx="6269602" cy="646331"/>
          </a:xfrm>
          <a:prstGeom prst="rect">
            <a:avLst/>
          </a:prstGeom>
          <a:noFill/>
        </p:spPr>
        <p:txBody>
          <a:bodyPr wrap="square">
            <a:spAutoFit/>
          </a:bodyPr>
          <a:lstStyle/>
          <a:p>
            <a:r>
              <a:rPr lang="en-US" i="0" dirty="0">
                <a:effectLst/>
                <a:latin typeface="Helvetica Neue"/>
              </a:rPr>
              <a:t>K-NEAREST NEIGHBORS</a:t>
            </a:r>
          </a:p>
          <a:p>
            <a:endParaRPr lang="en-US" dirty="0"/>
          </a:p>
        </p:txBody>
      </p:sp>
    </p:spTree>
    <p:extLst>
      <p:ext uri="{BB962C8B-B14F-4D97-AF65-F5344CB8AC3E}">
        <p14:creationId xmlns:p14="http://schemas.microsoft.com/office/powerpoint/2010/main" val="125858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29C6A-97AF-6EEB-8C3F-AA15D088BD18}"/>
              </a:ext>
            </a:extLst>
          </p:cNvPr>
          <p:cNvSpPr>
            <a:spLocks noGrp="1"/>
          </p:cNvSpPr>
          <p:nvPr>
            <p:ph type="title"/>
          </p:nvPr>
        </p:nvSpPr>
        <p:spPr>
          <a:xfrm>
            <a:off x="6435091" y="883138"/>
            <a:ext cx="4832465" cy="3821724"/>
          </a:xfrm>
        </p:spPr>
        <p:txBody>
          <a:bodyPr vert="horz" lIns="91440" tIns="45720" rIns="91440" bIns="45720" rtlCol="0">
            <a:normAutofit/>
          </a:bodyPr>
          <a:lstStyle/>
          <a:p>
            <a:r>
              <a:rPr lang="en-US" dirty="0">
                <a:solidFill>
                  <a:srgbClr val="FFFFFF"/>
                </a:solidFill>
              </a:rPr>
              <a:t>Under the guidance of Professor </a:t>
            </a:r>
            <a:r>
              <a:rPr lang="en-US" dirty="0" err="1">
                <a:solidFill>
                  <a:srgbClr val="FFFFFF"/>
                </a:solidFill>
              </a:rPr>
              <a:t>Chaojie</a:t>
            </a:r>
            <a:r>
              <a:rPr lang="en-US" dirty="0">
                <a:solidFill>
                  <a:srgbClr val="FFFFFF"/>
                </a:solidFill>
              </a:rPr>
              <a:t> WANG</a:t>
            </a:r>
          </a:p>
        </p:txBody>
      </p:sp>
      <p:sp>
        <p:nvSpPr>
          <p:cNvPr id="20" name="Rectangle 19">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98D6B60-CD00-74D7-A0C8-D719CBE9AE40}"/>
              </a:ext>
            </a:extLst>
          </p:cNvPr>
          <p:cNvPicPr>
            <a:picLocks noChangeAspect="1"/>
          </p:cNvPicPr>
          <p:nvPr/>
        </p:nvPicPr>
        <p:blipFill rotWithShape="1">
          <a:blip r:embed="rId2"/>
          <a:srcRect b="23597"/>
          <a:stretch/>
        </p:blipFill>
        <p:spPr>
          <a:xfrm>
            <a:off x="1141857" y="1691078"/>
            <a:ext cx="4450460" cy="3475845"/>
          </a:xfrm>
          <a:prstGeom prst="rect">
            <a:avLst/>
          </a:prstGeom>
        </p:spPr>
      </p:pic>
      <p:sp>
        <p:nvSpPr>
          <p:cNvPr id="22" name="Rectangle 21">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3CBCBFC-0E34-CD14-8CCA-56AB6D32E27F}"/>
              </a:ext>
            </a:extLst>
          </p:cNvPr>
          <p:cNvPicPr>
            <a:picLocks noGrp="1" noChangeAspect="1"/>
          </p:cNvPicPr>
          <p:nvPr>
            <p:ph idx="1"/>
          </p:nvPr>
        </p:nvPicPr>
        <p:blipFill>
          <a:blip r:embed="rId3"/>
          <a:stretch>
            <a:fillRect/>
          </a:stretch>
        </p:blipFill>
        <p:spPr>
          <a:xfrm>
            <a:off x="11050143" y="4922080"/>
            <a:ext cx="880093" cy="1355343"/>
          </a:xfrm>
          <a:prstGeom prst="rect">
            <a:avLst/>
          </a:prstGeom>
        </p:spPr>
      </p:pic>
    </p:spTree>
    <p:extLst>
      <p:ext uri="{BB962C8B-B14F-4D97-AF65-F5344CB8AC3E}">
        <p14:creationId xmlns:p14="http://schemas.microsoft.com/office/powerpoint/2010/main" val="156111177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95552-1778-6623-2271-F8B06F4B0CD9}"/>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6600" dirty="0">
                <a:solidFill>
                  <a:srgbClr val="FFFFFF"/>
                </a:solidFill>
              </a:rPr>
              <a:t>ROC CURVE</a:t>
            </a:r>
          </a:p>
        </p:txBody>
      </p:sp>
      <p:sp>
        <p:nvSpPr>
          <p:cNvPr id="25" name="Rectangle 24">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5EFDC4B-0420-D4D5-7BAF-BE8640C404C1}"/>
              </a:ext>
            </a:extLst>
          </p:cNvPr>
          <p:cNvPicPr>
            <a:picLocks noChangeAspect="1"/>
          </p:cNvPicPr>
          <p:nvPr/>
        </p:nvPicPr>
        <p:blipFill>
          <a:blip r:embed="rId2"/>
          <a:stretch>
            <a:fillRect/>
          </a:stretch>
        </p:blipFill>
        <p:spPr>
          <a:xfrm>
            <a:off x="1862253" y="1114868"/>
            <a:ext cx="4476519" cy="4628265"/>
          </a:xfrm>
          <a:prstGeom prst="rect">
            <a:avLst/>
          </a:prstGeom>
        </p:spPr>
      </p:pic>
      <p:sp>
        <p:nvSpPr>
          <p:cNvPr id="27" name="Rectangle 26">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44196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5CD1C63-6B2D-0FF9-923C-364BCA8D0F2E}"/>
              </a:ext>
            </a:extLst>
          </p:cNvPr>
          <p:cNvPicPr>
            <a:picLocks noChangeAspect="1"/>
          </p:cNvPicPr>
          <p:nvPr/>
        </p:nvPicPr>
        <p:blipFill rotWithShape="1">
          <a:blip r:embed="rId3">
            <a:alphaModFix amt="85000"/>
          </a:blip>
          <a:srcRect b="15755"/>
          <a:stretch/>
        </p:blipFill>
        <p:spPr>
          <a:xfrm>
            <a:off x="20" y="2030"/>
            <a:ext cx="12191980" cy="6855970"/>
          </a:xfrm>
          <a:prstGeom prst="rect">
            <a:avLst/>
          </a:prstGeom>
        </p:spPr>
      </p:pic>
      <p:sp>
        <p:nvSpPr>
          <p:cNvPr id="20" name="Rectangle 15">
            <a:extLst>
              <a:ext uri="{FF2B5EF4-FFF2-40B4-BE49-F238E27FC236}">
                <a16:creationId xmlns:a16="http://schemas.microsoft.com/office/drawing/2014/main" id="{C3476303-160A-4DC3-81F1-6072CCAEE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21" name="Rectangle 17">
            <a:extLst>
              <a:ext uri="{FF2B5EF4-FFF2-40B4-BE49-F238E27FC236}">
                <a16:creationId xmlns:a16="http://schemas.microsoft.com/office/drawing/2014/main" id="{92B1B090-BB76-4C46-9191-8857341C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83AB9-AEC3-DF51-8C2C-59D001BEB09C}"/>
              </a:ext>
            </a:extLst>
          </p:cNvPr>
          <p:cNvSpPr>
            <a:spLocks noGrp="1"/>
          </p:cNvSpPr>
          <p:nvPr>
            <p:ph type="title"/>
          </p:nvPr>
        </p:nvSpPr>
        <p:spPr>
          <a:xfrm>
            <a:off x="1941534" y="2523280"/>
            <a:ext cx="8354862" cy="2505920"/>
          </a:xfrm>
        </p:spPr>
        <p:txBody>
          <a:bodyPr vert="horz" lIns="91440" tIns="45720" rIns="91440" bIns="45720" rtlCol="0" anchor="b">
            <a:normAutofit/>
          </a:bodyPr>
          <a:lstStyle/>
          <a:p>
            <a:r>
              <a:rPr lang="en-US" sz="8000" dirty="0"/>
              <a:t>Conclusion</a:t>
            </a:r>
            <a:br>
              <a:rPr lang="en-US" sz="3000" dirty="0"/>
            </a:br>
            <a:br>
              <a:rPr lang="en-US" sz="3000" dirty="0"/>
            </a:br>
            <a:br>
              <a:rPr lang="en-US" sz="3000" dirty="0"/>
            </a:br>
            <a:endParaRPr lang="en-US" sz="3000" dirty="0"/>
          </a:p>
        </p:txBody>
      </p:sp>
    </p:spTree>
    <p:extLst>
      <p:ext uri="{BB962C8B-B14F-4D97-AF65-F5344CB8AC3E}">
        <p14:creationId xmlns:p14="http://schemas.microsoft.com/office/powerpoint/2010/main" val="14920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CF8FB-C0C1-464A-6729-267E19DF9CFC}"/>
              </a:ext>
            </a:extLst>
          </p:cNvPr>
          <p:cNvSpPr>
            <a:spLocks noGrp="1"/>
          </p:cNvSpPr>
          <p:nvPr>
            <p:ph idx="1"/>
          </p:nvPr>
        </p:nvSpPr>
        <p:spPr>
          <a:xfrm>
            <a:off x="263471" y="286718"/>
            <a:ext cx="11708970" cy="6346557"/>
          </a:xfrm>
        </p:spPr>
        <p:txBody>
          <a:bodyPr>
            <a:noAutofit/>
          </a:bodyPr>
          <a:lstStyle/>
          <a:p>
            <a:pPr algn="just"/>
            <a:r>
              <a:rPr lang="en-US" b="0" i="0" dirty="0">
                <a:effectLst/>
              </a:rPr>
              <a:t>Male victims are more than female victims.</a:t>
            </a:r>
          </a:p>
          <a:p>
            <a:pPr algn="just"/>
            <a:r>
              <a:rPr lang="en-US" b="0" i="0" dirty="0">
                <a:effectLst/>
              </a:rPr>
              <a:t>Battery- Simple Assault is the highest with nearly 50k crimes registered.</a:t>
            </a:r>
          </a:p>
          <a:p>
            <a:pPr algn="just"/>
            <a:r>
              <a:rPr lang="en-US" b="0" i="0" dirty="0">
                <a:effectLst/>
              </a:rPr>
              <a:t>Streets are becoming the most dangerous place since the crime had occurred the most.</a:t>
            </a:r>
          </a:p>
          <a:p>
            <a:pPr algn="just"/>
            <a:r>
              <a:rPr lang="en-US" b="0" i="0" dirty="0">
                <a:effectLst/>
              </a:rPr>
              <a:t>In 2021 the highest number of crime that occurred in a particular day are 330 crimes.</a:t>
            </a:r>
          </a:p>
          <a:p>
            <a:pPr algn="just"/>
            <a:r>
              <a:rPr lang="en-US" b="0" i="0" dirty="0">
                <a:effectLst/>
              </a:rPr>
              <a:t>Bodily force such as Strong-Arms, hands, fist or feet are the weapons that are used in crimes.</a:t>
            </a:r>
          </a:p>
          <a:p>
            <a:pPr algn="just"/>
            <a:r>
              <a:rPr lang="en-US" b="0" i="0" dirty="0">
                <a:effectLst/>
              </a:rPr>
              <a:t>Surprisingly Logistic Regression, Decision Tree and KNN Model has a same accuracy value. So all the three models are good for this data. </a:t>
            </a:r>
          </a:p>
          <a:p>
            <a:pPr algn="just"/>
            <a:r>
              <a:rPr lang="en-US" b="0" i="0" dirty="0">
                <a:effectLst/>
              </a:rPr>
              <a:t>New Year 2020 the highest number of crimes occurred which are around 500 crimes.</a:t>
            </a:r>
          </a:p>
          <a:p>
            <a:pPr algn="just"/>
            <a:r>
              <a:rPr lang="en-US" b="0" i="0" dirty="0">
                <a:effectLst/>
              </a:rPr>
              <a:t>7th Street in Los-Angeles is where the highest number of crimes </a:t>
            </a:r>
            <a:r>
              <a:rPr lang="en-US" b="0" i="0" dirty="0" err="1">
                <a:effectLst/>
              </a:rPr>
              <a:t>i.e</a:t>
            </a:r>
            <a:r>
              <a:rPr lang="en-US" b="0" i="0" dirty="0">
                <a:effectLst/>
              </a:rPr>
              <a:t> 18k crimes.</a:t>
            </a:r>
          </a:p>
          <a:p>
            <a:pPr algn="just"/>
            <a:r>
              <a:rPr lang="en-US" b="0" i="0" dirty="0">
                <a:effectLst/>
              </a:rPr>
              <a:t>There are lot of crimes where the weapons are unknow which means the one who is committing the crime has used the object which are convenient to them at the premises. We cannot guess or predict the weapons after my complete analysis on the data what ever we predict is just 50% of what we have just to get the idea. We cannot expect or guess 100% of the weapon to be cautions about.</a:t>
            </a:r>
          </a:p>
          <a:p>
            <a:pPr algn="just"/>
            <a:endParaRPr lang="en-US" b="0" i="0" dirty="0">
              <a:effectLst/>
            </a:endParaRPr>
          </a:p>
          <a:p>
            <a:endParaRPr lang="en-US" dirty="0"/>
          </a:p>
        </p:txBody>
      </p:sp>
    </p:spTree>
    <p:extLst>
      <p:ext uri="{BB962C8B-B14F-4D97-AF65-F5344CB8AC3E}">
        <p14:creationId xmlns:p14="http://schemas.microsoft.com/office/powerpoint/2010/main" val="40887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7D89-62C5-1D43-DA29-861C0363D1E1}"/>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B7A3795-4E82-A074-AB14-984CBF9D126E}"/>
              </a:ext>
            </a:extLst>
          </p:cNvPr>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https://www.cpss.net/about/blog/2016/10/are-crime-statistics-always-accurate/</a:t>
            </a:r>
            <a:endParaRPr lang="en-US" dirty="0"/>
          </a:p>
          <a:p>
            <a:r>
              <a:rPr lang="en-US" dirty="0">
                <a:hlinkClick r:id="rId3">
                  <a:extLst>
                    <a:ext uri="{A12FA001-AC4F-418D-AE19-62706E023703}">
                      <ahyp:hlinkClr xmlns:ahyp="http://schemas.microsoft.com/office/drawing/2018/hyperlinkcolor" val="tx"/>
                    </a:ext>
                  </a:extLst>
                </a:hlinkClick>
              </a:rPr>
              <a:t>https://galelawgroup.com/robbery-faq/</a:t>
            </a:r>
            <a:endParaRPr lang="en-US" dirty="0"/>
          </a:p>
          <a:p>
            <a:r>
              <a:rPr lang="en-US" dirty="0">
                <a:hlinkClick r:id="rId4">
                  <a:extLst>
                    <a:ext uri="{A12FA001-AC4F-418D-AE19-62706E023703}">
                      <ahyp:hlinkClr xmlns:ahyp="http://schemas.microsoft.com/office/drawing/2018/hyperlinkcolor" val="tx"/>
                    </a:ext>
                  </a:extLst>
                </a:hlinkClick>
              </a:rPr>
              <a:t>https://www.slideshare.net/HetaParekh1/crime-data-analysis-and-prediction-for-city-of-los-angeles</a:t>
            </a:r>
            <a:endParaRPr lang="en-US" dirty="0"/>
          </a:p>
          <a:p>
            <a:r>
              <a:rPr lang="en-US" b="0" i="0" u="none" strike="noStrike" dirty="0">
                <a:effectLst/>
                <a:latin typeface="-apple-system"/>
                <a:hlinkClick r:id="rId5">
                  <a:extLst>
                    <a:ext uri="{A12FA001-AC4F-418D-AE19-62706E023703}">
                      <ahyp:hlinkClr xmlns:ahyp="http://schemas.microsoft.com/office/drawing/2018/hyperlinkcolor" val="tx"/>
                    </a:ext>
                  </a:extLst>
                </a:hlinkClick>
              </a:rPr>
              <a:t>https://data.lacity.org/Public-Safety/Crime-Data-from-2020-to-Present/2nrs-mtv8</a:t>
            </a:r>
            <a:r>
              <a:rPr lang="en-US" b="0" i="0" dirty="0">
                <a:effectLst/>
                <a:latin typeface="-apple-system"/>
              </a:rPr>
              <a:t> </a:t>
            </a:r>
            <a:r>
              <a:rPr lang="en-US" b="0" i="0" u="none" strike="noStrike" dirty="0">
                <a:effectLst/>
                <a:latin typeface="-apple-system"/>
                <a:hlinkClick r:id="rId6">
                  <a:extLst>
                    <a:ext uri="{A12FA001-AC4F-418D-AE19-62706E023703}">
                      <ahyp:hlinkClr xmlns:ahyp="http://schemas.microsoft.com/office/drawing/2018/hyperlinkcolor" val="tx"/>
                    </a:ext>
                  </a:extLst>
                </a:hlinkClick>
              </a:rPr>
              <a:t>https://medium.com/analytics-vidhya/los-angeles-crime-data-analysis-using-pandas-a68780d80a83</a:t>
            </a:r>
            <a:r>
              <a:rPr lang="en-US" b="0" i="0" dirty="0">
                <a:effectLst/>
                <a:latin typeface="-apple-system"/>
              </a:rPr>
              <a:t> </a:t>
            </a:r>
            <a:r>
              <a:rPr lang="en-US" b="0" i="0" u="none" strike="noStrike" dirty="0">
                <a:effectLst/>
                <a:latin typeface="-apple-system"/>
                <a:hlinkClick r:id="rId7">
                  <a:extLst>
                    <a:ext uri="{A12FA001-AC4F-418D-AE19-62706E023703}">
                      <ahyp:hlinkClr xmlns:ahyp="http://schemas.microsoft.com/office/drawing/2018/hyperlinkcolor" val="tx"/>
                    </a:ext>
                  </a:extLst>
                </a:hlinkClick>
              </a:rPr>
              <a:t>https://bja.ojp.gov/sites/g/files/xyckuh186/files/media/document/OverviewofCrimeAnalysis.pdf</a:t>
            </a:r>
            <a:endParaRPr lang="en-US" dirty="0"/>
          </a:p>
          <a:p>
            <a:endParaRPr lang="en-US" dirty="0"/>
          </a:p>
        </p:txBody>
      </p:sp>
    </p:spTree>
    <p:extLst>
      <p:ext uri="{BB962C8B-B14F-4D97-AF65-F5344CB8AC3E}">
        <p14:creationId xmlns:p14="http://schemas.microsoft.com/office/powerpoint/2010/main" val="36227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61A0-6D07-D6B1-2245-C2AEA70F476D}"/>
              </a:ext>
            </a:extLst>
          </p:cNvPr>
          <p:cNvSpPr>
            <a:spLocks noGrp="1"/>
          </p:cNvSpPr>
          <p:nvPr>
            <p:ph type="title"/>
          </p:nvPr>
        </p:nvSpPr>
        <p:spPr>
          <a:xfrm>
            <a:off x="6513534" y="609600"/>
            <a:ext cx="4754022" cy="1326321"/>
          </a:xfrm>
        </p:spPr>
        <p:txBody>
          <a:bodyPr>
            <a:normAutofit/>
          </a:bodyPr>
          <a:lstStyle/>
          <a:p>
            <a:r>
              <a:rPr lang="en-US" dirty="0"/>
              <a:t>Contents</a:t>
            </a:r>
          </a:p>
        </p:txBody>
      </p:sp>
      <p:pic>
        <p:nvPicPr>
          <p:cNvPr id="5" name="Picture 4" descr="Digital financial graph">
            <a:extLst>
              <a:ext uri="{FF2B5EF4-FFF2-40B4-BE49-F238E27FC236}">
                <a16:creationId xmlns:a16="http://schemas.microsoft.com/office/drawing/2014/main" id="{03B78A13-65A1-88B2-653E-E16868B169B9}"/>
              </a:ext>
            </a:extLst>
          </p:cNvPr>
          <p:cNvPicPr>
            <a:picLocks noChangeAspect="1"/>
          </p:cNvPicPr>
          <p:nvPr/>
        </p:nvPicPr>
        <p:blipFill rotWithShape="1">
          <a:blip r:embed="rId3"/>
          <a:srcRect l="32643" r="17357"/>
          <a:stretch/>
        </p:blipFill>
        <p:spPr>
          <a:xfrm>
            <a:off x="20" y="10"/>
            <a:ext cx="6095980" cy="6857990"/>
          </a:xfrm>
          <a:prstGeom prst="rect">
            <a:avLst/>
          </a:prstGeom>
        </p:spPr>
      </p:pic>
      <p:sp>
        <p:nvSpPr>
          <p:cNvPr id="11" name="Content Placeholder 2">
            <a:extLst>
              <a:ext uri="{FF2B5EF4-FFF2-40B4-BE49-F238E27FC236}">
                <a16:creationId xmlns:a16="http://schemas.microsoft.com/office/drawing/2014/main" id="{D3661066-6BD6-8A4D-0048-E35C421EE1E7}"/>
              </a:ext>
            </a:extLst>
          </p:cNvPr>
          <p:cNvSpPr>
            <a:spLocks noGrp="1"/>
          </p:cNvSpPr>
          <p:nvPr>
            <p:ph idx="1"/>
          </p:nvPr>
        </p:nvSpPr>
        <p:spPr>
          <a:xfrm>
            <a:off x="6645614" y="1801424"/>
            <a:ext cx="4754022" cy="3695136"/>
          </a:xfrm>
        </p:spPr>
        <p:txBody>
          <a:bodyPr>
            <a:normAutofit/>
          </a:bodyPr>
          <a:lstStyle/>
          <a:p>
            <a:endParaRPr lang="en-US" dirty="0"/>
          </a:p>
          <a:p>
            <a:r>
              <a:rPr lang="en-US" dirty="0"/>
              <a:t>Abstract</a:t>
            </a:r>
          </a:p>
          <a:p>
            <a:r>
              <a:rPr lang="en-US" dirty="0"/>
              <a:t>About Data set</a:t>
            </a:r>
          </a:p>
          <a:p>
            <a:r>
              <a:rPr lang="en-US" dirty="0"/>
              <a:t>Pre-Processing</a:t>
            </a:r>
          </a:p>
          <a:p>
            <a:r>
              <a:rPr lang="en-US" dirty="0"/>
              <a:t>EDA</a:t>
            </a:r>
          </a:p>
          <a:p>
            <a:r>
              <a:rPr lang="en-US" dirty="0"/>
              <a:t>Machine Learning models</a:t>
            </a:r>
          </a:p>
          <a:p>
            <a:r>
              <a:rPr lang="en-US" dirty="0"/>
              <a:t>Conclusion</a:t>
            </a:r>
          </a:p>
          <a:p>
            <a:endParaRPr lang="en-US" dirty="0"/>
          </a:p>
          <a:p>
            <a:endParaRPr lang="en-US" dirty="0"/>
          </a:p>
          <a:p>
            <a:endParaRPr lang="en-US" dirty="0"/>
          </a:p>
          <a:p>
            <a:endParaRPr lang="en-US" dirty="0"/>
          </a:p>
          <a:p>
            <a:pPr marL="0" indent="0">
              <a:buNone/>
            </a:pPr>
            <a:endParaRPr lang="en-US" dirty="0"/>
          </a:p>
          <a:p>
            <a:endParaRPr lang="en-US" dirty="0"/>
          </a:p>
        </p:txBody>
      </p:sp>
      <p:cxnSp>
        <p:nvCxnSpPr>
          <p:cNvPr id="12" name="Straight Connector 8">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8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76DA0-1E68-25F6-F77A-71DA2B94504A}"/>
              </a:ext>
            </a:extLst>
          </p:cNvPr>
          <p:cNvSpPr>
            <a:spLocks noGrp="1"/>
          </p:cNvSpPr>
          <p:nvPr>
            <p:ph type="title"/>
          </p:nvPr>
        </p:nvSpPr>
        <p:spPr>
          <a:xfrm>
            <a:off x="6435091" y="609600"/>
            <a:ext cx="4832465" cy="1326321"/>
          </a:xfrm>
        </p:spPr>
        <p:txBody>
          <a:bodyPr>
            <a:normAutofit/>
          </a:bodyPr>
          <a:lstStyle/>
          <a:p>
            <a:r>
              <a:rPr lang="en-US" dirty="0">
                <a:solidFill>
                  <a:schemeClr val="bg1"/>
                </a:solidFill>
              </a:rPr>
              <a:t>Abstract</a:t>
            </a:r>
          </a:p>
        </p:txBody>
      </p:sp>
      <p:sp>
        <p:nvSpPr>
          <p:cNvPr id="14" name="Rectangle 13">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D74B0A-F917-8539-6D63-B0EE8880537B}"/>
              </a:ext>
            </a:extLst>
          </p:cNvPr>
          <p:cNvPicPr>
            <a:picLocks noChangeAspect="1"/>
          </p:cNvPicPr>
          <p:nvPr/>
        </p:nvPicPr>
        <p:blipFill>
          <a:blip r:embed="rId2"/>
          <a:stretch>
            <a:fillRect/>
          </a:stretch>
        </p:blipFill>
        <p:spPr>
          <a:xfrm>
            <a:off x="812496" y="799816"/>
            <a:ext cx="5109182" cy="5258367"/>
          </a:xfrm>
          <a:prstGeom prst="rect">
            <a:avLst/>
          </a:prstGeom>
        </p:spPr>
      </p:pic>
      <p:sp>
        <p:nvSpPr>
          <p:cNvPr id="16" name="Rectangle 15">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CA49873-B17D-D558-668A-A666E48F145B}"/>
              </a:ext>
            </a:extLst>
          </p:cNvPr>
          <p:cNvSpPr>
            <a:spLocks noGrp="1"/>
          </p:cNvSpPr>
          <p:nvPr>
            <p:ph idx="1"/>
          </p:nvPr>
        </p:nvSpPr>
        <p:spPr>
          <a:xfrm>
            <a:off x="6435091" y="1935921"/>
            <a:ext cx="5553709" cy="3909987"/>
          </a:xfrm>
        </p:spPr>
        <p:txBody>
          <a:bodyPr>
            <a:normAutofit fontScale="77500" lnSpcReduction="20000"/>
          </a:bodyPr>
          <a:lstStyle/>
          <a:p>
            <a:pPr marL="0" indent="0" algn="just">
              <a:buNone/>
            </a:pPr>
            <a:r>
              <a:rPr lang="en-US" sz="2000" dirty="0">
                <a:solidFill>
                  <a:schemeClr val="bg1"/>
                </a:solidFill>
              </a:rPr>
              <a:t>Crime is one the most common social problems in the country impacting public welfare, children development, and adult socio-economic status. Crime analysis and prevention is a systematic approach for identifying and analyzing trends. With the advent of modern technology, crime data analysts can help Law Enforcement agencies to prevent crime incidents. I would like to represent an extensive proposal about the varying crimes in the city of Los Angeles. The purpose of this data analysis is to be aware of the patterns in criminal manners in order to anticipate crime activity and how can it be prevented. </a:t>
            </a:r>
            <a:r>
              <a:rPr lang="en-US" dirty="0">
                <a:solidFill>
                  <a:schemeClr val="bg1"/>
                </a:solidFill>
              </a:rPr>
              <a:t>P</a:t>
            </a:r>
            <a:r>
              <a:rPr lang="en-US" sz="2000" dirty="0">
                <a:solidFill>
                  <a:schemeClr val="bg1"/>
                </a:solidFill>
              </a:rPr>
              <a:t>redict the analytics for investigating various crime trends and patterns. The main objective of this project is to provide location based, and crime-type based rate and count, which may help the society to minimize the crime.</a:t>
            </a:r>
            <a:endParaRPr lang="en-US" dirty="0">
              <a:solidFill>
                <a:schemeClr val="bg1"/>
              </a:solidFill>
            </a:endParaRPr>
          </a:p>
          <a:p>
            <a:pPr marL="0" indent="0" algn="just">
              <a:buNone/>
            </a:pPr>
            <a:endParaRPr lang="en-US" sz="2000" dirty="0">
              <a:solidFill>
                <a:schemeClr val="bg1"/>
              </a:solidFill>
            </a:endParaRPr>
          </a:p>
          <a:p>
            <a:endParaRPr lang="en-US" dirty="0">
              <a:solidFill>
                <a:srgbClr val="FFFFFF"/>
              </a:solidFill>
            </a:endParaRPr>
          </a:p>
        </p:txBody>
      </p:sp>
    </p:spTree>
    <p:extLst>
      <p:ext uri="{BB962C8B-B14F-4D97-AF65-F5344CB8AC3E}">
        <p14:creationId xmlns:p14="http://schemas.microsoft.com/office/powerpoint/2010/main" val="208594859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558A-271F-D191-7F83-91F96322EB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62B118E-D480-5180-0B53-3F2E3FF38769}"/>
              </a:ext>
            </a:extLst>
          </p:cNvPr>
          <p:cNvSpPr>
            <a:spLocks noGrp="1"/>
          </p:cNvSpPr>
          <p:nvPr>
            <p:ph idx="1"/>
          </p:nvPr>
        </p:nvSpPr>
        <p:spPr/>
        <p:txBody>
          <a:bodyPr/>
          <a:lstStyle/>
          <a:p>
            <a:pPr marL="0" indent="0">
              <a:buNone/>
            </a:pPr>
            <a:r>
              <a:rPr lang="en-US" b="0" i="0" dirty="0">
                <a:effectLst/>
                <a:latin typeface="-apple-system"/>
              </a:rPr>
              <a:t>Los Angeles is located in southern California and is the second most populous city in the United States (second only to New York), as well as the heart of the film and television industries. According to the International Association of Crime Analysts (IACA), crime analysis is defined as a profession and process in which a set of quantitative and qualitative techniques are used to analyze data valuable to police agencies and their communities. It includes the analysis of crime and criminals, crime victims, disorder, quality of life issues, traffic issues, and internal police operations, and its results support criminal investigation and prosecution, patrol activities, crime prevention and reduction strategies, problem solving, and the evaluation of police efforts.</a:t>
            </a:r>
          </a:p>
          <a:p>
            <a:endParaRPr lang="en-US" dirty="0"/>
          </a:p>
        </p:txBody>
      </p:sp>
    </p:spTree>
    <p:extLst>
      <p:ext uri="{BB962C8B-B14F-4D97-AF65-F5344CB8AC3E}">
        <p14:creationId xmlns:p14="http://schemas.microsoft.com/office/powerpoint/2010/main" val="177485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5D8C-ADA1-8A7F-47F4-1DF4E3796D9B}"/>
              </a:ext>
            </a:extLst>
          </p:cNvPr>
          <p:cNvSpPr>
            <a:spLocks noGrp="1"/>
          </p:cNvSpPr>
          <p:nvPr>
            <p:ph type="title"/>
          </p:nvPr>
        </p:nvSpPr>
        <p:spPr>
          <a:xfrm>
            <a:off x="7872575" y="628651"/>
            <a:ext cx="3643150" cy="5584259"/>
          </a:xfrm>
        </p:spPr>
        <p:txBody>
          <a:bodyPr>
            <a:normAutofit/>
          </a:bodyPr>
          <a:lstStyle/>
          <a:p>
            <a:r>
              <a:rPr lang="en-US" sz="3700"/>
              <a:t>Framework</a:t>
            </a:r>
          </a:p>
        </p:txBody>
      </p:sp>
      <p:sp>
        <p:nvSpPr>
          <p:cNvPr id="9" name="Rectangle 8">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8CE5AF5-28C5-E120-423D-5499F7207500}"/>
              </a:ext>
            </a:extLst>
          </p:cNvPr>
          <p:cNvGraphicFramePr>
            <a:graphicFrameLocks noGrp="1"/>
          </p:cNvGraphicFramePr>
          <p:nvPr>
            <p:ph idx="1"/>
            <p:extLst>
              <p:ext uri="{D42A27DB-BD31-4B8C-83A1-F6EECF244321}">
                <p14:modId xmlns:p14="http://schemas.microsoft.com/office/powerpoint/2010/main" val="2841049353"/>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184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0900-B4CE-C90C-2770-6904D418E09E}"/>
              </a:ext>
            </a:extLst>
          </p:cNvPr>
          <p:cNvSpPr>
            <a:spLocks noGrp="1"/>
          </p:cNvSpPr>
          <p:nvPr>
            <p:ph type="title"/>
          </p:nvPr>
        </p:nvSpPr>
        <p:spPr>
          <a:xfrm>
            <a:off x="5820919" y="508000"/>
            <a:ext cx="6052945" cy="606868"/>
          </a:xfrm>
        </p:spPr>
        <p:txBody>
          <a:bodyPr>
            <a:normAutofit/>
          </a:bodyPr>
          <a:lstStyle/>
          <a:p>
            <a:r>
              <a:rPr lang="en-US" dirty="0"/>
              <a:t>About the data set</a:t>
            </a:r>
          </a:p>
        </p:txBody>
      </p:sp>
      <p:sp>
        <p:nvSpPr>
          <p:cNvPr id="20" name="Rectangle 19">
            <a:extLst>
              <a:ext uri="{FF2B5EF4-FFF2-40B4-BE49-F238E27FC236}">
                <a16:creationId xmlns:a16="http://schemas.microsoft.com/office/drawing/2014/main" id="{7FBC4875-DB6D-4EE2-9DDB-211000451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B380D6F-D663-3361-60FB-751AA5F2A73F}"/>
              </a:ext>
            </a:extLst>
          </p:cNvPr>
          <p:cNvPicPr>
            <a:picLocks noChangeAspect="1"/>
          </p:cNvPicPr>
          <p:nvPr/>
        </p:nvPicPr>
        <p:blipFill rotWithShape="1">
          <a:blip r:embed="rId3"/>
          <a:srcRect l="20672" r="20670" b="-2"/>
          <a:stretch/>
        </p:blipFill>
        <p:spPr>
          <a:xfrm>
            <a:off x="1141857" y="1114868"/>
            <a:ext cx="4450460" cy="4628265"/>
          </a:xfrm>
          <a:prstGeom prst="rect">
            <a:avLst/>
          </a:prstGeom>
        </p:spPr>
      </p:pic>
      <p:sp>
        <p:nvSpPr>
          <p:cNvPr id="22" name="Rectangle 21">
            <a:extLst>
              <a:ext uri="{FF2B5EF4-FFF2-40B4-BE49-F238E27FC236}">
                <a16:creationId xmlns:a16="http://schemas.microsoft.com/office/drawing/2014/main" id="{97B3A8C4-2A9E-4595-91F9-179B47C58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144317D-0D00-BE0F-B760-9A46729DF526}"/>
              </a:ext>
            </a:extLst>
          </p:cNvPr>
          <p:cNvSpPr>
            <a:spLocks noGrp="1"/>
          </p:cNvSpPr>
          <p:nvPr>
            <p:ph idx="1"/>
          </p:nvPr>
        </p:nvSpPr>
        <p:spPr>
          <a:xfrm>
            <a:off x="6210302" y="1114868"/>
            <a:ext cx="5800284" cy="5009708"/>
          </a:xfrm>
        </p:spPr>
        <p:txBody>
          <a:bodyPr>
            <a:noAutofit/>
          </a:bodyPr>
          <a:lstStyle/>
          <a:p>
            <a:pPr marL="0" indent="0">
              <a:buNone/>
            </a:pPr>
            <a:r>
              <a:rPr lang="en-US" sz="1800" b="0" i="0" dirty="0">
                <a:effectLst/>
              </a:rPr>
              <a:t>This data set contains the "Los Angeles crime data history." A crime is an unlawful conduct, and we have heard about many sorts of crimes that have occurred in various locations. In this section, I will classify the Los Angeles crime report, which covers all sorts of crimes that are typed on paper, and therefore there may be some inaccuracies within the data. We have data from the year 2020 until the present. </a:t>
            </a:r>
            <a:r>
              <a:rPr lang="en-US" sz="1800" dirty="0"/>
              <a:t>The data set contains 5,64,163 rows and 28 columns. In this 28 columns </a:t>
            </a:r>
          </a:p>
          <a:p>
            <a:pPr marL="0" indent="0">
              <a:buNone/>
            </a:pPr>
            <a:endParaRPr lang="en-US" sz="1800" b="0" i="0" dirty="0">
              <a:effectLst/>
            </a:endParaRPr>
          </a:p>
          <a:p>
            <a:pPr marL="0" indent="0">
              <a:buNone/>
            </a:pPr>
            <a:r>
              <a:rPr lang="en-US" sz="1800" dirty="0" err="1"/>
              <a:t>DataSet</a:t>
            </a:r>
            <a:r>
              <a:rPr lang="en-US" sz="1800" dirty="0"/>
              <a:t>-Link:</a:t>
            </a:r>
            <a:br>
              <a:rPr lang="en-US" sz="1800" dirty="0"/>
            </a:br>
            <a:r>
              <a:rPr lang="en-US" sz="1800" dirty="0">
                <a:hlinkClick r:id="rId4">
                  <a:extLst>
                    <a:ext uri="{A12FA001-AC4F-418D-AE19-62706E023703}">
                      <ahyp:hlinkClr xmlns:ahyp="http://schemas.microsoft.com/office/drawing/2018/hyperlinkcolor" val="tx"/>
                    </a:ext>
                  </a:extLst>
                </a:hlinkClick>
              </a:rPr>
              <a:t>https://data.lacity.org/Public-Safety/Crime-Data-from-2020-to-Present/2nrs-mtv8</a:t>
            </a:r>
            <a:endParaRPr lang="en-US" sz="1800" b="0" i="0" dirty="0">
              <a:effectLst/>
            </a:endParaRPr>
          </a:p>
          <a:p>
            <a:pPr marL="0" indent="0">
              <a:buNone/>
            </a:pPr>
            <a:endParaRPr lang="en-US" sz="1800" dirty="0"/>
          </a:p>
        </p:txBody>
      </p:sp>
    </p:spTree>
    <p:extLst>
      <p:ext uri="{BB962C8B-B14F-4D97-AF65-F5344CB8AC3E}">
        <p14:creationId xmlns:p14="http://schemas.microsoft.com/office/powerpoint/2010/main" val="243963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B495-4CFF-738D-B0F4-D06C125AC4CC}"/>
              </a:ext>
            </a:extLst>
          </p:cNvPr>
          <p:cNvSpPr>
            <a:spLocks noGrp="1"/>
          </p:cNvSpPr>
          <p:nvPr>
            <p:ph type="title"/>
          </p:nvPr>
        </p:nvSpPr>
        <p:spPr>
          <a:xfrm>
            <a:off x="5750560" y="1066804"/>
            <a:ext cx="6261686" cy="5341800"/>
          </a:xfrm>
        </p:spPr>
        <p:txBody>
          <a:bodyPr>
            <a:normAutofit/>
          </a:bodyPr>
          <a:lstStyle/>
          <a:p>
            <a:pPr algn="l"/>
            <a:r>
              <a:rPr lang="en-US" sz="2000" dirty="0">
                <a:latin typeface="+mn-lt"/>
              </a:rPr>
              <a:t>   </a:t>
            </a:r>
            <a:r>
              <a:rPr lang="en-US" sz="2200" b="0" i="0" dirty="0">
                <a:effectLst/>
              </a:rPr>
              <a:t>AREA NAME</a:t>
            </a:r>
            <a:br>
              <a:rPr lang="en-US" sz="2200" b="0" i="0" dirty="0">
                <a:effectLst/>
              </a:rPr>
            </a:br>
            <a:r>
              <a:rPr lang="en-US" sz="2200" b="0" i="0" dirty="0">
                <a:effectLst/>
              </a:rPr>
              <a:t>• </a:t>
            </a:r>
            <a:r>
              <a:rPr lang="en-US" sz="2200" b="0" i="0" dirty="0" err="1">
                <a:effectLst/>
              </a:rPr>
              <a:t>Rpt</a:t>
            </a:r>
            <a:r>
              <a:rPr lang="en-US" sz="2200" b="0" i="0" dirty="0">
                <a:effectLst/>
              </a:rPr>
              <a:t> </a:t>
            </a:r>
            <a:r>
              <a:rPr lang="en-US" sz="2200" b="0" i="0" dirty="0" err="1">
                <a:effectLst/>
              </a:rPr>
              <a:t>Dist</a:t>
            </a:r>
            <a:r>
              <a:rPr lang="en-US" sz="2200" b="0" i="0" dirty="0">
                <a:effectLst/>
              </a:rPr>
              <a:t> No- sub-area </a:t>
            </a:r>
            <a:br>
              <a:rPr lang="en-US" sz="2200" b="0" i="0" dirty="0">
                <a:effectLst/>
              </a:rPr>
            </a:br>
            <a:r>
              <a:rPr lang="en-US" sz="2200" b="0" i="0" dirty="0">
                <a:effectLst/>
              </a:rPr>
              <a:t>• </a:t>
            </a:r>
            <a:r>
              <a:rPr lang="en-US" sz="2200" b="0" i="0" dirty="0" err="1">
                <a:effectLst/>
              </a:rPr>
              <a:t>Crm</a:t>
            </a:r>
            <a:r>
              <a:rPr lang="en-US" sz="2200" b="0" i="0" dirty="0">
                <a:effectLst/>
              </a:rPr>
              <a:t> Cd - crime committed</a:t>
            </a:r>
            <a:br>
              <a:rPr lang="en-US" sz="2200" b="0" i="0" dirty="0">
                <a:effectLst/>
              </a:rPr>
            </a:br>
            <a:r>
              <a:rPr lang="en-US" sz="2200" b="0" i="0" dirty="0">
                <a:effectLst/>
              </a:rPr>
              <a:t>• </a:t>
            </a:r>
            <a:r>
              <a:rPr lang="en-US" sz="2200" b="0" i="0" dirty="0" err="1">
                <a:effectLst/>
              </a:rPr>
              <a:t>Crm</a:t>
            </a:r>
            <a:r>
              <a:rPr lang="en-US" sz="2200" b="0" i="0" dirty="0">
                <a:effectLst/>
              </a:rPr>
              <a:t> Cd Desc - Crime Code</a:t>
            </a:r>
            <a:br>
              <a:rPr lang="en-US" sz="2200" b="0" i="0" dirty="0">
                <a:effectLst/>
              </a:rPr>
            </a:br>
            <a:r>
              <a:rPr lang="en-US" sz="2200" b="0" i="0" dirty="0">
                <a:effectLst/>
              </a:rPr>
              <a:t>• </a:t>
            </a:r>
            <a:r>
              <a:rPr lang="en-US" sz="2200" b="0" i="0" dirty="0" err="1">
                <a:effectLst/>
              </a:rPr>
              <a:t>Vict</a:t>
            </a:r>
            <a:r>
              <a:rPr lang="en-US" sz="2200" b="0" i="0" dirty="0">
                <a:effectLst/>
              </a:rPr>
              <a:t> Age - Indicates age of victim</a:t>
            </a:r>
            <a:br>
              <a:rPr lang="en-US" sz="2200" b="0" i="0" dirty="0">
                <a:effectLst/>
              </a:rPr>
            </a:br>
            <a:r>
              <a:rPr lang="en-US" sz="2200" b="0" i="0" dirty="0">
                <a:effectLst/>
              </a:rPr>
              <a:t>• </a:t>
            </a:r>
            <a:r>
              <a:rPr lang="en-US" sz="2200" b="0" i="0" dirty="0" err="1">
                <a:effectLst/>
              </a:rPr>
              <a:t>Vict</a:t>
            </a:r>
            <a:r>
              <a:rPr lang="en-US" sz="2200" b="0" i="0" dirty="0">
                <a:effectLst/>
              </a:rPr>
              <a:t> Sex </a:t>
            </a:r>
            <a:br>
              <a:rPr lang="en-US" sz="2200" b="0" i="0" dirty="0">
                <a:effectLst/>
              </a:rPr>
            </a:br>
            <a:r>
              <a:rPr lang="en-US" sz="2200" b="0" i="0" dirty="0">
                <a:effectLst/>
              </a:rPr>
              <a:t>• </a:t>
            </a:r>
            <a:r>
              <a:rPr lang="en-US" sz="2200" b="0" i="0" dirty="0" err="1">
                <a:effectLst/>
              </a:rPr>
              <a:t>Premis</a:t>
            </a:r>
            <a:r>
              <a:rPr lang="en-US" sz="2200" b="0" i="0" dirty="0">
                <a:effectLst/>
              </a:rPr>
              <a:t> Cd -  location </a:t>
            </a:r>
            <a:br>
              <a:rPr lang="en-US" sz="2200" b="0" i="0" dirty="0">
                <a:effectLst/>
              </a:rPr>
            </a:br>
            <a:r>
              <a:rPr lang="en-US" sz="2200" b="0" i="0" dirty="0">
                <a:effectLst/>
              </a:rPr>
              <a:t>• </a:t>
            </a:r>
            <a:r>
              <a:rPr lang="en-US" sz="2200" b="0" i="0" dirty="0" err="1">
                <a:effectLst/>
              </a:rPr>
              <a:t>Premis</a:t>
            </a:r>
            <a:r>
              <a:rPr lang="en-US" sz="2200" b="0" i="0" dirty="0">
                <a:effectLst/>
              </a:rPr>
              <a:t> Desc - Premise Code</a:t>
            </a:r>
            <a:br>
              <a:rPr lang="en-US" sz="2200" b="0" i="0" dirty="0">
                <a:effectLst/>
              </a:rPr>
            </a:br>
            <a:r>
              <a:rPr lang="en-US" sz="2200" b="0" i="0" dirty="0">
                <a:effectLst/>
              </a:rPr>
              <a:t>• Weapon Used Cd - type of weapon </a:t>
            </a:r>
            <a:br>
              <a:rPr lang="en-US" sz="2200" b="0" i="0" dirty="0">
                <a:effectLst/>
              </a:rPr>
            </a:br>
            <a:r>
              <a:rPr lang="en-US" sz="2200" b="0" i="0" dirty="0">
                <a:effectLst/>
              </a:rPr>
              <a:t>• Weapon Desc -  Weapon Code </a:t>
            </a:r>
            <a:br>
              <a:rPr lang="en-US" sz="2200" b="0" i="0" dirty="0">
                <a:effectLst/>
              </a:rPr>
            </a:br>
            <a:r>
              <a:rPr lang="en-US" sz="2200" b="0" i="0" dirty="0">
                <a:effectLst/>
              </a:rPr>
              <a:t>• LOCATION </a:t>
            </a:r>
            <a:br>
              <a:rPr lang="en-US" sz="2200" b="0" i="0" dirty="0">
                <a:effectLst/>
              </a:rPr>
            </a:br>
            <a:r>
              <a:rPr lang="en-US" sz="2200" b="0" i="0" dirty="0">
                <a:effectLst/>
              </a:rPr>
              <a:t>• LAT - Latitude Coordinate</a:t>
            </a:r>
            <a:br>
              <a:rPr lang="en-US" sz="2200" b="0" i="0" dirty="0">
                <a:effectLst/>
              </a:rPr>
            </a:br>
            <a:r>
              <a:rPr lang="en-US" sz="2200" b="0" i="0" dirty="0">
                <a:effectLst/>
              </a:rPr>
              <a:t>• LON - Longitude Coordinate</a:t>
            </a:r>
            <a:br>
              <a:rPr lang="en-US" sz="2200" b="0" i="0" dirty="0">
                <a:effectLst/>
              </a:rPr>
            </a:br>
            <a:r>
              <a:rPr lang="en-US" sz="2200" b="0" i="0" dirty="0">
                <a:effectLst/>
              </a:rPr>
              <a:t>• </a:t>
            </a:r>
            <a:r>
              <a:rPr lang="en-US" sz="2200" b="0" i="0" dirty="0" err="1">
                <a:effectLst/>
              </a:rPr>
              <a:t>VictIM</a:t>
            </a:r>
            <a:r>
              <a:rPr lang="en-US" sz="2200" b="0" i="0" dirty="0">
                <a:effectLst/>
              </a:rPr>
              <a:t> Descent </a:t>
            </a:r>
            <a:br>
              <a:rPr lang="en-US" sz="2200" b="0" i="0" dirty="0">
                <a:effectLst/>
              </a:rPr>
            </a:br>
            <a:br>
              <a:rPr lang="en-US" sz="1400" dirty="0">
                <a:latin typeface="+mn-lt"/>
              </a:rPr>
            </a:br>
            <a:br>
              <a:rPr lang="en-US" sz="1400" dirty="0">
                <a:latin typeface="+mn-lt"/>
              </a:rPr>
            </a:br>
            <a:br>
              <a:rPr lang="en-US" sz="1400" dirty="0">
                <a:latin typeface="+mn-lt"/>
              </a:rPr>
            </a:br>
            <a:endParaRPr lang="en-US" sz="1400" dirty="0">
              <a:latin typeface="+mn-lt"/>
            </a:endParaRPr>
          </a:p>
        </p:txBody>
      </p:sp>
      <p:pic>
        <p:nvPicPr>
          <p:cNvPr id="5" name="Content Placeholder 4">
            <a:extLst>
              <a:ext uri="{FF2B5EF4-FFF2-40B4-BE49-F238E27FC236}">
                <a16:creationId xmlns:a16="http://schemas.microsoft.com/office/drawing/2014/main" id="{07E42BE8-BFA9-BAB7-BD08-7EB2AE56D9B3}"/>
              </a:ext>
            </a:extLst>
          </p:cNvPr>
          <p:cNvPicPr>
            <a:picLocks noGrp="1" noChangeAspect="1"/>
          </p:cNvPicPr>
          <p:nvPr>
            <p:ph idx="1"/>
          </p:nvPr>
        </p:nvPicPr>
        <p:blipFill>
          <a:blip r:embed="rId2"/>
          <a:stretch>
            <a:fillRect/>
          </a:stretch>
        </p:blipFill>
        <p:spPr>
          <a:xfrm>
            <a:off x="296986" y="248385"/>
            <a:ext cx="5251938" cy="6286500"/>
          </a:xfrm>
        </p:spPr>
      </p:pic>
      <p:sp>
        <p:nvSpPr>
          <p:cNvPr id="6" name="Rectangle 1">
            <a:extLst>
              <a:ext uri="{FF2B5EF4-FFF2-40B4-BE49-F238E27FC236}">
                <a16:creationId xmlns:a16="http://schemas.microsoft.com/office/drawing/2014/main" id="{C0A5CB94-04B1-8493-D2B3-26CF05217B9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6AD2F65-6E09-099A-0D8A-565A57027CC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84315"/>
                </a:solidFill>
                <a:effectLst/>
                <a:latin typeface="Courier New" panose="02070309020205020404" pitchFamily="49" charset="0"/>
                <a:cs typeface="Courier New" panose="02070309020205020404" pitchFamily="49" charset="0"/>
              </a:rPr>
              <a:t>Out[4]:</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(564163, 28)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F6C95B8-32FE-DDFE-6EC0-DCE1433E1A7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069EBBC-0F94-4C46-F8F2-A52D144B7448}"/>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84315"/>
                </a:solidFill>
                <a:effectLst/>
                <a:latin typeface="Courier New" panose="02070309020205020404" pitchFamily="49" charset="0"/>
                <a:cs typeface="Courier New" panose="02070309020205020404" pitchFamily="49" charset="0"/>
              </a:rPr>
              <a:t>Out[4]:</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(564163, 28)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0F15345-C814-9AB2-8422-1E55FC1E6B47}"/>
              </a:ext>
            </a:extLst>
          </p:cNvPr>
          <p:cNvSpPr txBox="1"/>
          <p:nvPr/>
        </p:nvSpPr>
        <p:spPr>
          <a:xfrm>
            <a:off x="6096000" y="152400"/>
            <a:ext cx="3261360" cy="707886"/>
          </a:xfrm>
          <a:prstGeom prst="rect">
            <a:avLst/>
          </a:prstGeom>
          <a:noFill/>
        </p:spPr>
        <p:txBody>
          <a:bodyPr wrap="square">
            <a:spAutoFit/>
          </a:bodyPr>
          <a:lstStyle/>
          <a:p>
            <a:pPr algn="ctr"/>
            <a:r>
              <a:rPr lang="en-US" sz="4000" dirty="0">
                <a:latin typeface="+mn-lt"/>
              </a:rPr>
              <a:t>ATTRIBUTES</a:t>
            </a:r>
            <a:endParaRPr lang="en-US" sz="3600" dirty="0"/>
          </a:p>
        </p:txBody>
      </p:sp>
    </p:spTree>
    <p:extLst>
      <p:ext uri="{BB962C8B-B14F-4D97-AF65-F5344CB8AC3E}">
        <p14:creationId xmlns:p14="http://schemas.microsoft.com/office/powerpoint/2010/main" val="189666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9396-D62A-1229-E677-62D3B7FF5BD9}"/>
              </a:ext>
            </a:extLst>
          </p:cNvPr>
          <p:cNvSpPr>
            <a:spLocks noGrp="1"/>
          </p:cNvSpPr>
          <p:nvPr>
            <p:ph type="title"/>
          </p:nvPr>
        </p:nvSpPr>
        <p:spPr>
          <a:xfrm>
            <a:off x="913796" y="609600"/>
            <a:ext cx="9383144" cy="1326321"/>
          </a:xfrm>
        </p:spPr>
        <p:txBody>
          <a:bodyPr/>
          <a:lstStyle/>
          <a:p>
            <a:r>
              <a:rPr lang="en-US" dirty="0"/>
              <a:t>DATA CLEANSING</a:t>
            </a:r>
            <a:br>
              <a:rPr lang="en-US" dirty="0"/>
            </a:br>
            <a:r>
              <a:rPr lang="en-US" dirty="0"/>
              <a:t>NULL Values in dataset</a:t>
            </a:r>
          </a:p>
        </p:txBody>
      </p:sp>
      <p:pic>
        <p:nvPicPr>
          <p:cNvPr id="5" name="Content Placeholder 4" descr="A picture containing chart">
            <a:extLst>
              <a:ext uri="{FF2B5EF4-FFF2-40B4-BE49-F238E27FC236}">
                <a16:creationId xmlns:a16="http://schemas.microsoft.com/office/drawing/2014/main" id="{3A3BDDC5-4BE8-6107-0009-2D27B6818111}"/>
              </a:ext>
            </a:extLst>
          </p:cNvPr>
          <p:cNvPicPr>
            <a:picLocks noGrp="1" noChangeAspect="1"/>
          </p:cNvPicPr>
          <p:nvPr>
            <p:ph idx="1"/>
          </p:nvPr>
        </p:nvPicPr>
        <p:blipFill>
          <a:blip r:embed="rId2"/>
          <a:stretch>
            <a:fillRect/>
          </a:stretch>
        </p:blipFill>
        <p:spPr>
          <a:xfrm>
            <a:off x="536714" y="2095500"/>
            <a:ext cx="5804452" cy="4152900"/>
          </a:xfrm>
        </p:spPr>
      </p:pic>
      <p:pic>
        <p:nvPicPr>
          <p:cNvPr id="7" name="Picture 6">
            <a:extLst>
              <a:ext uri="{FF2B5EF4-FFF2-40B4-BE49-F238E27FC236}">
                <a16:creationId xmlns:a16="http://schemas.microsoft.com/office/drawing/2014/main" id="{330E8D3F-926C-B200-9AC5-C01E7AF6777E}"/>
              </a:ext>
            </a:extLst>
          </p:cNvPr>
          <p:cNvPicPr>
            <a:picLocks noChangeAspect="1"/>
          </p:cNvPicPr>
          <p:nvPr/>
        </p:nvPicPr>
        <p:blipFill>
          <a:blip r:embed="rId3"/>
          <a:stretch>
            <a:fillRect/>
          </a:stretch>
        </p:blipFill>
        <p:spPr>
          <a:xfrm>
            <a:off x="6669157" y="2095500"/>
            <a:ext cx="5367130" cy="4152900"/>
          </a:xfrm>
          <a:prstGeom prst="rect">
            <a:avLst/>
          </a:prstGeom>
        </p:spPr>
      </p:pic>
    </p:spTree>
    <p:extLst>
      <p:ext uri="{BB962C8B-B14F-4D97-AF65-F5344CB8AC3E}">
        <p14:creationId xmlns:p14="http://schemas.microsoft.com/office/powerpoint/2010/main" val="1544289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1272</TotalTime>
  <Words>927</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Bookman Old Style</vt:lpstr>
      <vt:lpstr>Calibri</vt:lpstr>
      <vt:lpstr>Courier New</vt:lpstr>
      <vt:lpstr>Helvetica Neue</vt:lpstr>
      <vt:lpstr>Rockwell</vt:lpstr>
      <vt:lpstr>Damask</vt:lpstr>
      <vt:lpstr>Los Angeles Crime  Weapon prediction using Machine learning models</vt:lpstr>
      <vt:lpstr>Under the guidance of Professor Chaojie WANG</vt:lpstr>
      <vt:lpstr>Contents</vt:lpstr>
      <vt:lpstr>Abstract</vt:lpstr>
      <vt:lpstr>Introduction</vt:lpstr>
      <vt:lpstr>Framework</vt:lpstr>
      <vt:lpstr>About the data set</vt:lpstr>
      <vt:lpstr>   AREA NAME • Rpt Dist No- sub-area  • Crm Cd - crime committed • Crm Cd Desc - Crime Code • Vict Age - Indicates age of victim • Vict Sex  • Premis Cd -  location  • Premis Desc - Premise Code • Weapon Used Cd - type of weapon  • Weapon Desc -  Weapon Code  • LOCATION  • LAT - Latitude Coordinate • LON - Longitude Coordinate • VictIM Descent     </vt:lpstr>
      <vt:lpstr>DATA CLEANSING NULL Values in dataset</vt:lpstr>
      <vt:lpstr>EXPLORATORY DATA ANALYSIS</vt:lpstr>
      <vt:lpstr>Crimes according to AREA </vt:lpstr>
      <vt:lpstr>PowerPoint Presentation</vt:lpstr>
      <vt:lpstr>Top Crimes that occurred according to date </vt:lpstr>
      <vt:lpstr>PowerPoint Presentation</vt:lpstr>
      <vt:lpstr>Target Column</vt:lpstr>
      <vt:lpstr>Different types of Weapons Used</vt:lpstr>
      <vt:lpstr>TARGET COLUMN</vt:lpstr>
      <vt:lpstr>Machine Learning MODELS</vt:lpstr>
      <vt:lpstr>Classification report   </vt:lpstr>
      <vt:lpstr>ROC CURVE</vt:lpstr>
      <vt:lpstr>Conclusion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Crime  Weapon prediction using Machine learning models</dc:title>
  <dc:creator>B. Naga Chandrika</dc:creator>
  <cp:lastModifiedBy>B. Naga Chandrika</cp:lastModifiedBy>
  <cp:revision>4</cp:revision>
  <dcterms:created xsi:type="dcterms:W3CDTF">2022-11-22T05:36:26Z</dcterms:created>
  <dcterms:modified xsi:type="dcterms:W3CDTF">2022-12-19T00:44:54Z</dcterms:modified>
</cp:coreProperties>
</file>