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c53cefb21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9c53cefb2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c53cefb21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9c53cefb21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c53cefb21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9c53cefb21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c53cefb21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9c53cefb21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c53cefb21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9c53cefb21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c53cefb21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9c53cefb21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c53cefb21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9c53cefb21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c53cefb21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9c53cefb21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c53cefb21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9c53cefb21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c53cefb2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9c53cefb2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c53cefb21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9c53cefb21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c53cefb21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9c53cefb2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53cefb21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9c53cefb2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c53cefb21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9c53cefb21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c53cefb21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9c53cefb21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c53cefb21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9c53cefb21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c53cefb21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9c53cefb21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538025"/>
            <a:ext cx="76881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647"/>
              <a:buNone/>
            </a:pPr>
            <a:r>
              <a:rPr lang="en" sz="4533"/>
              <a:t>Synthetic face generation</a:t>
            </a:r>
            <a:endParaRPr sz="45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044"/>
              <a:buNone/>
            </a:pPr>
            <a:r>
              <a:rPr lang="en" sz="2977"/>
              <a:t>Data 606: Capstone in Data Science</a:t>
            </a:r>
            <a:endParaRPr sz="297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044"/>
              <a:buNone/>
            </a:pPr>
            <a:r>
              <a:rPr lang="en" sz="2977"/>
              <a:t>Professor: Chaojie Wang</a:t>
            </a:r>
            <a:endParaRPr sz="2977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74275" y="2958375"/>
            <a:ext cx="76881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100" u="sng"/>
              <a:t>Presented By</a:t>
            </a:r>
            <a:r>
              <a:rPr lang="en" sz="2100"/>
              <a:t>:</a:t>
            </a:r>
            <a:br>
              <a:rPr lang="en" sz="2100"/>
            </a:b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100"/>
              <a:t>Koushik Kumar Reddy Ajjuguttu - AR32779</a:t>
            </a:r>
            <a:br>
              <a:rPr lang="en" sz="2100"/>
            </a:br>
            <a:r>
              <a:rPr lang="en" sz="2100"/>
              <a:t>Rama Charan Teja Polanki </a:t>
            </a:r>
            <a:r>
              <a:rPr lang="en" sz="2100"/>
              <a:t>- DZ83376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Architecture - Generator 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generator thales few inputs and acts similar to  a decoder to generate the image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we start with a 1D dense layer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slowly increase the size of the dense layer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Reshape the dense layer to 2D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smaller convolutions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bigger convolutions finally to achieve an image of size expected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Architecture - Discriminator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450" y="1853850"/>
            <a:ext cx="27392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Architecture - Discriminator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discriminator starts with taking an image as an input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Then the layers follow like a normal image classification layers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We apply convolutions to get the resultant output size smaller and smaller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We increase the number of kernels slowly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Finally flatten all the neurons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Then apply dense layers until we  get one output neuron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 - Tech stack used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colab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Opencv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Scikit learn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Faces created by the GAN</a:t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875" y="2313325"/>
            <a:ext cx="1438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0500" y="2313338"/>
            <a:ext cx="13811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6975" y="2337138"/>
            <a:ext cx="1390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729450" y="2078875"/>
            <a:ext cx="76887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generator and discriminator models were big enough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 the images that came out of the models were not so good enough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could be found out that the images are synthetic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Reason: </a:t>
            </a:r>
            <a:r>
              <a:rPr lang="en"/>
              <a:t>The models could not reach due to limited resources.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models required repetitive batch trainings on images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once on images itself is heavily resource consuming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many times required a lot of time which never allowed the model to converge fully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Solution: </a:t>
            </a:r>
            <a:r>
              <a:rPr lang="en"/>
              <a:t>The convergence can be achieved by following things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Providing more computing resources,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GPUs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RAM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computational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more hardware is available, more epochs can be performed to better convergence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types of images could be added to get diverse faces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could be generalized to produce not just images but also other things like hand written digits, anime images etc using transfer learning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can be modified to give facial features as input and the resultant face contains those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Synthetic face generation, is gaining a lot of attraction in current days.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Synthetic face generation has many applications like data augmentation for machine learning models, usage in anime or cartoons, creating social media influencers etc.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technology behind this is GANs which is short for Generative Adversarial Networks.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Many firms and R&amp;Ds started working on GANs extensively in recent days.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Facebook is extensively working on this to use the new faces in the metaverse.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objective of this project is to create a data model which can synthesize images of faces which it has never seen.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The ML technology used for this purpose are GANs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Face synthesis can be used as a data augmentation technique in such cases to create more data.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created a complete dataset with synthetic faces. When tested on different models, the performance was much better than models trained using normal dataset on test data.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says this is because of the diversity added in the dataset.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technology can be extended to gaming Industry for creating  </a:t>
            </a:r>
            <a:r>
              <a:rPr lang="en"/>
              <a:t>numerous game characters</a:t>
            </a:r>
            <a:r>
              <a:rPr lang="en"/>
              <a:t>, government agencies to test the credibility of face recognition, IT industry to improve facial recognition to provide more privacy and security to their users.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Success stories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artificially generated instagram influencer named Miquela Sousa got over a million followers on instagram before it was announced that she wasn't real. "Until my conversation with Nikola, it seemed like an indisputable fact that Miquela wasn’t real" - quoted by a reporter from "The Cut".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"The coolest idea in the last 20 years" - quoted by Yann LeCun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success stories of GANs reflects on the impact they make in society.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obtained the dataset from "http://mmlab.ie.cuhk.edu.hk/projects/CelebA.html"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called the celebA dataset and contains over 200,000 face images along with different tags.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The data is from a trusted source which is Multimedia lab from The Chinese University of Hong Kong.  The data contains faces with over 38 different attributes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- Architecture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438" y="1853850"/>
            <a:ext cx="6843124" cy="3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-  Description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we are using is a Generative adversarial networks.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contains a generator and a discriminator.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generator takes an input and generates an image as an output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discriminator takes an image as an input and gives true or false as output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true means it is a real image and false means it is a synthetic image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the generator and the discriminator are 2D convolution neural networks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- Generator architecture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550" y="1853850"/>
            <a:ext cx="48011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