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who.int/info" TargetMode="External"/><Relationship Id="rId2" Type="http://schemas.openxmlformats.org/officeDocument/2006/relationships/hyperlink" Target="https://data.humdata.org/dataset/covid-19-global-travel-restrictions-and-airline-inform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who.int/WHO-COVID-19-global-table-data.csv" TargetMode="External"/><Relationship Id="rId2" Type="http://schemas.openxmlformats.org/officeDocument/2006/relationships/hyperlink" Target="https://docs.google.com/spreadsheets/d/1E6wgwLeoAmcQO9bzEw0UbSsMpkX2sDsL1E3jJ-VR1zE/export?format=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id19.who.int/who-data/vaccination-data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" y="1536193"/>
            <a:ext cx="8570976" cy="20642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606 Capstone Project:</a:t>
            </a:r>
            <a:br>
              <a:rPr lang="en-US" b="1" dirty="0"/>
            </a:br>
            <a:r>
              <a:rPr lang="en-US" b="1" dirty="0"/>
              <a:t>The influence of travel restrictions on 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Hugues Nelson Iradukunda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A46-431D-4B0F-8374-F9D68CFA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ADF0-E565-4D86-B796-B15FADA3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https://data.humdata.org/dataset/covid-19-global-travel-restrictions-and-airline-information</a:t>
            </a:r>
            <a:endParaRPr lang="en-US" dirty="0"/>
          </a:p>
          <a:p>
            <a:r>
              <a:rPr lang="en-US" dirty="0">
                <a:hlinkClick r:id="rId3"/>
              </a:rPr>
              <a:t>https://covid19.who.int/info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23F8-4AF9-4426-B456-942AEA38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CF0C-2F43-4EBD-8AFE-3075A2D4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March 2020, COVID-19 was declared as a global pandemic</a:t>
            </a:r>
          </a:p>
          <a:p>
            <a:r>
              <a:rPr lang="en-US" dirty="0"/>
              <a:t>As of today, the COVID-19 infections are over 400 millions cases, and the death cases approaches near 8 millions worldwide.</a:t>
            </a:r>
          </a:p>
          <a:p>
            <a:r>
              <a:rPr lang="en-US" dirty="0"/>
              <a:t>Travel restrictions were imposed to minimize the coronavirus disease infections and deaths.</a:t>
            </a:r>
          </a:p>
          <a:p>
            <a:r>
              <a:rPr lang="en-US" dirty="0"/>
              <a:t>My goal is to make an analysis of the influence of travel restrictions on COVID-19</a:t>
            </a:r>
          </a:p>
        </p:txBody>
      </p:sp>
    </p:spTree>
    <p:extLst>
      <p:ext uri="{BB962C8B-B14F-4D97-AF65-F5344CB8AC3E}">
        <p14:creationId xmlns:p14="http://schemas.microsoft.com/office/powerpoint/2010/main" val="187642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62B1-E7F7-4E38-A589-D35CD047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A931-F7C3-4364-BC7E-4E657D01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Global Travel Restrictions and Airline Information:</a:t>
            </a:r>
          </a:p>
          <a:p>
            <a:pPr lvl="1"/>
            <a:r>
              <a:rPr lang="en-US" dirty="0">
                <a:hlinkClick r:id="rId2"/>
              </a:rPr>
              <a:t>COVID-19 travel restrictions by country latest</a:t>
            </a:r>
            <a:endParaRPr lang="en-US" dirty="0"/>
          </a:p>
          <a:p>
            <a:r>
              <a:rPr lang="en-US" dirty="0"/>
              <a:t>World Health Organization (WHO) COVID-19 Dashboard:</a:t>
            </a:r>
          </a:p>
          <a:p>
            <a:pPr lvl="1"/>
            <a:r>
              <a:rPr lang="en-US" dirty="0">
                <a:hlinkClick r:id="rId3"/>
              </a:rPr>
              <a:t>Latest reported counts of cases and deaths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Vaccination 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0F20-E0C4-4C86-9EA2-98A46019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or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DE8D-EFFD-40CB-819E-B0AE0136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travel restrictions been effective in preventing COVID-19?</a:t>
            </a:r>
          </a:p>
          <a:p>
            <a:r>
              <a:rPr lang="en-US" dirty="0"/>
              <a:t>Have vaccinations among the travelers played a significant roles in reducing the virus transmission?</a:t>
            </a:r>
          </a:p>
          <a:p>
            <a:r>
              <a:rPr lang="en-US" dirty="0"/>
              <a:t>Has travel bans for some countries influenced significantly COVID-19 infections and deaths?</a:t>
            </a:r>
          </a:p>
        </p:txBody>
      </p:sp>
    </p:spTree>
    <p:extLst>
      <p:ext uri="{BB962C8B-B14F-4D97-AF65-F5344CB8AC3E}">
        <p14:creationId xmlns:p14="http://schemas.microsoft.com/office/powerpoint/2010/main" val="390495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6B13-9879-4583-A28F-6A275499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EDA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D7B9-41DB-4184-B9E6-64089EA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6749"/>
            <a:ext cx="8229600" cy="419645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Understanding the data sets: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4ED9D-2AF2-46D3-9FF6-FD919256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6" y="2092966"/>
            <a:ext cx="7875639" cy="44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6B13-9879-4583-A28F-6A275499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60197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Heatmap for correlations (Global cases)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92989-3DFC-4498-8DBE-D38FA5D012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57" y="1497781"/>
            <a:ext cx="5850843" cy="4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6B13-9879-4583-A28F-6A275499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412224" cy="1143000"/>
          </a:xfrm>
        </p:spPr>
        <p:txBody>
          <a:bodyPr>
            <a:normAutofit/>
          </a:bodyPr>
          <a:lstStyle/>
          <a:p>
            <a:r>
              <a:rPr lang="en-US" b="1" dirty="0"/>
              <a:t>Heatmap for correlation (Vaccination)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13E189-3574-4B01-A348-91471D084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28" y="1930400"/>
            <a:ext cx="5063543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70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5484-5659-4B41-A2D1-6093ED77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model (In the next 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3B22-25C6-499E-A7E7-56B732E4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model has been developed so far.</a:t>
            </a:r>
          </a:p>
          <a:p>
            <a:r>
              <a:rPr lang="en-US" dirty="0"/>
              <a:t>However, I intend to use unsupervised classification model such as clustering</a:t>
            </a:r>
          </a:p>
          <a:p>
            <a:r>
              <a:rPr lang="en-US" dirty="0"/>
              <a:t>Clustering will allow me to group similar data points from travel restrictions and assigning them into clusters </a:t>
            </a:r>
          </a:p>
        </p:txBody>
      </p:sp>
    </p:spTree>
    <p:extLst>
      <p:ext uri="{BB962C8B-B14F-4D97-AF65-F5344CB8AC3E}">
        <p14:creationId xmlns:p14="http://schemas.microsoft.com/office/powerpoint/2010/main" val="266075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352-41F2-48C4-9AAA-1D7F8F65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5A05-371D-4B4C-98E5-58691DD3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effectiveness of the travel restrictions on COVID-19.</a:t>
            </a:r>
          </a:p>
          <a:p>
            <a:r>
              <a:rPr lang="en-US" dirty="0"/>
              <a:t>The impact of each of several types of travel restrictions in minimizing the number of COVID-19 cases and deaths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273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606 Capstone Project: The influence of travel restrictions on COVID-19</vt:lpstr>
      <vt:lpstr>Motivation &amp; Introduction</vt:lpstr>
      <vt:lpstr>Data Sources</vt:lpstr>
      <vt:lpstr>Research questions or Hypotheses</vt:lpstr>
      <vt:lpstr>Initial EDA results</vt:lpstr>
      <vt:lpstr>Heatmap for correlations (Global cases)</vt:lpstr>
      <vt:lpstr>Heatmap for correlation (Vaccination)</vt:lpstr>
      <vt:lpstr>ML model (In the next step)</vt:lpstr>
      <vt:lpstr>Expected outcomes</vt:lpstr>
      <vt:lpstr>References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Hugues Nelson Iradukunda</cp:lastModifiedBy>
  <cp:revision>3</cp:revision>
  <dcterms:created xsi:type="dcterms:W3CDTF">2019-12-12T13:31:42Z</dcterms:created>
  <dcterms:modified xsi:type="dcterms:W3CDTF">2022-02-28T04:30:30Z</dcterms:modified>
</cp:coreProperties>
</file>