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56" r:id="rId31"/>
    <p:sldId id="434" r:id="rId32"/>
    <p:sldId id="342" r:id="rId33"/>
    <p:sldId id="440" r:id="rId34"/>
    <p:sldId id="387" r:id="rId3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2022/3/6</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2022/3/6</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2307</Words>
  <Application>Microsoft Office PowerPoint</Application>
  <PresentationFormat>宽屏</PresentationFormat>
  <Paragraphs>158</Paragraphs>
  <Slides>34</Slides>
  <Notes>19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585</cp:revision>
  <dcterms:created xsi:type="dcterms:W3CDTF">2014-08-08T03:06:00Z</dcterms:created>
  <dcterms:modified xsi:type="dcterms:W3CDTF">2022-03-06T05:49:17Z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