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44" r:id="rId19"/>
    <p:sldId id="445" r:id="rId20"/>
    <p:sldId id="446" r:id="rId21"/>
    <p:sldId id="447" r:id="rId22"/>
    <p:sldId id="448" r:id="rId23"/>
    <p:sldId id="449" r:id="rId24"/>
    <p:sldId id="450" r:id="rId25"/>
    <p:sldId id="433" r:id="rId26"/>
    <p:sldId id="403" r:id="rId27"/>
    <p:sldId id="404" r:id="rId28"/>
    <p:sldId id="324" r:id="rId29"/>
    <p:sldId id="327" r:id="rId30"/>
    <p:sldId id="339" r:id="rId31"/>
    <p:sldId id="330" r:id="rId32"/>
    <p:sldId id="359" r:id="rId33"/>
    <p:sldId id="356" r:id="rId34"/>
    <p:sldId id="434" r:id="rId35"/>
    <p:sldId id="342" r:id="rId36"/>
    <p:sldId id="347" r:id="rId37"/>
    <p:sldId id="440" r:id="rId38"/>
    <p:sldId id="387" r:id="rId3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86443"/>
  </p:normalViewPr>
  <p:slideViewPr>
    <p:cSldViewPr snapToGrid="0" showGuides="1">
      <p:cViewPr varScale="1">
        <p:scale>
          <a:sx n="100" d="100"/>
          <a:sy n="100" d="100"/>
        </p:scale>
        <p:origin x="1224" y="90"/>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2022/2/27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2022/2/27</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38</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nijianmo.github.io/amazo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6">
              <a:lumMod val="75000"/>
            </a:schemeClr>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692" y="1301678"/>
            <a:ext cx="8716762" cy="3364102"/>
          </a:xfrm>
          <a:prstGeom prst="rect">
            <a:avLst/>
          </a:prstGeom>
        </p:spPr>
      </p:pic>
      <p:grpSp>
        <p:nvGrpSpPr>
          <p:cNvPr id="4" name="组合 1"/>
          <p:cNvGrpSpPr/>
          <p:nvPr/>
        </p:nvGrpSpPr>
        <p:grpSpPr>
          <a:xfrm>
            <a:off x="1448692" y="4665780"/>
            <a:ext cx="8716761" cy="1601670"/>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4975588"/>
            <a:ext cx="7787084" cy="830997"/>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600" dirty="0">
              <a:solidFill>
                <a:srgbClr val="2626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1722437"/>
            <a:ext cx="2905125" cy="356235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4705349" y="1884480"/>
            <a:ext cx="6356350"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4964111" y="2123777"/>
            <a:ext cx="5838825" cy="1200329"/>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629841" y="1055504"/>
            <a:ext cx="4334272" cy="2798556"/>
          </a:xfrm>
          <a:prstGeom prst="rect">
            <a:avLst/>
          </a:prstGeom>
        </p:spPr>
      </p:pic>
      <p:pic>
        <p:nvPicPr>
          <p:cNvPr id="4" name="图片 3"/>
          <p:cNvPicPr>
            <a:picLocks noChangeAspect="1"/>
          </p:cNvPicPr>
          <p:nvPr/>
        </p:nvPicPr>
        <p:blipFill>
          <a:blip r:embed="rId3"/>
          <a:stretch>
            <a:fillRect/>
          </a:stretch>
        </p:blipFill>
        <p:spPr>
          <a:xfrm>
            <a:off x="629841" y="3854060"/>
            <a:ext cx="4334272" cy="2829227"/>
          </a:xfrm>
          <a:prstGeom prst="rect">
            <a:avLst/>
          </a:prstGeom>
        </p:spPr>
      </p:pic>
      <p:grpSp>
        <p:nvGrpSpPr>
          <p:cNvPr id="6" name="组合 1"/>
          <p:cNvGrpSpPr/>
          <p:nvPr/>
        </p:nvGrpSpPr>
        <p:grpSpPr>
          <a:xfrm>
            <a:off x="5106988" y="1255698"/>
            <a:ext cx="6356350" cy="2106627"/>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5327651" y="1569590"/>
            <a:ext cx="5838825" cy="1569660"/>
          </a:xfrm>
          <a:prstGeom prst="rect">
            <a:avLst/>
          </a:prstGeom>
          <a:noFill/>
          <a:ln w="9525">
            <a:noFill/>
          </a:ln>
        </p:spPr>
        <p:txBody>
          <a:bodyPr wrap="square" anchor="t" anchorCtr="0">
            <a:spAutoFit/>
          </a:bodyPr>
          <a:lstStyle/>
          <a:p>
            <a:pPr>
              <a:lnSpc>
                <a:spcPct val="150000"/>
              </a:lnSpc>
            </a:pPr>
            <a:r>
              <a:rPr lang="en-US" altLang="zh-CN" sz="16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5109369" y="3994783"/>
            <a:ext cx="6356350"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5327651" y="4303999"/>
            <a:ext cx="5838824" cy="1569660"/>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a:t>
            </a:r>
            <a:r>
              <a:rPr lang="en-US" altLang="zh-CN" sz="1600" dirty="0" smtClean="0">
                <a:solidFill>
                  <a:schemeClr val="bg1"/>
                </a:solidFill>
                <a:latin typeface="Arial" panose="020B0604020202020204" pitchFamily="34" charset="0"/>
                <a:cs typeface="Arial" panose="020B0604020202020204" pitchFamily="34" charset="0"/>
              </a:rPr>
              <a:t>he </a:t>
            </a:r>
            <a:r>
              <a:rPr lang="en-US" altLang="zh-CN" sz="16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4" y="991870"/>
            <a:ext cx="5743972" cy="2991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3983041"/>
            <a:ext cx="6698059" cy="2665409"/>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192028"/>
            <a:ext cx="6152711" cy="2308324"/>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6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cs typeface="Arial" panose="020B0604020202020204" pitchFamily="34" charset="0"/>
              </a:rPr>
              <a:t>The </a:t>
            </a:r>
            <a:r>
              <a:rPr lang="en-US" altLang="zh-CN" sz="16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600" dirty="0" smtClean="0">
                <a:solidFill>
                  <a:schemeClr val="bg1"/>
                </a:solidFill>
                <a:latin typeface="Arial" panose="020B0604020202020204" pitchFamily="34" charset="0"/>
                <a:cs typeface="Arial" panose="020B0604020202020204" pitchFamily="34" charset="0"/>
              </a:rPr>
              <a:t>similar</a:t>
            </a:r>
            <a:r>
              <a:rPr lang="en-US" altLang="zh-CN" sz="16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a:t>
            </a:r>
            <a:r>
              <a:rPr lang="en-US" altLang="zh-CN" sz="4000" dirty="0" smtClean="0">
                <a:solidFill>
                  <a:srgbClr val="141214"/>
                </a:solidFill>
                <a:latin typeface="Arial" panose="020B0604020202020204" pitchFamily="34" charset="0"/>
                <a:cs typeface="Arial" panose="020B0604020202020204" pitchFamily="34" charset="0"/>
              </a:rPr>
              <a:t>Product </a:t>
            </a:r>
            <a:r>
              <a:rPr lang="en-US" altLang="zh-CN" sz="4000" dirty="0" smtClean="0">
                <a:solidFill>
                  <a:srgbClr val="141214"/>
                </a:solidFill>
                <a:latin typeface="Arial" panose="020B0604020202020204" pitchFamily="34" charset="0"/>
                <a:cs typeface="Arial" panose="020B0604020202020204" pitchFamily="34" charset="0"/>
              </a:rPr>
              <a:t>Data</a:t>
            </a:r>
          </a:p>
        </p:txBody>
      </p:sp>
      <p:pic>
        <p:nvPicPr>
          <p:cNvPr id="3" name="图片 2"/>
          <p:cNvPicPr>
            <a:picLocks noChangeAspect="1"/>
          </p:cNvPicPr>
          <p:nvPr/>
        </p:nvPicPr>
        <p:blipFill>
          <a:blip r:embed="rId2"/>
          <a:stretch>
            <a:fillRect/>
          </a:stretch>
        </p:blipFill>
        <p:spPr>
          <a:xfrm>
            <a:off x="266303" y="991870"/>
            <a:ext cx="5801902" cy="4256405"/>
          </a:xfrm>
          <a:prstGeom prst="rect">
            <a:avLst/>
          </a:prstGeom>
        </p:spPr>
      </p:pic>
      <p:pic>
        <p:nvPicPr>
          <p:cNvPr id="4" name="图片 3"/>
          <p:cNvPicPr>
            <a:picLocks noChangeAspect="1"/>
          </p:cNvPicPr>
          <p:nvPr/>
        </p:nvPicPr>
        <p:blipFill>
          <a:blip r:embed="rId3"/>
          <a:stretch>
            <a:fillRect/>
          </a:stretch>
        </p:blipFill>
        <p:spPr>
          <a:xfrm>
            <a:off x="7362261" y="930617"/>
            <a:ext cx="3188961" cy="3046730"/>
          </a:xfrm>
          <a:prstGeom prst="rect">
            <a:avLst/>
          </a:prstGeom>
        </p:spPr>
      </p:pic>
      <p:grpSp>
        <p:nvGrpSpPr>
          <p:cNvPr id="5" name="组合 1"/>
          <p:cNvGrpSpPr/>
          <p:nvPr/>
        </p:nvGrpSpPr>
        <p:grpSpPr>
          <a:xfrm>
            <a:off x="6248401" y="4038600"/>
            <a:ext cx="5448300" cy="254619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10325" y="4215220"/>
            <a:ext cx="509283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 majority </a:t>
            </a:r>
            <a:r>
              <a:rPr lang="en-US" altLang="zh-CN" sz="16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6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600" dirty="0" smtClean="0">
                <a:solidFill>
                  <a:srgbClr val="262626"/>
                </a:solidFill>
                <a:latin typeface="Arial" panose="020B0604020202020204" pitchFamily="34" charset="0"/>
                <a:cs typeface="Arial" panose="020B0604020202020204" pitchFamily="34" charset="0"/>
              </a:rPr>
              <a:t>There </a:t>
            </a:r>
            <a:r>
              <a:rPr lang="en-US" altLang="zh-CN" sz="16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6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a:t>
            </a:r>
            <a:r>
              <a:rPr lang="en-US" altLang="zh-CN" sz="4000" dirty="0" smtClean="0">
                <a:solidFill>
                  <a:srgbClr val="141214"/>
                </a:solidFill>
                <a:latin typeface="Arial" panose="020B0604020202020204" pitchFamily="34" charset="0"/>
                <a:cs typeface="Arial" panose="020B0604020202020204" pitchFamily="34" charset="0"/>
              </a:rPr>
              <a:t>Product </a:t>
            </a:r>
            <a:r>
              <a:rPr lang="en-US" altLang="zh-CN" sz="4000" dirty="0" smtClean="0">
                <a:solidFill>
                  <a:srgbClr val="141214"/>
                </a:solidFill>
                <a:latin typeface="Arial" panose="020B0604020202020204" pitchFamily="34" charset="0"/>
                <a:cs typeface="Arial" panose="020B0604020202020204" pitchFamily="34" charset="0"/>
              </a:rPr>
              <a:t>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219" y="970171"/>
            <a:ext cx="2459243" cy="33350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632462" y="1219728"/>
            <a:ext cx="7597514" cy="196162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3853125" y="1533620"/>
            <a:ext cx="6978935"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a:t>
            </a:r>
            <a:r>
              <a:rPr lang="en-US" altLang="zh-CN" sz="16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326887"/>
            <a:ext cx="6138068" cy="2329817"/>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597907"/>
            <a:ext cx="5838824"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a:t>
            </a:r>
            <a:r>
              <a:rPr lang="en-US" altLang="zh-CN" sz="4000" dirty="0" smtClean="0">
                <a:solidFill>
                  <a:srgbClr val="141214"/>
                </a:solidFill>
                <a:latin typeface="Arial" panose="020B0604020202020204" pitchFamily="34" charset="0"/>
                <a:cs typeface="Arial" panose="020B0604020202020204" pitchFamily="34" charset="0"/>
              </a:rPr>
              <a:t>Product </a:t>
            </a:r>
            <a:r>
              <a:rPr lang="en-US" altLang="zh-CN" sz="4000" dirty="0" smtClean="0">
                <a:solidFill>
                  <a:srgbClr val="141214"/>
                </a:solidFill>
                <a:latin typeface="Arial" panose="020B0604020202020204" pitchFamily="34" charset="0"/>
                <a:cs typeface="Arial" panose="020B0604020202020204" pitchFamily="34" charset="0"/>
              </a:rPr>
              <a:t>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61" y="1020353"/>
            <a:ext cx="5562281" cy="28744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508199" y="3983041"/>
            <a:ext cx="6698059" cy="2474909"/>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752794" y="4192028"/>
            <a:ext cx="6152711" cy="189333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600" dirty="0" smtClean="0">
                <a:solidFill>
                  <a:schemeClr val="bg1"/>
                </a:solidFill>
                <a:latin typeface="Arial" panose="020B0604020202020204" pitchFamily="34" charset="0"/>
                <a:cs typeface="Arial" panose="020B0604020202020204" pitchFamily="34" charset="0"/>
              </a:rPr>
              <a:t>consider a </a:t>
            </a:r>
            <a:r>
              <a:rPr lang="en-US" altLang="zh-CN" sz="1600" dirty="0">
                <a:solidFill>
                  <a:schemeClr val="bg1"/>
                </a:solidFill>
                <a:latin typeface="Arial" panose="020B0604020202020204" pitchFamily="34" charset="0"/>
                <a:cs typeface="Arial" panose="020B0604020202020204" pitchFamily="34" charset="0"/>
              </a:rPr>
              <a:t>smaller number instead.</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a:t>
            </a:r>
            <a:r>
              <a:rPr lang="en-US" altLang="zh-CN" sz="4000" dirty="0" smtClean="0">
                <a:solidFill>
                  <a:srgbClr val="141214"/>
                </a:solidFill>
                <a:latin typeface="Arial" panose="020B0604020202020204" pitchFamily="34" charset="0"/>
                <a:cs typeface="Arial" panose="020B0604020202020204" pitchFamily="34" charset="0"/>
              </a:rPr>
              <a:t>Product </a:t>
            </a:r>
            <a:r>
              <a:rPr lang="en-US" altLang="zh-CN" sz="4000" dirty="0" smtClean="0">
                <a:solidFill>
                  <a:srgbClr val="141214"/>
                </a:solidFill>
                <a:latin typeface="Arial" panose="020B0604020202020204" pitchFamily="34" charset="0"/>
                <a:cs typeface="Arial" panose="020B0604020202020204" pitchFamily="34" charset="0"/>
              </a:rPr>
              <a:t>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1247775"/>
            <a:ext cx="8305800" cy="41338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96317" y="5498691"/>
            <a:ext cx="8716761" cy="101917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56380" y="5566685"/>
            <a:ext cx="7787084" cy="785343"/>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The </a:t>
            </a:r>
            <a:r>
              <a:rPr lang="en-US" altLang="zh-CN" sz="16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600" dirty="0">
              <a:solidFill>
                <a:srgbClr val="2626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178" y="1271588"/>
            <a:ext cx="8795806" cy="34623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4629150"/>
            <a:ext cx="8544322" cy="201930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92696" y="4733925"/>
            <a:ext cx="7863285" cy="1938992"/>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6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6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600" dirty="0" smtClean="0">
                <a:solidFill>
                  <a:schemeClr val="bg1"/>
                </a:solidFill>
                <a:latin typeface="Arial" panose="020B0604020202020204" pitchFamily="34" charset="0"/>
                <a:ea typeface="Arial" panose="020B0604020202020204" pitchFamily="34" charset="0"/>
              </a:rPr>
              <a:t>There </a:t>
            </a:r>
            <a:r>
              <a:rPr lang="en-US" altLang="zh-CN" sz="16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600" dirty="0" smtClean="0">
                <a:solidFill>
                  <a:schemeClr val="bg1"/>
                </a:solidFill>
                <a:latin typeface="Arial" panose="020B0604020202020204" pitchFamily="34" charset="0"/>
                <a:ea typeface="Arial" panose="020B0604020202020204" pitchFamily="34" charset="0"/>
              </a:rPr>
              <a:t>sales and </a:t>
            </a:r>
            <a:r>
              <a:rPr lang="en-US" altLang="zh-CN" sz="1600" dirty="0">
                <a:solidFill>
                  <a:schemeClr val="bg1"/>
                </a:solidFill>
                <a:latin typeface="Arial" panose="020B0604020202020204" pitchFamily="34" charset="0"/>
                <a:ea typeface="Arial" panose="020B0604020202020204" pitchFamily="34" charset="0"/>
              </a:rPr>
              <a:t>revenue.</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603" y="1569590"/>
            <a:ext cx="3343275" cy="336232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490901"/>
            <a:ext cx="4179887" cy="1563702"/>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65751" y="1695594"/>
            <a:ext cx="3578224" cy="1200329"/>
          </a:xfrm>
          <a:prstGeom prst="rect">
            <a:avLst/>
          </a:prstGeom>
          <a:noFill/>
          <a:ln w="9525">
            <a:noFill/>
          </a:ln>
        </p:spPr>
        <p:txBody>
          <a:bodyPr wrap="square" anchor="t" anchorCtr="0">
            <a:spAutoFit/>
          </a:bodyPr>
          <a:lstStyle/>
          <a:p>
            <a:pPr>
              <a:lnSpc>
                <a:spcPct val="150000"/>
              </a:lnSpc>
            </a:pPr>
            <a:r>
              <a:rPr lang="en-US" altLang="zh-CN" sz="1600" dirty="0" smtClean="0">
                <a:solidFill>
                  <a:srgbClr val="262626"/>
                </a:solidFill>
                <a:latin typeface="Arial" panose="020B0604020202020204" pitchFamily="34" charset="0"/>
                <a:cs typeface="Arial" panose="020B0604020202020204" pitchFamily="34" charset="0"/>
              </a:rPr>
              <a:t>This table </a:t>
            </a:r>
            <a:r>
              <a:rPr lang="en-US" altLang="zh-CN" sz="16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6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792826"/>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200329"/>
          </a:xfrm>
          <a:prstGeom prst="rect">
            <a:avLst/>
          </a:prstGeom>
          <a:noFill/>
          <a:ln w="9525">
            <a:noFill/>
          </a:ln>
        </p:spPr>
        <p:txBody>
          <a:bodyPr wrap="square" anchor="t" anchorCtr="0">
            <a:spAutoFit/>
          </a:bodyPr>
          <a:lstStyle/>
          <a:p>
            <a:pPr>
              <a:lnSpc>
                <a:spcPct val="150000"/>
              </a:lnSpc>
            </a:pPr>
            <a:r>
              <a:rPr lang="en-US" altLang="zh-CN" sz="1600" dirty="0">
                <a:solidFill>
                  <a:schemeClr val="bg1"/>
                </a:solidFill>
                <a:latin typeface="Arial" panose="020B0604020202020204" pitchFamily="34" charset="0"/>
                <a:cs typeface="Arial" panose="020B0604020202020204" pitchFamily="34" charset="0"/>
              </a:rPr>
              <a:t>The result show that brand </a:t>
            </a:r>
            <a:r>
              <a:rPr lang="en-US" altLang="zh-CN" sz="1600" dirty="0" err="1">
                <a:solidFill>
                  <a:schemeClr val="bg1"/>
                </a:solidFill>
                <a:latin typeface="Arial" panose="020B0604020202020204" pitchFamily="34" charset="0"/>
                <a:cs typeface="Arial" panose="020B0604020202020204" pitchFamily="34" charset="0"/>
              </a:rPr>
              <a:t>LintEater</a:t>
            </a:r>
            <a:r>
              <a:rPr lang="en-US" altLang="zh-CN" sz="16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600" dirty="0" smtClean="0">
                <a:solidFill>
                  <a:schemeClr val="bg1"/>
                </a:solidFill>
                <a:latin typeface="Arial" panose="020B0604020202020204" pitchFamily="34" charset="0"/>
                <a:cs typeface="Arial" panose="020B0604020202020204" pitchFamily="34" charset="0"/>
              </a:rPr>
              <a:t>list.</a:t>
            </a:r>
            <a:endParaRPr lang="zh-CN" altLang="en-US" sz="16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5111750" y="15176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3" name="任意多边形 2"/>
          <p:cNvSpPr/>
          <p:nvPr/>
        </p:nvSpPr>
        <p:spPr>
          <a:xfrm>
            <a:off x="5484813" y="34385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4" name="任意多边形 3"/>
          <p:cNvSpPr/>
          <p:nvPr/>
        </p:nvSpPr>
        <p:spPr>
          <a:xfrm>
            <a:off x="5111750" y="46132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5" name="任意多边形 4"/>
          <p:cNvSpPr/>
          <p:nvPr/>
        </p:nvSpPr>
        <p:spPr>
          <a:xfrm>
            <a:off x="7154863" y="36242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6" name="任意多边形 5"/>
          <p:cNvSpPr/>
          <p:nvPr/>
        </p:nvSpPr>
        <p:spPr>
          <a:xfrm>
            <a:off x="7954963" y="21780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7" name="KSO_Shape"/>
          <p:cNvSpPr/>
          <p:nvPr/>
        </p:nvSpPr>
        <p:spPr bwMode="auto">
          <a:xfrm>
            <a:off x="8669338" y="27828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8" name="KSO_Shape"/>
          <p:cNvSpPr/>
          <p:nvPr/>
        </p:nvSpPr>
        <p:spPr bwMode="auto">
          <a:xfrm>
            <a:off x="5634038" y="20732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5683250" y="51419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1241425" y="2193925"/>
            <a:ext cx="733425" cy="719138"/>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KSO_Shape"/>
          <p:cNvSpPr/>
          <p:nvPr/>
        </p:nvSpPr>
        <p:spPr bwMode="auto">
          <a:xfrm>
            <a:off x="1266825" y="5010150"/>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6395" name="TextBox 42"/>
          <p:cNvSpPr txBox="1"/>
          <p:nvPr/>
        </p:nvSpPr>
        <p:spPr>
          <a:xfrm>
            <a:off x="2200275" y="2178050"/>
            <a:ext cx="1976438"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3" name="TextBox 43"/>
          <p:cNvSpPr txBox="1"/>
          <p:nvPr/>
        </p:nvSpPr>
        <p:spPr bwMode="auto">
          <a:xfrm>
            <a:off x="2200275" y="2492375"/>
            <a:ext cx="2160588" cy="576263"/>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6397" name="TextBox 42"/>
          <p:cNvSpPr txBox="1"/>
          <p:nvPr/>
        </p:nvSpPr>
        <p:spPr>
          <a:xfrm>
            <a:off x="2220913" y="4881563"/>
            <a:ext cx="1978025"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5" name="TextBox 43"/>
          <p:cNvSpPr txBox="1"/>
          <p:nvPr/>
        </p:nvSpPr>
        <p:spPr bwMode="auto">
          <a:xfrm>
            <a:off x="2220913" y="5197475"/>
            <a:ext cx="2160588" cy="574675"/>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cxnSp>
        <p:nvCxnSpPr>
          <p:cNvPr id="16" name="直接连接符 15"/>
          <p:cNvCxnSpPr/>
          <p:nvPr/>
        </p:nvCxnSpPr>
        <p:spPr>
          <a:xfrm>
            <a:off x="4572000" y="1824038"/>
            <a:ext cx="0" cy="41306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KSO_Shape"/>
          <p:cNvSpPr/>
          <p:nvPr/>
        </p:nvSpPr>
        <p:spPr bwMode="auto">
          <a:xfrm>
            <a:off x="1271588" y="3602038"/>
            <a:ext cx="674688" cy="720725"/>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rgbClr val="F5A61C"/>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6401" name="TextBox 42"/>
          <p:cNvSpPr txBox="1"/>
          <p:nvPr/>
        </p:nvSpPr>
        <p:spPr>
          <a:xfrm>
            <a:off x="2219325" y="3467100"/>
            <a:ext cx="1976438"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9" name="TextBox 43"/>
          <p:cNvSpPr txBox="1"/>
          <p:nvPr/>
        </p:nvSpPr>
        <p:spPr bwMode="auto">
          <a:xfrm>
            <a:off x="2219325" y="3783013"/>
            <a:ext cx="2160588" cy="574675"/>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3865563" y="3038475"/>
            <a:ext cx="1412875" cy="1604963"/>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tx1">
              <a:lumMod val="75000"/>
              <a:lumOff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4" name="任意多边形 3"/>
          <p:cNvSpPr/>
          <p:nvPr/>
        </p:nvSpPr>
        <p:spPr>
          <a:xfrm>
            <a:off x="4633913" y="1708150"/>
            <a:ext cx="1411288" cy="1603375"/>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tx1">
              <a:lumMod val="75000"/>
              <a:lumOff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5" name="任意多边形 4"/>
          <p:cNvSpPr/>
          <p:nvPr/>
        </p:nvSpPr>
        <p:spPr>
          <a:xfrm>
            <a:off x="4633913" y="4370388"/>
            <a:ext cx="1411288" cy="1603375"/>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chemeClr val="tx1">
              <a:lumMod val="75000"/>
              <a:lumOff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6" name="任意多边形 5"/>
          <p:cNvSpPr/>
          <p:nvPr/>
        </p:nvSpPr>
        <p:spPr>
          <a:xfrm>
            <a:off x="6126163" y="1708150"/>
            <a:ext cx="1412875" cy="1603375"/>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5A61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7" name="任意多边形 6"/>
          <p:cNvSpPr/>
          <p:nvPr/>
        </p:nvSpPr>
        <p:spPr>
          <a:xfrm>
            <a:off x="6126163" y="4370388"/>
            <a:ext cx="1412875" cy="1603375"/>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5A61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8" name="任意多边形 7"/>
          <p:cNvSpPr/>
          <p:nvPr/>
        </p:nvSpPr>
        <p:spPr>
          <a:xfrm>
            <a:off x="6913563" y="3038475"/>
            <a:ext cx="1412875" cy="1604963"/>
          </a:xfrm>
          <a:custGeom>
            <a:avLst/>
            <a:gdLst>
              <a:gd name="connsiteX0" fmla="*/ 0 w 1032977"/>
              <a:gd name="connsiteY0" fmla="*/ 449345 h 898690"/>
              <a:gd name="connsiteX1" fmla="*/ 224673 w 1032977"/>
              <a:gd name="connsiteY1" fmla="*/ 0 h 898690"/>
              <a:gd name="connsiteX2" fmla="*/ 808305 w 1032977"/>
              <a:gd name="connsiteY2" fmla="*/ 0 h 898690"/>
              <a:gd name="connsiteX3" fmla="*/ 1032977 w 1032977"/>
              <a:gd name="connsiteY3" fmla="*/ 449345 h 898690"/>
              <a:gd name="connsiteX4" fmla="*/ 808305 w 1032977"/>
              <a:gd name="connsiteY4" fmla="*/ 898690 h 898690"/>
              <a:gd name="connsiteX5" fmla="*/ 224673 w 1032977"/>
              <a:gd name="connsiteY5" fmla="*/ 898690 h 898690"/>
              <a:gd name="connsiteX6" fmla="*/ 0 w 1032977"/>
              <a:gd name="connsiteY6" fmla="*/ 449345 h 89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77" h="898690">
                <a:moveTo>
                  <a:pt x="516488" y="0"/>
                </a:moveTo>
                <a:lnTo>
                  <a:pt x="1032976" y="195466"/>
                </a:lnTo>
                <a:lnTo>
                  <a:pt x="1032976" y="703225"/>
                </a:lnTo>
                <a:lnTo>
                  <a:pt x="516489" y="898690"/>
                </a:lnTo>
                <a:lnTo>
                  <a:pt x="1" y="703225"/>
                </a:lnTo>
                <a:lnTo>
                  <a:pt x="1" y="195466"/>
                </a:lnTo>
                <a:lnTo>
                  <a:pt x="516488" y="0"/>
                </a:lnTo>
                <a:close/>
              </a:path>
            </a:pathLst>
          </a:custGeom>
          <a:solidFill>
            <a:srgbClr val="F5A61C"/>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1966" tIns="282893" rIns="261967" bIns="282892" numCol="1" spcCol="1270" anchor="ctr" anchorCtr="0">
            <a:noAutofit/>
          </a:bodyPr>
          <a:lstStyle/>
          <a:p>
            <a:pPr lvl="0" algn="ctr" defTabSz="1422400" fontAlgn="auto">
              <a:lnSpc>
                <a:spcPct val="90000"/>
              </a:lnSpc>
              <a:spcBef>
                <a:spcPct val="0"/>
              </a:spcBef>
              <a:spcAft>
                <a:spcPct val="35000"/>
              </a:spcAft>
            </a:pPr>
            <a:endParaRPr lang="zh-CN" altLang="en-US" sz="3200" strike="noStrike" kern="1200" noProof="1"/>
          </a:p>
        </p:txBody>
      </p:sp>
      <p:sp>
        <p:nvSpPr>
          <p:cNvPr id="9" name="KSO_Shape"/>
          <p:cNvSpPr/>
          <p:nvPr/>
        </p:nvSpPr>
        <p:spPr bwMode="auto">
          <a:xfrm>
            <a:off x="4302125" y="3481388"/>
            <a:ext cx="538163" cy="719138"/>
          </a:xfrm>
          <a:custGeom>
            <a:avLst/>
            <a:gdLst>
              <a:gd name="T0" fmla="*/ 901841 w 1357313"/>
              <a:gd name="T1" fmla="*/ 1418297 h 2041525"/>
              <a:gd name="T2" fmla="*/ 952713 w 1357313"/>
              <a:gd name="T3" fmla="*/ 1537310 h 2041525"/>
              <a:gd name="T4" fmla="*/ 324238 w 1357313"/>
              <a:gd name="T5" fmla="*/ 1501582 h 2041525"/>
              <a:gd name="T6" fmla="*/ 380048 w 1357313"/>
              <a:gd name="T7" fmla="*/ 1395135 h 2041525"/>
              <a:gd name="T8" fmla="*/ 837417 w 1357313"/>
              <a:gd name="T9" fmla="*/ 530566 h 2041525"/>
              <a:gd name="T10" fmla="*/ 669920 w 1357313"/>
              <a:gd name="T11" fmla="*/ 686107 h 2041525"/>
              <a:gd name="T12" fmla="*/ 595424 w 1357313"/>
              <a:gd name="T13" fmla="*/ 686107 h 2041525"/>
              <a:gd name="T14" fmla="*/ 427927 w 1357313"/>
              <a:gd name="T15" fmla="*/ 530566 h 2041525"/>
              <a:gd name="T16" fmla="*/ 206486 w 1357313"/>
              <a:gd name="T17" fmla="*/ 405798 h 2041525"/>
              <a:gd name="T18" fmla="*/ 269716 w 1357313"/>
              <a:gd name="T19" fmla="*/ 553495 h 2041525"/>
              <a:gd name="T20" fmla="*/ 416183 w 1357313"/>
              <a:gd name="T21" fmla="*/ 730090 h 2041525"/>
              <a:gd name="T22" fmla="*/ 523871 w 1357313"/>
              <a:gd name="T23" fmla="*/ 839505 h 2041525"/>
              <a:gd name="T24" fmla="*/ 549065 w 1357313"/>
              <a:gd name="T25" fmla="*/ 957810 h 2041525"/>
              <a:gd name="T26" fmla="*/ 521401 w 1357313"/>
              <a:gd name="T27" fmla="*/ 1070930 h 2041525"/>
              <a:gd name="T28" fmla="*/ 406056 w 1357313"/>
              <a:gd name="T29" fmla="*/ 1185778 h 2041525"/>
              <a:gd name="T30" fmla="*/ 263047 w 1357313"/>
              <a:gd name="T31" fmla="*/ 1361879 h 2041525"/>
              <a:gd name="T32" fmla="*/ 205745 w 1357313"/>
              <a:gd name="T33" fmla="*/ 1502167 h 2041525"/>
              <a:gd name="T34" fmla="*/ 1072195 w 1357313"/>
              <a:gd name="T35" fmla="*/ 1557244 h 2041525"/>
              <a:gd name="T36" fmla="*/ 1021808 w 1357313"/>
              <a:gd name="T37" fmla="*/ 1393740 h 2041525"/>
              <a:gd name="T38" fmla="*/ 889667 w 1357313"/>
              <a:gd name="T39" fmla="*/ 1217639 h 2041525"/>
              <a:gd name="T40" fmla="*/ 755797 w 1357313"/>
              <a:gd name="T41" fmla="*/ 1087231 h 2041525"/>
              <a:gd name="T42" fmla="*/ 719983 w 1357313"/>
              <a:gd name="T43" fmla="*/ 986954 h 2041525"/>
              <a:gd name="T44" fmla="*/ 728381 w 1357313"/>
              <a:gd name="T45" fmla="*/ 880504 h 2041525"/>
              <a:gd name="T46" fmla="*/ 790870 w 1357313"/>
              <a:gd name="T47" fmla="*/ 784920 h 2041525"/>
              <a:gd name="T48" fmla="*/ 959566 w 1357313"/>
              <a:gd name="T49" fmla="*/ 605115 h 2041525"/>
              <a:gd name="T50" fmla="*/ 1046261 w 1357313"/>
              <a:gd name="T51" fmla="*/ 456677 h 2041525"/>
              <a:gd name="T52" fmla="*/ 1090473 w 1357313"/>
              <a:gd name="T53" fmla="*/ 209197 h 2041525"/>
              <a:gd name="T54" fmla="*/ 1216685 w 1357313"/>
              <a:gd name="T55" fmla="*/ 15314 h 2041525"/>
              <a:gd name="T56" fmla="*/ 1260650 w 1357313"/>
              <a:gd name="T57" fmla="*/ 68662 h 2041525"/>
              <a:gd name="T58" fmla="*/ 1261391 w 1357313"/>
              <a:gd name="T59" fmla="*/ 138313 h 2041525"/>
              <a:gd name="T60" fmla="*/ 1222613 w 1357313"/>
              <a:gd name="T61" fmla="*/ 189932 h 2041525"/>
              <a:gd name="T62" fmla="*/ 1165311 w 1357313"/>
              <a:gd name="T63" fmla="*/ 293419 h 2041525"/>
              <a:gd name="T64" fmla="*/ 1116654 w 1357313"/>
              <a:gd name="T65" fmla="*/ 524844 h 2041525"/>
              <a:gd name="T66" fmla="*/ 1012670 w 1357313"/>
              <a:gd name="T67" fmla="*/ 704403 h 2041525"/>
              <a:gd name="T68" fmla="*/ 829154 w 1357313"/>
              <a:gd name="T69" fmla="*/ 889890 h 2041525"/>
              <a:gd name="T70" fmla="*/ 817052 w 1357313"/>
              <a:gd name="T71" fmla="*/ 962009 h 2041525"/>
              <a:gd name="T72" fmla="*/ 905969 w 1357313"/>
              <a:gd name="T73" fmla="*/ 1085008 h 2041525"/>
              <a:gd name="T74" fmla="*/ 1048237 w 1357313"/>
              <a:gd name="T75" fmla="*/ 1249500 h 2041525"/>
              <a:gd name="T76" fmla="*/ 1134190 w 1357313"/>
              <a:gd name="T77" fmla="*/ 1433011 h 2041525"/>
              <a:gd name="T78" fmla="*/ 1183588 w 1357313"/>
              <a:gd name="T79" fmla="*/ 1698520 h 2041525"/>
              <a:gd name="T80" fmla="*/ 1240149 w 1357313"/>
              <a:gd name="T81" fmla="*/ 1730629 h 2041525"/>
              <a:gd name="T82" fmla="*/ 1266331 w 1357313"/>
              <a:gd name="T83" fmla="*/ 1790399 h 2041525"/>
              <a:gd name="T84" fmla="*/ 1249041 w 1357313"/>
              <a:gd name="T85" fmla="*/ 1858814 h 2041525"/>
              <a:gd name="T86" fmla="*/ 1193468 w 1357313"/>
              <a:gd name="T87" fmla="*/ 1900307 h 2041525"/>
              <a:gd name="T88" fmla="*/ 68664 w 1357313"/>
              <a:gd name="T89" fmla="*/ 1898578 h 2041525"/>
              <a:gd name="T90" fmla="*/ 15067 w 1357313"/>
              <a:gd name="T91" fmla="*/ 1854615 h 2041525"/>
              <a:gd name="T92" fmla="*/ 988 w 1357313"/>
              <a:gd name="T93" fmla="*/ 1785459 h 2041525"/>
              <a:gd name="T94" fmla="*/ 30133 w 1357313"/>
              <a:gd name="T95" fmla="*/ 1727170 h 2041525"/>
              <a:gd name="T96" fmla="*/ 87929 w 1357313"/>
              <a:gd name="T97" fmla="*/ 1697533 h 2041525"/>
              <a:gd name="T98" fmla="*/ 132882 w 1357313"/>
              <a:gd name="T99" fmla="*/ 1433011 h 2041525"/>
              <a:gd name="T100" fmla="*/ 218836 w 1357313"/>
              <a:gd name="T101" fmla="*/ 1249500 h 2041525"/>
              <a:gd name="T102" fmla="*/ 361103 w 1357313"/>
              <a:gd name="T103" fmla="*/ 1085008 h 2041525"/>
              <a:gd name="T104" fmla="*/ 449773 w 1357313"/>
              <a:gd name="T105" fmla="*/ 964726 h 2041525"/>
              <a:gd name="T106" fmla="*/ 437671 w 1357313"/>
              <a:gd name="T107" fmla="*/ 889890 h 2041525"/>
              <a:gd name="T108" fmla="*/ 254402 w 1357313"/>
              <a:gd name="T109" fmla="*/ 704403 h 2041525"/>
              <a:gd name="T110" fmla="*/ 150419 w 1357313"/>
              <a:gd name="T111" fmla="*/ 524844 h 2041525"/>
              <a:gd name="T112" fmla="*/ 99291 w 1357313"/>
              <a:gd name="T113" fmla="*/ 272672 h 2041525"/>
              <a:gd name="T114" fmla="*/ 40507 w 1357313"/>
              <a:gd name="T115" fmla="*/ 186969 h 2041525"/>
              <a:gd name="T116" fmla="*/ 4199 w 1357313"/>
              <a:gd name="T117" fmla="*/ 133866 h 2041525"/>
              <a:gd name="T118" fmla="*/ 8151 w 1357313"/>
              <a:gd name="T119" fmla="*/ 63970 h 2041525"/>
              <a:gd name="T120" fmla="*/ 54585 w 1357313"/>
              <a:gd name="T121" fmla="*/ 12596 h 20415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7313" h="2041525">
                <a:moveTo>
                  <a:pt x="550334" y="1339850"/>
                </a:moveTo>
                <a:lnTo>
                  <a:pt x="806980" y="1339850"/>
                </a:lnTo>
                <a:lnTo>
                  <a:pt x="827353" y="1358335"/>
                </a:lnTo>
                <a:lnTo>
                  <a:pt x="846138" y="1376291"/>
                </a:lnTo>
                <a:lnTo>
                  <a:pt x="864130" y="1393983"/>
                </a:lnTo>
                <a:lnTo>
                  <a:pt x="880799" y="1411676"/>
                </a:lnTo>
                <a:lnTo>
                  <a:pt x="896674" y="1428840"/>
                </a:lnTo>
                <a:lnTo>
                  <a:pt x="911490" y="1445476"/>
                </a:lnTo>
                <a:lnTo>
                  <a:pt x="925249" y="1462376"/>
                </a:lnTo>
                <a:lnTo>
                  <a:pt x="938213" y="1479012"/>
                </a:lnTo>
                <a:lnTo>
                  <a:pt x="950120" y="1495120"/>
                </a:lnTo>
                <a:lnTo>
                  <a:pt x="955940" y="1503570"/>
                </a:lnTo>
                <a:lnTo>
                  <a:pt x="961232" y="1511756"/>
                </a:lnTo>
                <a:lnTo>
                  <a:pt x="966259" y="1519942"/>
                </a:lnTo>
                <a:lnTo>
                  <a:pt x="971286" y="1527863"/>
                </a:lnTo>
                <a:lnTo>
                  <a:pt x="976049" y="1535785"/>
                </a:lnTo>
                <a:lnTo>
                  <a:pt x="980547" y="1543971"/>
                </a:lnTo>
                <a:lnTo>
                  <a:pt x="985045" y="1552157"/>
                </a:lnTo>
                <a:lnTo>
                  <a:pt x="989278" y="1560343"/>
                </a:lnTo>
                <a:lnTo>
                  <a:pt x="993247" y="1568265"/>
                </a:lnTo>
                <a:lnTo>
                  <a:pt x="996951" y="1576451"/>
                </a:lnTo>
                <a:lnTo>
                  <a:pt x="1000391" y="1584637"/>
                </a:lnTo>
                <a:lnTo>
                  <a:pt x="1003830" y="1592823"/>
                </a:lnTo>
                <a:lnTo>
                  <a:pt x="1007005" y="1601273"/>
                </a:lnTo>
                <a:lnTo>
                  <a:pt x="1010180" y="1609195"/>
                </a:lnTo>
                <a:lnTo>
                  <a:pt x="1013355" y="1620286"/>
                </a:lnTo>
                <a:lnTo>
                  <a:pt x="1017059" y="1632697"/>
                </a:lnTo>
                <a:lnTo>
                  <a:pt x="1020764" y="1647484"/>
                </a:lnTo>
                <a:lnTo>
                  <a:pt x="1024203" y="1663592"/>
                </a:lnTo>
                <a:lnTo>
                  <a:pt x="1027643" y="1681284"/>
                </a:lnTo>
                <a:lnTo>
                  <a:pt x="1031347" y="1700297"/>
                </a:lnTo>
                <a:lnTo>
                  <a:pt x="1034786" y="1721158"/>
                </a:lnTo>
                <a:lnTo>
                  <a:pt x="1038226" y="1743075"/>
                </a:lnTo>
                <a:lnTo>
                  <a:pt x="319088" y="1743075"/>
                </a:lnTo>
                <a:lnTo>
                  <a:pt x="322528" y="1721158"/>
                </a:lnTo>
                <a:lnTo>
                  <a:pt x="325967" y="1700297"/>
                </a:lnTo>
                <a:lnTo>
                  <a:pt x="329407" y="1681284"/>
                </a:lnTo>
                <a:lnTo>
                  <a:pt x="332846" y="1663592"/>
                </a:lnTo>
                <a:lnTo>
                  <a:pt x="336551" y="1647484"/>
                </a:lnTo>
                <a:lnTo>
                  <a:pt x="339990" y="1632697"/>
                </a:lnTo>
                <a:lnTo>
                  <a:pt x="343694" y="1620286"/>
                </a:lnTo>
                <a:lnTo>
                  <a:pt x="347398" y="1609195"/>
                </a:lnTo>
                <a:lnTo>
                  <a:pt x="350309" y="1601273"/>
                </a:lnTo>
                <a:lnTo>
                  <a:pt x="353484" y="1592823"/>
                </a:lnTo>
                <a:lnTo>
                  <a:pt x="356923" y="1584637"/>
                </a:lnTo>
                <a:lnTo>
                  <a:pt x="360363" y="1576451"/>
                </a:lnTo>
                <a:lnTo>
                  <a:pt x="364067" y="1568265"/>
                </a:lnTo>
                <a:lnTo>
                  <a:pt x="368036" y="1560343"/>
                </a:lnTo>
                <a:lnTo>
                  <a:pt x="372269" y="1552157"/>
                </a:lnTo>
                <a:lnTo>
                  <a:pt x="376503" y="1543971"/>
                </a:lnTo>
                <a:lnTo>
                  <a:pt x="381265" y="1535785"/>
                </a:lnTo>
                <a:lnTo>
                  <a:pt x="386028" y="1527863"/>
                </a:lnTo>
                <a:lnTo>
                  <a:pt x="390790" y="1519942"/>
                </a:lnTo>
                <a:lnTo>
                  <a:pt x="396082" y="1511756"/>
                </a:lnTo>
                <a:lnTo>
                  <a:pt x="401373" y="1503570"/>
                </a:lnTo>
                <a:lnTo>
                  <a:pt x="407194" y="1495120"/>
                </a:lnTo>
                <a:lnTo>
                  <a:pt x="419101" y="1479012"/>
                </a:lnTo>
                <a:lnTo>
                  <a:pt x="432065" y="1462376"/>
                </a:lnTo>
                <a:lnTo>
                  <a:pt x="445824" y="1445476"/>
                </a:lnTo>
                <a:lnTo>
                  <a:pt x="460640" y="1428840"/>
                </a:lnTo>
                <a:lnTo>
                  <a:pt x="476515" y="1411676"/>
                </a:lnTo>
                <a:lnTo>
                  <a:pt x="493184" y="1393983"/>
                </a:lnTo>
                <a:lnTo>
                  <a:pt x="511176" y="1376291"/>
                </a:lnTo>
                <a:lnTo>
                  <a:pt x="530226" y="1358335"/>
                </a:lnTo>
                <a:lnTo>
                  <a:pt x="550334" y="1339850"/>
                </a:lnTo>
                <a:close/>
                <a:moveTo>
                  <a:pt x="430213" y="534988"/>
                </a:moveTo>
                <a:lnTo>
                  <a:pt x="925513" y="534988"/>
                </a:lnTo>
                <a:lnTo>
                  <a:pt x="916527" y="545836"/>
                </a:lnTo>
                <a:lnTo>
                  <a:pt x="907012" y="557478"/>
                </a:lnTo>
                <a:lnTo>
                  <a:pt x="897233" y="568590"/>
                </a:lnTo>
                <a:lnTo>
                  <a:pt x="886925" y="580232"/>
                </a:lnTo>
                <a:lnTo>
                  <a:pt x="876089" y="591609"/>
                </a:lnTo>
                <a:lnTo>
                  <a:pt x="864988" y="603515"/>
                </a:lnTo>
                <a:lnTo>
                  <a:pt x="853095" y="615422"/>
                </a:lnTo>
                <a:lnTo>
                  <a:pt x="840937" y="627328"/>
                </a:lnTo>
                <a:lnTo>
                  <a:pt x="828250" y="639499"/>
                </a:lnTo>
                <a:lnTo>
                  <a:pt x="815035" y="651934"/>
                </a:lnTo>
                <a:lnTo>
                  <a:pt x="801292" y="664105"/>
                </a:lnTo>
                <a:lnTo>
                  <a:pt x="787019" y="677069"/>
                </a:lnTo>
                <a:lnTo>
                  <a:pt x="772218" y="690034"/>
                </a:lnTo>
                <a:lnTo>
                  <a:pt x="756625" y="702999"/>
                </a:lnTo>
                <a:lnTo>
                  <a:pt x="740767" y="716492"/>
                </a:lnTo>
                <a:lnTo>
                  <a:pt x="724116" y="729986"/>
                </a:lnTo>
                <a:lnTo>
                  <a:pt x="717772" y="735278"/>
                </a:lnTo>
                <a:lnTo>
                  <a:pt x="711429" y="740834"/>
                </a:lnTo>
                <a:lnTo>
                  <a:pt x="705350" y="746655"/>
                </a:lnTo>
                <a:lnTo>
                  <a:pt x="699536" y="753005"/>
                </a:lnTo>
                <a:lnTo>
                  <a:pt x="693985" y="759090"/>
                </a:lnTo>
                <a:lnTo>
                  <a:pt x="688171" y="765969"/>
                </a:lnTo>
                <a:lnTo>
                  <a:pt x="682885" y="772584"/>
                </a:lnTo>
                <a:lnTo>
                  <a:pt x="677863" y="779463"/>
                </a:lnTo>
                <a:lnTo>
                  <a:pt x="672841" y="772584"/>
                </a:lnTo>
                <a:lnTo>
                  <a:pt x="667555" y="765969"/>
                </a:lnTo>
                <a:lnTo>
                  <a:pt x="662005" y="759090"/>
                </a:lnTo>
                <a:lnTo>
                  <a:pt x="656190" y="753005"/>
                </a:lnTo>
                <a:lnTo>
                  <a:pt x="650376" y="746655"/>
                </a:lnTo>
                <a:lnTo>
                  <a:pt x="644297" y="740834"/>
                </a:lnTo>
                <a:lnTo>
                  <a:pt x="637954" y="735278"/>
                </a:lnTo>
                <a:lnTo>
                  <a:pt x="631610" y="729986"/>
                </a:lnTo>
                <a:lnTo>
                  <a:pt x="614959" y="716492"/>
                </a:lnTo>
                <a:lnTo>
                  <a:pt x="599101" y="702999"/>
                </a:lnTo>
                <a:lnTo>
                  <a:pt x="583508" y="690034"/>
                </a:lnTo>
                <a:lnTo>
                  <a:pt x="568707" y="677069"/>
                </a:lnTo>
                <a:lnTo>
                  <a:pt x="554434" y="664105"/>
                </a:lnTo>
                <a:lnTo>
                  <a:pt x="540691" y="651934"/>
                </a:lnTo>
                <a:lnTo>
                  <a:pt x="527476" y="639499"/>
                </a:lnTo>
                <a:lnTo>
                  <a:pt x="514789" y="627328"/>
                </a:lnTo>
                <a:lnTo>
                  <a:pt x="502631" y="615422"/>
                </a:lnTo>
                <a:lnTo>
                  <a:pt x="490738" y="603515"/>
                </a:lnTo>
                <a:lnTo>
                  <a:pt x="479637" y="591609"/>
                </a:lnTo>
                <a:lnTo>
                  <a:pt x="468801" y="580232"/>
                </a:lnTo>
                <a:lnTo>
                  <a:pt x="458493" y="568590"/>
                </a:lnTo>
                <a:lnTo>
                  <a:pt x="448714" y="557478"/>
                </a:lnTo>
                <a:lnTo>
                  <a:pt x="439199" y="545836"/>
                </a:lnTo>
                <a:lnTo>
                  <a:pt x="430213" y="534988"/>
                </a:lnTo>
                <a:close/>
                <a:moveTo>
                  <a:pt x="188949" y="224189"/>
                </a:moveTo>
                <a:lnTo>
                  <a:pt x="193448" y="263892"/>
                </a:lnTo>
                <a:lnTo>
                  <a:pt x="195830" y="284803"/>
                </a:lnTo>
                <a:lnTo>
                  <a:pt x="198741" y="306507"/>
                </a:lnTo>
                <a:lnTo>
                  <a:pt x="201917" y="328741"/>
                </a:lnTo>
                <a:lnTo>
                  <a:pt x="204828" y="350710"/>
                </a:lnTo>
                <a:lnTo>
                  <a:pt x="208532" y="372678"/>
                </a:lnTo>
                <a:lnTo>
                  <a:pt x="212502" y="394118"/>
                </a:lnTo>
                <a:lnTo>
                  <a:pt x="215413" y="408146"/>
                </a:lnTo>
                <a:lnTo>
                  <a:pt x="218059" y="421645"/>
                </a:lnTo>
                <a:lnTo>
                  <a:pt x="221235" y="434880"/>
                </a:lnTo>
                <a:lnTo>
                  <a:pt x="224410" y="447585"/>
                </a:lnTo>
                <a:lnTo>
                  <a:pt x="227321" y="459496"/>
                </a:lnTo>
                <a:lnTo>
                  <a:pt x="230497" y="470348"/>
                </a:lnTo>
                <a:lnTo>
                  <a:pt x="233673" y="480406"/>
                </a:lnTo>
                <a:lnTo>
                  <a:pt x="236584" y="489405"/>
                </a:lnTo>
                <a:lnTo>
                  <a:pt x="241082" y="501316"/>
                </a:lnTo>
                <a:lnTo>
                  <a:pt x="246111" y="513227"/>
                </a:lnTo>
                <a:lnTo>
                  <a:pt x="251403" y="524873"/>
                </a:lnTo>
                <a:lnTo>
                  <a:pt x="256961" y="536784"/>
                </a:lnTo>
                <a:lnTo>
                  <a:pt x="262783" y="547901"/>
                </a:lnTo>
                <a:lnTo>
                  <a:pt x="268605" y="559547"/>
                </a:lnTo>
                <a:lnTo>
                  <a:pt x="275220" y="570664"/>
                </a:lnTo>
                <a:lnTo>
                  <a:pt x="281836" y="581781"/>
                </a:lnTo>
                <a:lnTo>
                  <a:pt x="288981" y="593162"/>
                </a:lnTo>
                <a:lnTo>
                  <a:pt x="296127" y="604014"/>
                </a:lnTo>
                <a:lnTo>
                  <a:pt x="304066" y="615396"/>
                </a:lnTo>
                <a:lnTo>
                  <a:pt x="312005" y="626248"/>
                </a:lnTo>
                <a:lnTo>
                  <a:pt x="320473" y="637365"/>
                </a:lnTo>
                <a:lnTo>
                  <a:pt x="329206" y="648482"/>
                </a:lnTo>
                <a:lnTo>
                  <a:pt x="338468" y="659334"/>
                </a:lnTo>
                <a:lnTo>
                  <a:pt x="347730" y="670450"/>
                </a:lnTo>
                <a:lnTo>
                  <a:pt x="366784" y="692419"/>
                </a:lnTo>
                <a:lnTo>
                  <a:pt x="385309" y="714388"/>
                </a:lnTo>
                <a:lnTo>
                  <a:pt x="404362" y="736887"/>
                </a:lnTo>
                <a:lnTo>
                  <a:pt x="414154" y="748268"/>
                </a:lnTo>
                <a:lnTo>
                  <a:pt x="424210" y="759385"/>
                </a:lnTo>
                <a:lnTo>
                  <a:pt x="435060" y="771031"/>
                </a:lnTo>
                <a:lnTo>
                  <a:pt x="445910" y="782413"/>
                </a:lnTo>
                <a:lnTo>
                  <a:pt x="457554" y="794059"/>
                </a:lnTo>
                <a:lnTo>
                  <a:pt x="469463" y="805440"/>
                </a:lnTo>
                <a:lnTo>
                  <a:pt x="482165" y="817351"/>
                </a:lnTo>
                <a:lnTo>
                  <a:pt x="495661" y="829262"/>
                </a:lnTo>
                <a:lnTo>
                  <a:pt x="509952" y="841173"/>
                </a:lnTo>
                <a:lnTo>
                  <a:pt x="525036" y="853349"/>
                </a:lnTo>
                <a:lnTo>
                  <a:pt x="531916" y="858907"/>
                </a:lnTo>
                <a:lnTo>
                  <a:pt x="537738" y="864730"/>
                </a:lnTo>
                <a:lnTo>
                  <a:pt x="543031" y="870818"/>
                </a:lnTo>
                <a:lnTo>
                  <a:pt x="547530" y="876376"/>
                </a:lnTo>
                <a:lnTo>
                  <a:pt x="551764" y="882199"/>
                </a:lnTo>
                <a:lnTo>
                  <a:pt x="555204" y="888023"/>
                </a:lnTo>
                <a:lnTo>
                  <a:pt x="558644" y="893846"/>
                </a:lnTo>
                <a:lnTo>
                  <a:pt x="561291" y="899669"/>
                </a:lnTo>
                <a:lnTo>
                  <a:pt x="564202" y="905227"/>
                </a:lnTo>
                <a:lnTo>
                  <a:pt x="566848" y="911315"/>
                </a:lnTo>
                <a:lnTo>
                  <a:pt x="568965" y="916873"/>
                </a:lnTo>
                <a:lnTo>
                  <a:pt x="570818" y="922696"/>
                </a:lnTo>
                <a:lnTo>
                  <a:pt x="574523" y="934607"/>
                </a:lnTo>
                <a:lnTo>
                  <a:pt x="577698" y="946518"/>
                </a:lnTo>
                <a:lnTo>
                  <a:pt x="582462" y="966370"/>
                </a:lnTo>
                <a:lnTo>
                  <a:pt x="584314" y="973781"/>
                </a:lnTo>
                <a:lnTo>
                  <a:pt x="585902" y="980927"/>
                </a:lnTo>
                <a:lnTo>
                  <a:pt x="587225" y="988074"/>
                </a:lnTo>
                <a:lnTo>
                  <a:pt x="587754" y="996015"/>
                </a:lnTo>
                <a:lnTo>
                  <a:pt x="588284" y="1005808"/>
                </a:lnTo>
                <a:lnTo>
                  <a:pt x="588548" y="1017719"/>
                </a:lnTo>
                <a:lnTo>
                  <a:pt x="588284" y="1026453"/>
                </a:lnTo>
                <a:lnTo>
                  <a:pt x="588019" y="1033600"/>
                </a:lnTo>
                <a:lnTo>
                  <a:pt x="587754" y="1039423"/>
                </a:lnTo>
                <a:lnTo>
                  <a:pt x="587225" y="1044717"/>
                </a:lnTo>
                <a:lnTo>
                  <a:pt x="585373" y="1055304"/>
                </a:lnTo>
                <a:lnTo>
                  <a:pt x="582726" y="1070391"/>
                </a:lnTo>
                <a:lnTo>
                  <a:pt x="581138" y="1079655"/>
                </a:lnTo>
                <a:lnTo>
                  <a:pt x="579021" y="1088919"/>
                </a:lnTo>
                <a:lnTo>
                  <a:pt x="576904" y="1097919"/>
                </a:lnTo>
                <a:lnTo>
                  <a:pt x="574523" y="1106918"/>
                </a:lnTo>
                <a:lnTo>
                  <a:pt x="571876" y="1115917"/>
                </a:lnTo>
                <a:lnTo>
                  <a:pt x="568701" y="1124652"/>
                </a:lnTo>
                <a:lnTo>
                  <a:pt x="565260" y="1133387"/>
                </a:lnTo>
                <a:lnTo>
                  <a:pt x="561291" y="1142121"/>
                </a:lnTo>
                <a:lnTo>
                  <a:pt x="558644" y="1147680"/>
                </a:lnTo>
                <a:lnTo>
                  <a:pt x="555204" y="1153768"/>
                </a:lnTo>
                <a:lnTo>
                  <a:pt x="551764" y="1159326"/>
                </a:lnTo>
                <a:lnTo>
                  <a:pt x="547530" y="1165149"/>
                </a:lnTo>
                <a:lnTo>
                  <a:pt x="543031" y="1170972"/>
                </a:lnTo>
                <a:lnTo>
                  <a:pt x="538003" y="1176795"/>
                </a:lnTo>
                <a:lnTo>
                  <a:pt x="532181" y="1182618"/>
                </a:lnTo>
                <a:lnTo>
                  <a:pt x="525300" y="1188177"/>
                </a:lnTo>
                <a:lnTo>
                  <a:pt x="510216" y="1200352"/>
                </a:lnTo>
                <a:lnTo>
                  <a:pt x="495926" y="1212263"/>
                </a:lnTo>
                <a:lnTo>
                  <a:pt x="482430" y="1224174"/>
                </a:lnTo>
                <a:lnTo>
                  <a:pt x="469463" y="1236085"/>
                </a:lnTo>
                <a:lnTo>
                  <a:pt x="457554" y="1247466"/>
                </a:lnTo>
                <a:lnTo>
                  <a:pt x="445910" y="1259377"/>
                </a:lnTo>
                <a:lnTo>
                  <a:pt x="435060" y="1270759"/>
                </a:lnTo>
                <a:lnTo>
                  <a:pt x="424210" y="1282140"/>
                </a:lnTo>
                <a:lnTo>
                  <a:pt x="414154" y="1293257"/>
                </a:lnTo>
                <a:lnTo>
                  <a:pt x="404362" y="1304903"/>
                </a:lnTo>
                <a:lnTo>
                  <a:pt x="385309" y="1326872"/>
                </a:lnTo>
                <a:lnTo>
                  <a:pt x="366784" y="1349106"/>
                </a:lnTo>
                <a:lnTo>
                  <a:pt x="347730" y="1371340"/>
                </a:lnTo>
                <a:lnTo>
                  <a:pt x="338468" y="1382456"/>
                </a:lnTo>
                <a:lnTo>
                  <a:pt x="329206" y="1393309"/>
                </a:lnTo>
                <a:lnTo>
                  <a:pt x="320473" y="1404161"/>
                </a:lnTo>
                <a:lnTo>
                  <a:pt x="312005" y="1415278"/>
                </a:lnTo>
                <a:lnTo>
                  <a:pt x="304066" y="1426394"/>
                </a:lnTo>
                <a:lnTo>
                  <a:pt x="296127" y="1437511"/>
                </a:lnTo>
                <a:lnTo>
                  <a:pt x="288981" y="1448628"/>
                </a:lnTo>
                <a:lnTo>
                  <a:pt x="281836" y="1459480"/>
                </a:lnTo>
                <a:lnTo>
                  <a:pt x="275220" y="1470862"/>
                </a:lnTo>
                <a:lnTo>
                  <a:pt x="268605" y="1482243"/>
                </a:lnTo>
                <a:lnTo>
                  <a:pt x="262783" y="1493625"/>
                </a:lnTo>
                <a:lnTo>
                  <a:pt x="256961" y="1505006"/>
                </a:lnTo>
                <a:lnTo>
                  <a:pt x="251403" y="1516652"/>
                </a:lnTo>
                <a:lnTo>
                  <a:pt x="246111" y="1528563"/>
                </a:lnTo>
                <a:lnTo>
                  <a:pt x="241082" y="1540209"/>
                </a:lnTo>
                <a:lnTo>
                  <a:pt x="236584" y="1552385"/>
                </a:lnTo>
                <a:lnTo>
                  <a:pt x="233937" y="1560326"/>
                </a:lnTo>
                <a:lnTo>
                  <a:pt x="231026" y="1568796"/>
                </a:lnTo>
                <a:lnTo>
                  <a:pt x="228115" y="1578060"/>
                </a:lnTo>
                <a:lnTo>
                  <a:pt x="225734" y="1588382"/>
                </a:lnTo>
                <a:lnTo>
                  <a:pt x="222823" y="1598705"/>
                </a:lnTo>
                <a:lnTo>
                  <a:pt x="220441" y="1609822"/>
                </a:lnTo>
                <a:lnTo>
                  <a:pt x="215413" y="1633114"/>
                </a:lnTo>
                <a:lnTo>
                  <a:pt x="210649" y="1658260"/>
                </a:lnTo>
                <a:lnTo>
                  <a:pt x="206415" y="1683934"/>
                </a:lnTo>
                <a:lnTo>
                  <a:pt x="202181" y="1709609"/>
                </a:lnTo>
                <a:lnTo>
                  <a:pt x="198741" y="1735548"/>
                </a:lnTo>
                <a:lnTo>
                  <a:pt x="193448" y="1778162"/>
                </a:lnTo>
                <a:lnTo>
                  <a:pt x="188949" y="1817336"/>
                </a:lnTo>
                <a:lnTo>
                  <a:pt x="1168364" y="1817336"/>
                </a:lnTo>
                <a:lnTo>
                  <a:pt x="1164130" y="1777898"/>
                </a:lnTo>
                <a:lnTo>
                  <a:pt x="1161748" y="1756987"/>
                </a:lnTo>
                <a:lnTo>
                  <a:pt x="1158837" y="1735019"/>
                </a:lnTo>
                <a:lnTo>
                  <a:pt x="1155661" y="1713050"/>
                </a:lnTo>
                <a:lnTo>
                  <a:pt x="1152486" y="1690816"/>
                </a:lnTo>
                <a:lnTo>
                  <a:pt x="1148781" y="1668847"/>
                </a:lnTo>
                <a:lnTo>
                  <a:pt x="1144811" y="1647672"/>
                </a:lnTo>
                <a:lnTo>
                  <a:pt x="1142165" y="1633644"/>
                </a:lnTo>
                <a:lnTo>
                  <a:pt x="1139518" y="1619880"/>
                </a:lnTo>
                <a:lnTo>
                  <a:pt x="1136343" y="1606910"/>
                </a:lnTo>
                <a:lnTo>
                  <a:pt x="1133167" y="1594205"/>
                </a:lnTo>
                <a:lnTo>
                  <a:pt x="1130256" y="1582295"/>
                </a:lnTo>
                <a:lnTo>
                  <a:pt x="1127080" y="1571442"/>
                </a:lnTo>
                <a:lnTo>
                  <a:pt x="1123905" y="1561384"/>
                </a:lnTo>
                <a:lnTo>
                  <a:pt x="1120994" y="1552385"/>
                </a:lnTo>
                <a:lnTo>
                  <a:pt x="1116230" y="1540209"/>
                </a:lnTo>
                <a:lnTo>
                  <a:pt x="1111467" y="1528563"/>
                </a:lnTo>
                <a:lnTo>
                  <a:pt x="1106174" y="1516652"/>
                </a:lnTo>
                <a:lnTo>
                  <a:pt x="1100617" y="1505006"/>
                </a:lnTo>
                <a:lnTo>
                  <a:pt x="1094795" y="1493625"/>
                </a:lnTo>
                <a:lnTo>
                  <a:pt x="1088708" y="1482243"/>
                </a:lnTo>
                <a:lnTo>
                  <a:pt x="1082357" y="1470862"/>
                </a:lnTo>
                <a:lnTo>
                  <a:pt x="1075741" y="1459480"/>
                </a:lnTo>
                <a:lnTo>
                  <a:pt x="1068596" y="1448628"/>
                </a:lnTo>
                <a:lnTo>
                  <a:pt x="1061186" y="1437511"/>
                </a:lnTo>
                <a:lnTo>
                  <a:pt x="1053512" y="1426394"/>
                </a:lnTo>
                <a:lnTo>
                  <a:pt x="1045308" y="1415278"/>
                </a:lnTo>
                <a:lnTo>
                  <a:pt x="1037105" y="1404161"/>
                </a:lnTo>
                <a:lnTo>
                  <a:pt x="1028107" y="1393309"/>
                </a:lnTo>
                <a:lnTo>
                  <a:pt x="1019374" y="1382456"/>
                </a:lnTo>
                <a:lnTo>
                  <a:pt x="1009847" y="1371340"/>
                </a:lnTo>
                <a:lnTo>
                  <a:pt x="990794" y="1349106"/>
                </a:lnTo>
                <a:lnTo>
                  <a:pt x="972269" y="1326872"/>
                </a:lnTo>
                <a:lnTo>
                  <a:pt x="953215" y="1304903"/>
                </a:lnTo>
                <a:lnTo>
                  <a:pt x="943424" y="1293257"/>
                </a:lnTo>
                <a:lnTo>
                  <a:pt x="933368" y="1282140"/>
                </a:lnTo>
                <a:lnTo>
                  <a:pt x="922518" y="1270759"/>
                </a:lnTo>
                <a:lnTo>
                  <a:pt x="911668" y="1259377"/>
                </a:lnTo>
                <a:lnTo>
                  <a:pt x="900024" y="1247731"/>
                </a:lnTo>
                <a:lnTo>
                  <a:pt x="888115" y="1236085"/>
                </a:lnTo>
                <a:lnTo>
                  <a:pt x="875148" y="1224174"/>
                </a:lnTo>
                <a:lnTo>
                  <a:pt x="861652" y="1212263"/>
                </a:lnTo>
                <a:lnTo>
                  <a:pt x="847361" y="1200352"/>
                </a:lnTo>
                <a:lnTo>
                  <a:pt x="832277" y="1188177"/>
                </a:lnTo>
                <a:lnTo>
                  <a:pt x="825397" y="1182618"/>
                </a:lnTo>
                <a:lnTo>
                  <a:pt x="819575" y="1176795"/>
                </a:lnTo>
                <a:lnTo>
                  <a:pt x="814547" y="1170972"/>
                </a:lnTo>
                <a:lnTo>
                  <a:pt x="809783" y="1165149"/>
                </a:lnTo>
                <a:lnTo>
                  <a:pt x="805814" y="1159326"/>
                </a:lnTo>
                <a:lnTo>
                  <a:pt x="802109" y="1153768"/>
                </a:lnTo>
                <a:lnTo>
                  <a:pt x="798933" y="1147680"/>
                </a:lnTo>
                <a:lnTo>
                  <a:pt x="796287" y="1142121"/>
                </a:lnTo>
                <a:lnTo>
                  <a:pt x="793376" y="1136563"/>
                </a:lnTo>
                <a:lnTo>
                  <a:pt x="790994" y="1130740"/>
                </a:lnTo>
                <a:lnTo>
                  <a:pt x="788612" y="1124652"/>
                </a:lnTo>
                <a:lnTo>
                  <a:pt x="786760" y="1119094"/>
                </a:lnTo>
                <a:lnTo>
                  <a:pt x="784643" y="1113271"/>
                </a:lnTo>
                <a:lnTo>
                  <a:pt x="783055" y="1107183"/>
                </a:lnTo>
                <a:lnTo>
                  <a:pt x="779879" y="1095272"/>
                </a:lnTo>
                <a:lnTo>
                  <a:pt x="774851" y="1074362"/>
                </a:lnTo>
                <a:lnTo>
                  <a:pt x="773264" y="1065627"/>
                </a:lnTo>
                <a:lnTo>
                  <a:pt x="771411" y="1057686"/>
                </a:lnTo>
                <a:lnTo>
                  <a:pt x="770353" y="1049216"/>
                </a:lnTo>
                <a:lnTo>
                  <a:pt x="769559" y="1040217"/>
                </a:lnTo>
                <a:lnTo>
                  <a:pt x="769294" y="1029630"/>
                </a:lnTo>
                <a:lnTo>
                  <a:pt x="769029" y="1017719"/>
                </a:lnTo>
                <a:lnTo>
                  <a:pt x="769029" y="1009249"/>
                </a:lnTo>
                <a:lnTo>
                  <a:pt x="769294" y="1002896"/>
                </a:lnTo>
                <a:lnTo>
                  <a:pt x="769823" y="998132"/>
                </a:lnTo>
                <a:lnTo>
                  <a:pt x="770353" y="993897"/>
                </a:lnTo>
                <a:lnTo>
                  <a:pt x="772470" y="985427"/>
                </a:lnTo>
                <a:lnTo>
                  <a:pt x="773528" y="979075"/>
                </a:lnTo>
                <a:lnTo>
                  <a:pt x="774851" y="971399"/>
                </a:lnTo>
                <a:lnTo>
                  <a:pt x="776439" y="961870"/>
                </a:lnTo>
                <a:lnTo>
                  <a:pt x="778556" y="952606"/>
                </a:lnTo>
                <a:lnTo>
                  <a:pt x="780409" y="943607"/>
                </a:lnTo>
                <a:lnTo>
                  <a:pt x="783055" y="934607"/>
                </a:lnTo>
                <a:lnTo>
                  <a:pt x="785437" y="925608"/>
                </a:lnTo>
                <a:lnTo>
                  <a:pt x="788612" y="916873"/>
                </a:lnTo>
                <a:lnTo>
                  <a:pt x="792317" y="908139"/>
                </a:lnTo>
                <a:lnTo>
                  <a:pt x="796287" y="899669"/>
                </a:lnTo>
                <a:lnTo>
                  <a:pt x="798933" y="893846"/>
                </a:lnTo>
                <a:lnTo>
                  <a:pt x="802109" y="888023"/>
                </a:lnTo>
                <a:lnTo>
                  <a:pt x="805814" y="882199"/>
                </a:lnTo>
                <a:lnTo>
                  <a:pt x="809783" y="876376"/>
                </a:lnTo>
                <a:lnTo>
                  <a:pt x="814547" y="870818"/>
                </a:lnTo>
                <a:lnTo>
                  <a:pt x="819575" y="864730"/>
                </a:lnTo>
                <a:lnTo>
                  <a:pt x="825397" y="858907"/>
                </a:lnTo>
                <a:lnTo>
                  <a:pt x="832277" y="853349"/>
                </a:lnTo>
                <a:lnTo>
                  <a:pt x="847361" y="841173"/>
                </a:lnTo>
                <a:lnTo>
                  <a:pt x="861652" y="829262"/>
                </a:lnTo>
                <a:lnTo>
                  <a:pt x="875148" y="817351"/>
                </a:lnTo>
                <a:lnTo>
                  <a:pt x="888115" y="805440"/>
                </a:lnTo>
                <a:lnTo>
                  <a:pt x="900024" y="794059"/>
                </a:lnTo>
                <a:lnTo>
                  <a:pt x="911668" y="782413"/>
                </a:lnTo>
                <a:lnTo>
                  <a:pt x="922518" y="771031"/>
                </a:lnTo>
                <a:lnTo>
                  <a:pt x="933368" y="759385"/>
                </a:lnTo>
                <a:lnTo>
                  <a:pt x="943424" y="748268"/>
                </a:lnTo>
                <a:lnTo>
                  <a:pt x="953215" y="736887"/>
                </a:lnTo>
                <a:lnTo>
                  <a:pt x="972269" y="714388"/>
                </a:lnTo>
                <a:lnTo>
                  <a:pt x="990794" y="692419"/>
                </a:lnTo>
                <a:lnTo>
                  <a:pt x="1009847" y="670450"/>
                </a:lnTo>
                <a:lnTo>
                  <a:pt x="1019374" y="659334"/>
                </a:lnTo>
                <a:lnTo>
                  <a:pt x="1028107" y="648482"/>
                </a:lnTo>
                <a:lnTo>
                  <a:pt x="1037105" y="637365"/>
                </a:lnTo>
                <a:lnTo>
                  <a:pt x="1045308" y="626248"/>
                </a:lnTo>
                <a:lnTo>
                  <a:pt x="1053512" y="615396"/>
                </a:lnTo>
                <a:lnTo>
                  <a:pt x="1061186" y="604014"/>
                </a:lnTo>
                <a:lnTo>
                  <a:pt x="1068596" y="593162"/>
                </a:lnTo>
                <a:lnTo>
                  <a:pt x="1075741" y="581781"/>
                </a:lnTo>
                <a:lnTo>
                  <a:pt x="1082357" y="570664"/>
                </a:lnTo>
                <a:lnTo>
                  <a:pt x="1088708" y="559547"/>
                </a:lnTo>
                <a:lnTo>
                  <a:pt x="1094795" y="547901"/>
                </a:lnTo>
                <a:lnTo>
                  <a:pt x="1100617" y="536784"/>
                </a:lnTo>
                <a:lnTo>
                  <a:pt x="1106174" y="524873"/>
                </a:lnTo>
                <a:lnTo>
                  <a:pt x="1111467" y="513227"/>
                </a:lnTo>
                <a:lnTo>
                  <a:pt x="1116230" y="501316"/>
                </a:lnTo>
                <a:lnTo>
                  <a:pt x="1120994" y="489405"/>
                </a:lnTo>
                <a:lnTo>
                  <a:pt x="1123640" y="481729"/>
                </a:lnTo>
                <a:lnTo>
                  <a:pt x="1126287" y="472995"/>
                </a:lnTo>
                <a:lnTo>
                  <a:pt x="1129198" y="463466"/>
                </a:lnTo>
                <a:lnTo>
                  <a:pt x="1131844" y="453408"/>
                </a:lnTo>
                <a:lnTo>
                  <a:pt x="1134490" y="442820"/>
                </a:lnTo>
                <a:lnTo>
                  <a:pt x="1137137" y="431968"/>
                </a:lnTo>
                <a:lnTo>
                  <a:pt x="1142165" y="408146"/>
                </a:lnTo>
                <a:lnTo>
                  <a:pt x="1146664" y="383531"/>
                </a:lnTo>
                <a:lnTo>
                  <a:pt x="1151162" y="357591"/>
                </a:lnTo>
                <a:lnTo>
                  <a:pt x="1155132" y="331917"/>
                </a:lnTo>
                <a:lnTo>
                  <a:pt x="1158837" y="305978"/>
                </a:lnTo>
                <a:lnTo>
                  <a:pt x="1161748" y="284273"/>
                </a:lnTo>
                <a:lnTo>
                  <a:pt x="1164130" y="263628"/>
                </a:lnTo>
                <a:lnTo>
                  <a:pt x="1168364" y="224189"/>
                </a:lnTo>
                <a:lnTo>
                  <a:pt x="188949" y="224189"/>
                </a:lnTo>
                <a:close/>
                <a:moveTo>
                  <a:pt x="111941" y="0"/>
                </a:moveTo>
                <a:lnTo>
                  <a:pt x="1245372" y="0"/>
                </a:lnTo>
                <a:lnTo>
                  <a:pt x="1251194" y="265"/>
                </a:lnTo>
                <a:lnTo>
                  <a:pt x="1257016" y="530"/>
                </a:lnTo>
                <a:lnTo>
                  <a:pt x="1262574" y="1324"/>
                </a:lnTo>
                <a:lnTo>
                  <a:pt x="1268131" y="2382"/>
                </a:lnTo>
                <a:lnTo>
                  <a:pt x="1273424" y="3706"/>
                </a:lnTo>
                <a:lnTo>
                  <a:pt x="1278716" y="5029"/>
                </a:lnTo>
                <a:lnTo>
                  <a:pt x="1284009" y="6882"/>
                </a:lnTo>
                <a:lnTo>
                  <a:pt x="1289302" y="9000"/>
                </a:lnTo>
                <a:lnTo>
                  <a:pt x="1294065" y="11382"/>
                </a:lnTo>
                <a:lnTo>
                  <a:pt x="1299093" y="13499"/>
                </a:lnTo>
                <a:lnTo>
                  <a:pt x="1303592" y="16411"/>
                </a:lnTo>
                <a:lnTo>
                  <a:pt x="1308091" y="19058"/>
                </a:lnTo>
                <a:lnTo>
                  <a:pt x="1312590" y="22499"/>
                </a:lnTo>
                <a:lnTo>
                  <a:pt x="1316824" y="25675"/>
                </a:lnTo>
                <a:lnTo>
                  <a:pt x="1321058" y="29380"/>
                </a:lnTo>
                <a:lnTo>
                  <a:pt x="1324498" y="32821"/>
                </a:lnTo>
                <a:lnTo>
                  <a:pt x="1328468" y="36792"/>
                </a:lnTo>
                <a:lnTo>
                  <a:pt x="1331908" y="41027"/>
                </a:lnTo>
                <a:lnTo>
                  <a:pt x="1335348" y="45262"/>
                </a:lnTo>
                <a:lnTo>
                  <a:pt x="1338259" y="49497"/>
                </a:lnTo>
                <a:lnTo>
                  <a:pt x="1341435" y="53996"/>
                </a:lnTo>
                <a:lnTo>
                  <a:pt x="1344081" y="58761"/>
                </a:lnTo>
                <a:lnTo>
                  <a:pt x="1346463" y="63525"/>
                </a:lnTo>
                <a:lnTo>
                  <a:pt x="1348845" y="68554"/>
                </a:lnTo>
                <a:lnTo>
                  <a:pt x="1350697" y="73583"/>
                </a:lnTo>
                <a:lnTo>
                  <a:pt x="1352285" y="78877"/>
                </a:lnTo>
                <a:lnTo>
                  <a:pt x="1354137" y="84435"/>
                </a:lnTo>
                <a:lnTo>
                  <a:pt x="1355196" y="89729"/>
                </a:lnTo>
                <a:lnTo>
                  <a:pt x="1356254" y="95287"/>
                </a:lnTo>
                <a:lnTo>
                  <a:pt x="1356784" y="100846"/>
                </a:lnTo>
                <a:lnTo>
                  <a:pt x="1357313" y="106404"/>
                </a:lnTo>
                <a:lnTo>
                  <a:pt x="1357313" y="112227"/>
                </a:lnTo>
                <a:lnTo>
                  <a:pt x="1357313" y="117786"/>
                </a:lnTo>
                <a:lnTo>
                  <a:pt x="1356784" y="122815"/>
                </a:lnTo>
                <a:lnTo>
                  <a:pt x="1356254" y="128108"/>
                </a:lnTo>
                <a:lnTo>
                  <a:pt x="1355460" y="133137"/>
                </a:lnTo>
                <a:lnTo>
                  <a:pt x="1354402" y="138166"/>
                </a:lnTo>
                <a:lnTo>
                  <a:pt x="1353344" y="143460"/>
                </a:lnTo>
                <a:lnTo>
                  <a:pt x="1351491" y="148225"/>
                </a:lnTo>
                <a:lnTo>
                  <a:pt x="1349903" y="152989"/>
                </a:lnTo>
                <a:lnTo>
                  <a:pt x="1347786" y="157753"/>
                </a:lnTo>
                <a:lnTo>
                  <a:pt x="1345669" y="162253"/>
                </a:lnTo>
                <a:lnTo>
                  <a:pt x="1343287" y="166753"/>
                </a:lnTo>
                <a:lnTo>
                  <a:pt x="1340906" y="170988"/>
                </a:lnTo>
                <a:lnTo>
                  <a:pt x="1337995" y="174958"/>
                </a:lnTo>
                <a:lnTo>
                  <a:pt x="1335084" y="179193"/>
                </a:lnTo>
                <a:lnTo>
                  <a:pt x="1331908" y="183163"/>
                </a:lnTo>
                <a:lnTo>
                  <a:pt x="1328732" y="186869"/>
                </a:lnTo>
                <a:lnTo>
                  <a:pt x="1325028" y="190574"/>
                </a:lnTo>
                <a:lnTo>
                  <a:pt x="1321852" y="194015"/>
                </a:lnTo>
                <a:lnTo>
                  <a:pt x="1317882" y="197191"/>
                </a:lnTo>
                <a:lnTo>
                  <a:pt x="1313913" y="200368"/>
                </a:lnTo>
                <a:lnTo>
                  <a:pt x="1309943" y="203544"/>
                </a:lnTo>
                <a:lnTo>
                  <a:pt x="1305709" y="206191"/>
                </a:lnTo>
                <a:lnTo>
                  <a:pt x="1301475" y="208838"/>
                </a:lnTo>
                <a:lnTo>
                  <a:pt x="1296976" y="211220"/>
                </a:lnTo>
                <a:lnTo>
                  <a:pt x="1292477" y="213602"/>
                </a:lnTo>
                <a:lnTo>
                  <a:pt x="1287714" y="215455"/>
                </a:lnTo>
                <a:lnTo>
                  <a:pt x="1282950" y="217308"/>
                </a:lnTo>
                <a:lnTo>
                  <a:pt x="1278187" y="218896"/>
                </a:lnTo>
                <a:lnTo>
                  <a:pt x="1273159" y="220219"/>
                </a:lnTo>
                <a:lnTo>
                  <a:pt x="1268131" y="221543"/>
                </a:lnTo>
                <a:lnTo>
                  <a:pt x="1263103" y="222337"/>
                </a:lnTo>
                <a:lnTo>
                  <a:pt x="1258075" y="223131"/>
                </a:lnTo>
                <a:lnTo>
                  <a:pt x="1253841" y="266275"/>
                </a:lnTo>
                <a:lnTo>
                  <a:pt x="1251194" y="290096"/>
                </a:lnTo>
                <a:lnTo>
                  <a:pt x="1248548" y="314447"/>
                </a:lnTo>
                <a:lnTo>
                  <a:pt x="1245372" y="340122"/>
                </a:lnTo>
                <a:lnTo>
                  <a:pt x="1241932" y="365532"/>
                </a:lnTo>
                <a:lnTo>
                  <a:pt x="1237963" y="391471"/>
                </a:lnTo>
                <a:lnTo>
                  <a:pt x="1234258" y="416881"/>
                </a:lnTo>
                <a:lnTo>
                  <a:pt x="1231347" y="432762"/>
                </a:lnTo>
                <a:lnTo>
                  <a:pt x="1228436" y="447849"/>
                </a:lnTo>
                <a:lnTo>
                  <a:pt x="1225525" y="462936"/>
                </a:lnTo>
                <a:lnTo>
                  <a:pt x="1222349" y="477759"/>
                </a:lnTo>
                <a:lnTo>
                  <a:pt x="1218644" y="492052"/>
                </a:lnTo>
                <a:lnTo>
                  <a:pt x="1215204" y="506080"/>
                </a:lnTo>
                <a:lnTo>
                  <a:pt x="1211499" y="519579"/>
                </a:lnTo>
                <a:lnTo>
                  <a:pt x="1207265" y="532814"/>
                </a:lnTo>
                <a:lnTo>
                  <a:pt x="1202237" y="547636"/>
                </a:lnTo>
                <a:lnTo>
                  <a:pt x="1196415" y="562458"/>
                </a:lnTo>
                <a:lnTo>
                  <a:pt x="1190593" y="577016"/>
                </a:lnTo>
                <a:lnTo>
                  <a:pt x="1184506" y="591839"/>
                </a:lnTo>
                <a:lnTo>
                  <a:pt x="1177890" y="606132"/>
                </a:lnTo>
                <a:lnTo>
                  <a:pt x="1171010" y="620160"/>
                </a:lnTo>
                <a:lnTo>
                  <a:pt x="1163865" y="634188"/>
                </a:lnTo>
                <a:lnTo>
                  <a:pt x="1156455" y="648217"/>
                </a:lnTo>
                <a:lnTo>
                  <a:pt x="1148516" y="661981"/>
                </a:lnTo>
                <a:lnTo>
                  <a:pt x="1140312" y="675480"/>
                </a:lnTo>
                <a:lnTo>
                  <a:pt x="1131844" y="689243"/>
                </a:lnTo>
                <a:lnTo>
                  <a:pt x="1123111" y="702478"/>
                </a:lnTo>
                <a:lnTo>
                  <a:pt x="1113849" y="715712"/>
                </a:lnTo>
                <a:lnTo>
                  <a:pt x="1104586" y="728946"/>
                </a:lnTo>
                <a:lnTo>
                  <a:pt x="1094795" y="742180"/>
                </a:lnTo>
                <a:lnTo>
                  <a:pt x="1085004" y="754885"/>
                </a:lnTo>
                <a:lnTo>
                  <a:pt x="1074947" y="767590"/>
                </a:lnTo>
                <a:lnTo>
                  <a:pt x="1064097" y="780031"/>
                </a:lnTo>
                <a:lnTo>
                  <a:pt x="1053512" y="792736"/>
                </a:lnTo>
                <a:lnTo>
                  <a:pt x="1042662" y="804911"/>
                </a:lnTo>
                <a:lnTo>
                  <a:pt x="1031283" y="817351"/>
                </a:lnTo>
                <a:lnTo>
                  <a:pt x="1019903" y="829792"/>
                </a:lnTo>
                <a:lnTo>
                  <a:pt x="1007995" y="841967"/>
                </a:lnTo>
                <a:lnTo>
                  <a:pt x="995557" y="854407"/>
                </a:lnTo>
                <a:lnTo>
                  <a:pt x="983384" y="866848"/>
                </a:lnTo>
                <a:lnTo>
                  <a:pt x="970681" y="879288"/>
                </a:lnTo>
                <a:lnTo>
                  <a:pt x="957714" y="891463"/>
                </a:lnTo>
                <a:lnTo>
                  <a:pt x="944218" y="903904"/>
                </a:lnTo>
                <a:lnTo>
                  <a:pt x="916960" y="928520"/>
                </a:lnTo>
                <a:lnTo>
                  <a:pt x="888380" y="953665"/>
                </a:lnTo>
                <a:lnTo>
                  <a:pt x="888115" y="954459"/>
                </a:lnTo>
                <a:lnTo>
                  <a:pt x="886792" y="957900"/>
                </a:lnTo>
                <a:lnTo>
                  <a:pt x="885204" y="962664"/>
                </a:lnTo>
                <a:lnTo>
                  <a:pt x="883616" y="968487"/>
                </a:lnTo>
                <a:lnTo>
                  <a:pt x="881764" y="975369"/>
                </a:lnTo>
                <a:lnTo>
                  <a:pt x="880441" y="981457"/>
                </a:lnTo>
                <a:lnTo>
                  <a:pt x="879118" y="986221"/>
                </a:lnTo>
                <a:lnTo>
                  <a:pt x="876736" y="993632"/>
                </a:lnTo>
                <a:lnTo>
                  <a:pt x="876207" y="997338"/>
                </a:lnTo>
                <a:lnTo>
                  <a:pt x="875677" y="1002102"/>
                </a:lnTo>
                <a:lnTo>
                  <a:pt x="875148" y="1008984"/>
                </a:lnTo>
                <a:lnTo>
                  <a:pt x="875148" y="1017719"/>
                </a:lnTo>
                <a:lnTo>
                  <a:pt x="875148" y="1025130"/>
                </a:lnTo>
                <a:lnTo>
                  <a:pt x="875413" y="1030953"/>
                </a:lnTo>
                <a:lnTo>
                  <a:pt x="875942" y="1035453"/>
                </a:lnTo>
                <a:lnTo>
                  <a:pt x="876471" y="1038894"/>
                </a:lnTo>
                <a:lnTo>
                  <a:pt x="878059" y="1046305"/>
                </a:lnTo>
                <a:lnTo>
                  <a:pt x="879118" y="1051069"/>
                </a:lnTo>
                <a:lnTo>
                  <a:pt x="880176" y="1056892"/>
                </a:lnTo>
                <a:lnTo>
                  <a:pt x="880970" y="1062715"/>
                </a:lnTo>
                <a:lnTo>
                  <a:pt x="882293" y="1068009"/>
                </a:lnTo>
                <a:lnTo>
                  <a:pt x="884675" y="1077009"/>
                </a:lnTo>
                <a:lnTo>
                  <a:pt x="887057" y="1083890"/>
                </a:lnTo>
                <a:lnTo>
                  <a:pt x="888644" y="1088125"/>
                </a:lnTo>
                <a:lnTo>
                  <a:pt x="916960" y="1113271"/>
                </a:lnTo>
                <a:lnTo>
                  <a:pt x="944482" y="1137886"/>
                </a:lnTo>
                <a:lnTo>
                  <a:pt x="957714" y="1150327"/>
                </a:lnTo>
                <a:lnTo>
                  <a:pt x="970681" y="1162767"/>
                </a:lnTo>
                <a:lnTo>
                  <a:pt x="983384" y="1174942"/>
                </a:lnTo>
                <a:lnTo>
                  <a:pt x="995557" y="1187118"/>
                </a:lnTo>
                <a:lnTo>
                  <a:pt x="1007995" y="1199558"/>
                </a:lnTo>
                <a:lnTo>
                  <a:pt x="1019903" y="1211734"/>
                </a:lnTo>
                <a:lnTo>
                  <a:pt x="1031283" y="1224174"/>
                </a:lnTo>
                <a:lnTo>
                  <a:pt x="1042662" y="1236614"/>
                </a:lnTo>
                <a:lnTo>
                  <a:pt x="1053512" y="1249055"/>
                </a:lnTo>
                <a:lnTo>
                  <a:pt x="1064097" y="1261495"/>
                </a:lnTo>
                <a:lnTo>
                  <a:pt x="1074947" y="1274200"/>
                </a:lnTo>
                <a:lnTo>
                  <a:pt x="1085004" y="1286905"/>
                </a:lnTo>
                <a:lnTo>
                  <a:pt x="1094795" y="1299874"/>
                </a:lnTo>
                <a:lnTo>
                  <a:pt x="1104586" y="1312844"/>
                </a:lnTo>
                <a:lnTo>
                  <a:pt x="1113849" y="1325814"/>
                </a:lnTo>
                <a:lnTo>
                  <a:pt x="1123111" y="1339048"/>
                </a:lnTo>
                <a:lnTo>
                  <a:pt x="1131844" y="1352547"/>
                </a:lnTo>
                <a:lnTo>
                  <a:pt x="1140312" y="1366046"/>
                </a:lnTo>
                <a:lnTo>
                  <a:pt x="1148516" y="1379810"/>
                </a:lnTo>
                <a:lnTo>
                  <a:pt x="1156455" y="1393309"/>
                </a:lnTo>
                <a:lnTo>
                  <a:pt x="1163865" y="1407337"/>
                </a:lnTo>
                <a:lnTo>
                  <a:pt x="1171010" y="1421365"/>
                </a:lnTo>
                <a:lnTo>
                  <a:pt x="1177890" y="1435394"/>
                </a:lnTo>
                <a:lnTo>
                  <a:pt x="1184506" y="1449951"/>
                </a:lnTo>
                <a:lnTo>
                  <a:pt x="1190593" y="1464509"/>
                </a:lnTo>
                <a:lnTo>
                  <a:pt x="1196415" y="1479332"/>
                </a:lnTo>
                <a:lnTo>
                  <a:pt x="1202237" y="1493889"/>
                </a:lnTo>
                <a:lnTo>
                  <a:pt x="1207265" y="1508976"/>
                </a:lnTo>
                <a:lnTo>
                  <a:pt x="1211499" y="1521946"/>
                </a:lnTo>
                <a:lnTo>
                  <a:pt x="1215204" y="1535710"/>
                </a:lnTo>
                <a:lnTo>
                  <a:pt x="1218644" y="1549473"/>
                </a:lnTo>
                <a:lnTo>
                  <a:pt x="1222349" y="1563767"/>
                </a:lnTo>
                <a:lnTo>
                  <a:pt x="1225525" y="1578854"/>
                </a:lnTo>
                <a:lnTo>
                  <a:pt x="1228436" y="1593676"/>
                </a:lnTo>
                <a:lnTo>
                  <a:pt x="1231347" y="1609028"/>
                </a:lnTo>
                <a:lnTo>
                  <a:pt x="1234258" y="1624909"/>
                </a:lnTo>
                <a:lnTo>
                  <a:pt x="1239286" y="1656407"/>
                </a:lnTo>
                <a:lnTo>
                  <a:pt x="1243785" y="1687640"/>
                </a:lnTo>
                <a:lnTo>
                  <a:pt x="1247490" y="1719137"/>
                </a:lnTo>
                <a:lnTo>
                  <a:pt x="1250930" y="1749576"/>
                </a:lnTo>
                <a:lnTo>
                  <a:pt x="1254899" y="1785838"/>
                </a:lnTo>
                <a:lnTo>
                  <a:pt x="1258075" y="1818659"/>
                </a:lnTo>
                <a:lnTo>
                  <a:pt x="1263103" y="1819189"/>
                </a:lnTo>
                <a:lnTo>
                  <a:pt x="1268131" y="1820247"/>
                </a:lnTo>
                <a:lnTo>
                  <a:pt x="1273159" y="1821571"/>
                </a:lnTo>
                <a:lnTo>
                  <a:pt x="1278187" y="1822894"/>
                </a:lnTo>
                <a:lnTo>
                  <a:pt x="1282950" y="1824218"/>
                </a:lnTo>
                <a:lnTo>
                  <a:pt x="1287714" y="1826335"/>
                </a:lnTo>
                <a:lnTo>
                  <a:pt x="1292477" y="1828188"/>
                </a:lnTo>
                <a:lnTo>
                  <a:pt x="1296976" y="1830570"/>
                </a:lnTo>
                <a:lnTo>
                  <a:pt x="1301475" y="1832688"/>
                </a:lnTo>
                <a:lnTo>
                  <a:pt x="1305709" y="1835599"/>
                </a:lnTo>
                <a:lnTo>
                  <a:pt x="1309943" y="1838246"/>
                </a:lnTo>
                <a:lnTo>
                  <a:pt x="1313913" y="1841158"/>
                </a:lnTo>
                <a:lnTo>
                  <a:pt x="1317882" y="1844334"/>
                </a:lnTo>
                <a:lnTo>
                  <a:pt x="1321852" y="1847510"/>
                </a:lnTo>
                <a:lnTo>
                  <a:pt x="1325028" y="1850951"/>
                </a:lnTo>
                <a:lnTo>
                  <a:pt x="1328732" y="1854657"/>
                </a:lnTo>
                <a:lnTo>
                  <a:pt x="1331908" y="1858627"/>
                </a:lnTo>
                <a:lnTo>
                  <a:pt x="1335084" y="1862597"/>
                </a:lnTo>
                <a:lnTo>
                  <a:pt x="1337995" y="1866568"/>
                </a:lnTo>
                <a:lnTo>
                  <a:pt x="1340906" y="1870538"/>
                </a:lnTo>
                <a:lnTo>
                  <a:pt x="1343287" y="1874773"/>
                </a:lnTo>
                <a:lnTo>
                  <a:pt x="1345669" y="1879273"/>
                </a:lnTo>
                <a:lnTo>
                  <a:pt x="1347786" y="1883772"/>
                </a:lnTo>
                <a:lnTo>
                  <a:pt x="1349903" y="1888537"/>
                </a:lnTo>
                <a:lnTo>
                  <a:pt x="1351491" y="1893301"/>
                </a:lnTo>
                <a:lnTo>
                  <a:pt x="1353344" y="1898065"/>
                </a:lnTo>
                <a:lnTo>
                  <a:pt x="1354402" y="1903359"/>
                </a:lnTo>
                <a:lnTo>
                  <a:pt x="1355460" y="1908388"/>
                </a:lnTo>
                <a:lnTo>
                  <a:pt x="1356254" y="1913417"/>
                </a:lnTo>
                <a:lnTo>
                  <a:pt x="1356784" y="1918711"/>
                </a:lnTo>
                <a:lnTo>
                  <a:pt x="1357313" y="1924004"/>
                </a:lnTo>
                <a:lnTo>
                  <a:pt x="1357313" y="1929298"/>
                </a:lnTo>
                <a:lnTo>
                  <a:pt x="1357313" y="1934857"/>
                </a:lnTo>
                <a:lnTo>
                  <a:pt x="1356784" y="1940944"/>
                </a:lnTo>
                <a:lnTo>
                  <a:pt x="1356254" y="1946503"/>
                </a:lnTo>
                <a:lnTo>
                  <a:pt x="1355196" y="1951797"/>
                </a:lnTo>
                <a:lnTo>
                  <a:pt x="1354137" y="1957355"/>
                </a:lnTo>
                <a:lnTo>
                  <a:pt x="1352285" y="1962913"/>
                </a:lnTo>
                <a:lnTo>
                  <a:pt x="1350697" y="1967942"/>
                </a:lnTo>
                <a:lnTo>
                  <a:pt x="1348845" y="1972971"/>
                </a:lnTo>
                <a:lnTo>
                  <a:pt x="1346463" y="1978000"/>
                </a:lnTo>
                <a:lnTo>
                  <a:pt x="1344081" y="1982765"/>
                </a:lnTo>
                <a:lnTo>
                  <a:pt x="1341435" y="1987529"/>
                </a:lnTo>
                <a:lnTo>
                  <a:pt x="1338259" y="1992029"/>
                </a:lnTo>
                <a:lnTo>
                  <a:pt x="1335348" y="1996529"/>
                </a:lnTo>
                <a:lnTo>
                  <a:pt x="1331908" y="2000764"/>
                </a:lnTo>
                <a:lnTo>
                  <a:pt x="1328468" y="2004734"/>
                </a:lnTo>
                <a:lnTo>
                  <a:pt x="1324498" y="2008704"/>
                </a:lnTo>
                <a:lnTo>
                  <a:pt x="1321058" y="2012410"/>
                </a:lnTo>
                <a:lnTo>
                  <a:pt x="1316824" y="2015851"/>
                </a:lnTo>
                <a:lnTo>
                  <a:pt x="1312590" y="2019292"/>
                </a:lnTo>
                <a:lnTo>
                  <a:pt x="1308091" y="2022468"/>
                </a:lnTo>
                <a:lnTo>
                  <a:pt x="1303592" y="2025115"/>
                </a:lnTo>
                <a:lnTo>
                  <a:pt x="1299093" y="2028026"/>
                </a:lnTo>
                <a:lnTo>
                  <a:pt x="1294065" y="2030408"/>
                </a:lnTo>
                <a:lnTo>
                  <a:pt x="1289302" y="2032791"/>
                </a:lnTo>
                <a:lnTo>
                  <a:pt x="1284009" y="2034643"/>
                </a:lnTo>
                <a:lnTo>
                  <a:pt x="1278716" y="2036496"/>
                </a:lnTo>
                <a:lnTo>
                  <a:pt x="1273424" y="2038084"/>
                </a:lnTo>
                <a:lnTo>
                  <a:pt x="1268131" y="2039143"/>
                </a:lnTo>
                <a:lnTo>
                  <a:pt x="1262574" y="2040466"/>
                </a:lnTo>
                <a:lnTo>
                  <a:pt x="1257016" y="2040996"/>
                </a:lnTo>
                <a:lnTo>
                  <a:pt x="1251194" y="2041525"/>
                </a:lnTo>
                <a:lnTo>
                  <a:pt x="1245372" y="2041525"/>
                </a:lnTo>
                <a:lnTo>
                  <a:pt x="111941" y="2041525"/>
                </a:lnTo>
                <a:lnTo>
                  <a:pt x="106119" y="2041525"/>
                </a:lnTo>
                <a:lnTo>
                  <a:pt x="100561" y="2040996"/>
                </a:lnTo>
                <a:lnTo>
                  <a:pt x="94739" y="2040466"/>
                </a:lnTo>
                <a:lnTo>
                  <a:pt x="89447" y="2039143"/>
                </a:lnTo>
                <a:lnTo>
                  <a:pt x="83889" y="2038084"/>
                </a:lnTo>
                <a:lnTo>
                  <a:pt x="78861" y="2036496"/>
                </a:lnTo>
                <a:lnTo>
                  <a:pt x="73569" y="2034643"/>
                </a:lnTo>
                <a:lnTo>
                  <a:pt x="68540" y="2032791"/>
                </a:lnTo>
                <a:lnTo>
                  <a:pt x="63248" y="2030408"/>
                </a:lnTo>
                <a:lnTo>
                  <a:pt x="58484" y="2028026"/>
                </a:lnTo>
                <a:lnTo>
                  <a:pt x="53721" y="2025115"/>
                </a:lnTo>
                <a:lnTo>
                  <a:pt x="49222" y="2022468"/>
                </a:lnTo>
                <a:lnTo>
                  <a:pt x="44988" y="2019292"/>
                </a:lnTo>
                <a:lnTo>
                  <a:pt x="40754" y="2015851"/>
                </a:lnTo>
                <a:lnTo>
                  <a:pt x="36784" y="2012410"/>
                </a:lnTo>
                <a:lnTo>
                  <a:pt x="32815" y="2008704"/>
                </a:lnTo>
                <a:lnTo>
                  <a:pt x="29110" y="2004734"/>
                </a:lnTo>
                <a:lnTo>
                  <a:pt x="25405" y="2000764"/>
                </a:lnTo>
                <a:lnTo>
                  <a:pt x="22229" y="1996529"/>
                </a:lnTo>
                <a:lnTo>
                  <a:pt x="19054" y="1992029"/>
                </a:lnTo>
                <a:lnTo>
                  <a:pt x="16143" y="1987529"/>
                </a:lnTo>
                <a:lnTo>
                  <a:pt x="13232" y="1982765"/>
                </a:lnTo>
                <a:lnTo>
                  <a:pt x="11115" y="1978000"/>
                </a:lnTo>
                <a:lnTo>
                  <a:pt x="8733" y="1972971"/>
                </a:lnTo>
                <a:lnTo>
                  <a:pt x="6881" y="1967942"/>
                </a:lnTo>
                <a:lnTo>
                  <a:pt x="5028" y="1962913"/>
                </a:lnTo>
                <a:lnTo>
                  <a:pt x="3440" y="1957355"/>
                </a:lnTo>
                <a:lnTo>
                  <a:pt x="2117" y="1951797"/>
                </a:lnTo>
                <a:lnTo>
                  <a:pt x="1323" y="1946503"/>
                </a:lnTo>
                <a:lnTo>
                  <a:pt x="529" y="1940944"/>
                </a:lnTo>
                <a:lnTo>
                  <a:pt x="265" y="1934857"/>
                </a:lnTo>
                <a:lnTo>
                  <a:pt x="0" y="1929298"/>
                </a:lnTo>
                <a:lnTo>
                  <a:pt x="265" y="1924004"/>
                </a:lnTo>
                <a:lnTo>
                  <a:pt x="529" y="1918711"/>
                </a:lnTo>
                <a:lnTo>
                  <a:pt x="1059" y="1913417"/>
                </a:lnTo>
                <a:lnTo>
                  <a:pt x="1852" y="1908388"/>
                </a:lnTo>
                <a:lnTo>
                  <a:pt x="2911" y="1903359"/>
                </a:lnTo>
                <a:lnTo>
                  <a:pt x="4499" y="1898065"/>
                </a:lnTo>
                <a:lnTo>
                  <a:pt x="5822" y="1893301"/>
                </a:lnTo>
                <a:lnTo>
                  <a:pt x="7674" y="1888537"/>
                </a:lnTo>
                <a:lnTo>
                  <a:pt x="9791" y="1883772"/>
                </a:lnTo>
                <a:lnTo>
                  <a:pt x="11644" y="1879273"/>
                </a:lnTo>
                <a:lnTo>
                  <a:pt x="14290" y="1874773"/>
                </a:lnTo>
                <a:lnTo>
                  <a:pt x="16672" y="1870538"/>
                </a:lnTo>
                <a:lnTo>
                  <a:pt x="19583" y="1866568"/>
                </a:lnTo>
                <a:lnTo>
                  <a:pt x="22229" y="1862597"/>
                </a:lnTo>
                <a:lnTo>
                  <a:pt x="25405" y="1858627"/>
                </a:lnTo>
                <a:lnTo>
                  <a:pt x="28845" y="1854657"/>
                </a:lnTo>
                <a:lnTo>
                  <a:pt x="32285" y="1850951"/>
                </a:lnTo>
                <a:lnTo>
                  <a:pt x="35726" y="1847510"/>
                </a:lnTo>
                <a:lnTo>
                  <a:pt x="39431" y="1844334"/>
                </a:lnTo>
                <a:lnTo>
                  <a:pt x="43400" y="1841158"/>
                </a:lnTo>
                <a:lnTo>
                  <a:pt x="47634" y="1838246"/>
                </a:lnTo>
                <a:lnTo>
                  <a:pt x="51604" y="1835599"/>
                </a:lnTo>
                <a:lnTo>
                  <a:pt x="56103" y="1832688"/>
                </a:lnTo>
                <a:lnTo>
                  <a:pt x="60601" y="1830570"/>
                </a:lnTo>
                <a:lnTo>
                  <a:pt x="65100" y="1828188"/>
                </a:lnTo>
                <a:lnTo>
                  <a:pt x="69599" y="1826335"/>
                </a:lnTo>
                <a:lnTo>
                  <a:pt x="74362" y="1824218"/>
                </a:lnTo>
                <a:lnTo>
                  <a:pt x="79391" y="1822894"/>
                </a:lnTo>
                <a:lnTo>
                  <a:pt x="84154" y="1821571"/>
                </a:lnTo>
                <a:lnTo>
                  <a:pt x="89182" y="1820247"/>
                </a:lnTo>
                <a:lnTo>
                  <a:pt x="94210" y="1819189"/>
                </a:lnTo>
                <a:lnTo>
                  <a:pt x="99503" y="1818659"/>
                </a:lnTo>
                <a:lnTo>
                  <a:pt x="103737" y="1775516"/>
                </a:lnTo>
                <a:lnTo>
                  <a:pt x="106383" y="1751694"/>
                </a:lnTo>
                <a:lnTo>
                  <a:pt x="108765" y="1727078"/>
                </a:lnTo>
                <a:lnTo>
                  <a:pt x="112205" y="1701668"/>
                </a:lnTo>
                <a:lnTo>
                  <a:pt x="115646" y="1675993"/>
                </a:lnTo>
                <a:lnTo>
                  <a:pt x="119615" y="1650319"/>
                </a:lnTo>
                <a:lnTo>
                  <a:pt x="123585" y="1624909"/>
                </a:lnTo>
                <a:lnTo>
                  <a:pt x="126231" y="1609028"/>
                </a:lnTo>
                <a:lnTo>
                  <a:pt x="129142" y="1593676"/>
                </a:lnTo>
                <a:lnTo>
                  <a:pt x="132053" y="1578854"/>
                </a:lnTo>
                <a:lnTo>
                  <a:pt x="135228" y="1563767"/>
                </a:lnTo>
                <a:lnTo>
                  <a:pt x="138669" y="1549473"/>
                </a:lnTo>
                <a:lnTo>
                  <a:pt x="142374" y="1535710"/>
                </a:lnTo>
                <a:lnTo>
                  <a:pt x="146343" y="1521946"/>
                </a:lnTo>
                <a:lnTo>
                  <a:pt x="150313" y="1508976"/>
                </a:lnTo>
                <a:lnTo>
                  <a:pt x="155605" y="1493889"/>
                </a:lnTo>
                <a:lnTo>
                  <a:pt x="161163" y="1479332"/>
                </a:lnTo>
                <a:lnTo>
                  <a:pt x="166985" y="1464509"/>
                </a:lnTo>
                <a:lnTo>
                  <a:pt x="173071" y="1449951"/>
                </a:lnTo>
                <a:lnTo>
                  <a:pt x="179687" y="1435394"/>
                </a:lnTo>
                <a:lnTo>
                  <a:pt x="186568" y="1421365"/>
                </a:lnTo>
                <a:lnTo>
                  <a:pt x="193713" y="1407337"/>
                </a:lnTo>
                <a:lnTo>
                  <a:pt x="201387" y="1393309"/>
                </a:lnTo>
                <a:lnTo>
                  <a:pt x="209062" y="1379810"/>
                </a:lnTo>
                <a:lnTo>
                  <a:pt x="217265" y="1366046"/>
                </a:lnTo>
                <a:lnTo>
                  <a:pt x="225734" y="1352547"/>
                </a:lnTo>
                <a:lnTo>
                  <a:pt x="234467" y="1339048"/>
                </a:lnTo>
                <a:lnTo>
                  <a:pt x="243729" y="1325814"/>
                </a:lnTo>
                <a:lnTo>
                  <a:pt x="252991" y="1312844"/>
                </a:lnTo>
                <a:lnTo>
                  <a:pt x="262783" y="1299874"/>
                </a:lnTo>
                <a:lnTo>
                  <a:pt x="272574" y="1286905"/>
                </a:lnTo>
                <a:lnTo>
                  <a:pt x="282630" y="1274200"/>
                </a:lnTo>
                <a:lnTo>
                  <a:pt x="293216" y="1261495"/>
                </a:lnTo>
                <a:lnTo>
                  <a:pt x="304066" y="1249055"/>
                </a:lnTo>
                <a:lnTo>
                  <a:pt x="314916" y="1236614"/>
                </a:lnTo>
                <a:lnTo>
                  <a:pt x="326295" y="1224174"/>
                </a:lnTo>
                <a:lnTo>
                  <a:pt x="337674" y="1211734"/>
                </a:lnTo>
                <a:lnTo>
                  <a:pt x="349583" y="1199558"/>
                </a:lnTo>
                <a:lnTo>
                  <a:pt x="361756" y="1187118"/>
                </a:lnTo>
                <a:lnTo>
                  <a:pt x="374194" y="1174678"/>
                </a:lnTo>
                <a:lnTo>
                  <a:pt x="386896" y="1162767"/>
                </a:lnTo>
                <a:lnTo>
                  <a:pt x="399864" y="1150327"/>
                </a:lnTo>
                <a:lnTo>
                  <a:pt x="413095" y="1137886"/>
                </a:lnTo>
                <a:lnTo>
                  <a:pt x="440617" y="1113271"/>
                </a:lnTo>
                <a:lnTo>
                  <a:pt x="468933" y="1088125"/>
                </a:lnTo>
                <a:lnTo>
                  <a:pt x="469198" y="1087331"/>
                </a:lnTo>
                <a:lnTo>
                  <a:pt x="470786" y="1083890"/>
                </a:lnTo>
                <a:lnTo>
                  <a:pt x="472374" y="1079126"/>
                </a:lnTo>
                <a:lnTo>
                  <a:pt x="473961" y="1073303"/>
                </a:lnTo>
                <a:lnTo>
                  <a:pt x="475814" y="1066156"/>
                </a:lnTo>
                <a:lnTo>
                  <a:pt x="478460" y="1054510"/>
                </a:lnTo>
                <a:lnTo>
                  <a:pt x="479519" y="1049746"/>
                </a:lnTo>
                <a:lnTo>
                  <a:pt x="480577" y="1044982"/>
                </a:lnTo>
                <a:lnTo>
                  <a:pt x="481371" y="1039952"/>
                </a:lnTo>
                <a:lnTo>
                  <a:pt x="481900" y="1033865"/>
                </a:lnTo>
                <a:lnTo>
                  <a:pt x="482165" y="1026718"/>
                </a:lnTo>
                <a:lnTo>
                  <a:pt x="482430" y="1017719"/>
                </a:lnTo>
                <a:lnTo>
                  <a:pt x="482430" y="1010308"/>
                </a:lnTo>
                <a:lnTo>
                  <a:pt x="482165" y="1005279"/>
                </a:lnTo>
                <a:lnTo>
                  <a:pt x="481636" y="1001838"/>
                </a:lnTo>
                <a:lnTo>
                  <a:pt x="481106" y="999455"/>
                </a:lnTo>
                <a:lnTo>
                  <a:pt x="479254" y="994426"/>
                </a:lnTo>
                <a:lnTo>
                  <a:pt x="478460" y="990456"/>
                </a:lnTo>
                <a:lnTo>
                  <a:pt x="477402" y="984633"/>
                </a:lnTo>
                <a:lnTo>
                  <a:pt x="476343" y="978810"/>
                </a:lnTo>
                <a:lnTo>
                  <a:pt x="475549" y="973516"/>
                </a:lnTo>
                <a:lnTo>
                  <a:pt x="472903" y="964517"/>
                </a:lnTo>
                <a:lnTo>
                  <a:pt x="470786" y="957900"/>
                </a:lnTo>
                <a:lnTo>
                  <a:pt x="468933" y="953665"/>
                </a:lnTo>
                <a:lnTo>
                  <a:pt x="440617" y="928520"/>
                </a:lnTo>
                <a:lnTo>
                  <a:pt x="413095" y="903904"/>
                </a:lnTo>
                <a:lnTo>
                  <a:pt x="399864" y="891463"/>
                </a:lnTo>
                <a:lnTo>
                  <a:pt x="386896" y="879288"/>
                </a:lnTo>
                <a:lnTo>
                  <a:pt x="374194" y="866848"/>
                </a:lnTo>
                <a:lnTo>
                  <a:pt x="361756" y="854407"/>
                </a:lnTo>
                <a:lnTo>
                  <a:pt x="349583" y="841967"/>
                </a:lnTo>
                <a:lnTo>
                  <a:pt x="337674" y="829792"/>
                </a:lnTo>
                <a:lnTo>
                  <a:pt x="326295" y="817351"/>
                </a:lnTo>
                <a:lnTo>
                  <a:pt x="314916" y="804911"/>
                </a:lnTo>
                <a:lnTo>
                  <a:pt x="304066" y="792736"/>
                </a:lnTo>
                <a:lnTo>
                  <a:pt x="293216" y="780031"/>
                </a:lnTo>
                <a:lnTo>
                  <a:pt x="282630" y="767590"/>
                </a:lnTo>
                <a:lnTo>
                  <a:pt x="272574" y="754885"/>
                </a:lnTo>
                <a:lnTo>
                  <a:pt x="262783" y="742180"/>
                </a:lnTo>
                <a:lnTo>
                  <a:pt x="252991" y="728946"/>
                </a:lnTo>
                <a:lnTo>
                  <a:pt x="243729" y="715712"/>
                </a:lnTo>
                <a:lnTo>
                  <a:pt x="234467" y="702478"/>
                </a:lnTo>
                <a:lnTo>
                  <a:pt x="225734" y="689243"/>
                </a:lnTo>
                <a:lnTo>
                  <a:pt x="217265" y="675480"/>
                </a:lnTo>
                <a:lnTo>
                  <a:pt x="209062" y="661981"/>
                </a:lnTo>
                <a:lnTo>
                  <a:pt x="201387" y="648217"/>
                </a:lnTo>
                <a:lnTo>
                  <a:pt x="193713" y="634188"/>
                </a:lnTo>
                <a:lnTo>
                  <a:pt x="186568" y="620160"/>
                </a:lnTo>
                <a:lnTo>
                  <a:pt x="179687" y="606132"/>
                </a:lnTo>
                <a:lnTo>
                  <a:pt x="173071" y="591839"/>
                </a:lnTo>
                <a:lnTo>
                  <a:pt x="166985" y="577016"/>
                </a:lnTo>
                <a:lnTo>
                  <a:pt x="161163" y="562458"/>
                </a:lnTo>
                <a:lnTo>
                  <a:pt x="155605" y="547636"/>
                </a:lnTo>
                <a:lnTo>
                  <a:pt x="150313" y="532814"/>
                </a:lnTo>
                <a:lnTo>
                  <a:pt x="146343" y="519579"/>
                </a:lnTo>
                <a:lnTo>
                  <a:pt x="142374" y="506080"/>
                </a:lnTo>
                <a:lnTo>
                  <a:pt x="138669" y="492052"/>
                </a:lnTo>
                <a:lnTo>
                  <a:pt x="135228" y="477759"/>
                </a:lnTo>
                <a:lnTo>
                  <a:pt x="132053" y="462936"/>
                </a:lnTo>
                <a:lnTo>
                  <a:pt x="129142" y="447849"/>
                </a:lnTo>
                <a:lnTo>
                  <a:pt x="126231" y="432762"/>
                </a:lnTo>
                <a:lnTo>
                  <a:pt x="123585" y="416881"/>
                </a:lnTo>
                <a:lnTo>
                  <a:pt x="118292" y="385648"/>
                </a:lnTo>
                <a:lnTo>
                  <a:pt x="113793" y="353886"/>
                </a:lnTo>
                <a:lnTo>
                  <a:pt x="110088" y="322653"/>
                </a:lnTo>
                <a:lnTo>
                  <a:pt x="106383" y="292214"/>
                </a:lnTo>
                <a:lnTo>
                  <a:pt x="102678" y="255952"/>
                </a:lnTo>
                <a:lnTo>
                  <a:pt x="99503" y="223131"/>
                </a:lnTo>
                <a:lnTo>
                  <a:pt x="94210" y="222337"/>
                </a:lnTo>
                <a:lnTo>
                  <a:pt x="89182" y="221543"/>
                </a:lnTo>
                <a:lnTo>
                  <a:pt x="84154" y="220219"/>
                </a:lnTo>
                <a:lnTo>
                  <a:pt x="79391" y="218896"/>
                </a:lnTo>
                <a:lnTo>
                  <a:pt x="74362" y="217308"/>
                </a:lnTo>
                <a:lnTo>
                  <a:pt x="69599" y="215455"/>
                </a:lnTo>
                <a:lnTo>
                  <a:pt x="65100" y="213602"/>
                </a:lnTo>
                <a:lnTo>
                  <a:pt x="60601" y="211220"/>
                </a:lnTo>
                <a:lnTo>
                  <a:pt x="56103" y="208838"/>
                </a:lnTo>
                <a:lnTo>
                  <a:pt x="51604" y="206191"/>
                </a:lnTo>
                <a:lnTo>
                  <a:pt x="47634" y="203544"/>
                </a:lnTo>
                <a:lnTo>
                  <a:pt x="43400" y="200368"/>
                </a:lnTo>
                <a:lnTo>
                  <a:pt x="39431" y="197191"/>
                </a:lnTo>
                <a:lnTo>
                  <a:pt x="35726" y="194280"/>
                </a:lnTo>
                <a:lnTo>
                  <a:pt x="32285" y="190574"/>
                </a:lnTo>
                <a:lnTo>
                  <a:pt x="28845" y="186869"/>
                </a:lnTo>
                <a:lnTo>
                  <a:pt x="25405" y="183163"/>
                </a:lnTo>
                <a:lnTo>
                  <a:pt x="22229" y="179193"/>
                </a:lnTo>
                <a:lnTo>
                  <a:pt x="19583" y="174958"/>
                </a:lnTo>
                <a:lnTo>
                  <a:pt x="16672" y="171252"/>
                </a:lnTo>
                <a:lnTo>
                  <a:pt x="14290" y="166753"/>
                </a:lnTo>
                <a:lnTo>
                  <a:pt x="11644" y="162253"/>
                </a:lnTo>
                <a:lnTo>
                  <a:pt x="9791" y="157753"/>
                </a:lnTo>
                <a:lnTo>
                  <a:pt x="7674" y="152989"/>
                </a:lnTo>
                <a:lnTo>
                  <a:pt x="5822" y="148225"/>
                </a:lnTo>
                <a:lnTo>
                  <a:pt x="4499" y="143460"/>
                </a:lnTo>
                <a:lnTo>
                  <a:pt x="2911" y="138166"/>
                </a:lnTo>
                <a:lnTo>
                  <a:pt x="1852" y="133137"/>
                </a:lnTo>
                <a:lnTo>
                  <a:pt x="1059" y="128108"/>
                </a:lnTo>
                <a:lnTo>
                  <a:pt x="529" y="122815"/>
                </a:lnTo>
                <a:lnTo>
                  <a:pt x="265" y="117786"/>
                </a:lnTo>
                <a:lnTo>
                  <a:pt x="0" y="112227"/>
                </a:lnTo>
                <a:lnTo>
                  <a:pt x="265" y="106404"/>
                </a:lnTo>
                <a:lnTo>
                  <a:pt x="529" y="100846"/>
                </a:lnTo>
                <a:lnTo>
                  <a:pt x="1323" y="95287"/>
                </a:lnTo>
                <a:lnTo>
                  <a:pt x="2117" y="89729"/>
                </a:lnTo>
                <a:lnTo>
                  <a:pt x="3440" y="84435"/>
                </a:lnTo>
                <a:lnTo>
                  <a:pt x="5028" y="78877"/>
                </a:lnTo>
                <a:lnTo>
                  <a:pt x="6881" y="73583"/>
                </a:lnTo>
                <a:lnTo>
                  <a:pt x="8733" y="68554"/>
                </a:lnTo>
                <a:lnTo>
                  <a:pt x="11115" y="63525"/>
                </a:lnTo>
                <a:lnTo>
                  <a:pt x="13232" y="58761"/>
                </a:lnTo>
                <a:lnTo>
                  <a:pt x="16143" y="53996"/>
                </a:lnTo>
                <a:lnTo>
                  <a:pt x="19054" y="49497"/>
                </a:lnTo>
                <a:lnTo>
                  <a:pt x="22229" y="45262"/>
                </a:lnTo>
                <a:lnTo>
                  <a:pt x="25405" y="41027"/>
                </a:lnTo>
                <a:lnTo>
                  <a:pt x="29110" y="36792"/>
                </a:lnTo>
                <a:lnTo>
                  <a:pt x="32815" y="32821"/>
                </a:lnTo>
                <a:lnTo>
                  <a:pt x="36784" y="29380"/>
                </a:lnTo>
                <a:lnTo>
                  <a:pt x="40754" y="25675"/>
                </a:lnTo>
                <a:lnTo>
                  <a:pt x="44988" y="22499"/>
                </a:lnTo>
                <a:lnTo>
                  <a:pt x="49222" y="19058"/>
                </a:lnTo>
                <a:lnTo>
                  <a:pt x="53721" y="16411"/>
                </a:lnTo>
                <a:lnTo>
                  <a:pt x="58484" y="13499"/>
                </a:lnTo>
                <a:lnTo>
                  <a:pt x="63248" y="11382"/>
                </a:lnTo>
                <a:lnTo>
                  <a:pt x="68540" y="9000"/>
                </a:lnTo>
                <a:lnTo>
                  <a:pt x="73569" y="6882"/>
                </a:lnTo>
                <a:lnTo>
                  <a:pt x="78861" y="5029"/>
                </a:lnTo>
                <a:lnTo>
                  <a:pt x="83889" y="3706"/>
                </a:lnTo>
                <a:lnTo>
                  <a:pt x="89447" y="2382"/>
                </a:lnTo>
                <a:lnTo>
                  <a:pt x="94739" y="1324"/>
                </a:lnTo>
                <a:lnTo>
                  <a:pt x="100561" y="530"/>
                </a:lnTo>
                <a:lnTo>
                  <a:pt x="106119" y="265"/>
                </a:lnTo>
                <a:lnTo>
                  <a:pt x="111941" y="0"/>
                </a:lnTo>
                <a:close/>
              </a:path>
            </a:pathLst>
          </a:custGeom>
          <a:solidFill>
            <a:srgbClr val="F5A61C"/>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a:xfrm>
            <a:off x="7259638" y="3481388"/>
            <a:ext cx="720725" cy="719138"/>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1" name="KSO_Shape"/>
          <p:cNvSpPr/>
          <p:nvPr/>
        </p:nvSpPr>
        <p:spPr bwMode="auto">
          <a:xfrm>
            <a:off x="6472238" y="4803775"/>
            <a:ext cx="720725"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2" name="KSO_Shape"/>
          <p:cNvSpPr/>
          <p:nvPr/>
        </p:nvSpPr>
        <p:spPr bwMode="auto">
          <a:xfrm>
            <a:off x="6472238" y="2157413"/>
            <a:ext cx="7207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3" name="KSO_Shape"/>
          <p:cNvSpPr/>
          <p:nvPr/>
        </p:nvSpPr>
        <p:spPr bwMode="auto">
          <a:xfrm>
            <a:off x="5011738" y="2112963"/>
            <a:ext cx="628650" cy="720725"/>
          </a:xfrm>
          <a:custGeom>
            <a:avLst/>
            <a:gdLst>
              <a:gd name="T0" fmla="*/ 928882 w 1282700"/>
              <a:gd name="T1" fmla="*/ 1017606 h 1516063"/>
              <a:gd name="T2" fmla="*/ 953834 w 1282700"/>
              <a:gd name="T3" fmla="*/ 1109512 h 1516063"/>
              <a:gd name="T4" fmla="*/ 917237 w 1282700"/>
              <a:gd name="T5" fmla="*/ 1195446 h 1516063"/>
              <a:gd name="T6" fmla="*/ 718619 w 1282700"/>
              <a:gd name="T7" fmla="*/ 1214690 h 1516063"/>
              <a:gd name="T8" fmla="*/ 666385 w 1282700"/>
              <a:gd name="T9" fmla="*/ 1138046 h 1516063"/>
              <a:gd name="T10" fmla="*/ 672706 w 1282700"/>
              <a:gd name="T11" fmla="*/ 1042491 h 1516063"/>
              <a:gd name="T12" fmla="*/ 734255 w 1282700"/>
              <a:gd name="T13" fmla="*/ 973146 h 1516063"/>
              <a:gd name="T14" fmla="*/ 673760 w 1282700"/>
              <a:gd name="T15" fmla="*/ 453398 h 1516063"/>
              <a:gd name="T16" fmla="*/ 520784 w 1282700"/>
              <a:gd name="T17" fmla="*/ 504920 h 1516063"/>
              <a:gd name="T18" fmla="*/ 387096 w 1282700"/>
              <a:gd name="T19" fmla="*/ 590347 h 1516063"/>
              <a:gd name="T20" fmla="*/ 278018 w 1282700"/>
              <a:gd name="T21" fmla="*/ 704694 h 1516063"/>
              <a:gd name="T22" fmla="*/ 198869 w 1282700"/>
              <a:gd name="T23" fmla="*/ 842641 h 1516063"/>
              <a:gd name="T24" fmla="*/ 154306 w 1282700"/>
              <a:gd name="T25" fmla="*/ 998871 h 1516063"/>
              <a:gd name="T26" fmla="*/ 150316 w 1282700"/>
              <a:gd name="T27" fmla="*/ 1166401 h 1516063"/>
              <a:gd name="T28" fmla="*/ 186897 w 1282700"/>
              <a:gd name="T29" fmla="*/ 1325623 h 1516063"/>
              <a:gd name="T30" fmla="*/ 259394 w 1282700"/>
              <a:gd name="T31" fmla="*/ 1467558 h 1516063"/>
              <a:gd name="T32" fmla="*/ 363152 w 1282700"/>
              <a:gd name="T33" fmla="*/ 1587224 h 1516063"/>
              <a:gd name="T34" fmla="*/ 492184 w 1282700"/>
              <a:gd name="T35" fmla="*/ 1678967 h 1516063"/>
              <a:gd name="T36" fmla="*/ 641834 w 1282700"/>
              <a:gd name="T37" fmla="*/ 1737802 h 1516063"/>
              <a:gd name="T38" fmla="*/ 806783 w 1282700"/>
              <a:gd name="T39" fmla="*/ 1758410 h 1516063"/>
              <a:gd name="T40" fmla="*/ 971398 w 1282700"/>
              <a:gd name="T41" fmla="*/ 1737802 h 1516063"/>
              <a:gd name="T42" fmla="*/ 1120716 w 1282700"/>
              <a:gd name="T43" fmla="*/ 1678967 h 1516063"/>
              <a:gd name="T44" fmla="*/ 1249748 w 1282700"/>
              <a:gd name="T45" fmla="*/ 1587224 h 1516063"/>
              <a:gd name="T46" fmla="*/ 1353506 w 1282700"/>
              <a:gd name="T47" fmla="*/ 1467558 h 1516063"/>
              <a:gd name="T48" fmla="*/ 1426336 w 1282700"/>
              <a:gd name="T49" fmla="*/ 1325623 h 1516063"/>
              <a:gd name="T50" fmla="*/ 1462585 w 1282700"/>
              <a:gd name="T51" fmla="*/ 1166401 h 1516063"/>
              <a:gd name="T52" fmla="*/ 1458594 w 1282700"/>
              <a:gd name="T53" fmla="*/ 998871 h 1516063"/>
              <a:gd name="T54" fmla="*/ 1414031 w 1282700"/>
              <a:gd name="T55" fmla="*/ 842641 h 1516063"/>
              <a:gd name="T56" fmla="*/ 1334882 w 1282700"/>
              <a:gd name="T57" fmla="*/ 704694 h 1516063"/>
              <a:gd name="T58" fmla="*/ 1225804 w 1282700"/>
              <a:gd name="T59" fmla="*/ 590347 h 1516063"/>
              <a:gd name="T60" fmla="*/ 1092449 w 1282700"/>
              <a:gd name="T61" fmla="*/ 504920 h 1516063"/>
              <a:gd name="T62" fmla="*/ 939140 w 1282700"/>
              <a:gd name="T63" fmla="*/ 453398 h 1516063"/>
              <a:gd name="T64" fmla="*/ 953107 w 1282700"/>
              <a:gd name="T65" fmla="*/ 0 h 1516063"/>
              <a:gd name="T66" fmla="*/ 979380 w 1282700"/>
              <a:gd name="T67" fmla="*/ 312459 h 1516063"/>
              <a:gd name="T68" fmla="*/ 1113732 w 1282700"/>
              <a:gd name="T69" fmla="*/ 354342 h 1516063"/>
              <a:gd name="T70" fmla="*/ 1236446 w 1282700"/>
              <a:gd name="T71" fmla="*/ 418163 h 1516063"/>
              <a:gd name="T72" fmla="*/ 1467573 w 1282700"/>
              <a:gd name="T73" fmla="*/ 638879 h 1516063"/>
              <a:gd name="T74" fmla="*/ 1545723 w 1282700"/>
              <a:gd name="T75" fmla="*/ 777822 h 1516063"/>
              <a:gd name="T76" fmla="*/ 1595275 w 1282700"/>
              <a:gd name="T77" fmla="*/ 932723 h 1516063"/>
              <a:gd name="T78" fmla="*/ 1612900 w 1282700"/>
              <a:gd name="T79" fmla="*/ 1099256 h 1516063"/>
              <a:gd name="T80" fmla="*/ 1587626 w 1282700"/>
              <a:gd name="T81" fmla="*/ 1300692 h 1516063"/>
              <a:gd name="T82" fmla="*/ 1515461 w 1282700"/>
              <a:gd name="T83" fmla="*/ 1483181 h 1516063"/>
              <a:gd name="T84" fmla="*/ 1403389 w 1282700"/>
              <a:gd name="T85" fmla="*/ 1641073 h 1516063"/>
              <a:gd name="T86" fmla="*/ 1257397 w 1282700"/>
              <a:gd name="T87" fmla="*/ 1767718 h 1516063"/>
              <a:gd name="T88" fmla="*/ 1083470 w 1282700"/>
              <a:gd name="T89" fmla="*/ 1856137 h 1516063"/>
              <a:gd name="T90" fmla="*/ 888925 w 1282700"/>
              <a:gd name="T91" fmla="*/ 1901012 h 1516063"/>
              <a:gd name="T92" fmla="*/ 683737 w 1282700"/>
              <a:gd name="T93" fmla="*/ 1895693 h 1516063"/>
              <a:gd name="T94" fmla="*/ 492517 w 1282700"/>
              <a:gd name="T95" fmla="*/ 1841844 h 1516063"/>
              <a:gd name="T96" fmla="*/ 323910 w 1282700"/>
              <a:gd name="T97" fmla="*/ 1745115 h 1516063"/>
              <a:gd name="T98" fmla="*/ 184237 w 1282700"/>
              <a:gd name="T99" fmla="*/ 1611821 h 1516063"/>
              <a:gd name="T100" fmla="*/ 79814 w 1282700"/>
              <a:gd name="T101" fmla="*/ 1448612 h 1516063"/>
              <a:gd name="T102" fmla="*/ 16628 w 1282700"/>
              <a:gd name="T103" fmla="*/ 1261468 h 1516063"/>
              <a:gd name="T104" fmla="*/ 1330 w 1282700"/>
              <a:gd name="T105" fmla="*/ 1059700 h 1516063"/>
              <a:gd name="T106" fmla="*/ 32591 w 1282700"/>
              <a:gd name="T107" fmla="*/ 871892 h 1516063"/>
              <a:gd name="T108" fmla="*/ 105088 w 1282700"/>
              <a:gd name="T109" fmla="*/ 701702 h 1516063"/>
              <a:gd name="T110" fmla="*/ 212837 w 1282700"/>
              <a:gd name="T111" fmla="*/ 554448 h 1516063"/>
              <a:gd name="T112" fmla="*/ 350183 w 1282700"/>
              <a:gd name="T113" fmla="*/ 434783 h 1516063"/>
              <a:gd name="T114" fmla="*/ 512802 w 1282700"/>
              <a:gd name="T115" fmla="*/ 348691 h 1516063"/>
              <a:gd name="T116" fmla="*/ 695043 w 1282700"/>
              <a:gd name="T117" fmla="*/ 301157 h 15160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282700" h="1516063">
                <a:moveTo>
                  <a:pt x="583935" y="525463"/>
                </a:moveTo>
                <a:lnTo>
                  <a:pt x="700617" y="525463"/>
                </a:lnTo>
                <a:lnTo>
                  <a:pt x="700617" y="774462"/>
                </a:lnTo>
                <a:lnTo>
                  <a:pt x="706967" y="778423"/>
                </a:lnTo>
                <a:lnTo>
                  <a:pt x="712788" y="782648"/>
                </a:lnTo>
                <a:lnTo>
                  <a:pt x="718873" y="787401"/>
                </a:lnTo>
                <a:lnTo>
                  <a:pt x="724429" y="792682"/>
                </a:lnTo>
                <a:lnTo>
                  <a:pt x="729456" y="797963"/>
                </a:lnTo>
                <a:lnTo>
                  <a:pt x="734484" y="803508"/>
                </a:lnTo>
                <a:lnTo>
                  <a:pt x="738717" y="809845"/>
                </a:lnTo>
                <a:lnTo>
                  <a:pt x="742686" y="815918"/>
                </a:lnTo>
                <a:lnTo>
                  <a:pt x="746390" y="822519"/>
                </a:lnTo>
                <a:lnTo>
                  <a:pt x="749565" y="829649"/>
                </a:lnTo>
                <a:lnTo>
                  <a:pt x="752475" y="836514"/>
                </a:lnTo>
                <a:lnTo>
                  <a:pt x="754592" y="843643"/>
                </a:lnTo>
                <a:lnTo>
                  <a:pt x="756444" y="851301"/>
                </a:lnTo>
                <a:lnTo>
                  <a:pt x="757767" y="858958"/>
                </a:lnTo>
                <a:lnTo>
                  <a:pt x="758561" y="866880"/>
                </a:lnTo>
                <a:lnTo>
                  <a:pt x="758825" y="874801"/>
                </a:lnTo>
                <a:lnTo>
                  <a:pt x="758561" y="882987"/>
                </a:lnTo>
                <a:lnTo>
                  <a:pt x="757767" y="890644"/>
                </a:lnTo>
                <a:lnTo>
                  <a:pt x="756444" y="898038"/>
                </a:lnTo>
                <a:lnTo>
                  <a:pt x="754592" y="905695"/>
                </a:lnTo>
                <a:lnTo>
                  <a:pt x="752475" y="912824"/>
                </a:lnTo>
                <a:lnTo>
                  <a:pt x="749565" y="920218"/>
                </a:lnTo>
                <a:lnTo>
                  <a:pt x="746390" y="926819"/>
                </a:lnTo>
                <a:lnTo>
                  <a:pt x="742686" y="933420"/>
                </a:lnTo>
                <a:lnTo>
                  <a:pt x="738717" y="939757"/>
                </a:lnTo>
                <a:lnTo>
                  <a:pt x="734484" y="945831"/>
                </a:lnTo>
                <a:lnTo>
                  <a:pt x="729456" y="951376"/>
                </a:lnTo>
                <a:lnTo>
                  <a:pt x="724429" y="956921"/>
                </a:lnTo>
                <a:lnTo>
                  <a:pt x="718873" y="961938"/>
                </a:lnTo>
                <a:lnTo>
                  <a:pt x="712788" y="966691"/>
                </a:lnTo>
                <a:lnTo>
                  <a:pt x="706967" y="970915"/>
                </a:lnTo>
                <a:lnTo>
                  <a:pt x="700617" y="975140"/>
                </a:lnTo>
                <a:lnTo>
                  <a:pt x="700617" y="1049338"/>
                </a:lnTo>
                <a:lnTo>
                  <a:pt x="583935" y="1049338"/>
                </a:lnTo>
                <a:lnTo>
                  <a:pt x="583935" y="975140"/>
                </a:lnTo>
                <a:lnTo>
                  <a:pt x="577585" y="970915"/>
                </a:lnTo>
                <a:lnTo>
                  <a:pt x="571500" y="966691"/>
                </a:lnTo>
                <a:lnTo>
                  <a:pt x="565679" y="961938"/>
                </a:lnTo>
                <a:lnTo>
                  <a:pt x="560123" y="956921"/>
                </a:lnTo>
                <a:lnTo>
                  <a:pt x="555096" y="951376"/>
                </a:lnTo>
                <a:lnTo>
                  <a:pt x="550333" y="945831"/>
                </a:lnTo>
                <a:lnTo>
                  <a:pt x="545835" y="939757"/>
                </a:lnTo>
                <a:lnTo>
                  <a:pt x="541602" y="933420"/>
                </a:lnTo>
                <a:lnTo>
                  <a:pt x="538162" y="926819"/>
                </a:lnTo>
                <a:lnTo>
                  <a:pt x="534987" y="920218"/>
                </a:lnTo>
                <a:lnTo>
                  <a:pt x="532077" y="912824"/>
                </a:lnTo>
                <a:lnTo>
                  <a:pt x="529960" y="905695"/>
                </a:lnTo>
                <a:lnTo>
                  <a:pt x="528108" y="898038"/>
                </a:lnTo>
                <a:lnTo>
                  <a:pt x="526785" y="890644"/>
                </a:lnTo>
                <a:lnTo>
                  <a:pt x="525727" y="882987"/>
                </a:lnTo>
                <a:lnTo>
                  <a:pt x="525462" y="874801"/>
                </a:lnTo>
                <a:lnTo>
                  <a:pt x="525727" y="866880"/>
                </a:lnTo>
                <a:lnTo>
                  <a:pt x="526785" y="858958"/>
                </a:lnTo>
                <a:lnTo>
                  <a:pt x="528108" y="851301"/>
                </a:lnTo>
                <a:lnTo>
                  <a:pt x="529960" y="843643"/>
                </a:lnTo>
                <a:lnTo>
                  <a:pt x="532077" y="836514"/>
                </a:lnTo>
                <a:lnTo>
                  <a:pt x="534987" y="829649"/>
                </a:lnTo>
                <a:lnTo>
                  <a:pt x="538162" y="822519"/>
                </a:lnTo>
                <a:lnTo>
                  <a:pt x="541602" y="815918"/>
                </a:lnTo>
                <a:lnTo>
                  <a:pt x="545835" y="809845"/>
                </a:lnTo>
                <a:lnTo>
                  <a:pt x="550333" y="803508"/>
                </a:lnTo>
                <a:lnTo>
                  <a:pt x="555096" y="797963"/>
                </a:lnTo>
                <a:lnTo>
                  <a:pt x="560123" y="792682"/>
                </a:lnTo>
                <a:lnTo>
                  <a:pt x="565679" y="787401"/>
                </a:lnTo>
                <a:lnTo>
                  <a:pt x="571500" y="782648"/>
                </a:lnTo>
                <a:lnTo>
                  <a:pt x="577585" y="778423"/>
                </a:lnTo>
                <a:lnTo>
                  <a:pt x="583935" y="774462"/>
                </a:lnTo>
                <a:lnTo>
                  <a:pt x="583935" y="525463"/>
                </a:lnTo>
                <a:close/>
                <a:moveTo>
                  <a:pt x="641615" y="349983"/>
                </a:moveTo>
                <a:lnTo>
                  <a:pt x="627862" y="350247"/>
                </a:lnTo>
                <a:lnTo>
                  <a:pt x="614374" y="350512"/>
                </a:lnTo>
                <a:lnTo>
                  <a:pt x="601150" y="351570"/>
                </a:lnTo>
                <a:lnTo>
                  <a:pt x="587926" y="352628"/>
                </a:lnTo>
                <a:lnTo>
                  <a:pt x="574703" y="354216"/>
                </a:lnTo>
                <a:lnTo>
                  <a:pt x="561479" y="356067"/>
                </a:lnTo>
                <a:lnTo>
                  <a:pt x="548784" y="358184"/>
                </a:lnTo>
                <a:lnTo>
                  <a:pt x="535825" y="360829"/>
                </a:lnTo>
                <a:lnTo>
                  <a:pt x="522866" y="363474"/>
                </a:lnTo>
                <a:lnTo>
                  <a:pt x="510435" y="366649"/>
                </a:lnTo>
                <a:lnTo>
                  <a:pt x="498005" y="369823"/>
                </a:lnTo>
                <a:lnTo>
                  <a:pt x="485575" y="373527"/>
                </a:lnTo>
                <a:lnTo>
                  <a:pt x="473409" y="377759"/>
                </a:lnTo>
                <a:lnTo>
                  <a:pt x="461243" y="381992"/>
                </a:lnTo>
                <a:lnTo>
                  <a:pt x="449077" y="386489"/>
                </a:lnTo>
                <a:lnTo>
                  <a:pt x="437441" y="391251"/>
                </a:lnTo>
                <a:lnTo>
                  <a:pt x="425539" y="396541"/>
                </a:lnTo>
                <a:lnTo>
                  <a:pt x="414167" y="401832"/>
                </a:lnTo>
                <a:lnTo>
                  <a:pt x="402794" y="407388"/>
                </a:lnTo>
                <a:lnTo>
                  <a:pt x="391422" y="413207"/>
                </a:lnTo>
                <a:lnTo>
                  <a:pt x="380579" y="419556"/>
                </a:lnTo>
                <a:lnTo>
                  <a:pt x="369471" y="425905"/>
                </a:lnTo>
                <a:lnTo>
                  <a:pt x="358892" y="432519"/>
                </a:lnTo>
                <a:lnTo>
                  <a:pt x="348313" y="439661"/>
                </a:lnTo>
                <a:lnTo>
                  <a:pt x="337998" y="446804"/>
                </a:lnTo>
                <a:lnTo>
                  <a:pt x="327684" y="454475"/>
                </a:lnTo>
                <a:lnTo>
                  <a:pt x="317634" y="462147"/>
                </a:lnTo>
                <a:lnTo>
                  <a:pt x="307848" y="469818"/>
                </a:lnTo>
                <a:lnTo>
                  <a:pt x="298063" y="478019"/>
                </a:lnTo>
                <a:lnTo>
                  <a:pt x="288806" y="486484"/>
                </a:lnTo>
                <a:lnTo>
                  <a:pt x="279549" y="495214"/>
                </a:lnTo>
                <a:lnTo>
                  <a:pt x="270557" y="503679"/>
                </a:lnTo>
                <a:lnTo>
                  <a:pt x="261565" y="512938"/>
                </a:lnTo>
                <a:lnTo>
                  <a:pt x="253102" y="521932"/>
                </a:lnTo>
                <a:lnTo>
                  <a:pt x="244903" y="531455"/>
                </a:lnTo>
                <a:lnTo>
                  <a:pt x="236705" y="540979"/>
                </a:lnTo>
                <a:lnTo>
                  <a:pt x="228770" y="551031"/>
                </a:lnTo>
                <a:lnTo>
                  <a:pt x="221101" y="560819"/>
                </a:lnTo>
                <a:lnTo>
                  <a:pt x="213695" y="571136"/>
                </a:lnTo>
                <a:lnTo>
                  <a:pt x="206290" y="581453"/>
                </a:lnTo>
                <a:lnTo>
                  <a:pt x="199414" y="592035"/>
                </a:lnTo>
                <a:lnTo>
                  <a:pt x="192802" y="602881"/>
                </a:lnTo>
                <a:lnTo>
                  <a:pt x="186190" y="613727"/>
                </a:lnTo>
                <a:lnTo>
                  <a:pt x="180107" y="624837"/>
                </a:lnTo>
                <a:lnTo>
                  <a:pt x="174289" y="635948"/>
                </a:lnTo>
                <a:lnTo>
                  <a:pt x="168470" y="647587"/>
                </a:lnTo>
                <a:lnTo>
                  <a:pt x="163181" y="659227"/>
                </a:lnTo>
                <a:lnTo>
                  <a:pt x="158156" y="670602"/>
                </a:lnTo>
                <a:lnTo>
                  <a:pt x="153395" y="682506"/>
                </a:lnTo>
                <a:lnTo>
                  <a:pt x="148635" y="694410"/>
                </a:lnTo>
                <a:lnTo>
                  <a:pt x="144403" y="706579"/>
                </a:lnTo>
                <a:lnTo>
                  <a:pt x="140436" y="719012"/>
                </a:lnTo>
                <a:lnTo>
                  <a:pt x="136733" y="731181"/>
                </a:lnTo>
                <a:lnTo>
                  <a:pt x="133295" y="743614"/>
                </a:lnTo>
                <a:lnTo>
                  <a:pt x="130122" y="756577"/>
                </a:lnTo>
                <a:lnTo>
                  <a:pt x="127477" y="769010"/>
                </a:lnTo>
                <a:lnTo>
                  <a:pt x="124832" y="781972"/>
                </a:lnTo>
                <a:lnTo>
                  <a:pt x="122716" y="794935"/>
                </a:lnTo>
                <a:lnTo>
                  <a:pt x="121129" y="808161"/>
                </a:lnTo>
                <a:lnTo>
                  <a:pt x="119543" y="821124"/>
                </a:lnTo>
                <a:lnTo>
                  <a:pt x="118485" y="834351"/>
                </a:lnTo>
                <a:lnTo>
                  <a:pt x="117427" y="847842"/>
                </a:lnTo>
                <a:lnTo>
                  <a:pt x="116898" y="861069"/>
                </a:lnTo>
                <a:lnTo>
                  <a:pt x="116898" y="874825"/>
                </a:lnTo>
                <a:lnTo>
                  <a:pt x="116898" y="888316"/>
                </a:lnTo>
                <a:lnTo>
                  <a:pt x="117427" y="901808"/>
                </a:lnTo>
                <a:lnTo>
                  <a:pt x="118485" y="915035"/>
                </a:lnTo>
                <a:lnTo>
                  <a:pt x="119543" y="928261"/>
                </a:lnTo>
                <a:lnTo>
                  <a:pt x="121129" y="941488"/>
                </a:lnTo>
                <a:lnTo>
                  <a:pt x="122716" y="954451"/>
                </a:lnTo>
                <a:lnTo>
                  <a:pt x="124832" y="967413"/>
                </a:lnTo>
                <a:lnTo>
                  <a:pt x="127477" y="980375"/>
                </a:lnTo>
                <a:lnTo>
                  <a:pt x="130122" y="993073"/>
                </a:lnTo>
                <a:lnTo>
                  <a:pt x="133295" y="1005771"/>
                </a:lnTo>
                <a:lnTo>
                  <a:pt x="136733" y="1018469"/>
                </a:lnTo>
                <a:lnTo>
                  <a:pt x="140436" y="1030637"/>
                </a:lnTo>
                <a:lnTo>
                  <a:pt x="144403" y="1042806"/>
                </a:lnTo>
                <a:lnTo>
                  <a:pt x="148635" y="1054975"/>
                </a:lnTo>
                <a:lnTo>
                  <a:pt x="153395" y="1066879"/>
                </a:lnTo>
                <a:lnTo>
                  <a:pt x="158156" y="1078783"/>
                </a:lnTo>
                <a:lnTo>
                  <a:pt x="163181" y="1090687"/>
                </a:lnTo>
                <a:lnTo>
                  <a:pt x="168470" y="1102062"/>
                </a:lnTo>
                <a:lnTo>
                  <a:pt x="174289" y="1113437"/>
                </a:lnTo>
                <a:lnTo>
                  <a:pt x="180107" y="1124813"/>
                </a:lnTo>
                <a:lnTo>
                  <a:pt x="186190" y="1135659"/>
                </a:lnTo>
                <a:lnTo>
                  <a:pt x="192802" y="1146769"/>
                </a:lnTo>
                <a:lnTo>
                  <a:pt x="199414" y="1157351"/>
                </a:lnTo>
                <a:lnTo>
                  <a:pt x="206290" y="1167932"/>
                </a:lnTo>
                <a:lnTo>
                  <a:pt x="213695" y="1178249"/>
                </a:lnTo>
                <a:lnTo>
                  <a:pt x="221101" y="1188566"/>
                </a:lnTo>
                <a:lnTo>
                  <a:pt x="228770" y="1198354"/>
                </a:lnTo>
                <a:lnTo>
                  <a:pt x="236705" y="1208406"/>
                </a:lnTo>
                <a:lnTo>
                  <a:pt x="244903" y="1217930"/>
                </a:lnTo>
                <a:lnTo>
                  <a:pt x="253102" y="1227453"/>
                </a:lnTo>
                <a:lnTo>
                  <a:pt x="261565" y="1236447"/>
                </a:lnTo>
                <a:lnTo>
                  <a:pt x="270557" y="1245706"/>
                </a:lnTo>
                <a:lnTo>
                  <a:pt x="279549" y="1254436"/>
                </a:lnTo>
                <a:lnTo>
                  <a:pt x="288806" y="1263166"/>
                </a:lnTo>
                <a:lnTo>
                  <a:pt x="298063" y="1271366"/>
                </a:lnTo>
                <a:lnTo>
                  <a:pt x="307848" y="1279567"/>
                </a:lnTo>
                <a:lnTo>
                  <a:pt x="317634" y="1287503"/>
                </a:lnTo>
                <a:lnTo>
                  <a:pt x="327684" y="1295175"/>
                </a:lnTo>
                <a:lnTo>
                  <a:pt x="337998" y="1302582"/>
                </a:lnTo>
                <a:lnTo>
                  <a:pt x="348313" y="1309724"/>
                </a:lnTo>
                <a:lnTo>
                  <a:pt x="358892" y="1316867"/>
                </a:lnTo>
                <a:lnTo>
                  <a:pt x="369471" y="1323480"/>
                </a:lnTo>
                <a:lnTo>
                  <a:pt x="380579" y="1329829"/>
                </a:lnTo>
                <a:lnTo>
                  <a:pt x="391422" y="1336178"/>
                </a:lnTo>
                <a:lnTo>
                  <a:pt x="402794" y="1341998"/>
                </a:lnTo>
                <a:lnTo>
                  <a:pt x="414167" y="1347553"/>
                </a:lnTo>
                <a:lnTo>
                  <a:pt x="425539" y="1353108"/>
                </a:lnTo>
                <a:lnTo>
                  <a:pt x="437441" y="1358399"/>
                </a:lnTo>
                <a:lnTo>
                  <a:pt x="449077" y="1363161"/>
                </a:lnTo>
                <a:lnTo>
                  <a:pt x="461243" y="1367922"/>
                </a:lnTo>
                <a:lnTo>
                  <a:pt x="473409" y="1372155"/>
                </a:lnTo>
                <a:lnTo>
                  <a:pt x="485575" y="1375858"/>
                </a:lnTo>
                <a:lnTo>
                  <a:pt x="498005" y="1379562"/>
                </a:lnTo>
                <a:lnTo>
                  <a:pt x="510435" y="1383001"/>
                </a:lnTo>
                <a:lnTo>
                  <a:pt x="522866" y="1385911"/>
                </a:lnTo>
                <a:lnTo>
                  <a:pt x="535825" y="1389085"/>
                </a:lnTo>
                <a:lnTo>
                  <a:pt x="548784" y="1391466"/>
                </a:lnTo>
                <a:lnTo>
                  <a:pt x="561479" y="1393582"/>
                </a:lnTo>
                <a:lnTo>
                  <a:pt x="574703" y="1395434"/>
                </a:lnTo>
                <a:lnTo>
                  <a:pt x="587926" y="1396757"/>
                </a:lnTo>
                <a:lnTo>
                  <a:pt x="601150" y="1398080"/>
                </a:lnTo>
                <a:lnTo>
                  <a:pt x="614374" y="1398873"/>
                </a:lnTo>
                <a:lnTo>
                  <a:pt x="627862" y="1399402"/>
                </a:lnTo>
                <a:lnTo>
                  <a:pt x="641615" y="1399402"/>
                </a:lnTo>
                <a:lnTo>
                  <a:pt x="654838" y="1399402"/>
                </a:lnTo>
                <a:lnTo>
                  <a:pt x="668327" y="1398873"/>
                </a:lnTo>
                <a:lnTo>
                  <a:pt x="681815" y="1398080"/>
                </a:lnTo>
                <a:lnTo>
                  <a:pt x="695038" y="1396757"/>
                </a:lnTo>
                <a:lnTo>
                  <a:pt x="707998" y="1395434"/>
                </a:lnTo>
                <a:lnTo>
                  <a:pt x="721221" y="1393582"/>
                </a:lnTo>
                <a:lnTo>
                  <a:pt x="734181" y="1391466"/>
                </a:lnTo>
                <a:lnTo>
                  <a:pt x="746875" y="1389085"/>
                </a:lnTo>
                <a:lnTo>
                  <a:pt x="759835" y="1385911"/>
                </a:lnTo>
                <a:lnTo>
                  <a:pt x="772529" y="1383001"/>
                </a:lnTo>
                <a:lnTo>
                  <a:pt x="784695" y="1379562"/>
                </a:lnTo>
                <a:lnTo>
                  <a:pt x="797390" y="1375858"/>
                </a:lnTo>
                <a:lnTo>
                  <a:pt x="809556" y="1372155"/>
                </a:lnTo>
                <a:lnTo>
                  <a:pt x="821457" y="1367922"/>
                </a:lnTo>
                <a:lnTo>
                  <a:pt x="833623" y="1363161"/>
                </a:lnTo>
                <a:lnTo>
                  <a:pt x="845524" y="1358399"/>
                </a:lnTo>
                <a:lnTo>
                  <a:pt x="857161" y="1353108"/>
                </a:lnTo>
                <a:lnTo>
                  <a:pt x="868798" y="1347553"/>
                </a:lnTo>
                <a:lnTo>
                  <a:pt x="879906" y="1341998"/>
                </a:lnTo>
                <a:lnTo>
                  <a:pt x="891278" y="1336178"/>
                </a:lnTo>
                <a:lnTo>
                  <a:pt x="902386" y="1329829"/>
                </a:lnTo>
                <a:lnTo>
                  <a:pt x="913230" y="1323480"/>
                </a:lnTo>
                <a:lnTo>
                  <a:pt x="924073" y="1316867"/>
                </a:lnTo>
                <a:lnTo>
                  <a:pt x="934387" y="1309724"/>
                </a:lnTo>
                <a:lnTo>
                  <a:pt x="944966" y="1302582"/>
                </a:lnTo>
                <a:lnTo>
                  <a:pt x="955016" y="1295175"/>
                </a:lnTo>
                <a:lnTo>
                  <a:pt x="965066" y="1287503"/>
                </a:lnTo>
                <a:lnTo>
                  <a:pt x="974852" y="1279567"/>
                </a:lnTo>
                <a:lnTo>
                  <a:pt x="984638" y="1271366"/>
                </a:lnTo>
                <a:lnTo>
                  <a:pt x="993894" y="1263166"/>
                </a:lnTo>
                <a:lnTo>
                  <a:pt x="1003151" y="1254436"/>
                </a:lnTo>
                <a:lnTo>
                  <a:pt x="1012143" y="1245706"/>
                </a:lnTo>
                <a:lnTo>
                  <a:pt x="1021135" y="1236447"/>
                </a:lnTo>
                <a:lnTo>
                  <a:pt x="1029598" y="1227453"/>
                </a:lnTo>
                <a:lnTo>
                  <a:pt x="1038061" y="1217930"/>
                </a:lnTo>
                <a:lnTo>
                  <a:pt x="1045996" y="1208406"/>
                </a:lnTo>
                <a:lnTo>
                  <a:pt x="1054194" y="1198354"/>
                </a:lnTo>
                <a:lnTo>
                  <a:pt x="1061599" y="1188566"/>
                </a:lnTo>
                <a:lnTo>
                  <a:pt x="1069005" y="1178249"/>
                </a:lnTo>
                <a:lnTo>
                  <a:pt x="1076410" y="1167932"/>
                </a:lnTo>
                <a:lnTo>
                  <a:pt x="1083286" y="1157351"/>
                </a:lnTo>
                <a:lnTo>
                  <a:pt x="1090163" y="1146769"/>
                </a:lnTo>
                <a:lnTo>
                  <a:pt x="1096510" y="1135659"/>
                </a:lnTo>
                <a:lnTo>
                  <a:pt x="1102593" y="1124813"/>
                </a:lnTo>
                <a:lnTo>
                  <a:pt x="1108676" y="1113437"/>
                </a:lnTo>
                <a:lnTo>
                  <a:pt x="1114230" y="1102062"/>
                </a:lnTo>
                <a:lnTo>
                  <a:pt x="1119519" y="1090687"/>
                </a:lnTo>
                <a:lnTo>
                  <a:pt x="1124544" y="1078783"/>
                </a:lnTo>
                <a:lnTo>
                  <a:pt x="1129834" y="1066879"/>
                </a:lnTo>
                <a:lnTo>
                  <a:pt x="1134330" y="1054975"/>
                </a:lnTo>
                <a:lnTo>
                  <a:pt x="1138297" y="1042806"/>
                </a:lnTo>
                <a:lnTo>
                  <a:pt x="1142264" y="1030637"/>
                </a:lnTo>
                <a:lnTo>
                  <a:pt x="1146231" y="1018469"/>
                </a:lnTo>
                <a:lnTo>
                  <a:pt x="1149669" y="1005771"/>
                </a:lnTo>
                <a:lnTo>
                  <a:pt x="1152579" y="993073"/>
                </a:lnTo>
                <a:lnTo>
                  <a:pt x="1155488" y="980375"/>
                </a:lnTo>
                <a:lnTo>
                  <a:pt x="1157868" y="967413"/>
                </a:lnTo>
                <a:lnTo>
                  <a:pt x="1159984" y="954451"/>
                </a:lnTo>
                <a:lnTo>
                  <a:pt x="1161835" y="941488"/>
                </a:lnTo>
                <a:lnTo>
                  <a:pt x="1163158" y="928261"/>
                </a:lnTo>
                <a:lnTo>
                  <a:pt x="1164745" y="915035"/>
                </a:lnTo>
                <a:lnTo>
                  <a:pt x="1165538" y="901808"/>
                </a:lnTo>
                <a:lnTo>
                  <a:pt x="1166067" y="888316"/>
                </a:lnTo>
                <a:lnTo>
                  <a:pt x="1166067" y="874825"/>
                </a:lnTo>
                <a:lnTo>
                  <a:pt x="1166067" y="861069"/>
                </a:lnTo>
                <a:lnTo>
                  <a:pt x="1165538" y="847842"/>
                </a:lnTo>
                <a:lnTo>
                  <a:pt x="1164745" y="834351"/>
                </a:lnTo>
                <a:lnTo>
                  <a:pt x="1163158" y="821124"/>
                </a:lnTo>
                <a:lnTo>
                  <a:pt x="1161835" y="808161"/>
                </a:lnTo>
                <a:lnTo>
                  <a:pt x="1159984" y="794935"/>
                </a:lnTo>
                <a:lnTo>
                  <a:pt x="1157868" y="781972"/>
                </a:lnTo>
                <a:lnTo>
                  <a:pt x="1155488" y="769010"/>
                </a:lnTo>
                <a:lnTo>
                  <a:pt x="1152579" y="756577"/>
                </a:lnTo>
                <a:lnTo>
                  <a:pt x="1149669" y="743614"/>
                </a:lnTo>
                <a:lnTo>
                  <a:pt x="1146231" y="731181"/>
                </a:lnTo>
                <a:lnTo>
                  <a:pt x="1142264" y="719012"/>
                </a:lnTo>
                <a:lnTo>
                  <a:pt x="1138297" y="706579"/>
                </a:lnTo>
                <a:lnTo>
                  <a:pt x="1134330" y="694410"/>
                </a:lnTo>
                <a:lnTo>
                  <a:pt x="1129834" y="682506"/>
                </a:lnTo>
                <a:lnTo>
                  <a:pt x="1124544" y="670602"/>
                </a:lnTo>
                <a:lnTo>
                  <a:pt x="1119519" y="659227"/>
                </a:lnTo>
                <a:lnTo>
                  <a:pt x="1114230" y="647587"/>
                </a:lnTo>
                <a:lnTo>
                  <a:pt x="1108676" y="635948"/>
                </a:lnTo>
                <a:lnTo>
                  <a:pt x="1102593" y="624837"/>
                </a:lnTo>
                <a:lnTo>
                  <a:pt x="1096510" y="613727"/>
                </a:lnTo>
                <a:lnTo>
                  <a:pt x="1090163" y="602881"/>
                </a:lnTo>
                <a:lnTo>
                  <a:pt x="1083286" y="592035"/>
                </a:lnTo>
                <a:lnTo>
                  <a:pt x="1076410" y="581453"/>
                </a:lnTo>
                <a:lnTo>
                  <a:pt x="1069005" y="571136"/>
                </a:lnTo>
                <a:lnTo>
                  <a:pt x="1061599" y="560819"/>
                </a:lnTo>
                <a:lnTo>
                  <a:pt x="1054194" y="551031"/>
                </a:lnTo>
                <a:lnTo>
                  <a:pt x="1045996" y="540979"/>
                </a:lnTo>
                <a:lnTo>
                  <a:pt x="1038061" y="531455"/>
                </a:lnTo>
                <a:lnTo>
                  <a:pt x="1029598" y="521932"/>
                </a:lnTo>
                <a:lnTo>
                  <a:pt x="1021135" y="512938"/>
                </a:lnTo>
                <a:lnTo>
                  <a:pt x="1012143" y="503679"/>
                </a:lnTo>
                <a:lnTo>
                  <a:pt x="1003151" y="495214"/>
                </a:lnTo>
                <a:lnTo>
                  <a:pt x="993894" y="486484"/>
                </a:lnTo>
                <a:lnTo>
                  <a:pt x="984638" y="478019"/>
                </a:lnTo>
                <a:lnTo>
                  <a:pt x="974852" y="469818"/>
                </a:lnTo>
                <a:lnTo>
                  <a:pt x="965066" y="462147"/>
                </a:lnTo>
                <a:lnTo>
                  <a:pt x="955016" y="454475"/>
                </a:lnTo>
                <a:lnTo>
                  <a:pt x="944966" y="446804"/>
                </a:lnTo>
                <a:lnTo>
                  <a:pt x="934387" y="439661"/>
                </a:lnTo>
                <a:lnTo>
                  <a:pt x="924073" y="432519"/>
                </a:lnTo>
                <a:lnTo>
                  <a:pt x="913230" y="425905"/>
                </a:lnTo>
                <a:lnTo>
                  <a:pt x="902386" y="419556"/>
                </a:lnTo>
                <a:lnTo>
                  <a:pt x="891278" y="413207"/>
                </a:lnTo>
                <a:lnTo>
                  <a:pt x="879906" y="407388"/>
                </a:lnTo>
                <a:lnTo>
                  <a:pt x="868798" y="401832"/>
                </a:lnTo>
                <a:lnTo>
                  <a:pt x="857161" y="396541"/>
                </a:lnTo>
                <a:lnTo>
                  <a:pt x="845524" y="391251"/>
                </a:lnTo>
                <a:lnTo>
                  <a:pt x="833623" y="386489"/>
                </a:lnTo>
                <a:lnTo>
                  <a:pt x="821457" y="381992"/>
                </a:lnTo>
                <a:lnTo>
                  <a:pt x="809556" y="377759"/>
                </a:lnTo>
                <a:lnTo>
                  <a:pt x="797390" y="373527"/>
                </a:lnTo>
                <a:lnTo>
                  <a:pt x="784695" y="369823"/>
                </a:lnTo>
                <a:lnTo>
                  <a:pt x="772529" y="366649"/>
                </a:lnTo>
                <a:lnTo>
                  <a:pt x="759835" y="363474"/>
                </a:lnTo>
                <a:lnTo>
                  <a:pt x="746875" y="360829"/>
                </a:lnTo>
                <a:lnTo>
                  <a:pt x="734181" y="358184"/>
                </a:lnTo>
                <a:lnTo>
                  <a:pt x="721221" y="356067"/>
                </a:lnTo>
                <a:lnTo>
                  <a:pt x="707998" y="354216"/>
                </a:lnTo>
                <a:lnTo>
                  <a:pt x="695038" y="352628"/>
                </a:lnTo>
                <a:lnTo>
                  <a:pt x="681815" y="351570"/>
                </a:lnTo>
                <a:lnTo>
                  <a:pt x="668327" y="350512"/>
                </a:lnTo>
                <a:lnTo>
                  <a:pt x="654838" y="350247"/>
                </a:lnTo>
                <a:lnTo>
                  <a:pt x="641615" y="349983"/>
                </a:lnTo>
                <a:close/>
                <a:moveTo>
                  <a:pt x="524717" y="0"/>
                </a:moveTo>
                <a:lnTo>
                  <a:pt x="757983" y="0"/>
                </a:lnTo>
                <a:lnTo>
                  <a:pt x="757983" y="116926"/>
                </a:lnTo>
                <a:lnTo>
                  <a:pt x="699799" y="116926"/>
                </a:lnTo>
                <a:lnTo>
                  <a:pt x="699799" y="236232"/>
                </a:lnTo>
                <a:lnTo>
                  <a:pt x="711171" y="237555"/>
                </a:lnTo>
                <a:lnTo>
                  <a:pt x="722544" y="238877"/>
                </a:lnTo>
                <a:lnTo>
                  <a:pt x="734181" y="240200"/>
                </a:lnTo>
                <a:lnTo>
                  <a:pt x="745289" y="242052"/>
                </a:lnTo>
                <a:lnTo>
                  <a:pt x="756661" y="243903"/>
                </a:lnTo>
                <a:lnTo>
                  <a:pt x="767504" y="246020"/>
                </a:lnTo>
                <a:lnTo>
                  <a:pt x="778877" y="248665"/>
                </a:lnTo>
                <a:lnTo>
                  <a:pt x="789985" y="251046"/>
                </a:lnTo>
                <a:lnTo>
                  <a:pt x="800828" y="253691"/>
                </a:lnTo>
                <a:lnTo>
                  <a:pt x="811672" y="256601"/>
                </a:lnTo>
                <a:lnTo>
                  <a:pt x="822515" y="259776"/>
                </a:lnTo>
                <a:lnTo>
                  <a:pt x="833359" y="262950"/>
                </a:lnTo>
                <a:lnTo>
                  <a:pt x="843673" y="266654"/>
                </a:lnTo>
                <a:lnTo>
                  <a:pt x="854516" y="270093"/>
                </a:lnTo>
                <a:lnTo>
                  <a:pt x="865095" y="273796"/>
                </a:lnTo>
                <a:lnTo>
                  <a:pt x="875145" y="277764"/>
                </a:lnTo>
                <a:lnTo>
                  <a:pt x="885724" y="281997"/>
                </a:lnTo>
                <a:lnTo>
                  <a:pt x="895774" y="286494"/>
                </a:lnTo>
                <a:lnTo>
                  <a:pt x="905824" y="290991"/>
                </a:lnTo>
                <a:lnTo>
                  <a:pt x="915874" y="295488"/>
                </a:lnTo>
                <a:lnTo>
                  <a:pt x="925924" y="300250"/>
                </a:lnTo>
                <a:lnTo>
                  <a:pt x="935445" y="305541"/>
                </a:lnTo>
                <a:lnTo>
                  <a:pt x="945495" y="310567"/>
                </a:lnTo>
                <a:lnTo>
                  <a:pt x="955016" y="315858"/>
                </a:lnTo>
                <a:lnTo>
                  <a:pt x="964537" y="321148"/>
                </a:lnTo>
                <a:lnTo>
                  <a:pt x="973794" y="327233"/>
                </a:lnTo>
                <a:lnTo>
                  <a:pt x="983315" y="332788"/>
                </a:lnTo>
                <a:lnTo>
                  <a:pt x="992307" y="338608"/>
                </a:lnTo>
                <a:lnTo>
                  <a:pt x="1001564" y="344957"/>
                </a:lnTo>
                <a:lnTo>
                  <a:pt x="1010556" y="351041"/>
                </a:lnTo>
                <a:lnTo>
                  <a:pt x="1019548" y="357390"/>
                </a:lnTo>
                <a:lnTo>
                  <a:pt x="1028276" y="364268"/>
                </a:lnTo>
                <a:lnTo>
                  <a:pt x="1156017" y="236232"/>
                </a:lnTo>
                <a:lnTo>
                  <a:pt x="1279791" y="360035"/>
                </a:lnTo>
                <a:lnTo>
                  <a:pt x="1152050" y="487807"/>
                </a:lnTo>
                <a:lnTo>
                  <a:pt x="1159455" y="498124"/>
                </a:lnTo>
                <a:lnTo>
                  <a:pt x="1167125" y="508441"/>
                </a:lnTo>
                <a:lnTo>
                  <a:pt x="1174001" y="518758"/>
                </a:lnTo>
                <a:lnTo>
                  <a:pt x="1180877" y="529604"/>
                </a:lnTo>
                <a:lnTo>
                  <a:pt x="1187754" y="540185"/>
                </a:lnTo>
                <a:lnTo>
                  <a:pt x="1194366" y="551031"/>
                </a:lnTo>
                <a:lnTo>
                  <a:pt x="1200449" y="561877"/>
                </a:lnTo>
                <a:lnTo>
                  <a:pt x="1206796" y="573252"/>
                </a:lnTo>
                <a:lnTo>
                  <a:pt x="1212614" y="584627"/>
                </a:lnTo>
                <a:lnTo>
                  <a:pt x="1218433" y="596003"/>
                </a:lnTo>
                <a:lnTo>
                  <a:pt x="1223987" y="607642"/>
                </a:lnTo>
                <a:lnTo>
                  <a:pt x="1229276" y="619017"/>
                </a:lnTo>
                <a:lnTo>
                  <a:pt x="1234037" y="630922"/>
                </a:lnTo>
                <a:lnTo>
                  <a:pt x="1239062" y="643090"/>
                </a:lnTo>
                <a:lnTo>
                  <a:pt x="1243558" y="654730"/>
                </a:lnTo>
                <a:lnTo>
                  <a:pt x="1248054" y="667163"/>
                </a:lnTo>
                <a:lnTo>
                  <a:pt x="1252021" y="679332"/>
                </a:lnTo>
                <a:lnTo>
                  <a:pt x="1255724" y="691501"/>
                </a:lnTo>
                <a:lnTo>
                  <a:pt x="1259691" y="704198"/>
                </a:lnTo>
                <a:lnTo>
                  <a:pt x="1262864" y="716896"/>
                </a:lnTo>
                <a:lnTo>
                  <a:pt x="1266038" y="729329"/>
                </a:lnTo>
                <a:lnTo>
                  <a:pt x="1268683" y="742292"/>
                </a:lnTo>
                <a:lnTo>
                  <a:pt x="1271328" y="755254"/>
                </a:lnTo>
                <a:lnTo>
                  <a:pt x="1273708" y="767952"/>
                </a:lnTo>
                <a:lnTo>
                  <a:pt x="1275559" y="781179"/>
                </a:lnTo>
                <a:lnTo>
                  <a:pt x="1277675" y="794406"/>
                </a:lnTo>
                <a:lnTo>
                  <a:pt x="1279262" y="807632"/>
                </a:lnTo>
                <a:lnTo>
                  <a:pt x="1280584" y="820595"/>
                </a:lnTo>
                <a:lnTo>
                  <a:pt x="1281378" y="834086"/>
                </a:lnTo>
                <a:lnTo>
                  <a:pt x="1282171" y="847842"/>
                </a:lnTo>
                <a:lnTo>
                  <a:pt x="1282435" y="861069"/>
                </a:lnTo>
                <a:lnTo>
                  <a:pt x="1282700" y="874825"/>
                </a:lnTo>
                <a:lnTo>
                  <a:pt x="1282435" y="891226"/>
                </a:lnTo>
                <a:lnTo>
                  <a:pt x="1281907" y="907892"/>
                </a:lnTo>
                <a:lnTo>
                  <a:pt x="1280849" y="924293"/>
                </a:lnTo>
                <a:lnTo>
                  <a:pt x="1279526" y="940430"/>
                </a:lnTo>
                <a:lnTo>
                  <a:pt x="1277675" y="956302"/>
                </a:lnTo>
                <a:lnTo>
                  <a:pt x="1275030" y="972439"/>
                </a:lnTo>
                <a:lnTo>
                  <a:pt x="1272650" y="988311"/>
                </a:lnTo>
                <a:lnTo>
                  <a:pt x="1269476" y="1003919"/>
                </a:lnTo>
                <a:lnTo>
                  <a:pt x="1266303" y="1019527"/>
                </a:lnTo>
                <a:lnTo>
                  <a:pt x="1262600" y="1035134"/>
                </a:lnTo>
                <a:lnTo>
                  <a:pt x="1258368" y="1050478"/>
                </a:lnTo>
                <a:lnTo>
                  <a:pt x="1253608" y="1065292"/>
                </a:lnTo>
                <a:lnTo>
                  <a:pt x="1248847" y="1080370"/>
                </a:lnTo>
                <a:lnTo>
                  <a:pt x="1243822" y="1095184"/>
                </a:lnTo>
                <a:lnTo>
                  <a:pt x="1238004" y="1109999"/>
                </a:lnTo>
                <a:lnTo>
                  <a:pt x="1232185" y="1124284"/>
                </a:lnTo>
                <a:lnTo>
                  <a:pt x="1226103" y="1138569"/>
                </a:lnTo>
                <a:lnTo>
                  <a:pt x="1219226" y="1152854"/>
                </a:lnTo>
                <a:lnTo>
                  <a:pt x="1212350" y="1166874"/>
                </a:lnTo>
                <a:lnTo>
                  <a:pt x="1205209" y="1180365"/>
                </a:lnTo>
                <a:lnTo>
                  <a:pt x="1197539" y="1193857"/>
                </a:lnTo>
                <a:lnTo>
                  <a:pt x="1189869" y="1207348"/>
                </a:lnTo>
                <a:lnTo>
                  <a:pt x="1181406" y="1220575"/>
                </a:lnTo>
                <a:lnTo>
                  <a:pt x="1173208" y="1233273"/>
                </a:lnTo>
                <a:lnTo>
                  <a:pt x="1164480" y="1245971"/>
                </a:lnTo>
                <a:lnTo>
                  <a:pt x="1155223" y="1258668"/>
                </a:lnTo>
                <a:lnTo>
                  <a:pt x="1145967" y="1270573"/>
                </a:lnTo>
                <a:lnTo>
                  <a:pt x="1136181" y="1282741"/>
                </a:lnTo>
                <a:lnTo>
                  <a:pt x="1126396" y="1294646"/>
                </a:lnTo>
                <a:lnTo>
                  <a:pt x="1116081" y="1306021"/>
                </a:lnTo>
                <a:lnTo>
                  <a:pt x="1105502" y="1317396"/>
                </a:lnTo>
                <a:lnTo>
                  <a:pt x="1094923" y="1328242"/>
                </a:lnTo>
                <a:lnTo>
                  <a:pt x="1083815" y="1339088"/>
                </a:lnTo>
                <a:lnTo>
                  <a:pt x="1072707" y="1349669"/>
                </a:lnTo>
                <a:lnTo>
                  <a:pt x="1061071" y="1359722"/>
                </a:lnTo>
                <a:lnTo>
                  <a:pt x="1049169" y="1369774"/>
                </a:lnTo>
                <a:lnTo>
                  <a:pt x="1037268" y="1379297"/>
                </a:lnTo>
                <a:lnTo>
                  <a:pt x="1025102" y="1388821"/>
                </a:lnTo>
                <a:lnTo>
                  <a:pt x="1012407" y="1397815"/>
                </a:lnTo>
                <a:lnTo>
                  <a:pt x="999977" y="1406809"/>
                </a:lnTo>
                <a:lnTo>
                  <a:pt x="987018" y="1415010"/>
                </a:lnTo>
                <a:lnTo>
                  <a:pt x="973794" y="1423211"/>
                </a:lnTo>
                <a:lnTo>
                  <a:pt x="960570" y="1431147"/>
                </a:lnTo>
                <a:lnTo>
                  <a:pt x="947082" y="1438554"/>
                </a:lnTo>
                <a:lnTo>
                  <a:pt x="933330" y="1445961"/>
                </a:lnTo>
                <a:lnTo>
                  <a:pt x="919313" y="1452839"/>
                </a:lnTo>
                <a:lnTo>
                  <a:pt x="905295" y="1459452"/>
                </a:lnTo>
                <a:lnTo>
                  <a:pt x="891014" y="1465801"/>
                </a:lnTo>
                <a:lnTo>
                  <a:pt x="876468" y="1471621"/>
                </a:lnTo>
                <a:lnTo>
                  <a:pt x="861657" y="1477176"/>
                </a:lnTo>
                <a:lnTo>
                  <a:pt x="847111" y="1482467"/>
                </a:lnTo>
                <a:lnTo>
                  <a:pt x="832036" y="1487493"/>
                </a:lnTo>
                <a:lnTo>
                  <a:pt x="816961" y="1491726"/>
                </a:lnTo>
                <a:lnTo>
                  <a:pt x="801622" y="1495958"/>
                </a:lnTo>
                <a:lnTo>
                  <a:pt x="786018" y="1499926"/>
                </a:lnTo>
                <a:lnTo>
                  <a:pt x="770678" y="1503101"/>
                </a:lnTo>
                <a:lnTo>
                  <a:pt x="755074" y="1506275"/>
                </a:lnTo>
                <a:lnTo>
                  <a:pt x="739206" y="1508656"/>
                </a:lnTo>
                <a:lnTo>
                  <a:pt x="723073" y="1511037"/>
                </a:lnTo>
                <a:lnTo>
                  <a:pt x="706940" y="1512889"/>
                </a:lnTo>
                <a:lnTo>
                  <a:pt x="690542" y="1514211"/>
                </a:lnTo>
                <a:lnTo>
                  <a:pt x="674409" y="1515270"/>
                </a:lnTo>
                <a:lnTo>
                  <a:pt x="658012" y="1515799"/>
                </a:lnTo>
                <a:lnTo>
                  <a:pt x="641615" y="1516063"/>
                </a:lnTo>
                <a:lnTo>
                  <a:pt x="624953" y="1515799"/>
                </a:lnTo>
                <a:lnTo>
                  <a:pt x="608555" y="1515270"/>
                </a:lnTo>
                <a:lnTo>
                  <a:pt x="592158" y="1514211"/>
                </a:lnTo>
                <a:lnTo>
                  <a:pt x="575761" y="1512889"/>
                </a:lnTo>
                <a:lnTo>
                  <a:pt x="559628" y="1511037"/>
                </a:lnTo>
                <a:lnTo>
                  <a:pt x="543759" y="1508656"/>
                </a:lnTo>
                <a:lnTo>
                  <a:pt x="527891" y="1506275"/>
                </a:lnTo>
                <a:lnTo>
                  <a:pt x="512287" y="1503101"/>
                </a:lnTo>
                <a:lnTo>
                  <a:pt x="496683" y="1499926"/>
                </a:lnTo>
                <a:lnTo>
                  <a:pt x="481079" y="1495958"/>
                </a:lnTo>
                <a:lnTo>
                  <a:pt x="465739" y="1491726"/>
                </a:lnTo>
                <a:lnTo>
                  <a:pt x="450929" y="1487493"/>
                </a:lnTo>
                <a:lnTo>
                  <a:pt x="435854" y="1482467"/>
                </a:lnTo>
                <a:lnTo>
                  <a:pt x="421043" y="1477176"/>
                </a:lnTo>
                <a:lnTo>
                  <a:pt x="406233" y="1471621"/>
                </a:lnTo>
                <a:lnTo>
                  <a:pt x="391687" y="1465801"/>
                </a:lnTo>
                <a:lnTo>
                  <a:pt x="377669" y="1459452"/>
                </a:lnTo>
                <a:lnTo>
                  <a:pt x="363388" y="1452839"/>
                </a:lnTo>
                <a:lnTo>
                  <a:pt x="349371" y="1445961"/>
                </a:lnTo>
                <a:lnTo>
                  <a:pt x="335618" y="1438554"/>
                </a:lnTo>
                <a:lnTo>
                  <a:pt x="322394" y="1431147"/>
                </a:lnTo>
                <a:lnTo>
                  <a:pt x="308906" y="1423211"/>
                </a:lnTo>
                <a:lnTo>
                  <a:pt x="295682" y="1415010"/>
                </a:lnTo>
                <a:lnTo>
                  <a:pt x="282988" y="1406809"/>
                </a:lnTo>
                <a:lnTo>
                  <a:pt x="270293" y="1397815"/>
                </a:lnTo>
                <a:lnTo>
                  <a:pt x="257598" y="1388821"/>
                </a:lnTo>
                <a:lnTo>
                  <a:pt x="245697" y="1379297"/>
                </a:lnTo>
                <a:lnTo>
                  <a:pt x="233531" y="1369774"/>
                </a:lnTo>
                <a:lnTo>
                  <a:pt x="221630" y="1359722"/>
                </a:lnTo>
                <a:lnTo>
                  <a:pt x="210257" y="1349669"/>
                </a:lnTo>
                <a:lnTo>
                  <a:pt x="198885" y="1339088"/>
                </a:lnTo>
                <a:lnTo>
                  <a:pt x="188041" y="1328242"/>
                </a:lnTo>
                <a:lnTo>
                  <a:pt x="177198" y="1317396"/>
                </a:lnTo>
                <a:lnTo>
                  <a:pt x="166619" y="1306021"/>
                </a:lnTo>
                <a:lnTo>
                  <a:pt x="156569" y="1294646"/>
                </a:lnTo>
                <a:lnTo>
                  <a:pt x="146519" y="1282741"/>
                </a:lnTo>
                <a:lnTo>
                  <a:pt x="136998" y="1270573"/>
                </a:lnTo>
                <a:lnTo>
                  <a:pt x="127477" y="1258668"/>
                </a:lnTo>
                <a:lnTo>
                  <a:pt x="118485" y="1245971"/>
                </a:lnTo>
                <a:lnTo>
                  <a:pt x="109493" y="1233273"/>
                </a:lnTo>
                <a:lnTo>
                  <a:pt x="101294" y="1220575"/>
                </a:lnTo>
                <a:lnTo>
                  <a:pt x="92831" y="1207348"/>
                </a:lnTo>
                <a:lnTo>
                  <a:pt x="85161" y="1193857"/>
                </a:lnTo>
                <a:lnTo>
                  <a:pt x="77756" y="1180365"/>
                </a:lnTo>
                <a:lnTo>
                  <a:pt x="70350" y="1166874"/>
                </a:lnTo>
                <a:lnTo>
                  <a:pt x="63474" y="1152854"/>
                </a:lnTo>
                <a:lnTo>
                  <a:pt x="56862" y="1138569"/>
                </a:lnTo>
                <a:lnTo>
                  <a:pt x="50515" y="1124284"/>
                </a:lnTo>
                <a:lnTo>
                  <a:pt x="44696" y="1109999"/>
                </a:lnTo>
                <a:lnTo>
                  <a:pt x="39142" y="1095184"/>
                </a:lnTo>
                <a:lnTo>
                  <a:pt x="33853" y="1080370"/>
                </a:lnTo>
                <a:lnTo>
                  <a:pt x="29092" y="1065292"/>
                </a:lnTo>
                <a:lnTo>
                  <a:pt x="24596" y="1050478"/>
                </a:lnTo>
                <a:lnTo>
                  <a:pt x="20365" y="1035134"/>
                </a:lnTo>
                <a:lnTo>
                  <a:pt x="16398" y="1019527"/>
                </a:lnTo>
                <a:lnTo>
                  <a:pt x="13224" y="1003919"/>
                </a:lnTo>
                <a:lnTo>
                  <a:pt x="10315" y="988311"/>
                </a:lnTo>
                <a:lnTo>
                  <a:pt x="7670" y="972439"/>
                </a:lnTo>
                <a:lnTo>
                  <a:pt x="5290" y="956302"/>
                </a:lnTo>
                <a:lnTo>
                  <a:pt x="3703" y="940430"/>
                </a:lnTo>
                <a:lnTo>
                  <a:pt x="2116" y="924293"/>
                </a:lnTo>
                <a:lnTo>
                  <a:pt x="1058" y="907892"/>
                </a:lnTo>
                <a:lnTo>
                  <a:pt x="529" y="891226"/>
                </a:lnTo>
                <a:lnTo>
                  <a:pt x="0" y="874825"/>
                </a:lnTo>
                <a:lnTo>
                  <a:pt x="529" y="858953"/>
                </a:lnTo>
                <a:lnTo>
                  <a:pt x="1058" y="843345"/>
                </a:lnTo>
                <a:lnTo>
                  <a:pt x="1852" y="828266"/>
                </a:lnTo>
                <a:lnTo>
                  <a:pt x="3174" y="812923"/>
                </a:lnTo>
                <a:lnTo>
                  <a:pt x="4761" y="797580"/>
                </a:lnTo>
                <a:lnTo>
                  <a:pt x="6877" y="782237"/>
                </a:lnTo>
                <a:lnTo>
                  <a:pt x="9257" y="767158"/>
                </a:lnTo>
                <a:lnTo>
                  <a:pt x="11902" y="752609"/>
                </a:lnTo>
                <a:lnTo>
                  <a:pt x="14811" y="737795"/>
                </a:lnTo>
                <a:lnTo>
                  <a:pt x="18249" y="722980"/>
                </a:lnTo>
                <a:lnTo>
                  <a:pt x="21952" y="708431"/>
                </a:lnTo>
                <a:lnTo>
                  <a:pt x="25919" y="693881"/>
                </a:lnTo>
                <a:lnTo>
                  <a:pt x="30415" y="679861"/>
                </a:lnTo>
                <a:lnTo>
                  <a:pt x="34911" y="665840"/>
                </a:lnTo>
                <a:lnTo>
                  <a:pt x="40200" y="651820"/>
                </a:lnTo>
                <a:lnTo>
                  <a:pt x="45225" y="637799"/>
                </a:lnTo>
                <a:lnTo>
                  <a:pt x="50779" y="624308"/>
                </a:lnTo>
                <a:lnTo>
                  <a:pt x="56862" y="610817"/>
                </a:lnTo>
                <a:lnTo>
                  <a:pt x="63210" y="597325"/>
                </a:lnTo>
                <a:lnTo>
                  <a:pt x="69557" y="584363"/>
                </a:lnTo>
                <a:lnTo>
                  <a:pt x="76433" y="571401"/>
                </a:lnTo>
                <a:lnTo>
                  <a:pt x="83574" y="558438"/>
                </a:lnTo>
                <a:lnTo>
                  <a:pt x="90715" y="546005"/>
                </a:lnTo>
                <a:lnTo>
                  <a:pt x="98649" y="533572"/>
                </a:lnTo>
                <a:lnTo>
                  <a:pt x="106319" y="521139"/>
                </a:lnTo>
                <a:lnTo>
                  <a:pt x="114782" y="509234"/>
                </a:lnTo>
                <a:lnTo>
                  <a:pt x="122981" y="497330"/>
                </a:lnTo>
                <a:lnTo>
                  <a:pt x="131973" y="485691"/>
                </a:lnTo>
                <a:lnTo>
                  <a:pt x="140701" y="474315"/>
                </a:lnTo>
                <a:lnTo>
                  <a:pt x="149693" y="462940"/>
                </a:lnTo>
                <a:lnTo>
                  <a:pt x="159478" y="451830"/>
                </a:lnTo>
                <a:lnTo>
                  <a:pt x="169264" y="441248"/>
                </a:lnTo>
                <a:lnTo>
                  <a:pt x="179049" y="430402"/>
                </a:lnTo>
                <a:lnTo>
                  <a:pt x="189364" y="420350"/>
                </a:lnTo>
                <a:lnTo>
                  <a:pt x="199678" y="410033"/>
                </a:lnTo>
                <a:lnTo>
                  <a:pt x="210522" y="400245"/>
                </a:lnTo>
                <a:lnTo>
                  <a:pt x="221101" y="390457"/>
                </a:lnTo>
                <a:lnTo>
                  <a:pt x="232209" y="381198"/>
                </a:lnTo>
                <a:lnTo>
                  <a:pt x="243317" y="371940"/>
                </a:lnTo>
                <a:lnTo>
                  <a:pt x="254953" y="363210"/>
                </a:lnTo>
                <a:lnTo>
                  <a:pt x="266855" y="354216"/>
                </a:lnTo>
                <a:lnTo>
                  <a:pt x="278492" y="346015"/>
                </a:lnTo>
                <a:lnTo>
                  <a:pt x="290922" y="337814"/>
                </a:lnTo>
                <a:lnTo>
                  <a:pt x="303088" y="330143"/>
                </a:lnTo>
                <a:lnTo>
                  <a:pt x="315518" y="322471"/>
                </a:lnTo>
                <a:lnTo>
                  <a:pt x="328213" y="315064"/>
                </a:lnTo>
                <a:lnTo>
                  <a:pt x="341172" y="308186"/>
                </a:lnTo>
                <a:lnTo>
                  <a:pt x="354131" y="301308"/>
                </a:lnTo>
                <a:lnTo>
                  <a:pt x="367355" y="294959"/>
                </a:lnTo>
                <a:lnTo>
                  <a:pt x="380843" y="288875"/>
                </a:lnTo>
                <a:lnTo>
                  <a:pt x="394331" y="282790"/>
                </a:lnTo>
                <a:lnTo>
                  <a:pt x="407819" y="277500"/>
                </a:lnTo>
                <a:lnTo>
                  <a:pt x="421837" y="272209"/>
                </a:lnTo>
                <a:lnTo>
                  <a:pt x="435854" y="267447"/>
                </a:lnTo>
                <a:lnTo>
                  <a:pt x="449871" y="262686"/>
                </a:lnTo>
                <a:lnTo>
                  <a:pt x="464153" y="258453"/>
                </a:lnTo>
                <a:lnTo>
                  <a:pt x="478699" y="254485"/>
                </a:lnTo>
                <a:lnTo>
                  <a:pt x="493245" y="251046"/>
                </a:lnTo>
                <a:lnTo>
                  <a:pt x="508055" y="247607"/>
                </a:lnTo>
                <a:lnTo>
                  <a:pt x="522601" y="244433"/>
                </a:lnTo>
                <a:lnTo>
                  <a:pt x="537676" y="242052"/>
                </a:lnTo>
                <a:lnTo>
                  <a:pt x="552751" y="239671"/>
                </a:lnTo>
                <a:lnTo>
                  <a:pt x="567826" y="237819"/>
                </a:lnTo>
                <a:lnTo>
                  <a:pt x="583166" y="236232"/>
                </a:lnTo>
                <a:lnTo>
                  <a:pt x="583166" y="116926"/>
                </a:lnTo>
                <a:lnTo>
                  <a:pt x="524717" y="116926"/>
                </a:lnTo>
                <a:lnTo>
                  <a:pt x="524717" y="0"/>
                </a:lnTo>
                <a:close/>
              </a:path>
            </a:pathLst>
          </a:custGeom>
          <a:solidFill>
            <a:srgbClr val="F5A61C"/>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4" name="KSO_Shape"/>
          <p:cNvSpPr/>
          <p:nvPr/>
        </p:nvSpPr>
        <p:spPr>
          <a:xfrm>
            <a:off x="4979988" y="4803775"/>
            <a:ext cx="719138" cy="720725"/>
          </a:xfrm>
          <a:custGeom>
            <a:avLst/>
            <a:gdLst>
              <a:gd name="connsiteX0" fmla="*/ 788546 w 4295694"/>
              <a:gd name="connsiteY0" fmla="*/ 3262602 h 4602950"/>
              <a:gd name="connsiteX1" fmla="*/ 722065 w 4295694"/>
              <a:gd name="connsiteY1" fmla="*/ 3276024 h 4602950"/>
              <a:gd name="connsiteX2" fmla="*/ 703443 w 4295694"/>
              <a:gd name="connsiteY2" fmla="*/ 3286707 h 4602950"/>
              <a:gd name="connsiteX3" fmla="*/ 667154 w 4295694"/>
              <a:gd name="connsiteY3" fmla="*/ 3311174 h 4602950"/>
              <a:gd name="connsiteX4" fmla="*/ 650940 w 4295694"/>
              <a:gd name="connsiteY4" fmla="*/ 3329902 h 4602950"/>
              <a:gd name="connsiteX5" fmla="*/ 628475 w 4295694"/>
              <a:gd name="connsiteY5" fmla="*/ 3363222 h 4602950"/>
              <a:gd name="connsiteX6" fmla="*/ 611251 w 4295694"/>
              <a:gd name="connsiteY6" fmla="*/ 3407093 h 4602950"/>
              <a:gd name="connsiteX7" fmla="*/ 611248 w 4295694"/>
              <a:gd name="connsiteY7" fmla="*/ 3407104 h 4602950"/>
              <a:gd name="connsiteX8" fmla="*/ 607571 w 4295694"/>
              <a:gd name="connsiteY8" fmla="*/ 3443577 h 4602950"/>
              <a:gd name="connsiteX9" fmla="*/ 788546 w 4295694"/>
              <a:gd name="connsiteY9" fmla="*/ 3624552 h 4602950"/>
              <a:gd name="connsiteX10" fmla="*/ 969521 w 4295694"/>
              <a:gd name="connsiteY10" fmla="*/ 3443577 h 4602950"/>
              <a:gd name="connsiteX11" fmla="*/ 965845 w 4295694"/>
              <a:gd name="connsiteY11" fmla="*/ 3407104 h 4602950"/>
              <a:gd name="connsiteX12" fmla="*/ 962750 w 4295694"/>
              <a:gd name="connsiteY12" fmla="*/ 3397135 h 4602950"/>
              <a:gd name="connsiteX13" fmla="*/ 962749 w 4295694"/>
              <a:gd name="connsiteY13" fmla="*/ 3397136 h 4602950"/>
              <a:gd name="connsiteX14" fmla="*/ 955298 w 4295694"/>
              <a:gd name="connsiteY14" fmla="*/ 3373133 h 4602950"/>
              <a:gd name="connsiteX15" fmla="*/ 955291 w 4295694"/>
              <a:gd name="connsiteY15" fmla="*/ 3373121 h 4602950"/>
              <a:gd name="connsiteX16" fmla="*/ 920412 w 4295694"/>
              <a:gd name="connsiteY16" fmla="*/ 3321388 h 4602950"/>
              <a:gd name="connsiteX17" fmla="*/ 906965 w 4295694"/>
              <a:gd name="connsiteY17" fmla="*/ 3309169 h 4602950"/>
              <a:gd name="connsiteX18" fmla="*/ 868849 w 4295694"/>
              <a:gd name="connsiteY18" fmla="*/ 3283471 h 4602950"/>
              <a:gd name="connsiteX19" fmla="*/ 852148 w 4295694"/>
              <a:gd name="connsiteY19" fmla="*/ 3275443 h 4602950"/>
              <a:gd name="connsiteX20" fmla="*/ 3704648 w 4295694"/>
              <a:gd name="connsiteY20" fmla="*/ 908397 h 4602950"/>
              <a:gd name="connsiteX21" fmla="*/ 2413156 w 4295694"/>
              <a:gd name="connsiteY21" fmla="*/ 1136122 h 4602950"/>
              <a:gd name="connsiteX22" fmla="*/ 3048940 w 4295694"/>
              <a:gd name="connsiteY22" fmla="*/ 2044116 h 4602950"/>
              <a:gd name="connsiteX23" fmla="*/ 1220089 w 4295694"/>
              <a:gd name="connsiteY23" fmla="*/ 619236 h 4602950"/>
              <a:gd name="connsiteX24" fmla="*/ 1204000 w 4295694"/>
              <a:gd name="connsiteY24" fmla="*/ 653307 h 4602950"/>
              <a:gd name="connsiteX25" fmla="*/ 1404665 w 4295694"/>
              <a:gd name="connsiteY25" fmla="*/ 2518863 h 4602950"/>
              <a:gd name="connsiteX26" fmla="*/ 3089083 w 4295694"/>
              <a:gd name="connsiteY26" fmla="*/ 3345485 h 4602950"/>
              <a:gd name="connsiteX27" fmla="*/ 3126598 w 4295694"/>
              <a:gd name="connsiteY27" fmla="*/ 3342019 h 4602950"/>
              <a:gd name="connsiteX28" fmla="*/ 3126489 w 4295694"/>
              <a:gd name="connsiteY28" fmla="*/ 3342009 h 4602950"/>
              <a:gd name="connsiteX29" fmla="*/ 1575619 w 4295694"/>
              <a:gd name="connsiteY29" fmla="*/ 2399160 h 4602950"/>
              <a:gd name="connsiteX30" fmla="*/ 1220060 w 4295694"/>
              <a:gd name="connsiteY30" fmla="*/ 619347 h 4602950"/>
              <a:gd name="connsiteX31" fmla="*/ 1617635 w 4295694"/>
              <a:gd name="connsiteY31" fmla="*/ 0 h 4602950"/>
              <a:gd name="connsiteX32" fmla="*/ 2292594 w 4295694"/>
              <a:gd name="connsiteY32" fmla="*/ 963942 h 4602950"/>
              <a:gd name="connsiteX33" fmla="*/ 3658628 w 4295694"/>
              <a:gd name="connsiteY33" fmla="*/ 723073 h 4602950"/>
              <a:gd name="connsiteX34" fmla="*/ 3663439 w 4295694"/>
              <a:gd name="connsiteY34" fmla="*/ 662289 h 4602950"/>
              <a:gd name="connsiteX35" fmla="*/ 3794430 w 4295694"/>
              <a:gd name="connsiteY35" fmla="*/ 456674 h 4602950"/>
              <a:gd name="connsiteX36" fmla="*/ 4238061 w 4295694"/>
              <a:gd name="connsiteY36" fmla="*/ 534898 h 4602950"/>
              <a:gd name="connsiteX37" fmla="*/ 4159837 w 4295694"/>
              <a:gd name="connsiteY37" fmla="*/ 978529 h 4602950"/>
              <a:gd name="connsiteX38" fmla="*/ 3921820 w 4295694"/>
              <a:gd name="connsiteY38" fmla="*/ 1031296 h 4602950"/>
              <a:gd name="connsiteX39" fmla="*/ 3863056 w 4295694"/>
              <a:gd name="connsiteY39" fmla="*/ 1015027 h 4602950"/>
              <a:gd name="connsiteX40" fmla="*/ 3169503 w 4295694"/>
              <a:gd name="connsiteY40" fmla="*/ 2216297 h 4602950"/>
              <a:gd name="connsiteX41" fmla="*/ 3844461 w 4295694"/>
              <a:gd name="connsiteY41" fmla="*/ 3180237 h 4602950"/>
              <a:gd name="connsiteX42" fmla="*/ 3708278 w 4295694"/>
              <a:gd name="connsiteY42" fmla="*/ 3265695 h 4602950"/>
              <a:gd name="connsiteX43" fmla="*/ 1410024 w 4295694"/>
              <a:gd name="connsiteY43" fmla="*/ 2964151 h 4602950"/>
              <a:gd name="connsiteX44" fmla="*/ 1376409 w 4295694"/>
              <a:gd name="connsiteY44" fmla="*/ 2928277 h 4602950"/>
              <a:gd name="connsiteX45" fmla="*/ 1156105 w 4295694"/>
              <a:gd name="connsiteY45" fmla="*/ 3177978 h 4602950"/>
              <a:gd name="connsiteX46" fmla="*/ 1202745 w 4295694"/>
              <a:gd name="connsiteY46" fmla="*/ 3230084 h 4602950"/>
              <a:gd name="connsiteX47" fmla="*/ 1236231 w 4295694"/>
              <a:gd name="connsiteY47" fmla="*/ 3297943 h 4602950"/>
              <a:gd name="connsiteX48" fmla="*/ 1246620 w 4295694"/>
              <a:gd name="connsiteY48" fmla="*/ 3361214 h 4602950"/>
              <a:gd name="connsiteX49" fmla="*/ 1138418 w 4295694"/>
              <a:gd name="connsiteY49" fmla="*/ 3948390 h 4602950"/>
              <a:gd name="connsiteX50" fmla="*/ 1183839 w 4295694"/>
              <a:gd name="connsiteY50" fmla="*/ 3969580 h 4602950"/>
              <a:gd name="connsiteX51" fmla="*/ 1566559 w 4295694"/>
              <a:gd name="connsiteY51" fmla="*/ 4498463 h 4602950"/>
              <a:gd name="connsiteX52" fmla="*/ 1577092 w 4295694"/>
              <a:gd name="connsiteY52" fmla="*/ 4602950 h 4602950"/>
              <a:gd name="connsiteX53" fmla="*/ 0 w 4295694"/>
              <a:gd name="connsiteY53" fmla="*/ 4602950 h 4602950"/>
              <a:gd name="connsiteX54" fmla="*/ 10534 w 4295694"/>
              <a:gd name="connsiteY54" fmla="*/ 4498463 h 4602950"/>
              <a:gd name="connsiteX55" fmla="*/ 393255 w 4295694"/>
              <a:gd name="connsiteY55" fmla="*/ 3969580 h 4602950"/>
              <a:gd name="connsiteX56" fmla="*/ 438675 w 4295694"/>
              <a:gd name="connsiteY56" fmla="*/ 3948390 h 4602950"/>
              <a:gd name="connsiteX57" fmla="*/ 330473 w 4295694"/>
              <a:gd name="connsiteY57" fmla="*/ 3361214 h 4602950"/>
              <a:gd name="connsiteX58" fmla="*/ 340862 w 4295694"/>
              <a:gd name="connsiteY58" fmla="*/ 3297943 h 4602950"/>
              <a:gd name="connsiteX59" fmla="*/ 374348 w 4295694"/>
              <a:gd name="connsiteY59" fmla="*/ 3230084 h 4602950"/>
              <a:gd name="connsiteX60" fmla="*/ 400339 w 4295694"/>
              <a:gd name="connsiteY60" fmla="*/ 3201047 h 4602950"/>
              <a:gd name="connsiteX61" fmla="*/ 322880 w 4295694"/>
              <a:gd name="connsiteY61" fmla="*/ 3110756 h 4602950"/>
              <a:gd name="connsiteX62" fmla="*/ 353773 w 4295694"/>
              <a:gd name="connsiteY62" fmla="*/ 2837154 h 4602950"/>
              <a:gd name="connsiteX63" fmla="*/ 405273 w 4295694"/>
              <a:gd name="connsiteY63" fmla="*/ 2780511 h 4602950"/>
              <a:gd name="connsiteX64" fmla="*/ 1005359 w 4295694"/>
              <a:gd name="connsiteY64" fmla="*/ 2395676 h 4602950"/>
              <a:gd name="connsiteX65" fmla="*/ 988063 w 4295694"/>
              <a:gd name="connsiteY65" fmla="*/ 2361529 h 4602950"/>
              <a:gd name="connsiteX66" fmla="*/ 1490754 w 4295694"/>
              <a:gd name="connsiteY66" fmla="*/ 98742 h 460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295694" h="4602950">
                <a:moveTo>
                  <a:pt x="788546" y="3262602"/>
                </a:moveTo>
                <a:lnTo>
                  <a:pt x="722065" y="3276024"/>
                </a:lnTo>
                <a:lnTo>
                  <a:pt x="703443" y="3286707"/>
                </a:lnTo>
                <a:lnTo>
                  <a:pt x="667154" y="3311174"/>
                </a:lnTo>
                <a:lnTo>
                  <a:pt x="650940" y="3329902"/>
                </a:lnTo>
                <a:lnTo>
                  <a:pt x="628475" y="3363222"/>
                </a:lnTo>
                <a:lnTo>
                  <a:pt x="611251" y="3407093"/>
                </a:lnTo>
                <a:lnTo>
                  <a:pt x="611248" y="3407104"/>
                </a:lnTo>
                <a:cubicBezTo>
                  <a:pt x="608837" y="3418885"/>
                  <a:pt x="607571" y="3431083"/>
                  <a:pt x="607571" y="3443577"/>
                </a:cubicBezTo>
                <a:cubicBezTo>
                  <a:pt x="607571" y="3543527"/>
                  <a:pt x="688596" y="3624552"/>
                  <a:pt x="788546" y="3624552"/>
                </a:cubicBezTo>
                <a:cubicBezTo>
                  <a:pt x="888496" y="3624552"/>
                  <a:pt x="969521" y="3543527"/>
                  <a:pt x="969521" y="3443577"/>
                </a:cubicBezTo>
                <a:cubicBezTo>
                  <a:pt x="969521" y="3431083"/>
                  <a:pt x="968255" y="3418885"/>
                  <a:pt x="965845" y="3407104"/>
                </a:cubicBezTo>
                <a:lnTo>
                  <a:pt x="962750" y="3397135"/>
                </a:lnTo>
                <a:lnTo>
                  <a:pt x="962749" y="3397136"/>
                </a:lnTo>
                <a:lnTo>
                  <a:pt x="955298" y="3373133"/>
                </a:lnTo>
                <a:lnTo>
                  <a:pt x="955291" y="3373121"/>
                </a:lnTo>
                <a:lnTo>
                  <a:pt x="920412" y="3321388"/>
                </a:lnTo>
                <a:lnTo>
                  <a:pt x="906965" y="3309169"/>
                </a:lnTo>
                <a:lnTo>
                  <a:pt x="868849" y="3283471"/>
                </a:lnTo>
                <a:lnTo>
                  <a:pt x="852148" y="3275443"/>
                </a:lnTo>
                <a:close/>
                <a:moveTo>
                  <a:pt x="3704648" y="908397"/>
                </a:moveTo>
                <a:lnTo>
                  <a:pt x="2413156" y="1136122"/>
                </a:lnTo>
                <a:lnTo>
                  <a:pt x="3048940" y="2044116"/>
                </a:lnTo>
                <a:close/>
                <a:moveTo>
                  <a:pt x="1220089" y="619236"/>
                </a:moveTo>
                <a:lnTo>
                  <a:pt x="1204000" y="653307"/>
                </a:lnTo>
                <a:cubicBezTo>
                  <a:pt x="955662" y="1247544"/>
                  <a:pt x="1007937" y="1952277"/>
                  <a:pt x="1404665" y="2518863"/>
                </a:cubicBezTo>
                <a:cubicBezTo>
                  <a:pt x="1801394" y="3085450"/>
                  <a:pt x="2445746" y="3375605"/>
                  <a:pt x="3089083" y="3345485"/>
                </a:cubicBezTo>
                <a:lnTo>
                  <a:pt x="3126598" y="3342019"/>
                </a:lnTo>
                <a:lnTo>
                  <a:pt x="3126489" y="3342009"/>
                </a:lnTo>
                <a:cubicBezTo>
                  <a:pt x="2522425" y="3261313"/>
                  <a:pt x="1952730" y="2937731"/>
                  <a:pt x="1575619" y="2399160"/>
                </a:cubicBezTo>
                <a:cubicBezTo>
                  <a:pt x="1198508" y="1860590"/>
                  <a:pt x="1089288" y="1214580"/>
                  <a:pt x="1220060" y="619347"/>
                </a:cubicBezTo>
                <a:close/>
                <a:moveTo>
                  <a:pt x="1617635" y="0"/>
                </a:moveTo>
                <a:lnTo>
                  <a:pt x="2292594" y="963942"/>
                </a:lnTo>
                <a:lnTo>
                  <a:pt x="3658628" y="723073"/>
                </a:lnTo>
                <a:lnTo>
                  <a:pt x="3663439" y="662289"/>
                </a:lnTo>
                <a:cubicBezTo>
                  <a:pt x="3677595" y="582007"/>
                  <a:pt x="3722377" y="507126"/>
                  <a:pt x="3794430" y="456674"/>
                </a:cubicBezTo>
                <a:cubicBezTo>
                  <a:pt x="3938536" y="355769"/>
                  <a:pt x="4137157" y="390792"/>
                  <a:pt x="4238061" y="534898"/>
                </a:cubicBezTo>
                <a:cubicBezTo>
                  <a:pt x="4338965" y="679004"/>
                  <a:pt x="4303943" y="877625"/>
                  <a:pt x="4159837" y="978529"/>
                </a:cubicBezTo>
                <a:cubicBezTo>
                  <a:pt x="4087784" y="1028981"/>
                  <a:pt x="4002102" y="1045452"/>
                  <a:pt x="3921820" y="1031296"/>
                </a:cubicBezTo>
                <a:lnTo>
                  <a:pt x="3863056" y="1015027"/>
                </a:lnTo>
                <a:lnTo>
                  <a:pt x="3169503" y="2216297"/>
                </a:lnTo>
                <a:lnTo>
                  <a:pt x="3844461" y="3180237"/>
                </a:lnTo>
                <a:lnTo>
                  <a:pt x="3708278" y="3265695"/>
                </a:lnTo>
                <a:cubicBezTo>
                  <a:pt x="2956045" y="3686124"/>
                  <a:pt x="2019093" y="3555481"/>
                  <a:pt x="1410024" y="2964151"/>
                </a:cubicBezTo>
                <a:lnTo>
                  <a:pt x="1376409" y="2928277"/>
                </a:lnTo>
                <a:lnTo>
                  <a:pt x="1156105" y="3177978"/>
                </a:lnTo>
                <a:lnTo>
                  <a:pt x="1202745" y="3230084"/>
                </a:lnTo>
                <a:cubicBezTo>
                  <a:pt x="1216415" y="3250449"/>
                  <a:pt x="1227745" y="3273276"/>
                  <a:pt x="1236231" y="3297943"/>
                </a:cubicBezTo>
                <a:lnTo>
                  <a:pt x="1246620" y="3361214"/>
                </a:lnTo>
                <a:lnTo>
                  <a:pt x="1138418" y="3948390"/>
                </a:lnTo>
                <a:lnTo>
                  <a:pt x="1183839" y="3969580"/>
                </a:lnTo>
                <a:cubicBezTo>
                  <a:pt x="1377847" y="4081138"/>
                  <a:pt x="1520277" y="4272289"/>
                  <a:pt x="1566559" y="4498463"/>
                </a:cubicBezTo>
                <a:lnTo>
                  <a:pt x="1577092" y="4602950"/>
                </a:lnTo>
                <a:lnTo>
                  <a:pt x="0" y="4602950"/>
                </a:lnTo>
                <a:lnTo>
                  <a:pt x="10534" y="4498463"/>
                </a:lnTo>
                <a:cubicBezTo>
                  <a:pt x="56816" y="4272289"/>
                  <a:pt x="199246" y="4081138"/>
                  <a:pt x="393255" y="3969580"/>
                </a:cubicBezTo>
                <a:lnTo>
                  <a:pt x="438675" y="3948390"/>
                </a:lnTo>
                <a:lnTo>
                  <a:pt x="330473" y="3361214"/>
                </a:lnTo>
                <a:lnTo>
                  <a:pt x="340862" y="3297943"/>
                </a:lnTo>
                <a:cubicBezTo>
                  <a:pt x="349348" y="3273276"/>
                  <a:pt x="360679" y="3250449"/>
                  <a:pt x="374348" y="3230084"/>
                </a:cubicBezTo>
                <a:lnTo>
                  <a:pt x="400339" y="3201047"/>
                </a:lnTo>
                <a:lnTo>
                  <a:pt x="322880" y="3110756"/>
                </a:lnTo>
                <a:cubicBezTo>
                  <a:pt x="267986" y="3046768"/>
                  <a:pt x="283977" y="2937741"/>
                  <a:pt x="353773" y="2837154"/>
                </a:cubicBezTo>
                <a:lnTo>
                  <a:pt x="405273" y="2780511"/>
                </a:lnTo>
                <a:lnTo>
                  <a:pt x="1005359" y="2395676"/>
                </a:lnTo>
                <a:lnTo>
                  <a:pt x="988063" y="2361529"/>
                </a:lnTo>
                <a:cubicBezTo>
                  <a:pt x="640709" y="1586944"/>
                  <a:pt x="838400" y="661814"/>
                  <a:pt x="1490754" y="98742"/>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strike="noStrike" noProof="1">
              <a:solidFill>
                <a:srgbClr val="FFFFFF"/>
              </a:solidFill>
            </a:endParaRPr>
          </a:p>
        </p:txBody>
      </p:sp>
      <p:sp>
        <p:nvSpPr>
          <p:cNvPr id="17421" name="TextBox 42"/>
          <p:cNvSpPr txBox="1"/>
          <p:nvPr/>
        </p:nvSpPr>
        <p:spPr>
          <a:xfrm>
            <a:off x="2246313" y="1982788"/>
            <a:ext cx="1978025" cy="368300"/>
          </a:xfrm>
          <a:prstGeom prst="rect">
            <a:avLst/>
          </a:prstGeom>
          <a:noFill/>
          <a:ln w="9525">
            <a:noFill/>
          </a:ln>
        </p:spPr>
        <p:txBody>
          <a:bodyPr wrap="square" lIns="91440" tIns="45720" rIns="91440" bIns="45720" anchor="t" anchorCtr="0">
            <a:spAutoFit/>
          </a:bodyPr>
          <a:lstStyle/>
          <a:p>
            <a:pPr algn="r"/>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6" name="TextBox 43"/>
          <p:cNvSpPr txBox="1"/>
          <p:nvPr/>
        </p:nvSpPr>
        <p:spPr bwMode="auto">
          <a:xfrm>
            <a:off x="2063750" y="2297113"/>
            <a:ext cx="2160588" cy="576263"/>
          </a:xfrm>
          <a:prstGeom prst="rect">
            <a:avLst/>
          </a:prstGeom>
          <a:noFill/>
        </p:spPr>
        <p:txBody>
          <a:bodyPr vert="horz" wrap="square" lIns="91440" tIns="45720" rIns="91440" bIns="45720" numCol="1" anchor="t" anchorCtr="0" compatLnSpc="1">
            <a:spAutoFit/>
          </a:bodyPr>
          <a:lstStyle/>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7423" name="TextBox 42"/>
          <p:cNvSpPr txBox="1"/>
          <p:nvPr/>
        </p:nvSpPr>
        <p:spPr>
          <a:xfrm>
            <a:off x="2181225" y="4791075"/>
            <a:ext cx="1976438" cy="368300"/>
          </a:xfrm>
          <a:prstGeom prst="rect">
            <a:avLst/>
          </a:prstGeom>
          <a:noFill/>
          <a:ln w="9525">
            <a:noFill/>
          </a:ln>
        </p:spPr>
        <p:txBody>
          <a:bodyPr wrap="square" lIns="91440" tIns="45720" rIns="91440" bIns="45720" anchor="t" anchorCtr="0">
            <a:spAutoFit/>
          </a:bodyPr>
          <a:lstStyle/>
          <a:p>
            <a:pPr algn="r"/>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8" name="TextBox 43"/>
          <p:cNvSpPr txBox="1"/>
          <p:nvPr/>
        </p:nvSpPr>
        <p:spPr bwMode="auto">
          <a:xfrm>
            <a:off x="1997075" y="5105400"/>
            <a:ext cx="2160588" cy="576263"/>
          </a:xfrm>
          <a:prstGeom prst="rect">
            <a:avLst/>
          </a:prstGeom>
          <a:noFill/>
        </p:spPr>
        <p:txBody>
          <a:bodyPr vert="horz" wrap="square" lIns="91440" tIns="45720" rIns="91440" bIns="45720" numCol="1" anchor="t" anchorCtr="0" compatLnSpc="1">
            <a:spAutoFit/>
          </a:bodyPr>
          <a:lstStyle/>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7425" name="TextBox 42"/>
          <p:cNvSpPr txBox="1"/>
          <p:nvPr/>
        </p:nvSpPr>
        <p:spPr>
          <a:xfrm>
            <a:off x="7980363" y="4767263"/>
            <a:ext cx="1978025"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20" name="TextBox 43"/>
          <p:cNvSpPr txBox="1"/>
          <p:nvPr/>
        </p:nvSpPr>
        <p:spPr bwMode="auto">
          <a:xfrm>
            <a:off x="7980363" y="5081588"/>
            <a:ext cx="2160588" cy="576263"/>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7427" name="TextBox 42"/>
          <p:cNvSpPr txBox="1"/>
          <p:nvPr/>
        </p:nvSpPr>
        <p:spPr>
          <a:xfrm>
            <a:off x="8672513" y="3400425"/>
            <a:ext cx="1976437"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22" name="TextBox 43"/>
          <p:cNvSpPr txBox="1"/>
          <p:nvPr/>
        </p:nvSpPr>
        <p:spPr bwMode="auto">
          <a:xfrm>
            <a:off x="8672513" y="3714750"/>
            <a:ext cx="2160588" cy="576263"/>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7429" name="TextBox 42"/>
          <p:cNvSpPr txBox="1"/>
          <p:nvPr/>
        </p:nvSpPr>
        <p:spPr>
          <a:xfrm>
            <a:off x="7885113" y="2044700"/>
            <a:ext cx="1976437" cy="368300"/>
          </a:xfrm>
          <a:prstGeom prst="rect">
            <a:avLst/>
          </a:prstGeom>
          <a:noFill/>
          <a:ln w="9525">
            <a:noFill/>
          </a:ln>
        </p:spPr>
        <p:txBody>
          <a:bodyPr wrap="square" lIns="91440" tIns="45720" rIns="91440" bIns="45720" anchor="t" anchorCtr="0">
            <a:spAutoFit/>
          </a:bodyPr>
          <a:lstStyle/>
          <a:p>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24" name="TextBox 43"/>
          <p:cNvSpPr txBox="1"/>
          <p:nvPr/>
        </p:nvSpPr>
        <p:spPr bwMode="auto">
          <a:xfrm>
            <a:off x="7885113" y="2360613"/>
            <a:ext cx="2160588" cy="574675"/>
          </a:xfrm>
          <a:prstGeom prst="rect">
            <a:avLst/>
          </a:prstGeom>
          <a:noFill/>
        </p:spPr>
        <p:txBody>
          <a:bodyPr vert="horz" wrap="square" lIns="91440" tIns="45720" rIns="91440" bIns="45720" numCol="1" anchor="t" anchorCtr="0" compatLnSpc="1">
            <a:spAutoFit/>
          </a:bodyPr>
          <a:lstStyle/>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7431" name="TextBox 42"/>
          <p:cNvSpPr txBox="1"/>
          <p:nvPr/>
        </p:nvSpPr>
        <p:spPr>
          <a:xfrm>
            <a:off x="1543050" y="3429000"/>
            <a:ext cx="1976438" cy="368300"/>
          </a:xfrm>
          <a:prstGeom prst="rect">
            <a:avLst/>
          </a:prstGeom>
          <a:noFill/>
          <a:ln w="9525">
            <a:noFill/>
          </a:ln>
        </p:spPr>
        <p:txBody>
          <a:bodyPr wrap="square" lIns="91440" tIns="45720" rIns="91440" bIns="45720" anchor="t" anchorCtr="0">
            <a:spAutoFit/>
          </a:bodyPr>
          <a:lstStyle/>
          <a:p>
            <a:pPr algn="r"/>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26" name="TextBox 43"/>
          <p:cNvSpPr txBox="1"/>
          <p:nvPr/>
        </p:nvSpPr>
        <p:spPr bwMode="auto">
          <a:xfrm>
            <a:off x="1358900" y="3743325"/>
            <a:ext cx="2160588" cy="576263"/>
          </a:xfrm>
          <a:prstGeom prst="rect">
            <a:avLst/>
          </a:prstGeom>
          <a:noFill/>
        </p:spPr>
        <p:txBody>
          <a:bodyPr vert="horz" wrap="square" lIns="91440" tIns="45720" rIns="91440" bIns="45720" numCol="1" anchor="t" anchorCtr="0" compatLnSpc="1">
            <a:spAutoFit/>
          </a:bodyPr>
          <a:lstStyle/>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a:p>
            <a:pPr marR="0" algn="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text</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1"/>
          <p:cNvGrpSpPr/>
          <p:nvPr/>
        </p:nvGrpSpPr>
        <p:grpSpPr>
          <a:xfrm>
            <a:off x="4705350" y="1649413"/>
            <a:ext cx="6356350" cy="2378075"/>
            <a:chOff x="0" y="6227623"/>
            <a:chExt cx="12192000" cy="630377"/>
          </a:xfrm>
        </p:grpSpPr>
        <p:sp>
          <p:nvSpPr>
            <p:cNvPr id="3" name="矩形 2"/>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 name="矩形 3"/>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2533" name="TextBox 15"/>
          <p:cNvSpPr txBox="1"/>
          <p:nvPr/>
        </p:nvSpPr>
        <p:spPr>
          <a:xfrm>
            <a:off x="4979988" y="2449513"/>
            <a:ext cx="5838825" cy="1060450"/>
          </a:xfrm>
          <a:prstGeom prst="rect">
            <a:avLst/>
          </a:prstGeom>
          <a:noFill/>
          <a:ln w="9525">
            <a:noFill/>
          </a:ln>
        </p:spPr>
        <p:txBody>
          <a:bodyPr wrap="square" anchor="t" anchorCtr="0">
            <a:spAutoFit/>
          </a:bodyPr>
          <a:lstStyle/>
          <a:p>
            <a:pPr>
              <a:lnSpc>
                <a:spcPct val="150000"/>
              </a:lnSpc>
            </a:pPr>
            <a:r>
              <a:rPr lang="zh-CN" altLang="en-US" sz="1400" dirty="0">
                <a:solidFill>
                  <a:srgbClr val="262626"/>
                </a:solidFill>
                <a:latin typeface="Arial" panose="020B0604020202020204" pitchFamily="34" charset="0"/>
                <a:ea typeface="宋体" panose="02010600030101010101" pitchFamily="2" charset="-122"/>
                <a:cs typeface="Arial" panose="020B0604020202020204" pitchFamily="34" charset="0"/>
              </a:rPr>
              <a:t>Add your words here,according to your need to draw the text box size.Please read the instructions and more work at the end of the manual template.</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22535" name="组合 8"/>
          <p:cNvGrpSpPr/>
          <p:nvPr/>
        </p:nvGrpSpPr>
        <p:grpSpPr>
          <a:xfrm>
            <a:off x="4705350" y="4213225"/>
            <a:ext cx="4732338" cy="2003425"/>
            <a:chOff x="0" y="6227623"/>
            <a:chExt cx="12192000" cy="630377"/>
          </a:xfrm>
        </p:grpSpPr>
        <p:sp>
          <p:nvSpPr>
            <p:cNvPr id="10" name="矩形 9"/>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矩形 10"/>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2538" name="TextBox 15"/>
          <p:cNvSpPr txBox="1"/>
          <p:nvPr/>
        </p:nvSpPr>
        <p:spPr>
          <a:xfrm>
            <a:off x="4584700" y="5024438"/>
            <a:ext cx="4738688" cy="1060450"/>
          </a:xfrm>
          <a:prstGeom prst="rect">
            <a:avLst/>
          </a:prstGeom>
          <a:noFill/>
          <a:ln w="9525">
            <a:noFill/>
          </a:ln>
        </p:spPr>
        <p:txBody>
          <a:bodyPr wrap="square" anchor="t" anchorCtr="0">
            <a:spAutoFit/>
          </a:bodyPr>
          <a:lstStyle/>
          <a:p>
            <a:pPr algn="r">
              <a:lnSpc>
                <a:spcPct val="150000"/>
              </a:lnSpc>
            </a:pPr>
            <a:r>
              <a:rPr lang="zh-CN" altLang="en-US" sz="1400" dirty="0">
                <a:solidFill>
                  <a:schemeClr val="bg1"/>
                </a:solidFill>
                <a:latin typeface="Arial" panose="020B0604020202020204" pitchFamily="34" charset="0"/>
                <a:ea typeface="宋体" panose="02010600030101010101" pitchFamily="2" charset="-122"/>
                <a:cs typeface="Arial" panose="020B0604020202020204" pitchFamily="34" charset="0"/>
              </a:rPr>
              <a:t>Add your words here,according to your need to draw the text box size.Please read the instructions and more work at the end of the manual template.</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22539" name="矩形 12"/>
          <p:cNvSpPr/>
          <p:nvPr/>
        </p:nvSpPr>
        <p:spPr>
          <a:xfrm>
            <a:off x="4979988" y="1865313"/>
            <a:ext cx="3016250" cy="582612"/>
          </a:xfrm>
          <a:prstGeom prst="rect">
            <a:avLst/>
          </a:prstGeom>
          <a:noFill/>
          <a:ln w="9525">
            <a:noFill/>
          </a:ln>
        </p:spPr>
        <p:txBody>
          <a:bodyPr wrap="none" anchor="t" anchorCtr="0">
            <a:spAutoFit/>
          </a:bodyPr>
          <a:lstStyle/>
          <a:p>
            <a:r>
              <a:rPr lang="zh-CN" altLang="en-US" sz="3200" b="1" dirty="0">
                <a:solidFill>
                  <a:srgbClr val="262626"/>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3200" b="1" dirty="0">
              <a:solidFill>
                <a:srgbClr val="262626"/>
              </a:solidFill>
              <a:latin typeface="Arial" panose="020B0604020202020204" pitchFamily="34" charset="0"/>
              <a:ea typeface="Arial" panose="020B0604020202020204" pitchFamily="34" charset="0"/>
            </a:endParaRPr>
          </a:p>
        </p:txBody>
      </p:sp>
      <p:sp>
        <p:nvSpPr>
          <p:cNvPr id="22540" name="矩形 13"/>
          <p:cNvSpPr/>
          <p:nvPr/>
        </p:nvSpPr>
        <p:spPr>
          <a:xfrm>
            <a:off x="5753100" y="4435475"/>
            <a:ext cx="3570288" cy="460375"/>
          </a:xfrm>
          <a:prstGeom prst="rect">
            <a:avLst/>
          </a:prstGeom>
          <a:noFill/>
          <a:ln w="9525">
            <a:noFill/>
          </a:ln>
        </p:spPr>
        <p:txBody>
          <a:bodyPr wrap="square" anchor="t" anchorCtr="0">
            <a:spAutoFit/>
          </a:bodyPr>
          <a:lstStyle/>
          <a:p>
            <a:pPr algn="r"/>
            <a:r>
              <a:rPr lang="zh-CN" altLang="en-US" sz="2400" b="1" dirty="0">
                <a:solidFill>
                  <a:schemeClr val="bg1"/>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2400" b="1" dirty="0">
              <a:solidFill>
                <a:schemeClr val="bg1"/>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3"/>
          <p:cNvSpPr/>
          <p:nvPr/>
        </p:nvSpPr>
        <p:spPr>
          <a:xfrm>
            <a:off x="5357813" y="3262313"/>
            <a:ext cx="1476375" cy="1290637"/>
          </a:xfrm>
          <a:prstGeom prst="rect">
            <a:avLst/>
          </a:prstGeom>
          <a:noFill/>
          <a:ln w="9525">
            <a:noFill/>
          </a:ln>
        </p:spPr>
        <p:txBody>
          <a:bodyPr anchor="t" anchorCtr="0">
            <a:spAutoFit/>
          </a:bodyPr>
          <a:lstStyle/>
          <a:p>
            <a:pPr algn="ctr"/>
            <a:r>
              <a:rPr lang="zh-CN" altLang="en-US" sz="2600" b="1" dirty="0">
                <a:solidFill>
                  <a:srgbClr val="7D7D7D"/>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2600" b="1" dirty="0">
              <a:solidFill>
                <a:srgbClr val="7D7D7D"/>
              </a:solidFill>
              <a:latin typeface="Arial" panose="020B0604020202020204" pitchFamily="34" charset="0"/>
              <a:ea typeface="Arial" panose="020B0604020202020204" pitchFamily="34" charset="0"/>
            </a:endParaRPr>
          </a:p>
        </p:txBody>
      </p:sp>
      <p:grpSp>
        <p:nvGrpSpPr>
          <p:cNvPr id="23554" name="组合 2"/>
          <p:cNvGrpSpPr/>
          <p:nvPr/>
        </p:nvGrpSpPr>
        <p:grpSpPr>
          <a:xfrm>
            <a:off x="3819525" y="2049463"/>
            <a:ext cx="4306888" cy="4037012"/>
            <a:chOff x="2584069" y="1592195"/>
            <a:chExt cx="3763541" cy="3478292"/>
          </a:xfrm>
        </p:grpSpPr>
        <p:sp>
          <p:nvSpPr>
            <p:cNvPr id="4" name="AutoShape 4"/>
            <p:cNvSpPr>
              <a:spLocks noChangeArrowheads="1"/>
            </p:cNvSpPr>
            <p:nvPr/>
          </p:nvSpPr>
          <p:spPr bwMode="gray">
            <a:xfrm rot="19367479">
              <a:off x="2584069" y="1592195"/>
              <a:ext cx="3763541" cy="3478292"/>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5A61C"/>
            </a:solidFill>
            <a:ln w="3175" cap="flat" cmpd="sng" algn="ctr">
              <a:noFill/>
              <a:prstDash val="solid"/>
            </a:ln>
            <a:effectLst>
              <a:outerShdw blurRad="50800" dist="38100" dir="2700000" algn="tl" rotWithShape="0">
                <a:prstClr val="black">
                  <a:alpha val="40000"/>
                </a:prstClr>
              </a:outerShdw>
            </a:effectLst>
          </p:spPr>
          <p:txBody>
            <a:bodyPr lIns="0" rIns="0" anchor="ctr"/>
            <a:lstStyle/>
            <a:p>
              <a:pPr marL="0" marR="0" lvl="0" indent="0" algn="ctr" defTabSz="914400" eaLnBrk="1" fontAlgn="base" latinLnBrk="0" hangingPunct="1">
                <a:lnSpc>
                  <a:spcPct val="120000"/>
                </a:lnSpc>
                <a:spcBef>
                  <a:spcPts val="600"/>
                </a:spcBef>
                <a:spcAft>
                  <a:spcPts val="600"/>
                </a:spcAft>
                <a:buClrTx/>
                <a:buSzTx/>
                <a:buFontTx/>
                <a:buNone/>
                <a:defRPr/>
              </a:pPr>
              <a:endParaRPr kumimoji="0" lang="zh-CN" altLang="en-US" sz="2800" b="0" i="0" u="none" strike="noStrike" kern="0" cap="none" spc="0" normalizeH="0" baseline="0" noProof="0">
                <a:ln>
                  <a:noFill/>
                </a:ln>
                <a:solidFill>
                  <a:sysClr val="window" lastClr="FFFFFF"/>
                </a:solidFill>
                <a:effectLst/>
                <a:uLnTx/>
                <a:uFillTx/>
                <a:latin typeface="Arial" panose="020B0604020202020204" pitchFamily="34" charset="0"/>
                <a:ea typeface="Arial" panose="020B0604020202020204" pitchFamily="34" charset="0"/>
                <a:cs typeface="+mn-cs"/>
              </a:endParaRPr>
            </a:p>
          </p:txBody>
        </p:sp>
        <p:sp>
          <p:nvSpPr>
            <p:cNvPr id="23556" name="WordArt 7"/>
            <p:cNvSpPr>
              <a:spLocks noTextEdit="1"/>
            </p:cNvSpPr>
            <p:nvPr/>
          </p:nvSpPr>
          <p:spPr>
            <a:xfrm rot="3394332">
              <a:off x="3957631" y="2074618"/>
              <a:ext cx="2105025" cy="1771650"/>
            </a:xfrm>
            <a:prstGeom prst="rect">
              <a:avLst/>
            </a:prstGeom>
          </p:spPr>
          <p:txBody>
            <a:bodyPr wrap="none" fromWordArt="1">
              <a:prstTxWarp prst="textArchUp">
                <a:avLst>
                  <a:gd name="adj" fmla="val 12808676"/>
                </a:avLst>
              </a:prstTxWarp>
              <a:normAutofit/>
            </a:bodyPr>
            <a:lstStyle/>
            <a:p>
              <a:pPr algn="ctr"/>
              <a:r>
                <a:rPr lang="en-US" sz="2000">
                  <a:solidFill>
                    <a:srgbClr val="262626"/>
                  </a:solidFill>
                  <a:latin typeface="Arial" panose="020B0604020202020204" pitchFamily="34" charset="0"/>
                  <a:ea typeface="Arial" panose="020B0604020202020204" pitchFamily="34" charset="0"/>
                </a:rPr>
                <a:t>Add  your  text</a:t>
              </a:r>
            </a:p>
          </p:txBody>
        </p:sp>
      </p:grpSp>
      <p:grpSp>
        <p:nvGrpSpPr>
          <p:cNvPr id="23557" name="组合 5"/>
          <p:cNvGrpSpPr/>
          <p:nvPr/>
        </p:nvGrpSpPr>
        <p:grpSpPr>
          <a:xfrm>
            <a:off x="7635875" y="2232025"/>
            <a:ext cx="2863850" cy="1030288"/>
            <a:chOff x="5919788" y="2026124"/>
            <a:chExt cx="2501708" cy="888675"/>
          </a:xfrm>
        </p:grpSpPr>
        <p:sp>
          <p:nvSpPr>
            <p:cNvPr id="7" name="Line 19"/>
            <p:cNvSpPr>
              <a:spLocks noChangeShapeType="1"/>
            </p:cNvSpPr>
            <p:nvPr/>
          </p:nvSpPr>
          <p:spPr bwMode="auto">
            <a:xfrm flipH="1">
              <a:off x="5919788" y="2395372"/>
              <a:ext cx="2403475" cy="0"/>
            </a:xfrm>
            <a:prstGeom prst="line">
              <a:avLst/>
            </a:prstGeom>
            <a:noFill/>
            <a:ln w="19050">
              <a:solidFill>
                <a:srgbClr val="3A3A3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Arial" panose="020B0604020202020204" pitchFamily="34" charset="0"/>
              </a:endParaRPr>
            </a:p>
          </p:txBody>
        </p:sp>
        <p:sp>
          <p:nvSpPr>
            <p:cNvPr id="23559" name="TextBox 19"/>
            <p:cNvSpPr txBox="1"/>
            <p:nvPr/>
          </p:nvSpPr>
          <p:spPr>
            <a:xfrm>
              <a:off x="6651667" y="2026124"/>
              <a:ext cx="1728238" cy="317220"/>
            </a:xfrm>
            <a:prstGeom prst="rect">
              <a:avLst/>
            </a:prstGeom>
            <a:noFill/>
            <a:ln w="9525">
              <a:noFill/>
            </a:ln>
          </p:spPr>
          <p:txBody>
            <a:bodyPr wrap="square" lIns="91440" tIns="45720" rIns="91440" bIns="45720" anchor="t" anchorCtr="0">
              <a:spAutoFit/>
            </a:bodyPr>
            <a:lstStyle/>
            <a:p>
              <a:pPr algn="ctr"/>
              <a:r>
                <a:rPr lang="zh-CN" altLang="en-US" b="1" baseline="0"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baseline="0" dirty="0">
                <a:solidFill>
                  <a:srgbClr val="4D4D4D"/>
                </a:solidFill>
                <a:latin typeface="Arial" panose="020B0604020202020204" pitchFamily="34" charset="0"/>
                <a:ea typeface="Arial" panose="020B0604020202020204" pitchFamily="34" charset="0"/>
              </a:endParaRPr>
            </a:p>
          </p:txBody>
        </p:sp>
        <p:sp>
          <p:nvSpPr>
            <p:cNvPr id="9" name="TextBox 20"/>
            <p:cNvSpPr txBox="1"/>
            <p:nvPr/>
          </p:nvSpPr>
          <p:spPr bwMode="auto">
            <a:xfrm>
              <a:off x="6222790" y="2418274"/>
              <a:ext cx="2198706" cy="496525"/>
            </a:xfrm>
            <a:prstGeom prst="rect">
              <a:avLst/>
            </a:prstGeom>
            <a:noFill/>
          </p:spPr>
          <p:txBody>
            <a:bodyPr vert="horz" wrap="square" lIns="91440" tIns="45720" rIns="91440" bIns="45720" numCol="1" anchor="t" anchorCtr="0" compatLnSpc="1">
              <a:spAutoFit/>
            </a:bodyPr>
            <a:lstStyle/>
            <a:p>
              <a:pPr marR="0" algn="ctr" defTabSz="914400">
                <a:lnSpc>
                  <a:spcPct val="150000"/>
                </a:lnSpc>
                <a:buClrTx/>
                <a:buSzTx/>
                <a:defRPr/>
              </a:pPr>
              <a:r>
                <a:rPr kumimoji="0" 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words here,according to your need to draw the text box size.</a:t>
              </a:r>
              <a:endParaRPr kumimoji="0" 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grpSp>
      <p:grpSp>
        <p:nvGrpSpPr>
          <p:cNvPr id="23561" name="组合 1"/>
          <p:cNvGrpSpPr/>
          <p:nvPr/>
        </p:nvGrpSpPr>
        <p:grpSpPr>
          <a:xfrm>
            <a:off x="4122738" y="2008188"/>
            <a:ext cx="4308475" cy="4037012"/>
            <a:chOff x="2849700" y="1556687"/>
            <a:chExt cx="3764584" cy="3477329"/>
          </a:xfrm>
        </p:grpSpPr>
        <p:sp>
          <p:nvSpPr>
            <p:cNvPr id="11" name="AutoShape 6"/>
            <p:cNvSpPr>
              <a:spLocks noChangeArrowheads="1"/>
            </p:cNvSpPr>
            <p:nvPr/>
          </p:nvSpPr>
          <p:spPr bwMode="gray">
            <a:xfrm rot="12146960">
              <a:off x="2849700" y="1556687"/>
              <a:ext cx="3764584" cy="3477329"/>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F5A61C"/>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zh-CN" altLang="en-US" sz="1200" b="0" i="0" u="none" strike="noStrike" kern="0" cap="none" spc="0" normalizeH="0" baseline="0" noProof="0">
                <a:ln>
                  <a:noFill/>
                </a:ln>
                <a:solidFill>
                  <a:srgbClr val="4D4D4D"/>
                </a:solidFill>
                <a:effectLst/>
                <a:uLnTx/>
                <a:uFillTx/>
                <a:latin typeface="Arial" panose="020B0604020202020204" pitchFamily="34" charset="0"/>
                <a:ea typeface="Arial" panose="020B0604020202020204" pitchFamily="34" charset="0"/>
                <a:cs typeface="+mn-cs"/>
              </a:endParaRPr>
            </a:p>
          </p:txBody>
        </p:sp>
        <p:sp>
          <p:nvSpPr>
            <p:cNvPr id="23563" name="WordArt 9"/>
            <p:cNvSpPr>
              <a:spLocks noTextEdit="1"/>
            </p:cNvSpPr>
            <p:nvPr/>
          </p:nvSpPr>
          <p:spPr>
            <a:xfrm rot="-3615436">
              <a:off x="3069425" y="2134149"/>
              <a:ext cx="2105025" cy="1770063"/>
            </a:xfrm>
            <a:prstGeom prst="rect">
              <a:avLst/>
            </a:prstGeom>
          </p:spPr>
          <p:txBody>
            <a:bodyPr wrap="none" fromWordArt="1">
              <a:prstTxWarp prst="textArchUp">
                <a:avLst>
                  <a:gd name="adj" fmla="val 12807259"/>
                </a:avLst>
              </a:prstTxWarp>
              <a:normAutofit/>
            </a:bodyPr>
            <a:lstStyle/>
            <a:p>
              <a:pPr algn="ctr"/>
              <a:r>
                <a:rPr lang="en-US" sz="2000" dirty="0">
                  <a:solidFill>
                    <a:srgbClr val="262626"/>
                  </a:solidFill>
                  <a:latin typeface="Arial" panose="020B0604020202020204" pitchFamily="34" charset="0"/>
                  <a:ea typeface="Arial" panose="020B0604020202020204" pitchFamily="34" charset="0"/>
                </a:rPr>
                <a:t>Add  your  text</a:t>
              </a:r>
            </a:p>
          </p:txBody>
        </p:sp>
      </p:grpSp>
      <p:grpSp>
        <p:nvGrpSpPr>
          <p:cNvPr id="23564" name="组合 12"/>
          <p:cNvGrpSpPr/>
          <p:nvPr/>
        </p:nvGrpSpPr>
        <p:grpSpPr>
          <a:xfrm>
            <a:off x="1319213" y="3379788"/>
            <a:ext cx="2770187" cy="1050925"/>
            <a:chOff x="898796" y="2031567"/>
            <a:chExt cx="2420667" cy="905172"/>
          </a:xfrm>
        </p:grpSpPr>
        <p:sp>
          <p:nvSpPr>
            <p:cNvPr id="14" name="Line 17"/>
            <p:cNvSpPr>
              <a:spLocks noChangeShapeType="1"/>
            </p:cNvSpPr>
            <p:nvPr/>
          </p:nvSpPr>
          <p:spPr bwMode="auto">
            <a:xfrm>
              <a:off x="914401" y="2395372"/>
              <a:ext cx="2405062" cy="0"/>
            </a:xfrm>
            <a:prstGeom prst="line">
              <a:avLst/>
            </a:prstGeom>
            <a:noFill/>
            <a:ln w="19050">
              <a:solidFill>
                <a:srgbClr val="3A3A3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Arial" panose="020B0604020202020204" pitchFamily="34" charset="0"/>
              </a:endParaRPr>
            </a:p>
          </p:txBody>
        </p:sp>
        <p:sp>
          <p:nvSpPr>
            <p:cNvPr id="23566" name="TextBox 42"/>
            <p:cNvSpPr txBox="1"/>
            <p:nvPr/>
          </p:nvSpPr>
          <p:spPr>
            <a:xfrm>
              <a:off x="965382" y="2031567"/>
              <a:ext cx="1728238" cy="317220"/>
            </a:xfrm>
            <a:prstGeom prst="rect">
              <a:avLst/>
            </a:prstGeom>
            <a:noFill/>
            <a:ln w="9525">
              <a:noFill/>
            </a:ln>
          </p:spPr>
          <p:txBody>
            <a:bodyPr wrap="square" lIns="91440" tIns="45720" rIns="91440" bIns="45720" anchor="t" anchorCtr="0">
              <a:spAutoFit/>
            </a:bodyPr>
            <a:lstStyle/>
            <a:p>
              <a:pPr algn="ctr"/>
              <a:r>
                <a:rPr lang="zh-CN" altLang="en-US" b="1"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dirty="0">
                <a:solidFill>
                  <a:srgbClr val="4D4D4D"/>
                </a:solidFill>
                <a:latin typeface="Arial" panose="020B0604020202020204" pitchFamily="34" charset="0"/>
                <a:ea typeface="Arial" panose="020B0604020202020204" pitchFamily="34" charset="0"/>
              </a:endParaRPr>
            </a:p>
          </p:txBody>
        </p:sp>
        <p:sp>
          <p:nvSpPr>
            <p:cNvPr id="16" name="TextBox 43"/>
            <p:cNvSpPr txBox="1"/>
            <p:nvPr/>
          </p:nvSpPr>
          <p:spPr bwMode="auto">
            <a:xfrm>
              <a:off x="898796" y="2440672"/>
              <a:ext cx="2305814" cy="496067"/>
            </a:xfrm>
            <a:prstGeom prst="rect">
              <a:avLst/>
            </a:prstGeom>
            <a:noFill/>
          </p:spPr>
          <p:txBody>
            <a:bodyPr vert="horz" wrap="square" lIns="91440" tIns="45720" rIns="91440" bIns="45720" numCol="1" anchor="t" anchorCtr="0" compatLnSpc="1">
              <a:spAutoFit/>
            </a:bodyPr>
            <a:lstStyle/>
            <a:p>
              <a:pPr marR="0" algn="ct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words here,according to your need to draw the text box size.</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grpSp>
      <p:grpSp>
        <p:nvGrpSpPr>
          <p:cNvPr id="23568" name="组合 3"/>
          <p:cNvGrpSpPr/>
          <p:nvPr/>
        </p:nvGrpSpPr>
        <p:grpSpPr>
          <a:xfrm>
            <a:off x="4103688" y="1603375"/>
            <a:ext cx="3978275" cy="4370388"/>
            <a:chOff x="2831777" y="1208487"/>
            <a:chExt cx="3477329" cy="3764584"/>
          </a:xfrm>
        </p:grpSpPr>
        <p:sp>
          <p:nvSpPr>
            <p:cNvPr id="18" name="AutoShape 5"/>
            <p:cNvSpPr>
              <a:spLocks noChangeArrowheads="1"/>
            </p:cNvSpPr>
            <p:nvPr/>
          </p:nvSpPr>
          <p:spPr bwMode="gray">
            <a:xfrm rot="5078397">
              <a:off x="2688144" y="1352108"/>
              <a:ext cx="3764584" cy="3477329"/>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chemeClr val="tx1">
                <a:lumMod val="75000"/>
                <a:lumOff val="25000"/>
              </a:schemeClr>
            </a:solidFill>
            <a:ln w="3175" cap="flat" cmpd="sng" algn="ctr">
              <a:solidFill>
                <a:srgbClr val="2676FF">
                  <a:lumMod val="20000"/>
                  <a:lumOff val="80000"/>
                </a:srgbClr>
              </a:solidFill>
              <a:prstDash val="solid"/>
            </a:ln>
            <a:effectLst>
              <a:outerShdw blurRad="50800" dist="38100" dir="2700000" algn="tl" rotWithShape="0">
                <a:prstClr val="black">
                  <a:alpha val="40000"/>
                </a:prstClr>
              </a:outerShdw>
            </a:effectLst>
          </p:spPr>
          <p:txBody>
            <a:bodyPr lIns="0" rIns="0" anchor="ctr"/>
            <a:lstStyle/>
            <a:p>
              <a:pPr marL="182880" marR="0" lvl="0" indent="-182880" defTabSz="914400" eaLnBrk="1" fontAlgn="base" latinLnBrk="0" hangingPunct="1">
                <a:lnSpc>
                  <a:spcPct val="120000"/>
                </a:lnSpc>
                <a:spcBef>
                  <a:spcPts val="600"/>
                </a:spcBef>
                <a:spcAft>
                  <a:spcPts val="600"/>
                </a:spcAft>
                <a:buClrTx/>
                <a:buSzTx/>
                <a:buFont typeface="Arial" panose="020B0604020202020204" pitchFamily="34" charset="0"/>
                <a:buChar char="•"/>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3570" name="WordArt 8"/>
            <p:cNvSpPr>
              <a:spLocks noTextEdit="1"/>
            </p:cNvSpPr>
            <p:nvPr/>
          </p:nvSpPr>
          <p:spPr>
            <a:xfrm rot="79672">
              <a:off x="3330576" y="2847737"/>
              <a:ext cx="2474912" cy="1771650"/>
            </a:xfrm>
            <a:prstGeom prst="rect">
              <a:avLst/>
            </a:prstGeom>
          </p:spPr>
          <p:txBody>
            <a:bodyPr wrap="none" fromWordArt="1">
              <a:prstTxWarp prst="textArchDown">
                <a:avLst>
                  <a:gd name="adj" fmla="val 2320405"/>
                </a:avLst>
              </a:prstTxWarp>
              <a:normAutofit/>
            </a:bodyPr>
            <a:lstStyle/>
            <a:p>
              <a:pPr algn="ctr"/>
              <a:r>
                <a:rPr lang="en-US" sz="2000">
                  <a:solidFill>
                    <a:schemeClr val="bg1"/>
                  </a:solidFill>
                  <a:latin typeface="Arial" panose="020B0604020202020204" pitchFamily="34" charset="0"/>
                  <a:ea typeface="Arial" panose="020B0604020202020204" pitchFamily="34" charset="0"/>
                </a:rPr>
                <a:t>Add  your  text</a:t>
              </a:r>
            </a:p>
          </p:txBody>
        </p:sp>
      </p:grpSp>
      <p:grpSp>
        <p:nvGrpSpPr>
          <p:cNvPr id="23571" name="组合 19"/>
          <p:cNvGrpSpPr/>
          <p:nvPr/>
        </p:nvGrpSpPr>
        <p:grpSpPr>
          <a:xfrm>
            <a:off x="7507288" y="4994275"/>
            <a:ext cx="2751137" cy="1100138"/>
            <a:chOff x="5537201" y="4736667"/>
            <a:chExt cx="2405150" cy="947975"/>
          </a:xfrm>
        </p:grpSpPr>
        <p:sp>
          <p:nvSpPr>
            <p:cNvPr id="21" name="Line 18"/>
            <p:cNvSpPr>
              <a:spLocks noChangeShapeType="1"/>
            </p:cNvSpPr>
            <p:nvPr/>
          </p:nvSpPr>
          <p:spPr bwMode="auto">
            <a:xfrm flipH="1">
              <a:off x="5537201" y="5095709"/>
              <a:ext cx="2405062" cy="0"/>
            </a:xfrm>
            <a:prstGeom prst="line">
              <a:avLst/>
            </a:prstGeom>
            <a:noFill/>
            <a:ln w="19050">
              <a:solidFill>
                <a:srgbClr val="3B3B3B"/>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Arial" panose="020B0604020202020204" pitchFamily="34" charset="0"/>
              </a:endParaRPr>
            </a:p>
          </p:txBody>
        </p:sp>
        <p:sp>
          <p:nvSpPr>
            <p:cNvPr id="23573" name="TextBox 19"/>
            <p:cNvSpPr txBox="1"/>
            <p:nvPr/>
          </p:nvSpPr>
          <p:spPr>
            <a:xfrm>
              <a:off x="6121676" y="4736667"/>
              <a:ext cx="1728238" cy="317220"/>
            </a:xfrm>
            <a:prstGeom prst="rect">
              <a:avLst/>
            </a:prstGeom>
            <a:noFill/>
            <a:ln w="9525">
              <a:noFill/>
            </a:ln>
          </p:spPr>
          <p:txBody>
            <a:bodyPr wrap="square" lIns="91440" tIns="45720" rIns="91440" bIns="45720" anchor="t" anchorCtr="0">
              <a:spAutoFit/>
            </a:bodyPr>
            <a:lstStyle/>
            <a:p>
              <a:pPr algn="ctr"/>
              <a:r>
                <a:rPr lang="zh-CN" altLang="en-US" b="1" baseline="0" dirty="0">
                  <a:solidFill>
                    <a:srgbClr val="4D4D4D"/>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b="1" baseline="0" dirty="0">
                <a:solidFill>
                  <a:srgbClr val="4D4D4D"/>
                </a:solidFill>
                <a:latin typeface="Arial" panose="020B0604020202020204" pitchFamily="34" charset="0"/>
                <a:ea typeface="Arial" panose="020B0604020202020204" pitchFamily="34" charset="0"/>
              </a:endParaRPr>
            </a:p>
          </p:txBody>
        </p:sp>
        <p:sp>
          <p:nvSpPr>
            <p:cNvPr id="23" name="TextBox 20"/>
            <p:cNvSpPr txBox="1"/>
            <p:nvPr/>
          </p:nvSpPr>
          <p:spPr bwMode="auto">
            <a:xfrm>
              <a:off x="5579932" y="5188432"/>
              <a:ext cx="2362419" cy="496210"/>
            </a:xfrm>
            <a:prstGeom prst="rect">
              <a:avLst/>
            </a:prstGeom>
            <a:noFill/>
          </p:spPr>
          <p:txBody>
            <a:bodyPr vert="horz" wrap="square" lIns="91440" tIns="45720" rIns="91440" bIns="45720" numCol="1" anchor="t" anchorCtr="0" compatLnSpc="1">
              <a:spAutoFit/>
            </a:bodyPr>
            <a:lstStyle/>
            <a:p>
              <a:pPr marR="0" algn="ctr" defTabSz="914400">
                <a:lnSpc>
                  <a:spcPct val="150000"/>
                </a:lnSpc>
                <a:buClrTx/>
                <a:buSzTx/>
                <a:defRPr/>
              </a:pPr>
              <a:r>
                <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cs typeface="+mn-cs"/>
                </a:rPr>
                <a:t>Add your words here,according to your need to draw the text box size.</a:t>
              </a:r>
              <a:endParaRPr kumimoji="0" lang="zh-CN" altLang="en-US" sz="1050" b="0" i="0" kern="0" cap="none" spc="0" normalizeH="0" baseline="0" noProof="0" dirty="0">
                <a:solidFill>
                  <a:srgbClr val="3B3B3B"/>
                </a:solidFill>
                <a:latin typeface="Arial" panose="020B0604020202020204" pitchFamily="34" charset="0"/>
                <a:ea typeface="Arial" panose="020B0604020202020204" pitchFamily="34" charset="0"/>
              </a:endParaRPr>
            </a:p>
          </p:txBody>
        </p:sp>
      </p:gr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89075" y="2746375"/>
            <a:ext cx="2251075"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 name="椭圆 2"/>
          <p:cNvSpPr/>
          <p:nvPr/>
        </p:nvSpPr>
        <p:spPr>
          <a:xfrm>
            <a:off x="8247063" y="2765425"/>
            <a:ext cx="2406650"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4" name="椭圆 1"/>
          <p:cNvSpPr/>
          <p:nvPr/>
        </p:nvSpPr>
        <p:spPr>
          <a:xfrm>
            <a:off x="3740150" y="2765425"/>
            <a:ext cx="225107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5" name="椭圆 1"/>
          <p:cNvSpPr/>
          <p:nvPr/>
        </p:nvSpPr>
        <p:spPr>
          <a:xfrm>
            <a:off x="5991225" y="2765425"/>
            <a:ext cx="225107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24581" name="TextBox 14"/>
          <p:cNvSpPr txBox="1"/>
          <p:nvPr/>
        </p:nvSpPr>
        <p:spPr>
          <a:xfrm>
            <a:off x="2360613" y="2760663"/>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24582" name="TextBox 15"/>
          <p:cNvSpPr txBox="1"/>
          <p:nvPr/>
        </p:nvSpPr>
        <p:spPr>
          <a:xfrm>
            <a:off x="4676775" y="2760663"/>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24583" name="TextBox 16"/>
          <p:cNvSpPr txBox="1"/>
          <p:nvPr/>
        </p:nvSpPr>
        <p:spPr>
          <a:xfrm>
            <a:off x="6848475" y="2760663"/>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24584" name="TextBox 17"/>
          <p:cNvSpPr txBox="1"/>
          <p:nvPr/>
        </p:nvSpPr>
        <p:spPr>
          <a:xfrm>
            <a:off x="9209088" y="2760663"/>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10" name="直接连接符 9"/>
          <p:cNvCxnSpPr/>
          <p:nvPr/>
        </p:nvCxnSpPr>
        <p:spPr>
          <a:xfrm>
            <a:off x="1766888" y="3511550"/>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040188" y="3511550"/>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91263" y="3511550"/>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553450" y="3511550"/>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589" name="TextBox 22"/>
          <p:cNvSpPr txBox="1"/>
          <p:nvPr/>
        </p:nvSpPr>
        <p:spPr>
          <a:xfrm>
            <a:off x="1528763" y="3663950"/>
            <a:ext cx="2246312" cy="482600"/>
          </a:xfrm>
          <a:prstGeom prst="rect">
            <a:avLst/>
          </a:prstGeom>
          <a:noFill/>
          <a:ln w="9525">
            <a:noFill/>
          </a:ln>
        </p:spPr>
        <p:txBody>
          <a:bodyPr wrap="square" anchor="t" anchorCtr="0">
            <a:spAutoFit/>
          </a:bodyPr>
          <a:lstStyle/>
          <a:p>
            <a:pPr algn="ctr">
              <a:lnSpc>
                <a:spcPct val="150000"/>
              </a:lnSpc>
            </a:pPr>
            <a:r>
              <a:rPr lang="zh-CN" altLang="en-US" sz="1700" b="1" dirty="0">
                <a:solidFill>
                  <a:srgbClr val="262626"/>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1700" b="1" dirty="0">
              <a:solidFill>
                <a:srgbClr val="262626"/>
              </a:solidFill>
              <a:latin typeface="Arial" panose="020B0604020202020204" pitchFamily="34" charset="0"/>
              <a:ea typeface="Arial" panose="020B0604020202020204" pitchFamily="34" charset="0"/>
            </a:endParaRPr>
          </a:p>
        </p:txBody>
      </p:sp>
      <p:sp>
        <p:nvSpPr>
          <p:cNvPr id="24590" name="TextBox 23"/>
          <p:cNvSpPr txBox="1"/>
          <p:nvPr/>
        </p:nvSpPr>
        <p:spPr>
          <a:xfrm>
            <a:off x="1528763" y="4108450"/>
            <a:ext cx="2246312" cy="412750"/>
          </a:xfrm>
          <a:prstGeom prst="rect">
            <a:avLst/>
          </a:prstGeom>
          <a:noFill/>
          <a:ln w="9525">
            <a:noFill/>
          </a:ln>
        </p:spPr>
        <p:txBody>
          <a:bodyPr wrap="square" anchor="t" anchorCtr="0">
            <a:spAutoFit/>
          </a:bodyPr>
          <a:lstStyle/>
          <a:p>
            <a:pPr algn="ctr">
              <a:lnSpc>
                <a:spcPct val="150000"/>
              </a:lnSpc>
            </a:pPr>
            <a:r>
              <a:rPr lang="zh-CN" altLang="zh-CN" sz="1400" dirty="0">
                <a:solidFill>
                  <a:srgbClr val="262626"/>
                </a:solidFill>
                <a:latin typeface="Arial" panose="020B0604020202020204" pitchFamily="34" charset="0"/>
                <a:ea typeface="宋体" panose="02010600030101010101" pitchFamily="2" charset="-122"/>
                <a:cs typeface="Arial" panose="020B0604020202020204" pitchFamily="34" charset="0"/>
              </a:rPr>
              <a:t>Add  your  text</a:t>
            </a:r>
            <a:endParaRPr lang="zh-CN" altLang="zh-CN" sz="1400" dirty="0">
              <a:solidFill>
                <a:srgbClr val="262626"/>
              </a:solidFill>
              <a:latin typeface="Arial" panose="020B0604020202020204" pitchFamily="34" charset="0"/>
              <a:ea typeface="Arial" panose="020B0604020202020204" pitchFamily="34" charset="0"/>
            </a:endParaRPr>
          </a:p>
        </p:txBody>
      </p:sp>
      <p:sp>
        <p:nvSpPr>
          <p:cNvPr id="24591" name="TextBox 24"/>
          <p:cNvSpPr txBox="1"/>
          <p:nvPr/>
        </p:nvSpPr>
        <p:spPr>
          <a:xfrm>
            <a:off x="3852863" y="3663950"/>
            <a:ext cx="2246312" cy="482600"/>
          </a:xfrm>
          <a:prstGeom prst="rect">
            <a:avLst/>
          </a:prstGeom>
          <a:noFill/>
          <a:ln w="9525">
            <a:noFill/>
          </a:ln>
        </p:spPr>
        <p:txBody>
          <a:bodyPr wrap="square" anchor="t" anchorCtr="0">
            <a:spAutoFit/>
          </a:bodyPr>
          <a:lstStyle/>
          <a:p>
            <a:pPr algn="ctr">
              <a:lnSpc>
                <a:spcPct val="150000"/>
              </a:lnSpc>
            </a:pPr>
            <a:r>
              <a:rPr lang="zh-CN" altLang="en-US" sz="1700" b="1" dirty="0">
                <a:solidFill>
                  <a:schemeClr val="bg1"/>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1700" b="1" dirty="0">
              <a:solidFill>
                <a:schemeClr val="bg1"/>
              </a:solidFill>
              <a:latin typeface="Arial" panose="020B0604020202020204" pitchFamily="34" charset="0"/>
              <a:ea typeface="Arial" panose="020B0604020202020204" pitchFamily="34" charset="0"/>
            </a:endParaRPr>
          </a:p>
        </p:txBody>
      </p:sp>
      <p:sp>
        <p:nvSpPr>
          <p:cNvPr id="24592" name="TextBox 25"/>
          <p:cNvSpPr txBox="1"/>
          <p:nvPr/>
        </p:nvSpPr>
        <p:spPr>
          <a:xfrm>
            <a:off x="3881438" y="4108450"/>
            <a:ext cx="2246312" cy="412750"/>
          </a:xfrm>
          <a:prstGeom prst="rect">
            <a:avLst/>
          </a:prstGeom>
          <a:noFill/>
          <a:ln w="9525">
            <a:noFill/>
          </a:ln>
        </p:spPr>
        <p:txBody>
          <a:bodyPr wrap="square" anchor="t" anchorCtr="0">
            <a:spAutoFit/>
          </a:bodyPr>
          <a:lstStyle/>
          <a:p>
            <a:pPr algn="ctr">
              <a:lnSpc>
                <a:spcPct val="150000"/>
              </a:lnSpc>
            </a:pPr>
            <a:r>
              <a:rPr lang="zh-CN" altLang="zh-CN" sz="1400" dirty="0">
                <a:solidFill>
                  <a:schemeClr val="bg1"/>
                </a:solidFill>
                <a:latin typeface="Arial" panose="020B0604020202020204" pitchFamily="34" charset="0"/>
                <a:ea typeface="宋体" panose="02010600030101010101" pitchFamily="2" charset="-122"/>
                <a:cs typeface="Arial" panose="020B0604020202020204" pitchFamily="34" charset="0"/>
              </a:rPr>
              <a:t>Add  your  text</a:t>
            </a:r>
            <a:endParaRPr lang="zh-CN" altLang="zh-CN" sz="1400" dirty="0">
              <a:solidFill>
                <a:schemeClr val="bg1"/>
              </a:solidFill>
              <a:latin typeface="Arial" panose="020B0604020202020204" pitchFamily="34" charset="0"/>
              <a:ea typeface="Arial" panose="020B0604020202020204" pitchFamily="34" charset="0"/>
            </a:endParaRPr>
          </a:p>
        </p:txBody>
      </p:sp>
      <p:sp>
        <p:nvSpPr>
          <p:cNvPr id="24593" name="TextBox 26"/>
          <p:cNvSpPr txBox="1"/>
          <p:nvPr/>
        </p:nvSpPr>
        <p:spPr>
          <a:xfrm>
            <a:off x="6032500" y="3663950"/>
            <a:ext cx="2246313" cy="482600"/>
          </a:xfrm>
          <a:prstGeom prst="rect">
            <a:avLst/>
          </a:prstGeom>
          <a:noFill/>
          <a:ln w="9525">
            <a:noFill/>
          </a:ln>
        </p:spPr>
        <p:txBody>
          <a:bodyPr wrap="square" anchor="t" anchorCtr="0">
            <a:spAutoFit/>
          </a:bodyPr>
          <a:lstStyle/>
          <a:p>
            <a:pPr algn="ctr">
              <a:lnSpc>
                <a:spcPct val="150000"/>
              </a:lnSpc>
            </a:pPr>
            <a:r>
              <a:rPr lang="zh-CN" altLang="en-US" sz="1700" b="1" dirty="0">
                <a:solidFill>
                  <a:srgbClr val="262626"/>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1700" b="1" dirty="0">
              <a:solidFill>
                <a:srgbClr val="262626"/>
              </a:solidFill>
              <a:latin typeface="Arial" panose="020B0604020202020204" pitchFamily="34" charset="0"/>
              <a:ea typeface="Arial" panose="020B0604020202020204" pitchFamily="34" charset="0"/>
            </a:endParaRPr>
          </a:p>
        </p:txBody>
      </p:sp>
      <p:sp>
        <p:nvSpPr>
          <p:cNvPr id="24594" name="TextBox 27"/>
          <p:cNvSpPr txBox="1"/>
          <p:nvPr/>
        </p:nvSpPr>
        <p:spPr>
          <a:xfrm>
            <a:off x="6032500" y="4108450"/>
            <a:ext cx="2246313" cy="412750"/>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ea typeface="宋体" panose="02010600030101010101" pitchFamily="2" charset="-122"/>
                <a:cs typeface="Arial" panose="020B0604020202020204" pitchFamily="34" charset="0"/>
              </a:rPr>
              <a:t>Add  your  text</a:t>
            </a:r>
            <a:endParaRPr lang="en-US" altLang="zh-CN" sz="1400" dirty="0">
              <a:solidFill>
                <a:srgbClr val="262626"/>
              </a:solidFill>
              <a:latin typeface="Arial" panose="020B0604020202020204" pitchFamily="34" charset="0"/>
              <a:ea typeface="Arial" panose="020B0604020202020204" pitchFamily="34" charset="0"/>
            </a:endParaRPr>
          </a:p>
        </p:txBody>
      </p:sp>
      <p:sp>
        <p:nvSpPr>
          <p:cNvPr id="24595" name="TextBox 28"/>
          <p:cNvSpPr txBox="1"/>
          <p:nvPr/>
        </p:nvSpPr>
        <p:spPr>
          <a:xfrm>
            <a:off x="8429625" y="3698875"/>
            <a:ext cx="2244725" cy="484188"/>
          </a:xfrm>
          <a:prstGeom prst="rect">
            <a:avLst/>
          </a:prstGeom>
          <a:noFill/>
          <a:ln w="9525">
            <a:noFill/>
          </a:ln>
        </p:spPr>
        <p:txBody>
          <a:bodyPr wrap="square" anchor="t" anchorCtr="0">
            <a:spAutoFit/>
          </a:bodyPr>
          <a:lstStyle/>
          <a:p>
            <a:pPr algn="ctr">
              <a:lnSpc>
                <a:spcPct val="150000"/>
              </a:lnSpc>
            </a:pPr>
            <a:r>
              <a:rPr lang="zh-CN" altLang="en-US" sz="1700" b="1" dirty="0">
                <a:solidFill>
                  <a:schemeClr val="bg1"/>
                </a:solidFill>
                <a:latin typeface="Arial" panose="020B0604020202020204" pitchFamily="34" charset="0"/>
                <a:ea typeface="宋体" panose="02010600030101010101" pitchFamily="2" charset="-122"/>
                <a:cs typeface="Arial" panose="020B0604020202020204" pitchFamily="34" charset="0"/>
              </a:rPr>
              <a:t>Add your title</a:t>
            </a:r>
            <a:endParaRPr lang="zh-CN" altLang="en-US" sz="1700" b="1" dirty="0">
              <a:solidFill>
                <a:schemeClr val="bg1"/>
              </a:solidFill>
              <a:latin typeface="Arial" panose="020B0604020202020204" pitchFamily="34" charset="0"/>
              <a:ea typeface="Arial" panose="020B0604020202020204" pitchFamily="34" charset="0"/>
            </a:endParaRPr>
          </a:p>
        </p:txBody>
      </p:sp>
      <p:sp>
        <p:nvSpPr>
          <p:cNvPr id="24596" name="TextBox 29"/>
          <p:cNvSpPr txBox="1"/>
          <p:nvPr/>
        </p:nvSpPr>
        <p:spPr>
          <a:xfrm>
            <a:off x="8456613" y="4144963"/>
            <a:ext cx="2246312" cy="412750"/>
          </a:xfrm>
          <a:prstGeom prst="rect">
            <a:avLst/>
          </a:prstGeom>
          <a:noFill/>
          <a:ln w="9525">
            <a:noFill/>
          </a:ln>
        </p:spPr>
        <p:txBody>
          <a:bodyPr wrap="square" anchor="t" anchorCtr="0">
            <a:spAutoFit/>
          </a:bodyPr>
          <a:lstStyle/>
          <a:p>
            <a:pPr algn="ctr">
              <a:lnSpc>
                <a:spcPct val="150000"/>
              </a:lnSpc>
            </a:pPr>
            <a:r>
              <a:rPr lang="zh-CN" altLang="en-US" sz="1400" dirty="0">
                <a:solidFill>
                  <a:schemeClr val="bg1"/>
                </a:solidFill>
                <a:latin typeface="Arial" panose="020B0604020202020204" pitchFamily="34" charset="0"/>
                <a:ea typeface="宋体" panose="02010600030101010101" pitchFamily="2" charset="-122"/>
                <a:cs typeface="Arial" panose="020B0604020202020204" pitchFamily="34" charset="0"/>
              </a:rPr>
              <a:t>Add  your  text</a:t>
            </a:r>
            <a:endParaRPr lang="zh-CN" altLang="en-US" sz="1400" dirty="0">
              <a:solidFill>
                <a:schemeClr val="bg1"/>
              </a:solidFill>
              <a:latin typeface="Arial" panose="020B0604020202020204" pitchFamily="34" charset="0"/>
              <a:ea typeface="Arial" panose="020B0604020202020204" pitchFamily="34" charset="0"/>
            </a:endParaRPr>
          </a:p>
        </p:txBody>
      </p:sp>
      <p:sp>
        <p:nvSpPr>
          <p:cNvPr id="22" name="KSO_Shape"/>
          <p:cNvSpPr/>
          <p:nvPr/>
        </p:nvSpPr>
        <p:spPr>
          <a:xfrm>
            <a:off x="1787525" y="1831975"/>
            <a:ext cx="473075" cy="473075"/>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2E5292"/>
              </a:solidFill>
            </a:endParaRPr>
          </a:p>
        </p:txBody>
      </p:sp>
      <p:sp>
        <p:nvSpPr>
          <p:cNvPr id="23" name="KSO_Shape"/>
          <p:cNvSpPr/>
          <p:nvPr/>
        </p:nvSpPr>
        <p:spPr>
          <a:xfrm>
            <a:off x="1787525" y="5584825"/>
            <a:ext cx="473075" cy="474663"/>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4" name="KSO_Shape"/>
          <p:cNvSpPr/>
          <p:nvPr/>
        </p:nvSpPr>
        <p:spPr>
          <a:xfrm flipH="1">
            <a:off x="10579100" y="1831975"/>
            <a:ext cx="474663" cy="473075"/>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5" name="KSO_Shape"/>
          <p:cNvSpPr/>
          <p:nvPr/>
        </p:nvSpPr>
        <p:spPr>
          <a:xfrm flipH="1">
            <a:off x="10579100" y="5619750"/>
            <a:ext cx="474663" cy="473075"/>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4601" name="文本框 25"/>
          <p:cNvSpPr txBox="1"/>
          <p:nvPr/>
        </p:nvSpPr>
        <p:spPr>
          <a:xfrm>
            <a:off x="2368550" y="1722438"/>
            <a:ext cx="1406525" cy="369887"/>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4602" name="TextBox 15"/>
          <p:cNvSpPr txBox="1"/>
          <p:nvPr/>
        </p:nvSpPr>
        <p:spPr>
          <a:xfrm>
            <a:off x="2368550" y="1993900"/>
            <a:ext cx="3079750" cy="368300"/>
          </a:xfrm>
          <a:prstGeom prst="rect">
            <a:avLst/>
          </a:prstGeom>
          <a:noFill/>
          <a:ln w="9525">
            <a:noFill/>
          </a:ln>
        </p:spPr>
        <p:txBody>
          <a:bodyPr wrap="square" anchor="t" anchorCtr="0">
            <a:spAutoFit/>
          </a:bodyPr>
          <a:lstStyle/>
          <a:p>
            <a:pP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24603" name="文本框 27"/>
          <p:cNvSpPr txBox="1"/>
          <p:nvPr/>
        </p:nvSpPr>
        <p:spPr>
          <a:xfrm>
            <a:off x="2368550" y="5526088"/>
            <a:ext cx="1406525" cy="369887"/>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4604" name="TextBox 15"/>
          <p:cNvSpPr txBox="1"/>
          <p:nvPr/>
        </p:nvSpPr>
        <p:spPr>
          <a:xfrm>
            <a:off x="2368550" y="5797550"/>
            <a:ext cx="3294063" cy="368300"/>
          </a:xfrm>
          <a:prstGeom prst="rect">
            <a:avLst/>
          </a:prstGeom>
          <a:noFill/>
          <a:ln w="9525">
            <a:noFill/>
          </a:ln>
        </p:spPr>
        <p:txBody>
          <a:bodyPr wrap="square" anchor="t" anchorCtr="0">
            <a:spAutoFit/>
          </a:bodyPr>
          <a:lstStyle/>
          <a:p>
            <a:pP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24605" name="文本框 29"/>
          <p:cNvSpPr txBox="1"/>
          <p:nvPr/>
        </p:nvSpPr>
        <p:spPr>
          <a:xfrm>
            <a:off x="9113838" y="1722438"/>
            <a:ext cx="1408112" cy="369887"/>
          </a:xfrm>
          <a:prstGeom prst="rect">
            <a:avLst/>
          </a:prstGeom>
          <a:noFill/>
          <a:ln w="9525">
            <a:noFill/>
          </a:ln>
        </p:spPr>
        <p:txBody>
          <a:bodyPr wrap="none" anchor="t" anchorCtr="0">
            <a:spAutoFit/>
          </a:bodyPr>
          <a:lstStyle/>
          <a:p>
            <a:pPr algn="r"/>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4606" name="TextBox 15"/>
          <p:cNvSpPr txBox="1"/>
          <p:nvPr/>
        </p:nvSpPr>
        <p:spPr>
          <a:xfrm>
            <a:off x="7286625" y="1993900"/>
            <a:ext cx="3235325" cy="368300"/>
          </a:xfrm>
          <a:prstGeom prst="rect">
            <a:avLst/>
          </a:prstGeom>
          <a:noFill/>
          <a:ln w="9525">
            <a:noFill/>
          </a:ln>
        </p:spPr>
        <p:txBody>
          <a:bodyPr wrap="square" anchor="t" anchorCtr="0">
            <a:spAutoFit/>
          </a:bodyPr>
          <a:lstStyle/>
          <a:p>
            <a:pPr algn="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24607" name="文本框 31"/>
          <p:cNvSpPr txBox="1"/>
          <p:nvPr/>
        </p:nvSpPr>
        <p:spPr>
          <a:xfrm>
            <a:off x="9113838" y="5545138"/>
            <a:ext cx="1408112" cy="369887"/>
          </a:xfrm>
          <a:prstGeom prst="rect">
            <a:avLst/>
          </a:prstGeom>
          <a:noFill/>
          <a:ln w="9525">
            <a:noFill/>
          </a:ln>
        </p:spPr>
        <p:txBody>
          <a:bodyPr wrap="none" anchor="t" anchorCtr="0">
            <a:spAutoFit/>
          </a:bodyPr>
          <a:lstStyle/>
          <a:p>
            <a:pPr algn="r"/>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4608" name="TextBox 15"/>
          <p:cNvSpPr txBox="1"/>
          <p:nvPr/>
        </p:nvSpPr>
        <p:spPr>
          <a:xfrm>
            <a:off x="7286625" y="5816600"/>
            <a:ext cx="3235325" cy="368300"/>
          </a:xfrm>
          <a:prstGeom prst="rect">
            <a:avLst/>
          </a:prstGeom>
          <a:noFill/>
          <a:ln w="9525">
            <a:noFill/>
          </a:ln>
        </p:spPr>
        <p:txBody>
          <a:bodyPr wrap="square" anchor="t" anchorCtr="0">
            <a:spAutoFit/>
          </a:bodyPr>
          <a:lstStyle/>
          <a:p>
            <a:pPr algn="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5400000">
            <a:off x="2504782" y="3825159"/>
            <a:ext cx="2056319" cy="2048849"/>
            <a:chOff x="2274297" y="577851"/>
            <a:chExt cx="2702660" cy="2692842"/>
          </a:xfrm>
          <a:solidFill>
            <a:schemeClr val="tx1">
              <a:lumMod val="75000"/>
              <a:lumOff val="25000"/>
            </a:schemeClr>
          </a:solidFill>
          <a:effectLst>
            <a:outerShdw blurRad="50800" dist="38100" dir="5400000" algn="t" rotWithShape="0">
              <a:prstClr val="black">
                <a:alpha val="40000"/>
              </a:prstClr>
            </a:outerShdw>
          </a:effectLst>
        </p:grpSpPr>
        <p:sp>
          <p:nvSpPr>
            <p:cNvPr id="3" name="空心弧 2"/>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4" name="矩形 3"/>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矩形 4"/>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6" name="组合 5"/>
          <p:cNvGrpSpPr/>
          <p:nvPr/>
        </p:nvGrpSpPr>
        <p:grpSpPr>
          <a:xfrm rot="16200000">
            <a:off x="3946215" y="1672055"/>
            <a:ext cx="2056319" cy="2048849"/>
            <a:chOff x="2274297" y="577851"/>
            <a:chExt cx="2702660" cy="2692842"/>
          </a:xfrm>
          <a:solidFill>
            <a:srgbClr val="F5A61C"/>
          </a:solidFill>
          <a:effectLst>
            <a:outerShdw blurRad="50800" dist="38100" dir="5400000" algn="t" rotWithShape="0">
              <a:prstClr val="black">
                <a:alpha val="40000"/>
              </a:prstClr>
            </a:outerShdw>
          </a:effectLst>
        </p:grpSpPr>
        <p:sp>
          <p:nvSpPr>
            <p:cNvPr id="7" name="空心弧 6"/>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solidFill>
                  <a:schemeClr val="tx1"/>
                </a:solidFill>
              </a:endParaRPr>
            </a:p>
          </p:txBody>
        </p:sp>
        <p:sp>
          <p:nvSpPr>
            <p:cNvPr id="8" name="矩形 7"/>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p>
          </p:txBody>
        </p:sp>
        <p:sp>
          <p:nvSpPr>
            <p:cNvPr id="9" name="矩形 8"/>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p>
          </p:txBody>
        </p:sp>
      </p:grpSp>
      <p:grpSp>
        <p:nvGrpSpPr>
          <p:cNvPr id="10" name="组合 9"/>
          <p:cNvGrpSpPr/>
          <p:nvPr/>
        </p:nvGrpSpPr>
        <p:grpSpPr>
          <a:xfrm rot="5400000">
            <a:off x="5391859" y="3825159"/>
            <a:ext cx="2056319" cy="2048849"/>
            <a:chOff x="2274297" y="577851"/>
            <a:chExt cx="2702660" cy="2692842"/>
          </a:xfrm>
          <a:solidFill>
            <a:schemeClr val="tx1">
              <a:lumMod val="75000"/>
              <a:lumOff val="25000"/>
            </a:schemeClr>
          </a:solidFill>
          <a:effectLst>
            <a:outerShdw blurRad="50800" dist="38100" dir="5400000" algn="t" rotWithShape="0">
              <a:prstClr val="black">
                <a:alpha val="40000"/>
              </a:prstClr>
            </a:outerShdw>
          </a:effectLst>
        </p:grpSpPr>
        <p:sp>
          <p:nvSpPr>
            <p:cNvPr id="11" name="空心弧 10"/>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solidFill>
              </a:endParaRPr>
            </a:p>
          </p:txBody>
        </p:sp>
        <p:sp>
          <p:nvSpPr>
            <p:cNvPr id="12" name="矩形 11"/>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 name="矩形 12"/>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14" name="组合 13"/>
          <p:cNvGrpSpPr/>
          <p:nvPr/>
        </p:nvGrpSpPr>
        <p:grpSpPr>
          <a:xfrm rot="16200000">
            <a:off x="6833292" y="1672055"/>
            <a:ext cx="2056319" cy="2048849"/>
            <a:chOff x="2274297" y="577851"/>
            <a:chExt cx="2702660" cy="2692842"/>
          </a:xfrm>
          <a:solidFill>
            <a:srgbClr val="F5A61C"/>
          </a:solidFill>
          <a:effectLst>
            <a:outerShdw blurRad="50800" dist="38100" dir="5400000" algn="t" rotWithShape="0">
              <a:prstClr val="black">
                <a:alpha val="40000"/>
              </a:prstClr>
            </a:outerShdw>
          </a:effectLst>
        </p:grpSpPr>
        <p:sp>
          <p:nvSpPr>
            <p:cNvPr id="15" name="空心弧 14"/>
            <p:cNvSpPr/>
            <p:nvPr/>
          </p:nvSpPr>
          <p:spPr>
            <a:xfrm rot="5460000">
              <a:off x="2285076" y="578812"/>
              <a:ext cx="2691881" cy="2691881"/>
            </a:xfrm>
            <a:prstGeom prst="blockArc">
              <a:avLst>
                <a:gd name="adj1" fmla="val 10745128"/>
                <a:gd name="adj2" fmla="val 21536034"/>
                <a:gd name="adj3" fmla="val 29560"/>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solidFill>
                  <a:schemeClr val="tx1"/>
                </a:solidFill>
              </a:endParaRPr>
            </a:p>
          </p:txBody>
        </p:sp>
        <p:sp>
          <p:nvSpPr>
            <p:cNvPr id="16" name="矩形 15"/>
            <p:cNvSpPr/>
            <p:nvPr/>
          </p:nvSpPr>
          <p:spPr>
            <a:xfrm>
              <a:off x="2274297" y="2477889"/>
              <a:ext cx="1368152" cy="79236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p>
          </p:txBody>
        </p:sp>
        <p:sp>
          <p:nvSpPr>
            <p:cNvPr id="17" name="矩形 16"/>
            <p:cNvSpPr/>
            <p:nvPr/>
          </p:nvSpPr>
          <p:spPr>
            <a:xfrm>
              <a:off x="2274297" y="577851"/>
              <a:ext cx="1368152" cy="798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100" strike="noStrike" noProof="1"/>
            </a:p>
          </p:txBody>
        </p:sp>
      </p:grpSp>
      <p:sp>
        <p:nvSpPr>
          <p:cNvPr id="18" name="矩形 17"/>
          <p:cNvSpPr/>
          <p:nvPr/>
        </p:nvSpPr>
        <p:spPr>
          <a:xfrm>
            <a:off x="1217613" y="3529013"/>
            <a:ext cx="9144000" cy="482600"/>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678" name="TextBox 24"/>
          <p:cNvSpPr txBox="1"/>
          <p:nvPr/>
        </p:nvSpPr>
        <p:spPr>
          <a:xfrm>
            <a:off x="3184525" y="3435350"/>
            <a:ext cx="696913" cy="646113"/>
          </a:xfrm>
          <a:prstGeom prst="rect">
            <a:avLst/>
          </a:prstGeom>
          <a:noFill/>
          <a:ln w="9525">
            <a:noFill/>
          </a:ln>
        </p:spPr>
        <p:txBody>
          <a:bodyPr wrap="none" anchor="t" anchorCtr="0">
            <a:spAutoFit/>
          </a:bodyPr>
          <a:lstStyle/>
          <a:p>
            <a:r>
              <a:rPr lang="en-US" altLang="zh-CN" sz="3600" b="1" dirty="0">
                <a:solidFill>
                  <a:srgbClr val="595959"/>
                </a:solidFill>
                <a:latin typeface="Arial Unicode MS" panose="020B0604020202020204" charset="-122"/>
                <a:ea typeface="Arial Unicode MS" panose="020B0604020202020204" charset="-122"/>
              </a:rPr>
              <a:t>01</a:t>
            </a:r>
            <a:endParaRPr lang="zh-CN" altLang="en-US" sz="900" b="1" dirty="0">
              <a:solidFill>
                <a:srgbClr val="595959"/>
              </a:solidFill>
              <a:latin typeface="Arial Unicode MS" panose="020B0604020202020204" charset="-122"/>
              <a:ea typeface="Arial Unicode MS" panose="020B0604020202020204" charset="-122"/>
            </a:endParaRPr>
          </a:p>
        </p:txBody>
      </p:sp>
      <p:sp>
        <p:nvSpPr>
          <p:cNvPr id="28679" name="TextBox 25"/>
          <p:cNvSpPr txBox="1"/>
          <p:nvPr/>
        </p:nvSpPr>
        <p:spPr>
          <a:xfrm>
            <a:off x="3314700" y="4016375"/>
            <a:ext cx="471488" cy="307975"/>
          </a:xfrm>
          <a:prstGeom prst="rect">
            <a:avLst/>
          </a:prstGeom>
          <a:noFill/>
          <a:ln w="9525">
            <a:noFill/>
          </a:ln>
        </p:spPr>
        <p:txBody>
          <a:bodyPr wrap="none" anchor="t" anchorCtr="0">
            <a:spAutoFit/>
          </a:bodyPr>
          <a:lstStyle/>
          <a:p>
            <a:pPr algn="ctr"/>
            <a:r>
              <a:rPr lang="en-US" altLang="zh-CN" sz="1400" dirty="0">
                <a:solidFill>
                  <a:srgbClr val="F5A61C"/>
                </a:solidFill>
                <a:latin typeface="Calibri" panose="020F0502020204030204" charset="0"/>
                <a:ea typeface="宋体" panose="02010600030101010101" pitchFamily="2" charset="-122"/>
                <a:cs typeface="Arial" panose="020B0604020202020204" pitchFamily="34" charset="0"/>
              </a:rPr>
              <a:t>text</a:t>
            </a:r>
            <a:endParaRPr lang="zh-CN" altLang="en-US" sz="1400" dirty="0">
              <a:solidFill>
                <a:srgbClr val="F5A61C"/>
              </a:solidFill>
              <a:latin typeface="Calibri" panose="020F0502020204030204" charset="0"/>
              <a:ea typeface="Arial" panose="020B0604020202020204" pitchFamily="34" charset="0"/>
            </a:endParaRPr>
          </a:p>
        </p:txBody>
      </p:sp>
      <p:sp>
        <p:nvSpPr>
          <p:cNvPr id="28680" name="TextBox 26"/>
          <p:cNvSpPr txBox="1"/>
          <p:nvPr/>
        </p:nvSpPr>
        <p:spPr>
          <a:xfrm>
            <a:off x="4625975" y="3435350"/>
            <a:ext cx="696913" cy="646113"/>
          </a:xfrm>
          <a:prstGeom prst="rect">
            <a:avLst/>
          </a:prstGeom>
          <a:noFill/>
          <a:ln w="9525">
            <a:noFill/>
          </a:ln>
        </p:spPr>
        <p:txBody>
          <a:bodyPr wrap="none" anchor="t" anchorCtr="0">
            <a:spAutoFit/>
          </a:bodyPr>
          <a:lstStyle/>
          <a:p>
            <a:r>
              <a:rPr lang="en-US" altLang="zh-CN" sz="3600" b="1" dirty="0">
                <a:solidFill>
                  <a:srgbClr val="F5A61C"/>
                </a:solidFill>
                <a:latin typeface="Arial Unicode MS" panose="020B0604020202020204" charset="-122"/>
                <a:ea typeface="Arial Unicode MS" panose="020B0604020202020204" charset="-122"/>
              </a:rPr>
              <a:t>02</a:t>
            </a:r>
            <a:endParaRPr lang="zh-CN" altLang="en-US" sz="900" b="1" dirty="0">
              <a:solidFill>
                <a:srgbClr val="F5A61C"/>
              </a:solidFill>
              <a:latin typeface="Arial Unicode MS" panose="020B0604020202020204" charset="-122"/>
              <a:ea typeface="Arial Unicode MS" panose="020B0604020202020204" charset="-122"/>
            </a:endParaRPr>
          </a:p>
        </p:txBody>
      </p:sp>
      <p:sp>
        <p:nvSpPr>
          <p:cNvPr id="28681" name="TextBox 27"/>
          <p:cNvSpPr txBox="1"/>
          <p:nvPr/>
        </p:nvSpPr>
        <p:spPr>
          <a:xfrm>
            <a:off x="4737100" y="3201988"/>
            <a:ext cx="469900" cy="307975"/>
          </a:xfrm>
          <a:prstGeom prst="rect">
            <a:avLst/>
          </a:prstGeom>
          <a:noFill/>
          <a:ln w="9525">
            <a:noFill/>
          </a:ln>
        </p:spPr>
        <p:txBody>
          <a:bodyPr wrap="none" anchor="t" anchorCtr="0">
            <a:spAutoFit/>
          </a:bodyPr>
          <a:lstStyle/>
          <a:p>
            <a:pPr algn="ctr"/>
            <a:r>
              <a:rPr lang="en-US" altLang="zh-CN" sz="1400" dirty="0">
                <a:solidFill>
                  <a:srgbClr val="404040"/>
                </a:solidFill>
                <a:latin typeface="Calibri" panose="020F0502020204030204" charset="0"/>
                <a:ea typeface="宋体" panose="02010600030101010101" pitchFamily="2" charset="-122"/>
                <a:cs typeface="Arial" panose="020B0604020202020204" pitchFamily="34" charset="0"/>
              </a:rPr>
              <a:t>text</a:t>
            </a:r>
            <a:endParaRPr lang="zh-CN" altLang="en-US" sz="1400" dirty="0">
              <a:solidFill>
                <a:srgbClr val="404040"/>
              </a:solidFill>
              <a:latin typeface="Calibri" panose="020F0502020204030204" charset="0"/>
              <a:ea typeface="Arial" panose="020B0604020202020204" pitchFamily="34" charset="0"/>
            </a:endParaRPr>
          </a:p>
        </p:txBody>
      </p:sp>
      <p:sp>
        <p:nvSpPr>
          <p:cNvPr id="28682" name="TextBox 28"/>
          <p:cNvSpPr txBox="1"/>
          <p:nvPr/>
        </p:nvSpPr>
        <p:spPr>
          <a:xfrm>
            <a:off x="7513638" y="3435350"/>
            <a:ext cx="696912" cy="646113"/>
          </a:xfrm>
          <a:prstGeom prst="rect">
            <a:avLst/>
          </a:prstGeom>
          <a:noFill/>
          <a:ln w="9525">
            <a:noFill/>
          </a:ln>
        </p:spPr>
        <p:txBody>
          <a:bodyPr wrap="none" anchor="t" anchorCtr="0">
            <a:spAutoFit/>
          </a:bodyPr>
          <a:lstStyle/>
          <a:p>
            <a:r>
              <a:rPr lang="en-US" altLang="zh-CN" sz="3600" b="1" dirty="0">
                <a:solidFill>
                  <a:srgbClr val="F5A61C"/>
                </a:solidFill>
                <a:latin typeface="Arial Unicode MS" panose="020B0604020202020204" charset="-122"/>
                <a:ea typeface="Arial Unicode MS" panose="020B0604020202020204" charset="-122"/>
              </a:rPr>
              <a:t>04</a:t>
            </a:r>
            <a:endParaRPr lang="zh-CN" altLang="en-US" sz="900" b="1" dirty="0">
              <a:solidFill>
                <a:srgbClr val="F5A61C"/>
              </a:solidFill>
              <a:latin typeface="Arial Unicode MS" panose="020B0604020202020204" charset="-122"/>
              <a:ea typeface="Arial Unicode MS" panose="020B0604020202020204" charset="-122"/>
            </a:endParaRPr>
          </a:p>
        </p:txBody>
      </p:sp>
      <p:sp>
        <p:nvSpPr>
          <p:cNvPr id="28683" name="TextBox 29"/>
          <p:cNvSpPr txBox="1"/>
          <p:nvPr/>
        </p:nvSpPr>
        <p:spPr>
          <a:xfrm>
            <a:off x="7623175" y="3201988"/>
            <a:ext cx="471488" cy="307975"/>
          </a:xfrm>
          <a:prstGeom prst="rect">
            <a:avLst/>
          </a:prstGeom>
          <a:noFill/>
          <a:ln w="9525">
            <a:noFill/>
          </a:ln>
        </p:spPr>
        <p:txBody>
          <a:bodyPr wrap="none" anchor="t" anchorCtr="0">
            <a:spAutoFit/>
          </a:bodyPr>
          <a:lstStyle/>
          <a:p>
            <a:pPr algn="ctr"/>
            <a:r>
              <a:rPr lang="en-US" altLang="zh-CN" sz="1400" dirty="0">
                <a:solidFill>
                  <a:srgbClr val="404040"/>
                </a:solidFill>
                <a:latin typeface="Calibri" panose="020F0502020204030204" charset="0"/>
                <a:ea typeface="宋体" panose="02010600030101010101" pitchFamily="2" charset="-122"/>
                <a:cs typeface="Arial" panose="020B0604020202020204" pitchFamily="34" charset="0"/>
              </a:rPr>
              <a:t>text</a:t>
            </a:r>
            <a:endParaRPr lang="zh-CN" altLang="en-US" sz="1400" dirty="0">
              <a:solidFill>
                <a:srgbClr val="404040"/>
              </a:solidFill>
              <a:latin typeface="Calibri" panose="020F0502020204030204" charset="0"/>
              <a:ea typeface="Arial" panose="020B0604020202020204" pitchFamily="34" charset="0"/>
            </a:endParaRPr>
          </a:p>
        </p:txBody>
      </p:sp>
      <p:sp>
        <p:nvSpPr>
          <p:cNvPr id="28684" name="TextBox 30"/>
          <p:cNvSpPr txBox="1"/>
          <p:nvPr/>
        </p:nvSpPr>
        <p:spPr>
          <a:xfrm>
            <a:off x="6042025" y="3435350"/>
            <a:ext cx="696913" cy="646113"/>
          </a:xfrm>
          <a:prstGeom prst="rect">
            <a:avLst/>
          </a:prstGeom>
          <a:noFill/>
          <a:ln w="9525">
            <a:noFill/>
          </a:ln>
        </p:spPr>
        <p:txBody>
          <a:bodyPr wrap="none" anchor="t" anchorCtr="0">
            <a:spAutoFit/>
          </a:bodyPr>
          <a:lstStyle/>
          <a:p>
            <a:r>
              <a:rPr lang="en-US" altLang="zh-CN" sz="3600" b="1" dirty="0">
                <a:solidFill>
                  <a:srgbClr val="595959"/>
                </a:solidFill>
                <a:latin typeface="Arial Unicode MS" panose="020B0604020202020204" charset="-122"/>
                <a:ea typeface="Arial Unicode MS" panose="020B0604020202020204" charset="-122"/>
              </a:rPr>
              <a:t>03</a:t>
            </a:r>
            <a:endParaRPr lang="zh-CN" altLang="en-US" sz="900" b="1" dirty="0">
              <a:solidFill>
                <a:srgbClr val="595959"/>
              </a:solidFill>
              <a:latin typeface="Arial Unicode MS" panose="020B0604020202020204" charset="-122"/>
              <a:ea typeface="Arial Unicode MS" panose="020B0604020202020204" charset="-122"/>
            </a:endParaRPr>
          </a:p>
        </p:txBody>
      </p:sp>
      <p:sp>
        <p:nvSpPr>
          <p:cNvPr id="28685" name="TextBox 31"/>
          <p:cNvSpPr txBox="1"/>
          <p:nvPr/>
        </p:nvSpPr>
        <p:spPr>
          <a:xfrm>
            <a:off x="6173788" y="4016375"/>
            <a:ext cx="469900" cy="307975"/>
          </a:xfrm>
          <a:prstGeom prst="rect">
            <a:avLst/>
          </a:prstGeom>
          <a:noFill/>
          <a:ln w="9525">
            <a:noFill/>
          </a:ln>
        </p:spPr>
        <p:txBody>
          <a:bodyPr wrap="none" anchor="t" anchorCtr="0">
            <a:spAutoFit/>
          </a:bodyPr>
          <a:lstStyle/>
          <a:p>
            <a:pPr algn="ctr"/>
            <a:r>
              <a:rPr lang="en-US" altLang="zh-CN" sz="1400" dirty="0">
                <a:solidFill>
                  <a:srgbClr val="F5A61C"/>
                </a:solidFill>
                <a:latin typeface="Calibri" panose="020F0502020204030204" charset="0"/>
                <a:ea typeface="宋体" panose="02010600030101010101" pitchFamily="2" charset="-122"/>
                <a:cs typeface="Arial" panose="020B0604020202020204" pitchFamily="34" charset="0"/>
              </a:rPr>
              <a:t>text</a:t>
            </a:r>
            <a:endParaRPr lang="zh-CN" altLang="en-US" sz="1400" dirty="0">
              <a:solidFill>
                <a:srgbClr val="F5A61C"/>
              </a:solidFill>
              <a:latin typeface="Calibri" panose="020F0502020204030204" charset="0"/>
              <a:ea typeface="Arial" panose="020B0604020202020204" pitchFamily="34" charset="0"/>
            </a:endParaRPr>
          </a:p>
        </p:txBody>
      </p:sp>
      <p:sp>
        <p:nvSpPr>
          <p:cNvPr id="28686" name="矩形 26"/>
          <p:cNvSpPr/>
          <p:nvPr/>
        </p:nvSpPr>
        <p:spPr>
          <a:xfrm>
            <a:off x="3249613" y="5405438"/>
            <a:ext cx="565150" cy="369887"/>
          </a:xfrm>
          <a:prstGeom prst="rect">
            <a:avLst/>
          </a:prstGeom>
          <a:noFill/>
          <a:ln w="9525">
            <a:noFill/>
          </a:ln>
        </p:spPr>
        <p:txBody>
          <a:bodyPr wrap="none" anchor="t" anchorCtr="0">
            <a:spAutoFit/>
          </a:bodyPr>
          <a:lstStyle/>
          <a:p>
            <a:r>
              <a:rPr lang="en-US" altLang="zh-CN" dirty="0">
                <a:solidFill>
                  <a:srgbClr val="F5A61C"/>
                </a:solidFill>
                <a:latin typeface="Calibri" panose="020F0502020204030204" charset="0"/>
                <a:ea typeface="宋体" panose="02010600030101010101" pitchFamily="2" charset="-122"/>
                <a:cs typeface="Arial" panose="020B0604020202020204" pitchFamily="34" charset="0"/>
              </a:rPr>
              <a:t>Text</a:t>
            </a:r>
            <a:endParaRPr lang="en-US" altLang="zh-CN" dirty="0">
              <a:solidFill>
                <a:srgbClr val="F5A61C"/>
              </a:solidFill>
              <a:latin typeface="Calibri" panose="020F0502020204030204" charset="0"/>
              <a:ea typeface="Arial" panose="020B0604020202020204" pitchFamily="34" charset="0"/>
            </a:endParaRPr>
          </a:p>
        </p:txBody>
      </p:sp>
      <p:sp>
        <p:nvSpPr>
          <p:cNvPr id="28687" name="矩形 27"/>
          <p:cNvSpPr/>
          <p:nvPr/>
        </p:nvSpPr>
        <p:spPr>
          <a:xfrm>
            <a:off x="4703763" y="1758950"/>
            <a:ext cx="565150" cy="369888"/>
          </a:xfrm>
          <a:prstGeom prst="rect">
            <a:avLst/>
          </a:prstGeom>
          <a:noFill/>
          <a:ln w="9525">
            <a:noFill/>
          </a:ln>
        </p:spPr>
        <p:txBody>
          <a:bodyPr wrap="none" anchor="t" anchorCtr="0">
            <a:spAutoFit/>
          </a:bodyPr>
          <a:lstStyle/>
          <a:p>
            <a:r>
              <a:rPr lang="en-US" altLang="zh-CN" dirty="0">
                <a:solidFill>
                  <a:schemeClr val="bg1"/>
                </a:solidFill>
                <a:latin typeface="Calibri" panose="020F0502020204030204" charset="0"/>
                <a:ea typeface="宋体" panose="02010600030101010101" pitchFamily="2" charset="-122"/>
                <a:cs typeface="Arial" panose="020B0604020202020204" pitchFamily="34" charset="0"/>
              </a:rPr>
              <a:t>Text</a:t>
            </a:r>
            <a:endParaRPr lang="en-US" altLang="zh-CN" dirty="0">
              <a:solidFill>
                <a:schemeClr val="bg1"/>
              </a:solidFill>
              <a:latin typeface="Calibri" panose="020F0502020204030204" charset="0"/>
              <a:ea typeface="Arial" panose="020B0604020202020204" pitchFamily="34" charset="0"/>
            </a:endParaRPr>
          </a:p>
        </p:txBody>
      </p:sp>
      <p:sp>
        <p:nvSpPr>
          <p:cNvPr id="28688" name="矩形 28"/>
          <p:cNvSpPr/>
          <p:nvPr/>
        </p:nvSpPr>
        <p:spPr>
          <a:xfrm>
            <a:off x="6137275" y="5405438"/>
            <a:ext cx="565150" cy="369887"/>
          </a:xfrm>
          <a:prstGeom prst="rect">
            <a:avLst/>
          </a:prstGeom>
          <a:noFill/>
          <a:ln w="9525">
            <a:noFill/>
          </a:ln>
        </p:spPr>
        <p:txBody>
          <a:bodyPr wrap="none" anchor="t" anchorCtr="0">
            <a:spAutoFit/>
          </a:bodyPr>
          <a:lstStyle/>
          <a:p>
            <a:r>
              <a:rPr lang="en-US" altLang="zh-CN" dirty="0">
                <a:solidFill>
                  <a:srgbClr val="F5A61C"/>
                </a:solidFill>
                <a:latin typeface="Calibri" panose="020F0502020204030204" charset="0"/>
                <a:ea typeface="宋体" panose="02010600030101010101" pitchFamily="2" charset="-122"/>
                <a:cs typeface="Arial" panose="020B0604020202020204" pitchFamily="34" charset="0"/>
              </a:rPr>
              <a:t>Text</a:t>
            </a:r>
            <a:endParaRPr lang="en-US" altLang="zh-CN" dirty="0">
              <a:solidFill>
                <a:srgbClr val="F5A61C"/>
              </a:solidFill>
              <a:latin typeface="Calibri" panose="020F0502020204030204" charset="0"/>
              <a:ea typeface="Arial" panose="020B0604020202020204" pitchFamily="34" charset="0"/>
            </a:endParaRPr>
          </a:p>
        </p:txBody>
      </p:sp>
      <p:sp>
        <p:nvSpPr>
          <p:cNvPr id="28689" name="矩形 29"/>
          <p:cNvSpPr/>
          <p:nvPr/>
        </p:nvSpPr>
        <p:spPr>
          <a:xfrm>
            <a:off x="7578725" y="1758950"/>
            <a:ext cx="565150" cy="369888"/>
          </a:xfrm>
          <a:prstGeom prst="rect">
            <a:avLst/>
          </a:prstGeom>
          <a:noFill/>
          <a:ln w="9525">
            <a:noFill/>
          </a:ln>
        </p:spPr>
        <p:txBody>
          <a:bodyPr wrap="none" anchor="t" anchorCtr="0">
            <a:spAutoFit/>
          </a:bodyPr>
          <a:lstStyle/>
          <a:p>
            <a:r>
              <a:rPr lang="en-US" altLang="zh-CN" dirty="0">
                <a:solidFill>
                  <a:schemeClr val="bg1"/>
                </a:solidFill>
                <a:latin typeface="Calibri" panose="020F0502020204030204" charset="0"/>
                <a:ea typeface="宋体" panose="02010600030101010101" pitchFamily="2" charset="-122"/>
                <a:cs typeface="Arial" panose="020B0604020202020204" pitchFamily="34" charset="0"/>
              </a:rPr>
              <a:t>Text</a:t>
            </a:r>
            <a:endParaRPr lang="en-US" altLang="zh-CN" dirty="0">
              <a:solidFill>
                <a:schemeClr val="bg1"/>
              </a:solidFill>
              <a:latin typeface="Calibri" panose="020F0502020204030204" charset="0"/>
              <a:ea typeface="Arial" panose="020B0604020202020204" pitchFamily="34" charset="0"/>
            </a:endParaRPr>
          </a:p>
        </p:txBody>
      </p:sp>
      <p:sp>
        <p:nvSpPr>
          <p:cNvPr id="28690" name="文本框 30"/>
          <p:cNvSpPr txBox="1"/>
          <p:nvPr/>
        </p:nvSpPr>
        <p:spPr>
          <a:xfrm>
            <a:off x="7891463" y="4868863"/>
            <a:ext cx="2555875" cy="1198562"/>
          </a:xfrm>
          <a:prstGeom prst="rect">
            <a:avLst/>
          </a:prstGeom>
          <a:noFill/>
          <a:ln w="9525">
            <a:noFill/>
          </a:ln>
        </p:spPr>
        <p:txBody>
          <a:bodyPr wrap="square" anchor="t" anchorCtr="0">
            <a:spAutoFit/>
          </a:bodyPr>
          <a:lstStyle/>
          <a:p>
            <a:pPr>
              <a:lnSpc>
                <a:spcPct val="150000"/>
              </a:lnSpc>
            </a:pPr>
            <a:r>
              <a:rPr lang="zh-CN" altLang="en-US" sz="1600" dirty="0">
                <a:solidFill>
                  <a:srgbClr val="404040"/>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text</a:t>
            </a:r>
          </a:p>
          <a:p>
            <a:pPr>
              <a:lnSpc>
                <a:spcPct val="150000"/>
              </a:lnSpc>
            </a:pPr>
            <a:r>
              <a:rPr lang="zh-CN" altLang="en-US" sz="1600" dirty="0">
                <a:solidFill>
                  <a:srgbClr val="404040"/>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text</a:t>
            </a:r>
          </a:p>
          <a:p>
            <a:pPr>
              <a:lnSpc>
                <a:spcPct val="150000"/>
              </a:lnSpc>
            </a:pPr>
            <a:r>
              <a:rPr lang="zh-CN" altLang="en-US" sz="1600" dirty="0">
                <a:solidFill>
                  <a:srgbClr val="404040"/>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text</a:t>
            </a:r>
            <a:endParaRPr lang="zh-CN" altLang="en-US" sz="1600" dirty="0">
              <a:solidFill>
                <a:srgbClr val="404040"/>
              </a:solidFill>
              <a:latin typeface="Arial" panose="020B0604020202020204" pitchFamily="34" charset="0"/>
              <a:ea typeface="Arial" panose="020B0604020202020204" pitchFamily="34" charset="0"/>
              <a:sym typeface="Calibri" panose="020F0502020204030204" charset="0"/>
            </a:endParaRPr>
          </a:p>
        </p:txBody>
      </p:sp>
      <p:sp>
        <p:nvSpPr>
          <p:cNvPr id="28691" name="文本框 31"/>
          <p:cNvSpPr txBox="1"/>
          <p:nvPr/>
        </p:nvSpPr>
        <p:spPr>
          <a:xfrm>
            <a:off x="7889875" y="4346575"/>
            <a:ext cx="3200400" cy="520700"/>
          </a:xfrm>
          <a:prstGeom prst="rect">
            <a:avLst/>
          </a:prstGeom>
          <a:noFill/>
          <a:ln w="9525">
            <a:noFill/>
          </a:ln>
        </p:spPr>
        <p:txBody>
          <a:bodyPr wrap="square" anchor="t" anchorCtr="0">
            <a:spAutoFit/>
          </a:bodyPr>
          <a:lstStyle/>
          <a:p>
            <a:r>
              <a:rPr lang="zh-CN" altLang="en-US" sz="2800" b="1" dirty="0">
                <a:solidFill>
                  <a:srgbClr val="404040"/>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endParaRPr lang="zh-CN" altLang="en-US" sz="2800" b="1" dirty="0">
              <a:solidFill>
                <a:srgbClr val="404040"/>
              </a:solidFill>
              <a:latin typeface="Arial" panose="020B0604020202020204" pitchFamily="34" charset="0"/>
              <a:ea typeface="Arial" panose="020B0604020202020204" pitchFamily="34" charset="0"/>
              <a:sym typeface="Calibri" panose="020F0502020204030204" charset="0"/>
            </a:endParaRPr>
          </a:p>
        </p:txBody>
      </p:sp>
      <p:sp>
        <p:nvSpPr>
          <p:cNvPr id="28692" name="Freeform 5"/>
          <p:cNvSpPr>
            <a:spLocks noEditPoints="1"/>
          </p:cNvSpPr>
          <p:nvPr/>
        </p:nvSpPr>
        <p:spPr>
          <a:xfrm>
            <a:off x="4757738" y="2543175"/>
            <a:ext cx="457200" cy="439738"/>
          </a:xfrm>
          <a:custGeom>
            <a:avLst/>
            <a:gdLst/>
            <a:ahLst/>
            <a:cxnLst>
              <a:cxn ang="0">
                <a:pos x="429646" y="0"/>
              </a:cxn>
              <a:cxn ang="0">
                <a:pos x="100555" y="0"/>
              </a:cxn>
              <a:cxn ang="0">
                <a:pos x="91414" y="0"/>
              </a:cxn>
              <a:cxn ang="0">
                <a:pos x="73131" y="0"/>
              </a:cxn>
              <a:cxn ang="0">
                <a:pos x="73131" y="82308"/>
              </a:cxn>
              <a:cxn ang="0">
                <a:pos x="0" y="82308"/>
              </a:cxn>
              <a:cxn ang="0">
                <a:pos x="0" y="109744"/>
              </a:cxn>
              <a:cxn ang="0">
                <a:pos x="0" y="347524"/>
              </a:cxn>
              <a:cxn ang="0">
                <a:pos x="91414" y="438978"/>
              </a:cxn>
              <a:cxn ang="0">
                <a:pos x="146262" y="438978"/>
              </a:cxn>
              <a:cxn ang="0">
                <a:pos x="310808" y="438978"/>
              </a:cxn>
              <a:cxn ang="0">
                <a:pos x="365656" y="438978"/>
              </a:cxn>
              <a:cxn ang="0">
                <a:pos x="457071" y="347524"/>
              </a:cxn>
              <a:cxn ang="0">
                <a:pos x="457071" y="27436"/>
              </a:cxn>
              <a:cxn ang="0">
                <a:pos x="457071" y="0"/>
              </a:cxn>
              <a:cxn ang="0">
                <a:pos x="429646" y="0"/>
              </a:cxn>
              <a:cxn ang="0">
                <a:pos x="73131" y="320088"/>
              </a:cxn>
              <a:cxn ang="0">
                <a:pos x="50277" y="379533"/>
              </a:cxn>
              <a:cxn ang="0">
                <a:pos x="27424" y="320088"/>
              </a:cxn>
              <a:cxn ang="0">
                <a:pos x="27424" y="109744"/>
              </a:cxn>
              <a:cxn ang="0">
                <a:pos x="73131" y="109744"/>
              </a:cxn>
              <a:cxn ang="0">
                <a:pos x="73131" y="320088"/>
              </a:cxn>
              <a:cxn ang="0">
                <a:pos x="429646" y="320088"/>
              </a:cxn>
              <a:cxn ang="0">
                <a:pos x="338232" y="411541"/>
              </a:cxn>
              <a:cxn ang="0">
                <a:pos x="310808" y="411541"/>
              </a:cxn>
              <a:cxn ang="0">
                <a:pos x="146262" y="411541"/>
              </a:cxn>
              <a:cxn ang="0">
                <a:pos x="118838" y="411541"/>
              </a:cxn>
              <a:cxn ang="0">
                <a:pos x="79987" y="402396"/>
              </a:cxn>
              <a:cxn ang="0">
                <a:pos x="100555" y="347524"/>
              </a:cxn>
              <a:cxn ang="0">
                <a:pos x="100555" y="27436"/>
              </a:cxn>
              <a:cxn ang="0">
                <a:pos x="429646" y="27436"/>
              </a:cxn>
              <a:cxn ang="0">
                <a:pos x="429646" y="320088"/>
              </a:cxn>
              <a:cxn ang="0">
                <a:pos x="228535" y="292652"/>
              </a:cxn>
              <a:cxn ang="0">
                <a:pos x="137121" y="292652"/>
              </a:cxn>
              <a:cxn ang="0">
                <a:pos x="137121" y="320088"/>
              </a:cxn>
              <a:cxn ang="0">
                <a:pos x="228535" y="320088"/>
              </a:cxn>
              <a:cxn ang="0">
                <a:pos x="228535" y="292652"/>
              </a:cxn>
              <a:cxn ang="0">
                <a:pos x="228535" y="246925"/>
              </a:cxn>
              <a:cxn ang="0">
                <a:pos x="137121" y="246925"/>
              </a:cxn>
              <a:cxn ang="0">
                <a:pos x="137121" y="274361"/>
              </a:cxn>
              <a:cxn ang="0">
                <a:pos x="228535" y="274361"/>
              </a:cxn>
              <a:cxn ang="0">
                <a:pos x="228535" y="246925"/>
              </a:cxn>
              <a:cxn ang="0">
                <a:pos x="228535" y="201198"/>
              </a:cxn>
              <a:cxn ang="0">
                <a:pos x="137121" y="201198"/>
              </a:cxn>
              <a:cxn ang="0">
                <a:pos x="137121" y="228634"/>
              </a:cxn>
              <a:cxn ang="0">
                <a:pos x="228535" y="228634"/>
              </a:cxn>
              <a:cxn ang="0">
                <a:pos x="228535" y="201198"/>
              </a:cxn>
              <a:cxn ang="0">
                <a:pos x="383939" y="82308"/>
              </a:cxn>
              <a:cxn ang="0">
                <a:pos x="137121" y="82308"/>
              </a:cxn>
              <a:cxn ang="0">
                <a:pos x="137121" y="118889"/>
              </a:cxn>
              <a:cxn ang="0">
                <a:pos x="383939" y="118889"/>
              </a:cxn>
              <a:cxn ang="0">
                <a:pos x="383939" y="82308"/>
              </a:cxn>
              <a:cxn ang="0">
                <a:pos x="228535" y="155471"/>
              </a:cxn>
              <a:cxn ang="0">
                <a:pos x="137121" y="155471"/>
              </a:cxn>
              <a:cxn ang="0">
                <a:pos x="137121" y="182907"/>
              </a:cxn>
              <a:cxn ang="0">
                <a:pos x="228535" y="182907"/>
              </a:cxn>
              <a:cxn ang="0">
                <a:pos x="228535" y="155471"/>
              </a:cxn>
              <a:cxn ang="0">
                <a:pos x="255959" y="320088"/>
              </a:cxn>
              <a:cxn ang="0">
                <a:pos x="383939" y="320088"/>
              </a:cxn>
              <a:cxn ang="0">
                <a:pos x="383939" y="155471"/>
              </a:cxn>
              <a:cxn ang="0">
                <a:pos x="255959" y="155471"/>
              </a:cxn>
              <a:cxn ang="0">
                <a:pos x="255959" y="320088"/>
              </a:cxn>
            </a:cxnLst>
            <a:rect l="0" t="0" r="0" b="0"/>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solidFill>
            <a:srgbClr val="F5A61C"/>
          </a:solidFill>
          <a:ln w="9525">
            <a:noFill/>
          </a:ln>
        </p:spPr>
        <p:txBody>
          <a:bodyPr/>
          <a:lstStyle/>
          <a:p>
            <a:endParaRPr lang="en-US"/>
          </a:p>
        </p:txBody>
      </p:sp>
      <p:sp>
        <p:nvSpPr>
          <p:cNvPr id="28693" name="Freeform 9"/>
          <p:cNvSpPr>
            <a:spLocks noEditPoints="1"/>
          </p:cNvSpPr>
          <p:nvPr/>
        </p:nvSpPr>
        <p:spPr>
          <a:xfrm>
            <a:off x="3333750" y="4502150"/>
            <a:ext cx="481013" cy="476250"/>
          </a:xfrm>
          <a:custGeom>
            <a:avLst/>
            <a:gdLst/>
            <a:ahLst/>
            <a:cxnLst>
              <a:cxn ang="0">
                <a:pos x="467094" y="407047"/>
              </a:cxn>
              <a:cxn ang="0">
                <a:pos x="351550" y="294251"/>
              </a:cxn>
              <a:cxn ang="0">
                <a:pos x="349091" y="289346"/>
              </a:cxn>
              <a:cxn ang="0">
                <a:pos x="378592" y="186359"/>
              </a:cxn>
              <a:cxn ang="0">
                <a:pos x="189296" y="0"/>
              </a:cxn>
              <a:cxn ang="0">
                <a:pos x="0" y="186359"/>
              </a:cxn>
              <a:cxn ang="0">
                <a:pos x="189296" y="375170"/>
              </a:cxn>
              <a:cxn ang="0">
                <a:pos x="292548" y="345745"/>
              </a:cxn>
              <a:cxn ang="0">
                <a:pos x="295007" y="350649"/>
              </a:cxn>
              <a:cxn ang="0">
                <a:pos x="410551" y="463445"/>
              </a:cxn>
              <a:cxn ang="0">
                <a:pos x="437593" y="475706"/>
              </a:cxn>
              <a:cxn ang="0">
                <a:pos x="467094" y="463445"/>
              </a:cxn>
              <a:cxn ang="0">
                <a:pos x="467094" y="407047"/>
              </a:cxn>
              <a:cxn ang="0">
                <a:pos x="189296" y="316319"/>
              </a:cxn>
              <a:cxn ang="0">
                <a:pos x="61459" y="186359"/>
              </a:cxn>
              <a:cxn ang="0">
                <a:pos x="189296" y="58850"/>
              </a:cxn>
              <a:cxn ang="0">
                <a:pos x="319591" y="186359"/>
              </a:cxn>
              <a:cxn ang="0">
                <a:pos x="189296" y="316319"/>
              </a:cxn>
            </a:cxnLst>
            <a:rect l="0" t="0" r="0" b="0"/>
            <a:pathLst>
              <a:path w="196" h="194">
                <a:moveTo>
                  <a:pt x="190" y="166"/>
                </a:moveTo>
                <a:cubicBezTo>
                  <a:pt x="143" y="120"/>
                  <a:pt x="143" y="120"/>
                  <a:pt x="143" y="120"/>
                </a:cubicBezTo>
                <a:cubicBezTo>
                  <a:pt x="143" y="119"/>
                  <a:pt x="142" y="119"/>
                  <a:pt x="142" y="118"/>
                </a:cubicBezTo>
                <a:cubicBezTo>
                  <a:pt x="149" y="106"/>
                  <a:pt x="154" y="92"/>
                  <a:pt x="154" y="76"/>
                </a:cubicBezTo>
                <a:cubicBezTo>
                  <a:pt x="154" y="34"/>
                  <a:pt x="120" y="0"/>
                  <a:pt x="77" y="0"/>
                </a:cubicBezTo>
                <a:cubicBezTo>
                  <a:pt x="35" y="0"/>
                  <a:pt x="0" y="34"/>
                  <a:pt x="0" y="76"/>
                </a:cubicBezTo>
                <a:cubicBezTo>
                  <a:pt x="0" y="119"/>
                  <a:pt x="35" y="153"/>
                  <a:pt x="77" y="153"/>
                </a:cubicBezTo>
                <a:cubicBezTo>
                  <a:pt x="93" y="153"/>
                  <a:pt x="107" y="149"/>
                  <a:pt x="119" y="141"/>
                </a:cubicBezTo>
                <a:cubicBezTo>
                  <a:pt x="119" y="141"/>
                  <a:pt x="120" y="142"/>
                  <a:pt x="120" y="143"/>
                </a:cubicBezTo>
                <a:cubicBezTo>
                  <a:pt x="167" y="189"/>
                  <a:pt x="167" y="189"/>
                  <a:pt x="167" y="189"/>
                </a:cubicBezTo>
                <a:cubicBezTo>
                  <a:pt x="170" y="192"/>
                  <a:pt x="174" y="194"/>
                  <a:pt x="178" y="194"/>
                </a:cubicBezTo>
                <a:cubicBezTo>
                  <a:pt x="182" y="194"/>
                  <a:pt x="187" y="192"/>
                  <a:pt x="190" y="189"/>
                </a:cubicBezTo>
                <a:cubicBezTo>
                  <a:pt x="196" y="183"/>
                  <a:pt x="196" y="172"/>
                  <a:pt x="190" y="166"/>
                </a:cubicBezTo>
                <a:moveTo>
                  <a:pt x="77" y="129"/>
                </a:moveTo>
                <a:cubicBezTo>
                  <a:pt x="48" y="129"/>
                  <a:pt x="25" y="105"/>
                  <a:pt x="25" y="76"/>
                </a:cubicBezTo>
                <a:cubicBezTo>
                  <a:pt x="25" y="48"/>
                  <a:pt x="48" y="24"/>
                  <a:pt x="77" y="24"/>
                </a:cubicBezTo>
                <a:cubicBezTo>
                  <a:pt x="106" y="24"/>
                  <a:pt x="130" y="48"/>
                  <a:pt x="130" y="76"/>
                </a:cubicBezTo>
                <a:cubicBezTo>
                  <a:pt x="130" y="105"/>
                  <a:pt x="106" y="129"/>
                  <a:pt x="77" y="129"/>
                </a:cubicBezTo>
              </a:path>
            </a:pathLst>
          </a:custGeom>
          <a:solidFill>
            <a:srgbClr val="404040"/>
          </a:solidFill>
          <a:ln w="9525">
            <a:noFill/>
          </a:ln>
        </p:spPr>
        <p:txBody>
          <a:bodyPr/>
          <a:lstStyle/>
          <a:p>
            <a:endParaRPr lang="en-US"/>
          </a:p>
        </p:txBody>
      </p:sp>
      <p:sp>
        <p:nvSpPr>
          <p:cNvPr id="28694" name="Freeform 13"/>
          <p:cNvSpPr>
            <a:spLocks noEditPoints="1"/>
          </p:cNvSpPr>
          <p:nvPr/>
        </p:nvSpPr>
        <p:spPr>
          <a:xfrm>
            <a:off x="6242050" y="4606925"/>
            <a:ext cx="401638" cy="401638"/>
          </a:xfrm>
          <a:custGeom>
            <a:avLst/>
            <a:gdLst/>
            <a:ahLst/>
            <a:cxnLst>
              <a:cxn ang="0">
                <a:pos x="0" y="361896"/>
              </a:cxn>
              <a:cxn ang="0">
                <a:pos x="24126" y="337769"/>
              </a:cxn>
              <a:cxn ang="0">
                <a:pos x="377980" y="337769"/>
              </a:cxn>
              <a:cxn ang="0">
                <a:pos x="402107" y="361896"/>
              </a:cxn>
              <a:cxn ang="0">
                <a:pos x="168884" y="176927"/>
              </a:cxn>
              <a:cxn ang="0">
                <a:pos x="233222" y="176927"/>
              </a:cxn>
              <a:cxn ang="0">
                <a:pos x="337769" y="176927"/>
              </a:cxn>
              <a:cxn ang="0">
                <a:pos x="337769" y="353854"/>
              </a:cxn>
              <a:cxn ang="0">
                <a:pos x="233222" y="353854"/>
              </a:cxn>
              <a:cxn ang="0">
                <a:pos x="168884" y="353854"/>
              </a:cxn>
              <a:cxn ang="0">
                <a:pos x="64337" y="353854"/>
              </a:cxn>
              <a:cxn ang="0">
                <a:pos x="64337" y="176927"/>
              </a:cxn>
              <a:cxn ang="0">
                <a:pos x="289517" y="345812"/>
              </a:cxn>
              <a:cxn ang="0">
                <a:pos x="289517" y="297559"/>
              </a:cxn>
              <a:cxn ang="0">
                <a:pos x="337769" y="289517"/>
              </a:cxn>
              <a:cxn ang="0">
                <a:pos x="289517" y="289517"/>
              </a:cxn>
              <a:cxn ang="0">
                <a:pos x="337769" y="184969"/>
              </a:cxn>
              <a:cxn ang="0">
                <a:pos x="233222" y="345812"/>
              </a:cxn>
              <a:cxn ang="0">
                <a:pos x="233222" y="297559"/>
              </a:cxn>
              <a:cxn ang="0">
                <a:pos x="281474" y="289517"/>
              </a:cxn>
              <a:cxn ang="0">
                <a:pos x="233222" y="289517"/>
              </a:cxn>
              <a:cxn ang="0">
                <a:pos x="281474" y="184969"/>
              </a:cxn>
              <a:cxn ang="0">
                <a:pos x="176927" y="345812"/>
              </a:cxn>
              <a:cxn ang="0">
                <a:pos x="176927" y="297559"/>
              </a:cxn>
              <a:cxn ang="0">
                <a:pos x="225179" y="289517"/>
              </a:cxn>
              <a:cxn ang="0">
                <a:pos x="176927" y="289517"/>
              </a:cxn>
              <a:cxn ang="0">
                <a:pos x="225179" y="184969"/>
              </a:cxn>
              <a:cxn ang="0">
                <a:pos x="120632" y="345812"/>
              </a:cxn>
              <a:cxn ang="0">
                <a:pos x="120632" y="297559"/>
              </a:cxn>
              <a:cxn ang="0">
                <a:pos x="168884" y="289517"/>
              </a:cxn>
              <a:cxn ang="0">
                <a:pos x="120632" y="289517"/>
              </a:cxn>
              <a:cxn ang="0">
                <a:pos x="168884" y="184969"/>
              </a:cxn>
              <a:cxn ang="0">
                <a:pos x="64337" y="345812"/>
              </a:cxn>
              <a:cxn ang="0">
                <a:pos x="64337" y="297559"/>
              </a:cxn>
              <a:cxn ang="0">
                <a:pos x="112589" y="289517"/>
              </a:cxn>
              <a:cxn ang="0">
                <a:pos x="64337" y="289517"/>
              </a:cxn>
              <a:cxn ang="0">
                <a:pos x="112589" y="184969"/>
              </a:cxn>
              <a:cxn ang="0">
                <a:pos x="0" y="72379"/>
              </a:cxn>
              <a:cxn ang="0">
                <a:pos x="56294" y="112589"/>
              </a:cxn>
              <a:cxn ang="0">
                <a:pos x="281474" y="32168"/>
              </a:cxn>
              <a:cxn ang="0">
                <a:pos x="345812" y="32168"/>
              </a:cxn>
              <a:cxn ang="0">
                <a:pos x="402107" y="160842"/>
              </a:cxn>
              <a:cxn ang="0">
                <a:pos x="289517" y="24126"/>
              </a:cxn>
              <a:cxn ang="0">
                <a:pos x="337769" y="104547"/>
              </a:cxn>
              <a:cxn ang="0">
                <a:pos x="64337" y="24126"/>
              </a:cxn>
              <a:cxn ang="0">
                <a:pos x="112589" y="104547"/>
              </a:cxn>
            </a:cxnLst>
            <a:rect l="0" t="0" r="0" b="0"/>
            <a:pathLst>
              <a:path w="200" h="200">
                <a:moveTo>
                  <a:pt x="180" y="200"/>
                </a:moveTo>
                <a:cubicBezTo>
                  <a:pt x="20" y="200"/>
                  <a:pt x="20" y="200"/>
                  <a:pt x="20" y="200"/>
                </a:cubicBezTo>
                <a:cubicBezTo>
                  <a:pt x="9" y="200"/>
                  <a:pt x="0" y="191"/>
                  <a:pt x="0" y="180"/>
                </a:cubicBezTo>
                <a:cubicBezTo>
                  <a:pt x="0" y="88"/>
                  <a:pt x="0" y="88"/>
                  <a:pt x="0" y="88"/>
                </a:cubicBezTo>
                <a:cubicBezTo>
                  <a:pt x="13" y="88"/>
                  <a:pt x="13" y="88"/>
                  <a:pt x="13" y="88"/>
                </a:cubicBezTo>
                <a:cubicBezTo>
                  <a:pt x="12" y="123"/>
                  <a:pt x="12" y="168"/>
                  <a:pt x="12" y="168"/>
                </a:cubicBezTo>
                <a:cubicBezTo>
                  <a:pt x="12" y="179"/>
                  <a:pt x="25" y="188"/>
                  <a:pt x="36" y="188"/>
                </a:cubicBezTo>
                <a:cubicBezTo>
                  <a:pt x="164" y="188"/>
                  <a:pt x="164" y="188"/>
                  <a:pt x="164" y="188"/>
                </a:cubicBezTo>
                <a:cubicBezTo>
                  <a:pt x="175" y="188"/>
                  <a:pt x="188" y="179"/>
                  <a:pt x="188" y="168"/>
                </a:cubicBezTo>
                <a:cubicBezTo>
                  <a:pt x="188" y="168"/>
                  <a:pt x="188" y="122"/>
                  <a:pt x="188" y="88"/>
                </a:cubicBezTo>
                <a:cubicBezTo>
                  <a:pt x="200" y="88"/>
                  <a:pt x="200" y="88"/>
                  <a:pt x="200" y="88"/>
                </a:cubicBezTo>
                <a:cubicBezTo>
                  <a:pt x="200" y="180"/>
                  <a:pt x="200" y="180"/>
                  <a:pt x="200" y="180"/>
                </a:cubicBezTo>
                <a:cubicBezTo>
                  <a:pt x="200" y="191"/>
                  <a:pt x="191" y="200"/>
                  <a:pt x="180" y="200"/>
                </a:cubicBezTo>
                <a:close/>
                <a:moveTo>
                  <a:pt x="60" y="88"/>
                </a:moveTo>
                <a:cubicBezTo>
                  <a:pt x="84" y="88"/>
                  <a:pt x="84" y="88"/>
                  <a:pt x="84" y="88"/>
                </a:cubicBezTo>
                <a:cubicBezTo>
                  <a:pt x="88" y="88"/>
                  <a:pt x="88" y="88"/>
                  <a:pt x="88" y="88"/>
                </a:cubicBezTo>
                <a:cubicBezTo>
                  <a:pt x="112" y="88"/>
                  <a:pt x="112" y="88"/>
                  <a:pt x="112" y="88"/>
                </a:cubicBezTo>
                <a:cubicBezTo>
                  <a:pt x="116" y="88"/>
                  <a:pt x="116" y="88"/>
                  <a:pt x="116" y="88"/>
                </a:cubicBezTo>
                <a:cubicBezTo>
                  <a:pt x="140" y="88"/>
                  <a:pt x="140" y="88"/>
                  <a:pt x="140" y="88"/>
                </a:cubicBezTo>
                <a:cubicBezTo>
                  <a:pt x="144" y="88"/>
                  <a:pt x="144" y="88"/>
                  <a:pt x="144" y="88"/>
                </a:cubicBezTo>
                <a:cubicBezTo>
                  <a:pt x="168" y="88"/>
                  <a:pt x="168" y="88"/>
                  <a:pt x="168" y="88"/>
                </a:cubicBezTo>
                <a:cubicBezTo>
                  <a:pt x="172" y="88"/>
                  <a:pt x="172" y="88"/>
                  <a:pt x="172" y="88"/>
                </a:cubicBezTo>
                <a:cubicBezTo>
                  <a:pt x="172" y="176"/>
                  <a:pt x="172" y="176"/>
                  <a:pt x="172" y="176"/>
                </a:cubicBezTo>
                <a:cubicBezTo>
                  <a:pt x="168" y="176"/>
                  <a:pt x="168" y="176"/>
                  <a:pt x="168" y="176"/>
                </a:cubicBezTo>
                <a:cubicBezTo>
                  <a:pt x="144" y="176"/>
                  <a:pt x="144" y="176"/>
                  <a:pt x="144" y="176"/>
                </a:cubicBezTo>
                <a:cubicBezTo>
                  <a:pt x="140" y="176"/>
                  <a:pt x="140" y="176"/>
                  <a:pt x="140" y="176"/>
                </a:cubicBezTo>
                <a:cubicBezTo>
                  <a:pt x="116" y="176"/>
                  <a:pt x="116" y="176"/>
                  <a:pt x="116" y="176"/>
                </a:cubicBezTo>
                <a:cubicBezTo>
                  <a:pt x="112" y="176"/>
                  <a:pt x="112" y="176"/>
                  <a:pt x="112" y="176"/>
                </a:cubicBezTo>
                <a:cubicBezTo>
                  <a:pt x="88" y="176"/>
                  <a:pt x="88" y="176"/>
                  <a:pt x="88" y="176"/>
                </a:cubicBezTo>
                <a:cubicBezTo>
                  <a:pt x="84" y="176"/>
                  <a:pt x="84" y="176"/>
                  <a:pt x="84" y="176"/>
                </a:cubicBezTo>
                <a:cubicBezTo>
                  <a:pt x="60" y="176"/>
                  <a:pt x="60" y="176"/>
                  <a:pt x="60" y="176"/>
                </a:cubicBezTo>
                <a:cubicBezTo>
                  <a:pt x="56" y="176"/>
                  <a:pt x="56" y="176"/>
                  <a:pt x="56" y="176"/>
                </a:cubicBezTo>
                <a:cubicBezTo>
                  <a:pt x="32" y="176"/>
                  <a:pt x="32" y="176"/>
                  <a:pt x="32" y="176"/>
                </a:cubicBezTo>
                <a:cubicBezTo>
                  <a:pt x="28" y="176"/>
                  <a:pt x="28" y="176"/>
                  <a:pt x="28" y="176"/>
                </a:cubicBezTo>
                <a:cubicBezTo>
                  <a:pt x="28" y="88"/>
                  <a:pt x="28" y="88"/>
                  <a:pt x="28" y="88"/>
                </a:cubicBezTo>
                <a:cubicBezTo>
                  <a:pt x="32" y="88"/>
                  <a:pt x="32" y="88"/>
                  <a:pt x="32" y="88"/>
                </a:cubicBezTo>
                <a:cubicBezTo>
                  <a:pt x="56" y="88"/>
                  <a:pt x="56" y="88"/>
                  <a:pt x="56" y="88"/>
                </a:cubicBezTo>
                <a:lnTo>
                  <a:pt x="60" y="88"/>
                </a:lnTo>
                <a:close/>
                <a:moveTo>
                  <a:pt x="144" y="172"/>
                </a:moveTo>
                <a:cubicBezTo>
                  <a:pt x="168" y="172"/>
                  <a:pt x="168" y="172"/>
                  <a:pt x="168" y="172"/>
                </a:cubicBezTo>
                <a:cubicBezTo>
                  <a:pt x="168" y="148"/>
                  <a:pt x="168" y="148"/>
                  <a:pt x="168" y="148"/>
                </a:cubicBezTo>
                <a:cubicBezTo>
                  <a:pt x="144" y="148"/>
                  <a:pt x="144" y="148"/>
                  <a:pt x="144" y="148"/>
                </a:cubicBezTo>
                <a:lnTo>
                  <a:pt x="144" y="172"/>
                </a:lnTo>
                <a:close/>
                <a:moveTo>
                  <a:pt x="144" y="144"/>
                </a:moveTo>
                <a:cubicBezTo>
                  <a:pt x="168" y="144"/>
                  <a:pt x="168" y="144"/>
                  <a:pt x="168" y="144"/>
                </a:cubicBezTo>
                <a:cubicBezTo>
                  <a:pt x="168" y="120"/>
                  <a:pt x="168" y="120"/>
                  <a:pt x="168" y="120"/>
                </a:cubicBezTo>
                <a:cubicBezTo>
                  <a:pt x="144" y="120"/>
                  <a:pt x="144" y="120"/>
                  <a:pt x="144" y="120"/>
                </a:cubicBezTo>
                <a:lnTo>
                  <a:pt x="144" y="144"/>
                </a:lnTo>
                <a:close/>
                <a:moveTo>
                  <a:pt x="144" y="116"/>
                </a:moveTo>
                <a:cubicBezTo>
                  <a:pt x="168" y="116"/>
                  <a:pt x="168" y="116"/>
                  <a:pt x="168" y="116"/>
                </a:cubicBezTo>
                <a:cubicBezTo>
                  <a:pt x="168" y="92"/>
                  <a:pt x="168" y="92"/>
                  <a:pt x="168" y="92"/>
                </a:cubicBezTo>
                <a:cubicBezTo>
                  <a:pt x="144" y="92"/>
                  <a:pt x="144" y="92"/>
                  <a:pt x="144" y="92"/>
                </a:cubicBezTo>
                <a:lnTo>
                  <a:pt x="144" y="116"/>
                </a:lnTo>
                <a:close/>
                <a:moveTo>
                  <a:pt x="116" y="172"/>
                </a:moveTo>
                <a:cubicBezTo>
                  <a:pt x="140" y="172"/>
                  <a:pt x="140" y="172"/>
                  <a:pt x="140" y="172"/>
                </a:cubicBezTo>
                <a:cubicBezTo>
                  <a:pt x="140" y="148"/>
                  <a:pt x="140" y="148"/>
                  <a:pt x="140" y="148"/>
                </a:cubicBezTo>
                <a:cubicBezTo>
                  <a:pt x="116" y="148"/>
                  <a:pt x="116" y="148"/>
                  <a:pt x="116" y="148"/>
                </a:cubicBezTo>
                <a:lnTo>
                  <a:pt x="116" y="172"/>
                </a:lnTo>
                <a:close/>
                <a:moveTo>
                  <a:pt x="116" y="144"/>
                </a:moveTo>
                <a:cubicBezTo>
                  <a:pt x="140" y="144"/>
                  <a:pt x="140" y="144"/>
                  <a:pt x="140" y="144"/>
                </a:cubicBezTo>
                <a:cubicBezTo>
                  <a:pt x="140" y="120"/>
                  <a:pt x="140" y="120"/>
                  <a:pt x="140" y="120"/>
                </a:cubicBezTo>
                <a:cubicBezTo>
                  <a:pt x="116" y="120"/>
                  <a:pt x="116" y="120"/>
                  <a:pt x="116" y="120"/>
                </a:cubicBezTo>
                <a:lnTo>
                  <a:pt x="116" y="144"/>
                </a:lnTo>
                <a:close/>
                <a:moveTo>
                  <a:pt x="116" y="116"/>
                </a:moveTo>
                <a:cubicBezTo>
                  <a:pt x="140" y="116"/>
                  <a:pt x="140" y="116"/>
                  <a:pt x="140" y="116"/>
                </a:cubicBezTo>
                <a:cubicBezTo>
                  <a:pt x="140" y="92"/>
                  <a:pt x="140" y="92"/>
                  <a:pt x="140" y="92"/>
                </a:cubicBezTo>
                <a:cubicBezTo>
                  <a:pt x="116" y="92"/>
                  <a:pt x="116" y="92"/>
                  <a:pt x="116" y="92"/>
                </a:cubicBezTo>
                <a:lnTo>
                  <a:pt x="116" y="116"/>
                </a:lnTo>
                <a:close/>
                <a:moveTo>
                  <a:pt x="88" y="172"/>
                </a:moveTo>
                <a:cubicBezTo>
                  <a:pt x="112" y="172"/>
                  <a:pt x="112" y="172"/>
                  <a:pt x="112" y="172"/>
                </a:cubicBezTo>
                <a:cubicBezTo>
                  <a:pt x="112" y="148"/>
                  <a:pt x="112" y="148"/>
                  <a:pt x="112" y="148"/>
                </a:cubicBezTo>
                <a:cubicBezTo>
                  <a:pt x="88" y="148"/>
                  <a:pt x="88" y="148"/>
                  <a:pt x="88" y="148"/>
                </a:cubicBezTo>
                <a:lnTo>
                  <a:pt x="88" y="172"/>
                </a:lnTo>
                <a:close/>
                <a:moveTo>
                  <a:pt x="88" y="144"/>
                </a:moveTo>
                <a:cubicBezTo>
                  <a:pt x="112" y="144"/>
                  <a:pt x="112" y="144"/>
                  <a:pt x="112" y="144"/>
                </a:cubicBezTo>
                <a:cubicBezTo>
                  <a:pt x="112" y="120"/>
                  <a:pt x="112" y="120"/>
                  <a:pt x="112" y="120"/>
                </a:cubicBezTo>
                <a:cubicBezTo>
                  <a:pt x="88" y="120"/>
                  <a:pt x="88" y="120"/>
                  <a:pt x="88" y="120"/>
                </a:cubicBezTo>
                <a:lnTo>
                  <a:pt x="88" y="144"/>
                </a:lnTo>
                <a:close/>
                <a:moveTo>
                  <a:pt x="88" y="116"/>
                </a:moveTo>
                <a:cubicBezTo>
                  <a:pt x="112" y="116"/>
                  <a:pt x="112" y="116"/>
                  <a:pt x="112" y="116"/>
                </a:cubicBezTo>
                <a:cubicBezTo>
                  <a:pt x="112" y="92"/>
                  <a:pt x="112" y="92"/>
                  <a:pt x="112" y="92"/>
                </a:cubicBezTo>
                <a:cubicBezTo>
                  <a:pt x="88" y="92"/>
                  <a:pt x="88" y="92"/>
                  <a:pt x="88" y="92"/>
                </a:cubicBezTo>
                <a:lnTo>
                  <a:pt x="88" y="116"/>
                </a:lnTo>
                <a:close/>
                <a:moveTo>
                  <a:pt x="60" y="172"/>
                </a:moveTo>
                <a:cubicBezTo>
                  <a:pt x="84" y="172"/>
                  <a:pt x="84" y="172"/>
                  <a:pt x="84" y="172"/>
                </a:cubicBezTo>
                <a:cubicBezTo>
                  <a:pt x="84" y="148"/>
                  <a:pt x="84" y="148"/>
                  <a:pt x="84" y="148"/>
                </a:cubicBezTo>
                <a:cubicBezTo>
                  <a:pt x="60" y="148"/>
                  <a:pt x="60" y="148"/>
                  <a:pt x="60" y="148"/>
                </a:cubicBezTo>
                <a:lnTo>
                  <a:pt x="60" y="172"/>
                </a:lnTo>
                <a:close/>
                <a:moveTo>
                  <a:pt x="60" y="144"/>
                </a:moveTo>
                <a:cubicBezTo>
                  <a:pt x="84" y="144"/>
                  <a:pt x="84" y="144"/>
                  <a:pt x="84" y="144"/>
                </a:cubicBezTo>
                <a:cubicBezTo>
                  <a:pt x="84" y="120"/>
                  <a:pt x="84" y="120"/>
                  <a:pt x="84" y="120"/>
                </a:cubicBezTo>
                <a:cubicBezTo>
                  <a:pt x="60" y="120"/>
                  <a:pt x="60" y="120"/>
                  <a:pt x="60" y="120"/>
                </a:cubicBezTo>
                <a:lnTo>
                  <a:pt x="60" y="144"/>
                </a:lnTo>
                <a:close/>
                <a:moveTo>
                  <a:pt x="60" y="116"/>
                </a:moveTo>
                <a:cubicBezTo>
                  <a:pt x="84" y="116"/>
                  <a:pt x="84" y="116"/>
                  <a:pt x="84" y="116"/>
                </a:cubicBezTo>
                <a:cubicBezTo>
                  <a:pt x="84" y="92"/>
                  <a:pt x="84" y="92"/>
                  <a:pt x="84" y="92"/>
                </a:cubicBezTo>
                <a:cubicBezTo>
                  <a:pt x="60" y="92"/>
                  <a:pt x="60" y="92"/>
                  <a:pt x="60" y="92"/>
                </a:cubicBezTo>
                <a:lnTo>
                  <a:pt x="60" y="116"/>
                </a:lnTo>
                <a:close/>
                <a:moveTo>
                  <a:pt x="32" y="172"/>
                </a:moveTo>
                <a:cubicBezTo>
                  <a:pt x="56" y="172"/>
                  <a:pt x="56" y="172"/>
                  <a:pt x="56" y="172"/>
                </a:cubicBezTo>
                <a:cubicBezTo>
                  <a:pt x="56" y="148"/>
                  <a:pt x="56" y="148"/>
                  <a:pt x="56" y="148"/>
                </a:cubicBezTo>
                <a:cubicBezTo>
                  <a:pt x="32" y="148"/>
                  <a:pt x="32" y="148"/>
                  <a:pt x="32" y="148"/>
                </a:cubicBezTo>
                <a:lnTo>
                  <a:pt x="32" y="172"/>
                </a:lnTo>
                <a:close/>
                <a:moveTo>
                  <a:pt x="32" y="144"/>
                </a:moveTo>
                <a:cubicBezTo>
                  <a:pt x="56" y="144"/>
                  <a:pt x="56" y="144"/>
                  <a:pt x="56" y="144"/>
                </a:cubicBezTo>
                <a:cubicBezTo>
                  <a:pt x="56" y="120"/>
                  <a:pt x="56" y="120"/>
                  <a:pt x="56" y="120"/>
                </a:cubicBezTo>
                <a:cubicBezTo>
                  <a:pt x="32" y="120"/>
                  <a:pt x="32" y="120"/>
                  <a:pt x="32" y="120"/>
                </a:cubicBezTo>
                <a:lnTo>
                  <a:pt x="32" y="144"/>
                </a:lnTo>
                <a:close/>
                <a:moveTo>
                  <a:pt x="32" y="116"/>
                </a:moveTo>
                <a:cubicBezTo>
                  <a:pt x="56" y="116"/>
                  <a:pt x="56" y="116"/>
                  <a:pt x="56" y="116"/>
                </a:cubicBezTo>
                <a:cubicBezTo>
                  <a:pt x="56" y="92"/>
                  <a:pt x="56" y="92"/>
                  <a:pt x="56" y="92"/>
                </a:cubicBezTo>
                <a:cubicBezTo>
                  <a:pt x="32" y="92"/>
                  <a:pt x="32" y="92"/>
                  <a:pt x="32" y="92"/>
                </a:cubicBezTo>
                <a:lnTo>
                  <a:pt x="32" y="116"/>
                </a:lnTo>
                <a:close/>
                <a:moveTo>
                  <a:pt x="0" y="36"/>
                </a:moveTo>
                <a:cubicBezTo>
                  <a:pt x="0" y="25"/>
                  <a:pt x="9" y="16"/>
                  <a:pt x="20" y="16"/>
                </a:cubicBezTo>
                <a:cubicBezTo>
                  <a:pt x="28" y="16"/>
                  <a:pt x="28" y="16"/>
                  <a:pt x="28" y="16"/>
                </a:cubicBezTo>
                <a:cubicBezTo>
                  <a:pt x="28" y="56"/>
                  <a:pt x="28" y="56"/>
                  <a:pt x="28" y="56"/>
                </a:cubicBezTo>
                <a:cubicBezTo>
                  <a:pt x="44" y="56"/>
                  <a:pt x="44" y="56"/>
                  <a:pt x="60" y="56"/>
                </a:cubicBezTo>
                <a:cubicBezTo>
                  <a:pt x="60" y="16"/>
                  <a:pt x="60" y="16"/>
                  <a:pt x="60" y="16"/>
                </a:cubicBezTo>
                <a:cubicBezTo>
                  <a:pt x="140" y="16"/>
                  <a:pt x="140" y="16"/>
                  <a:pt x="140" y="16"/>
                </a:cubicBezTo>
                <a:cubicBezTo>
                  <a:pt x="140" y="56"/>
                  <a:pt x="140" y="56"/>
                  <a:pt x="140" y="56"/>
                </a:cubicBezTo>
                <a:cubicBezTo>
                  <a:pt x="156" y="56"/>
                  <a:pt x="156" y="56"/>
                  <a:pt x="172" y="56"/>
                </a:cubicBezTo>
                <a:cubicBezTo>
                  <a:pt x="172" y="16"/>
                  <a:pt x="172" y="16"/>
                  <a:pt x="172" y="16"/>
                </a:cubicBezTo>
                <a:cubicBezTo>
                  <a:pt x="180" y="16"/>
                  <a:pt x="180" y="16"/>
                  <a:pt x="180" y="16"/>
                </a:cubicBezTo>
                <a:cubicBezTo>
                  <a:pt x="191" y="16"/>
                  <a:pt x="200" y="25"/>
                  <a:pt x="200" y="36"/>
                </a:cubicBezTo>
                <a:cubicBezTo>
                  <a:pt x="200" y="80"/>
                  <a:pt x="200" y="80"/>
                  <a:pt x="200" y="80"/>
                </a:cubicBezTo>
                <a:cubicBezTo>
                  <a:pt x="115" y="80"/>
                  <a:pt x="96" y="80"/>
                  <a:pt x="0" y="80"/>
                </a:cubicBezTo>
                <a:lnTo>
                  <a:pt x="0" y="36"/>
                </a:lnTo>
                <a:close/>
                <a:moveTo>
                  <a:pt x="144" y="12"/>
                </a:moveTo>
                <a:cubicBezTo>
                  <a:pt x="144" y="5"/>
                  <a:pt x="150" y="0"/>
                  <a:pt x="156" y="0"/>
                </a:cubicBezTo>
                <a:cubicBezTo>
                  <a:pt x="163" y="0"/>
                  <a:pt x="168" y="5"/>
                  <a:pt x="168" y="12"/>
                </a:cubicBezTo>
                <a:cubicBezTo>
                  <a:pt x="168" y="52"/>
                  <a:pt x="168" y="52"/>
                  <a:pt x="168" y="52"/>
                </a:cubicBezTo>
                <a:cubicBezTo>
                  <a:pt x="168" y="52"/>
                  <a:pt x="159" y="52"/>
                  <a:pt x="144" y="52"/>
                </a:cubicBezTo>
                <a:cubicBezTo>
                  <a:pt x="144" y="45"/>
                  <a:pt x="144" y="12"/>
                  <a:pt x="144" y="12"/>
                </a:cubicBezTo>
                <a:close/>
                <a:moveTo>
                  <a:pt x="32" y="12"/>
                </a:moveTo>
                <a:cubicBezTo>
                  <a:pt x="32" y="5"/>
                  <a:pt x="38" y="0"/>
                  <a:pt x="44" y="0"/>
                </a:cubicBezTo>
                <a:cubicBezTo>
                  <a:pt x="51" y="0"/>
                  <a:pt x="56" y="5"/>
                  <a:pt x="56" y="12"/>
                </a:cubicBezTo>
                <a:cubicBezTo>
                  <a:pt x="56" y="52"/>
                  <a:pt x="56" y="52"/>
                  <a:pt x="56" y="52"/>
                </a:cubicBezTo>
                <a:cubicBezTo>
                  <a:pt x="56" y="52"/>
                  <a:pt x="43" y="52"/>
                  <a:pt x="32" y="52"/>
                </a:cubicBezTo>
                <a:cubicBezTo>
                  <a:pt x="32" y="54"/>
                  <a:pt x="32" y="12"/>
                  <a:pt x="32" y="12"/>
                </a:cubicBezTo>
                <a:close/>
              </a:path>
            </a:pathLst>
          </a:custGeom>
          <a:solidFill>
            <a:srgbClr val="404040"/>
          </a:solidFill>
          <a:ln w="9525">
            <a:noFill/>
          </a:ln>
        </p:spPr>
        <p:txBody>
          <a:bodyPr/>
          <a:lstStyle/>
          <a:p>
            <a:endParaRPr lang="en-US"/>
          </a:p>
        </p:txBody>
      </p:sp>
      <p:sp>
        <p:nvSpPr>
          <p:cNvPr id="28695" name="Freeform 17"/>
          <p:cNvSpPr>
            <a:spLocks noEditPoints="1"/>
          </p:cNvSpPr>
          <p:nvPr/>
        </p:nvSpPr>
        <p:spPr>
          <a:xfrm>
            <a:off x="7666038" y="2622550"/>
            <a:ext cx="449262" cy="327025"/>
          </a:xfrm>
          <a:custGeom>
            <a:avLst/>
            <a:gdLst/>
            <a:ahLst/>
            <a:cxnLst>
              <a:cxn ang="0">
                <a:pos x="448044" y="204570"/>
              </a:cxn>
              <a:cxn ang="0">
                <a:pos x="369242" y="0"/>
              </a:cxn>
              <a:cxn ang="0">
                <a:pos x="78801" y="0"/>
              </a:cxn>
              <a:cxn ang="0">
                <a:pos x="0" y="204570"/>
              </a:cxn>
              <a:cxn ang="0">
                <a:pos x="0" y="204570"/>
              </a:cxn>
              <a:cxn ang="0">
                <a:pos x="0" y="305965"/>
              </a:cxn>
              <a:cxn ang="0">
                <a:pos x="27017" y="327312"/>
              </a:cxn>
              <a:cxn ang="0">
                <a:pos x="423278" y="327312"/>
              </a:cxn>
              <a:cxn ang="0">
                <a:pos x="450296" y="305965"/>
              </a:cxn>
              <a:cxn ang="0">
                <a:pos x="450296" y="204570"/>
              </a:cxn>
              <a:cxn ang="0">
                <a:pos x="448044" y="204570"/>
              </a:cxn>
              <a:cxn ang="0">
                <a:pos x="321961" y="199233"/>
              </a:cxn>
              <a:cxn ang="0">
                <a:pos x="281435" y="263272"/>
              </a:cxn>
              <a:cxn ang="0">
                <a:pos x="164358" y="263272"/>
              </a:cxn>
              <a:cxn ang="0">
                <a:pos x="121579" y="199233"/>
              </a:cxn>
              <a:cxn ang="0">
                <a:pos x="45029" y="199233"/>
              </a:cxn>
              <a:cxn ang="0">
                <a:pos x="112574" y="21346"/>
              </a:cxn>
              <a:cxn ang="0">
                <a:pos x="335470" y="21346"/>
              </a:cxn>
              <a:cxn ang="0">
                <a:pos x="405266" y="199233"/>
              </a:cxn>
              <a:cxn ang="0">
                <a:pos x="321961" y="199233"/>
              </a:cxn>
              <a:cxn ang="0">
                <a:pos x="310704" y="85385"/>
              </a:cxn>
              <a:cxn ang="0">
                <a:pos x="137340" y="85385"/>
              </a:cxn>
              <a:cxn ang="0">
                <a:pos x="132837" y="99616"/>
              </a:cxn>
              <a:cxn ang="0">
                <a:pos x="315207" y="99616"/>
              </a:cxn>
              <a:cxn ang="0">
                <a:pos x="310704" y="85385"/>
              </a:cxn>
              <a:cxn ang="0">
                <a:pos x="297195" y="49808"/>
              </a:cxn>
              <a:cxn ang="0">
                <a:pos x="150849" y="49808"/>
              </a:cxn>
              <a:cxn ang="0">
                <a:pos x="146346" y="64039"/>
              </a:cxn>
              <a:cxn ang="0">
                <a:pos x="301698" y="64039"/>
              </a:cxn>
              <a:cxn ang="0">
                <a:pos x="297195" y="49808"/>
              </a:cxn>
              <a:cxn ang="0">
                <a:pos x="105819" y="170771"/>
              </a:cxn>
              <a:cxn ang="0">
                <a:pos x="342224" y="170771"/>
              </a:cxn>
              <a:cxn ang="0">
                <a:pos x="335470" y="156540"/>
              </a:cxn>
              <a:cxn ang="0">
                <a:pos x="112574" y="156540"/>
              </a:cxn>
              <a:cxn ang="0">
                <a:pos x="105819" y="170771"/>
              </a:cxn>
              <a:cxn ang="0">
                <a:pos x="324213" y="120963"/>
              </a:cxn>
              <a:cxn ang="0">
                <a:pos x="123831" y="120963"/>
              </a:cxn>
              <a:cxn ang="0">
                <a:pos x="119328" y="135194"/>
              </a:cxn>
              <a:cxn ang="0">
                <a:pos x="328716" y="135194"/>
              </a:cxn>
              <a:cxn ang="0">
                <a:pos x="324213" y="120963"/>
              </a:cxn>
            </a:cxnLst>
            <a:rect l="0" t="0" r="0" b="0"/>
            <a:pathLst>
              <a:path w="200" h="184">
                <a:moveTo>
                  <a:pt x="199" y="115"/>
                </a:moveTo>
                <a:cubicBezTo>
                  <a:pt x="164" y="0"/>
                  <a:pt x="164" y="0"/>
                  <a:pt x="164" y="0"/>
                </a:cubicBezTo>
                <a:cubicBezTo>
                  <a:pt x="35" y="0"/>
                  <a:pt x="35" y="0"/>
                  <a:pt x="35" y="0"/>
                </a:cubicBezTo>
                <a:cubicBezTo>
                  <a:pt x="0" y="115"/>
                  <a:pt x="0" y="115"/>
                  <a:pt x="0" y="115"/>
                </a:cubicBezTo>
                <a:cubicBezTo>
                  <a:pt x="0" y="115"/>
                  <a:pt x="0" y="115"/>
                  <a:pt x="0" y="115"/>
                </a:cubicBezTo>
                <a:cubicBezTo>
                  <a:pt x="0" y="172"/>
                  <a:pt x="0" y="172"/>
                  <a:pt x="0" y="172"/>
                </a:cubicBezTo>
                <a:cubicBezTo>
                  <a:pt x="0" y="178"/>
                  <a:pt x="5" y="184"/>
                  <a:pt x="12" y="184"/>
                </a:cubicBezTo>
                <a:cubicBezTo>
                  <a:pt x="188" y="184"/>
                  <a:pt x="188" y="184"/>
                  <a:pt x="188" y="184"/>
                </a:cubicBezTo>
                <a:cubicBezTo>
                  <a:pt x="194" y="184"/>
                  <a:pt x="200" y="178"/>
                  <a:pt x="200" y="172"/>
                </a:cubicBezTo>
                <a:cubicBezTo>
                  <a:pt x="200" y="115"/>
                  <a:pt x="200" y="115"/>
                  <a:pt x="200" y="115"/>
                </a:cubicBezTo>
                <a:cubicBezTo>
                  <a:pt x="199" y="115"/>
                  <a:pt x="199" y="115"/>
                  <a:pt x="199" y="115"/>
                </a:cubicBezTo>
                <a:close/>
                <a:moveTo>
                  <a:pt x="143" y="112"/>
                </a:moveTo>
                <a:cubicBezTo>
                  <a:pt x="125" y="148"/>
                  <a:pt x="125" y="148"/>
                  <a:pt x="125" y="148"/>
                </a:cubicBezTo>
                <a:cubicBezTo>
                  <a:pt x="73" y="148"/>
                  <a:pt x="73" y="148"/>
                  <a:pt x="73" y="148"/>
                </a:cubicBezTo>
                <a:cubicBezTo>
                  <a:pt x="54" y="112"/>
                  <a:pt x="54" y="112"/>
                  <a:pt x="54" y="112"/>
                </a:cubicBezTo>
                <a:cubicBezTo>
                  <a:pt x="20" y="112"/>
                  <a:pt x="20" y="112"/>
                  <a:pt x="20" y="112"/>
                </a:cubicBezTo>
                <a:cubicBezTo>
                  <a:pt x="50" y="12"/>
                  <a:pt x="50" y="12"/>
                  <a:pt x="50" y="12"/>
                </a:cubicBezTo>
                <a:cubicBezTo>
                  <a:pt x="149" y="12"/>
                  <a:pt x="149" y="12"/>
                  <a:pt x="149" y="12"/>
                </a:cubicBezTo>
                <a:cubicBezTo>
                  <a:pt x="180" y="112"/>
                  <a:pt x="180" y="112"/>
                  <a:pt x="180" y="112"/>
                </a:cubicBezTo>
                <a:lnTo>
                  <a:pt x="143" y="112"/>
                </a:lnTo>
                <a:close/>
                <a:moveTo>
                  <a:pt x="138" y="48"/>
                </a:moveTo>
                <a:cubicBezTo>
                  <a:pt x="61" y="48"/>
                  <a:pt x="61" y="48"/>
                  <a:pt x="61" y="48"/>
                </a:cubicBezTo>
                <a:cubicBezTo>
                  <a:pt x="59" y="56"/>
                  <a:pt x="59" y="56"/>
                  <a:pt x="59" y="56"/>
                </a:cubicBezTo>
                <a:cubicBezTo>
                  <a:pt x="140" y="56"/>
                  <a:pt x="140" y="56"/>
                  <a:pt x="140" y="56"/>
                </a:cubicBezTo>
                <a:lnTo>
                  <a:pt x="138" y="48"/>
                </a:lnTo>
                <a:close/>
                <a:moveTo>
                  <a:pt x="132" y="28"/>
                </a:moveTo>
                <a:cubicBezTo>
                  <a:pt x="67" y="28"/>
                  <a:pt x="67" y="28"/>
                  <a:pt x="67" y="28"/>
                </a:cubicBezTo>
                <a:cubicBezTo>
                  <a:pt x="65" y="36"/>
                  <a:pt x="65" y="36"/>
                  <a:pt x="65" y="36"/>
                </a:cubicBezTo>
                <a:cubicBezTo>
                  <a:pt x="134" y="36"/>
                  <a:pt x="134" y="36"/>
                  <a:pt x="134" y="36"/>
                </a:cubicBezTo>
                <a:lnTo>
                  <a:pt x="132" y="28"/>
                </a:lnTo>
                <a:close/>
                <a:moveTo>
                  <a:pt x="47" y="96"/>
                </a:moveTo>
                <a:cubicBezTo>
                  <a:pt x="152" y="96"/>
                  <a:pt x="152" y="96"/>
                  <a:pt x="152" y="96"/>
                </a:cubicBezTo>
                <a:cubicBezTo>
                  <a:pt x="149" y="88"/>
                  <a:pt x="149" y="88"/>
                  <a:pt x="149" y="88"/>
                </a:cubicBezTo>
                <a:cubicBezTo>
                  <a:pt x="50" y="88"/>
                  <a:pt x="50" y="88"/>
                  <a:pt x="50" y="88"/>
                </a:cubicBezTo>
                <a:lnTo>
                  <a:pt x="47" y="96"/>
                </a:lnTo>
                <a:close/>
                <a:moveTo>
                  <a:pt x="144" y="68"/>
                </a:moveTo>
                <a:cubicBezTo>
                  <a:pt x="55" y="68"/>
                  <a:pt x="55" y="68"/>
                  <a:pt x="55" y="68"/>
                </a:cubicBezTo>
                <a:cubicBezTo>
                  <a:pt x="53" y="76"/>
                  <a:pt x="53" y="76"/>
                  <a:pt x="53" y="76"/>
                </a:cubicBezTo>
                <a:cubicBezTo>
                  <a:pt x="146" y="76"/>
                  <a:pt x="146" y="76"/>
                  <a:pt x="146" y="76"/>
                </a:cubicBezTo>
                <a:lnTo>
                  <a:pt x="144" y="68"/>
                </a:lnTo>
                <a:close/>
              </a:path>
            </a:pathLst>
          </a:custGeom>
          <a:solidFill>
            <a:srgbClr val="F5A61C"/>
          </a:solidFill>
          <a:ln w="9525">
            <a:noFill/>
          </a:ln>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1055688" y="1641475"/>
            <a:ext cx="4592638" cy="4592638"/>
          </a:xfrm>
          <a:prstGeom prst="quadArrow">
            <a:avLst>
              <a:gd name="adj1" fmla="val 2000"/>
              <a:gd name="adj2" fmla="val 4000"/>
              <a:gd name="adj3" fmla="val 5000"/>
            </a:avLst>
          </a:prstGeom>
          <a:solidFill>
            <a:srgbClr val="59595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354138" y="1939925"/>
            <a:ext cx="1836738" cy="1836738"/>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F5A61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fontAlgn="auto">
              <a:lnSpc>
                <a:spcPct val="90000"/>
              </a:lnSpc>
              <a:spcBef>
                <a:spcPct val="0"/>
              </a:spcBef>
              <a:spcAft>
                <a:spcPct val="35000"/>
              </a:spcAft>
            </a:pPr>
            <a:endParaRPr lang="zh-CN" altLang="en-US" sz="4400" strike="noStrike" kern="1200" noProof="1"/>
          </a:p>
        </p:txBody>
      </p:sp>
      <p:sp>
        <p:nvSpPr>
          <p:cNvPr id="9" name="任意多边形 8"/>
          <p:cNvSpPr/>
          <p:nvPr/>
        </p:nvSpPr>
        <p:spPr>
          <a:xfrm>
            <a:off x="3511550" y="1939925"/>
            <a:ext cx="1838325" cy="1836738"/>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fontAlgn="auto">
              <a:lnSpc>
                <a:spcPct val="90000"/>
              </a:lnSpc>
              <a:spcBef>
                <a:spcPct val="0"/>
              </a:spcBef>
              <a:spcAft>
                <a:spcPct val="35000"/>
              </a:spcAft>
            </a:pPr>
            <a:endParaRPr lang="zh-CN" altLang="en-US" sz="4400" strike="noStrike" kern="1200" noProof="1"/>
          </a:p>
        </p:txBody>
      </p:sp>
      <p:sp>
        <p:nvSpPr>
          <p:cNvPr id="10" name="任意多边形 9"/>
          <p:cNvSpPr/>
          <p:nvPr/>
        </p:nvSpPr>
        <p:spPr>
          <a:xfrm>
            <a:off x="1354138" y="4098925"/>
            <a:ext cx="1836738" cy="1836738"/>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fontAlgn="auto">
              <a:lnSpc>
                <a:spcPct val="90000"/>
              </a:lnSpc>
              <a:spcBef>
                <a:spcPct val="0"/>
              </a:spcBef>
              <a:spcAft>
                <a:spcPct val="35000"/>
              </a:spcAft>
            </a:pPr>
            <a:endParaRPr lang="zh-CN" altLang="en-US" sz="4400" strike="noStrike" kern="1200" noProof="1"/>
          </a:p>
        </p:txBody>
      </p:sp>
      <p:sp>
        <p:nvSpPr>
          <p:cNvPr id="11" name="任意多边形 10"/>
          <p:cNvSpPr/>
          <p:nvPr/>
        </p:nvSpPr>
        <p:spPr>
          <a:xfrm>
            <a:off x="3511550" y="4098925"/>
            <a:ext cx="1838325" cy="1836738"/>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F5A61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fontAlgn="auto">
              <a:lnSpc>
                <a:spcPct val="90000"/>
              </a:lnSpc>
              <a:spcBef>
                <a:spcPct val="0"/>
              </a:spcBef>
              <a:spcAft>
                <a:spcPct val="35000"/>
              </a:spcAft>
            </a:pPr>
            <a:endParaRPr lang="zh-CN" altLang="en-US" sz="4400" strike="noStrike" kern="1200" noProof="1"/>
          </a:p>
        </p:txBody>
      </p:sp>
      <p:sp>
        <p:nvSpPr>
          <p:cNvPr id="14" name="KSO_Shape"/>
          <p:cNvSpPr/>
          <p:nvPr/>
        </p:nvSpPr>
        <p:spPr>
          <a:xfrm>
            <a:off x="1965325" y="4419600"/>
            <a:ext cx="612775" cy="1017588"/>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strike="noStrike" noProof="1"/>
          </a:p>
        </p:txBody>
      </p:sp>
      <p:sp>
        <p:nvSpPr>
          <p:cNvPr id="29703" name="KSO_Shape"/>
          <p:cNvSpPr/>
          <p:nvPr/>
        </p:nvSpPr>
        <p:spPr>
          <a:xfrm>
            <a:off x="1779588" y="2241550"/>
            <a:ext cx="1017587" cy="989013"/>
          </a:xfrm>
          <a:custGeom>
            <a:avLst/>
            <a:gdLst/>
            <a:ahLst/>
            <a:cxnLst>
              <a:cxn ang="0">
                <a:pos x="284358565" y="805418"/>
              </a:cxn>
              <a:cxn ang="0">
                <a:pos x="264769160" y="5100981"/>
              </a:cxn>
              <a:cxn ang="0">
                <a:pos x="247058374" y="12617999"/>
              </a:cxn>
              <a:cxn ang="0">
                <a:pos x="230957520" y="23267271"/>
              </a:cxn>
              <a:cxn ang="0">
                <a:pos x="216735066" y="36511852"/>
              </a:cxn>
              <a:cxn ang="0">
                <a:pos x="206180215" y="43939452"/>
              </a:cxn>
              <a:cxn ang="0">
                <a:pos x="192852144" y="29621198"/>
              </a:cxn>
              <a:cxn ang="0">
                <a:pos x="177645891" y="17629562"/>
              </a:cxn>
              <a:cxn ang="0">
                <a:pos x="160740071" y="8501490"/>
              </a:cxn>
              <a:cxn ang="0">
                <a:pos x="142134683" y="2505672"/>
              </a:cxn>
              <a:cxn ang="0">
                <a:pos x="121650677" y="0"/>
              </a:cxn>
              <a:cxn ang="0">
                <a:pos x="105997124" y="536945"/>
              </a:cxn>
              <a:cxn ang="0">
                <a:pos x="88644003" y="3758618"/>
              </a:cxn>
              <a:cxn ang="0">
                <a:pos x="72095849" y="9217490"/>
              </a:cxn>
              <a:cxn ang="0">
                <a:pos x="56800180" y="17092617"/>
              </a:cxn>
              <a:cxn ang="0">
                <a:pos x="42935610" y="27025889"/>
              </a:cxn>
              <a:cxn ang="0">
                <a:pos x="30680973" y="38659634"/>
              </a:cxn>
              <a:cxn ang="0">
                <a:pos x="20126122" y="52083052"/>
              </a:cxn>
              <a:cxn ang="0">
                <a:pos x="11538868" y="66938251"/>
              </a:cxn>
              <a:cxn ang="0">
                <a:pos x="5188118" y="83046395"/>
              </a:cxn>
              <a:cxn ang="0">
                <a:pos x="1341683" y="100228431"/>
              </a:cxn>
              <a:cxn ang="0">
                <a:pos x="0" y="118215885"/>
              </a:cxn>
              <a:cxn ang="0">
                <a:pos x="2683366" y="145152356"/>
              </a:cxn>
              <a:cxn ang="0">
                <a:pos x="12254418" y="174504864"/>
              </a:cxn>
              <a:cxn ang="0">
                <a:pos x="27729139" y="201083444"/>
              </a:cxn>
              <a:cxn ang="0">
                <a:pos x="47944677" y="224887661"/>
              </a:cxn>
              <a:cxn ang="0">
                <a:pos x="71469715" y="246186206"/>
              </a:cxn>
              <a:cxn ang="0">
                <a:pos x="100988057" y="269005950"/>
              </a:cxn>
              <a:cxn ang="0">
                <a:pos x="133010713" y="296747840"/>
              </a:cxn>
              <a:cxn ang="0">
                <a:pos x="160203354" y="324668565"/>
              </a:cxn>
              <a:cxn ang="0">
                <a:pos x="184175693" y="355453073"/>
              </a:cxn>
              <a:cxn ang="0">
                <a:pos x="202244363" y="388116890"/>
              </a:cxn>
              <a:cxn ang="0">
                <a:pos x="208237448" y="404851398"/>
              </a:cxn>
              <a:cxn ang="0">
                <a:pos x="216645650" y="382478963"/>
              </a:cxn>
              <a:cxn ang="0">
                <a:pos x="235877171" y="350173255"/>
              </a:cxn>
              <a:cxn ang="0">
                <a:pos x="260654694" y="319746638"/>
              </a:cxn>
              <a:cxn ang="0">
                <a:pos x="288025949" y="292362858"/>
              </a:cxn>
              <a:cxn ang="0">
                <a:pos x="324074092" y="262204714"/>
              </a:cxn>
              <a:cxn ang="0">
                <a:pos x="349119647" y="242785478"/>
              </a:cxn>
              <a:cxn ang="0">
                <a:pos x="372108186" y="221039625"/>
              </a:cxn>
              <a:cxn ang="0">
                <a:pos x="391607956" y="196877299"/>
              </a:cxn>
              <a:cxn ang="0">
                <a:pos x="406277711" y="169851409"/>
              </a:cxn>
              <a:cxn ang="0">
                <a:pos x="414685913" y="139872320"/>
              </a:cxn>
              <a:cxn ang="0">
                <a:pos x="416474896" y="115173267"/>
              </a:cxn>
              <a:cxn ang="0">
                <a:pos x="414596496" y="97275231"/>
              </a:cxn>
              <a:cxn ang="0">
                <a:pos x="410302979" y="80272250"/>
              </a:cxn>
              <a:cxn ang="0">
                <a:pos x="403594126" y="64343160"/>
              </a:cxn>
              <a:cxn ang="0">
                <a:pos x="394649426" y="49756215"/>
              </a:cxn>
              <a:cxn ang="0">
                <a:pos x="383825888" y="36601270"/>
              </a:cxn>
              <a:cxn ang="0">
                <a:pos x="371303220" y="25146580"/>
              </a:cxn>
              <a:cxn ang="0">
                <a:pos x="357170183" y="15660617"/>
              </a:cxn>
              <a:cxn ang="0">
                <a:pos x="341695462" y="8143599"/>
              </a:cxn>
              <a:cxn ang="0">
                <a:pos x="325057891" y="3042617"/>
              </a:cxn>
              <a:cxn ang="0">
                <a:pos x="307436521" y="357890"/>
              </a:cxn>
            </a:cxnLst>
            <a:rect l="0" t="0" r="0" b="0"/>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rgbClr val="404040"/>
          </a:solidFill>
          <a:ln w="9525">
            <a:noFill/>
          </a:ln>
        </p:spPr>
        <p:txBody>
          <a:bodyPr/>
          <a:lstStyle/>
          <a:p>
            <a:endParaRPr lang="en-US"/>
          </a:p>
        </p:txBody>
      </p:sp>
      <p:sp>
        <p:nvSpPr>
          <p:cNvPr id="29704" name="KSO_Shape"/>
          <p:cNvSpPr/>
          <p:nvPr/>
        </p:nvSpPr>
        <p:spPr>
          <a:xfrm>
            <a:off x="4030663" y="4419600"/>
            <a:ext cx="800100" cy="1017588"/>
          </a:xfrm>
          <a:custGeom>
            <a:avLst/>
            <a:gdLst/>
            <a:ahLst/>
            <a:cxnLst>
              <a:cxn ang="0">
                <a:pos x="149694516" y="145536711"/>
              </a:cxn>
              <a:cxn ang="0">
                <a:pos x="118410910" y="148857191"/>
              </a:cxn>
              <a:cxn ang="0">
                <a:pos x="65681507" y="178882960"/>
              </a:cxn>
              <a:cxn ang="0">
                <a:pos x="49332042" y="199795186"/>
              </a:cxn>
              <a:cxn ang="0">
                <a:pos x="38219955" y="224239672"/>
              </a:cxn>
              <a:cxn ang="0">
                <a:pos x="33336262" y="251439438"/>
              </a:cxn>
              <a:cxn ang="0">
                <a:pos x="34397901" y="274894969"/>
              </a:cxn>
              <a:cxn ang="0">
                <a:pos x="40980176" y="299056758"/>
              </a:cxn>
              <a:cxn ang="0">
                <a:pos x="52375328" y="320604713"/>
              </a:cxn>
              <a:cxn ang="0">
                <a:pos x="68017228" y="339114691"/>
              </a:cxn>
              <a:cxn ang="0">
                <a:pos x="87339553" y="353880434"/>
              </a:cxn>
              <a:cxn ang="0">
                <a:pos x="109634349" y="364195101"/>
              </a:cxn>
              <a:cxn ang="0">
                <a:pos x="134194245" y="369564409"/>
              </a:cxn>
              <a:cxn ang="0">
                <a:pos x="157196994" y="369564409"/>
              </a:cxn>
              <a:cxn ang="0">
                <a:pos x="181827511" y="364195101"/>
              </a:cxn>
              <a:cxn ang="0">
                <a:pos x="204051686" y="353880434"/>
              </a:cxn>
              <a:cxn ang="0">
                <a:pos x="223303196" y="339114691"/>
              </a:cxn>
              <a:cxn ang="0">
                <a:pos x="238945097" y="320604713"/>
              </a:cxn>
              <a:cxn ang="0">
                <a:pos x="250411064" y="299056758"/>
              </a:cxn>
              <a:cxn ang="0">
                <a:pos x="256922524" y="274894969"/>
              </a:cxn>
              <a:cxn ang="0">
                <a:pos x="257984162" y="250944960"/>
              </a:cxn>
              <a:cxn ang="0">
                <a:pos x="252321896" y="221766895"/>
              </a:cxn>
              <a:cxn ang="0">
                <a:pos x="239511226" y="195768059"/>
              </a:cxn>
              <a:cxn ang="0">
                <a:pos x="220684410" y="174078852"/>
              </a:cxn>
              <a:cxn ang="0">
                <a:pos x="217994810" y="257797896"/>
              </a:cxn>
              <a:cxn ang="0">
                <a:pos x="216083977" y="274047071"/>
              </a:cxn>
              <a:cxn ang="0">
                <a:pos x="209218443" y="292203823"/>
              </a:cxn>
              <a:cxn ang="0">
                <a:pos x="188905295" y="315588631"/>
              </a:cxn>
              <a:cxn ang="0">
                <a:pos x="167176629" y="326751196"/>
              </a:cxn>
              <a:cxn ang="0">
                <a:pos x="151251664" y="329789173"/>
              </a:cxn>
              <a:cxn ang="0">
                <a:pos x="136529966" y="329365224"/>
              </a:cxn>
              <a:cxn ang="0">
                <a:pos x="120888066" y="325550072"/>
              </a:cxn>
              <a:cxn ang="0">
                <a:pos x="97177558" y="311208473"/>
              </a:cxn>
              <a:cxn ang="0">
                <a:pos x="79129316" y="285845560"/>
              </a:cxn>
              <a:cxn ang="0">
                <a:pos x="74528688" y="270514616"/>
              </a:cxn>
              <a:cxn ang="0">
                <a:pos x="73396235" y="255890319"/>
              </a:cxn>
              <a:cxn ang="0">
                <a:pos x="75661142" y="239782395"/>
              </a:cxn>
              <a:cxn ang="0">
                <a:pos x="83871379" y="220424520"/>
              </a:cxn>
              <a:cxn ang="0">
                <a:pos x="105316980" y="197958138"/>
              </a:cxn>
              <a:cxn ang="0">
                <a:pos x="125913193" y="188420646"/>
              </a:cxn>
              <a:cxn ang="0">
                <a:pos x="141979788" y="185735895"/>
              </a:cxn>
              <a:cxn ang="0">
                <a:pos x="156701485" y="186513070"/>
              </a:cxn>
              <a:cxn ang="0">
                <a:pos x="172130941" y="190751977"/>
              </a:cxn>
              <a:cxn ang="0">
                <a:pos x="196761653" y="206859901"/>
              </a:cxn>
              <a:cxn ang="0">
                <a:pos x="212969682" y="231375110"/>
              </a:cxn>
              <a:cxn ang="0">
                <a:pos x="217145616" y="246847305"/>
              </a:cxn>
              <a:cxn ang="0">
                <a:pos x="0" y="32639797"/>
              </a:cxn>
              <a:cxn ang="0">
                <a:pos x="81677287" y="234766313"/>
              </a:cxn>
              <a:cxn ang="0">
                <a:pos x="79907890" y="237168367"/>
              </a:cxn>
              <a:cxn ang="0">
                <a:pos x="103972277" y="310855247"/>
              </a:cxn>
              <a:cxn ang="0">
                <a:pos x="104963101" y="313610526"/>
              </a:cxn>
              <a:cxn ang="0">
                <a:pos x="145660212" y="286269314"/>
              </a:cxn>
              <a:cxn ang="0">
                <a:pos x="185649565" y="313963752"/>
              </a:cxn>
              <a:cxn ang="0">
                <a:pos x="187418962" y="311632227"/>
              </a:cxn>
              <a:cxn ang="0">
                <a:pos x="211341720" y="237945542"/>
              </a:cxn>
              <a:cxn ang="0">
                <a:pos x="210421711" y="235119540"/>
              </a:cxn>
              <a:cxn ang="0">
                <a:pos x="147783489" y="189833550"/>
              </a:cxn>
              <a:cxn ang="0">
                <a:pos x="144881639" y="188915124"/>
              </a:cxn>
            </a:cxnLst>
            <a:rect l="0" t="0" r="0" b="0"/>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rgbClr val="404040"/>
          </a:solidFill>
          <a:ln w="9525">
            <a:noFill/>
          </a:ln>
        </p:spPr>
        <p:txBody>
          <a:bodyPr/>
          <a:lstStyle/>
          <a:p>
            <a:endParaRPr lang="en-US"/>
          </a:p>
        </p:txBody>
      </p:sp>
      <p:sp>
        <p:nvSpPr>
          <p:cNvPr id="29705" name="KSO_Shape"/>
          <p:cNvSpPr/>
          <p:nvPr/>
        </p:nvSpPr>
        <p:spPr>
          <a:xfrm>
            <a:off x="3890963" y="2227263"/>
            <a:ext cx="1016000" cy="1017587"/>
          </a:xfrm>
          <a:custGeom>
            <a:avLst/>
            <a:gdLst/>
            <a:ahLst/>
            <a:cxnLst>
              <a:cxn ang="0">
                <a:pos x="386738610" y="180233897"/>
              </a:cxn>
              <a:cxn ang="0">
                <a:pos x="366143108" y="136622437"/>
              </a:cxn>
              <a:cxn ang="0">
                <a:pos x="370819555" y="115964389"/>
              </a:cxn>
              <a:cxn ang="0">
                <a:pos x="391216104" y="86723896"/>
              </a:cxn>
              <a:cxn ang="0">
                <a:pos x="358382534" y="49399749"/>
              </a:cxn>
              <a:cxn ang="0">
                <a:pos x="339776798" y="51295849"/>
              </a:cxn>
              <a:cxn ang="0">
                <a:pos x="309629678" y="73151458"/>
              </a:cxn>
              <a:cxn ang="0">
                <a:pos x="264458910" y="56884391"/>
              </a:cxn>
              <a:cxn ang="0">
                <a:pos x="253116249" y="39020730"/>
              </a:cxn>
              <a:cxn ang="0">
                <a:pos x="246848173" y="3892189"/>
              </a:cxn>
              <a:cxn ang="0">
                <a:pos x="197498457" y="698538"/>
              </a:cxn>
              <a:cxn ang="0">
                <a:pos x="185757888" y="15169263"/>
              </a:cxn>
              <a:cxn ang="0">
                <a:pos x="179788127" y="52094146"/>
              </a:cxn>
              <a:cxn ang="0">
                <a:pos x="136308811" y="72652436"/>
              </a:cxn>
              <a:cxn ang="0">
                <a:pos x="115812670" y="68061707"/>
              </a:cxn>
              <a:cxn ang="0">
                <a:pos x="86461595" y="47603407"/>
              </a:cxn>
              <a:cxn ang="0">
                <a:pos x="49349716" y="80436584"/>
              </a:cxn>
              <a:cxn ang="0">
                <a:pos x="51140759" y="98998784"/>
              </a:cxn>
              <a:cxn ang="0">
                <a:pos x="73029575" y="129337311"/>
              </a:cxn>
              <a:cxn ang="0">
                <a:pos x="56712382" y="174745113"/>
              </a:cxn>
              <a:cxn ang="0">
                <a:pos x="38902692" y="186022186"/>
              </a:cxn>
              <a:cxn ang="0">
                <a:pos x="3880402" y="192209509"/>
              </a:cxn>
              <a:cxn ang="0">
                <a:pos x="796044" y="241908534"/>
              </a:cxn>
              <a:cxn ang="0">
                <a:pos x="15123240" y="253684630"/>
              </a:cxn>
              <a:cxn ang="0">
                <a:pos x="52036166" y="259772195"/>
              </a:cxn>
              <a:cxn ang="0">
                <a:pos x="72432715" y="303283896"/>
              </a:cxn>
              <a:cxn ang="0">
                <a:pos x="67855859" y="323941944"/>
              </a:cxn>
              <a:cxn ang="0">
                <a:pos x="47459311" y="353182437"/>
              </a:cxn>
              <a:cxn ang="0">
                <a:pos x="80292881" y="390506584"/>
              </a:cxn>
              <a:cxn ang="0">
                <a:pos x="98799024" y="388610484"/>
              </a:cxn>
              <a:cxn ang="0">
                <a:pos x="128946144" y="366754875"/>
              </a:cxn>
              <a:cxn ang="0">
                <a:pos x="174216504" y="383021941"/>
              </a:cxn>
              <a:cxn ang="0">
                <a:pos x="185459573" y="401085119"/>
              </a:cxn>
              <a:cxn ang="0">
                <a:pos x="191727649" y="436114133"/>
              </a:cxn>
              <a:cxn ang="0">
                <a:pos x="241176958" y="439108036"/>
              </a:cxn>
              <a:cxn ang="0">
                <a:pos x="253016887" y="424737070"/>
              </a:cxn>
              <a:cxn ang="0">
                <a:pos x="258986648" y="387911945"/>
              </a:cxn>
              <a:cxn ang="0">
                <a:pos x="302366604" y="367353656"/>
              </a:cxn>
              <a:cxn ang="0">
                <a:pos x="322962106" y="371944384"/>
              </a:cxn>
              <a:cxn ang="0">
                <a:pos x="352114227" y="392402915"/>
              </a:cxn>
              <a:cxn ang="0">
                <a:pos x="389325699" y="359469749"/>
              </a:cxn>
              <a:cxn ang="0">
                <a:pos x="387534655" y="340807560"/>
              </a:cxn>
              <a:cxn ang="0">
                <a:pos x="365645608" y="310569022"/>
              </a:cxn>
              <a:cxn ang="0">
                <a:pos x="381863440" y="265261210"/>
              </a:cxn>
              <a:cxn ang="0">
                <a:pos x="399772723" y="253884147"/>
              </a:cxn>
              <a:cxn ang="0">
                <a:pos x="434795013" y="247597065"/>
              </a:cxn>
              <a:cxn ang="0">
                <a:pos x="437879370" y="197997799"/>
              </a:cxn>
              <a:cxn ang="0">
                <a:pos x="423452582" y="186121945"/>
              </a:cxn>
              <a:cxn ang="0">
                <a:pos x="295401844" y="256578775"/>
              </a:cxn>
              <a:cxn ang="0">
                <a:pos x="263066004" y="292206339"/>
              </a:cxn>
              <a:cxn ang="0">
                <a:pos x="219387503" y="304481457"/>
              </a:cxn>
              <a:cxn ang="0">
                <a:pos x="172226507" y="290110722"/>
              </a:cxn>
              <a:cxn ang="0">
                <a:pos x="141581888" y="252886333"/>
              </a:cxn>
              <a:cxn ang="0">
                <a:pos x="135910673" y="206979509"/>
              </a:cxn>
              <a:cxn ang="0">
                <a:pos x="156904313" y="163068775"/>
              </a:cxn>
              <a:cxn ang="0">
                <a:pos x="198294271" y="138019515"/>
              </a:cxn>
              <a:cxn ang="0">
                <a:pos x="244460269" y="139117318"/>
              </a:cxn>
              <a:cxn ang="0">
                <a:pos x="284357959" y="166162436"/>
              </a:cxn>
              <a:cxn ang="0">
                <a:pos x="303262010" y="211270732"/>
              </a:cxn>
            </a:cxnLst>
            <a:rect l="0" t="0" r="0" b="0"/>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rgbClr val="F5A61C"/>
          </a:solidFill>
          <a:ln w="9525">
            <a:noFill/>
          </a:ln>
        </p:spPr>
        <p:txBody>
          <a:bodyPr/>
          <a:lstStyle/>
          <a:p>
            <a:endParaRPr lang="en-US"/>
          </a:p>
        </p:txBody>
      </p:sp>
      <p:sp>
        <p:nvSpPr>
          <p:cNvPr id="29706" name="文本框 19"/>
          <p:cNvSpPr txBox="1"/>
          <p:nvPr/>
        </p:nvSpPr>
        <p:spPr>
          <a:xfrm>
            <a:off x="1779588" y="3322638"/>
            <a:ext cx="1217612" cy="338137"/>
          </a:xfrm>
          <a:prstGeom prst="rect">
            <a:avLst/>
          </a:prstGeom>
          <a:noFill/>
          <a:ln w="9525">
            <a:noFill/>
          </a:ln>
        </p:spPr>
        <p:txBody>
          <a:bodyPr wrap="none" anchor="t" anchorCtr="0">
            <a:spAutoFit/>
          </a:bodyPr>
          <a:lstStyle/>
          <a:p>
            <a:r>
              <a:rPr lang="en-US" altLang="zh-CN" sz="1600" dirty="0">
                <a:solidFill>
                  <a:srgbClr val="404040"/>
                </a:solidFill>
                <a:latin typeface="Arial" panose="020B0604020202020204" pitchFamily="34" charset="0"/>
                <a:ea typeface="宋体" panose="02010600030101010101" pitchFamily="2" charset="-122"/>
                <a:cs typeface="Arial" panose="020B0604020202020204" pitchFamily="34" charset="0"/>
              </a:rPr>
              <a:t>KEYWORD</a:t>
            </a:r>
            <a:endParaRPr lang="zh-CN" altLang="en-US" sz="1600" dirty="0">
              <a:solidFill>
                <a:srgbClr val="404040"/>
              </a:solidFill>
              <a:latin typeface="Arial" panose="020B0604020202020204" pitchFamily="34" charset="0"/>
              <a:ea typeface="Arial" panose="020B0604020202020204" pitchFamily="34" charset="0"/>
            </a:endParaRPr>
          </a:p>
        </p:txBody>
      </p:sp>
      <p:sp>
        <p:nvSpPr>
          <p:cNvPr id="29707" name="文本框 20"/>
          <p:cNvSpPr txBox="1"/>
          <p:nvPr/>
        </p:nvSpPr>
        <p:spPr>
          <a:xfrm>
            <a:off x="3859213" y="3322638"/>
            <a:ext cx="1217612" cy="338137"/>
          </a:xfrm>
          <a:prstGeom prst="rect">
            <a:avLst/>
          </a:prstGeom>
          <a:noFill/>
          <a:ln w="9525">
            <a:noFill/>
          </a:ln>
        </p:spPr>
        <p:txBody>
          <a:bodyPr wrap="none" anchor="t" anchorCtr="0">
            <a:spAutoFit/>
          </a:bodyPr>
          <a:lstStyle/>
          <a:p>
            <a:r>
              <a:rPr lang="en-US" altLang="zh-CN" sz="1600" dirty="0">
                <a:solidFill>
                  <a:srgbClr val="F5A61C"/>
                </a:solidFill>
                <a:latin typeface="Arial" panose="020B0604020202020204" pitchFamily="34" charset="0"/>
                <a:ea typeface="宋体" panose="02010600030101010101" pitchFamily="2" charset="-122"/>
                <a:cs typeface="Arial" panose="020B0604020202020204" pitchFamily="34" charset="0"/>
              </a:rPr>
              <a:t>KEYWORD</a:t>
            </a:r>
            <a:endParaRPr lang="zh-CN" altLang="en-US" sz="1600" dirty="0">
              <a:solidFill>
                <a:srgbClr val="F5A61C"/>
              </a:solidFill>
              <a:latin typeface="Arial" panose="020B0604020202020204" pitchFamily="34" charset="0"/>
              <a:ea typeface="Arial" panose="020B0604020202020204" pitchFamily="34" charset="0"/>
            </a:endParaRPr>
          </a:p>
        </p:txBody>
      </p:sp>
      <p:sp>
        <p:nvSpPr>
          <p:cNvPr id="29708" name="文本框 21"/>
          <p:cNvSpPr txBox="1"/>
          <p:nvPr/>
        </p:nvSpPr>
        <p:spPr>
          <a:xfrm>
            <a:off x="3890963" y="5497513"/>
            <a:ext cx="1216025" cy="339725"/>
          </a:xfrm>
          <a:prstGeom prst="rect">
            <a:avLst/>
          </a:prstGeom>
          <a:noFill/>
          <a:ln w="9525">
            <a:noFill/>
          </a:ln>
        </p:spPr>
        <p:txBody>
          <a:bodyPr wrap="none" anchor="t" anchorCtr="0">
            <a:spAutoFit/>
          </a:bodyPr>
          <a:lstStyle/>
          <a:p>
            <a:r>
              <a:rPr lang="en-US" altLang="zh-CN" sz="1600" dirty="0">
                <a:solidFill>
                  <a:srgbClr val="404040"/>
                </a:solidFill>
                <a:latin typeface="Arial" panose="020B0604020202020204" pitchFamily="34" charset="0"/>
                <a:ea typeface="宋体" panose="02010600030101010101" pitchFamily="2" charset="-122"/>
                <a:cs typeface="Arial" panose="020B0604020202020204" pitchFamily="34" charset="0"/>
              </a:rPr>
              <a:t>KEYWORD</a:t>
            </a:r>
            <a:endParaRPr lang="zh-CN" altLang="en-US" sz="1600" dirty="0">
              <a:solidFill>
                <a:srgbClr val="404040"/>
              </a:solidFill>
              <a:latin typeface="Arial" panose="020B0604020202020204" pitchFamily="34" charset="0"/>
              <a:ea typeface="Arial" panose="020B0604020202020204" pitchFamily="34" charset="0"/>
            </a:endParaRPr>
          </a:p>
        </p:txBody>
      </p:sp>
      <p:sp>
        <p:nvSpPr>
          <p:cNvPr id="29709" name="文本框 22"/>
          <p:cNvSpPr txBox="1"/>
          <p:nvPr/>
        </p:nvSpPr>
        <p:spPr>
          <a:xfrm>
            <a:off x="1717675" y="5497513"/>
            <a:ext cx="1217613" cy="339725"/>
          </a:xfrm>
          <a:prstGeom prst="rect">
            <a:avLst/>
          </a:prstGeom>
          <a:noFill/>
          <a:ln w="9525">
            <a:noFill/>
          </a:ln>
        </p:spPr>
        <p:txBody>
          <a:bodyPr wrap="none" anchor="t" anchorCtr="0">
            <a:spAutoFit/>
          </a:bodyPr>
          <a:lstStyle/>
          <a:p>
            <a:r>
              <a:rPr lang="en-US" altLang="zh-CN" sz="1600" dirty="0">
                <a:solidFill>
                  <a:srgbClr val="F5A61C"/>
                </a:solidFill>
                <a:latin typeface="Arial" panose="020B0604020202020204" pitchFamily="34" charset="0"/>
                <a:ea typeface="宋体" panose="02010600030101010101" pitchFamily="2" charset="-122"/>
                <a:cs typeface="Arial" panose="020B0604020202020204" pitchFamily="34" charset="0"/>
              </a:rPr>
              <a:t>KEYWORD</a:t>
            </a:r>
            <a:endParaRPr lang="zh-CN" altLang="en-US" sz="1600" dirty="0">
              <a:solidFill>
                <a:srgbClr val="F5A61C"/>
              </a:solidFill>
              <a:latin typeface="Arial" panose="020B0604020202020204" pitchFamily="34" charset="0"/>
              <a:ea typeface="Arial" panose="020B0604020202020204" pitchFamily="34" charset="0"/>
            </a:endParaRPr>
          </a:p>
        </p:txBody>
      </p:sp>
      <p:sp>
        <p:nvSpPr>
          <p:cNvPr id="13" name="KSO_Shape"/>
          <p:cNvSpPr/>
          <p:nvPr/>
        </p:nvSpPr>
        <p:spPr>
          <a:xfrm>
            <a:off x="6618288" y="1958975"/>
            <a:ext cx="474663" cy="474663"/>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9711" name="文本框 26"/>
          <p:cNvSpPr txBox="1"/>
          <p:nvPr/>
        </p:nvSpPr>
        <p:spPr>
          <a:xfrm>
            <a:off x="7092950" y="1903413"/>
            <a:ext cx="1406525" cy="369887"/>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9712" name="TextBox 15"/>
          <p:cNvSpPr txBox="1"/>
          <p:nvPr/>
        </p:nvSpPr>
        <p:spPr>
          <a:xfrm>
            <a:off x="7092950" y="2174875"/>
            <a:ext cx="4305300" cy="368300"/>
          </a:xfrm>
          <a:prstGeom prst="rect">
            <a:avLst/>
          </a:prstGeom>
          <a:noFill/>
          <a:ln w="9525">
            <a:noFill/>
          </a:ln>
        </p:spPr>
        <p:txBody>
          <a:bodyPr wrap="square" anchor="t" anchorCtr="0">
            <a:spAutoFit/>
          </a:bodyPr>
          <a:lstStyle/>
          <a:p>
            <a:pP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36" name="KSO_Shape"/>
          <p:cNvSpPr/>
          <p:nvPr/>
        </p:nvSpPr>
        <p:spPr>
          <a:xfrm>
            <a:off x="6618288" y="3067050"/>
            <a:ext cx="474663" cy="474663"/>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9714" name="文本框 36"/>
          <p:cNvSpPr txBox="1"/>
          <p:nvPr/>
        </p:nvSpPr>
        <p:spPr>
          <a:xfrm>
            <a:off x="7092950" y="3011488"/>
            <a:ext cx="1406525" cy="369887"/>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9715" name="TextBox 15"/>
          <p:cNvSpPr txBox="1"/>
          <p:nvPr/>
        </p:nvSpPr>
        <p:spPr>
          <a:xfrm>
            <a:off x="7092950" y="3282950"/>
            <a:ext cx="4305300" cy="368300"/>
          </a:xfrm>
          <a:prstGeom prst="rect">
            <a:avLst/>
          </a:prstGeom>
          <a:noFill/>
          <a:ln w="9525">
            <a:noFill/>
          </a:ln>
        </p:spPr>
        <p:txBody>
          <a:bodyPr wrap="square" anchor="t" anchorCtr="0">
            <a:spAutoFit/>
          </a:bodyPr>
          <a:lstStyle/>
          <a:p>
            <a:pP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40" name="KSO_Shape"/>
          <p:cNvSpPr/>
          <p:nvPr/>
        </p:nvSpPr>
        <p:spPr>
          <a:xfrm>
            <a:off x="6618288" y="4176713"/>
            <a:ext cx="474663" cy="473075"/>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9717" name="文本框 40"/>
          <p:cNvSpPr txBox="1"/>
          <p:nvPr/>
        </p:nvSpPr>
        <p:spPr>
          <a:xfrm>
            <a:off x="7092950" y="4121150"/>
            <a:ext cx="1406525" cy="368300"/>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9718" name="TextBox 15"/>
          <p:cNvSpPr txBox="1"/>
          <p:nvPr/>
        </p:nvSpPr>
        <p:spPr>
          <a:xfrm>
            <a:off x="7092950" y="4392613"/>
            <a:ext cx="4305300" cy="368300"/>
          </a:xfrm>
          <a:prstGeom prst="rect">
            <a:avLst/>
          </a:prstGeom>
          <a:noFill/>
          <a:ln w="9525">
            <a:noFill/>
          </a:ln>
        </p:spPr>
        <p:txBody>
          <a:bodyPr wrap="square" anchor="t" anchorCtr="0">
            <a:spAutoFit/>
          </a:bodyPr>
          <a:lstStyle/>
          <a:p>
            <a:pPr>
              <a:lnSpc>
                <a:spcPct val="150000"/>
              </a:lnSpc>
            </a:pPr>
            <a:r>
              <a:rPr lang="en-US" altLang="zh-CN" sz="1200" dirty="0">
                <a:latin typeface="Arial" panose="020B0604020202020204" pitchFamily="34" charset="0"/>
                <a:ea typeface="宋体" panose="02010600030101010101" pitchFamily="2" charset="-122"/>
                <a:cs typeface="Arial" panose="020B0604020202020204" pitchFamily="34" charset="0"/>
              </a:rPr>
              <a:t>Add  your  text</a:t>
            </a:r>
            <a:endParaRPr lang="en-US" altLang="zh-CN" sz="1200" dirty="0">
              <a:latin typeface="Arial" panose="020B0604020202020204" pitchFamily="34" charset="0"/>
              <a:ea typeface="Arial" panose="020B0604020202020204" pitchFamily="34" charset="0"/>
            </a:endParaRPr>
          </a:p>
        </p:txBody>
      </p:sp>
      <p:sp>
        <p:nvSpPr>
          <p:cNvPr id="44" name="KSO_Shape"/>
          <p:cNvSpPr/>
          <p:nvPr/>
        </p:nvSpPr>
        <p:spPr>
          <a:xfrm>
            <a:off x="6618288" y="5284788"/>
            <a:ext cx="474663" cy="474663"/>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29720" name="文本框 44"/>
          <p:cNvSpPr txBox="1"/>
          <p:nvPr/>
        </p:nvSpPr>
        <p:spPr>
          <a:xfrm>
            <a:off x="7092950" y="5229225"/>
            <a:ext cx="1406525" cy="369888"/>
          </a:xfrm>
          <a:prstGeom prst="rect">
            <a:avLst/>
          </a:prstGeom>
          <a:noFill/>
          <a:ln w="9525">
            <a:noFill/>
          </a:ln>
        </p:spPr>
        <p:txBody>
          <a:bodyPr wrap="none" anchor="t" anchorCtr="0">
            <a:spAutoFit/>
          </a:bodyPr>
          <a:lstStyle/>
          <a:p>
            <a:r>
              <a:rPr lang="en-US" altLang="zh-CN" b="1" dirty="0">
                <a:solidFill>
                  <a:srgbClr val="595959"/>
                </a:solidFill>
                <a:latin typeface="Arial" panose="020B0604020202020204" pitchFamily="34" charset="0"/>
                <a:ea typeface="宋体" panose="02010600030101010101" pitchFamily="2" charset="-122"/>
                <a:cs typeface="Arial" panose="020B0604020202020204" pitchFamily="34" charset="0"/>
              </a:rPr>
              <a:t>KEYWORD</a:t>
            </a:r>
            <a:endParaRPr lang="zh-CN" altLang="en-US" b="1" dirty="0">
              <a:solidFill>
                <a:srgbClr val="595959"/>
              </a:solidFill>
              <a:latin typeface="Arial" panose="020B0604020202020204" pitchFamily="34" charset="0"/>
              <a:ea typeface="Arial" panose="020B0604020202020204" pitchFamily="34" charset="0"/>
            </a:endParaRPr>
          </a:p>
        </p:txBody>
      </p:sp>
      <p:sp>
        <p:nvSpPr>
          <p:cNvPr id="29721" name="TextBox 15"/>
          <p:cNvSpPr txBox="1"/>
          <p:nvPr/>
        </p:nvSpPr>
        <p:spPr>
          <a:xfrm>
            <a:off x="7092950" y="5500688"/>
            <a:ext cx="4305300" cy="368300"/>
          </a:xfrm>
          <a:prstGeom prst="rect">
            <a:avLst/>
          </a:prstGeom>
          <a:noFill/>
          <a:ln w="9525">
            <a:noFill/>
          </a:ln>
        </p:spPr>
        <p:txBody>
          <a:bodyPr wrap="square" anchor="t" anchorCtr="0">
            <a:spAutoFit/>
          </a:bodyPr>
          <a:lstStyle/>
          <a:p>
            <a:pP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1012825" y="4397375"/>
            <a:ext cx="10166350" cy="0"/>
          </a:xfrm>
          <a:prstGeom prst="line">
            <a:avLst/>
          </a:prstGeom>
          <a:ln w="12700">
            <a:solidFill>
              <a:schemeClr val="bg1">
                <a:lumMod val="6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621972" y="2593737"/>
            <a:ext cx="1251020" cy="2380412"/>
            <a:chOff x="1464547" y="2613409"/>
            <a:chExt cx="1251020" cy="2380412"/>
          </a:xfrm>
          <a:solidFill>
            <a:srgbClr val="F5A61C"/>
          </a:solidFill>
        </p:grpSpPr>
        <p:grpSp>
          <p:nvGrpSpPr>
            <p:cNvPr id="8" name="组合 7"/>
            <p:cNvGrpSpPr/>
            <p:nvPr/>
          </p:nvGrpSpPr>
          <p:grpSpPr>
            <a:xfrm>
              <a:off x="2032907" y="3616778"/>
              <a:ext cx="114300" cy="1377043"/>
              <a:chOff x="2032907" y="3548743"/>
              <a:chExt cx="114300" cy="1377043"/>
            </a:xfrm>
            <a:grpFill/>
          </p:grpSpPr>
          <p:sp>
            <p:nvSpPr>
              <p:cNvPr id="6" name="直接连接符 5"/>
              <p:cNvSpPr/>
              <p:nvPr/>
            </p:nv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sp>
          <p:sp>
            <p:nvSpPr>
              <p:cNvPr id="7" name="椭圆 6"/>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椭圆 8"/>
            <p:cNvSpPr/>
            <p:nvPr/>
          </p:nvSpPr>
          <p:spPr>
            <a:xfrm>
              <a:off x="1464547" y="2613409"/>
              <a:ext cx="1251020" cy="12510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16" name="组合 15"/>
          <p:cNvGrpSpPr/>
          <p:nvPr/>
        </p:nvGrpSpPr>
        <p:grpSpPr>
          <a:xfrm>
            <a:off x="3715971" y="1661124"/>
            <a:ext cx="1970314" cy="3313025"/>
            <a:chOff x="3272204" y="1680796"/>
            <a:chExt cx="1970314" cy="3313025"/>
          </a:xfrm>
          <a:solidFill>
            <a:schemeClr val="tx1">
              <a:lumMod val="75000"/>
              <a:lumOff val="25000"/>
            </a:schemeClr>
          </a:solidFill>
        </p:grpSpPr>
        <p:grpSp>
          <p:nvGrpSpPr>
            <p:cNvPr id="11" name="组合 10"/>
            <p:cNvGrpSpPr/>
            <p:nvPr/>
          </p:nvGrpSpPr>
          <p:grpSpPr>
            <a:xfrm>
              <a:off x="4200211" y="3616778"/>
              <a:ext cx="114300" cy="1377043"/>
              <a:chOff x="2032907" y="3548743"/>
              <a:chExt cx="114300" cy="1377043"/>
            </a:xfrm>
            <a:grpFill/>
          </p:grpSpPr>
          <p:sp>
            <p:nvSpPr>
              <p:cNvPr id="12" name="直接连接符 11"/>
              <p:cNvSpPr/>
              <p:nvPr/>
            </p:nv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sp>
          <p:sp>
            <p:nvSpPr>
              <p:cNvPr id="13" name="椭圆 12"/>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0" name="椭圆 9"/>
            <p:cNvSpPr/>
            <p:nvPr/>
          </p:nvSpPr>
          <p:spPr>
            <a:xfrm>
              <a:off x="3272204" y="1680796"/>
              <a:ext cx="1970314" cy="19703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17" name="组合 16"/>
          <p:cNvGrpSpPr/>
          <p:nvPr/>
        </p:nvGrpSpPr>
        <p:grpSpPr>
          <a:xfrm>
            <a:off x="6489072" y="1661124"/>
            <a:ext cx="1970314" cy="3313025"/>
            <a:chOff x="3272204" y="1680796"/>
            <a:chExt cx="1970314" cy="3313025"/>
          </a:xfrm>
          <a:solidFill>
            <a:srgbClr val="F5A61C"/>
          </a:solidFill>
        </p:grpSpPr>
        <p:grpSp>
          <p:nvGrpSpPr>
            <p:cNvPr id="18" name="组合 17"/>
            <p:cNvGrpSpPr/>
            <p:nvPr/>
          </p:nvGrpSpPr>
          <p:grpSpPr>
            <a:xfrm>
              <a:off x="4200211" y="3616778"/>
              <a:ext cx="114300" cy="1377043"/>
              <a:chOff x="2032907" y="3548743"/>
              <a:chExt cx="114300" cy="1377043"/>
            </a:xfrm>
            <a:grpFill/>
          </p:grpSpPr>
          <p:sp>
            <p:nvSpPr>
              <p:cNvPr id="20" name="直接连接符 19"/>
              <p:cNvSpPr/>
              <p:nvPr/>
            </p:nv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sp>
          <p:sp>
            <p:nvSpPr>
              <p:cNvPr id="21" name="椭圆 20"/>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椭圆 18"/>
            <p:cNvSpPr/>
            <p:nvPr/>
          </p:nvSpPr>
          <p:spPr>
            <a:xfrm>
              <a:off x="3272204" y="1680796"/>
              <a:ext cx="1970314" cy="19703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grpSp>
        <p:nvGrpSpPr>
          <p:cNvPr id="22" name="组合 21"/>
          <p:cNvGrpSpPr/>
          <p:nvPr/>
        </p:nvGrpSpPr>
        <p:grpSpPr>
          <a:xfrm>
            <a:off x="9282264" y="2593737"/>
            <a:ext cx="1251020" cy="2380412"/>
            <a:chOff x="1464547" y="2613409"/>
            <a:chExt cx="1251020" cy="2380412"/>
          </a:xfrm>
          <a:solidFill>
            <a:schemeClr val="tx1">
              <a:lumMod val="75000"/>
              <a:lumOff val="25000"/>
            </a:schemeClr>
          </a:solidFill>
        </p:grpSpPr>
        <p:grpSp>
          <p:nvGrpSpPr>
            <p:cNvPr id="23" name="组合 22"/>
            <p:cNvGrpSpPr/>
            <p:nvPr/>
          </p:nvGrpSpPr>
          <p:grpSpPr>
            <a:xfrm>
              <a:off x="2032907" y="3616778"/>
              <a:ext cx="114300" cy="1377043"/>
              <a:chOff x="2032907" y="3548743"/>
              <a:chExt cx="114300" cy="1377043"/>
            </a:xfrm>
            <a:grpFill/>
          </p:grpSpPr>
          <p:sp>
            <p:nvSpPr>
              <p:cNvPr id="25" name="直接连接符 24"/>
              <p:cNvSpPr/>
              <p:nvPr/>
            </p:nvSpPr>
            <p:spPr>
              <a:xfrm>
                <a:off x="2090057" y="3548743"/>
                <a:ext cx="0" cy="1262743"/>
              </a:xfrm>
              <a:prstGeom prst="line">
                <a:avLst/>
              </a:prstGeom>
              <a:grpFill/>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sp>
          <p:sp>
            <p:nvSpPr>
              <p:cNvPr id="26" name="椭圆 25"/>
              <p:cNvSpPr/>
              <p:nvPr/>
            </p:nvSpPr>
            <p:spPr>
              <a:xfrm>
                <a:off x="2032907" y="4811486"/>
                <a:ext cx="114300" cy="114300"/>
              </a:xfrm>
              <a:prstGeom prst="ellipse">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4" name="椭圆 23"/>
            <p:cNvSpPr/>
            <p:nvPr/>
          </p:nvSpPr>
          <p:spPr>
            <a:xfrm>
              <a:off x="1464547" y="2613409"/>
              <a:ext cx="1251020" cy="12510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7" name="KSO_Shape"/>
          <p:cNvSpPr/>
          <p:nvPr/>
        </p:nvSpPr>
        <p:spPr>
          <a:xfrm>
            <a:off x="9655175" y="2857500"/>
            <a:ext cx="504825" cy="839788"/>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p>
        </p:txBody>
      </p:sp>
      <p:sp>
        <p:nvSpPr>
          <p:cNvPr id="30727" name="KSO_Shape"/>
          <p:cNvSpPr/>
          <p:nvPr/>
        </p:nvSpPr>
        <p:spPr>
          <a:xfrm>
            <a:off x="1831975" y="2873375"/>
            <a:ext cx="839788" cy="815975"/>
          </a:xfrm>
          <a:custGeom>
            <a:avLst/>
            <a:gdLst/>
            <a:ahLst/>
            <a:cxnLst>
              <a:cxn ang="0">
                <a:pos x="234477425" y="664134"/>
              </a:cxn>
              <a:cxn ang="0">
                <a:pos x="218324322" y="4206186"/>
              </a:cxn>
              <a:cxn ang="0">
                <a:pos x="203720297" y="10404595"/>
              </a:cxn>
              <a:cxn ang="0">
                <a:pos x="190443796" y="19185811"/>
              </a:cxn>
              <a:cxn ang="0">
                <a:pos x="178716193" y="30107076"/>
              </a:cxn>
              <a:cxn ang="0">
                <a:pos x="170012835" y="36231753"/>
              </a:cxn>
              <a:cxn ang="0">
                <a:pos x="159022725" y="24425156"/>
              </a:cxn>
              <a:cxn ang="0">
                <a:pos x="146483898" y="14537049"/>
              </a:cxn>
              <a:cxn ang="0">
                <a:pos x="132543635" y="7010189"/>
              </a:cxn>
              <a:cxn ang="0">
                <a:pos x="117201937" y="2066136"/>
              </a:cxn>
              <a:cxn ang="0">
                <a:pos x="100311160" y="0"/>
              </a:cxn>
              <a:cxn ang="0">
                <a:pos x="87403496" y="442756"/>
              </a:cxn>
              <a:cxn ang="0">
                <a:pos x="73094396" y="3099295"/>
              </a:cxn>
              <a:cxn ang="0">
                <a:pos x="59449058" y="7600591"/>
              </a:cxn>
              <a:cxn ang="0">
                <a:pos x="46836500" y="14094292"/>
              </a:cxn>
              <a:cxn ang="0">
                <a:pos x="35404002" y="22285106"/>
              </a:cxn>
              <a:cxn ang="0">
                <a:pos x="25299029" y="31878102"/>
              </a:cxn>
              <a:cxn ang="0">
                <a:pos x="16595671" y="42946833"/>
              </a:cxn>
              <a:cxn ang="0">
                <a:pos x="9514762" y="55196187"/>
              </a:cxn>
              <a:cxn ang="0">
                <a:pos x="4278037" y="68478699"/>
              </a:cxn>
              <a:cxn ang="0">
                <a:pos x="1106330" y="82646725"/>
              </a:cxn>
              <a:cxn ang="0">
                <a:pos x="0" y="97478885"/>
              </a:cxn>
              <a:cxn ang="0">
                <a:pos x="2212660" y="119690259"/>
              </a:cxn>
              <a:cxn ang="0">
                <a:pos x="10104793" y="143893857"/>
              </a:cxn>
              <a:cxn ang="0">
                <a:pos x="22864994" y="165810120"/>
              </a:cxn>
              <a:cxn ang="0">
                <a:pos x="39534397" y="185438688"/>
              </a:cxn>
              <a:cxn ang="0">
                <a:pos x="58932759" y="203001119"/>
              </a:cxn>
              <a:cxn ang="0">
                <a:pos x="83273101" y="221817907"/>
              </a:cxn>
              <a:cxn ang="0">
                <a:pos x="109678460" y="244693416"/>
              </a:cxn>
              <a:cxn ang="0">
                <a:pos x="132101067" y="267716389"/>
              </a:cxn>
              <a:cxn ang="0">
                <a:pos x="151868266" y="293100791"/>
              </a:cxn>
              <a:cxn ang="0">
                <a:pos x="166767396" y="320034840"/>
              </a:cxn>
              <a:cxn ang="0">
                <a:pos x="171709196" y="333833842"/>
              </a:cxn>
              <a:cxn ang="0">
                <a:pos x="178642462" y="315385898"/>
              </a:cxn>
              <a:cxn ang="0">
                <a:pos x="194500459" y="288747140"/>
              </a:cxn>
              <a:cxn ang="0">
                <a:pos x="214931600" y="263657849"/>
              </a:cxn>
              <a:cxn ang="0">
                <a:pos x="237501490" y="241077631"/>
              </a:cxn>
              <a:cxn ang="0">
                <a:pos x="267226199" y="216209719"/>
              </a:cxn>
              <a:cxn ang="0">
                <a:pos x="287878354" y="200196935"/>
              </a:cxn>
              <a:cxn ang="0">
                <a:pos x="306834328" y="182265660"/>
              </a:cxn>
              <a:cxn ang="0">
                <a:pos x="322913520" y="162341801"/>
              </a:cxn>
              <a:cxn ang="0">
                <a:pos x="335009959" y="140056694"/>
              </a:cxn>
              <a:cxn ang="0">
                <a:pos x="341943225" y="115336427"/>
              </a:cxn>
              <a:cxn ang="0">
                <a:pos x="343418392" y="94969992"/>
              </a:cxn>
              <a:cxn ang="0">
                <a:pos x="341869494" y="80211565"/>
              </a:cxn>
              <a:cxn ang="0">
                <a:pos x="338329130" y="66191185"/>
              </a:cxn>
              <a:cxn ang="0">
                <a:pos x="332797119" y="53056318"/>
              </a:cxn>
              <a:cxn ang="0">
                <a:pos x="325421465" y="41028161"/>
              </a:cxn>
              <a:cxn ang="0">
                <a:pos x="316496553" y="30180809"/>
              </a:cxn>
              <a:cxn ang="0">
                <a:pos x="306170566" y="20735459"/>
              </a:cxn>
              <a:cxn ang="0">
                <a:pos x="294516694" y="12913488"/>
              </a:cxn>
              <a:cxn ang="0">
                <a:pos x="281756493" y="6715079"/>
              </a:cxn>
              <a:cxn ang="0">
                <a:pos x="268037424" y="2508893"/>
              </a:cxn>
              <a:cxn ang="0">
                <a:pos x="253507130" y="295110"/>
              </a:cxn>
            </a:cxnLst>
            <a:rect l="0" t="0" r="0" b="0"/>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w="9525">
            <a:noFill/>
          </a:ln>
        </p:spPr>
        <p:txBody>
          <a:bodyPr/>
          <a:lstStyle/>
          <a:p>
            <a:endParaRPr lang="en-US"/>
          </a:p>
        </p:txBody>
      </p:sp>
      <p:sp>
        <p:nvSpPr>
          <p:cNvPr id="30728" name="KSO_Shape"/>
          <p:cNvSpPr/>
          <p:nvPr/>
        </p:nvSpPr>
        <p:spPr>
          <a:xfrm>
            <a:off x="7002463" y="2138363"/>
            <a:ext cx="944562" cy="1201737"/>
          </a:xfrm>
          <a:custGeom>
            <a:avLst/>
            <a:gdLst/>
            <a:ahLst/>
            <a:cxnLst>
              <a:cxn ang="0">
                <a:pos x="176618524" y="171712887"/>
              </a:cxn>
              <a:cxn ang="0">
                <a:pos x="139708258" y="175630588"/>
              </a:cxn>
              <a:cxn ang="0">
                <a:pos x="77494962" y="211056780"/>
              </a:cxn>
              <a:cxn ang="0">
                <a:pos x="58204888" y="235730271"/>
              </a:cxn>
              <a:cxn ang="0">
                <a:pos x="45094184" y="264571333"/>
              </a:cxn>
              <a:cxn ang="0">
                <a:pos x="39332112" y="296663238"/>
              </a:cxn>
              <a:cxn ang="0">
                <a:pos x="40584696" y="324337472"/>
              </a:cxn>
              <a:cxn ang="0">
                <a:pos x="48350857" y="352844991"/>
              </a:cxn>
              <a:cxn ang="0">
                <a:pos x="61795538" y="378268553"/>
              </a:cxn>
              <a:cxn ang="0">
                <a:pos x="80250786" y="400107728"/>
              </a:cxn>
              <a:cxn ang="0">
                <a:pos x="103048418" y="417529232"/>
              </a:cxn>
              <a:cxn ang="0">
                <a:pos x="129353148" y="429699091"/>
              </a:cxn>
              <a:cxn ang="0">
                <a:pos x="158330380" y="436034120"/>
              </a:cxn>
              <a:cxn ang="0">
                <a:pos x="185470396" y="436034120"/>
              </a:cxn>
              <a:cxn ang="0">
                <a:pos x="214530949" y="429699091"/>
              </a:cxn>
              <a:cxn ang="0">
                <a:pos x="240752358" y="417529232"/>
              </a:cxn>
              <a:cxn ang="0">
                <a:pos x="263466438" y="400107728"/>
              </a:cxn>
              <a:cxn ang="0">
                <a:pos x="281921686" y="378268553"/>
              </a:cxn>
              <a:cxn ang="0">
                <a:pos x="295449918" y="352844991"/>
              </a:cxn>
              <a:cxn ang="0">
                <a:pos x="303132527" y="324337472"/>
              </a:cxn>
              <a:cxn ang="0">
                <a:pos x="304385112" y="296079824"/>
              </a:cxn>
              <a:cxn ang="0">
                <a:pos x="297704432" y="261653803"/>
              </a:cxn>
              <a:cxn ang="0">
                <a:pos x="282589639" y="230978826"/>
              </a:cxn>
              <a:cxn ang="0">
                <a:pos x="260376638" y="205388608"/>
              </a:cxn>
              <a:cxn ang="0">
                <a:pos x="257203287" y="304165326"/>
              </a:cxn>
              <a:cxn ang="0">
                <a:pos x="254948773" y="323337072"/>
              </a:cxn>
              <a:cxn ang="0">
                <a:pos x="246848406" y="344759490"/>
              </a:cxn>
              <a:cxn ang="0">
                <a:pos x="222881741" y="372350280"/>
              </a:cxn>
              <a:cxn ang="0">
                <a:pos x="197244964" y="385520540"/>
              </a:cxn>
              <a:cxn ang="0">
                <a:pos x="178455740" y="389104927"/>
              </a:cxn>
              <a:cxn ang="0">
                <a:pos x="161086203" y="388604726"/>
              </a:cxn>
              <a:cxn ang="0">
                <a:pos x="142630955" y="384103382"/>
              </a:cxn>
              <a:cxn ang="0">
                <a:pos x="114655883" y="367182308"/>
              </a:cxn>
              <a:cxn ang="0">
                <a:pos x="93361490" y="337257632"/>
              </a:cxn>
              <a:cxn ang="0">
                <a:pos x="87933395" y="319169271"/>
              </a:cxn>
              <a:cxn ang="0">
                <a:pos x="86597259" y="301914654"/>
              </a:cxn>
              <a:cxn ang="0">
                <a:pos x="89269531" y="282909565"/>
              </a:cxn>
              <a:cxn ang="0">
                <a:pos x="98956458" y="260069989"/>
              </a:cxn>
              <a:cxn ang="0">
                <a:pos x="124259259" y="233562812"/>
              </a:cxn>
              <a:cxn ang="0">
                <a:pos x="148559900" y="222309911"/>
              </a:cxn>
              <a:cxn ang="0">
                <a:pos x="167516228" y="219142281"/>
              </a:cxn>
              <a:cxn ang="0">
                <a:pos x="184885765" y="220059239"/>
              </a:cxn>
              <a:cxn ang="0">
                <a:pos x="203090358" y="225060554"/>
              </a:cxn>
              <a:cxn ang="0">
                <a:pos x="232151141" y="244065643"/>
              </a:cxn>
              <a:cxn ang="0">
                <a:pos x="251274342" y="272990148"/>
              </a:cxn>
              <a:cxn ang="0">
                <a:pos x="256201357" y="291245166"/>
              </a:cxn>
              <a:cxn ang="0">
                <a:pos x="0" y="38510378"/>
              </a:cxn>
              <a:cxn ang="0">
                <a:pos x="96367738" y="276991292"/>
              </a:cxn>
              <a:cxn ang="0">
                <a:pos x="94280098" y="279825378"/>
              </a:cxn>
              <a:cxn ang="0">
                <a:pos x="122672698" y="366765551"/>
              </a:cxn>
              <a:cxn ang="0">
                <a:pos x="123841731" y="370016395"/>
              </a:cxn>
              <a:cxn ang="0">
                <a:pos x="171858612" y="337757603"/>
              </a:cxn>
              <a:cxn ang="0">
                <a:pos x="219040437" y="370433152"/>
              </a:cxn>
              <a:cxn ang="0">
                <a:pos x="221128077" y="367682279"/>
              </a:cxn>
              <a:cxn ang="0">
                <a:pos x="249353575" y="280742336"/>
              </a:cxn>
              <a:cxn ang="0">
                <a:pos x="248268093" y="277408049"/>
              </a:cxn>
              <a:cxn ang="0">
                <a:pos x="174363781" y="223976939"/>
              </a:cxn>
              <a:cxn ang="0">
                <a:pos x="170940004" y="222893325"/>
              </a:cxn>
            </a:cxnLst>
            <a:rect l="0" t="0" r="0" b="0"/>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w="9525">
            <a:noFill/>
          </a:ln>
        </p:spPr>
        <p:txBody>
          <a:bodyPr/>
          <a:lstStyle/>
          <a:p>
            <a:endParaRPr lang="en-US"/>
          </a:p>
        </p:txBody>
      </p:sp>
      <p:sp>
        <p:nvSpPr>
          <p:cNvPr id="30729" name="KSO_Shape"/>
          <p:cNvSpPr/>
          <p:nvPr/>
        </p:nvSpPr>
        <p:spPr>
          <a:xfrm>
            <a:off x="4089400" y="2046288"/>
            <a:ext cx="1198563" cy="1200150"/>
          </a:xfrm>
          <a:custGeom>
            <a:avLst/>
            <a:gdLst/>
            <a:ahLst/>
            <a:cxnLst>
              <a:cxn ang="0">
                <a:pos x="456297351" y="212650728"/>
              </a:cxn>
              <a:cxn ang="0">
                <a:pos x="431997546" y="161195320"/>
              </a:cxn>
              <a:cxn ang="0">
                <a:pos x="437515098" y="136821720"/>
              </a:cxn>
              <a:cxn ang="0">
                <a:pos x="461580166" y="102322038"/>
              </a:cxn>
              <a:cxn ang="0">
                <a:pos x="422841156" y="58284777"/>
              </a:cxn>
              <a:cxn ang="0">
                <a:pos x="400888996" y="60521910"/>
              </a:cxn>
              <a:cxn ang="0">
                <a:pos x="365319620" y="86308464"/>
              </a:cxn>
              <a:cxn ang="0">
                <a:pos x="312024445" y="67115606"/>
              </a:cxn>
              <a:cxn ang="0">
                <a:pos x="298641695" y="46038991"/>
              </a:cxn>
              <a:cxn ang="0">
                <a:pos x="291246244" y="4592238"/>
              </a:cxn>
              <a:cxn ang="0">
                <a:pos x="233020496" y="824177"/>
              </a:cxn>
              <a:cxn ang="0">
                <a:pos x="219168271" y="17897604"/>
              </a:cxn>
              <a:cxn ang="0">
                <a:pos x="212124790" y="61463789"/>
              </a:cxn>
              <a:cxn ang="0">
                <a:pos x="160825290" y="85719688"/>
              </a:cxn>
              <a:cxn ang="0">
                <a:pos x="136642717" y="80303272"/>
              </a:cxn>
              <a:cxn ang="0">
                <a:pos x="102012563" y="56165346"/>
              </a:cxn>
              <a:cxn ang="0">
                <a:pos x="58225747" y="94903891"/>
              </a:cxn>
              <a:cxn ang="0">
                <a:pos x="60338928" y="116804685"/>
              </a:cxn>
              <a:cxn ang="0">
                <a:pos x="86164663" y="152599893"/>
              </a:cxn>
              <a:cxn ang="0">
                <a:pos x="66912662" y="206174732"/>
              </a:cxn>
              <a:cxn ang="0">
                <a:pos x="45899723" y="219480098"/>
              </a:cxn>
              <a:cxn ang="0">
                <a:pos x="4578330" y="226780272"/>
              </a:cxn>
              <a:cxn ang="0">
                <a:pos x="939221" y="285418152"/>
              </a:cxn>
              <a:cxn ang="0">
                <a:pos x="17843304" y="299312294"/>
              </a:cxn>
              <a:cxn ang="0">
                <a:pos x="61395382" y="306494767"/>
              </a:cxn>
              <a:cxn ang="0">
                <a:pos x="85460450" y="357832474"/>
              </a:cxn>
              <a:cxn ang="0">
                <a:pos x="80060403" y="382206074"/>
              </a:cxn>
              <a:cxn ang="0">
                <a:pos x="55995334" y="416705756"/>
              </a:cxn>
              <a:cxn ang="0">
                <a:pos x="94734345" y="460743016"/>
              </a:cxn>
              <a:cxn ang="0">
                <a:pos x="116569000" y="458505884"/>
              </a:cxn>
              <a:cxn ang="0">
                <a:pos x="152138376" y="432719330"/>
              </a:cxn>
              <a:cxn ang="0">
                <a:pos x="205551056" y="451912188"/>
              </a:cxn>
              <a:cxn ang="0">
                <a:pos x="218816301" y="473224205"/>
              </a:cxn>
              <a:cxn ang="0">
                <a:pos x="226211752" y="514553530"/>
              </a:cxn>
              <a:cxn ang="0">
                <a:pos x="284555005" y="518085916"/>
              </a:cxn>
              <a:cxn ang="0">
                <a:pos x="298524462" y="501130190"/>
              </a:cxn>
              <a:cxn ang="0">
                <a:pos x="305567943" y="457681706"/>
              </a:cxn>
              <a:cxn ang="0">
                <a:pos x="356750210" y="433425807"/>
              </a:cxn>
              <a:cxn ang="0">
                <a:pos x="381050016" y="438842223"/>
              </a:cxn>
              <a:cxn ang="0">
                <a:pos x="415445433" y="462980421"/>
              </a:cxn>
              <a:cxn ang="0">
                <a:pos x="459349753" y="424123903"/>
              </a:cxn>
              <a:cxn ang="0">
                <a:pos x="457236573" y="402105136"/>
              </a:cxn>
              <a:cxn ang="0">
                <a:pos x="431410566" y="366427901"/>
              </a:cxn>
              <a:cxn ang="0">
                <a:pos x="450545334" y="312971035"/>
              </a:cxn>
              <a:cxn ang="0">
                <a:pos x="471675777" y="299547696"/>
              </a:cxn>
              <a:cxn ang="0">
                <a:pos x="512997171" y="292129822"/>
              </a:cxn>
              <a:cxn ang="0">
                <a:pos x="516636280" y="233609642"/>
              </a:cxn>
              <a:cxn ang="0">
                <a:pos x="499614692" y="219597799"/>
              </a:cxn>
              <a:cxn ang="0">
                <a:pos x="348532770" y="302726980"/>
              </a:cxn>
              <a:cxn ang="0">
                <a:pos x="310381012" y="344762509"/>
              </a:cxn>
              <a:cxn ang="0">
                <a:pos x="258846503" y="359245428"/>
              </a:cxn>
              <a:cxn ang="0">
                <a:pos x="203203138" y="342289975"/>
              </a:cxn>
              <a:cxn ang="0">
                <a:pos x="167046783" y="298370416"/>
              </a:cxn>
              <a:cxn ang="0">
                <a:pos x="160355544" y="244206800"/>
              </a:cxn>
              <a:cxn ang="0">
                <a:pos x="185125096" y="192398290"/>
              </a:cxn>
              <a:cxn ang="0">
                <a:pos x="233959445" y="162843676"/>
              </a:cxn>
              <a:cxn ang="0">
                <a:pos x="288428851" y="164138930"/>
              </a:cxn>
              <a:cxn ang="0">
                <a:pos x="335502534" y="196048377"/>
              </a:cxn>
              <a:cxn ang="0">
                <a:pos x="357806664" y="249269841"/>
              </a:cxn>
            </a:cxnLst>
            <a:rect l="0" t="0" r="0" b="0"/>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w="9525">
            <a:noFill/>
          </a:ln>
        </p:spPr>
        <p:txBody>
          <a:bodyPr/>
          <a:lstStyle/>
          <a:p>
            <a:endParaRPr lang="en-US"/>
          </a:p>
        </p:txBody>
      </p:sp>
      <p:sp>
        <p:nvSpPr>
          <p:cNvPr id="30730" name="文本框 30"/>
          <p:cNvSpPr txBox="1"/>
          <p:nvPr/>
        </p:nvSpPr>
        <p:spPr>
          <a:xfrm>
            <a:off x="1574800" y="5048250"/>
            <a:ext cx="1346200" cy="369888"/>
          </a:xfrm>
          <a:prstGeom prst="rect">
            <a:avLst/>
          </a:prstGeom>
          <a:solidFill>
            <a:srgbClr val="F5A61C"/>
          </a:solidFill>
          <a:ln w="9525">
            <a:noFill/>
          </a:ln>
        </p:spPr>
        <p:txBody>
          <a:bodyPr wrap="none" anchor="t" anchorCtr="0">
            <a:spAutoFit/>
          </a:bodyPr>
          <a:lstStyle/>
          <a:p>
            <a:r>
              <a:rPr lang="en-US" altLang="zh-CN" dirty="0">
                <a:solidFill>
                  <a:srgbClr val="262626"/>
                </a:solidFill>
                <a:latin typeface="Arial" panose="020B0604020202020204" pitchFamily="34" charset="0"/>
                <a:ea typeface="宋体" panose="02010600030101010101" pitchFamily="2" charset="-122"/>
                <a:cs typeface="Arial" panose="020B0604020202020204" pitchFamily="34" charset="0"/>
              </a:rPr>
              <a:t>KEYWORD</a:t>
            </a:r>
            <a:endParaRPr lang="zh-CN" altLang="en-US" dirty="0">
              <a:solidFill>
                <a:srgbClr val="262626"/>
              </a:solidFill>
              <a:latin typeface="Arial" panose="020B0604020202020204" pitchFamily="34" charset="0"/>
              <a:ea typeface="Arial" panose="020B0604020202020204" pitchFamily="34" charset="0"/>
            </a:endParaRPr>
          </a:p>
        </p:txBody>
      </p:sp>
      <p:sp>
        <p:nvSpPr>
          <p:cNvPr id="30731" name="文本框 31"/>
          <p:cNvSpPr txBox="1"/>
          <p:nvPr/>
        </p:nvSpPr>
        <p:spPr>
          <a:xfrm>
            <a:off x="4043363" y="5048250"/>
            <a:ext cx="1346200" cy="369888"/>
          </a:xfrm>
          <a:prstGeom prst="rect">
            <a:avLst/>
          </a:prstGeom>
          <a:solidFill>
            <a:srgbClr val="404040"/>
          </a:solidFill>
          <a:ln w="9525">
            <a:noFill/>
          </a:ln>
        </p:spPr>
        <p:txBody>
          <a:bodyPr wrap="none" anchor="t" anchorCtr="0">
            <a:spAutoFit/>
          </a:bodyPr>
          <a:lstStyle/>
          <a:p>
            <a:r>
              <a:rPr lang="en-US" altLang="zh-CN" dirty="0">
                <a:solidFill>
                  <a:schemeClr val="bg1"/>
                </a:solidFill>
                <a:latin typeface="Arial" panose="020B0604020202020204" pitchFamily="34" charset="0"/>
                <a:ea typeface="宋体" panose="02010600030101010101" pitchFamily="2" charset="-122"/>
                <a:cs typeface="Arial" panose="020B0604020202020204" pitchFamily="34" charset="0"/>
              </a:rPr>
              <a:t>KEYWORD</a:t>
            </a:r>
            <a:endParaRPr lang="zh-CN" altLang="en-US" dirty="0">
              <a:solidFill>
                <a:schemeClr val="bg1"/>
              </a:solidFill>
              <a:latin typeface="Arial" panose="020B0604020202020204" pitchFamily="34" charset="0"/>
              <a:ea typeface="Arial" panose="020B0604020202020204" pitchFamily="34" charset="0"/>
            </a:endParaRPr>
          </a:p>
        </p:txBody>
      </p:sp>
      <p:sp>
        <p:nvSpPr>
          <p:cNvPr id="30732" name="文本框 32"/>
          <p:cNvSpPr txBox="1"/>
          <p:nvPr/>
        </p:nvSpPr>
        <p:spPr>
          <a:xfrm>
            <a:off x="6804025" y="5048250"/>
            <a:ext cx="1346200" cy="369888"/>
          </a:xfrm>
          <a:prstGeom prst="rect">
            <a:avLst/>
          </a:prstGeom>
          <a:solidFill>
            <a:srgbClr val="F5A61C"/>
          </a:solidFill>
          <a:ln w="9525">
            <a:noFill/>
          </a:ln>
        </p:spPr>
        <p:txBody>
          <a:bodyPr wrap="none" anchor="t" anchorCtr="0">
            <a:spAutoFit/>
          </a:bodyPr>
          <a:lstStyle/>
          <a:p>
            <a:r>
              <a:rPr lang="en-US" altLang="zh-CN" dirty="0">
                <a:solidFill>
                  <a:srgbClr val="262626"/>
                </a:solidFill>
                <a:latin typeface="Arial" panose="020B0604020202020204" pitchFamily="34" charset="0"/>
                <a:ea typeface="宋体" panose="02010600030101010101" pitchFamily="2" charset="-122"/>
                <a:cs typeface="Arial" panose="020B0604020202020204" pitchFamily="34" charset="0"/>
              </a:rPr>
              <a:t>KEYWORD</a:t>
            </a:r>
            <a:endParaRPr lang="zh-CN" altLang="en-US" dirty="0">
              <a:solidFill>
                <a:srgbClr val="262626"/>
              </a:solidFill>
              <a:latin typeface="Arial" panose="020B0604020202020204" pitchFamily="34" charset="0"/>
              <a:ea typeface="Arial" panose="020B0604020202020204" pitchFamily="34" charset="0"/>
            </a:endParaRPr>
          </a:p>
        </p:txBody>
      </p:sp>
      <p:sp>
        <p:nvSpPr>
          <p:cNvPr id="30733" name="文本框 33"/>
          <p:cNvSpPr txBox="1"/>
          <p:nvPr/>
        </p:nvSpPr>
        <p:spPr>
          <a:xfrm>
            <a:off x="9282113" y="5048250"/>
            <a:ext cx="1347787" cy="369888"/>
          </a:xfrm>
          <a:prstGeom prst="rect">
            <a:avLst/>
          </a:prstGeom>
          <a:solidFill>
            <a:srgbClr val="404040"/>
          </a:solidFill>
          <a:ln w="9525">
            <a:noFill/>
          </a:ln>
        </p:spPr>
        <p:txBody>
          <a:bodyPr wrap="none" anchor="t" anchorCtr="0">
            <a:spAutoFit/>
          </a:bodyPr>
          <a:lstStyle/>
          <a:p>
            <a:r>
              <a:rPr lang="en-US" altLang="zh-CN" dirty="0">
                <a:solidFill>
                  <a:schemeClr val="bg1"/>
                </a:solidFill>
                <a:latin typeface="Arial" panose="020B0604020202020204" pitchFamily="34" charset="0"/>
                <a:ea typeface="宋体" panose="02010600030101010101" pitchFamily="2" charset="-122"/>
                <a:cs typeface="Arial" panose="020B0604020202020204" pitchFamily="34" charset="0"/>
              </a:rPr>
              <a:t>KEYWORD</a:t>
            </a:r>
            <a:endParaRPr lang="zh-CN" altLang="en-US" dirty="0">
              <a:solidFill>
                <a:schemeClr val="bg1"/>
              </a:solidFill>
              <a:latin typeface="Arial" panose="020B0604020202020204" pitchFamily="34" charset="0"/>
              <a:ea typeface="Arial" panose="020B0604020202020204" pitchFamily="34" charset="0"/>
            </a:endParaRPr>
          </a:p>
        </p:txBody>
      </p:sp>
      <p:sp>
        <p:nvSpPr>
          <p:cNvPr id="30734" name="TextBox 15"/>
          <p:cNvSpPr txBox="1"/>
          <p:nvPr/>
        </p:nvSpPr>
        <p:spPr>
          <a:xfrm>
            <a:off x="1246188" y="5611813"/>
            <a:ext cx="2003425" cy="646112"/>
          </a:xfrm>
          <a:prstGeom prst="rect">
            <a:avLst/>
          </a:prstGeom>
          <a:noFill/>
          <a:ln w="9525">
            <a:noFill/>
          </a:ln>
        </p:spPr>
        <p:txBody>
          <a:bodyPr wrap="square" anchor="t" anchorCtr="0">
            <a:spAutoFit/>
          </a:bodyPr>
          <a:lstStyle/>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p>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30735" name="TextBox 15"/>
          <p:cNvSpPr txBox="1"/>
          <p:nvPr/>
        </p:nvSpPr>
        <p:spPr>
          <a:xfrm>
            <a:off x="3698875" y="5611813"/>
            <a:ext cx="2003425" cy="646112"/>
          </a:xfrm>
          <a:prstGeom prst="rect">
            <a:avLst/>
          </a:prstGeom>
          <a:noFill/>
          <a:ln w="9525">
            <a:noFill/>
          </a:ln>
        </p:spPr>
        <p:txBody>
          <a:bodyPr wrap="square" anchor="t" anchorCtr="0">
            <a:spAutoFit/>
          </a:bodyPr>
          <a:lstStyle/>
          <a:p>
            <a:pPr algn="ctr">
              <a:lnSpc>
                <a:spcPct val="150000"/>
              </a:lnSpc>
            </a:pPr>
            <a:r>
              <a:rPr lang="zh-CN" altLang="zh-CN" sz="1200" dirty="0">
                <a:latin typeface="Arial" panose="020B0604020202020204" pitchFamily="34" charset="0"/>
                <a:ea typeface="宋体" panose="02010600030101010101" pitchFamily="2" charset="-122"/>
                <a:cs typeface="Arial" panose="020B0604020202020204" pitchFamily="34" charset="0"/>
              </a:rPr>
              <a:t>Add  your  text</a:t>
            </a:r>
          </a:p>
          <a:p>
            <a:pPr algn="ctr">
              <a:lnSpc>
                <a:spcPct val="150000"/>
              </a:lnSpc>
            </a:pPr>
            <a:r>
              <a:rPr lang="zh-CN" altLang="zh-CN" sz="1200" dirty="0">
                <a:latin typeface="Arial" panose="020B0604020202020204" pitchFamily="34" charset="0"/>
                <a:ea typeface="宋体" panose="02010600030101010101" pitchFamily="2" charset="-122"/>
                <a:cs typeface="Arial" panose="020B0604020202020204" pitchFamily="34" charset="0"/>
              </a:rPr>
              <a:t>Add  your  text</a:t>
            </a:r>
            <a:endParaRPr lang="zh-CN" altLang="zh-CN" sz="1200" dirty="0">
              <a:latin typeface="Arial" panose="020B0604020202020204" pitchFamily="34" charset="0"/>
              <a:ea typeface="Arial" panose="020B0604020202020204" pitchFamily="34" charset="0"/>
            </a:endParaRPr>
          </a:p>
        </p:txBody>
      </p:sp>
      <p:sp>
        <p:nvSpPr>
          <p:cNvPr id="30736" name="TextBox 15"/>
          <p:cNvSpPr txBox="1"/>
          <p:nvPr/>
        </p:nvSpPr>
        <p:spPr>
          <a:xfrm>
            <a:off x="6415088" y="5611813"/>
            <a:ext cx="2003425" cy="646112"/>
          </a:xfrm>
          <a:prstGeom prst="rect">
            <a:avLst/>
          </a:prstGeom>
          <a:noFill/>
          <a:ln w="9525">
            <a:noFill/>
          </a:ln>
        </p:spPr>
        <p:txBody>
          <a:bodyPr wrap="square" anchor="t" anchorCtr="0">
            <a:spAutoFit/>
          </a:bodyPr>
          <a:lstStyle/>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p>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
        <p:nvSpPr>
          <p:cNvPr id="30737" name="TextBox 15"/>
          <p:cNvSpPr txBox="1"/>
          <p:nvPr/>
        </p:nvSpPr>
        <p:spPr>
          <a:xfrm>
            <a:off x="8905875" y="5611813"/>
            <a:ext cx="2003425" cy="646112"/>
          </a:xfrm>
          <a:prstGeom prst="rect">
            <a:avLst/>
          </a:prstGeom>
          <a:noFill/>
          <a:ln w="9525">
            <a:noFill/>
          </a:ln>
        </p:spPr>
        <p:txBody>
          <a:bodyPr wrap="square" anchor="t" anchorCtr="0">
            <a:spAutoFit/>
          </a:bodyPr>
          <a:lstStyle/>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p>
          <a:p>
            <a:pPr algn="ctr">
              <a:lnSpc>
                <a:spcPct val="150000"/>
              </a:lnSpc>
            </a:pPr>
            <a:r>
              <a:rPr lang="zh-CN" altLang="en-US" sz="1200" dirty="0">
                <a:latin typeface="Arial" panose="020B0604020202020204" pitchFamily="34" charset="0"/>
                <a:ea typeface="宋体" panose="02010600030101010101" pitchFamily="2" charset="-122"/>
                <a:cs typeface="Arial" panose="020B0604020202020204" pitchFamily="34" charset="0"/>
              </a:rPr>
              <a:t>Add  your  text</a:t>
            </a:r>
            <a:endParaRPr lang="zh-CN" altLang="en-US" sz="12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459663" y="30226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椭圆 7"/>
          <p:cNvSpPr/>
          <p:nvPr/>
        </p:nvSpPr>
        <p:spPr>
          <a:xfrm>
            <a:off x="7459663" y="543718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459663" y="46323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459663" y="22177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459663" y="38274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851775" y="2033588"/>
            <a:ext cx="2592388" cy="614362"/>
          </a:xfrm>
          <a:prstGeom prst="rect">
            <a:avLst/>
          </a:prstGeom>
          <a:noFill/>
          <a:ln w="9525">
            <a:noFill/>
          </a:ln>
        </p:spPr>
        <p:txBody>
          <a:bodyPr anchor="t" anchorCtr="0">
            <a:spAutoFit/>
          </a:bodyPr>
          <a:lstStyle/>
          <a:p>
            <a:pPr>
              <a:buClr>
                <a:schemeClr val="accent1"/>
              </a:buClr>
            </a:pPr>
            <a:r>
              <a:rPr lang="zh-CN" altLang="en-US" sz="2000" b="1"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p>
          <a:p>
            <a:pPr>
              <a:buClr>
                <a:schemeClr val="accent1"/>
              </a:buClr>
            </a:pPr>
            <a:r>
              <a:rPr lang="zh-CN" altLang="en-US" sz="1400"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words here</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4823" name="矩形 13"/>
          <p:cNvSpPr/>
          <p:nvPr/>
        </p:nvSpPr>
        <p:spPr>
          <a:xfrm>
            <a:off x="7851775" y="2838450"/>
            <a:ext cx="2592388" cy="614363"/>
          </a:xfrm>
          <a:prstGeom prst="rect">
            <a:avLst/>
          </a:prstGeom>
          <a:noFill/>
          <a:ln w="9525">
            <a:noFill/>
          </a:ln>
        </p:spPr>
        <p:txBody>
          <a:bodyPr anchor="t" anchorCtr="0">
            <a:spAutoFit/>
          </a:bodyPr>
          <a:lstStyle/>
          <a:p>
            <a:pPr>
              <a:buClr>
                <a:schemeClr val="accent1"/>
              </a:buClr>
            </a:pPr>
            <a:r>
              <a:rPr lang="zh-CN" altLang="en-US" sz="2000" b="1"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p>
          <a:p>
            <a:pPr>
              <a:buClr>
                <a:schemeClr val="accent1"/>
              </a:buClr>
            </a:pPr>
            <a:r>
              <a:rPr lang="zh-CN" altLang="en-US" sz="1400"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words here</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4824" name="矩形 13"/>
          <p:cNvSpPr/>
          <p:nvPr/>
        </p:nvSpPr>
        <p:spPr>
          <a:xfrm>
            <a:off x="7851775" y="3643313"/>
            <a:ext cx="2592388" cy="612775"/>
          </a:xfrm>
          <a:prstGeom prst="rect">
            <a:avLst/>
          </a:prstGeom>
          <a:noFill/>
          <a:ln w="9525">
            <a:noFill/>
          </a:ln>
        </p:spPr>
        <p:txBody>
          <a:bodyPr anchor="t" anchorCtr="0">
            <a:spAutoFit/>
          </a:bodyPr>
          <a:lstStyle/>
          <a:p>
            <a:pPr>
              <a:buClr>
                <a:schemeClr val="accent1"/>
              </a:buClr>
            </a:pPr>
            <a:r>
              <a:rPr lang="zh-CN" altLang="en-US" sz="2000" b="1"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p>
          <a:p>
            <a:pPr>
              <a:buClr>
                <a:schemeClr val="accent1"/>
              </a:buClr>
            </a:pPr>
            <a:r>
              <a:rPr lang="zh-CN" altLang="en-US" sz="1400"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words here</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4825" name="矩形 13"/>
          <p:cNvSpPr/>
          <p:nvPr/>
        </p:nvSpPr>
        <p:spPr>
          <a:xfrm>
            <a:off x="7851775" y="4446588"/>
            <a:ext cx="2592388" cy="614362"/>
          </a:xfrm>
          <a:prstGeom prst="rect">
            <a:avLst/>
          </a:prstGeom>
          <a:noFill/>
          <a:ln w="9525">
            <a:noFill/>
          </a:ln>
        </p:spPr>
        <p:txBody>
          <a:bodyPr anchor="t" anchorCtr="0">
            <a:spAutoFit/>
          </a:bodyPr>
          <a:lstStyle/>
          <a:p>
            <a:pPr>
              <a:buClr>
                <a:schemeClr val="accent1"/>
              </a:buClr>
            </a:pPr>
            <a:r>
              <a:rPr lang="zh-CN" altLang="en-US" sz="2000" b="1"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p>
          <a:p>
            <a:pPr>
              <a:buClr>
                <a:schemeClr val="accent1"/>
              </a:buClr>
            </a:pPr>
            <a:r>
              <a:rPr lang="zh-CN" altLang="en-US" sz="1400"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words here</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4826" name="矩形 13"/>
          <p:cNvSpPr/>
          <p:nvPr/>
        </p:nvSpPr>
        <p:spPr>
          <a:xfrm>
            <a:off x="7851775" y="5251450"/>
            <a:ext cx="2592388" cy="614363"/>
          </a:xfrm>
          <a:prstGeom prst="rect">
            <a:avLst/>
          </a:prstGeom>
          <a:noFill/>
          <a:ln w="9525">
            <a:noFill/>
          </a:ln>
        </p:spPr>
        <p:txBody>
          <a:bodyPr anchor="t" anchorCtr="0">
            <a:spAutoFit/>
          </a:bodyPr>
          <a:lstStyle/>
          <a:p>
            <a:pPr>
              <a:buClr>
                <a:schemeClr val="accent1"/>
              </a:buClr>
            </a:pPr>
            <a:r>
              <a:rPr lang="zh-CN" altLang="en-US" sz="2000" b="1"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title</a:t>
            </a:r>
          </a:p>
          <a:p>
            <a:pPr>
              <a:buClr>
                <a:schemeClr val="accent1"/>
              </a:buClr>
            </a:pPr>
            <a:r>
              <a:rPr lang="zh-CN" altLang="en-US" sz="1400" dirty="0">
                <a:latin typeface="Arial" panose="020B0604020202020204" pitchFamily="34" charset="0"/>
                <a:ea typeface="宋体" panose="02010600030101010101" pitchFamily="2" charset="-122"/>
                <a:cs typeface="Arial" panose="020B0604020202020204" pitchFamily="34" charset="0"/>
                <a:sym typeface="Calibri" panose="020F0502020204030204" charset="0"/>
              </a:rPr>
              <a:t>Add your words here</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 name="五边形 1"/>
          <p:cNvSpPr/>
          <p:nvPr/>
        </p:nvSpPr>
        <p:spPr>
          <a:xfrm>
            <a:off x="0" y="2341563"/>
            <a:ext cx="5983288" cy="644525"/>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solidFill>
                <a:srgbClr val="FCC818"/>
              </a:solidFill>
            </a:endParaRPr>
          </a:p>
        </p:txBody>
      </p:sp>
      <p:sp>
        <p:nvSpPr>
          <p:cNvPr id="30" name="五边形 29"/>
          <p:cNvSpPr/>
          <p:nvPr/>
        </p:nvSpPr>
        <p:spPr>
          <a:xfrm>
            <a:off x="0" y="2978150"/>
            <a:ext cx="5983288" cy="646113"/>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38" name="五边形 37"/>
          <p:cNvSpPr/>
          <p:nvPr/>
        </p:nvSpPr>
        <p:spPr>
          <a:xfrm>
            <a:off x="0" y="3616325"/>
            <a:ext cx="5983288" cy="644525"/>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39" name="五边形 38"/>
          <p:cNvSpPr/>
          <p:nvPr/>
        </p:nvSpPr>
        <p:spPr>
          <a:xfrm>
            <a:off x="0" y="4252913"/>
            <a:ext cx="5983288" cy="644525"/>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sp>
        <p:nvSpPr>
          <p:cNvPr id="40" name="五边形 39"/>
          <p:cNvSpPr/>
          <p:nvPr/>
        </p:nvSpPr>
        <p:spPr>
          <a:xfrm>
            <a:off x="0" y="4889500"/>
            <a:ext cx="5983288" cy="646113"/>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solidFill>
                <a:srgbClr val="FCC818"/>
              </a:solidFill>
            </a:endParaRPr>
          </a:p>
        </p:txBody>
      </p:sp>
      <p:pic>
        <p:nvPicPr>
          <p:cNvPr id="34832" name="图片 2"/>
          <p:cNvPicPr>
            <a:picLocks noChangeAspect="1"/>
          </p:cNvPicPr>
          <p:nvPr/>
        </p:nvPicPr>
        <p:blipFill>
          <a:blip r:embed="rId2"/>
          <a:stretch>
            <a:fillRect/>
          </a:stretch>
        </p:blipFill>
        <p:spPr>
          <a:xfrm>
            <a:off x="1611313" y="1465263"/>
            <a:ext cx="2566987" cy="5000625"/>
          </a:xfrm>
          <a:prstGeom prst="rect">
            <a:avLst/>
          </a:prstGeom>
          <a:noFill/>
          <a:ln w="9525">
            <a:noFill/>
          </a:ln>
        </p:spPr>
      </p:pic>
      <p:sp>
        <p:nvSpPr>
          <p:cNvPr id="34833" name="文本框 24"/>
          <p:cNvSpPr txBox="1"/>
          <p:nvPr/>
        </p:nvSpPr>
        <p:spPr>
          <a:xfrm>
            <a:off x="1800225" y="4429125"/>
            <a:ext cx="2190750" cy="306388"/>
          </a:xfrm>
          <a:prstGeom prst="rect">
            <a:avLst/>
          </a:prstGeom>
          <a:noFill/>
          <a:ln w="9525">
            <a:noFill/>
          </a:ln>
        </p:spPr>
        <p:txBody>
          <a:bodyPr wrap="square" anchor="t" anchorCtr="0">
            <a:spAutoFit/>
          </a:bodyPr>
          <a:lstStyle/>
          <a:p>
            <a:pPr algn="ctr"/>
            <a:r>
              <a:rPr lang="zh-CN" altLang="en-US" sz="1400" b="1" dirty="0">
                <a:solidFill>
                  <a:schemeClr val="bg1"/>
                </a:solidFill>
                <a:latin typeface="Arial" panose="020B0604020202020204" pitchFamily="34" charset="0"/>
                <a:ea typeface="宋体" panose="02010600030101010101" pitchFamily="2" charset="-122"/>
                <a:cs typeface="Arial" panose="020B0604020202020204" pitchFamily="34" charset="0"/>
              </a:rPr>
              <a:t>Add your words here</a:t>
            </a:r>
            <a:endParaRPr lang="zh-CN" altLang="en-US" sz="1400" b="1" dirty="0">
              <a:solidFill>
                <a:schemeClr val="bg1"/>
              </a:solidFill>
              <a:latin typeface="Arial" panose="020B0604020202020204" pitchFamily="34" charset="0"/>
              <a:ea typeface="Arial" panose="020B0604020202020204" pitchFamily="34" charset="0"/>
            </a:endParaRPr>
          </a:p>
        </p:txBody>
      </p:sp>
      <p:sp>
        <p:nvSpPr>
          <p:cNvPr id="34834" name="文本框 25"/>
          <p:cNvSpPr txBox="1"/>
          <p:nvPr/>
        </p:nvSpPr>
        <p:spPr>
          <a:xfrm>
            <a:off x="1800225" y="3798888"/>
            <a:ext cx="2189163" cy="306387"/>
          </a:xfrm>
          <a:prstGeom prst="rect">
            <a:avLst/>
          </a:prstGeom>
          <a:noFill/>
          <a:ln w="9525">
            <a:noFill/>
          </a:ln>
        </p:spPr>
        <p:txBody>
          <a:bodyPr wrap="square" anchor="t" anchorCtr="0">
            <a:spAutoFit/>
          </a:bodyPr>
          <a:lstStyle/>
          <a:p>
            <a:pPr algn="ctr"/>
            <a:r>
              <a:rPr lang="zh-CN" altLang="en-US" sz="1400" b="1" dirty="0">
                <a:solidFill>
                  <a:srgbClr val="262626"/>
                </a:solidFill>
                <a:latin typeface="Arial" panose="020B0604020202020204" pitchFamily="34" charset="0"/>
                <a:ea typeface="宋体" panose="02010600030101010101" pitchFamily="2" charset="-122"/>
                <a:cs typeface="Arial" panose="020B0604020202020204" pitchFamily="34" charset="0"/>
              </a:rPr>
              <a:t>Add your words here</a:t>
            </a:r>
            <a:endParaRPr lang="zh-CN" altLang="en-US" sz="1400" b="1" dirty="0">
              <a:solidFill>
                <a:srgbClr val="262626"/>
              </a:solidFill>
              <a:latin typeface="Arial" panose="020B0604020202020204" pitchFamily="34" charset="0"/>
              <a:ea typeface="Arial" panose="020B0604020202020204" pitchFamily="34" charset="0"/>
            </a:endParaRPr>
          </a:p>
        </p:txBody>
      </p:sp>
      <p:sp>
        <p:nvSpPr>
          <p:cNvPr id="34835" name="文本框 26"/>
          <p:cNvSpPr txBox="1"/>
          <p:nvPr/>
        </p:nvSpPr>
        <p:spPr>
          <a:xfrm>
            <a:off x="1801813" y="3168650"/>
            <a:ext cx="2187575" cy="307975"/>
          </a:xfrm>
          <a:prstGeom prst="rect">
            <a:avLst/>
          </a:prstGeom>
          <a:noFill/>
          <a:ln w="9525">
            <a:noFill/>
          </a:ln>
        </p:spPr>
        <p:txBody>
          <a:bodyPr wrap="square" anchor="t" anchorCtr="0">
            <a:spAutoFit/>
          </a:bodyPr>
          <a:lstStyle/>
          <a:p>
            <a:pPr algn="ctr"/>
            <a:r>
              <a:rPr lang="zh-CN" altLang="en-US" sz="1400" b="1" dirty="0">
                <a:solidFill>
                  <a:schemeClr val="bg1"/>
                </a:solidFill>
                <a:latin typeface="Arial" panose="020B0604020202020204" pitchFamily="34" charset="0"/>
                <a:ea typeface="宋体" panose="02010600030101010101" pitchFamily="2" charset="-122"/>
                <a:cs typeface="Arial" panose="020B0604020202020204" pitchFamily="34" charset="0"/>
              </a:rPr>
              <a:t>Add your words here</a:t>
            </a:r>
            <a:endParaRPr lang="zh-CN" altLang="en-US" sz="1400" b="1" dirty="0">
              <a:solidFill>
                <a:schemeClr val="bg1"/>
              </a:solidFill>
              <a:latin typeface="Arial" panose="020B0604020202020204" pitchFamily="34" charset="0"/>
              <a:ea typeface="Arial" panose="020B0604020202020204" pitchFamily="34" charset="0"/>
            </a:endParaRPr>
          </a:p>
        </p:txBody>
      </p:sp>
      <p:sp>
        <p:nvSpPr>
          <p:cNvPr id="34836" name="文本框 27"/>
          <p:cNvSpPr txBox="1"/>
          <p:nvPr/>
        </p:nvSpPr>
        <p:spPr>
          <a:xfrm>
            <a:off x="1800225" y="2540000"/>
            <a:ext cx="2189163" cy="306388"/>
          </a:xfrm>
          <a:prstGeom prst="rect">
            <a:avLst/>
          </a:prstGeom>
          <a:noFill/>
          <a:ln w="9525">
            <a:noFill/>
          </a:ln>
        </p:spPr>
        <p:txBody>
          <a:bodyPr wrap="square" anchor="t" anchorCtr="0">
            <a:spAutoFit/>
          </a:bodyPr>
          <a:lstStyle/>
          <a:p>
            <a:pPr algn="ctr"/>
            <a:r>
              <a:rPr lang="zh-CN" altLang="en-US" sz="1400" b="1" dirty="0">
                <a:solidFill>
                  <a:srgbClr val="262626"/>
                </a:solidFill>
                <a:latin typeface="Arial" panose="020B0604020202020204" pitchFamily="34" charset="0"/>
                <a:ea typeface="宋体" panose="02010600030101010101" pitchFamily="2" charset="-122"/>
                <a:cs typeface="Arial" panose="020B0604020202020204" pitchFamily="34" charset="0"/>
              </a:rPr>
              <a:t>Add your words here</a:t>
            </a:r>
            <a:endParaRPr lang="zh-CN" altLang="en-US" sz="1400" b="1" dirty="0">
              <a:solidFill>
                <a:srgbClr val="262626"/>
              </a:solidFill>
              <a:latin typeface="Arial" panose="020B0604020202020204" pitchFamily="34" charset="0"/>
              <a:ea typeface="Arial" panose="020B0604020202020204" pitchFamily="34" charset="0"/>
            </a:endParaRPr>
          </a:p>
        </p:txBody>
      </p:sp>
      <p:sp>
        <p:nvSpPr>
          <p:cNvPr id="34837" name="文本框 30"/>
          <p:cNvSpPr txBox="1"/>
          <p:nvPr/>
        </p:nvSpPr>
        <p:spPr>
          <a:xfrm>
            <a:off x="1800225" y="5059363"/>
            <a:ext cx="2189163" cy="306387"/>
          </a:xfrm>
          <a:prstGeom prst="rect">
            <a:avLst/>
          </a:prstGeom>
          <a:noFill/>
          <a:ln w="9525">
            <a:noFill/>
          </a:ln>
        </p:spPr>
        <p:txBody>
          <a:bodyPr wrap="square" anchor="t" anchorCtr="0">
            <a:spAutoFit/>
          </a:bodyPr>
          <a:lstStyle/>
          <a:p>
            <a:pPr algn="ctr"/>
            <a:r>
              <a:rPr lang="zh-CN" altLang="en-US" sz="1400" b="1" dirty="0">
                <a:solidFill>
                  <a:srgbClr val="262626"/>
                </a:solidFill>
                <a:latin typeface="Arial" panose="020B0604020202020204" pitchFamily="34" charset="0"/>
                <a:ea typeface="宋体" panose="02010600030101010101" pitchFamily="2" charset="-122"/>
                <a:cs typeface="Arial" panose="020B0604020202020204" pitchFamily="34" charset="0"/>
              </a:rPr>
              <a:t>Add your words here</a:t>
            </a:r>
            <a:endParaRPr lang="zh-CN" altLang="en-US" sz="14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082675" y="4830763"/>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6" name="任意多边形 5"/>
          <p:cNvSpPr/>
          <p:nvPr/>
        </p:nvSpPr>
        <p:spPr>
          <a:xfrm>
            <a:off x="1082675" y="326390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7" name="任意多边形 6"/>
          <p:cNvSpPr/>
          <p:nvPr/>
        </p:nvSpPr>
        <p:spPr>
          <a:xfrm>
            <a:off x="1082675" y="169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D9D9D9"/>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7"/>
          <p:cNvSpPr/>
          <p:nvPr/>
        </p:nvSpPr>
        <p:spPr>
          <a:xfrm>
            <a:off x="7346950" y="1809750"/>
            <a:ext cx="1685925" cy="1125538"/>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5A61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90000"/>
              </a:lnSpc>
              <a:spcBef>
                <a:spcPct val="0"/>
              </a:spcBef>
              <a:spcAft>
                <a:spcPct val="35000"/>
              </a:spcAft>
            </a:pPr>
            <a:endParaRPr lang="zh-CN" altLang="en-US" sz="4900" strike="noStrike" kern="1200" noProof="1"/>
          </a:p>
        </p:txBody>
      </p:sp>
      <p:sp>
        <p:nvSpPr>
          <p:cNvPr id="9" name="任意多边形 8"/>
          <p:cNvSpPr/>
          <p:nvPr/>
        </p:nvSpPr>
        <p:spPr>
          <a:xfrm>
            <a:off x="6545263" y="2935288"/>
            <a:ext cx="1644650" cy="449263"/>
          </a:xfrm>
          <a:custGeom>
            <a:avLst/>
            <a:gdLst/>
            <a:ahLst/>
            <a:cxnLst/>
            <a:rect l="0" t="0" r="0" b="0"/>
            <a:pathLst>
              <a:path>
                <a:moveTo>
                  <a:pt x="1860415" y="0"/>
                </a:moveTo>
                <a:lnTo>
                  <a:pt x="1860415" y="254415"/>
                </a:lnTo>
                <a:lnTo>
                  <a:pt x="0" y="254415"/>
                </a:lnTo>
                <a:lnTo>
                  <a:pt x="0"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任意多边形 9"/>
          <p:cNvSpPr/>
          <p:nvPr/>
        </p:nvSpPr>
        <p:spPr>
          <a:xfrm>
            <a:off x="5702300" y="3384550"/>
            <a:ext cx="1685925" cy="112395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chemeClr val="tx1">
              <a:lumMod val="75000"/>
              <a:lumOff val="2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90000"/>
              </a:lnSpc>
              <a:spcBef>
                <a:spcPct val="0"/>
              </a:spcBef>
              <a:spcAft>
                <a:spcPct val="35000"/>
              </a:spcAft>
            </a:pPr>
            <a:endParaRPr lang="zh-CN" altLang="en-US" sz="4900" strike="noStrike" kern="1200" noProof="1"/>
          </a:p>
        </p:txBody>
      </p:sp>
      <p:sp>
        <p:nvSpPr>
          <p:cNvPr id="11" name="任意多边形 10"/>
          <p:cNvSpPr/>
          <p:nvPr/>
        </p:nvSpPr>
        <p:spPr>
          <a:xfrm>
            <a:off x="5334000" y="4508500"/>
            <a:ext cx="1095375" cy="450850"/>
          </a:xfrm>
          <a:custGeom>
            <a:avLst/>
            <a:gdLst/>
            <a:ahLst/>
            <a:cxnLst/>
            <a:rect l="0" t="0" r="0" b="0"/>
            <a:pathLst>
              <a:path>
                <a:moveTo>
                  <a:pt x="1240276" y="0"/>
                </a:moveTo>
                <a:lnTo>
                  <a:pt x="1240276" y="254415"/>
                </a:lnTo>
                <a:lnTo>
                  <a:pt x="0" y="254415"/>
                </a:lnTo>
                <a:lnTo>
                  <a:pt x="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2" name="任意多边形 11"/>
          <p:cNvSpPr/>
          <p:nvPr/>
        </p:nvSpPr>
        <p:spPr>
          <a:xfrm>
            <a:off x="4605338" y="4959350"/>
            <a:ext cx="1687513" cy="112395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5A61C"/>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100000"/>
              </a:lnSpc>
              <a:spcBef>
                <a:spcPct val="0"/>
              </a:spcBef>
              <a:spcAft>
                <a:spcPct val="35000"/>
              </a:spcAft>
            </a:pPr>
            <a:r>
              <a:rPr lang="en-US" altLang="zh-CN" sz="2000" strike="noStrike" kern="1200" noProof="1" smtClean="0">
                <a:solidFill>
                  <a:schemeClr val="tx1">
                    <a:lumMod val="75000"/>
                    <a:lumOff val="25000"/>
                  </a:schemeClr>
                </a:solidFill>
                <a:latin typeface="Arial" panose="020B0604020202020204" pitchFamily="34" charset="0"/>
                <a:ea typeface="Arial" panose="020B0604020202020204" pitchFamily="34" charset="0"/>
              </a:rPr>
              <a:t>Keyword</a:t>
            </a:r>
            <a:endParaRPr lang="zh-CN" altLang="en-US" sz="2000" strike="noStrike" kern="1200" noProof="1">
              <a:solidFill>
                <a:schemeClr val="tx1">
                  <a:lumMod val="75000"/>
                  <a:lumOff val="25000"/>
                </a:schemeClr>
              </a:solidFill>
              <a:latin typeface="Arial" panose="020B0604020202020204" pitchFamily="34" charset="0"/>
              <a:ea typeface="Arial" panose="020B0604020202020204" pitchFamily="34" charset="0"/>
            </a:endParaRPr>
          </a:p>
        </p:txBody>
      </p:sp>
      <p:sp>
        <p:nvSpPr>
          <p:cNvPr id="13" name="任意多边形 12"/>
          <p:cNvSpPr/>
          <p:nvPr/>
        </p:nvSpPr>
        <p:spPr>
          <a:xfrm>
            <a:off x="6577013" y="4516438"/>
            <a:ext cx="1003300" cy="450850"/>
          </a:xfrm>
          <a:custGeom>
            <a:avLst/>
            <a:gdLst/>
            <a:ahLst/>
            <a:cxnLst/>
            <a:rect l="0" t="0" r="0" b="0"/>
            <a:pathLst>
              <a:path>
                <a:moveTo>
                  <a:pt x="0" y="0"/>
                </a:moveTo>
                <a:lnTo>
                  <a:pt x="0" y="254415"/>
                </a:lnTo>
                <a:lnTo>
                  <a:pt x="1240276" y="254415"/>
                </a:lnTo>
                <a:lnTo>
                  <a:pt x="1240276"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4" name="任意多边形 13"/>
          <p:cNvSpPr/>
          <p:nvPr/>
        </p:nvSpPr>
        <p:spPr>
          <a:xfrm>
            <a:off x="6799263" y="4959350"/>
            <a:ext cx="1685925" cy="112395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5A61C"/>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100000"/>
              </a:lnSpc>
              <a:spcBef>
                <a:spcPct val="0"/>
              </a:spcBef>
              <a:spcAft>
                <a:spcPct val="35000"/>
              </a:spcAft>
            </a:pPr>
            <a:r>
              <a:rPr lang="en-US" altLang="zh-CN" sz="2000" strike="noStrike" noProof="1">
                <a:solidFill>
                  <a:schemeClr val="tx1">
                    <a:lumMod val="75000"/>
                    <a:lumOff val="25000"/>
                  </a:schemeClr>
                </a:solidFill>
                <a:latin typeface="Arial" panose="020B0604020202020204" pitchFamily="34" charset="0"/>
                <a:ea typeface="Arial" panose="020B0604020202020204" pitchFamily="34" charset="0"/>
              </a:rPr>
              <a:t>Keyword</a:t>
            </a:r>
            <a:endParaRPr lang="zh-CN" altLang="en-US" sz="2000" strike="noStrike" noProof="1">
              <a:solidFill>
                <a:schemeClr val="tx1">
                  <a:lumMod val="75000"/>
                  <a:lumOff val="25000"/>
                </a:schemeClr>
              </a:solidFill>
              <a:latin typeface="Arial" panose="020B0604020202020204" pitchFamily="34" charset="0"/>
              <a:ea typeface="Arial" panose="020B0604020202020204" pitchFamily="34" charset="0"/>
            </a:endParaRPr>
          </a:p>
        </p:txBody>
      </p:sp>
      <p:sp>
        <p:nvSpPr>
          <p:cNvPr id="15" name="任意多边形 14"/>
          <p:cNvSpPr/>
          <p:nvPr/>
        </p:nvSpPr>
        <p:spPr>
          <a:xfrm>
            <a:off x="8189913" y="2935288"/>
            <a:ext cx="1644650" cy="449263"/>
          </a:xfrm>
          <a:custGeom>
            <a:avLst/>
            <a:gdLst/>
            <a:ahLst/>
            <a:cxnLst/>
            <a:rect l="0" t="0" r="0" b="0"/>
            <a:pathLst>
              <a:path>
                <a:moveTo>
                  <a:pt x="0" y="0"/>
                </a:moveTo>
                <a:lnTo>
                  <a:pt x="0" y="254415"/>
                </a:lnTo>
                <a:lnTo>
                  <a:pt x="1860415" y="254415"/>
                </a:lnTo>
                <a:lnTo>
                  <a:pt x="1860415" y="508831"/>
                </a:lnTo>
              </a:path>
            </a:pathLst>
          </a:custGeom>
          <a:noFill/>
          <a:ln w="28575">
            <a:solidFill>
              <a:schemeClr val="bg1">
                <a:lumMod val="50000"/>
              </a:schemeClr>
            </a:solidFill>
          </a:ln>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任意多边形 15"/>
          <p:cNvSpPr/>
          <p:nvPr/>
        </p:nvSpPr>
        <p:spPr>
          <a:xfrm>
            <a:off x="8991600" y="3384550"/>
            <a:ext cx="1685925" cy="112395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chemeClr val="tx1">
              <a:lumMod val="75000"/>
              <a:lumOff val="2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90000"/>
              </a:lnSpc>
              <a:spcBef>
                <a:spcPct val="0"/>
              </a:spcBef>
              <a:spcAft>
                <a:spcPct val="35000"/>
              </a:spcAft>
            </a:pPr>
            <a:endParaRPr lang="zh-CN" altLang="en-US" sz="4900" strike="noStrike" kern="1200" noProof="1"/>
          </a:p>
        </p:txBody>
      </p:sp>
      <p:sp>
        <p:nvSpPr>
          <p:cNvPr id="17" name="任意多边形 16"/>
          <p:cNvSpPr/>
          <p:nvPr/>
        </p:nvSpPr>
        <p:spPr>
          <a:xfrm>
            <a:off x="9793288" y="4508500"/>
            <a:ext cx="80963" cy="450850"/>
          </a:xfrm>
          <a:custGeom>
            <a:avLst/>
            <a:gdLst/>
            <a:ahLst/>
            <a:cxnLst/>
            <a:rect l="0" t="0" r="0" b="0"/>
            <a:pathLst>
              <a:path>
                <a:moveTo>
                  <a:pt x="45720" y="0"/>
                </a:moveTo>
                <a:lnTo>
                  <a:pt x="45720" y="508831"/>
                </a:lnTo>
              </a:path>
            </a:pathLst>
          </a:custGeom>
          <a:noFill/>
          <a:ln w="28575">
            <a:solidFill>
              <a:schemeClr val="bg1">
                <a:lumMod val="50000"/>
              </a:schemeClr>
            </a:solidFill>
          </a:ln>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8" name="任意多边形 17"/>
          <p:cNvSpPr/>
          <p:nvPr/>
        </p:nvSpPr>
        <p:spPr>
          <a:xfrm>
            <a:off x="8991600" y="4959350"/>
            <a:ext cx="1685925" cy="1123950"/>
          </a:xfrm>
          <a:custGeom>
            <a:avLst/>
            <a:gdLst>
              <a:gd name="connsiteX0" fmla="*/ 0 w 1908118"/>
              <a:gd name="connsiteY0" fmla="*/ 127208 h 1272078"/>
              <a:gd name="connsiteX1" fmla="*/ 127208 w 1908118"/>
              <a:gd name="connsiteY1" fmla="*/ 0 h 1272078"/>
              <a:gd name="connsiteX2" fmla="*/ 1780910 w 1908118"/>
              <a:gd name="connsiteY2" fmla="*/ 0 h 1272078"/>
              <a:gd name="connsiteX3" fmla="*/ 1908118 w 1908118"/>
              <a:gd name="connsiteY3" fmla="*/ 127208 h 1272078"/>
              <a:gd name="connsiteX4" fmla="*/ 1908118 w 1908118"/>
              <a:gd name="connsiteY4" fmla="*/ 1144870 h 1272078"/>
              <a:gd name="connsiteX5" fmla="*/ 1780910 w 1908118"/>
              <a:gd name="connsiteY5" fmla="*/ 1272078 h 1272078"/>
              <a:gd name="connsiteX6" fmla="*/ 127208 w 1908118"/>
              <a:gd name="connsiteY6" fmla="*/ 1272078 h 1272078"/>
              <a:gd name="connsiteX7" fmla="*/ 0 w 1908118"/>
              <a:gd name="connsiteY7" fmla="*/ 1144870 h 1272078"/>
              <a:gd name="connsiteX8" fmla="*/ 0 w 1908118"/>
              <a:gd name="connsiteY8" fmla="*/ 127208 h 1272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F5A61C"/>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3948" tIns="223948" rIns="223948" bIns="223948" numCol="1" spcCol="1270" anchor="ctr" anchorCtr="0">
            <a:noAutofit/>
          </a:bodyPr>
          <a:lstStyle/>
          <a:p>
            <a:pPr lvl="0" algn="ctr" defTabSz="2178050" fontAlgn="auto">
              <a:lnSpc>
                <a:spcPct val="100000"/>
              </a:lnSpc>
              <a:spcBef>
                <a:spcPct val="0"/>
              </a:spcBef>
              <a:spcAft>
                <a:spcPct val="35000"/>
              </a:spcAft>
            </a:pPr>
            <a:r>
              <a:rPr lang="en-US" altLang="zh-CN" sz="2000" strike="noStrike" noProof="1">
                <a:solidFill>
                  <a:schemeClr val="tx1">
                    <a:lumMod val="75000"/>
                    <a:lumOff val="25000"/>
                  </a:schemeClr>
                </a:solidFill>
                <a:latin typeface="Arial" panose="020B0604020202020204" pitchFamily="34" charset="0"/>
                <a:ea typeface="Arial" panose="020B0604020202020204" pitchFamily="34" charset="0"/>
              </a:rPr>
              <a:t>Keyword</a:t>
            </a:r>
            <a:endParaRPr lang="zh-CN" altLang="en-US" sz="2000" strike="noStrike" noProof="1">
              <a:solidFill>
                <a:schemeClr val="tx1">
                  <a:lumMod val="75000"/>
                  <a:lumOff val="25000"/>
                </a:schemeClr>
              </a:solidFill>
              <a:latin typeface="Arial" panose="020B0604020202020204" pitchFamily="34" charset="0"/>
              <a:ea typeface="Arial" panose="020B0604020202020204" pitchFamily="34" charset="0"/>
            </a:endParaRPr>
          </a:p>
        </p:txBody>
      </p:sp>
      <p:sp>
        <p:nvSpPr>
          <p:cNvPr id="19" name="KSO_Shape"/>
          <p:cNvSpPr/>
          <p:nvPr/>
        </p:nvSpPr>
        <p:spPr>
          <a:xfrm>
            <a:off x="1347788" y="2078038"/>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0" name="KSO_Shape"/>
          <p:cNvSpPr/>
          <p:nvPr/>
        </p:nvSpPr>
        <p:spPr>
          <a:xfrm>
            <a:off x="1347788" y="36766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3" name="KSO_Shape"/>
          <p:cNvSpPr/>
          <p:nvPr/>
        </p:nvSpPr>
        <p:spPr>
          <a:xfrm>
            <a:off x="1347788" y="5276850"/>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36882" name="KSO_Shape"/>
          <p:cNvSpPr/>
          <p:nvPr/>
        </p:nvSpPr>
        <p:spPr>
          <a:xfrm>
            <a:off x="6235700" y="3760788"/>
            <a:ext cx="558800" cy="476250"/>
          </a:xfrm>
          <a:custGeom>
            <a:avLst/>
            <a:gdLst/>
            <a:ahLst/>
            <a:cxnLst/>
            <a:rect l="0" t="0" r="0" b="0"/>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w="9525">
            <a:noFill/>
          </a:ln>
        </p:spPr>
        <p:txBody>
          <a:bodyPr/>
          <a:lstStyle/>
          <a:p>
            <a:endParaRPr lang="en-US"/>
          </a:p>
        </p:txBody>
      </p:sp>
      <p:sp>
        <p:nvSpPr>
          <p:cNvPr id="36883" name="KSO_Shape"/>
          <p:cNvSpPr/>
          <p:nvPr/>
        </p:nvSpPr>
        <p:spPr>
          <a:xfrm>
            <a:off x="9513888" y="3708400"/>
            <a:ext cx="558800" cy="517525"/>
          </a:xfrm>
          <a:custGeom>
            <a:avLst/>
            <a:gdLst/>
            <a:ahLst/>
            <a:cxnLst>
              <a:cxn ang="0">
                <a:pos x="192499182" y="2071951"/>
              </a:cxn>
              <a:cxn ang="0">
                <a:pos x="188992377" y="956295"/>
              </a:cxn>
              <a:cxn ang="0">
                <a:pos x="185645029" y="265644"/>
              </a:cxn>
              <a:cxn ang="0">
                <a:pos x="182457138" y="0"/>
              </a:cxn>
              <a:cxn ang="0">
                <a:pos x="179375510" y="159361"/>
              </a:cxn>
              <a:cxn ang="0">
                <a:pos x="176453213" y="690650"/>
              </a:cxn>
              <a:cxn ang="0">
                <a:pos x="173637180" y="1593866"/>
              </a:cxn>
              <a:cxn ang="0">
                <a:pos x="171033674" y="2868885"/>
              </a:cxn>
              <a:cxn ang="0">
                <a:pos x="168430167" y="4515830"/>
              </a:cxn>
              <a:cxn ang="0">
                <a:pos x="165985992" y="6428420"/>
              </a:cxn>
              <a:cxn ang="0">
                <a:pos x="162904364" y="9509871"/>
              </a:cxn>
              <a:cxn ang="0">
                <a:pos x="164392046" y="26244971"/>
              </a:cxn>
              <a:cxn ang="0">
                <a:pos x="167420605" y="50683635"/>
              </a:cxn>
              <a:cxn ang="0">
                <a:pos x="171405532" y="74272287"/>
              </a:cxn>
              <a:cxn ang="0">
                <a:pos x="176293757" y="97064006"/>
              </a:cxn>
              <a:cxn ang="0">
                <a:pos x="181022524" y="115393098"/>
              </a:cxn>
              <a:cxn ang="0">
                <a:pos x="184263609" y="126124783"/>
              </a:cxn>
              <a:cxn ang="0">
                <a:pos x="186495258" y="133137697"/>
              </a:cxn>
              <a:cxn ang="0">
                <a:pos x="226238385" y="119908928"/>
              </a:cxn>
              <a:cxn ang="0">
                <a:pos x="224591245" y="107636455"/>
              </a:cxn>
              <a:cxn ang="0">
                <a:pos x="222572248" y="95523343"/>
              </a:cxn>
              <a:cxn ang="0">
                <a:pos x="220287530" y="83622797"/>
              </a:cxn>
              <a:cxn ang="0">
                <a:pos x="217630829" y="71934691"/>
              </a:cxn>
              <a:cxn ang="0">
                <a:pos x="214708533" y="60459151"/>
              </a:cxn>
              <a:cxn ang="0">
                <a:pos x="211414378" y="49196051"/>
              </a:cxn>
              <a:cxn ang="0">
                <a:pos x="207801310" y="38092438"/>
              </a:cxn>
              <a:cxn ang="0">
                <a:pos x="203975841" y="27201266"/>
              </a:cxn>
              <a:cxn ang="0">
                <a:pos x="199725194" y="16469580"/>
              </a:cxn>
              <a:cxn ang="0">
                <a:pos x="195262022" y="6003414"/>
              </a:cxn>
              <a:cxn ang="0">
                <a:pos x="44153105" y="148969706"/>
              </a:cxn>
              <a:cxn ang="0">
                <a:pos x="44153105" y="156673145"/>
              </a:cxn>
              <a:cxn ang="0">
                <a:pos x="186814047" y="179039857"/>
              </a:cxn>
              <a:cxn ang="0">
                <a:pos x="10095238" y="199228335"/>
              </a:cxn>
              <a:cxn ang="0">
                <a:pos x="0" y="70128384"/>
              </a:cxn>
              <a:cxn ang="0">
                <a:pos x="40593230" y="26723181"/>
              </a:cxn>
              <a:cxn ang="0">
                <a:pos x="150418269" y="23854296"/>
              </a:cxn>
              <a:cxn ang="0">
                <a:pos x="151374636" y="34001614"/>
              </a:cxn>
              <a:cxn ang="0">
                <a:pos x="57595692" y="44042774"/>
              </a:cxn>
              <a:cxn ang="0">
                <a:pos x="55257780" y="80860194"/>
              </a:cxn>
              <a:cxn ang="0">
                <a:pos x="20190352" y="179039857"/>
              </a:cxn>
              <a:cxn ang="0">
                <a:pos x="25078577" y="69703378"/>
              </a:cxn>
              <a:cxn ang="0">
                <a:pos x="25078577" y="69703378"/>
              </a:cxn>
              <a:cxn ang="0">
                <a:pos x="44153105" y="117199405"/>
              </a:cxn>
              <a:cxn ang="0">
                <a:pos x="149302445" y="117199405"/>
              </a:cxn>
              <a:cxn ang="0">
                <a:pos x="86127880" y="88510554"/>
              </a:cxn>
              <a:cxn ang="0">
                <a:pos x="149302445" y="88510554"/>
              </a:cxn>
              <a:cxn ang="0">
                <a:pos x="86127880" y="59077850"/>
              </a:cxn>
              <a:cxn ang="0">
                <a:pos x="149302445" y="59077850"/>
              </a:cxn>
              <a:cxn ang="0">
                <a:pos x="212636466" y="188071519"/>
              </a:cxn>
              <a:cxn ang="0">
                <a:pos x="225122561" y="219576175"/>
              </a:cxn>
              <a:cxn ang="0">
                <a:pos x="229426276" y="183980694"/>
              </a:cxn>
              <a:cxn ang="0">
                <a:pos x="226982226" y="132340763"/>
              </a:cxn>
              <a:cxn ang="0">
                <a:pos x="205622980" y="185149555"/>
              </a:cxn>
              <a:cxn ang="0">
                <a:pos x="190373922" y="140681774"/>
              </a:cxn>
            </a:cxnLst>
            <a:rect l="0" t="0" r="0" b="0"/>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w="9525">
            <a:noFill/>
          </a:ln>
        </p:spPr>
        <p:txBody>
          <a:bodyPr/>
          <a:lstStyle/>
          <a:p>
            <a:endParaRPr lang="en-US"/>
          </a:p>
        </p:txBody>
      </p:sp>
      <p:sp>
        <p:nvSpPr>
          <p:cNvPr id="36884" name="TextBox 15"/>
          <p:cNvSpPr txBox="1"/>
          <p:nvPr/>
        </p:nvSpPr>
        <p:spPr>
          <a:xfrm>
            <a:off x="1885950" y="1860550"/>
            <a:ext cx="4879975" cy="1060450"/>
          </a:xfrm>
          <a:prstGeom prst="rect">
            <a:avLst/>
          </a:prstGeom>
          <a:noFill/>
          <a:ln w="9525">
            <a:noFill/>
          </a:ln>
        </p:spPr>
        <p:txBody>
          <a:bodyPr wrap="square" anchor="t" anchorCtr="0">
            <a:spAutoFit/>
          </a:bodyPr>
          <a:lstStyle/>
          <a:p>
            <a:pPr>
              <a:lnSpc>
                <a:spcPct val="150000"/>
              </a:lnSpc>
            </a:pPr>
            <a:r>
              <a:rPr lang="zh-CN" altLang="en-US" sz="1400" dirty="0">
                <a:latin typeface="Arial" panose="020B0604020202020204" pitchFamily="34" charset="0"/>
                <a:ea typeface="宋体" panose="02010600030101010101" pitchFamily="2" charset="-122"/>
                <a:cs typeface="Arial" panose="020B0604020202020204" pitchFamily="34" charset="0"/>
              </a:rPr>
              <a:t>Add your words here,according to your need to draw the text box size.Please read the instructions and more work at the end of the manual template.</a:t>
            </a:r>
            <a:endParaRPr lang="zh-CN" altLang="en-US" sz="1400" dirty="0">
              <a:latin typeface="Arial" panose="020B0604020202020204" pitchFamily="34" charset="0"/>
              <a:ea typeface="Arial" panose="020B0604020202020204" pitchFamily="34" charset="0"/>
            </a:endParaRPr>
          </a:p>
        </p:txBody>
      </p:sp>
      <p:sp>
        <p:nvSpPr>
          <p:cNvPr id="36885" name="TextBox 15"/>
          <p:cNvSpPr txBox="1"/>
          <p:nvPr/>
        </p:nvSpPr>
        <p:spPr>
          <a:xfrm>
            <a:off x="1885950" y="3556000"/>
            <a:ext cx="3681413" cy="736600"/>
          </a:xfrm>
          <a:prstGeom prst="rect">
            <a:avLst/>
          </a:prstGeom>
          <a:noFill/>
          <a:ln w="9525">
            <a:noFill/>
          </a:ln>
        </p:spPr>
        <p:txBody>
          <a:bodyPr wrap="square" anchor="t" anchorCtr="0">
            <a:spAutoFit/>
          </a:bodyPr>
          <a:lstStyle/>
          <a:p>
            <a:pPr>
              <a:lnSpc>
                <a:spcPct val="150000"/>
              </a:lnSpc>
            </a:pPr>
            <a:r>
              <a:rPr lang="zh-CN" altLang="en-US" sz="1400" dirty="0">
                <a:latin typeface="Arial" panose="020B0604020202020204" pitchFamily="34" charset="0"/>
                <a:ea typeface="宋体" panose="02010600030101010101" pitchFamily="2" charset="-122"/>
                <a:cs typeface="Arial" panose="020B0604020202020204" pitchFamily="34" charset="0"/>
              </a:rPr>
              <a:t>Add your words here,according to your need to draw the text box size.</a:t>
            </a:r>
            <a:endParaRPr lang="zh-CN" altLang="en-US" sz="1400" dirty="0">
              <a:latin typeface="Arial" panose="020B0604020202020204" pitchFamily="34" charset="0"/>
              <a:ea typeface="Arial" panose="020B0604020202020204" pitchFamily="34" charset="0"/>
            </a:endParaRPr>
          </a:p>
        </p:txBody>
      </p:sp>
      <p:sp>
        <p:nvSpPr>
          <p:cNvPr id="36886" name="TextBox 15"/>
          <p:cNvSpPr txBox="1"/>
          <p:nvPr/>
        </p:nvSpPr>
        <p:spPr>
          <a:xfrm>
            <a:off x="1885950" y="4991100"/>
            <a:ext cx="2720975" cy="1060450"/>
          </a:xfrm>
          <a:prstGeom prst="rect">
            <a:avLst/>
          </a:prstGeom>
          <a:noFill/>
          <a:ln w="9525">
            <a:noFill/>
          </a:ln>
        </p:spPr>
        <p:txBody>
          <a:bodyPr wrap="square" anchor="t" anchorCtr="0">
            <a:spAutoFit/>
          </a:bodyPr>
          <a:lstStyle/>
          <a:p>
            <a:pPr>
              <a:lnSpc>
                <a:spcPct val="150000"/>
              </a:lnSpc>
            </a:pPr>
            <a:r>
              <a:rPr lang="zh-CN" altLang="en-US" sz="1400" dirty="0">
                <a:latin typeface="Arial" panose="020B0604020202020204" pitchFamily="34" charset="0"/>
                <a:ea typeface="宋体" panose="02010600030101010101" pitchFamily="2" charset="-122"/>
                <a:cs typeface="Arial" panose="020B0604020202020204" pitchFamily="34" charset="0"/>
              </a:rPr>
              <a:t>Add your words here,according to your need to draw the text box size.</a:t>
            </a:r>
            <a:endParaRPr lang="zh-CN" altLang="en-US" sz="1400" dirty="0">
              <a:latin typeface="Arial" panose="020B0604020202020204" pitchFamily="34" charset="0"/>
              <a:ea typeface="Arial" panose="020B0604020202020204" pitchFamily="34" charset="0"/>
            </a:endParaRPr>
          </a:p>
        </p:txBody>
      </p:sp>
      <p:sp>
        <p:nvSpPr>
          <p:cNvPr id="30" name="KSO_Shape"/>
          <p:cNvSpPr/>
          <p:nvPr/>
        </p:nvSpPr>
        <p:spPr bwMode="auto">
          <a:xfrm>
            <a:off x="7878763" y="1957388"/>
            <a:ext cx="622300" cy="846138"/>
          </a:xfrm>
          <a:custGeom>
            <a:avLst/>
            <a:gdLst>
              <a:gd name="T0" fmla="*/ 433263854 w 4676"/>
              <a:gd name="T1" fmla="*/ 326073671 h 6235"/>
              <a:gd name="T2" fmla="*/ 419356764 w 4676"/>
              <a:gd name="T3" fmla="*/ 272863828 h 6235"/>
              <a:gd name="T4" fmla="*/ 397143001 w 4676"/>
              <a:gd name="T5" fmla="*/ 220494202 h 6235"/>
              <a:gd name="T6" fmla="*/ 369235627 w 4676"/>
              <a:gd name="T7" fmla="*/ 170364746 h 6235"/>
              <a:gd name="T8" fmla="*/ 334328111 w 4676"/>
              <a:gd name="T9" fmla="*/ 118181800 h 6235"/>
              <a:gd name="T10" fmla="*/ 277300025 w 4676"/>
              <a:gd name="T11" fmla="*/ 46862083 h 6235"/>
              <a:gd name="T12" fmla="*/ 243886036 w 4676"/>
              <a:gd name="T13" fmla="*/ 10642030 h 6235"/>
              <a:gd name="T14" fmla="*/ 233525765 w 4676"/>
              <a:gd name="T15" fmla="*/ 3454054 h 6235"/>
              <a:gd name="T16" fmla="*/ 221671968 w 4676"/>
              <a:gd name="T17" fmla="*/ 186681 h 6235"/>
              <a:gd name="T18" fmla="*/ 211311697 w 4676"/>
              <a:gd name="T19" fmla="*/ 653536 h 6235"/>
              <a:gd name="T20" fmla="*/ 199644896 w 4676"/>
              <a:gd name="T21" fmla="*/ 5040994 h 6235"/>
              <a:gd name="T22" fmla="*/ 189097935 w 4676"/>
              <a:gd name="T23" fmla="*/ 14096083 h 6235"/>
              <a:gd name="T24" fmla="*/ 144390221 w 4676"/>
              <a:gd name="T25" fmla="*/ 64038553 h 6235"/>
              <a:gd name="T26" fmla="*/ 88855356 w 4676"/>
              <a:gd name="T27" fmla="*/ 137038703 h 6235"/>
              <a:gd name="T28" fmla="*/ 58801496 w 4676"/>
              <a:gd name="T29" fmla="*/ 184367336 h 6235"/>
              <a:gd name="T30" fmla="*/ 32294150 w 4676"/>
              <a:gd name="T31" fmla="*/ 235243516 h 6235"/>
              <a:gd name="T32" fmla="*/ 12133681 w 4676"/>
              <a:gd name="T33" fmla="*/ 288079997 h 6235"/>
              <a:gd name="T34" fmla="*/ 1120145 w 4676"/>
              <a:gd name="T35" fmla="*/ 341289840 h 6235"/>
              <a:gd name="T36" fmla="*/ 653265 w 4676"/>
              <a:gd name="T37" fmla="*/ 380497092 h 6235"/>
              <a:gd name="T38" fmla="*/ 6906949 w 4676"/>
              <a:gd name="T39" fmla="*/ 418210593 h 6235"/>
              <a:gd name="T40" fmla="*/ 19320513 w 4676"/>
              <a:gd name="T41" fmla="*/ 453497242 h 6235"/>
              <a:gd name="T42" fmla="*/ 37240998 w 4676"/>
              <a:gd name="T43" fmla="*/ 485796387 h 6235"/>
              <a:gd name="T44" fmla="*/ 60294717 w 4676"/>
              <a:gd name="T45" fmla="*/ 514361610 h 6235"/>
              <a:gd name="T46" fmla="*/ 87735516 w 4676"/>
              <a:gd name="T47" fmla="*/ 538632868 h 6235"/>
              <a:gd name="T48" fmla="*/ 118909521 w 4676"/>
              <a:gd name="T49" fmla="*/ 558143002 h 6235"/>
              <a:gd name="T50" fmla="*/ 153350463 w 4676"/>
              <a:gd name="T51" fmla="*/ 572145592 h 6235"/>
              <a:gd name="T52" fmla="*/ 190497963 w 4676"/>
              <a:gd name="T53" fmla="*/ 580360465 h 6235"/>
              <a:gd name="T54" fmla="*/ 223912258 w 4676"/>
              <a:gd name="T55" fmla="*/ 581947405 h 6235"/>
              <a:gd name="T56" fmla="*/ 262086405 w 4676"/>
              <a:gd name="T57" fmla="*/ 577559947 h 6235"/>
              <a:gd name="T58" fmla="*/ 298207258 w 4676"/>
              <a:gd name="T59" fmla="*/ 566824730 h 6235"/>
              <a:gd name="T60" fmla="*/ 331341364 w 4676"/>
              <a:gd name="T61" fmla="*/ 550394983 h 6235"/>
              <a:gd name="T62" fmla="*/ 360928649 w 4676"/>
              <a:gd name="T63" fmla="*/ 528737562 h 6235"/>
              <a:gd name="T64" fmla="*/ 386502847 w 4676"/>
              <a:gd name="T65" fmla="*/ 502599496 h 6235"/>
              <a:gd name="T66" fmla="*/ 407503272 w 4676"/>
              <a:gd name="T67" fmla="*/ 472260652 h 6235"/>
              <a:gd name="T68" fmla="*/ 423183772 w 4676"/>
              <a:gd name="T69" fmla="*/ 438747623 h 6235"/>
              <a:gd name="T70" fmla="*/ 433077163 w 4676"/>
              <a:gd name="T71" fmla="*/ 402340889 h 6235"/>
              <a:gd name="T72" fmla="*/ 436437293 w 4676"/>
              <a:gd name="T73" fmla="*/ 363787172 h 6235"/>
              <a:gd name="T74" fmla="*/ 346741675 w 4676"/>
              <a:gd name="T75" fmla="*/ 477114965 h 6235"/>
              <a:gd name="T76" fmla="*/ 323594459 w 4676"/>
              <a:gd name="T77" fmla="*/ 496625098 h 6235"/>
              <a:gd name="T78" fmla="*/ 297740684 w 4676"/>
              <a:gd name="T79" fmla="*/ 507267128 h 6235"/>
              <a:gd name="T80" fmla="*/ 271699912 w 4676"/>
              <a:gd name="T81" fmla="*/ 508667387 h 6235"/>
              <a:gd name="T82" fmla="*/ 247619241 w 4676"/>
              <a:gd name="T83" fmla="*/ 499705790 h 6235"/>
              <a:gd name="T84" fmla="*/ 231565665 w 4676"/>
              <a:gd name="T85" fmla="*/ 484582809 h 6235"/>
              <a:gd name="T86" fmla="*/ 220738820 w 4676"/>
              <a:gd name="T87" fmla="*/ 460965087 h 6235"/>
              <a:gd name="T88" fmla="*/ 218498530 w 4676"/>
              <a:gd name="T89" fmla="*/ 433426761 h 6235"/>
              <a:gd name="T90" fmla="*/ 225125595 w 4676"/>
              <a:gd name="T91" fmla="*/ 404301496 h 6235"/>
              <a:gd name="T92" fmla="*/ 238005734 w 4676"/>
              <a:gd name="T93" fmla="*/ 380030237 h 6235"/>
              <a:gd name="T94" fmla="*/ 259473039 w 4676"/>
              <a:gd name="T95" fmla="*/ 357159238 h 6235"/>
              <a:gd name="T96" fmla="*/ 284486858 w 4676"/>
              <a:gd name="T97" fmla="*/ 342690099 h 6235"/>
              <a:gd name="T98" fmla="*/ 310714320 w 4676"/>
              <a:gd name="T99" fmla="*/ 337182250 h 6235"/>
              <a:gd name="T100" fmla="*/ 335914830 w 4676"/>
              <a:gd name="T101" fmla="*/ 341663201 h 6235"/>
              <a:gd name="T102" fmla="*/ 354582078 w 4676"/>
              <a:gd name="T103" fmla="*/ 353611997 h 6235"/>
              <a:gd name="T104" fmla="*/ 369142434 w 4676"/>
              <a:gd name="T105" fmla="*/ 374709375 h 6235"/>
              <a:gd name="T106" fmla="*/ 375022431 w 4676"/>
              <a:gd name="T107" fmla="*/ 400847442 h 6235"/>
              <a:gd name="T108" fmla="*/ 372222374 w 4676"/>
              <a:gd name="T109" fmla="*/ 429692839 h 6235"/>
              <a:gd name="T110" fmla="*/ 360368883 w 4676"/>
              <a:gd name="T111" fmla="*/ 458537930 h 62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676" h="6235">
                <a:moveTo>
                  <a:pt x="4676" y="3897"/>
                </a:moveTo>
                <a:lnTo>
                  <a:pt x="4676" y="3897"/>
                </a:lnTo>
                <a:lnTo>
                  <a:pt x="4674" y="3817"/>
                </a:lnTo>
                <a:lnTo>
                  <a:pt x="4671" y="3736"/>
                </a:lnTo>
                <a:lnTo>
                  <a:pt x="4663" y="3656"/>
                </a:lnTo>
                <a:lnTo>
                  <a:pt x="4653" y="3575"/>
                </a:lnTo>
                <a:lnTo>
                  <a:pt x="4642" y="3493"/>
                </a:lnTo>
                <a:lnTo>
                  <a:pt x="4627" y="3412"/>
                </a:lnTo>
                <a:lnTo>
                  <a:pt x="4610" y="3330"/>
                </a:lnTo>
                <a:lnTo>
                  <a:pt x="4590" y="3249"/>
                </a:lnTo>
                <a:lnTo>
                  <a:pt x="4569" y="3167"/>
                </a:lnTo>
                <a:lnTo>
                  <a:pt x="4546" y="3086"/>
                </a:lnTo>
                <a:lnTo>
                  <a:pt x="4520" y="3005"/>
                </a:lnTo>
                <a:lnTo>
                  <a:pt x="4493" y="2923"/>
                </a:lnTo>
                <a:lnTo>
                  <a:pt x="4463" y="2842"/>
                </a:lnTo>
                <a:lnTo>
                  <a:pt x="4432" y="2761"/>
                </a:lnTo>
                <a:lnTo>
                  <a:pt x="4400" y="2680"/>
                </a:lnTo>
                <a:lnTo>
                  <a:pt x="4366" y="2600"/>
                </a:lnTo>
                <a:lnTo>
                  <a:pt x="4330" y="2520"/>
                </a:lnTo>
                <a:lnTo>
                  <a:pt x="4293" y="2441"/>
                </a:lnTo>
                <a:lnTo>
                  <a:pt x="4255" y="2362"/>
                </a:lnTo>
                <a:lnTo>
                  <a:pt x="4215" y="2283"/>
                </a:lnTo>
                <a:lnTo>
                  <a:pt x="4173" y="2205"/>
                </a:lnTo>
                <a:lnTo>
                  <a:pt x="4133" y="2127"/>
                </a:lnTo>
                <a:lnTo>
                  <a:pt x="4089" y="2051"/>
                </a:lnTo>
                <a:lnTo>
                  <a:pt x="4046" y="1975"/>
                </a:lnTo>
                <a:lnTo>
                  <a:pt x="4002" y="1900"/>
                </a:lnTo>
                <a:lnTo>
                  <a:pt x="3956" y="1825"/>
                </a:lnTo>
                <a:lnTo>
                  <a:pt x="3910" y="1752"/>
                </a:lnTo>
                <a:lnTo>
                  <a:pt x="3865" y="1679"/>
                </a:lnTo>
                <a:lnTo>
                  <a:pt x="3818" y="1608"/>
                </a:lnTo>
                <a:lnTo>
                  <a:pt x="3771" y="1537"/>
                </a:lnTo>
                <a:lnTo>
                  <a:pt x="3724" y="1468"/>
                </a:lnTo>
                <a:lnTo>
                  <a:pt x="3676" y="1399"/>
                </a:lnTo>
                <a:lnTo>
                  <a:pt x="3582" y="1266"/>
                </a:lnTo>
                <a:lnTo>
                  <a:pt x="3487" y="1139"/>
                </a:lnTo>
                <a:lnTo>
                  <a:pt x="3395" y="1016"/>
                </a:lnTo>
                <a:lnTo>
                  <a:pt x="3303" y="899"/>
                </a:lnTo>
                <a:lnTo>
                  <a:pt x="3214" y="789"/>
                </a:lnTo>
                <a:lnTo>
                  <a:pt x="3129" y="686"/>
                </a:lnTo>
                <a:lnTo>
                  <a:pt x="3048" y="590"/>
                </a:lnTo>
                <a:lnTo>
                  <a:pt x="2971" y="502"/>
                </a:lnTo>
                <a:lnTo>
                  <a:pt x="2901" y="420"/>
                </a:lnTo>
                <a:lnTo>
                  <a:pt x="2835" y="349"/>
                </a:lnTo>
                <a:lnTo>
                  <a:pt x="2777" y="285"/>
                </a:lnTo>
                <a:lnTo>
                  <a:pt x="2727" y="230"/>
                </a:lnTo>
                <a:lnTo>
                  <a:pt x="2650" y="151"/>
                </a:lnTo>
                <a:lnTo>
                  <a:pt x="2613" y="114"/>
                </a:lnTo>
                <a:lnTo>
                  <a:pt x="2600" y="100"/>
                </a:lnTo>
                <a:lnTo>
                  <a:pt x="2584" y="87"/>
                </a:lnTo>
                <a:lnTo>
                  <a:pt x="2569" y="75"/>
                </a:lnTo>
                <a:lnTo>
                  <a:pt x="2553" y="64"/>
                </a:lnTo>
                <a:lnTo>
                  <a:pt x="2536" y="54"/>
                </a:lnTo>
                <a:lnTo>
                  <a:pt x="2520" y="44"/>
                </a:lnTo>
                <a:lnTo>
                  <a:pt x="2502" y="37"/>
                </a:lnTo>
                <a:lnTo>
                  <a:pt x="2485" y="28"/>
                </a:lnTo>
                <a:lnTo>
                  <a:pt x="2466" y="22"/>
                </a:lnTo>
                <a:lnTo>
                  <a:pt x="2449" y="16"/>
                </a:lnTo>
                <a:lnTo>
                  <a:pt x="2431" y="11"/>
                </a:lnTo>
                <a:lnTo>
                  <a:pt x="2412" y="7"/>
                </a:lnTo>
                <a:lnTo>
                  <a:pt x="2394" y="5"/>
                </a:lnTo>
                <a:lnTo>
                  <a:pt x="2375" y="2"/>
                </a:lnTo>
                <a:lnTo>
                  <a:pt x="2357" y="1"/>
                </a:lnTo>
                <a:lnTo>
                  <a:pt x="2338" y="0"/>
                </a:lnTo>
                <a:lnTo>
                  <a:pt x="2320" y="1"/>
                </a:lnTo>
                <a:lnTo>
                  <a:pt x="2301" y="2"/>
                </a:lnTo>
                <a:lnTo>
                  <a:pt x="2283" y="5"/>
                </a:lnTo>
                <a:lnTo>
                  <a:pt x="2264" y="7"/>
                </a:lnTo>
                <a:lnTo>
                  <a:pt x="2246" y="11"/>
                </a:lnTo>
                <a:lnTo>
                  <a:pt x="2227" y="16"/>
                </a:lnTo>
                <a:lnTo>
                  <a:pt x="2209" y="22"/>
                </a:lnTo>
                <a:lnTo>
                  <a:pt x="2191" y="28"/>
                </a:lnTo>
                <a:lnTo>
                  <a:pt x="2174" y="37"/>
                </a:lnTo>
                <a:lnTo>
                  <a:pt x="2157" y="44"/>
                </a:lnTo>
                <a:lnTo>
                  <a:pt x="2139" y="54"/>
                </a:lnTo>
                <a:lnTo>
                  <a:pt x="2123" y="64"/>
                </a:lnTo>
                <a:lnTo>
                  <a:pt x="2107" y="75"/>
                </a:lnTo>
                <a:lnTo>
                  <a:pt x="2093" y="87"/>
                </a:lnTo>
                <a:lnTo>
                  <a:pt x="2077" y="100"/>
                </a:lnTo>
                <a:lnTo>
                  <a:pt x="2063" y="114"/>
                </a:lnTo>
                <a:lnTo>
                  <a:pt x="2026" y="151"/>
                </a:lnTo>
                <a:lnTo>
                  <a:pt x="1949" y="230"/>
                </a:lnTo>
                <a:lnTo>
                  <a:pt x="1899" y="285"/>
                </a:lnTo>
                <a:lnTo>
                  <a:pt x="1841" y="349"/>
                </a:lnTo>
                <a:lnTo>
                  <a:pt x="1775" y="420"/>
                </a:lnTo>
                <a:lnTo>
                  <a:pt x="1705" y="502"/>
                </a:lnTo>
                <a:lnTo>
                  <a:pt x="1629" y="590"/>
                </a:lnTo>
                <a:lnTo>
                  <a:pt x="1547" y="686"/>
                </a:lnTo>
                <a:lnTo>
                  <a:pt x="1462" y="789"/>
                </a:lnTo>
                <a:lnTo>
                  <a:pt x="1373" y="899"/>
                </a:lnTo>
                <a:lnTo>
                  <a:pt x="1282" y="1016"/>
                </a:lnTo>
                <a:lnTo>
                  <a:pt x="1188" y="1139"/>
                </a:lnTo>
                <a:lnTo>
                  <a:pt x="1094" y="1266"/>
                </a:lnTo>
                <a:lnTo>
                  <a:pt x="999" y="1399"/>
                </a:lnTo>
                <a:lnTo>
                  <a:pt x="952" y="1468"/>
                </a:lnTo>
                <a:lnTo>
                  <a:pt x="905" y="1537"/>
                </a:lnTo>
                <a:lnTo>
                  <a:pt x="858" y="1608"/>
                </a:lnTo>
                <a:lnTo>
                  <a:pt x="812" y="1679"/>
                </a:lnTo>
                <a:lnTo>
                  <a:pt x="766" y="1752"/>
                </a:lnTo>
                <a:lnTo>
                  <a:pt x="719" y="1825"/>
                </a:lnTo>
                <a:lnTo>
                  <a:pt x="675" y="1900"/>
                </a:lnTo>
                <a:lnTo>
                  <a:pt x="630" y="1975"/>
                </a:lnTo>
                <a:lnTo>
                  <a:pt x="587" y="2051"/>
                </a:lnTo>
                <a:lnTo>
                  <a:pt x="544" y="2127"/>
                </a:lnTo>
                <a:lnTo>
                  <a:pt x="502" y="2205"/>
                </a:lnTo>
                <a:lnTo>
                  <a:pt x="461" y="2283"/>
                </a:lnTo>
                <a:lnTo>
                  <a:pt x="422" y="2362"/>
                </a:lnTo>
                <a:lnTo>
                  <a:pt x="383" y="2441"/>
                </a:lnTo>
                <a:lnTo>
                  <a:pt x="346" y="2520"/>
                </a:lnTo>
                <a:lnTo>
                  <a:pt x="311" y="2600"/>
                </a:lnTo>
                <a:lnTo>
                  <a:pt x="276" y="2680"/>
                </a:lnTo>
                <a:lnTo>
                  <a:pt x="243" y="2761"/>
                </a:lnTo>
                <a:lnTo>
                  <a:pt x="212" y="2842"/>
                </a:lnTo>
                <a:lnTo>
                  <a:pt x="183" y="2923"/>
                </a:lnTo>
                <a:lnTo>
                  <a:pt x="155" y="3005"/>
                </a:lnTo>
                <a:lnTo>
                  <a:pt x="130" y="3086"/>
                </a:lnTo>
                <a:lnTo>
                  <a:pt x="106" y="3167"/>
                </a:lnTo>
                <a:lnTo>
                  <a:pt x="85" y="3249"/>
                </a:lnTo>
                <a:lnTo>
                  <a:pt x="66" y="3330"/>
                </a:lnTo>
                <a:lnTo>
                  <a:pt x="49" y="3412"/>
                </a:lnTo>
                <a:lnTo>
                  <a:pt x="34" y="3493"/>
                </a:lnTo>
                <a:lnTo>
                  <a:pt x="22" y="3575"/>
                </a:lnTo>
                <a:lnTo>
                  <a:pt x="12" y="3656"/>
                </a:lnTo>
                <a:lnTo>
                  <a:pt x="6" y="3736"/>
                </a:lnTo>
                <a:lnTo>
                  <a:pt x="1" y="3817"/>
                </a:lnTo>
                <a:lnTo>
                  <a:pt x="0" y="3897"/>
                </a:lnTo>
                <a:lnTo>
                  <a:pt x="1" y="3957"/>
                </a:lnTo>
                <a:lnTo>
                  <a:pt x="3" y="4016"/>
                </a:lnTo>
                <a:lnTo>
                  <a:pt x="7" y="4076"/>
                </a:lnTo>
                <a:lnTo>
                  <a:pt x="12" y="4135"/>
                </a:lnTo>
                <a:lnTo>
                  <a:pt x="18" y="4194"/>
                </a:lnTo>
                <a:lnTo>
                  <a:pt x="27" y="4252"/>
                </a:lnTo>
                <a:lnTo>
                  <a:pt x="37" y="4310"/>
                </a:lnTo>
                <a:lnTo>
                  <a:pt x="48" y="4367"/>
                </a:lnTo>
                <a:lnTo>
                  <a:pt x="60" y="4424"/>
                </a:lnTo>
                <a:lnTo>
                  <a:pt x="74" y="4480"/>
                </a:lnTo>
                <a:lnTo>
                  <a:pt x="88" y="4536"/>
                </a:lnTo>
                <a:lnTo>
                  <a:pt x="104" y="4591"/>
                </a:lnTo>
                <a:lnTo>
                  <a:pt x="123" y="4646"/>
                </a:lnTo>
                <a:lnTo>
                  <a:pt x="141" y="4700"/>
                </a:lnTo>
                <a:lnTo>
                  <a:pt x="162" y="4753"/>
                </a:lnTo>
                <a:lnTo>
                  <a:pt x="183" y="4806"/>
                </a:lnTo>
                <a:lnTo>
                  <a:pt x="207" y="4858"/>
                </a:lnTo>
                <a:lnTo>
                  <a:pt x="230" y="4910"/>
                </a:lnTo>
                <a:lnTo>
                  <a:pt x="256" y="4960"/>
                </a:lnTo>
                <a:lnTo>
                  <a:pt x="282" y="5010"/>
                </a:lnTo>
                <a:lnTo>
                  <a:pt x="311" y="5059"/>
                </a:lnTo>
                <a:lnTo>
                  <a:pt x="339" y="5109"/>
                </a:lnTo>
                <a:lnTo>
                  <a:pt x="369" y="5157"/>
                </a:lnTo>
                <a:lnTo>
                  <a:pt x="399" y="5204"/>
                </a:lnTo>
                <a:lnTo>
                  <a:pt x="431" y="5249"/>
                </a:lnTo>
                <a:lnTo>
                  <a:pt x="465" y="5295"/>
                </a:lnTo>
                <a:lnTo>
                  <a:pt x="499" y="5339"/>
                </a:lnTo>
                <a:lnTo>
                  <a:pt x="534" y="5384"/>
                </a:lnTo>
                <a:lnTo>
                  <a:pt x="571" y="5426"/>
                </a:lnTo>
                <a:lnTo>
                  <a:pt x="608" y="5468"/>
                </a:lnTo>
                <a:lnTo>
                  <a:pt x="646" y="5510"/>
                </a:lnTo>
                <a:lnTo>
                  <a:pt x="686" y="5549"/>
                </a:lnTo>
                <a:lnTo>
                  <a:pt x="725" y="5589"/>
                </a:lnTo>
                <a:lnTo>
                  <a:pt x="767" y="5627"/>
                </a:lnTo>
                <a:lnTo>
                  <a:pt x="809" y="5664"/>
                </a:lnTo>
                <a:lnTo>
                  <a:pt x="851" y="5701"/>
                </a:lnTo>
                <a:lnTo>
                  <a:pt x="895" y="5735"/>
                </a:lnTo>
                <a:lnTo>
                  <a:pt x="940" y="5770"/>
                </a:lnTo>
                <a:lnTo>
                  <a:pt x="986" y="5803"/>
                </a:lnTo>
                <a:lnTo>
                  <a:pt x="1031" y="5835"/>
                </a:lnTo>
                <a:lnTo>
                  <a:pt x="1078" y="5866"/>
                </a:lnTo>
                <a:lnTo>
                  <a:pt x="1126" y="5896"/>
                </a:lnTo>
                <a:lnTo>
                  <a:pt x="1176" y="5924"/>
                </a:lnTo>
                <a:lnTo>
                  <a:pt x="1225" y="5953"/>
                </a:lnTo>
                <a:lnTo>
                  <a:pt x="1274" y="5979"/>
                </a:lnTo>
                <a:lnTo>
                  <a:pt x="1325" y="6004"/>
                </a:lnTo>
                <a:lnTo>
                  <a:pt x="1377" y="6028"/>
                </a:lnTo>
                <a:lnTo>
                  <a:pt x="1429" y="6051"/>
                </a:lnTo>
                <a:lnTo>
                  <a:pt x="1482" y="6072"/>
                </a:lnTo>
                <a:lnTo>
                  <a:pt x="1535" y="6093"/>
                </a:lnTo>
                <a:lnTo>
                  <a:pt x="1589" y="6112"/>
                </a:lnTo>
                <a:lnTo>
                  <a:pt x="1643" y="6129"/>
                </a:lnTo>
                <a:lnTo>
                  <a:pt x="1699" y="6146"/>
                </a:lnTo>
                <a:lnTo>
                  <a:pt x="1754" y="6161"/>
                </a:lnTo>
                <a:lnTo>
                  <a:pt x="1811" y="6175"/>
                </a:lnTo>
                <a:lnTo>
                  <a:pt x="1868" y="6187"/>
                </a:lnTo>
                <a:lnTo>
                  <a:pt x="1925" y="6198"/>
                </a:lnTo>
                <a:lnTo>
                  <a:pt x="1983" y="6208"/>
                </a:lnTo>
                <a:lnTo>
                  <a:pt x="2041" y="6217"/>
                </a:lnTo>
                <a:lnTo>
                  <a:pt x="2100" y="6223"/>
                </a:lnTo>
                <a:lnTo>
                  <a:pt x="2158" y="6228"/>
                </a:lnTo>
                <a:lnTo>
                  <a:pt x="2218" y="6232"/>
                </a:lnTo>
                <a:lnTo>
                  <a:pt x="2278" y="6234"/>
                </a:lnTo>
                <a:lnTo>
                  <a:pt x="2338" y="6235"/>
                </a:lnTo>
                <a:lnTo>
                  <a:pt x="2399" y="6234"/>
                </a:lnTo>
                <a:lnTo>
                  <a:pt x="2458" y="6232"/>
                </a:lnTo>
                <a:lnTo>
                  <a:pt x="2518" y="6228"/>
                </a:lnTo>
                <a:lnTo>
                  <a:pt x="2576" y="6223"/>
                </a:lnTo>
                <a:lnTo>
                  <a:pt x="2636" y="6217"/>
                </a:lnTo>
                <a:lnTo>
                  <a:pt x="2694" y="6208"/>
                </a:lnTo>
                <a:lnTo>
                  <a:pt x="2752" y="6198"/>
                </a:lnTo>
                <a:lnTo>
                  <a:pt x="2808" y="6187"/>
                </a:lnTo>
                <a:lnTo>
                  <a:pt x="2865" y="6175"/>
                </a:lnTo>
                <a:lnTo>
                  <a:pt x="2922" y="6161"/>
                </a:lnTo>
                <a:lnTo>
                  <a:pt x="2977" y="6146"/>
                </a:lnTo>
                <a:lnTo>
                  <a:pt x="3033" y="6129"/>
                </a:lnTo>
                <a:lnTo>
                  <a:pt x="3087" y="6112"/>
                </a:lnTo>
                <a:lnTo>
                  <a:pt x="3142" y="6093"/>
                </a:lnTo>
                <a:lnTo>
                  <a:pt x="3195" y="6072"/>
                </a:lnTo>
                <a:lnTo>
                  <a:pt x="3248" y="6051"/>
                </a:lnTo>
                <a:lnTo>
                  <a:pt x="3299" y="6028"/>
                </a:lnTo>
                <a:lnTo>
                  <a:pt x="3351" y="6004"/>
                </a:lnTo>
                <a:lnTo>
                  <a:pt x="3402" y="5979"/>
                </a:lnTo>
                <a:lnTo>
                  <a:pt x="3451" y="5953"/>
                </a:lnTo>
                <a:lnTo>
                  <a:pt x="3501" y="5924"/>
                </a:lnTo>
                <a:lnTo>
                  <a:pt x="3550" y="5896"/>
                </a:lnTo>
                <a:lnTo>
                  <a:pt x="3597" y="5866"/>
                </a:lnTo>
                <a:lnTo>
                  <a:pt x="3644" y="5835"/>
                </a:lnTo>
                <a:lnTo>
                  <a:pt x="3691" y="5803"/>
                </a:lnTo>
                <a:lnTo>
                  <a:pt x="3736" y="5770"/>
                </a:lnTo>
                <a:lnTo>
                  <a:pt x="3781" y="5735"/>
                </a:lnTo>
                <a:lnTo>
                  <a:pt x="3824" y="5701"/>
                </a:lnTo>
                <a:lnTo>
                  <a:pt x="3867" y="5664"/>
                </a:lnTo>
                <a:lnTo>
                  <a:pt x="3909" y="5627"/>
                </a:lnTo>
                <a:lnTo>
                  <a:pt x="3950" y="5589"/>
                </a:lnTo>
                <a:lnTo>
                  <a:pt x="3991" y="5549"/>
                </a:lnTo>
                <a:lnTo>
                  <a:pt x="4030" y="5510"/>
                </a:lnTo>
                <a:lnTo>
                  <a:pt x="4068" y="5468"/>
                </a:lnTo>
                <a:lnTo>
                  <a:pt x="4105" y="5426"/>
                </a:lnTo>
                <a:lnTo>
                  <a:pt x="4141" y="5384"/>
                </a:lnTo>
                <a:lnTo>
                  <a:pt x="4177" y="5339"/>
                </a:lnTo>
                <a:lnTo>
                  <a:pt x="4211" y="5295"/>
                </a:lnTo>
                <a:lnTo>
                  <a:pt x="4244" y="5249"/>
                </a:lnTo>
                <a:lnTo>
                  <a:pt x="4276" y="5204"/>
                </a:lnTo>
                <a:lnTo>
                  <a:pt x="4308" y="5157"/>
                </a:lnTo>
                <a:lnTo>
                  <a:pt x="4337" y="5109"/>
                </a:lnTo>
                <a:lnTo>
                  <a:pt x="4366" y="5059"/>
                </a:lnTo>
                <a:lnTo>
                  <a:pt x="4393" y="5010"/>
                </a:lnTo>
                <a:lnTo>
                  <a:pt x="4420" y="4960"/>
                </a:lnTo>
                <a:lnTo>
                  <a:pt x="4445" y="4910"/>
                </a:lnTo>
                <a:lnTo>
                  <a:pt x="4469" y="4858"/>
                </a:lnTo>
                <a:lnTo>
                  <a:pt x="4492" y="4806"/>
                </a:lnTo>
                <a:lnTo>
                  <a:pt x="4514" y="4753"/>
                </a:lnTo>
                <a:lnTo>
                  <a:pt x="4534" y="4700"/>
                </a:lnTo>
                <a:lnTo>
                  <a:pt x="4553" y="4646"/>
                </a:lnTo>
                <a:lnTo>
                  <a:pt x="4571" y="4591"/>
                </a:lnTo>
                <a:lnTo>
                  <a:pt x="4587" y="4536"/>
                </a:lnTo>
                <a:lnTo>
                  <a:pt x="4603" y="4480"/>
                </a:lnTo>
                <a:lnTo>
                  <a:pt x="4616" y="4424"/>
                </a:lnTo>
                <a:lnTo>
                  <a:pt x="4629" y="4367"/>
                </a:lnTo>
                <a:lnTo>
                  <a:pt x="4640" y="4310"/>
                </a:lnTo>
                <a:lnTo>
                  <a:pt x="4648" y="4252"/>
                </a:lnTo>
                <a:lnTo>
                  <a:pt x="4657" y="4194"/>
                </a:lnTo>
                <a:lnTo>
                  <a:pt x="4664" y="4135"/>
                </a:lnTo>
                <a:lnTo>
                  <a:pt x="4669" y="4076"/>
                </a:lnTo>
                <a:lnTo>
                  <a:pt x="4673" y="4016"/>
                </a:lnTo>
                <a:lnTo>
                  <a:pt x="4676" y="3957"/>
                </a:lnTo>
                <a:lnTo>
                  <a:pt x="4676" y="3897"/>
                </a:lnTo>
                <a:close/>
                <a:moveTo>
                  <a:pt x="3835" y="4954"/>
                </a:moveTo>
                <a:lnTo>
                  <a:pt x="3835" y="4954"/>
                </a:lnTo>
                <a:lnTo>
                  <a:pt x="3807" y="4996"/>
                </a:lnTo>
                <a:lnTo>
                  <a:pt x="3778" y="5036"/>
                </a:lnTo>
                <a:lnTo>
                  <a:pt x="3747" y="5075"/>
                </a:lnTo>
                <a:lnTo>
                  <a:pt x="3715" y="5111"/>
                </a:lnTo>
                <a:lnTo>
                  <a:pt x="3683" y="5147"/>
                </a:lnTo>
                <a:lnTo>
                  <a:pt x="3649" y="5180"/>
                </a:lnTo>
                <a:lnTo>
                  <a:pt x="3614" y="5211"/>
                </a:lnTo>
                <a:lnTo>
                  <a:pt x="3578" y="5241"/>
                </a:lnTo>
                <a:lnTo>
                  <a:pt x="3543" y="5269"/>
                </a:lnTo>
                <a:lnTo>
                  <a:pt x="3506" y="5295"/>
                </a:lnTo>
                <a:lnTo>
                  <a:pt x="3467" y="5320"/>
                </a:lnTo>
                <a:lnTo>
                  <a:pt x="3429" y="5342"/>
                </a:lnTo>
                <a:lnTo>
                  <a:pt x="3390" y="5362"/>
                </a:lnTo>
                <a:lnTo>
                  <a:pt x="3350" y="5380"/>
                </a:lnTo>
                <a:lnTo>
                  <a:pt x="3311" y="5396"/>
                </a:lnTo>
                <a:lnTo>
                  <a:pt x="3271" y="5411"/>
                </a:lnTo>
                <a:lnTo>
                  <a:pt x="3230" y="5423"/>
                </a:lnTo>
                <a:lnTo>
                  <a:pt x="3190" y="5434"/>
                </a:lnTo>
                <a:lnTo>
                  <a:pt x="3150" y="5443"/>
                </a:lnTo>
                <a:lnTo>
                  <a:pt x="3109" y="5449"/>
                </a:lnTo>
                <a:lnTo>
                  <a:pt x="3069" y="5453"/>
                </a:lnTo>
                <a:lnTo>
                  <a:pt x="3029" y="5455"/>
                </a:lnTo>
                <a:lnTo>
                  <a:pt x="2989" y="5455"/>
                </a:lnTo>
                <a:lnTo>
                  <a:pt x="2949" y="5453"/>
                </a:lnTo>
                <a:lnTo>
                  <a:pt x="2911" y="5449"/>
                </a:lnTo>
                <a:lnTo>
                  <a:pt x="2871" y="5442"/>
                </a:lnTo>
                <a:lnTo>
                  <a:pt x="2833" y="5433"/>
                </a:lnTo>
                <a:lnTo>
                  <a:pt x="2796" y="5422"/>
                </a:lnTo>
                <a:lnTo>
                  <a:pt x="2759" y="5408"/>
                </a:lnTo>
                <a:lnTo>
                  <a:pt x="2722" y="5392"/>
                </a:lnTo>
                <a:lnTo>
                  <a:pt x="2687" y="5374"/>
                </a:lnTo>
                <a:lnTo>
                  <a:pt x="2653" y="5353"/>
                </a:lnTo>
                <a:lnTo>
                  <a:pt x="2620" y="5331"/>
                </a:lnTo>
                <a:lnTo>
                  <a:pt x="2589" y="5306"/>
                </a:lnTo>
                <a:lnTo>
                  <a:pt x="2559" y="5280"/>
                </a:lnTo>
                <a:lnTo>
                  <a:pt x="2532" y="5252"/>
                </a:lnTo>
                <a:lnTo>
                  <a:pt x="2506" y="5222"/>
                </a:lnTo>
                <a:lnTo>
                  <a:pt x="2481" y="5191"/>
                </a:lnTo>
                <a:lnTo>
                  <a:pt x="2459" y="5159"/>
                </a:lnTo>
                <a:lnTo>
                  <a:pt x="2439" y="5125"/>
                </a:lnTo>
                <a:lnTo>
                  <a:pt x="2421" y="5090"/>
                </a:lnTo>
                <a:lnTo>
                  <a:pt x="2404" y="5054"/>
                </a:lnTo>
                <a:lnTo>
                  <a:pt x="2389" y="5016"/>
                </a:lnTo>
                <a:lnTo>
                  <a:pt x="2376" y="4978"/>
                </a:lnTo>
                <a:lnTo>
                  <a:pt x="2365" y="4938"/>
                </a:lnTo>
                <a:lnTo>
                  <a:pt x="2355" y="4899"/>
                </a:lnTo>
                <a:lnTo>
                  <a:pt x="2348" y="4857"/>
                </a:lnTo>
                <a:lnTo>
                  <a:pt x="2343" y="4816"/>
                </a:lnTo>
                <a:lnTo>
                  <a:pt x="2339" y="4773"/>
                </a:lnTo>
                <a:lnTo>
                  <a:pt x="2338" y="4730"/>
                </a:lnTo>
                <a:lnTo>
                  <a:pt x="2338" y="4687"/>
                </a:lnTo>
                <a:lnTo>
                  <a:pt x="2341" y="4643"/>
                </a:lnTo>
                <a:lnTo>
                  <a:pt x="2346" y="4599"/>
                </a:lnTo>
                <a:lnTo>
                  <a:pt x="2352" y="4554"/>
                </a:lnTo>
                <a:lnTo>
                  <a:pt x="2359" y="4510"/>
                </a:lnTo>
                <a:lnTo>
                  <a:pt x="2370" y="4464"/>
                </a:lnTo>
                <a:lnTo>
                  <a:pt x="2381" y="4420"/>
                </a:lnTo>
                <a:lnTo>
                  <a:pt x="2396" y="4376"/>
                </a:lnTo>
                <a:lnTo>
                  <a:pt x="2412" y="4331"/>
                </a:lnTo>
                <a:lnTo>
                  <a:pt x="2431" y="4287"/>
                </a:lnTo>
                <a:lnTo>
                  <a:pt x="2450" y="4242"/>
                </a:lnTo>
                <a:lnTo>
                  <a:pt x="2473" y="4199"/>
                </a:lnTo>
                <a:lnTo>
                  <a:pt x="2496" y="4156"/>
                </a:lnTo>
                <a:lnTo>
                  <a:pt x="2523" y="4113"/>
                </a:lnTo>
                <a:lnTo>
                  <a:pt x="2550" y="4071"/>
                </a:lnTo>
                <a:lnTo>
                  <a:pt x="2580" y="4031"/>
                </a:lnTo>
                <a:lnTo>
                  <a:pt x="2611" y="3993"/>
                </a:lnTo>
                <a:lnTo>
                  <a:pt x="2642" y="3956"/>
                </a:lnTo>
                <a:lnTo>
                  <a:pt x="2675" y="3921"/>
                </a:lnTo>
                <a:lnTo>
                  <a:pt x="2708" y="3888"/>
                </a:lnTo>
                <a:lnTo>
                  <a:pt x="2744" y="3856"/>
                </a:lnTo>
                <a:lnTo>
                  <a:pt x="2780" y="3826"/>
                </a:lnTo>
                <a:lnTo>
                  <a:pt x="2816" y="3799"/>
                </a:lnTo>
                <a:lnTo>
                  <a:pt x="2853" y="3773"/>
                </a:lnTo>
                <a:lnTo>
                  <a:pt x="2891" y="3749"/>
                </a:lnTo>
                <a:lnTo>
                  <a:pt x="2929" y="3726"/>
                </a:lnTo>
                <a:lnTo>
                  <a:pt x="2969" y="3705"/>
                </a:lnTo>
                <a:lnTo>
                  <a:pt x="3007" y="3687"/>
                </a:lnTo>
                <a:lnTo>
                  <a:pt x="3048" y="3671"/>
                </a:lnTo>
                <a:lnTo>
                  <a:pt x="3087" y="3656"/>
                </a:lnTo>
                <a:lnTo>
                  <a:pt x="3128" y="3644"/>
                </a:lnTo>
                <a:lnTo>
                  <a:pt x="3167" y="3634"/>
                </a:lnTo>
                <a:lnTo>
                  <a:pt x="3208" y="3625"/>
                </a:lnTo>
                <a:lnTo>
                  <a:pt x="3249" y="3619"/>
                </a:lnTo>
                <a:lnTo>
                  <a:pt x="3290" y="3614"/>
                </a:lnTo>
                <a:lnTo>
                  <a:pt x="3329" y="3612"/>
                </a:lnTo>
                <a:lnTo>
                  <a:pt x="3369" y="3612"/>
                </a:lnTo>
                <a:lnTo>
                  <a:pt x="3408" y="3614"/>
                </a:lnTo>
                <a:lnTo>
                  <a:pt x="3448" y="3619"/>
                </a:lnTo>
                <a:lnTo>
                  <a:pt x="3487" y="3625"/>
                </a:lnTo>
                <a:lnTo>
                  <a:pt x="3525" y="3634"/>
                </a:lnTo>
                <a:lnTo>
                  <a:pt x="3562" y="3646"/>
                </a:lnTo>
                <a:lnTo>
                  <a:pt x="3599" y="3660"/>
                </a:lnTo>
                <a:lnTo>
                  <a:pt x="3635" y="3675"/>
                </a:lnTo>
                <a:lnTo>
                  <a:pt x="3671" y="3693"/>
                </a:lnTo>
                <a:lnTo>
                  <a:pt x="3706" y="3714"/>
                </a:lnTo>
                <a:lnTo>
                  <a:pt x="3739" y="3736"/>
                </a:lnTo>
                <a:lnTo>
                  <a:pt x="3770" y="3761"/>
                </a:lnTo>
                <a:lnTo>
                  <a:pt x="3799" y="3788"/>
                </a:lnTo>
                <a:lnTo>
                  <a:pt x="3826" y="3815"/>
                </a:lnTo>
                <a:lnTo>
                  <a:pt x="3852" y="3845"/>
                </a:lnTo>
                <a:lnTo>
                  <a:pt x="3877" y="3876"/>
                </a:lnTo>
                <a:lnTo>
                  <a:pt x="3899" y="3909"/>
                </a:lnTo>
                <a:lnTo>
                  <a:pt x="3919" y="3942"/>
                </a:lnTo>
                <a:lnTo>
                  <a:pt x="3938" y="3977"/>
                </a:lnTo>
                <a:lnTo>
                  <a:pt x="3955" y="4014"/>
                </a:lnTo>
                <a:lnTo>
                  <a:pt x="3970" y="4051"/>
                </a:lnTo>
                <a:lnTo>
                  <a:pt x="3982" y="4089"/>
                </a:lnTo>
                <a:lnTo>
                  <a:pt x="3993" y="4129"/>
                </a:lnTo>
                <a:lnTo>
                  <a:pt x="4002" y="4169"/>
                </a:lnTo>
                <a:lnTo>
                  <a:pt x="4009" y="4210"/>
                </a:lnTo>
                <a:lnTo>
                  <a:pt x="4015" y="4252"/>
                </a:lnTo>
                <a:lnTo>
                  <a:pt x="4018" y="4294"/>
                </a:lnTo>
                <a:lnTo>
                  <a:pt x="4020" y="4337"/>
                </a:lnTo>
                <a:lnTo>
                  <a:pt x="4019" y="4380"/>
                </a:lnTo>
                <a:lnTo>
                  <a:pt x="4017" y="4425"/>
                </a:lnTo>
                <a:lnTo>
                  <a:pt x="4013" y="4468"/>
                </a:lnTo>
                <a:lnTo>
                  <a:pt x="4007" y="4513"/>
                </a:lnTo>
                <a:lnTo>
                  <a:pt x="3998" y="4558"/>
                </a:lnTo>
                <a:lnTo>
                  <a:pt x="3988" y="4603"/>
                </a:lnTo>
                <a:lnTo>
                  <a:pt x="3976" y="4647"/>
                </a:lnTo>
                <a:lnTo>
                  <a:pt x="3962" y="4691"/>
                </a:lnTo>
                <a:lnTo>
                  <a:pt x="3946" y="4737"/>
                </a:lnTo>
                <a:lnTo>
                  <a:pt x="3928" y="4780"/>
                </a:lnTo>
                <a:lnTo>
                  <a:pt x="3908" y="4825"/>
                </a:lnTo>
                <a:lnTo>
                  <a:pt x="3886" y="4869"/>
                </a:lnTo>
                <a:lnTo>
                  <a:pt x="3861" y="4912"/>
                </a:lnTo>
                <a:lnTo>
                  <a:pt x="3835" y="4954"/>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418740"/>
            <a:ext cx="10839450" cy="344709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reduce workload for inventory management and boost work effectiveness.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create comprehensive reports to support making the right decision for business direction.</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Overall</a:t>
            </a:r>
            <a:r>
              <a:rPr lang="en-US" sz="2000"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086" y="807491"/>
            <a:ext cx="6774402" cy="26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2"/>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pic>
        <p:nvPicPr>
          <p:cNvPr id="12290" name="Picture 2" descr="https://user-images.githubusercontent.com/24414472/155896401-fcd6c4d8-ce08-4a9c-b431-71b6d9a15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229353"/>
            <a:ext cx="866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a:t>
            </a:r>
            <a:endParaRPr lang="zh-CN" altLang="en-US"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1766</Words>
  <Application>Microsoft Office PowerPoint</Application>
  <PresentationFormat>宽屏</PresentationFormat>
  <Paragraphs>244</Paragraphs>
  <Slides>38</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Arial Unicode MS</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562</cp:revision>
  <dcterms:created xsi:type="dcterms:W3CDTF">2014-08-08T03:06:00Z</dcterms:created>
  <dcterms:modified xsi:type="dcterms:W3CDTF">2022-02-27T21:11:47Z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