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0"/>
  </p:handoutMasterIdLst>
  <p:sldIdLst>
    <p:sldId id="422" r:id="rId3"/>
    <p:sldId id="407" r:id="rId4"/>
    <p:sldId id="415" r:id="rId5"/>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73" r:id="rId29"/>
    <p:sldId id="458" r:id="rId30"/>
    <p:sldId id="433" r:id="rId31"/>
    <p:sldId id="451" r:id="rId32"/>
    <p:sldId id="452" r:id="rId33"/>
    <p:sldId id="454" r:id="rId34"/>
    <p:sldId id="456" r:id="rId35"/>
    <p:sldId id="434" r:id="rId36"/>
    <p:sldId id="342" r:id="rId37"/>
    <p:sldId id="440" r:id="rId38"/>
    <p:sldId id="387" r:id="rId3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798"/>
        <p:guide pos="3886"/>
        <p:guide pos="1501"/>
        <p:guide orient="horz" pos="907"/>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 Besides, the memory-based approach, I also tried model-based approach like LDA to generate similar topic based on product textual data.</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hyperlink" Target="https://data606project.pythonanywhere.com/"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29.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344410" y="991870"/>
            <a:ext cx="4829175" cy="5781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266305" y="991870"/>
            <a:ext cx="4819650" cy="5648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335395" y="2196465"/>
            <a:ext cx="5014595" cy="284416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335395" y="2453640"/>
            <a:ext cx="4824730" cy="235331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1"/>
          <a:stretch>
            <a:fillRect/>
          </a:stretch>
        </p:blipFill>
        <p:spPr>
          <a:xfrm>
            <a:off x="862330" y="1198880"/>
            <a:ext cx="5222875" cy="518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537970" y="5489575"/>
            <a:ext cx="9116695" cy="112839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670685" y="5523230"/>
            <a:ext cx="8341995" cy="1060450"/>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graph shows</a:t>
            </a:r>
            <a:r>
              <a:rPr lang="en-US" altLang="zh-CN" sz="1400" dirty="0">
                <a:solidFill>
                  <a:srgbClr val="262626"/>
                </a:solidFill>
                <a:latin typeface="Arial" panose="020B0604020202020204" pitchFamily="34" charset="0"/>
                <a:cs typeface="Arial" panose="020B0604020202020204" pitchFamily="34" charset="0"/>
              </a:rPr>
              <a:t> that LintEater has the best review per product ratio in the dataset. And most of the brands are not in the top ranking of the number of products, which again proves that offering more products doesn't imply more sales and revenue.</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2383790" y="1049655"/>
            <a:ext cx="6915150" cy="4381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593840" y="2604135"/>
            <a:ext cx="5076825" cy="2305050"/>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809105" y="3036570"/>
            <a:ext cx="4645660" cy="138366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8" name="Picture 7"/>
          <p:cNvPicPr>
            <a:picLocks noChangeAspect="1"/>
          </p:cNvPicPr>
          <p:nvPr/>
        </p:nvPicPr>
        <p:blipFill>
          <a:blip r:embed="rId1"/>
          <a:stretch>
            <a:fillRect/>
          </a:stretch>
        </p:blipFill>
        <p:spPr>
          <a:xfrm>
            <a:off x="266065" y="1440180"/>
            <a:ext cx="6327775" cy="5043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techniques TF-IDF and LDA topic modeling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1"/>
              </a:rPr>
              <a:t>https://data606project.pythonanywhere.com</a:t>
            </a:r>
            <a:r>
              <a:rPr lang="en-US" dirty="0" smtClean="0">
                <a:latin typeface="Arial" panose="020B0604020202020204" pitchFamily="34" charset="0"/>
                <a:cs typeface="Arial" panose="020B0604020202020204" pitchFamily="34" charset="0"/>
                <a:hlinkClick r:id="rId1"/>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2"/>
          <a:stretch>
            <a:fillRect/>
          </a:stretch>
        </p:blipFill>
        <p:spPr>
          <a:xfrm>
            <a:off x="1204033" y="1962401"/>
            <a:ext cx="9417407" cy="4760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7787</Words>
  <Application>WPS Presentation</Application>
  <PresentationFormat>宽屏</PresentationFormat>
  <Paragraphs>247</Paragraphs>
  <Slides>36</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604</cp:revision>
  <dcterms:created xsi:type="dcterms:W3CDTF">2014-08-08T03:06:00Z</dcterms:created>
  <dcterms:modified xsi:type="dcterms:W3CDTF">2022-04-23T23:16:50Z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4436CBD9CE424225B0456056CE335283</vt:lpwstr>
  </property>
</Properties>
</file>