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58" r:id="rId27"/>
    <p:sldId id="433" r:id="rId28"/>
    <p:sldId id="451" r:id="rId29"/>
    <p:sldId id="452" r:id="rId30"/>
    <p:sldId id="454" r:id="rId31"/>
    <p:sldId id="456" r:id="rId32"/>
    <p:sldId id="434" r:id="rId33"/>
    <p:sldId id="342" r:id="rId34"/>
    <p:sldId id="440" r:id="rId35"/>
    <p:sldId id="387"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2022/3/19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2022/3/19</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38.6%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1690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32</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a:t>
            </a:r>
            <a:r>
              <a:rPr lang="en-US" altLang="zh-CN" dirty="0">
                <a:solidFill>
                  <a:schemeClr val="bg1"/>
                </a:solidFill>
                <a:latin typeface="Arial" panose="020B0604020202020204" pitchFamily="34" charset="0"/>
                <a:ea typeface="Arial" panose="020B0604020202020204" pitchFamily="34" charset="0"/>
              </a:rPr>
              <a:t>30,239 </a:t>
            </a:r>
            <a:r>
              <a:rPr lang="en-US" altLang="zh-CN" dirty="0">
                <a:solidFill>
                  <a:schemeClr val="bg1"/>
                </a:solidFill>
                <a:latin typeface="Arial" panose="020B0604020202020204" pitchFamily="34" charset="0"/>
                <a:ea typeface="Arial" panose="020B0604020202020204" pitchFamily="34" charset="0"/>
              </a:rPr>
              <a:t>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t>
            </a:r>
            <a:r>
              <a:rPr lang="en-US" altLang="zh-CN" sz="1400" dirty="0">
                <a:solidFill>
                  <a:srgbClr val="262626"/>
                </a:solidFill>
                <a:latin typeface="Arial" panose="020B0604020202020204" pitchFamily="34" charset="0"/>
                <a:cs typeface="Arial" panose="020B0604020202020204" pitchFamily="34" charset="0"/>
              </a:rPr>
              <a:t>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38.6</a:t>
            </a:r>
            <a:r>
              <a:rPr lang="en-US" altLang="zh-CN" sz="1400" dirty="0">
                <a:solidFill>
                  <a:schemeClr val="bg1"/>
                </a:solidFill>
                <a:latin typeface="Arial" panose="020B0604020202020204" pitchFamily="34" charset="0"/>
                <a:ea typeface="Arial" panose="020B0604020202020204" pitchFamily="34" charset="0"/>
              </a:rPr>
              <a:t>% 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extLst>
      <p:ext uri="{BB962C8B-B14F-4D97-AF65-F5344CB8AC3E}">
        <p14:creationId xmlns:p14="http://schemas.microsoft.com/office/powerpoint/2010/main" val="162417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2456</Words>
  <Application>Microsoft Office PowerPoint</Application>
  <PresentationFormat>宽屏</PresentationFormat>
  <Paragraphs>164</Paragraphs>
  <Slides>35</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588</cp:revision>
  <dcterms:created xsi:type="dcterms:W3CDTF">2014-08-08T03:06:00Z</dcterms:created>
  <dcterms:modified xsi:type="dcterms:W3CDTF">2022-03-20T00:41:22Z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