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22" r:id="rId2"/>
    <p:sldId id="407" r:id="rId3"/>
    <p:sldId id="415" r:id="rId4"/>
    <p:sldId id="435" r:id="rId5"/>
    <p:sldId id="429" r:id="rId6"/>
    <p:sldId id="436" r:id="rId7"/>
    <p:sldId id="430" r:id="rId8"/>
    <p:sldId id="437" r:id="rId9"/>
    <p:sldId id="439" r:id="rId10"/>
    <p:sldId id="438" r:id="rId11"/>
    <p:sldId id="431" r:id="rId12"/>
    <p:sldId id="337" r:id="rId13"/>
    <p:sldId id="328" r:id="rId14"/>
    <p:sldId id="432" r:id="rId15"/>
    <p:sldId id="441" r:id="rId16"/>
    <p:sldId id="403" r:id="rId17"/>
    <p:sldId id="404" r:id="rId18"/>
    <p:sldId id="324" r:id="rId19"/>
    <p:sldId id="327" r:id="rId20"/>
    <p:sldId id="339" r:id="rId21"/>
    <p:sldId id="330" r:id="rId22"/>
    <p:sldId id="359" r:id="rId23"/>
    <p:sldId id="356" r:id="rId24"/>
    <p:sldId id="433" r:id="rId25"/>
    <p:sldId id="434" r:id="rId26"/>
    <p:sldId id="342" r:id="rId27"/>
    <p:sldId id="347" r:id="rId28"/>
    <p:sldId id="440" r:id="rId29"/>
    <p:sldId id="387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pos="3886">
          <p15:clr>
            <a:srgbClr val="A4A3A4"/>
          </p15:clr>
        </p15:guide>
        <p15:guide id="3" pos="1479">
          <p15:clr>
            <a:srgbClr val="A4A3A4"/>
          </p15:clr>
        </p15:guide>
        <p15:guide id="4" orient="horz" pos="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1C"/>
    <a:srgbClr val="00783E"/>
    <a:srgbClr val="3EA835"/>
    <a:srgbClr val="E8451A"/>
    <a:srgbClr val="0B7090"/>
    <a:srgbClr val="ED1A47"/>
    <a:srgbClr val="141214"/>
    <a:srgbClr val="EC1A47"/>
    <a:srgbClr val="E6E3DE"/>
    <a:srgbClr val="E95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/>
    <p:restoredTop sz="86443"/>
  </p:normalViewPr>
  <p:slideViewPr>
    <p:cSldViewPr snapToGrid="0" showGuides="1">
      <p:cViewPr varScale="1">
        <p:scale>
          <a:sx n="100" d="100"/>
          <a:sy n="100" d="100"/>
        </p:scale>
        <p:origin x="1224" y="90"/>
      </p:cViewPr>
      <p:guideLst>
        <p:guide orient="horz" pos="822"/>
        <p:guide pos="3886"/>
        <p:guide pos="1479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69015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45247C8E-FAE5-43D1-82C0-196E816DC300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2022/2/27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C072AF99-A73B-44C9-96FA-736798B6D18B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7480542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59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7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3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97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51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57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29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538" y="-220662"/>
            <a:ext cx="7146925" cy="714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635000"/>
            <a:ext cx="4191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5"/>
          <p:cNvSpPr/>
          <p:nvPr userDrawn="1"/>
        </p:nvSpPr>
        <p:spPr>
          <a:xfrm>
            <a:off x="220663" y="180975"/>
            <a:ext cx="2671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zh-CN" altLang="en-US" sz="28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矩形 16"/>
          <p:cNvSpPr/>
          <p:nvPr userDrawn="1"/>
        </p:nvSpPr>
        <p:spPr>
          <a:xfrm>
            <a:off x="220663" y="657225"/>
            <a:ext cx="88153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rgbClr val="A6A6A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748463"/>
            <a:ext cx="12192000" cy="1095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矩形 1"/>
          <p:cNvSpPr/>
          <p:nvPr userDrawn="1"/>
        </p:nvSpPr>
        <p:spPr>
          <a:xfrm>
            <a:off x="0" y="209550"/>
            <a:ext cx="184150" cy="7493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ief-on-recommender-systems-b86a1068a4dd" TargetMode="External"/><Relationship Id="rId2" Type="http://schemas.openxmlformats.org/officeDocument/2006/relationships/hyperlink" Target="http://cseweb.ucsd.edu/~jmcauley/pdfs/emnlp19a.pd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ijianmo.github.io/amazon/index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/>
          <p:nvPr/>
        </p:nvSpPr>
        <p:spPr>
          <a:xfrm>
            <a:off x="3237685" y="2140565"/>
            <a:ext cx="5716630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Product </a:t>
            </a:r>
          </a:p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zh-CN" altLang="en-US" sz="4000" dirty="0">
              <a:solidFill>
                <a:srgbClr val="262626"/>
              </a:solidFill>
              <a:ea typeface="Arial" panose="020B0604020202020204" pitchFamily="34" charset="0"/>
            </a:endParaRPr>
          </a:p>
        </p:txBody>
      </p:sp>
      <p:sp>
        <p:nvSpPr>
          <p:cNvPr id="8194" name="矩形 2"/>
          <p:cNvSpPr/>
          <p:nvPr/>
        </p:nvSpPr>
        <p:spPr>
          <a:xfrm>
            <a:off x="5594903" y="4044950"/>
            <a:ext cx="1002197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Jin </a:t>
            </a:r>
            <a:r>
              <a:rPr lang="en-US" altLang="zh-CN" sz="1400" dirty="0" err="1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Hui</a:t>
            </a: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Xu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88435" y="3590925"/>
            <a:ext cx="42148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Data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006475" y="2059522"/>
            <a:ext cx="10026650" cy="806716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24" name="KSO_Shape"/>
          <p:cNvSpPr/>
          <p:nvPr/>
        </p:nvSpPr>
        <p:spPr>
          <a:xfrm>
            <a:off x="1271586" y="2155752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1758949" y="2119997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interested feature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category, description, title, brand, feature,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main_cat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date, price,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imageURLHighRes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06475" y="1216859"/>
            <a:ext cx="10026650" cy="804972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27" name="KSO_Shape"/>
          <p:cNvSpPr/>
          <p:nvPr/>
        </p:nvSpPr>
        <p:spPr>
          <a:xfrm>
            <a:off x="1271585" y="131502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1758949" y="1315025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are a total of 30,445 product records in this category, and the dataset has 19 different features.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0" name="Picture 4" descr="https://user-images.githubusercontent.com/24414472/155896882-c7df8c3e-9dc4-4f1a-9a52-99497766c5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998444"/>
            <a:ext cx="6508750" cy="35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565402" y="4916488"/>
            <a:ext cx="5081840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>
            <a:grpSpLocks noChangeAspect="1"/>
          </p:cNvGrpSpPr>
          <p:nvPr/>
        </p:nvGrpSpPr>
        <p:grpSpPr>
          <a:xfrm>
            <a:off x="681038" y="2085975"/>
            <a:ext cx="2482850" cy="3719513"/>
            <a:chOff x="945" y="1492"/>
            <a:chExt cx="1564" cy="2343"/>
          </a:xfrm>
        </p:grpSpPr>
        <p:sp>
          <p:nvSpPr>
            <p:cNvPr id="14338" name="Freeform 5"/>
            <p:cNvSpPr>
              <a:spLocks noEditPoints="1"/>
            </p:cNvSpPr>
            <p:nvPr/>
          </p:nvSpPr>
          <p:spPr>
            <a:xfrm>
              <a:off x="1182" y="1679"/>
              <a:ext cx="1267" cy="1964"/>
            </a:xfrm>
            <a:custGeom>
              <a:avLst/>
              <a:gdLst/>
              <a:ahLst/>
              <a:cxnLst>
                <a:cxn ang="0">
                  <a:pos x="718" y="1144"/>
                </a:cxn>
                <a:cxn ang="0">
                  <a:pos x="676" y="881"/>
                </a:cxn>
                <a:cxn ang="0">
                  <a:pos x="809" y="748"/>
                </a:cxn>
                <a:cxn ang="0">
                  <a:pos x="934" y="888"/>
                </a:cxn>
                <a:cxn ang="0">
                  <a:pos x="915" y="1122"/>
                </a:cxn>
                <a:cxn ang="0">
                  <a:pos x="804" y="601"/>
                </a:cxn>
                <a:cxn ang="0">
                  <a:pos x="666" y="646"/>
                </a:cxn>
                <a:cxn ang="0">
                  <a:pos x="574" y="814"/>
                </a:cxn>
                <a:cxn ang="0">
                  <a:pos x="564" y="1063"/>
                </a:cxn>
                <a:cxn ang="0">
                  <a:pos x="650" y="1262"/>
                </a:cxn>
                <a:cxn ang="0">
                  <a:pos x="782" y="1348"/>
                </a:cxn>
                <a:cxn ang="0">
                  <a:pos x="913" y="1300"/>
                </a:cxn>
                <a:cxn ang="0">
                  <a:pos x="996" y="1160"/>
                </a:cxn>
                <a:cxn ang="0">
                  <a:pos x="1022" y="968"/>
                </a:cxn>
                <a:cxn ang="0">
                  <a:pos x="982" y="779"/>
                </a:cxn>
                <a:cxn ang="0">
                  <a:pos x="889" y="644"/>
                </a:cxn>
                <a:cxn ang="0">
                  <a:pos x="835" y="1504"/>
                </a:cxn>
                <a:cxn ang="0">
                  <a:pos x="469" y="1222"/>
                </a:cxn>
                <a:cxn ang="0">
                  <a:pos x="540" y="554"/>
                </a:cxn>
                <a:cxn ang="0">
                  <a:pos x="920" y="514"/>
                </a:cxn>
                <a:cxn ang="0">
                  <a:pos x="1098" y="968"/>
                </a:cxn>
                <a:cxn ang="0">
                  <a:pos x="953" y="1430"/>
                </a:cxn>
                <a:cxn ang="0">
                  <a:pos x="707" y="307"/>
                </a:cxn>
                <a:cxn ang="0">
                  <a:pos x="465" y="440"/>
                </a:cxn>
                <a:cxn ang="0">
                  <a:pos x="315" y="817"/>
                </a:cxn>
                <a:cxn ang="0">
                  <a:pos x="367" y="1295"/>
                </a:cxn>
                <a:cxn ang="0">
                  <a:pos x="581" y="1594"/>
                </a:cxn>
                <a:cxn ang="0">
                  <a:pos x="839" y="1632"/>
                </a:cxn>
                <a:cxn ang="0">
                  <a:pos x="1036" y="1459"/>
                </a:cxn>
                <a:cxn ang="0">
                  <a:pos x="1138" y="1182"/>
                </a:cxn>
                <a:cxn ang="0">
                  <a:pos x="1143" y="857"/>
                </a:cxn>
                <a:cxn ang="0">
                  <a:pos x="1051" y="563"/>
                </a:cxn>
                <a:cxn ang="0">
                  <a:pos x="873" y="355"/>
                </a:cxn>
                <a:cxn ang="0">
                  <a:pos x="628" y="1812"/>
                </a:cxn>
                <a:cxn ang="0">
                  <a:pos x="144" y="985"/>
                </a:cxn>
                <a:cxn ang="0">
                  <a:pos x="571" y="149"/>
                </a:cxn>
                <a:cxn ang="0">
                  <a:pos x="1100" y="480"/>
                </a:cxn>
                <a:cxn ang="0">
                  <a:pos x="1202" y="1224"/>
                </a:cxn>
                <a:cxn ang="0">
                  <a:pos x="844" y="1791"/>
                </a:cxn>
                <a:cxn ang="0">
                  <a:pos x="529" y="9"/>
                </a:cxn>
                <a:cxn ang="0">
                  <a:pos x="163" y="298"/>
                </a:cxn>
                <a:cxn ang="0">
                  <a:pos x="2" y="987"/>
                </a:cxn>
                <a:cxn ang="0">
                  <a:pos x="206" y="1677"/>
                </a:cxn>
                <a:cxn ang="0">
                  <a:pos x="595" y="1956"/>
                </a:cxn>
                <a:cxn ang="0">
                  <a:pos x="958" y="1843"/>
                </a:cxn>
                <a:cxn ang="0">
                  <a:pos x="1176" y="1518"/>
                </a:cxn>
                <a:cxn ang="0">
                  <a:pos x="1264" y="1113"/>
                </a:cxn>
                <a:cxn ang="0">
                  <a:pos x="1226" y="677"/>
                </a:cxn>
                <a:cxn ang="0">
                  <a:pos x="1070" y="300"/>
                </a:cxn>
                <a:cxn ang="0">
                  <a:pos x="782" y="40"/>
                </a:cxn>
              </a:cxnLst>
              <a:rect l="0" t="0" r="0" b="0"/>
              <a:pathLst>
                <a:path w="534" h="829">
                  <a:moveTo>
                    <a:pt x="347" y="506"/>
                  </a:moveTo>
                  <a:cubicBezTo>
                    <a:pt x="339" y="507"/>
                    <a:pt x="331" y="506"/>
                    <a:pt x="324" y="502"/>
                  </a:cubicBezTo>
                  <a:cubicBezTo>
                    <a:pt x="316" y="497"/>
                    <a:pt x="309" y="491"/>
                    <a:pt x="303" y="483"/>
                  </a:cubicBezTo>
                  <a:cubicBezTo>
                    <a:pt x="297" y="474"/>
                    <a:pt x="291" y="463"/>
                    <a:pt x="288" y="452"/>
                  </a:cubicBezTo>
                  <a:cubicBezTo>
                    <a:pt x="284" y="440"/>
                    <a:pt x="282" y="426"/>
                    <a:pt x="281" y="412"/>
                  </a:cubicBezTo>
                  <a:cubicBezTo>
                    <a:pt x="281" y="398"/>
                    <a:pt x="282" y="384"/>
                    <a:pt x="285" y="372"/>
                  </a:cubicBezTo>
                  <a:cubicBezTo>
                    <a:pt x="288" y="360"/>
                    <a:pt x="292" y="350"/>
                    <a:pt x="298" y="341"/>
                  </a:cubicBezTo>
                  <a:cubicBezTo>
                    <a:pt x="304" y="332"/>
                    <a:pt x="310" y="326"/>
                    <a:pt x="317" y="321"/>
                  </a:cubicBezTo>
                  <a:cubicBezTo>
                    <a:pt x="325" y="317"/>
                    <a:pt x="333" y="315"/>
                    <a:pt x="341" y="316"/>
                  </a:cubicBezTo>
                  <a:cubicBezTo>
                    <a:pt x="349" y="317"/>
                    <a:pt x="356" y="320"/>
                    <a:pt x="363" y="325"/>
                  </a:cubicBezTo>
                  <a:cubicBezTo>
                    <a:pt x="370" y="330"/>
                    <a:pt x="376" y="337"/>
                    <a:pt x="381" y="346"/>
                  </a:cubicBezTo>
                  <a:cubicBezTo>
                    <a:pt x="386" y="354"/>
                    <a:pt x="391" y="364"/>
                    <a:pt x="394" y="375"/>
                  </a:cubicBezTo>
                  <a:cubicBezTo>
                    <a:pt x="397" y="386"/>
                    <a:pt x="398" y="398"/>
                    <a:pt x="399" y="410"/>
                  </a:cubicBezTo>
                  <a:cubicBezTo>
                    <a:pt x="399" y="422"/>
                    <a:pt x="398" y="434"/>
                    <a:pt x="396" y="445"/>
                  </a:cubicBezTo>
                  <a:cubicBezTo>
                    <a:pt x="394" y="456"/>
                    <a:pt x="390" y="466"/>
                    <a:pt x="386" y="474"/>
                  </a:cubicBezTo>
                  <a:cubicBezTo>
                    <a:pt x="381" y="483"/>
                    <a:pt x="376" y="490"/>
                    <a:pt x="369" y="496"/>
                  </a:cubicBezTo>
                  <a:cubicBezTo>
                    <a:pt x="363" y="502"/>
                    <a:pt x="355" y="505"/>
                    <a:pt x="347" y="506"/>
                  </a:cubicBezTo>
                  <a:moveTo>
                    <a:pt x="339" y="254"/>
                  </a:moveTo>
                  <a:cubicBezTo>
                    <a:pt x="332" y="253"/>
                    <a:pt x="325" y="253"/>
                    <a:pt x="319" y="254"/>
                  </a:cubicBezTo>
                  <a:cubicBezTo>
                    <a:pt x="312" y="255"/>
                    <a:pt x="306" y="257"/>
                    <a:pt x="299" y="260"/>
                  </a:cubicBezTo>
                  <a:cubicBezTo>
                    <a:pt x="293" y="264"/>
                    <a:pt x="287" y="268"/>
                    <a:pt x="281" y="273"/>
                  </a:cubicBezTo>
                  <a:cubicBezTo>
                    <a:pt x="276" y="278"/>
                    <a:pt x="270" y="284"/>
                    <a:pt x="265" y="292"/>
                  </a:cubicBezTo>
                  <a:cubicBezTo>
                    <a:pt x="260" y="299"/>
                    <a:pt x="256" y="307"/>
                    <a:pt x="252" y="316"/>
                  </a:cubicBezTo>
                  <a:cubicBezTo>
                    <a:pt x="248" y="324"/>
                    <a:pt x="245" y="334"/>
                    <a:pt x="242" y="344"/>
                  </a:cubicBezTo>
                  <a:cubicBezTo>
                    <a:pt x="239" y="355"/>
                    <a:pt x="237" y="366"/>
                    <a:pt x="236" y="377"/>
                  </a:cubicBezTo>
                  <a:cubicBezTo>
                    <a:pt x="235" y="389"/>
                    <a:pt x="234" y="401"/>
                    <a:pt x="235" y="413"/>
                  </a:cubicBezTo>
                  <a:cubicBezTo>
                    <a:pt x="235" y="425"/>
                    <a:pt x="236" y="437"/>
                    <a:pt x="238" y="449"/>
                  </a:cubicBezTo>
                  <a:cubicBezTo>
                    <a:pt x="240" y="460"/>
                    <a:pt x="243" y="471"/>
                    <a:pt x="247" y="481"/>
                  </a:cubicBezTo>
                  <a:cubicBezTo>
                    <a:pt x="250" y="491"/>
                    <a:pt x="254" y="501"/>
                    <a:pt x="259" y="510"/>
                  </a:cubicBezTo>
                  <a:cubicBezTo>
                    <a:pt x="263" y="518"/>
                    <a:pt x="268" y="526"/>
                    <a:pt x="274" y="533"/>
                  </a:cubicBezTo>
                  <a:cubicBezTo>
                    <a:pt x="279" y="540"/>
                    <a:pt x="285" y="546"/>
                    <a:pt x="291" y="551"/>
                  </a:cubicBezTo>
                  <a:cubicBezTo>
                    <a:pt x="297" y="556"/>
                    <a:pt x="303" y="560"/>
                    <a:pt x="310" y="563"/>
                  </a:cubicBezTo>
                  <a:cubicBezTo>
                    <a:pt x="316" y="566"/>
                    <a:pt x="323" y="568"/>
                    <a:pt x="330" y="569"/>
                  </a:cubicBezTo>
                  <a:cubicBezTo>
                    <a:pt x="336" y="570"/>
                    <a:pt x="343" y="570"/>
                    <a:pt x="350" y="568"/>
                  </a:cubicBezTo>
                  <a:cubicBezTo>
                    <a:pt x="356" y="567"/>
                    <a:pt x="363" y="565"/>
                    <a:pt x="369" y="561"/>
                  </a:cubicBezTo>
                  <a:cubicBezTo>
                    <a:pt x="374" y="558"/>
                    <a:pt x="380" y="554"/>
                    <a:pt x="385" y="549"/>
                  </a:cubicBezTo>
                  <a:cubicBezTo>
                    <a:pt x="390" y="544"/>
                    <a:pt x="395" y="539"/>
                    <a:pt x="399" y="533"/>
                  </a:cubicBezTo>
                  <a:cubicBezTo>
                    <a:pt x="404" y="526"/>
                    <a:pt x="408" y="520"/>
                    <a:pt x="411" y="513"/>
                  </a:cubicBezTo>
                  <a:cubicBezTo>
                    <a:pt x="415" y="505"/>
                    <a:pt x="418" y="498"/>
                    <a:pt x="420" y="490"/>
                  </a:cubicBezTo>
                  <a:cubicBezTo>
                    <a:pt x="423" y="482"/>
                    <a:pt x="425" y="473"/>
                    <a:pt x="427" y="465"/>
                  </a:cubicBezTo>
                  <a:cubicBezTo>
                    <a:pt x="428" y="456"/>
                    <a:pt x="430" y="447"/>
                    <a:pt x="430" y="438"/>
                  </a:cubicBezTo>
                  <a:cubicBezTo>
                    <a:pt x="431" y="429"/>
                    <a:pt x="431" y="419"/>
                    <a:pt x="431" y="409"/>
                  </a:cubicBezTo>
                  <a:cubicBezTo>
                    <a:pt x="431" y="400"/>
                    <a:pt x="430" y="390"/>
                    <a:pt x="428" y="381"/>
                  </a:cubicBezTo>
                  <a:cubicBezTo>
                    <a:pt x="427" y="372"/>
                    <a:pt x="425" y="363"/>
                    <a:pt x="423" y="354"/>
                  </a:cubicBezTo>
                  <a:cubicBezTo>
                    <a:pt x="420" y="346"/>
                    <a:pt x="418" y="337"/>
                    <a:pt x="414" y="329"/>
                  </a:cubicBezTo>
                  <a:cubicBezTo>
                    <a:pt x="411" y="322"/>
                    <a:pt x="408" y="314"/>
                    <a:pt x="404" y="307"/>
                  </a:cubicBezTo>
                  <a:cubicBezTo>
                    <a:pt x="400" y="300"/>
                    <a:pt x="395" y="294"/>
                    <a:pt x="390" y="288"/>
                  </a:cubicBezTo>
                  <a:cubicBezTo>
                    <a:pt x="386" y="282"/>
                    <a:pt x="381" y="276"/>
                    <a:pt x="375" y="272"/>
                  </a:cubicBezTo>
                  <a:cubicBezTo>
                    <a:pt x="370" y="267"/>
                    <a:pt x="364" y="263"/>
                    <a:pt x="358" y="260"/>
                  </a:cubicBezTo>
                  <a:cubicBezTo>
                    <a:pt x="352" y="257"/>
                    <a:pt x="345" y="255"/>
                    <a:pt x="339" y="254"/>
                  </a:cubicBezTo>
                  <a:moveTo>
                    <a:pt x="352" y="635"/>
                  </a:moveTo>
                  <a:cubicBezTo>
                    <a:pt x="333" y="641"/>
                    <a:pt x="313" y="640"/>
                    <a:pt x="294" y="633"/>
                  </a:cubicBezTo>
                  <a:cubicBezTo>
                    <a:pt x="275" y="625"/>
                    <a:pt x="256" y="612"/>
                    <a:pt x="240" y="592"/>
                  </a:cubicBezTo>
                  <a:cubicBezTo>
                    <a:pt x="223" y="572"/>
                    <a:pt x="209" y="546"/>
                    <a:pt x="198" y="516"/>
                  </a:cubicBezTo>
                  <a:cubicBezTo>
                    <a:pt x="187" y="486"/>
                    <a:pt x="181" y="451"/>
                    <a:pt x="179" y="414"/>
                  </a:cubicBezTo>
                  <a:cubicBezTo>
                    <a:pt x="178" y="377"/>
                    <a:pt x="182" y="342"/>
                    <a:pt x="191" y="311"/>
                  </a:cubicBezTo>
                  <a:cubicBezTo>
                    <a:pt x="200" y="281"/>
                    <a:pt x="212" y="255"/>
                    <a:pt x="228" y="234"/>
                  </a:cubicBezTo>
                  <a:cubicBezTo>
                    <a:pt x="243" y="215"/>
                    <a:pt x="260" y="200"/>
                    <a:pt x="279" y="192"/>
                  </a:cubicBezTo>
                  <a:cubicBezTo>
                    <a:pt x="297" y="185"/>
                    <a:pt x="317" y="183"/>
                    <a:pt x="336" y="188"/>
                  </a:cubicBezTo>
                  <a:cubicBezTo>
                    <a:pt x="355" y="192"/>
                    <a:pt x="372" y="202"/>
                    <a:pt x="388" y="217"/>
                  </a:cubicBezTo>
                  <a:cubicBezTo>
                    <a:pt x="402" y="230"/>
                    <a:pt x="415" y="248"/>
                    <a:pt x="426" y="268"/>
                  </a:cubicBezTo>
                  <a:cubicBezTo>
                    <a:pt x="437" y="287"/>
                    <a:pt x="445" y="309"/>
                    <a:pt x="452" y="333"/>
                  </a:cubicBezTo>
                  <a:cubicBezTo>
                    <a:pt x="458" y="357"/>
                    <a:pt x="462" y="382"/>
                    <a:pt x="463" y="409"/>
                  </a:cubicBezTo>
                  <a:cubicBezTo>
                    <a:pt x="464" y="435"/>
                    <a:pt x="462" y="461"/>
                    <a:pt x="457" y="485"/>
                  </a:cubicBezTo>
                  <a:cubicBezTo>
                    <a:pt x="453" y="509"/>
                    <a:pt x="446" y="531"/>
                    <a:pt x="437" y="551"/>
                  </a:cubicBezTo>
                  <a:cubicBezTo>
                    <a:pt x="427" y="572"/>
                    <a:pt x="415" y="590"/>
                    <a:pt x="402" y="604"/>
                  </a:cubicBezTo>
                  <a:cubicBezTo>
                    <a:pt x="387" y="619"/>
                    <a:pt x="371" y="630"/>
                    <a:pt x="352" y="635"/>
                  </a:cubicBezTo>
                  <a:moveTo>
                    <a:pt x="334" y="135"/>
                  </a:moveTo>
                  <a:cubicBezTo>
                    <a:pt x="322" y="131"/>
                    <a:pt x="310" y="129"/>
                    <a:pt x="298" y="130"/>
                  </a:cubicBezTo>
                  <a:cubicBezTo>
                    <a:pt x="286" y="130"/>
                    <a:pt x="274" y="132"/>
                    <a:pt x="262" y="136"/>
                  </a:cubicBezTo>
                  <a:cubicBezTo>
                    <a:pt x="250" y="140"/>
                    <a:pt x="239" y="147"/>
                    <a:pt x="228" y="155"/>
                  </a:cubicBezTo>
                  <a:cubicBezTo>
                    <a:pt x="216" y="163"/>
                    <a:pt x="206" y="173"/>
                    <a:pt x="196" y="186"/>
                  </a:cubicBezTo>
                  <a:cubicBezTo>
                    <a:pt x="185" y="198"/>
                    <a:pt x="176" y="212"/>
                    <a:pt x="168" y="228"/>
                  </a:cubicBezTo>
                  <a:cubicBezTo>
                    <a:pt x="159" y="245"/>
                    <a:pt x="152" y="263"/>
                    <a:pt x="146" y="282"/>
                  </a:cubicBezTo>
                  <a:cubicBezTo>
                    <a:pt x="141" y="302"/>
                    <a:pt x="136" y="323"/>
                    <a:pt x="133" y="345"/>
                  </a:cubicBezTo>
                  <a:cubicBezTo>
                    <a:pt x="130" y="367"/>
                    <a:pt x="129" y="391"/>
                    <a:pt x="130" y="415"/>
                  </a:cubicBezTo>
                  <a:cubicBezTo>
                    <a:pt x="131" y="439"/>
                    <a:pt x="134" y="462"/>
                    <a:pt x="138" y="484"/>
                  </a:cubicBezTo>
                  <a:cubicBezTo>
                    <a:pt x="142" y="507"/>
                    <a:pt x="148" y="528"/>
                    <a:pt x="155" y="547"/>
                  </a:cubicBezTo>
                  <a:cubicBezTo>
                    <a:pt x="162" y="566"/>
                    <a:pt x="171" y="584"/>
                    <a:pt x="180" y="600"/>
                  </a:cubicBezTo>
                  <a:cubicBezTo>
                    <a:pt x="190" y="616"/>
                    <a:pt x="200" y="630"/>
                    <a:pt x="211" y="643"/>
                  </a:cubicBezTo>
                  <a:cubicBezTo>
                    <a:pt x="222" y="655"/>
                    <a:pt x="233" y="665"/>
                    <a:pt x="245" y="673"/>
                  </a:cubicBezTo>
                  <a:cubicBezTo>
                    <a:pt x="257" y="680"/>
                    <a:pt x="269" y="686"/>
                    <a:pt x="282" y="690"/>
                  </a:cubicBezTo>
                  <a:cubicBezTo>
                    <a:pt x="294" y="694"/>
                    <a:pt x="306" y="696"/>
                    <a:pt x="318" y="695"/>
                  </a:cubicBezTo>
                  <a:cubicBezTo>
                    <a:pt x="330" y="695"/>
                    <a:pt x="342" y="693"/>
                    <a:pt x="354" y="689"/>
                  </a:cubicBezTo>
                  <a:cubicBezTo>
                    <a:pt x="365" y="685"/>
                    <a:pt x="376" y="679"/>
                    <a:pt x="387" y="672"/>
                  </a:cubicBezTo>
                  <a:cubicBezTo>
                    <a:pt x="396" y="665"/>
                    <a:pt x="406" y="657"/>
                    <a:pt x="414" y="647"/>
                  </a:cubicBezTo>
                  <a:cubicBezTo>
                    <a:pt x="423" y="638"/>
                    <a:pt x="430" y="627"/>
                    <a:pt x="437" y="616"/>
                  </a:cubicBezTo>
                  <a:cubicBezTo>
                    <a:pt x="444" y="605"/>
                    <a:pt x="450" y="593"/>
                    <a:pt x="456" y="581"/>
                  </a:cubicBezTo>
                  <a:cubicBezTo>
                    <a:pt x="461" y="568"/>
                    <a:pt x="466" y="555"/>
                    <a:pt x="470" y="541"/>
                  </a:cubicBezTo>
                  <a:cubicBezTo>
                    <a:pt x="474" y="528"/>
                    <a:pt x="477" y="514"/>
                    <a:pt x="480" y="499"/>
                  </a:cubicBezTo>
                  <a:cubicBezTo>
                    <a:pt x="482" y="485"/>
                    <a:pt x="484" y="470"/>
                    <a:pt x="485" y="455"/>
                  </a:cubicBezTo>
                  <a:cubicBezTo>
                    <a:pt x="486" y="440"/>
                    <a:pt x="487" y="424"/>
                    <a:pt x="486" y="408"/>
                  </a:cubicBezTo>
                  <a:cubicBezTo>
                    <a:pt x="485" y="392"/>
                    <a:pt x="484" y="377"/>
                    <a:pt x="482" y="362"/>
                  </a:cubicBezTo>
                  <a:cubicBezTo>
                    <a:pt x="480" y="347"/>
                    <a:pt x="477" y="332"/>
                    <a:pt x="473" y="318"/>
                  </a:cubicBezTo>
                  <a:cubicBezTo>
                    <a:pt x="470" y="303"/>
                    <a:pt x="465" y="290"/>
                    <a:pt x="460" y="276"/>
                  </a:cubicBezTo>
                  <a:cubicBezTo>
                    <a:pt x="455" y="263"/>
                    <a:pt x="450" y="250"/>
                    <a:pt x="443" y="238"/>
                  </a:cubicBezTo>
                  <a:cubicBezTo>
                    <a:pt x="437" y="226"/>
                    <a:pt x="430" y="214"/>
                    <a:pt x="422" y="203"/>
                  </a:cubicBezTo>
                  <a:cubicBezTo>
                    <a:pt x="414" y="193"/>
                    <a:pt x="406" y="183"/>
                    <a:pt x="397" y="174"/>
                  </a:cubicBezTo>
                  <a:cubicBezTo>
                    <a:pt x="388" y="165"/>
                    <a:pt x="378" y="157"/>
                    <a:pt x="368" y="150"/>
                  </a:cubicBezTo>
                  <a:cubicBezTo>
                    <a:pt x="357" y="144"/>
                    <a:pt x="346" y="138"/>
                    <a:pt x="334" y="135"/>
                  </a:cubicBezTo>
                  <a:moveTo>
                    <a:pt x="356" y="756"/>
                  </a:moveTo>
                  <a:cubicBezTo>
                    <a:pt x="326" y="769"/>
                    <a:pt x="295" y="772"/>
                    <a:pt x="265" y="765"/>
                  </a:cubicBezTo>
                  <a:cubicBezTo>
                    <a:pt x="232" y="758"/>
                    <a:pt x="201" y="739"/>
                    <a:pt x="172" y="711"/>
                  </a:cubicBezTo>
                  <a:cubicBezTo>
                    <a:pt x="142" y="681"/>
                    <a:pt x="115" y="640"/>
                    <a:pt x="96" y="590"/>
                  </a:cubicBezTo>
                  <a:cubicBezTo>
                    <a:pt x="76" y="539"/>
                    <a:pt x="63" y="479"/>
                    <a:pt x="61" y="416"/>
                  </a:cubicBezTo>
                  <a:cubicBezTo>
                    <a:pt x="59" y="353"/>
                    <a:pt x="68" y="293"/>
                    <a:pt x="85" y="242"/>
                  </a:cubicBezTo>
                  <a:cubicBezTo>
                    <a:pt x="101" y="192"/>
                    <a:pt x="124" y="151"/>
                    <a:pt x="152" y="120"/>
                  </a:cubicBezTo>
                  <a:cubicBezTo>
                    <a:pt x="179" y="91"/>
                    <a:pt x="209" y="72"/>
                    <a:pt x="241" y="63"/>
                  </a:cubicBezTo>
                  <a:cubicBezTo>
                    <a:pt x="270" y="55"/>
                    <a:pt x="301" y="57"/>
                    <a:pt x="332" y="69"/>
                  </a:cubicBezTo>
                  <a:cubicBezTo>
                    <a:pt x="360" y="80"/>
                    <a:pt x="386" y="98"/>
                    <a:pt x="409" y="122"/>
                  </a:cubicBezTo>
                  <a:cubicBezTo>
                    <a:pt x="430" y="145"/>
                    <a:pt x="448" y="172"/>
                    <a:pt x="464" y="203"/>
                  </a:cubicBezTo>
                  <a:cubicBezTo>
                    <a:pt x="478" y="232"/>
                    <a:pt x="490" y="265"/>
                    <a:pt x="498" y="300"/>
                  </a:cubicBezTo>
                  <a:cubicBezTo>
                    <a:pt x="507" y="333"/>
                    <a:pt x="512" y="370"/>
                    <a:pt x="513" y="408"/>
                  </a:cubicBezTo>
                  <a:cubicBezTo>
                    <a:pt x="515" y="446"/>
                    <a:pt x="512" y="482"/>
                    <a:pt x="507" y="517"/>
                  </a:cubicBezTo>
                  <a:cubicBezTo>
                    <a:pt x="501" y="552"/>
                    <a:pt x="491" y="585"/>
                    <a:pt x="479" y="615"/>
                  </a:cubicBezTo>
                  <a:cubicBezTo>
                    <a:pt x="466" y="647"/>
                    <a:pt x="449" y="675"/>
                    <a:pt x="430" y="699"/>
                  </a:cubicBezTo>
                  <a:cubicBezTo>
                    <a:pt x="409" y="724"/>
                    <a:pt x="384" y="744"/>
                    <a:pt x="356" y="756"/>
                  </a:cubicBezTo>
                  <a:moveTo>
                    <a:pt x="330" y="17"/>
                  </a:moveTo>
                  <a:cubicBezTo>
                    <a:pt x="313" y="9"/>
                    <a:pt x="295" y="4"/>
                    <a:pt x="278" y="2"/>
                  </a:cubicBezTo>
                  <a:cubicBezTo>
                    <a:pt x="259" y="0"/>
                    <a:pt x="241" y="0"/>
                    <a:pt x="223" y="4"/>
                  </a:cubicBezTo>
                  <a:cubicBezTo>
                    <a:pt x="204" y="7"/>
                    <a:pt x="186" y="14"/>
                    <a:pt x="168" y="24"/>
                  </a:cubicBezTo>
                  <a:cubicBezTo>
                    <a:pt x="150" y="34"/>
                    <a:pt x="132" y="48"/>
                    <a:pt x="116" y="64"/>
                  </a:cubicBezTo>
                  <a:cubicBezTo>
                    <a:pt x="99" y="82"/>
                    <a:pt x="83" y="102"/>
                    <a:pt x="69" y="126"/>
                  </a:cubicBezTo>
                  <a:cubicBezTo>
                    <a:pt x="54" y="150"/>
                    <a:pt x="41" y="177"/>
                    <a:pt x="31" y="207"/>
                  </a:cubicBezTo>
                  <a:cubicBezTo>
                    <a:pt x="20" y="237"/>
                    <a:pt x="12" y="271"/>
                    <a:pt x="7" y="306"/>
                  </a:cubicBezTo>
                  <a:cubicBezTo>
                    <a:pt x="2" y="341"/>
                    <a:pt x="0" y="379"/>
                    <a:pt x="1" y="417"/>
                  </a:cubicBezTo>
                  <a:cubicBezTo>
                    <a:pt x="2" y="456"/>
                    <a:pt x="7" y="493"/>
                    <a:pt x="14" y="529"/>
                  </a:cubicBezTo>
                  <a:cubicBezTo>
                    <a:pt x="21" y="564"/>
                    <a:pt x="32" y="597"/>
                    <a:pt x="44" y="627"/>
                  </a:cubicBezTo>
                  <a:cubicBezTo>
                    <a:pt x="57" y="657"/>
                    <a:pt x="71" y="684"/>
                    <a:pt x="87" y="708"/>
                  </a:cubicBezTo>
                  <a:cubicBezTo>
                    <a:pt x="103" y="731"/>
                    <a:pt x="120" y="752"/>
                    <a:pt x="139" y="768"/>
                  </a:cubicBezTo>
                  <a:cubicBezTo>
                    <a:pt x="157" y="785"/>
                    <a:pt x="175" y="798"/>
                    <a:pt x="195" y="807"/>
                  </a:cubicBezTo>
                  <a:cubicBezTo>
                    <a:pt x="213" y="817"/>
                    <a:pt x="232" y="823"/>
                    <a:pt x="251" y="826"/>
                  </a:cubicBezTo>
                  <a:cubicBezTo>
                    <a:pt x="270" y="829"/>
                    <a:pt x="288" y="829"/>
                    <a:pt x="306" y="826"/>
                  </a:cubicBezTo>
                  <a:cubicBezTo>
                    <a:pt x="324" y="823"/>
                    <a:pt x="341" y="817"/>
                    <a:pt x="358" y="809"/>
                  </a:cubicBezTo>
                  <a:cubicBezTo>
                    <a:pt x="375" y="801"/>
                    <a:pt x="390" y="790"/>
                    <a:pt x="404" y="778"/>
                  </a:cubicBezTo>
                  <a:cubicBezTo>
                    <a:pt x="417" y="767"/>
                    <a:pt x="430" y="753"/>
                    <a:pt x="441" y="739"/>
                  </a:cubicBezTo>
                  <a:cubicBezTo>
                    <a:pt x="453" y="724"/>
                    <a:pt x="463" y="709"/>
                    <a:pt x="472" y="692"/>
                  </a:cubicBezTo>
                  <a:cubicBezTo>
                    <a:pt x="481" y="676"/>
                    <a:pt x="489" y="659"/>
                    <a:pt x="496" y="641"/>
                  </a:cubicBezTo>
                  <a:cubicBezTo>
                    <a:pt x="503" y="624"/>
                    <a:pt x="509" y="606"/>
                    <a:pt x="514" y="587"/>
                  </a:cubicBezTo>
                  <a:cubicBezTo>
                    <a:pt x="519" y="568"/>
                    <a:pt x="523" y="549"/>
                    <a:pt x="526" y="530"/>
                  </a:cubicBezTo>
                  <a:cubicBezTo>
                    <a:pt x="529" y="510"/>
                    <a:pt x="531" y="490"/>
                    <a:pt x="533" y="470"/>
                  </a:cubicBezTo>
                  <a:cubicBezTo>
                    <a:pt x="534" y="449"/>
                    <a:pt x="534" y="429"/>
                    <a:pt x="533" y="407"/>
                  </a:cubicBezTo>
                  <a:cubicBezTo>
                    <a:pt x="532" y="386"/>
                    <a:pt x="531" y="365"/>
                    <a:pt x="528" y="345"/>
                  </a:cubicBezTo>
                  <a:cubicBezTo>
                    <a:pt x="525" y="325"/>
                    <a:pt x="522" y="305"/>
                    <a:pt x="517" y="286"/>
                  </a:cubicBezTo>
                  <a:cubicBezTo>
                    <a:pt x="512" y="267"/>
                    <a:pt x="507" y="248"/>
                    <a:pt x="501" y="230"/>
                  </a:cubicBezTo>
                  <a:cubicBezTo>
                    <a:pt x="494" y="211"/>
                    <a:pt x="487" y="193"/>
                    <a:pt x="479" y="176"/>
                  </a:cubicBezTo>
                  <a:cubicBezTo>
                    <a:pt x="470" y="159"/>
                    <a:pt x="461" y="143"/>
                    <a:pt x="451" y="127"/>
                  </a:cubicBezTo>
                  <a:cubicBezTo>
                    <a:pt x="441" y="111"/>
                    <a:pt x="430" y="96"/>
                    <a:pt x="417" y="83"/>
                  </a:cubicBezTo>
                  <a:cubicBezTo>
                    <a:pt x="405" y="69"/>
                    <a:pt x="392" y="56"/>
                    <a:pt x="377" y="45"/>
                  </a:cubicBezTo>
                  <a:cubicBezTo>
                    <a:pt x="363" y="34"/>
                    <a:pt x="347" y="24"/>
                    <a:pt x="330" y="1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9" name="Freeform 6"/>
            <p:cNvSpPr>
              <a:spLocks noEditPoints="1"/>
            </p:cNvSpPr>
            <p:nvPr/>
          </p:nvSpPr>
          <p:spPr>
            <a:xfrm>
              <a:off x="945" y="1492"/>
              <a:ext cx="1538" cy="2343"/>
            </a:xfrm>
            <a:custGeom>
              <a:avLst/>
              <a:gdLst/>
              <a:ahLst/>
              <a:cxnLst>
                <a:cxn ang="0">
                  <a:pos x="1129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4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4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6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5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69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59" y="709"/>
                    <a:pt x="476" y="698"/>
                    <a:pt x="490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0" y="540"/>
                    <a:pt x="552" y="514"/>
                    <a:pt x="551" y="488"/>
                  </a:cubicBezTo>
                  <a:cubicBezTo>
                    <a:pt x="550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3" y="584"/>
                    <a:pt x="500" y="592"/>
                  </a:cubicBezTo>
                  <a:cubicBezTo>
                    <a:pt x="496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7" y="640"/>
                  </a:cubicBezTo>
                  <a:cubicBezTo>
                    <a:pt x="451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4" y="336"/>
                    <a:pt x="401" y="334"/>
                    <a:pt x="407" y="333"/>
                  </a:cubicBezTo>
                  <a:cubicBezTo>
                    <a:pt x="414" y="332"/>
                    <a:pt x="421" y="332"/>
                    <a:pt x="427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69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19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2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89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5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1" y="717"/>
                    <a:pt x="503" y="726"/>
                  </a:cubicBezTo>
                  <a:cubicBezTo>
                    <a:pt x="495" y="736"/>
                    <a:pt x="485" y="744"/>
                    <a:pt x="475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2" y="773"/>
                    <a:pt x="370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8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2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29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4" y="265"/>
                  </a:cubicBezTo>
                  <a:cubicBezTo>
                    <a:pt x="294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5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8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4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5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49" y="955"/>
                  </a:cubicBezTo>
                  <a:cubicBezTo>
                    <a:pt x="487" y="934"/>
                    <a:pt x="518" y="903"/>
                    <a:pt x="545" y="867"/>
                  </a:cubicBezTo>
                  <a:cubicBezTo>
                    <a:pt x="569" y="833"/>
                    <a:pt x="590" y="794"/>
                    <a:pt x="606" y="752"/>
                  </a:cubicBezTo>
                  <a:cubicBezTo>
                    <a:pt x="620" y="712"/>
                    <a:pt x="632" y="669"/>
                    <a:pt x="638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1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3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8" y="908"/>
                    <a:pt x="340" y="905"/>
                  </a:cubicBezTo>
                  <a:cubicBezTo>
                    <a:pt x="321" y="902"/>
                    <a:pt x="302" y="896"/>
                    <a:pt x="283" y="886"/>
                  </a:cubicBezTo>
                  <a:cubicBezTo>
                    <a:pt x="264" y="877"/>
                    <a:pt x="245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5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6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8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89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0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2" y="454"/>
                  </a:moveTo>
                  <a:cubicBezTo>
                    <a:pt x="479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1" y="394"/>
                    <a:pt x="414" y="396"/>
                    <a:pt x="406" y="400"/>
                  </a:cubicBezTo>
                  <a:cubicBezTo>
                    <a:pt x="399" y="405"/>
                    <a:pt x="392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69" y="477"/>
                    <a:pt x="370" y="491"/>
                  </a:cubicBezTo>
                  <a:cubicBezTo>
                    <a:pt x="370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5" y="465"/>
                    <a:pt x="482" y="454"/>
                  </a:cubicBez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0" name="Freeform 7"/>
            <p:cNvSpPr>
              <a:spLocks noEditPoints="1"/>
            </p:cNvSpPr>
            <p:nvPr/>
          </p:nvSpPr>
          <p:spPr>
            <a:xfrm>
              <a:off x="971" y="1492"/>
              <a:ext cx="1538" cy="2343"/>
            </a:xfrm>
            <a:custGeom>
              <a:avLst/>
              <a:gdLst/>
              <a:ahLst/>
              <a:cxnLst>
                <a:cxn ang="0">
                  <a:pos x="1132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7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6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7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6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70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60" y="709"/>
                    <a:pt x="476" y="698"/>
                    <a:pt x="491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1" y="540"/>
                    <a:pt x="553" y="514"/>
                    <a:pt x="552" y="488"/>
                  </a:cubicBezTo>
                  <a:cubicBezTo>
                    <a:pt x="551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4" y="584"/>
                    <a:pt x="500" y="592"/>
                  </a:cubicBezTo>
                  <a:cubicBezTo>
                    <a:pt x="497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8" y="640"/>
                  </a:cubicBezTo>
                  <a:cubicBezTo>
                    <a:pt x="452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5" y="336"/>
                    <a:pt x="401" y="334"/>
                    <a:pt x="408" y="333"/>
                  </a:cubicBezTo>
                  <a:cubicBezTo>
                    <a:pt x="414" y="332"/>
                    <a:pt x="421" y="332"/>
                    <a:pt x="428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70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20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3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90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6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2" y="717"/>
                    <a:pt x="503" y="726"/>
                  </a:cubicBezTo>
                  <a:cubicBezTo>
                    <a:pt x="495" y="736"/>
                    <a:pt x="485" y="744"/>
                    <a:pt x="476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3" y="773"/>
                    <a:pt x="371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9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3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30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5" y="265"/>
                  </a:cubicBezTo>
                  <a:cubicBezTo>
                    <a:pt x="295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6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9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5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6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50" y="955"/>
                  </a:cubicBezTo>
                  <a:cubicBezTo>
                    <a:pt x="487" y="934"/>
                    <a:pt x="519" y="903"/>
                    <a:pt x="545" y="867"/>
                  </a:cubicBezTo>
                  <a:cubicBezTo>
                    <a:pt x="570" y="833"/>
                    <a:pt x="590" y="794"/>
                    <a:pt x="606" y="752"/>
                  </a:cubicBezTo>
                  <a:cubicBezTo>
                    <a:pt x="621" y="712"/>
                    <a:pt x="632" y="669"/>
                    <a:pt x="639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2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4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9" y="908"/>
                    <a:pt x="340" y="905"/>
                  </a:cubicBezTo>
                  <a:cubicBezTo>
                    <a:pt x="321" y="902"/>
                    <a:pt x="302" y="896"/>
                    <a:pt x="284" y="886"/>
                  </a:cubicBezTo>
                  <a:cubicBezTo>
                    <a:pt x="264" y="877"/>
                    <a:pt x="246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6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7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9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90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1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3" y="454"/>
                  </a:moveTo>
                  <a:cubicBezTo>
                    <a:pt x="480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2" y="394"/>
                    <a:pt x="414" y="396"/>
                    <a:pt x="406" y="400"/>
                  </a:cubicBezTo>
                  <a:cubicBezTo>
                    <a:pt x="399" y="405"/>
                    <a:pt x="393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70" y="477"/>
                    <a:pt x="370" y="491"/>
                  </a:cubicBezTo>
                  <a:cubicBezTo>
                    <a:pt x="371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6" y="465"/>
                    <a:pt x="483" y="454"/>
                  </a:cubicBezTo>
                  <a:close/>
                </a:path>
              </a:pathLst>
            </a:custGeom>
            <a:solidFill>
              <a:srgbClr val="F5A61C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组合 18"/>
          <p:cNvGrpSpPr/>
          <p:nvPr/>
        </p:nvGrpSpPr>
        <p:grpSpPr>
          <a:xfrm>
            <a:off x="2347913" y="2679700"/>
            <a:ext cx="8240712" cy="2447925"/>
            <a:chOff x="3659187" y="2476502"/>
            <a:chExt cx="6411128" cy="1904999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8757339" y="2578317"/>
              <a:ext cx="1312976" cy="1701363"/>
            </a:xfrm>
            <a:custGeom>
              <a:avLst/>
              <a:gdLst>
                <a:gd name="connsiteX0" fmla="*/ 653834 w 1312976"/>
                <a:gd name="connsiteY0" fmla="*/ 1701363 h 1701363"/>
                <a:gd name="connsiteX1" fmla="*/ 0 w 1312976"/>
                <a:gd name="connsiteY1" fmla="*/ 1701363 h 1701363"/>
                <a:gd name="connsiteX2" fmla="*/ 261230 w 1312976"/>
                <a:gd name="connsiteY2" fmla="*/ 1361485 h 1701363"/>
                <a:gd name="connsiteX3" fmla="*/ 209105 w 1312976"/>
                <a:gd name="connsiteY3" fmla="*/ 1361485 h 1701363"/>
                <a:gd name="connsiteX4" fmla="*/ 209105 w 1312976"/>
                <a:gd name="connsiteY4" fmla="*/ 339879 h 1701363"/>
                <a:gd name="connsiteX5" fmla="*/ 261231 w 1312976"/>
                <a:gd name="connsiteY5" fmla="*/ 339879 h 1701363"/>
                <a:gd name="connsiteX6" fmla="*/ 0 w 1312976"/>
                <a:gd name="connsiteY6" fmla="*/ 0 h 1701363"/>
                <a:gd name="connsiteX7" fmla="*/ 653834 w 1312976"/>
                <a:gd name="connsiteY7" fmla="*/ 0 h 1701363"/>
                <a:gd name="connsiteX8" fmla="*/ 915065 w 1312976"/>
                <a:gd name="connsiteY8" fmla="*/ 339879 h 1701363"/>
                <a:gd name="connsiteX9" fmla="*/ 1312976 w 1312976"/>
                <a:gd name="connsiteY9" fmla="*/ 339879 h 1701363"/>
                <a:gd name="connsiteX10" fmla="*/ 1312976 w 1312976"/>
                <a:gd name="connsiteY10" fmla="*/ 1361485 h 1701363"/>
                <a:gd name="connsiteX11" fmla="*/ 915064 w 1312976"/>
                <a:gd name="connsiteY11" fmla="*/ 1361485 h 170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76" h="1701363">
                  <a:moveTo>
                    <a:pt x="653834" y="1701363"/>
                  </a:moveTo>
                  <a:lnTo>
                    <a:pt x="0" y="1701363"/>
                  </a:lnTo>
                  <a:lnTo>
                    <a:pt x="261230" y="1361485"/>
                  </a:lnTo>
                  <a:lnTo>
                    <a:pt x="209105" y="1361485"/>
                  </a:lnTo>
                  <a:lnTo>
                    <a:pt x="209105" y="339879"/>
                  </a:lnTo>
                  <a:lnTo>
                    <a:pt x="261231" y="339879"/>
                  </a:lnTo>
                  <a:lnTo>
                    <a:pt x="0" y="0"/>
                  </a:lnTo>
                  <a:lnTo>
                    <a:pt x="653834" y="0"/>
                  </a:lnTo>
                  <a:lnTo>
                    <a:pt x="915065" y="339879"/>
                  </a:lnTo>
                  <a:lnTo>
                    <a:pt x="1312976" y="339879"/>
                  </a:lnTo>
                  <a:lnTo>
                    <a:pt x="1312976" y="1361485"/>
                  </a:lnTo>
                  <a:lnTo>
                    <a:pt x="915064" y="13614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7751845" y="2819039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6671239" y="2819040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5566602" y="2819041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3663942" y="2471733"/>
              <a:ext cx="1904999" cy="1914523"/>
            </a:xfrm>
            <a:custGeom>
              <a:avLst/>
              <a:gdLst>
                <a:gd name="connsiteX0" fmla="*/ 1904845 w 1904999"/>
                <a:gd name="connsiteY0" fmla="*/ 1752153 h 1914523"/>
                <a:gd name="connsiteX1" fmla="*/ 1877202 w 1904999"/>
                <a:gd name="connsiteY1" fmla="*/ 1803749 h 1914523"/>
                <a:gd name="connsiteX2" fmla="*/ 1875316 w 1904999"/>
                <a:gd name="connsiteY2" fmla="*/ 1806080 h 1914523"/>
                <a:gd name="connsiteX3" fmla="*/ 1694971 w 1904999"/>
                <a:gd name="connsiteY3" fmla="*/ 1808463 h 1914523"/>
                <a:gd name="connsiteX4" fmla="*/ 1070569 w 1904999"/>
                <a:gd name="connsiteY4" fmla="*/ 1808462 h 1914523"/>
                <a:gd name="connsiteX5" fmla="*/ 952500 w 1904999"/>
                <a:gd name="connsiteY5" fmla="*/ 1914523 h 1914523"/>
                <a:gd name="connsiteX6" fmla="*/ 834430 w 1904999"/>
                <a:gd name="connsiteY6" fmla="*/ 1808461 h 1914523"/>
                <a:gd name="connsiteX7" fmla="*/ 196759 w 1904999"/>
                <a:gd name="connsiteY7" fmla="*/ 1808459 h 1914523"/>
                <a:gd name="connsiteX8" fmla="*/ 29203 w 1904999"/>
                <a:gd name="connsiteY8" fmla="*/ 1806079 h 1914523"/>
                <a:gd name="connsiteX9" fmla="*/ 27317 w 1904999"/>
                <a:gd name="connsiteY9" fmla="*/ 1803748 h 1914523"/>
                <a:gd name="connsiteX10" fmla="*/ 2898 w 1904999"/>
                <a:gd name="connsiteY10" fmla="*/ 1724324 h 1914523"/>
                <a:gd name="connsiteX11" fmla="*/ 815756 w 1904999"/>
                <a:gd name="connsiteY11" fmla="*/ 123258 h 1914523"/>
                <a:gd name="connsiteX12" fmla="*/ 833024 w 1904999"/>
                <a:gd name="connsiteY12" fmla="*/ 91381 h 1914523"/>
                <a:gd name="connsiteX13" fmla="*/ 955923 w 1904999"/>
                <a:gd name="connsiteY13" fmla="*/ 601 h 1914523"/>
                <a:gd name="connsiteX14" fmla="*/ 959324 w 1904999"/>
                <a:gd name="connsiteY14" fmla="*/ 0 h 1914523"/>
                <a:gd name="connsiteX15" fmla="*/ 1078826 w 1904999"/>
                <a:gd name="connsiteY15" fmla="*/ 91381 h 1914523"/>
                <a:gd name="connsiteX16" fmla="*/ 1148780 w 1904999"/>
                <a:gd name="connsiteY16" fmla="*/ 220519 h 1914523"/>
                <a:gd name="connsiteX17" fmla="*/ 1623257 w 1904999"/>
                <a:gd name="connsiteY17" fmla="*/ 1155085 h 1914523"/>
                <a:gd name="connsiteX18" fmla="*/ 1620212 w 1904999"/>
                <a:gd name="connsiteY18" fmla="*/ 1153362 h 1914523"/>
                <a:gd name="connsiteX19" fmla="*/ 1883174 w 1904999"/>
                <a:gd name="connsiteY19" fmla="*/ 1670667 h 1914523"/>
                <a:gd name="connsiteX20" fmla="*/ 1904845 w 1904999"/>
                <a:gd name="connsiteY20" fmla="*/ 1752153 h 19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4999" h="1914523">
                  <a:moveTo>
                    <a:pt x="1904845" y="1752153"/>
                  </a:moveTo>
                  <a:cubicBezTo>
                    <a:pt x="1903540" y="1774608"/>
                    <a:pt x="1894016" y="1792082"/>
                    <a:pt x="1877202" y="1803749"/>
                  </a:cubicBezTo>
                  <a:cubicBezTo>
                    <a:pt x="1876917" y="1804790"/>
                    <a:pt x="1905689" y="1805294"/>
                    <a:pt x="1875316" y="1806080"/>
                  </a:cubicBezTo>
                  <a:cubicBezTo>
                    <a:pt x="1844945" y="1806866"/>
                    <a:pt x="1832201" y="1809506"/>
                    <a:pt x="1694971" y="1808463"/>
                  </a:cubicBezTo>
                  <a:lnTo>
                    <a:pt x="1070569" y="1808462"/>
                  </a:lnTo>
                  <a:lnTo>
                    <a:pt x="952500" y="1914523"/>
                  </a:lnTo>
                  <a:lnTo>
                    <a:pt x="834430" y="1808461"/>
                  </a:lnTo>
                  <a:lnTo>
                    <a:pt x="196759" y="1808459"/>
                  </a:lnTo>
                  <a:cubicBezTo>
                    <a:pt x="94828" y="1809500"/>
                    <a:pt x="60068" y="1830323"/>
                    <a:pt x="29203" y="1806079"/>
                  </a:cubicBezTo>
                  <a:cubicBezTo>
                    <a:pt x="28391" y="1805443"/>
                    <a:pt x="28332" y="1804453"/>
                    <a:pt x="27317" y="1803748"/>
                  </a:cubicBezTo>
                  <a:cubicBezTo>
                    <a:pt x="4061" y="1787610"/>
                    <a:pt x="-5249" y="1760366"/>
                    <a:pt x="2898" y="1724324"/>
                  </a:cubicBezTo>
                  <a:lnTo>
                    <a:pt x="815756" y="123258"/>
                  </a:lnTo>
                  <a:lnTo>
                    <a:pt x="833024" y="91381"/>
                  </a:lnTo>
                  <a:cubicBezTo>
                    <a:pt x="866887" y="28860"/>
                    <a:pt x="911551" y="-1578"/>
                    <a:pt x="955923" y="601"/>
                  </a:cubicBezTo>
                  <a:cubicBezTo>
                    <a:pt x="957052" y="24"/>
                    <a:pt x="958190" y="0"/>
                    <a:pt x="959324" y="0"/>
                  </a:cubicBezTo>
                  <a:cubicBezTo>
                    <a:pt x="1002574" y="0"/>
                    <a:pt x="1045826" y="30460"/>
                    <a:pt x="1078826" y="91381"/>
                  </a:cubicBezTo>
                  <a:lnTo>
                    <a:pt x="1148780" y="220519"/>
                  </a:lnTo>
                  <a:lnTo>
                    <a:pt x="1623257" y="1155085"/>
                  </a:lnTo>
                  <a:lnTo>
                    <a:pt x="1620212" y="1153362"/>
                  </a:lnTo>
                  <a:lnTo>
                    <a:pt x="1883174" y="1670667"/>
                  </a:lnTo>
                  <a:cubicBezTo>
                    <a:pt x="1899236" y="1702261"/>
                    <a:pt x="1906150" y="1729698"/>
                    <a:pt x="1904845" y="17521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8015109" y="3669299"/>
            <a:ext cx="436982" cy="459201"/>
            <a:chOff x="-334" y="2326"/>
            <a:chExt cx="472" cy="496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-334" y="2326"/>
              <a:ext cx="472" cy="294"/>
            </a:xfrm>
            <a:custGeom>
              <a:avLst/>
              <a:gdLst>
                <a:gd name="T0" fmla="*/ 295 w 472"/>
                <a:gd name="T1" fmla="*/ 25 h 294"/>
                <a:gd name="T2" fmla="*/ 350 w 472"/>
                <a:gd name="T3" fmla="*/ 76 h 294"/>
                <a:gd name="T4" fmla="*/ 270 w 472"/>
                <a:gd name="T5" fmla="*/ 156 h 294"/>
                <a:gd name="T6" fmla="*/ 228 w 472"/>
                <a:gd name="T7" fmla="*/ 118 h 294"/>
                <a:gd name="T8" fmla="*/ 228 w 472"/>
                <a:gd name="T9" fmla="*/ 118 h 294"/>
                <a:gd name="T10" fmla="*/ 181 w 472"/>
                <a:gd name="T11" fmla="*/ 67 h 294"/>
                <a:gd name="T12" fmla="*/ 177 w 472"/>
                <a:gd name="T13" fmla="*/ 67 h 294"/>
                <a:gd name="T14" fmla="*/ 177 w 472"/>
                <a:gd name="T15" fmla="*/ 67 h 294"/>
                <a:gd name="T16" fmla="*/ 131 w 472"/>
                <a:gd name="T17" fmla="*/ 118 h 294"/>
                <a:gd name="T18" fmla="*/ 131 w 472"/>
                <a:gd name="T19" fmla="*/ 118 h 294"/>
                <a:gd name="T20" fmla="*/ 0 w 472"/>
                <a:gd name="T21" fmla="*/ 244 h 294"/>
                <a:gd name="T22" fmla="*/ 50 w 472"/>
                <a:gd name="T23" fmla="*/ 294 h 294"/>
                <a:gd name="T24" fmla="*/ 177 w 472"/>
                <a:gd name="T25" fmla="*/ 168 h 294"/>
                <a:gd name="T26" fmla="*/ 219 w 472"/>
                <a:gd name="T27" fmla="*/ 206 h 294"/>
                <a:gd name="T28" fmla="*/ 219 w 472"/>
                <a:gd name="T29" fmla="*/ 206 h 294"/>
                <a:gd name="T30" fmla="*/ 266 w 472"/>
                <a:gd name="T31" fmla="*/ 257 h 294"/>
                <a:gd name="T32" fmla="*/ 270 w 472"/>
                <a:gd name="T33" fmla="*/ 257 h 294"/>
                <a:gd name="T34" fmla="*/ 270 w 472"/>
                <a:gd name="T35" fmla="*/ 257 h 294"/>
                <a:gd name="T36" fmla="*/ 316 w 472"/>
                <a:gd name="T37" fmla="*/ 206 h 294"/>
                <a:gd name="T38" fmla="*/ 316 w 472"/>
                <a:gd name="T39" fmla="*/ 206 h 294"/>
                <a:gd name="T40" fmla="*/ 396 w 472"/>
                <a:gd name="T41" fmla="*/ 126 h 294"/>
                <a:gd name="T42" fmla="*/ 451 w 472"/>
                <a:gd name="T43" fmla="*/ 177 h 294"/>
                <a:gd name="T44" fmla="*/ 460 w 472"/>
                <a:gd name="T45" fmla="*/ 88 h 294"/>
                <a:gd name="T46" fmla="*/ 472 w 472"/>
                <a:gd name="T47" fmla="*/ 0 h 294"/>
                <a:gd name="T48" fmla="*/ 384 w 472"/>
                <a:gd name="T49" fmla="*/ 13 h 294"/>
                <a:gd name="T50" fmla="*/ 295 w 472"/>
                <a:gd name="T51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" h="294">
                  <a:moveTo>
                    <a:pt x="295" y="25"/>
                  </a:moveTo>
                  <a:lnTo>
                    <a:pt x="350" y="76"/>
                  </a:lnTo>
                  <a:lnTo>
                    <a:pt x="270" y="156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181" y="67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31" y="118"/>
                  </a:lnTo>
                  <a:lnTo>
                    <a:pt x="131" y="118"/>
                  </a:lnTo>
                  <a:lnTo>
                    <a:pt x="0" y="244"/>
                  </a:lnTo>
                  <a:lnTo>
                    <a:pt x="50" y="294"/>
                  </a:lnTo>
                  <a:lnTo>
                    <a:pt x="177" y="168"/>
                  </a:lnTo>
                  <a:lnTo>
                    <a:pt x="219" y="206"/>
                  </a:lnTo>
                  <a:lnTo>
                    <a:pt x="219" y="206"/>
                  </a:lnTo>
                  <a:lnTo>
                    <a:pt x="266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316" y="206"/>
                  </a:lnTo>
                  <a:lnTo>
                    <a:pt x="316" y="206"/>
                  </a:lnTo>
                  <a:lnTo>
                    <a:pt x="396" y="126"/>
                  </a:lnTo>
                  <a:lnTo>
                    <a:pt x="451" y="177"/>
                  </a:lnTo>
                  <a:lnTo>
                    <a:pt x="460" y="88"/>
                  </a:lnTo>
                  <a:lnTo>
                    <a:pt x="472" y="0"/>
                  </a:lnTo>
                  <a:lnTo>
                    <a:pt x="384" y="13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-305" y="2704"/>
              <a:ext cx="85" cy="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182" y="2599"/>
              <a:ext cx="80" cy="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64" y="2654"/>
              <a:ext cx="84" cy="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4" y="2549"/>
              <a:ext cx="80" cy="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5124450" y="3678238"/>
            <a:ext cx="450850" cy="441325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9408857" y="3651250"/>
            <a:ext cx="473075" cy="473075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6642745" y="3651250"/>
            <a:ext cx="466725" cy="468313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14352" name="文本框 29"/>
          <p:cNvSpPr txBox="1"/>
          <p:nvPr/>
        </p:nvSpPr>
        <p:spPr>
          <a:xfrm>
            <a:off x="4672214" y="2088749"/>
            <a:ext cx="216535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System Integration and Deployment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4" name="文本框 31"/>
          <p:cNvSpPr txBox="1"/>
          <p:nvPr/>
        </p:nvSpPr>
        <p:spPr>
          <a:xfrm>
            <a:off x="7121301" y="2525182"/>
            <a:ext cx="21431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EDA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6" name="文本框 33"/>
          <p:cNvSpPr txBox="1"/>
          <p:nvPr/>
        </p:nvSpPr>
        <p:spPr>
          <a:xfrm>
            <a:off x="6099415" y="4642842"/>
            <a:ext cx="206216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Models Development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8" name="文本框 35"/>
          <p:cNvSpPr txBox="1"/>
          <p:nvPr/>
        </p:nvSpPr>
        <p:spPr>
          <a:xfrm>
            <a:off x="8700691" y="5127616"/>
            <a:ext cx="20780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Collect Data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9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1"/>
          <p:cNvGrpSpPr/>
          <p:nvPr/>
        </p:nvGrpSpPr>
        <p:grpSpPr>
          <a:xfrm>
            <a:off x="2151856" y="2216570"/>
            <a:ext cx="7554913" cy="508000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300072" y="1555108"/>
            <a:ext cx="5579129" cy="721368"/>
            <a:chOff x="2758630" y="1289785"/>
            <a:chExt cx="2320263" cy="576064"/>
          </a:xfrm>
          <a:solidFill>
            <a:schemeClr val="accent6">
              <a:lumMod val="75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2758630" y="1289785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843371" y="1435655"/>
              <a:ext cx="2150782" cy="3195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z="2000" b="1" strike="noStrike" spc="300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Product Recommender Systems</a:t>
              </a:r>
              <a:endParaRPr lang="zh-CN" altLang="en-US" sz="2000" b="1" strike="noStrike" spc="300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5539" y="2723557"/>
            <a:ext cx="2384533" cy="721368"/>
            <a:chOff x="467544" y="3018066"/>
            <a:chExt cx="1904222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844116" y="3158629"/>
              <a:ext cx="1151078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Collect </a:t>
              </a:r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</a:t>
              </a:r>
              <a:endParaRPr lang="zh-CN" altLang="en-US" strike="noStrike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90407" y="2723557"/>
            <a:ext cx="2384533" cy="721368"/>
            <a:chOff x="2523762" y="3018066"/>
            <a:chExt cx="1904222" cy="576064"/>
          </a:xfrm>
          <a:solidFill>
            <a:srgbClr val="F5A61C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3212682" y="3158629"/>
              <a:ext cx="526383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EDA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05370" y="2723557"/>
            <a:ext cx="2384533" cy="721368"/>
            <a:chOff x="4611994" y="3018066"/>
            <a:chExt cx="1904222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5043204" y="3158629"/>
              <a:ext cx="1041808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ML Models</a:t>
              </a:r>
              <a:endParaRPr lang="zh-CN" altLang="en-US" strike="noStrike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20321" y="2723557"/>
            <a:ext cx="2384533" cy="721368"/>
            <a:chOff x="6700226" y="3018066"/>
            <a:chExt cx="1904222" cy="576064"/>
          </a:xfrm>
          <a:solidFill>
            <a:srgbClr val="F5A61C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6999997" y="3158629"/>
              <a:ext cx="1304693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User Interface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0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124921" y="3094334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44550" y="3103859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330355" y="3103859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"/>
          <p:cNvSpPr/>
          <p:nvPr/>
        </p:nvSpPr>
        <p:spPr>
          <a:xfrm>
            <a:off x="733425" y="3553215"/>
            <a:ext cx="2563307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375757" y="3560813"/>
            <a:ext cx="2762143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36" name="椭圆 1"/>
          <p:cNvSpPr/>
          <p:nvPr/>
        </p:nvSpPr>
        <p:spPr>
          <a:xfrm>
            <a:off x="3287278" y="3580007"/>
            <a:ext cx="245420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37" name="椭圆 1"/>
          <p:cNvSpPr/>
          <p:nvPr/>
        </p:nvSpPr>
        <p:spPr>
          <a:xfrm>
            <a:off x="5750720" y="3551627"/>
            <a:ext cx="2593000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1735282" y="3532474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39" name="TextBox 15"/>
          <p:cNvSpPr txBox="1"/>
          <p:nvPr/>
        </p:nvSpPr>
        <p:spPr>
          <a:xfrm>
            <a:off x="4322204" y="3575245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6740430" y="3575245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41" name="TextBox 17"/>
          <p:cNvSpPr txBox="1"/>
          <p:nvPr/>
        </p:nvSpPr>
        <p:spPr>
          <a:xfrm>
            <a:off x="9483778" y="3575245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47484" y="4326132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790445" y="4326132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49338" y="4326132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843510" y="4326418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3"/>
          <p:cNvSpPr txBox="1"/>
          <p:nvPr/>
        </p:nvSpPr>
        <p:spPr>
          <a:xfrm>
            <a:off x="1249577" y="4307668"/>
            <a:ext cx="164890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necessary data for the recommender systems.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739935" y="4271041"/>
            <a:ext cx="1639382" cy="170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insights of the review and product data, and prepare for ML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7"/>
          <p:cNvSpPr txBox="1"/>
          <p:nvPr/>
        </p:nvSpPr>
        <p:spPr>
          <a:xfrm>
            <a:off x="5952476" y="4286536"/>
            <a:ext cx="2246313" cy="1345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Content-based Filtering model, Collaborative Filtering model and Hybrid model.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8689880" y="4310844"/>
            <a:ext cx="2246312" cy="1345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and Chabot to interact with users and to provide a list of recommendations.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25919" y="4916488"/>
            <a:ext cx="7160807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Review Data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941"/>
            <a:ext cx="12192000" cy="47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111750" y="1517650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3" name="任意多边形 2"/>
          <p:cNvSpPr/>
          <p:nvPr/>
        </p:nvSpPr>
        <p:spPr>
          <a:xfrm>
            <a:off x="5484813" y="3438525"/>
            <a:ext cx="1030288" cy="1030288"/>
          </a:xfrm>
          <a:custGeom>
            <a:avLst/>
            <a:gdLst>
              <a:gd name="connsiteX0" fmla="*/ 136595 w 1030520"/>
              <a:gd name="connsiteY0" fmla="*/ 394071 h 1030520"/>
              <a:gd name="connsiteX1" fmla="*/ 394071 w 1030520"/>
              <a:gd name="connsiteY1" fmla="*/ 394071 h 1030520"/>
              <a:gd name="connsiteX2" fmla="*/ 394071 w 1030520"/>
              <a:gd name="connsiteY2" fmla="*/ 136595 h 1030520"/>
              <a:gd name="connsiteX3" fmla="*/ 636449 w 1030520"/>
              <a:gd name="connsiteY3" fmla="*/ 136595 h 1030520"/>
              <a:gd name="connsiteX4" fmla="*/ 636449 w 1030520"/>
              <a:gd name="connsiteY4" fmla="*/ 394071 h 1030520"/>
              <a:gd name="connsiteX5" fmla="*/ 893925 w 1030520"/>
              <a:gd name="connsiteY5" fmla="*/ 394071 h 1030520"/>
              <a:gd name="connsiteX6" fmla="*/ 893925 w 1030520"/>
              <a:gd name="connsiteY6" fmla="*/ 636449 h 1030520"/>
              <a:gd name="connsiteX7" fmla="*/ 636449 w 1030520"/>
              <a:gd name="connsiteY7" fmla="*/ 636449 h 1030520"/>
              <a:gd name="connsiteX8" fmla="*/ 636449 w 1030520"/>
              <a:gd name="connsiteY8" fmla="*/ 893925 h 1030520"/>
              <a:gd name="connsiteX9" fmla="*/ 394071 w 1030520"/>
              <a:gd name="connsiteY9" fmla="*/ 893925 h 1030520"/>
              <a:gd name="connsiteX10" fmla="*/ 394071 w 1030520"/>
              <a:gd name="connsiteY10" fmla="*/ 636449 h 1030520"/>
              <a:gd name="connsiteX11" fmla="*/ 136595 w 1030520"/>
              <a:gd name="connsiteY11" fmla="*/ 636449 h 1030520"/>
              <a:gd name="connsiteX12" fmla="*/ 136595 w 1030520"/>
              <a:gd name="connsiteY12" fmla="*/ 394071 h 10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0520" h="1030520">
                <a:moveTo>
                  <a:pt x="136595" y="394071"/>
                </a:moveTo>
                <a:lnTo>
                  <a:pt x="394071" y="394071"/>
                </a:lnTo>
                <a:lnTo>
                  <a:pt x="394071" y="136595"/>
                </a:lnTo>
                <a:lnTo>
                  <a:pt x="636449" y="136595"/>
                </a:lnTo>
                <a:lnTo>
                  <a:pt x="636449" y="394071"/>
                </a:lnTo>
                <a:lnTo>
                  <a:pt x="893925" y="394071"/>
                </a:lnTo>
                <a:lnTo>
                  <a:pt x="893925" y="636449"/>
                </a:lnTo>
                <a:lnTo>
                  <a:pt x="636449" y="636449"/>
                </a:lnTo>
                <a:lnTo>
                  <a:pt x="636449" y="893925"/>
                </a:lnTo>
                <a:lnTo>
                  <a:pt x="394071" y="893925"/>
                </a:lnTo>
                <a:lnTo>
                  <a:pt x="394071" y="636449"/>
                </a:lnTo>
                <a:lnTo>
                  <a:pt x="136595" y="636449"/>
                </a:lnTo>
                <a:lnTo>
                  <a:pt x="136595" y="3940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95" tIns="394071" rIns="136595" bIns="394071" numCol="1" spcCol="1270" anchor="ctr" anchorCtr="0">
            <a:noAutofit/>
          </a:bodyPr>
          <a:lstStyle/>
          <a:p>
            <a:pPr lvl="0" algn="ctr" defTabSz="7556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5111750" y="4613275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7154863" y="3624263"/>
            <a:ext cx="565150" cy="660400"/>
          </a:xfrm>
          <a:custGeom>
            <a:avLst/>
            <a:gdLst>
              <a:gd name="connsiteX0" fmla="*/ 0 w 565009"/>
              <a:gd name="connsiteY0" fmla="*/ 132191 h 660954"/>
              <a:gd name="connsiteX1" fmla="*/ 282505 w 565009"/>
              <a:gd name="connsiteY1" fmla="*/ 132191 h 660954"/>
              <a:gd name="connsiteX2" fmla="*/ 282505 w 565009"/>
              <a:gd name="connsiteY2" fmla="*/ 0 h 660954"/>
              <a:gd name="connsiteX3" fmla="*/ 565009 w 565009"/>
              <a:gd name="connsiteY3" fmla="*/ 330477 h 660954"/>
              <a:gd name="connsiteX4" fmla="*/ 282505 w 565009"/>
              <a:gd name="connsiteY4" fmla="*/ 660954 h 660954"/>
              <a:gd name="connsiteX5" fmla="*/ 282505 w 565009"/>
              <a:gd name="connsiteY5" fmla="*/ 528763 h 660954"/>
              <a:gd name="connsiteX6" fmla="*/ 0 w 565009"/>
              <a:gd name="connsiteY6" fmla="*/ 528763 h 660954"/>
              <a:gd name="connsiteX7" fmla="*/ 0 w 565009"/>
              <a:gd name="connsiteY7" fmla="*/ 132191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009" h="660954">
                <a:moveTo>
                  <a:pt x="0" y="132191"/>
                </a:moveTo>
                <a:lnTo>
                  <a:pt x="282505" y="132191"/>
                </a:lnTo>
                <a:lnTo>
                  <a:pt x="282505" y="0"/>
                </a:lnTo>
                <a:lnTo>
                  <a:pt x="565009" y="330477"/>
                </a:lnTo>
                <a:lnTo>
                  <a:pt x="282505" y="660954"/>
                </a:lnTo>
                <a:lnTo>
                  <a:pt x="282505" y="528763"/>
                </a:lnTo>
                <a:lnTo>
                  <a:pt x="0" y="528763"/>
                </a:lnTo>
                <a:lnTo>
                  <a:pt x="0" y="1321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2191" rIns="169503" bIns="132191" numCol="1" spcCol="1270" anchor="ctr" anchorCtr="0">
            <a:noAutofit/>
          </a:bodyPr>
          <a:lstStyle/>
          <a:p>
            <a:pPr lvl="0" algn="ctr" defTabSz="12446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7954963" y="2178050"/>
            <a:ext cx="3552825" cy="3552825"/>
          </a:xfrm>
          <a:custGeom>
            <a:avLst/>
            <a:gdLst>
              <a:gd name="connsiteX0" fmla="*/ 0 w 3553517"/>
              <a:gd name="connsiteY0" fmla="*/ 1776759 h 3553517"/>
              <a:gd name="connsiteX1" fmla="*/ 1776759 w 3553517"/>
              <a:gd name="connsiteY1" fmla="*/ 0 h 3553517"/>
              <a:gd name="connsiteX2" fmla="*/ 3553518 w 3553517"/>
              <a:gd name="connsiteY2" fmla="*/ 1776759 h 3553517"/>
              <a:gd name="connsiteX3" fmla="*/ 1776759 w 3553517"/>
              <a:gd name="connsiteY3" fmla="*/ 3553518 h 3553517"/>
              <a:gd name="connsiteX4" fmla="*/ 0 w 3553517"/>
              <a:gd name="connsiteY4" fmla="*/ 1776759 h 35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517" h="3553517">
                <a:moveTo>
                  <a:pt x="0" y="1776759"/>
                </a:moveTo>
                <a:cubicBezTo>
                  <a:pt x="0" y="795482"/>
                  <a:pt x="795482" y="0"/>
                  <a:pt x="1776759" y="0"/>
                </a:cubicBezTo>
                <a:cubicBezTo>
                  <a:pt x="2758036" y="0"/>
                  <a:pt x="3553518" y="795482"/>
                  <a:pt x="3553518" y="1776759"/>
                </a:cubicBezTo>
                <a:cubicBezTo>
                  <a:pt x="3553518" y="2758036"/>
                  <a:pt x="2758036" y="3553518"/>
                  <a:pt x="1776759" y="3553518"/>
                </a:cubicBezTo>
                <a:cubicBezTo>
                  <a:pt x="795482" y="3553518"/>
                  <a:pt x="0" y="2758036"/>
                  <a:pt x="0" y="1776759"/>
                </a:cubicBez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2951" tIns="602951" rIns="602951" bIns="602951" numCol="1" spcCol="1270" anchor="ctr" anchorCtr="0">
            <a:noAutofit/>
          </a:bodyPr>
          <a:lstStyle/>
          <a:p>
            <a:pPr lvl="0" algn="ctr" defTabSz="28892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strike="noStrike" kern="1200" noProof="1"/>
          </a:p>
        </p:txBody>
      </p:sp>
      <p:sp>
        <p:nvSpPr>
          <p:cNvPr id="7" name="KSO_Shape"/>
          <p:cNvSpPr/>
          <p:nvPr/>
        </p:nvSpPr>
        <p:spPr bwMode="auto">
          <a:xfrm>
            <a:off x="8669338" y="2782888"/>
            <a:ext cx="2124075" cy="234315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5634038" y="2073275"/>
            <a:ext cx="7334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5683250" y="5141913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1241425" y="2193925"/>
            <a:ext cx="733425" cy="719138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1266825" y="5010150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395" name="TextBox 42"/>
          <p:cNvSpPr txBox="1"/>
          <p:nvPr/>
        </p:nvSpPr>
        <p:spPr>
          <a:xfrm>
            <a:off x="2200275" y="217805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extBox 43"/>
          <p:cNvSpPr txBox="1"/>
          <p:nvPr/>
        </p:nvSpPr>
        <p:spPr bwMode="auto">
          <a:xfrm>
            <a:off x="2200275" y="249237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7" name="TextBox 42"/>
          <p:cNvSpPr txBox="1"/>
          <p:nvPr/>
        </p:nvSpPr>
        <p:spPr>
          <a:xfrm>
            <a:off x="2220913" y="48815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43"/>
          <p:cNvSpPr txBox="1"/>
          <p:nvPr/>
        </p:nvSpPr>
        <p:spPr bwMode="auto">
          <a:xfrm>
            <a:off x="2220913" y="5197475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72000" y="1824038"/>
            <a:ext cx="0" cy="41306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 bwMode="auto">
          <a:xfrm>
            <a:off x="1271588" y="3602038"/>
            <a:ext cx="674688" cy="720725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401" name="TextBox 42"/>
          <p:cNvSpPr txBox="1"/>
          <p:nvPr/>
        </p:nvSpPr>
        <p:spPr>
          <a:xfrm>
            <a:off x="2219325" y="34671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43"/>
          <p:cNvSpPr txBox="1"/>
          <p:nvPr/>
        </p:nvSpPr>
        <p:spPr bwMode="auto">
          <a:xfrm>
            <a:off x="2219325" y="37830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65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4633913" y="1708150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4633913" y="4370388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6126163" y="1708150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6126163" y="4370388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6913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4302125" y="3481388"/>
            <a:ext cx="538163" cy="719138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7259638" y="3481388"/>
            <a:ext cx="720725" cy="719138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6472238" y="4803775"/>
            <a:ext cx="720725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6472238" y="2157413"/>
            <a:ext cx="7207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5011738" y="2112963"/>
            <a:ext cx="628650" cy="720725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979988" y="4803775"/>
            <a:ext cx="719138" cy="720725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421" name="TextBox 42"/>
          <p:cNvSpPr txBox="1"/>
          <p:nvPr/>
        </p:nvSpPr>
        <p:spPr>
          <a:xfrm>
            <a:off x="2246313" y="1982788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43"/>
          <p:cNvSpPr txBox="1"/>
          <p:nvPr/>
        </p:nvSpPr>
        <p:spPr bwMode="auto">
          <a:xfrm>
            <a:off x="2063750" y="2297113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3" name="TextBox 42"/>
          <p:cNvSpPr txBox="1"/>
          <p:nvPr/>
        </p:nvSpPr>
        <p:spPr>
          <a:xfrm>
            <a:off x="2181225" y="47910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43"/>
          <p:cNvSpPr txBox="1"/>
          <p:nvPr/>
        </p:nvSpPr>
        <p:spPr bwMode="auto">
          <a:xfrm>
            <a:off x="1997075" y="510540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5" name="TextBox 42"/>
          <p:cNvSpPr txBox="1"/>
          <p:nvPr/>
        </p:nvSpPr>
        <p:spPr>
          <a:xfrm>
            <a:off x="7980363" y="47672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43"/>
          <p:cNvSpPr txBox="1"/>
          <p:nvPr/>
        </p:nvSpPr>
        <p:spPr bwMode="auto">
          <a:xfrm>
            <a:off x="7980363" y="5081588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7" name="TextBox 42"/>
          <p:cNvSpPr txBox="1"/>
          <p:nvPr/>
        </p:nvSpPr>
        <p:spPr>
          <a:xfrm>
            <a:off x="8672513" y="3400425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43"/>
          <p:cNvSpPr txBox="1"/>
          <p:nvPr/>
        </p:nvSpPr>
        <p:spPr bwMode="auto">
          <a:xfrm>
            <a:off x="8672513" y="371475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9" name="TextBox 42"/>
          <p:cNvSpPr txBox="1"/>
          <p:nvPr/>
        </p:nvSpPr>
        <p:spPr>
          <a:xfrm>
            <a:off x="7885113" y="2044700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43"/>
          <p:cNvSpPr txBox="1"/>
          <p:nvPr/>
        </p:nvSpPr>
        <p:spPr bwMode="auto">
          <a:xfrm>
            <a:off x="7885113" y="23606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31" name="TextBox 42"/>
          <p:cNvSpPr txBox="1"/>
          <p:nvPr/>
        </p:nvSpPr>
        <p:spPr>
          <a:xfrm>
            <a:off x="1543050" y="34290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43"/>
          <p:cNvSpPr txBox="1"/>
          <p:nvPr/>
        </p:nvSpPr>
        <p:spPr bwMode="auto">
          <a:xfrm>
            <a:off x="1358900" y="374332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"/>
          <p:cNvGrpSpPr/>
          <p:nvPr/>
        </p:nvGrpSpPr>
        <p:grpSpPr>
          <a:xfrm>
            <a:off x="4705350" y="1649413"/>
            <a:ext cx="6356350" cy="2378075"/>
            <a:chOff x="0" y="6227623"/>
            <a:chExt cx="12192000" cy="630377"/>
          </a:xfrm>
        </p:grpSpPr>
        <p:sp>
          <p:nvSpPr>
            <p:cNvPr id="3" name="矩形 2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3" name="TextBox 15"/>
          <p:cNvSpPr txBox="1"/>
          <p:nvPr/>
        </p:nvSpPr>
        <p:spPr>
          <a:xfrm>
            <a:off x="4979988" y="2449513"/>
            <a:ext cx="58388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2535" name="组合 8"/>
          <p:cNvGrpSpPr/>
          <p:nvPr/>
        </p:nvGrpSpPr>
        <p:grpSpPr>
          <a:xfrm>
            <a:off x="4705350" y="4213225"/>
            <a:ext cx="4732338" cy="2003425"/>
            <a:chOff x="0" y="6227623"/>
            <a:chExt cx="12192000" cy="630377"/>
          </a:xfrm>
        </p:grpSpPr>
        <p:sp>
          <p:nvSpPr>
            <p:cNvPr id="10" name="矩形 9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8" name="TextBox 15"/>
          <p:cNvSpPr txBox="1"/>
          <p:nvPr/>
        </p:nvSpPr>
        <p:spPr>
          <a:xfrm>
            <a:off x="4584700" y="5024438"/>
            <a:ext cx="4738688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39" name="矩形 12"/>
          <p:cNvSpPr/>
          <p:nvPr/>
        </p:nvSpPr>
        <p:spPr>
          <a:xfrm>
            <a:off x="4979988" y="1865313"/>
            <a:ext cx="3016250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32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0" name="矩形 13"/>
          <p:cNvSpPr/>
          <p:nvPr/>
        </p:nvSpPr>
        <p:spPr>
          <a:xfrm>
            <a:off x="5753100" y="4435475"/>
            <a:ext cx="3570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3"/>
          <p:cNvSpPr/>
          <p:nvPr/>
        </p:nvSpPr>
        <p:spPr>
          <a:xfrm>
            <a:off x="5357813" y="3262313"/>
            <a:ext cx="1476375" cy="1290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7D7D7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600" b="1" dirty="0">
              <a:solidFill>
                <a:srgbClr val="7D7D7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3554" name="组合 2"/>
          <p:cNvGrpSpPr/>
          <p:nvPr/>
        </p:nvGrpSpPr>
        <p:grpSpPr>
          <a:xfrm>
            <a:off x="3819525" y="2049463"/>
            <a:ext cx="4306888" cy="4037012"/>
            <a:chOff x="2584069" y="1592195"/>
            <a:chExt cx="3763541" cy="347829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 rot="19367479">
              <a:off x="2584069" y="1592195"/>
              <a:ext cx="3763541" cy="3478292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56" name="WordArt 7"/>
            <p:cNvSpPr>
              <a:spLocks noTextEdit="1"/>
            </p:cNvSpPr>
            <p:nvPr/>
          </p:nvSpPr>
          <p:spPr>
            <a:xfrm rot="3394332">
              <a:off x="3957631" y="2074618"/>
              <a:ext cx="2105025" cy="177165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8676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57" name="组合 5"/>
          <p:cNvGrpSpPr/>
          <p:nvPr/>
        </p:nvGrpSpPr>
        <p:grpSpPr>
          <a:xfrm>
            <a:off x="7635875" y="2232025"/>
            <a:ext cx="2863850" cy="1030288"/>
            <a:chOff x="5919788" y="2026124"/>
            <a:chExt cx="2501708" cy="888675"/>
          </a:xfrm>
        </p:grpSpPr>
        <p:sp>
          <p:nvSpPr>
            <p:cNvPr id="7" name="Line 19"/>
            <p:cNvSpPr>
              <a:spLocks noChangeShapeType="1"/>
            </p:cNvSpPr>
            <p:nvPr/>
          </p:nvSpPr>
          <p:spPr bwMode="auto">
            <a:xfrm flipH="1">
              <a:off x="5919788" y="2395372"/>
              <a:ext cx="2403475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59" name="TextBox 19"/>
            <p:cNvSpPr txBox="1"/>
            <p:nvPr/>
          </p:nvSpPr>
          <p:spPr>
            <a:xfrm>
              <a:off x="6651667" y="2026124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 bwMode="auto">
            <a:xfrm>
              <a:off x="6222790" y="2418274"/>
              <a:ext cx="2198706" cy="4965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1" name="组合 1"/>
          <p:cNvGrpSpPr/>
          <p:nvPr/>
        </p:nvGrpSpPr>
        <p:grpSpPr>
          <a:xfrm>
            <a:off x="4122738" y="2008188"/>
            <a:ext cx="4308475" cy="4037012"/>
            <a:chOff x="2849700" y="1556687"/>
            <a:chExt cx="3764584" cy="3477329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 rot="12146960">
              <a:off x="2849700" y="1556687"/>
              <a:ext cx="3764584" cy="3477329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63" name="WordArt 9"/>
            <p:cNvSpPr>
              <a:spLocks noTextEdit="1"/>
            </p:cNvSpPr>
            <p:nvPr/>
          </p:nvSpPr>
          <p:spPr>
            <a:xfrm rot="-3615436">
              <a:off x="3069425" y="2134149"/>
              <a:ext cx="2105025" cy="1770063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7259"/>
                </a:avLst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64" name="组合 12"/>
          <p:cNvGrpSpPr/>
          <p:nvPr/>
        </p:nvGrpSpPr>
        <p:grpSpPr>
          <a:xfrm>
            <a:off x="1319213" y="3379788"/>
            <a:ext cx="2770187" cy="1050925"/>
            <a:chOff x="898796" y="2031567"/>
            <a:chExt cx="2420667" cy="905172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914401" y="2395372"/>
              <a:ext cx="2405062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66" name="TextBox 42"/>
            <p:cNvSpPr txBox="1"/>
            <p:nvPr/>
          </p:nvSpPr>
          <p:spPr>
            <a:xfrm>
              <a:off x="965382" y="20315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TextBox 43"/>
            <p:cNvSpPr txBox="1"/>
            <p:nvPr/>
          </p:nvSpPr>
          <p:spPr bwMode="auto">
            <a:xfrm>
              <a:off x="898796" y="2440672"/>
              <a:ext cx="2305814" cy="49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8" name="组合 3"/>
          <p:cNvGrpSpPr/>
          <p:nvPr/>
        </p:nvGrpSpPr>
        <p:grpSpPr>
          <a:xfrm>
            <a:off x="4103688" y="1603375"/>
            <a:ext cx="3978275" cy="4370388"/>
            <a:chOff x="2831777" y="1208487"/>
            <a:chExt cx="3477329" cy="376458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 rot="5078397">
              <a:off x="2688144" y="1352108"/>
              <a:ext cx="3764584" cy="3477329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880" marR="0" lvl="0" indent="-182880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70" name="WordArt 8"/>
            <p:cNvSpPr>
              <a:spLocks noTextEdit="1"/>
            </p:cNvSpPr>
            <p:nvPr/>
          </p:nvSpPr>
          <p:spPr>
            <a:xfrm rot="79672">
              <a:off x="3330576" y="2847737"/>
              <a:ext cx="2474912" cy="1771650"/>
            </a:xfrm>
            <a:prstGeom prst="rect">
              <a:avLst/>
            </a:prstGeom>
          </p:spPr>
          <p:txBody>
            <a:bodyPr wrap="none" fromWordArt="1">
              <a:prstTxWarp prst="textArchDown">
                <a:avLst>
                  <a:gd name="adj" fmla="val 2320405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71" name="组合 19"/>
          <p:cNvGrpSpPr/>
          <p:nvPr/>
        </p:nvGrpSpPr>
        <p:grpSpPr>
          <a:xfrm>
            <a:off x="7507288" y="4994275"/>
            <a:ext cx="2751137" cy="1100138"/>
            <a:chOff x="5537201" y="4736667"/>
            <a:chExt cx="2405150" cy="947975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537201" y="5095709"/>
              <a:ext cx="2405062" cy="0"/>
            </a:xfrm>
            <a:prstGeom prst="line">
              <a:avLst/>
            </a:prstGeom>
            <a:noFill/>
            <a:ln w="19050">
              <a:solidFill>
                <a:srgbClr val="3B3B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73" name="TextBox 19"/>
            <p:cNvSpPr txBox="1"/>
            <p:nvPr/>
          </p:nvSpPr>
          <p:spPr>
            <a:xfrm>
              <a:off x="6121676" y="47366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5579932" y="5188432"/>
              <a:ext cx="2362419" cy="4962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4"/>
          <p:cNvGrpSpPr/>
          <p:nvPr/>
        </p:nvGrpSpPr>
        <p:grpSpPr>
          <a:xfrm>
            <a:off x="1271588" y="1385888"/>
            <a:ext cx="3986212" cy="3986212"/>
            <a:chOff x="1270988" y="1385296"/>
            <a:chExt cx="3986812" cy="3986812"/>
          </a:xfrm>
        </p:grpSpPr>
        <p:pic>
          <p:nvPicPr>
            <p:cNvPr id="9218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988" y="1385296"/>
              <a:ext cx="3986812" cy="398681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219" name="组合 3"/>
            <p:cNvGrpSpPr/>
            <p:nvPr/>
          </p:nvGrpSpPr>
          <p:grpSpPr>
            <a:xfrm>
              <a:off x="1988074" y="3056557"/>
              <a:ext cx="2551596" cy="1020306"/>
              <a:chOff x="1619961" y="3242586"/>
              <a:chExt cx="2551596" cy="1020306"/>
            </a:xfrm>
          </p:grpSpPr>
          <p:sp>
            <p:nvSpPr>
              <p:cNvPr id="9220" name="矩形 23"/>
              <p:cNvSpPr/>
              <p:nvPr/>
            </p:nvSpPr>
            <p:spPr>
              <a:xfrm>
                <a:off x="2741318" y="3802448"/>
                <a:ext cx="309927" cy="460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endParaRPr lang="zh-CN" altLang="en-US" sz="24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221" name="矩形 25"/>
              <p:cNvSpPr/>
              <p:nvPr/>
            </p:nvSpPr>
            <p:spPr>
              <a:xfrm>
                <a:off x="1619961" y="3242586"/>
                <a:ext cx="2551596" cy="645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Contents</a:t>
                </a:r>
                <a:endParaRPr lang="en-US" altLang="zh-CN" sz="3600" b="1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9226" name="文本框 31"/>
          <p:cNvSpPr txBox="1"/>
          <p:nvPr/>
        </p:nvSpPr>
        <p:spPr>
          <a:xfrm flipH="1">
            <a:off x="7394643" y="1593219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185951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矩形 30"/>
          <p:cNvSpPr/>
          <p:nvPr/>
        </p:nvSpPr>
        <p:spPr>
          <a:xfrm>
            <a:off x="7174808" y="1345588"/>
            <a:ext cx="393700" cy="52228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1"/>
          <p:cNvSpPr txBox="1"/>
          <p:nvPr/>
        </p:nvSpPr>
        <p:spPr>
          <a:xfrm flipH="1">
            <a:off x="7394643" y="809705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02437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矩形 30"/>
          <p:cNvSpPr/>
          <p:nvPr/>
        </p:nvSpPr>
        <p:spPr>
          <a:xfrm>
            <a:off x="7179137" y="562074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1"/>
          <p:cNvSpPr txBox="1"/>
          <p:nvPr/>
        </p:nvSpPr>
        <p:spPr>
          <a:xfrm flipH="1">
            <a:off x="7394643" y="237673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5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96946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矩形 30"/>
          <p:cNvSpPr/>
          <p:nvPr/>
        </p:nvSpPr>
        <p:spPr>
          <a:xfrm>
            <a:off x="7179137" y="212910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文本框 31"/>
          <p:cNvSpPr txBox="1"/>
          <p:nvPr/>
        </p:nvSpPr>
        <p:spPr>
          <a:xfrm flipH="1">
            <a:off x="7394643" y="3172476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8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2765208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矩形 30"/>
          <p:cNvSpPr/>
          <p:nvPr/>
        </p:nvSpPr>
        <p:spPr>
          <a:xfrm>
            <a:off x="7179137" y="2924845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文本框 31"/>
          <p:cNvSpPr txBox="1"/>
          <p:nvPr/>
        </p:nvSpPr>
        <p:spPr>
          <a:xfrm flipH="1">
            <a:off x="7394643" y="39798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35726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矩形 30"/>
          <p:cNvSpPr/>
          <p:nvPr/>
        </p:nvSpPr>
        <p:spPr>
          <a:xfrm>
            <a:off x="7179137" y="37322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文本框 31"/>
          <p:cNvSpPr txBox="1"/>
          <p:nvPr/>
        </p:nvSpPr>
        <p:spPr>
          <a:xfrm flipH="1">
            <a:off x="7394643" y="48022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3950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矩形 30"/>
          <p:cNvSpPr/>
          <p:nvPr/>
        </p:nvSpPr>
        <p:spPr>
          <a:xfrm>
            <a:off x="7179137" y="45546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文本框 31"/>
          <p:cNvSpPr txBox="1"/>
          <p:nvPr/>
        </p:nvSpPr>
        <p:spPr>
          <a:xfrm flipH="1">
            <a:off x="7394643" y="5659667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0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5252399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矩形 30"/>
          <p:cNvSpPr/>
          <p:nvPr/>
        </p:nvSpPr>
        <p:spPr>
          <a:xfrm>
            <a:off x="7179137" y="5412036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89075" y="2746375"/>
            <a:ext cx="2251075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47063" y="2765425"/>
            <a:ext cx="2406650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4" name="椭圆 1"/>
          <p:cNvSpPr/>
          <p:nvPr/>
        </p:nvSpPr>
        <p:spPr>
          <a:xfrm>
            <a:off x="3740150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5" name="椭圆 1"/>
          <p:cNvSpPr/>
          <p:nvPr/>
        </p:nvSpPr>
        <p:spPr>
          <a:xfrm>
            <a:off x="5991225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4581" name="TextBox 14"/>
          <p:cNvSpPr txBox="1"/>
          <p:nvPr/>
        </p:nvSpPr>
        <p:spPr>
          <a:xfrm>
            <a:off x="2360613" y="2760663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2" name="TextBox 15"/>
          <p:cNvSpPr txBox="1"/>
          <p:nvPr/>
        </p:nvSpPr>
        <p:spPr>
          <a:xfrm>
            <a:off x="4676775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3" name="TextBox 16"/>
          <p:cNvSpPr txBox="1"/>
          <p:nvPr/>
        </p:nvSpPr>
        <p:spPr>
          <a:xfrm>
            <a:off x="6848475" y="2760663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4" name="TextBox 17"/>
          <p:cNvSpPr txBox="1"/>
          <p:nvPr/>
        </p:nvSpPr>
        <p:spPr>
          <a:xfrm>
            <a:off x="9209088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6888" y="3511550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40188" y="3511550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91263" y="3511550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53450" y="3511550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2"/>
          <p:cNvSpPr txBox="1"/>
          <p:nvPr/>
        </p:nvSpPr>
        <p:spPr>
          <a:xfrm>
            <a:off x="15287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0" name="TextBox 23"/>
          <p:cNvSpPr txBox="1"/>
          <p:nvPr/>
        </p:nvSpPr>
        <p:spPr>
          <a:xfrm>
            <a:off x="1528763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1" name="TextBox 24"/>
          <p:cNvSpPr txBox="1"/>
          <p:nvPr/>
        </p:nvSpPr>
        <p:spPr>
          <a:xfrm>
            <a:off x="38528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2" name="TextBox 25"/>
          <p:cNvSpPr txBox="1"/>
          <p:nvPr/>
        </p:nvSpPr>
        <p:spPr>
          <a:xfrm>
            <a:off x="3881438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3" name="TextBox 26"/>
          <p:cNvSpPr txBox="1"/>
          <p:nvPr/>
        </p:nvSpPr>
        <p:spPr>
          <a:xfrm>
            <a:off x="6032500" y="3663950"/>
            <a:ext cx="22463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4" name="TextBox 27"/>
          <p:cNvSpPr txBox="1"/>
          <p:nvPr/>
        </p:nvSpPr>
        <p:spPr>
          <a:xfrm>
            <a:off x="6032500" y="4108450"/>
            <a:ext cx="22463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5" name="TextBox 28"/>
          <p:cNvSpPr txBox="1"/>
          <p:nvPr/>
        </p:nvSpPr>
        <p:spPr>
          <a:xfrm>
            <a:off x="8429625" y="3698875"/>
            <a:ext cx="2244725" cy="48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6" name="TextBox 29"/>
          <p:cNvSpPr txBox="1"/>
          <p:nvPr/>
        </p:nvSpPr>
        <p:spPr>
          <a:xfrm>
            <a:off x="8456613" y="4144963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1787525" y="1831975"/>
            <a:ext cx="473075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2E5292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787525" y="5584825"/>
            <a:ext cx="473075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" name="KSO_Shape"/>
          <p:cNvSpPr/>
          <p:nvPr/>
        </p:nvSpPr>
        <p:spPr>
          <a:xfrm flipH="1">
            <a:off x="10579100" y="1831975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5" name="KSO_Shape"/>
          <p:cNvSpPr/>
          <p:nvPr/>
        </p:nvSpPr>
        <p:spPr>
          <a:xfrm flipH="1">
            <a:off x="10579100" y="5619750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601" name="文本框 25"/>
          <p:cNvSpPr txBox="1"/>
          <p:nvPr/>
        </p:nvSpPr>
        <p:spPr>
          <a:xfrm>
            <a:off x="2368550" y="172243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2" name="TextBox 15"/>
          <p:cNvSpPr txBox="1"/>
          <p:nvPr/>
        </p:nvSpPr>
        <p:spPr>
          <a:xfrm>
            <a:off x="2368550" y="199390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3" name="文本框 27"/>
          <p:cNvSpPr txBox="1"/>
          <p:nvPr/>
        </p:nvSpPr>
        <p:spPr>
          <a:xfrm>
            <a:off x="2368550" y="55260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4" name="TextBox 15"/>
          <p:cNvSpPr txBox="1"/>
          <p:nvPr/>
        </p:nvSpPr>
        <p:spPr>
          <a:xfrm>
            <a:off x="2368550" y="5797550"/>
            <a:ext cx="3294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5" name="文本框 29"/>
          <p:cNvSpPr txBox="1"/>
          <p:nvPr/>
        </p:nvSpPr>
        <p:spPr>
          <a:xfrm>
            <a:off x="9113838" y="17224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6" name="TextBox 15"/>
          <p:cNvSpPr txBox="1"/>
          <p:nvPr/>
        </p:nvSpPr>
        <p:spPr>
          <a:xfrm>
            <a:off x="7286625" y="19939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7" name="文本框 31"/>
          <p:cNvSpPr txBox="1"/>
          <p:nvPr/>
        </p:nvSpPr>
        <p:spPr>
          <a:xfrm>
            <a:off x="9113838" y="55451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8" name="TextBox 15"/>
          <p:cNvSpPr txBox="1"/>
          <p:nvPr/>
        </p:nvSpPr>
        <p:spPr>
          <a:xfrm>
            <a:off x="7286625" y="58166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2504782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3946215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空心弧 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5391859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6833292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空心弧 14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1217613" y="3529013"/>
            <a:ext cx="91440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678" name="TextBox 24"/>
          <p:cNvSpPr txBox="1"/>
          <p:nvPr/>
        </p:nvSpPr>
        <p:spPr>
          <a:xfrm>
            <a:off x="31845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01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79" name="TextBox 25"/>
          <p:cNvSpPr txBox="1"/>
          <p:nvPr/>
        </p:nvSpPr>
        <p:spPr>
          <a:xfrm>
            <a:off x="3314700" y="4016375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0" name="TextBox 26"/>
          <p:cNvSpPr txBox="1"/>
          <p:nvPr/>
        </p:nvSpPr>
        <p:spPr>
          <a:xfrm>
            <a:off x="462597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02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1" name="TextBox 27"/>
          <p:cNvSpPr txBox="1"/>
          <p:nvPr/>
        </p:nvSpPr>
        <p:spPr>
          <a:xfrm>
            <a:off x="4737100" y="3201988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2" name="TextBox 28"/>
          <p:cNvSpPr txBox="1"/>
          <p:nvPr/>
        </p:nvSpPr>
        <p:spPr>
          <a:xfrm>
            <a:off x="7513638" y="3435350"/>
            <a:ext cx="69691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04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3" name="TextBox 29"/>
          <p:cNvSpPr txBox="1"/>
          <p:nvPr/>
        </p:nvSpPr>
        <p:spPr>
          <a:xfrm>
            <a:off x="7623175" y="3201988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4" name="TextBox 30"/>
          <p:cNvSpPr txBox="1"/>
          <p:nvPr/>
        </p:nvSpPr>
        <p:spPr>
          <a:xfrm>
            <a:off x="60420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03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5" name="TextBox 31"/>
          <p:cNvSpPr txBox="1"/>
          <p:nvPr/>
        </p:nvSpPr>
        <p:spPr>
          <a:xfrm>
            <a:off x="6173788" y="4016375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6" name="矩形 26"/>
          <p:cNvSpPr/>
          <p:nvPr/>
        </p:nvSpPr>
        <p:spPr>
          <a:xfrm>
            <a:off x="3249613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7" name="矩形 27"/>
          <p:cNvSpPr/>
          <p:nvPr/>
        </p:nvSpPr>
        <p:spPr>
          <a:xfrm>
            <a:off x="4703763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8" name="矩形 28"/>
          <p:cNvSpPr/>
          <p:nvPr/>
        </p:nvSpPr>
        <p:spPr>
          <a:xfrm>
            <a:off x="6137275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9" name="矩形 29"/>
          <p:cNvSpPr/>
          <p:nvPr/>
        </p:nvSpPr>
        <p:spPr>
          <a:xfrm>
            <a:off x="7578725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90" name="文本框 30"/>
          <p:cNvSpPr txBox="1"/>
          <p:nvPr/>
        </p:nvSpPr>
        <p:spPr>
          <a:xfrm>
            <a:off x="7891463" y="4868863"/>
            <a:ext cx="25558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1" name="文本框 31"/>
          <p:cNvSpPr txBox="1"/>
          <p:nvPr/>
        </p:nvSpPr>
        <p:spPr>
          <a:xfrm>
            <a:off x="7889875" y="4346575"/>
            <a:ext cx="32004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8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2" name="Freeform 5"/>
          <p:cNvSpPr>
            <a:spLocks noEditPoints="1"/>
          </p:cNvSpPr>
          <p:nvPr/>
        </p:nvSpPr>
        <p:spPr>
          <a:xfrm>
            <a:off x="4757738" y="2543175"/>
            <a:ext cx="457200" cy="439738"/>
          </a:xfrm>
          <a:custGeom>
            <a:avLst/>
            <a:gdLst/>
            <a:ahLst/>
            <a:cxnLst>
              <a:cxn ang="0">
                <a:pos x="429646" y="0"/>
              </a:cxn>
              <a:cxn ang="0">
                <a:pos x="100555" y="0"/>
              </a:cxn>
              <a:cxn ang="0">
                <a:pos x="91414" y="0"/>
              </a:cxn>
              <a:cxn ang="0">
                <a:pos x="73131" y="0"/>
              </a:cxn>
              <a:cxn ang="0">
                <a:pos x="73131" y="82308"/>
              </a:cxn>
              <a:cxn ang="0">
                <a:pos x="0" y="82308"/>
              </a:cxn>
              <a:cxn ang="0">
                <a:pos x="0" y="109744"/>
              </a:cxn>
              <a:cxn ang="0">
                <a:pos x="0" y="347524"/>
              </a:cxn>
              <a:cxn ang="0">
                <a:pos x="91414" y="438978"/>
              </a:cxn>
              <a:cxn ang="0">
                <a:pos x="146262" y="438978"/>
              </a:cxn>
              <a:cxn ang="0">
                <a:pos x="310808" y="438978"/>
              </a:cxn>
              <a:cxn ang="0">
                <a:pos x="365656" y="438978"/>
              </a:cxn>
              <a:cxn ang="0">
                <a:pos x="457071" y="347524"/>
              </a:cxn>
              <a:cxn ang="0">
                <a:pos x="457071" y="27436"/>
              </a:cxn>
              <a:cxn ang="0">
                <a:pos x="457071" y="0"/>
              </a:cxn>
              <a:cxn ang="0">
                <a:pos x="429646" y="0"/>
              </a:cxn>
              <a:cxn ang="0">
                <a:pos x="73131" y="320088"/>
              </a:cxn>
              <a:cxn ang="0">
                <a:pos x="50277" y="379533"/>
              </a:cxn>
              <a:cxn ang="0">
                <a:pos x="27424" y="320088"/>
              </a:cxn>
              <a:cxn ang="0">
                <a:pos x="27424" y="109744"/>
              </a:cxn>
              <a:cxn ang="0">
                <a:pos x="73131" y="109744"/>
              </a:cxn>
              <a:cxn ang="0">
                <a:pos x="73131" y="320088"/>
              </a:cxn>
              <a:cxn ang="0">
                <a:pos x="429646" y="320088"/>
              </a:cxn>
              <a:cxn ang="0">
                <a:pos x="338232" y="411541"/>
              </a:cxn>
              <a:cxn ang="0">
                <a:pos x="310808" y="411541"/>
              </a:cxn>
              <a:cxn ang="0">
                <a:pos x="146262" y="411541"/>
              </a:cxn>
              <a:cxn ang="0">
                <a:pos x="118838" y="411541"/>
              </a:cxn>
              <a:cxn ang="0">
                <a:pos x="79987" y="402396"/>
              </a:cxn>
              <a:cxn ang="0">
                <a:pos x="100555" y="347524"/>
              </a:cxn>
              <a:cxn ang="0">
                <a:pos x="100555" y="27436"/>
              </a:cxn>
              <a:cxn ang="0">
                <a:pos x="429646" y="27436"/>
              </a:cxn>
              <a:cxn ang="0">
                <a:pos x="429646" y="320088"/>
              </a:cxn>
              <a:cxn ang="0">
                <a:pos x="228535" y="292652"/>
              </a:cxn>
              <a:cxn ang="0">
                <a:pos x="137121" y="292652"/>
              </a:cxn>
              <a:cxn ang="0">
                <a:pos x="137121" y="320088"/>
              </a:cxn>
              <a:cxn ang="0">
                <a:pos x="228535" y="320088"/>
              </a:cxn>
              <a:cxn ang="0">
                <a:pos x="228535" y="292652"/>
              </a:cxn>
              <a:cxn ang="0">
                <a:pos x="228535" y="246925"/>
              </a:cxn>
              <a:cxn ang="0">
                <a:pos x="137121" y="246925"/>
              </a:cxn>
              <a:cxn ang="0">
                <a:pos x="137121" y="274361"/>
              </a:cxn>
              <a:cxn ang="0">
                <a:pos x="228535" y="274361"/>
              </a:cxn>
              <a:cxn ang="0">
                <a:pos x="228535" y="246925"/>
              </a:cxn>
              <a:cxn ang="0">
                <a:pos x="228535" y="201198"/>
              </a:cxn>
              <a:cxn ang="0">
                <a:pos x="137121" y="201198"/>
              </a:cxn>
              <a:cxn ang="0">
                <a:pos x="137121" y="228634"/>
              </a:cxn>
              <a:cxn ang="0">
                <a:pos x="228535" y="228634"/>
              </a:cxn>
              <a:cxn ang="0">
                <a:pos x="228535" y="201198"/>
              </a:cxn>
              <a:cxn ang="0">
                <a:pos x="383939" y="82308"/>
              </a:cxn>
              <a:cxn ang="0">
                <a:pos x="137121" y="82308"/>
              </a:cxn>
              <a:cxn ang="0">
                <a:pos x="137121" y="118889"/>
              </a:cxn>
              <a:cxn ang="0">
                <a:pos x="383939" y="118889"/>
              </a:cxn>
              <a:cxn ang="0">
                <a:pos x="383939" y="82308"/>
              </a:cxn>
              <a:cxn ang="0">
                <a:pos x="228535" y="155471"/>
              </a:cxn>
              <a:cxn ang="0">
                <a:pos x="137121" y="155471"/>
              </a:cxn>
              <a:cxn ang="0">
                <a:pos x="137121" y="182907"/>
              </a:cxn>
              <a:cxn ang="0">
                <a:pos x="228535" y="182907"/>
              </a:cxn>
              <a:cxn ang="0">
                <a:pos x="228535" y="155471"/>
              </a:cxn>
              <a:cxn ang="0">
                <a:pos x="255959" y="320088"/>
              </a:cxn>
              <a:cxn ang="0">
                <a:pos x="383939" y="320088"/>
              </a:cxn>
              <a:cxn ang="0">
                <a:pos x="383939" y="155471"/>
              </a:cxn>
              <a:cxn ang="0">
                <a:pos x="255959" y="155471"/>
              </a:cxn>
              <a:cxn ang="0">
                <a:pos x="255959" y="320088"/>
              </a:cxn>
            </a:cxnLst>
            <a:rect l="0" t="0" r="0" b="0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Freeform 9"/>
          <p:cNvSpPr>
            <a:spLocks noEditPoints="1"/>
          </p:cNvSpPr>
          <p:nvPr/>
        </p:nvSpPr>
        <p:spPr>
          <a:xfrm>
            <a:off x="3333750" y="4502150"/>
            <a:ext cx="481013" cy="476250"/>
          </a:xfrm>
          <a:custGeom>
            <a:avLst/>
            <a:gdLst/>
            <a:ahLst/>
            <a:cxnLst>
              <a:cxn ang="0">
                <a:pos x="467094" y="407047"/>
              </a:cxn>
              <a:cxn ang="0">
                <a:pos x="351550" y="294251"/>
              </a:cxn>
              <a:cxn ang="0">
                <a:pos x="349091" y="289346"/>
              </a:cxn>
              <a:cxn ang="0">
                <a:pos x="378592" y="186359"/>
              </a:cxn>
              <a:cxn ang="0">
                <a:pos x="189296" y="0"/>
              </a:cxn>
              <a:cxn ang="0">
                <a:pos x="0" y="186359"/>
              </a:cxn>
              <a:cxn ang="0">
                <a:pos x="189296" y="375170"/>
              </a:cxn>
              <a:cxn ang="0">
                <a:pos x="292548" y="345745"/>
              </a:cxn>
              <a:cxn ang="0">
                <a:pos x="295007" y="350649"/>
              </a:cxn>
              <a:cxn ang="0">
                <a:pos x="410551" y="463445"/>
              </a:cxn>
              <a:cxn ang="0">
                <a:pos x="437593" y="475706"/>
              </a:cxn>
              <a:cxn ang="0">
                <a:pos x="467094" y="463445"/>
              </a:cxn>
              <a:cxn ang="0">
                <a:pos x="467094" y="407047"/>
              </a:cxn>
              <a:cxn ang="0">
                <a:pos x="189296" y="316319"/>
              </a:cxn>
              <a:cxn ang="0">
                <a:pos x="61459" y="186359"/>
              </a:cxn>
              <a:cxn ang="0">
                <a:pos x="189296" y="58850"/>
              </a:cxn>
              <a:cxn ang="0">
                <a:pos x="319591" y="186359"/>
              </a:cxn>
              <a:cxn ang="0">
                <a:pos x="189296" y="316319"/>
              </a:cxn>
            </a:cxnLst>
            <a:rect l="0" t="0" r="0" b="0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Freeform 13"/>
          <p:cNvSpPr>
            <a:spLocks noEditPoints="1"/>
          </p:cNvSpPr>
          <p:nvPr/>
        </p:nvSpPr>
        <p:spPr>
          <a:xfrm>
            <a:off x="6242050" y="4606925"/>
            <a:ext cx="401638" cy="401638"/>
          </a:xfrm>
          <a:custGeom>
            <a:avLst/>
            <a:gdLst/>
            <a:ahLst/>
            <a:cxnLst>
              <a:cxn ang="0">
                <a:pos x="0" y="361896"/>
              </a:cxn>
              <a:cxn ang="0">
                <a:pos x="24126" y="337769"/>
              </a:cxn>
              <a:cxn ang="0">
                <a:pos x="377980" y="337769"/>
              </a:cxn>
              <a:cxn ang="0">
                <a:pos x="402107" y="361896"/>
              </a:cxn>
              <a:cxn ang="0">
                <a:pos x="168884" y="176927"/>
              </a:cxn>
              <a:cxn ang="0">
                <a:pos x="233222" y="176927"/>
              </a:cxn>
              <a:cxn ang="0">
                <a:pos x="337769" y="176927"/>
              </a:cxn>
              <a:cxn ang="0">
                <a:pos x="337769" y="353854"/>
              </a:cxn>
              <a:cxn ang="0">
                <a:pos x="233222" y="353854"/>
              </a:cxn>
              <a:cxn ang="0">
                <a:pos x="168884" y="353854"/>
              </a:cxn>
              <a:cxn ang="0">
                <a:pos x="64337" y="353854"/>
              </a:cxn>
              <a:cxn ang="0">
                <a:pos x="64337" y="176927"/>
              </a:cxn>
              <a:cxn ang="0">
                <a:pos x="289517" y="345812"/>
              </a:cxn>
              <a:cxn ang="0">
                <a:pos x="289517" y="297559"/>
              </a:cxn>
              <a:cxn ang="0">
                <a:pos x="337769" y="289517"/>
              </a:cxn>
              <a:cxn ang="0">
                <a:pos x="289517" y="289517"/>
              </a:cxn>
              <a:cxn ang="0">
                <a:pos x="337769" y="184969"/>
              </a:cxn>
              <a:cxn ang="0">
                <a:pos x="233222" y="345812"/>
              </a:cxn>
              <a:cxn ang="0">
                <a:pos x="233222" y="297559"/>
              </a:cxn>
              <a:cxn ang="0">
                <a:pos x="281474" y="289517"/>
              </a:cxn>
              <a:cxn ang="0">
                <a:pos x="233222" y="289517"/>
              </a:cxn>
              <a:cxn ang="0">
                <a:pos x="281474" y="184969"/>
              </a:cxn>
              <a:cxn ang="0">
                <a:pos x="176927" y="345812"/>
              </a:cxn>
              <a:cxn ang="0">
                <a:pos x="176927" y="297559"/>
              </a:cxn>
              <a:cxn ang="0">
                <a:pos x="225179" y="289517"/>
              </a:cxn>
              <a:cxn ang="0">
                <a:pos x="176927" y="289517"/>
              </a:cxn>
              <a:cxn ang="0">
                <a:pos x="225179" y="184969"/>
              </a:cxn>
              <a:cxn ang="0">
                <a:pos x="120632" y="345812"/>
              </a:cxn>
              <a:cxn ang="0">
                <a:pos x="120632" y="297559"/>
              </a:cxn>
              <a:cxn ang="0">
                <a:pos x="168884" y="289517"/>
              </a:cxn>
              <a:cxn ang="0">
                <a:pos x="120632" y="289517"/>
              </a:cxn>
              <a:cxn ang="0">
                <a:pos x="168884" y="184969"/>
              </a:cxn>
              <a:cxn ang="0">
                <a:pos x="64337" y="345812"/>
              </a:cxn>
              <a:cxn ang="0">
                <a:pos x="64337" y="297559"/>
              </a:cxn>
              <a:cxn ang="0">
                <a:pos x="112589" y="289517"/>
              </a:cxn>
              <a:cxn ang="0">
                <a:pos x="64337" y="289517"/>
              </a:cxn>
              <a:cxn ang="0">
                <a:pos x="112589" y="184969"/>
              </a:cxn>
              <a:cxn ang="0">
                <a:pos x="0" y="72379"/>
              </a:cxn>
              <a:cxn ang="0">
                <a:pos x="56294" y="112589"/>
              </a:cxn>
              <a:cxn ang="0">
                <a:pos x="281474" y="32168"/>
              </a:cxn>
              <a:cxn ang="0">
                <a:pos x="345812" y="32168"/>
              </a:cxn>
              <a:cxn ang="0">
                <a:pos x="402107" y="160842"/>
              </a:cxn>
              <a:cxn ang="0">
                <a:pos x="289517" y="24126"/>
              </a:cxn>
              <a:cxn ang="0">
                <a:pos x="337769" y="104547"/>
              </a:cxn>
              <a:cxn ang="0">
                <a:pos x="64337" y="24126"/>
              </a:cxn>
              <a:cxn ang="0">
                <a:pos x="112589" y="104547"/>
              </a:cxn>
            </a:cxnLst>
            <a:rect l="0" t="0" r="0" b="0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17"/>
          <p:cNvSpPr>
            <a:spLocks noEditPoints="1"/>
          </p:cNvSpPr>
          <p:nvPr/>
        </p:nvSpPr>
        <p:spPr>
          <a:xfrm>
            <a:off x="7666038" y="2622550"/>
            <a:ext cx="449262" cy="327025"/>
          </a:xfrm>
          <a:custGeom>
            <a:avLst/>
            <a:gdLst/>
            <a:ahLst/>
            <a:cxnLst>
              <a:cxn ang="0">
                <a:pos x="448044" y="204570"/>
              </a:cxn>
              <a:cxn ang="0">
                <a:pos x="369242" y="0"/>
              </a:cxn>
              <a:cxn ang="0">
                <a:pos x="78801" y="0"/>
              </a:cxn>
              <a:cxn ang="0">
                <a:pos x="0" y="204570"/>
              </a:cxn>
              <a:cxn ang="0">
                <a:pos x="0" y="204570"/>
              </a:cxn>
              <a:cxn ang="0">
                <a:pos x="0" y="305965"/>
              </a:cxn>
              <a:cxn ang="0">
                <a:pos x="27017" y="327312"/>
              </a:cxn>
              <a:cxn ang="0">
                <a:pos x="423278" y="327312"/>
              </a:cxn>
              <a:cxn ang="0">
                <a:pos x="450296" y="305965"/>
              </a:cxn>
              <a:cxn ang="0">
                <a:pos x="450296" y="204570"/>
              </a:cxn>
              <a:cxn ang="0">
                <a:pos x="448044" y="204570"/>
              </a:cxn>
              <a:cxn ang="0">
                <a:pos x="321961" y="199233"/>
              </a:cxn>
              <a:cxn ang="0">
                <a:pos x="281435" y="263272"/>
              </a:cxn>
              <a:cxn ang="0">
                <a:pos x="164358" y="263272"/>
              </a:cxn>
              <a:cxn ang="0">
                <a:pos x="121579" y="199233"/>
              </a:cxn>
              <a:cxn ang="0">
                <a:pos x="45029" y="199233"/>
              </a:cxn>
              <a:cxn ang="0">
                <a:pos x="112574" y="21346"/>
              </a:cxn>
              <a:cxn ang="0">
                <a:pos x="335470" y="21346"/>
              </a:cxn>
              <a:cxn ang="0">
                <a:pos x="405266" y="199233"/>
              </a:cxn>
              <a:cxn ang="0">
                <a:pos x="321961" y="199233"/>
              </a:cxn>
              <a:cxn ang="0">
                <a:pos x="310704" y="85385"/>
              </a:cxn>
              <a:cxn ang="0">
                <a:pos x="137340" y="85385"/>
              </a:cxn>
              <a:cxn ang="0">
                <a:pos x="132837" y="99616"/>
              </a:cxn>
              <a:cxn ang="0">
                <a:pos x="315207" y="99616"/>
              </a:cxn>
              <a:cxn ang="0">
                <a:pos x="310704" y="85385"/>
              </a:cxn>
              <a:cxn ang="0">
                <a:pos x="297195" y="49808"/>
              </a:cxn>
              <a:cxn ang="0">
                <a:pos x="150849" y="49808"/>
              </a:cxn>
              <a:cxn ang="0">
                <a:pos x="146346" y="64039"/>
              </a:cxn>
              <a:cxn ang="0">
                <a:pos x="301698" y="64039"/>
              </a:cxn>
              <a:cxn ang="0">
                <a:pos x="297195" y="49808"/>
              </a:cxn>
              <a:cxn ang="0">
                <a:pos x="105819" y="170771"/>
              </a:cxn>
              <a:cxn ang="0">
                <a:pos x="342224" y="170771"/>
              </a:cxn>
              <a:cxn ang="0">
                <a:pos x="335470" y="156540"/>
              </a:cxn>
              <a:cxn ang="0">
                <a:pos x="112574" y="156540"/>
              </a:cxn>
              <a:cxn ang="0">
                <a:pos x="105819" y="170771"/>
              </a:cxn>
              <a:cxn ang="0">
                <a:pos x="324213" y="120963"/>
              </a:cxn>
              <a:cxn ang="0">
                <a:pos x="123831" y="120963"/>
              </a:cxn>
              <a:cxn ang="0">
                <a:pos x="119328" y="135194"/>
              </a:cxn>
              <a:cxn ang="0">
                <a:pos x="328716" y="135194"/>
              </a:cxn>
              <a:cxn ang="0">
                <a:pos x="324213" y="120963"/>
              </a:cxn>
            </a:cxnLst>
            <a:rect l="0" t="0" r="0" b="0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十字箭头 6"/>
          <p:cNvSpPr/>
          <p:nvPr/>
        </p:nvSpPr>
        <p:spPr>
          <a:xfrm>
            <a:off x="1055688" y="1641475"/>
            <a:ext cx="4592638" cy="4592638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595959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1354138" y="1939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3511550" y="1939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0" name="任意多边形 9"/>
          <p:cNvSpPr/>
          <p:nvPr/>
        </p:nvSpPr>
        <p:spPr>
          <a:xfrm>
            <a:off x="1354138" y="4098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3511550" y="4098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4" name="KSO_Shape"/>
          <p:cNvSpPr/>
          <p:nvPr/>
        </p:nvSpPr>
        <p:spPr>
          <a:xfrm>
            <a:off x="1965325" y="4419600"/>
            <a:ext cx="612775" cy="10175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/>
          </a:p>
        </p:txBody>
      </p:sp>
      <p:sp>
        <p:nvSpPr>
          <p:cNvPr id="29703" name="KSO_Shape"/>
          <p:cNvSpPr/>
          <p:nvPr/>
        </p:nvSpPr>
        <p:spPr>
          <a:xfrm>
            <a:off x="1779588" y="2241550"/>
            <a:ext cx="1017587" cy="989013"/>
          </a:xfrm>
          <a:custGeom>
            <a:avLst/>
            <a:gdLst/>
            <a:ahLst/>
            <a:cxnLst>
              <a:cxn ang="0">
                <a:pos x="284358565" y="805418"/>
              </a:cxn>
              <a:cxn ang="0">
                <a:pos x="264769160" y="5100981"/>
              </a:cxn>
              <a:cxn ang="0">
                <a:pos x="247058374" y="12617999"/>
              </a:cxn>
              <a:cxn ang="0">
                <a:pos x="230957520" y="23267271"/>
              </a:cxn>
              <a:cxn ang="0">
                <a:pos x="216735066" y="36511852"/>
              </a:cxn>
              <a:cxn ang="0">
                <a:pos x="206180215" y="43939452"/>
              </a:cxn>
              <a:cxn ang="0">
                <a:pos x="192852144" y="29621198"/>
              </a:cxn>
              <a:cxn ang="0">
                <a:pos x="177645891" y="17629562"/>
              </a:cxn>
              <a:cxn ang="0">
                <a:pos x="160740071" y="8501490"/>
              </a:cxn>
              <a:cxn ang="0">
                <a:pos x="142134683" y="2505672"/>
              </a:cxn>
              <a:cxn ang="0">
                <a:pos x="121650677" y="0"/>
              </a:cxn>
              <a:cxn ang="0">
                <a:pos x="105997124" y="536945"/>
              </a:cxn>
              <a:cxn ang="0">
                <a:pos x="88644003" y="3758618"/>
              </a:cxn>
              <a:cxn ang="0">
                <a:pos x="72095849" y="9217490"/>
              </a:cxn>
              <a:cxn ang="0">
                <a:pos x="56800180" y="17092617"/>
              </a:cxn>
              <a:cxn ang="0">
                <a:pos x="42935610" y="27025889"/>
              </a:cxn>
              <a:cxn ang="0">
                <a:pos x="30680973" y="38659634"/>
              </a:cxn>
              <a:cxn ang="0">
                <a:pos x="20126122" y="52083052"/>
              </a:cxn>
              <a:cxn ang="0">
                <a:pos x="11538868" y="66938251"/>
              </a:cxn>
              <a:cxn ang="0">
                <a:pos x="5188118" y="83046395"/>
              </a:cxn>
              <a:cxn ang="0">
                <a:pos x="1341683" y="100228431"/>
              </a:cxn>
              <a:cxn ang="0">
                <a:pos x="0" y="118215885"/>
              </a:cxn>
              <a:cxn ang="0">
                <a:pos x="2683366" y="145152356"/>
              </a:cxn>
              <a:cxn ang="0">
                <a:pos x="12254418" y="174504864"/>
              </a:cxn>
              <a:cxn ang="0">
                <a:pos x="27729139" y="201083444"/>
              </a:cxn>
              <a:cxn ang="0">
                <a:pos x="47944677" y="224887661"/>
              </a:cxn>
              <a:cxn ang="0">
                <a:pos x="71469715" y="246186206"/>
              </a:cxn>
              <a:cxn ang="0">
                <a:pos x="100988057" y="269005950"/>
              </a:cxn>
              <a:cxn ang="0">
                <a:pos x="133010713" y="296747840"/>
              </a:cxn>
              <a:cxn ang="0">
                <a:pos x="160203354" y="324668565"/>
              </a:cxn>
              <a:cxn ang="0">
                <a:pos x="184175693" y="355453073"/>
              </a:cxn>
              <a:cxn ang="0">
                <a:pos x="202244363" y="388116890"/>
              </a:cxn>
              <a:cxn ang="0">
                <a:pos x="208237448" y="404851398"/>
              </a:cxn>
              <a:cxn ang="0">
                <a:pos x="216645650" y="382478963"/>
              </a:cxn>
              <a:cxn ang="0">
                <a:pos x="235877171" y="350173255"/>
              </a:cxn>
              <a:cxn ang="0">
                <a:pos x="260654694" y="319746638"/>
              </a:cxn>
              <a:cxn ang="0">
                <a:pos x="288025949" y="292362858"/>
              </a:cxn>
              <a:cxn ang="0">
                <a:pos x="324074092" y="262204714"/>
              </a:cxn>
              <a:cxn ang="0">
                <a:pos x="349119647" y="242785478"/>
              </a:cxn>
              <a:cxn ang="0">
                <a:pos x="372108186" y="221039625"/>
              </a:cxn>
              <a:cxn ang="0">
                <a:pos x="391607956" y="196877299"/>
              </a:cxn>
              <a:cxn ang="0">
                <a:pos x="406277711" y="169851409"/>
              </a:cxn>
              <a:cxn ang="0">
                <a:pos x="414685913" y="139872320"/>
              </a:cxn>
              <a:cxn ang="0">
                <a:pos x="416474896" y="115173267"/>
              </a:cxn>
              <a:cxn ang="0">
                <a:pos x="414596496" y="97275231"/>
              </a:cxn>
              <a:cxn ang="0">
                <a:pos x="410302979" y="80272250"/>
              </a:cxn>
              <a:cxn ang="0">
                <a:pos x="403594126" y="64343160"/>
              </a:cxn>
              <a:cxn ang="0">
                <a:pos x="394649426" y="49756215"/>
              </a:cxn>
              <a:cxn ang="0">
                <a:pos x="383825888" y="36601270"/>
              </a:cxn>
              <a:cxn ang="0">
                <a:pos x="371303220" y="25146580"/>
              </a:cxn>
              <a:cxn ang="0">
                <a:pos x="357170183" y="15660617"/>
              </a:cxn>
              <a:cxn ang="0">
                <a:pos x="341695462" y="8143599"/>
              </a:cxn>
              <a:cxn ang="0">
                <a:pos x="325057891" y="3042617"/>
              </a:cxn>
              <a:cxn ang="0">
                <a:pos x="307436521" y="35789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KSO_Shape"/>
          <p:cNvSpPr/>
          <p:nvPr/>
        </p:nvSpPr>
        <p:spPr>
          <a:xfrm>
            <a:off x="4030663" y="4419600"/>
            <a:ext cx="800100" cy="1017588"/>
          </a:xfrm>
          <a:custGeom>
            <a:avLst/>
            <a:gdLst/>
            <a:ahLst/>
            <a:cxnLst>
              <a:cxn ang="0">
                <a:pos x="149694516" y="145536711"/>
              </a:cxn>
              <a:cxn ang="0">
                <a:pos x="118410910" y="148857191"/>
              </a:cxn>
              <a:cxn ang="0">
                <a:pos x="65681507" y="178882960"/>
              </a:cxn>
              <a:cxn ang="0">
                <a:pos x="49332042" y="199795186"/>
              </a:cxn>
              <a:cxn ang="0">
                <a:pos x="38219955" y="224239672"/>
              </a:cxn>
              <a:cxn ang="0">
                <a:pos x="33336262" y="251439438"/>
              </a:cxn>
              <a:cxn ang="0">
                <a:pos x="34397901" y="274894969"/>
              </a:cxn>
              <a:cxn ang="0">
                <a:pos x="40980176" y="299056758"/>
              </a:cxn>
              <a:cxn ang="0">
                <a:pos x="52375328" y="320604713"/>
              </a:cxn>
              <a:cxn ang="0">
                <a:pos x="68017228" y="339114691"/>
              </a:cxn>
              <a:cxn ang="0">
                <a:pos x="87339553" y="353880434"/>
              </a:cxn>
              <a:cxn ang="0">
                <a:pos x="109634349" y="364195101"/>
              </a:cxn>
              <a:cxn ang="0">
                <a:pos x="134194245" y="369564409"/>
              </a:cxn>
              <a:cxn ang="0">
                <a:pos x="157196994" y="369564409"/>
              </a:cxn>
              <a:cxn ang="0">
                <a:pos x="181827511" y="364195101"/>
              </a:cxn>
              <a:cxn ang="0">
                <a:pos x="204051686" y="353880434"/>
              </a:cxn>
              <a:cxn ang="0">
                <a:pos x="223303196" y="339114691"/>
              </a:cxn>
              <a:cxn ang="0">
                <a:pos x="238945097" y="320604713"/>
              </a:cxn>
              <a:cxn ang="0">
                <a:pos x="250411064" y="299056758"/>
              </a:cxn>
              <a:cxn ang="0">
                <a:pos x="256922524" y="274894969"/>
              </a:cxn>
              <a:cxn ang="0">
                <a:pos x="257984162" y="250944960"/>
              </a:cxn>
              <a:cxn ang="0">
                <a:pos x="252321896" y="221766895"/>
              </a:cxn>
              <a:cxn ang="0">
                <a:pos x="239511226" y="195768059"/>
              </a:cxn>
              <a:cxn ang="0">
                <a:pos x="220684410" y="174078852"/>
              </a:cxn>
              <a:cxn ang="0">
                <a:pos x="217994810" y="257797896"/>
              </a:cxn>
              <a:cxn ang="0">
                <a:pos x="216083977" y="274047071"/>
              </a:cxn>
              <a:cxn ang="0">
                <a:pos x="209218443" y="292203823"/>
              </a:cxn>
              <a:cxn ang="0">
                <a:pos x="188905295" y="315588631"/>
              </a:cxn>
              <a:cxn ang="0">
                <a:pos x="167176629" y="326751196"/>
              </a:cxn>
              <a:cxn ang="0">
                <a:pos x="151251664" y="329789173"/>
              </a:cxn>
              <a:cxn ang="0">
                <a:pos x="136529966" y="329365224"/>
              </a:cxn>
              <a:cxn ang="0">
                <a:pos x="120888066" y="325550072"/>
              </a:cxn>
              <a:cxn ang="0">
                <a:pos x="97177558" y="311208473"/>
              </a:cxn>
              <a:cxn ang="0">
                <a:pos x="79129316" y="285845560"/>
              </a:cxn>
              <a:cxn ang="0">
                <a:pos x="74528688" y="270514616"/>
              </a:cxn>
              <a:cxn ang="0">
                <a:pos x="73396235" y="255890319"/>
              </a:cxn>
              <a:cxn ang="0">
                <a:pos x="75661142" y="239782395"/>
              </a:cxn>
              <a:cxn ang="0">
                <a:pos x="83871379" y="220424520"/>
              </a:cxn>
              <a:cxn ang="0">
                <a:pos x="105316980" y="197958138"/>
              </a:cxn>
              <a:cxn ang="0">
                <a:pos x="125913193" y="188420646"/>
              </a:cxn>
              <a:cxn ang="0">
                <a:pos x="141979788" y="185735895"/>
              </a:cxn>
              <a:cxn ang="0">
                <a:pos x="156701485" y="186513070"/>
              </a:cxn>
              <a:cxn ang="0">
                <a:pos x="172130941" y="190751977"/>
              </a:cxn>
              <a:cxn ang="0">
                <a:pos x="196761653" y="206859901"/>
              </a:cxn>
              <a:cxn ang="0">
                <a:pos x="212969682" y="231375110"/>
              </a:cxn>
              <a:cxn ang="0">
                <a:pos x="217145616" y="246847305"/>
              </a:cxn>
              <a:cxn ang="0">
                <a:pos x="0" y="32639797"/>
              </a:cxn>
              <a:cxn ang="0">
                <a:pos x="81677287" y="234766313"/>
              </a:cxn>
              <a:cxn ang="0">
                <a:pos x="79907890" y="237168367"/>
              </a:cxn>
              <a:cxn ang="0">
                <a:pos x="103972277" y="310855247"/>
              </a:cxn>
              <a:cxn ang="0">
                <a:pos x="104963101" y="313610526"/>
              </a:cxn>
              <a:cxn ang="0">
                <a:pos x="145660212" y="286269314"/>
              </a:cxn>
              <a:cxn ang="0">
                <a:pos x="185649565" y="313963752"/>
              </a:cxn>
              <a:cxn ang="0">
                <a:pos x="187418962" y="311632227"/>
              </a:cxn>
              <a:cxn ang="0">
                <a:pos x="211341720" y="237945542"/>
              </a:cxn>
              <a:cxn ang="0">
                <a:pos x="210421711" y="235119540"/>
              </a:cxn>
              <a:cxn ang="0">
                <a:pos x="147783489" y="189833550"/>
              </a:cxn>
              <a:cxn ang="0">
                <a:pos x="144881639" y="188915124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KSO_Shape"/>
          <p:cNvSpPr/>
          <p:nvPr/>
        </p:nvSpPr>
        <p:spPr>
          <a:xfrm>
            <a:off x="3890963" y="2227263"/>
            <a:ext cx="1016000" cy="1017587"/>
          </a:xfrm>
          <a:custGeom>
            <a:avLst/>
            <a:gdLst/>
            <a:ahLst/>
            <a:cxnLst>
              <a:cxn ang="0">
                <a:pos x="386738610" y="180233897"/>
              </a:cxn>
              <a:cxn ang="0">
                <a:pos x="366143108" y="136622437"/>
              </a:cxn>
              <a:cxn ang="0">
                <a:pos x="370819555" y="115964389"/>
              </a:cxn>
              <a:cxn ang="0">
                <a:pos x="391216104" y="86723896"/>
              </a:cxn>
              <a:cxn ang="0">
                <a:pos x="358382534" y="49399749"/>
              </a:cxn>
              <a:cxn ang="0">
                <a:pos x="339776798" y="51295849"/>
              </a:cxn>
              <a:cxn ang="0">
                <a:pos x="309629678" y="73151458"/>
              </a:cxn>
              <a:cxn ang="0">
                <a:pos x="264458910" y="56884391"/>
              </a:cxn>
              <a:cxn ang="0">
                <a:pos x="253116249" y="39020730"/>
              </a:cxn>
              <a:cxn ang="0">
                <a:pos x="246848173" y="3892189"/>
              </a:cxn>
              <a:cxn ang="0">
                <a:pos x="197498457" y="698538"/>
              </a:cxn>
              <a:cxn ang="0">
                <a:pos x="185757888" y="15169263"/>
              </a:cxn>
              <a:cxn ang="0">
                <a:pos x="179788127" y="52094146"/>
              </a:cxn>
              <a:cxn ang="0">
                <a:pos x="136308811" y="72652436"/>
              </a:cxn>
              <a:cxn ang="0">
                <a:pos x="115812670" y="68061707"/>
              </a:cxn>
              <a:cxn ang="0">
                <a:pos x="86461595" y="47603407"/>
              </a:cxn>
              <a:cxn ang="0">
                <a:pos x="49349716" y="80436584"/>
              </a:cxn>
              <a:cxn ang="0">
                <a:pos x="51140759" y="98998784"/>
              </a:cxn>
              <a:cxn ang="0">
                <a:pos x="73029575" y="129337311"/>
              </a:cxn>
              <a:cxn ang="0">
                <a:pos x="56712382" y="174745113"/>
              </a:cxn>
              <a:cxn ang="0">
                <a:pos x="38902692" y="186022186"/>
              </a:cxn>
              <a:cxn ang="0">
                <a:pos x="3880402" y="192209509"/>
              </a:cxn>
              <a:cxn ang="0">
                <a:pos x="796044" y="241908534"/>
              </a:cxn>
              <a:cxn ang="0">
                <a:pos x="15123240" y="253684630"/>
              </a:cxn>
              <a:cxn ang="0">
                <a:pos x="52036166" y="259772195"/>
              </a:cxn>
              <a:cxn ang="0">
                <a:pos x="72432715" y="303283896"/>
              </a:cxn>
              <a:cxn ang="0">
                <a:pos x="67855859" y="323941944"/>
              </a:cxn>
              <a:cxn ang="0">
                <a:pos x="47459311" y="353182437"/>
              </a:cxn>
              <a:cxn ang="0">
                <a:pos x="80292881" y="390506584"/>
              </a:cxn>
              <a:cxn ang="0">
                <a:pos x="98799024" y="388610484"/>
              </a:cxn>
              <a:cxn ang="0">
                <a:pos x="128946144" y="366754875"/>
              </a:cxn>
              <a:cxn ang="0">
                <a:pos x="174216504" y="383021941"/>
              </a:cxn>
              <a:cxn ang="0">
                <a:pos x="185459573" y="401085119"/>
              </a:cxn>
              <a:cxn ang="0">
                <a:pos x="191727649" y="436114133"/>
              </a:cxn>
              <a:cxn ang="0">
                <a:pos x="241176958" y="439108036"/>
              </a:cxn>
              <a:cxn ang="0">
                <a:pos x="253016887" y="424737070"/>
              </a:cxn>
              <a:cxn ang="0">
                <a:pos x="258986648" y="387911945"/>
              </a:cxn>
              <a:cxn ang="0">
                <a:pos x="302366604" y="367353656"/>
              </a:cxn>
              <a:cxn ang="0">
                <a:pos x="322962106" y="371944384"/>
              </a:cxn>
              <a:cxn ang="0">
                <a:pos x="352114227" y="392402915"/>
              </a:cxn>
              <a:cxn ang="0">
                <a:pos x="389325699" y="359469749"/>
              </a:cxn>
              <a:cxn ang="0">
                <a:pos x="387534655" y="340807560"/>
              </a:cxn>
              <a:cxn ang="0">
                <a:pos x="365645608" y="310569022"/>
              </a:cxn>
              <a:cxn ang="0">
                <a:pos x="381863440" y="265261210"/>
              </a:cxn>
              <a:cxn ang="0">
                <a:pos x="399772723" y="253884147"/>
              </a:cxn>
              <a:cxn ang="0">
                <a:pos x="434795013" y="247597065"/>
              </a:cxn>
              <a:cxn ang="0">
                <a:pos x="437879370" y="197997799"/>
              </a:cxn>
              <a:cxn ang="0">
                <a:pos x="423452582" y="186121945"/>
              </a:cxn>
              <a:cxn ang="0">
                <a:pos x="295401844" y="256578775"/>
              </a:cxn>
              <a:cxn ang="0">
                <a:pos x="263066004" y="292206339"/>
              </a:cxn>
              <a:cxn ang="0">
                <a:pos x="219387503" y="304481457"/>
              </a:cxn>
              <a:cxn ang="0">
                <a:pos x="172226507" y="290110722"/>
              </a:cxn>
              <a:cxn ang="0">
                <a:pos x="141581888" y="252886333"/>
              </a:cxn>
              <a:cxn ang="0">
                <a:pos x="135910673" y="206979509"/>
              </a:cxn>
              <a:cxn ang="0">
                <a:pos x="156904313" y="163068775"/>
              </a:cxn>
              <a:cxn ang="0">
                <a:pos x="198294271" y="138019515"/>
              </a:cxn>
              <a:cxn ang="0">
                <a:pos x="244460269" y="139117318"/>
              </a:cxn>
              <a:cxn ang="0">
                <a:pos x="284357959" y="166162436"/>
              </a:cxn>
              <a:cxn ang="0">
                <a:pos x="303262010" y="211270732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文本框 19"/>
          <p:cNvSpPr txBox="1"/>
          <p:nvPr/>
        </p:nvSpPr>
        <p:spPr>
          <a:xfrm>
            <a:off x="1779588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7" name="文本框 20"/>
          <p:cNvSpPr txBox="1"/>
          <p:nvPr/>
        </p:nvSpPr>
        <p:spPr>
          <a:xfrm>
            <a:off x="3859213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8" name="文本框 21"/>
          <p:cNvSpPr txBox="1"/>
          <p:nvPr/>
        </p:nvSpPr>
        <p:spPr>
          <a:xfrm>
            <a:off x="3890963" y="5497513"/>
            <a:ext cx="12160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9" name="文本框 22"/>
          <p:cNvSpPr txBox="1"/>
          <p:nvPr/>
        </p:nvSpPr>
        <p:spPr>
          <a:xfrm>
            <a:off x="1717675" y="5497513"/>
            <a:ext cx="1217613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6618288" y="1958975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1" name="文本框 26"/>
          <p:cNvSpPr txBox="1"/>
          <p:nvPr/>
        </p:nvSpPr>
        <p:spPr>
          <a:xfrm>
            <a:off x="7092950" y="1903413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2" name="TextBox 15"/>
          <p:cNvSpPr txBox="1"/>
          <p:nvPr/>
        </p:nvSpPr>
        <p:spPr>
          <a:xfrm>
            <a:off x="7092950" y="2174875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KSO_Shape"/>
          <p:cNvSpPr/>
          <p:nvPr/>
        </p:nvSpPr>
        <p:spPr>
          <a:xfrm>
            <a:off x="6618288" y="3067050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4" name="文本框 36"/>
          <p:cNvSpPr txBox="1"/>
          <p:nvPr/>
        </p:nvSpPr>
        <p:spPr>
          <a:xfrm>
            <a:off x="7092950" y="30114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5" name="TextBox 15"/>
          <p:cNvSpPr txBox="1"/>
          <p:nvPr/>
        </p:nvSpPr>
        <p:spPr>
          <a:xfrm>
            <a:off x="7092950" y="3282950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KSO_Shape"/>
          <p:cNvSpPr/>
          <p:nvPr/>
        </p:nvSpPr>
        <p:spPr>
          <a:xfrm>
            <a:off x="6618288" y="4176713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7" name="文本框 40"/>
          <p:cNvSpPr txBox="1"/>
          <p:nvPr/>
        </p:nvSpPr>
        <p:spPr>
          <a:xfrm>
            <a:off x="7092950" y="4121150"/>
            <a:ext cx="1406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8" name="TextBox 15"/>
          <p:cNvSpPr txBox="1"/>
          <p:nvPr/>
        </p:nvSpPr>
        <p:spPr>
          <a:xfrm>
            <a:off x="7092950" y="4392613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KSO_Shape"/>
          <p:cNvSpPr/>
          <p:nvPr/>
        </p:nvSpPr>
        <p:spPr>
          <a:xfrm>
            <a:off x="6618288" y="5284788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20" name="文本框 44"/>
          <p:cNvSpPr txBox="1"/>
          <p:nvPr/>
        </p:nvSpPr>
        <p:spPr>
          <a:xfrm>
            <a:off x="7092950" y="5229225"/>
            <a:ext cx="1406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21" name="TextBox 15"/>
          <p:cNvSpPr txBox="1"/>
          <p:nvPr/>
        </p:nvSpPr>
        <p:spPr>
          <a:xfrm>
            <a:off x="7092950" y="5500688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012825" y="4397375"/>
            <a:ext cx="10166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621972" y="2593737"/>
            <a:ext cx="1251020" cy="2380412"/>
            <a:chOff x="1464547" y="2613409"/>
            <a:chExt cx="1251020" cy="2380412"/>
          </a:xfrm>
          <a:solidFill>
            <a:srgbClr val="F5A61C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6" name="直接连接符 5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7" name="椭圆 6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15971" y="1661124"/>
            <a:ext cx="1970314" cy="3313025"/>
            <a:chOff x="3272204" y="1680796"/>
            <a:chExt cx="1970314" cy="331302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12" name="直接连接符 11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9072" y="1661124"/>
            <a:ext cx="1970314" cy="3313025"/>
            <a:chOff x="3272204" y="1680796"/>
            <a:chExt cx="1970314" cy="3313025"/>
          </a:xfrm>
          <a:solidFill>
            <a:srgbClr val="F5A61C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0" name="直接连接符 19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" name="椭圆 20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2264" y="2593737"/>
            <a:ext cx="1251020" cy="2380412"/>
            <a:chOff x="1464547" y="2613409"/>
            <a:chExt cx="1251020" cy="2380412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5" name="直接连接符 24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6" name="椭圆 25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7" name="KSO_Shape"/>
          <p:cNvSpPr/>
          <p:nvPr/>
        </p:nvSpPr>
        <p:spPr>
          <a:xfrm>
            <a:off x="9655175" y="2857500"/>
            <a:ext cx="504825" cy="8397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30727" name="KSO_Shape"/>
          <p:cNvSpPr/>
          <p:nvPr/>
        </p:nvSpPr>
        <p:spPr>
          <a:xfrm>
            <a:off x="1831975" y="2873375"/>
            <a:ext cx="839788" cy="815975"/>
          </a:xfrm>
          <a:custGeom>
            <a:avLst/>
            <a:gdLst/>
            <a:ahLst/>
            <a:cxnLst>
              <a:cxn ang="0">
                <a:pos x="234477425" y="664134"/>
              </a:cxn>
              <a:cxn ang="0">
                <a:pos x="218324322" y="4206186"/>
              </a:cxn>
              <a:cxn ang="0">
                <a:pos x="203720297" y="10404595"/>
              </a:cxn>
              <a:cxn ang="0">
                <a:pos x="190443796" y="19185811"/>
              </a:cxn>
              <a:cxn ang="0">
                <a:pos x="178716193" y="30107076"/>
              </a:cxn>
              <a:cxn ang="0">
                <a:pos x="170012835" y="36231753"/>
              </a:cxn>
              <a:cxn ang="0">
                <a:pos x="159022725" y="24425156"/>
              </a:cxn>
              <a:cxn ang="0">
                <a:pos x="146483898" y="14537049"/>
              </a:cxn>
              <a:cxn ang="0">
                <a:pos x="132543635" y="7010189"/>
              </a:cxn>
              <a:cxn ang="0">
                <a:pos x="117201937" y="2066136"/>
              </a:cxn>
              <a:cxn ang="0">
                <a:pos x="100311160" y="0"/>
              </a:cxn>
              <a:cxn ang="0">
                <a:pos x="87403496" y="442756"/>
              </a:cxn>
              <a:cxn ang="0">
                <a:pos x="73094396" y="3099295"/>
              </a:cxn>
              <a:cxn ang="0">
                <a:pos x="59449058" y="7600591"/>
              </a:cxn>
              <a:cxn ang="0">
                <a:pos x="46836500" y="14094292"/>
              </a:cxn>
              <a:cxn ang="0">
                <a:pos x="35404002" y="22285106"/>
              </a:cxn>
              <a:cxn ang="0">
                <a:pos x="25299029" y="31878102"/>
              </a:cxn>
              <a:cxn ang="0">
                <a:pos x="16595671" y="42946833"/>
              </a:cxn>
              <a:cxn ang="0">
                <a:pos x="9514762" y="55196187"/>
              </a:cxn>
              <a:cxn ang="0">
                <a:pos x="4278037" y="68478699"/>
              </a:cxn>
              <a:cxn ang="0">
                <a:pos x="1106330" y="82646725"/>
              </a:cxn>
              <a:cxn ang="0">
                <a:pos x="0" y="97478885"/>
              </a:cxn>
              <a:cxn ang="0">
                <a:pos x="2212660" y="119690259"/>
              </a:cxn>
              <a:cxn ang="0">
                <a:pos x="10104793" y="143893857"/>
              </a:cxn>
              <a:cxn ang="0">
                <a:pos x="22864994" y="165810120"/>
              </a:cxn>
              <a:cxn ang="0">
                <a:pos x="39534397" y="185438688"/>
              </a:cxn>
              <a:cxn ang="0">
                <a:pos x="58932759" y="203001119"/>
              </a:cxn>
              <a:cxn ang="0">
                <a:pos x="83273101" y="221817907"/>
              </a:cxn>
              <a:cxn ang="0">
                <a:pos x="109678460" y="244693416"/>
              </a:cxn>
              <a:cxn ang="0">
                <a:pos x="132101067" y="267716389"/>
              </a:cxn>
              <a:cxn ang="0">
                <a:pos x="151868266" y="293100791"/>
              </a:cxn>
              <a:cxn ang="0">
                <a:pos x="166767396" y="320034840"/>
              </a:cxn>
              <a:cxn ang="0">
                <a:pos x="171709196" y="333833842"/>
              </a:cxn>
              <a:cxn ang="0">
                <a:pos x="178642462" y="315385898"/>
              </a:cxn>
              <a:cxn ang="0">
                <a:pos x="194500459" y="288747140"/>
              </a:cxn>
              <a:cxn ang="0">
                <a:pos x="214931600" y="263657849"/>
              </a:cxn>
              <a:cxn ang="0">
                <a:pos x="237501490" y="241077631"/>
              </a:cxn>
              <a:cxn ang="0">
                <a:pos x="267226199" y="216209719"/>
              </a:cxn>
              <a:cxn ang="0">
                <a:pos x="287878354" y="200196935"/>
              </a:cxn>
              <a:cxn ang="0">
                <a:pos x="306834328" y="182265660"/>
              </a:cxn>
              <a:cxn ang="0">
                <a:pos x="322913520" y="162341801"/>
              </a:cxn>
              <a:cxn ang="0">
                <a:pos x="335009959" y="140056694"/>
              </a:cxn>
              <a:cxn ang="0">
                <a:pos x="341943225" y="115336427"/>
              </a:cxn>
              <a:cxn ang="0">
                <a:pos x="343418392" y="94969992"/>
              </a:cxn>
              <a:cxn ang="0">
                <a:pos x="341869494" y="80211565"/>
              </a:cxn>
              <a:cxn ang="0">
                <a:pos x="338329130" y="66191185"/>
              </a:cxn>
              <a:cxn ang="0">
                <a:pos x="332797119" y="53056318"/>
              </a:cxn>
              <a:cxn ang="0">
                <a:pos x="325421465" y="41028161"/>
              </a:cxn>
              <a:cxn ang="0">
                <a:pos x="316496553" y="30180809"/>
              </a:cxn>
              <a:cxn ang="0">
                <a:pos x="306170566" y="20735459"/>
              </a:cxn>
              <a:cxn ang="0">
                <a:pos x="294516694" y="12913488"/>
              </a:cxn>
              <a:cxn ang="0">
                <a:pos x="281756493" y="6715079"/>
              </a:cxn>
              <a:cxn ang="0">
                <a:pos x="268037424" y="2508893"/>
              </a:cxn>
              <a:cxn ang="0">
                <a:pos x="253507130" y="29511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KSO_Shape"/>
          <p:cNvSpPr/>
          <p:nvPr/>
        </p:nvSpPr>
        <p:spPr>
          <a:xfrm>
            <a:off x="7002463" y="2138363"/>
            <a:ext cx="944562" cy="1201737"/>
          </a:xfrm>
          <a:custGeom>
            <a:avLst/>
            <a:gdLst/>
            <a:ahLst/>
            <a:cxnLst>
              <a:cxn ang="0">
                <a:pos x="176618524" y="171712887"/>
              </a:cxn>
              <a:cxn ang="0">
                <a:pos x="139708258" y="175630588"/>
              </a:cxn>
              <a:cxn ang="0">
                <a:pos x="77494962" y="211056780"/>
              </a:cxn>
              <a:cxn ang="0">
                <a:pos x="58204888" y="235730271"/>
              </a:cxn>
              <a:cxn ang="0">
                <a:pos x="45094184" y="264571333"/>
              </a:cxn>
              <a:cxn ang="0">
                <a:pos x="39332112" y="296663238"/>
              </a:cxn>
              <a:cxn ang="0">
                <a:pos x="40584696" y="324337472"/>
              </a:cxn>
              <a:cxn ang="0">
                <a:pos x="48350857" y="352844991"/>
              </a:cxn>
              <a:cxn ang="0">
                <a:pos x="61795538" y="378268553"/>
              </a:cxn>
              <a:cxn ang="0">
                <a:pos x="80250786" y="400107728"/>
              </a:cxn>
              <a:cxn ang="0">
                <a:pos x="103048418" y="417529232"/>
              </a:cxn>
              <a:cxn ang="0">
                <a:pos x="129353148" y="429699091"/>
              </a:cxn>
              <a:cxn ang="0">
                <a:pos x="158330380" y="436034120"/>
              </a:cxn>
              <a:cxn ang="0">
                <a:pos x="185470396" y="436034120"/>
              </a:cxn>
              <a:cxn ang="0">
                <a:pos x="214530949" y="429699091"/>
              </a:cxn>
              <a:cxn ang="0">
                <a:pos x="240752358" y="417529232"/>
              </a:cxn>
              <a:cxn ang="0">
                <a:pos x="263466438" y="400107728"/>
              </a:cxn>
              <a:cxn ang="0">
                <a:pos x="281921686" y="378268553"/>
              </a:cxn>
              <a:cxn ang="0">
                <a:pos x="295449918" y="352844991"/>
              </a:cxn>
              <a:cxn ang="0">
                <a:pos x="303132527" y="324337472"/>
              </a:cxn>
              <a:cxn ang="0">
                <a:pos x="304385112" y="296079824"/>
              </a:cxn>
              <a:cxn ang="0">
                <a:pos x="297704432" y="261653803"/>
              </a:cxn>
              <a:cxn ang="0">
                <a:pos x="282589639" y="230978826"/>
              </a:cxn>
              <a:cxn ang="0">
                <a:pos x="260376638" y="205388608"/>
              </a:cxn>
              <a:cxn ang="0">
                <a:pos x="257203287" y="304165326"/>
              </a:cxn>
              <a:cxn ang="0">
                <a:pos x="254948773" y="323337072"/>
              </a:cxn>
              <a:cxn ang="0">
                <a:pos x="246848406" y="344759490"/>
              </a:cxn>
              <a:cxn ang="0">
                <a:pos x="222881741" y="372350280"/>
              </a:cxn>
              <a:cxn ang="0">
                <a:pos x="197244964" y="385520540"/>
              </a:cxn>
              <a:cxn ang="0">
                <a:pos x="178455740" y="389104927"/>
              </a:cxn>
              <a:cxn ang="0">
                <a:pos x="161086203" y="388604726"/>
              </a:cxn>
              <a:cxn ang="0">
                <a:pos x="142630955" y="384103382"/>
              </a:cxn>
              <a:cxn ang="0">
                <a:pos x="114655883" y="367182308"/>
              </a:cxn>
              <a:cxn ang="0">
                <a:pos x="93361490" y="337257632"/>
              </a:cxn>
              <a:cxn ang="0">
                <a:pos x="87933395" y="319169271"/>
              </a:cxn>
              <a:cxn ang="0">
                <a:pos x="86597259" y="301914654"/>
              </a:cxn>
              <a:cxn ang="0">
                <a:pos x="89269531" y="282909565"/>
              </a:cxn>
              <a:cxn ang="0">
                <a:pos x="98956458" y="260069989"/>
              </a:cxn>
              <a:cxn ang="0">
                <a:pos x="124259259" y="233562812"/>
              </a:cxn>
              <a:cxn ang="0">
                <a:pos x="148559900" y="222309911"/>
              </a:cxn>
              <a:cxn ang="0">
                <a:pos x="167516228" y="219142281"/>
              </a:cxn>
              <a:cxn ang="0">
                <a:pos x="184885765" y="220059239"/>
              </a:cxn>
              <a:cxn ang="0">
                <a:pos x="203090358" y="225060554"/>
              </a:cxn>
              <a:cxn ang="0">
                <a:pos x="232151141" y="244065643"/>
              </a:cxn>
              <a:cxn ang="0">
                <a:pos x="251274342" y="272990148"/>
              </a:cxn>
              <a:cxn ang="0">
                <a:pos x="256201357" y="291245166"/>
              </a:cxn>
              <a:cxn ang="0">
                <a:pos x="0" y="38510378"/>
              </a:cxn>
              <a:cxn ang="0">
                <a:pos x="96367738" y="276991292"/>
              </a:cxn>
              <a:cxn ang="0">
                <a:pos x="94280098" y="279825378"/>
              </a:cxn>
              <a:cxn ang="0">
                <a:pos x="122672698" y="366765551"/>
              </a:cxn>
              <a:cxn ang="0">
                <a:pos x="123841731" y="370016395"/>
              </a:cxn>
              <a:cxn ang="0">
                <a:pos x="171858612" y="337757603"/>
              </a:cxn>
              <a:cxn ang="0">
                <a:pos x="219040437" y="370433152"/>
              </a:cxn>
              <a:cxn ang="0">
                <a:pos x="221128077" y="367682279"/>
              </a:cxn>
              <a:cxn ang="0">
                <a:pos x="249353575" y="280742336"/>
              </a:cxn>
              <a:cxn ang="0">
                <a:pos x="248268093" y="277408049"/>
              </a:cxn>
              <a:cxn ang="0">
                <a:pos x="174363781" y="223976939"/>
              </a:cxn>
              <a:cxn ang="0">
                <a:pos x="170940004" y="222893325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KSO_Shape"/>
          <p:cNvSpPr/>
          <p:nvPr/>
        </p:nvSpPr>
        <p:spPr>
          <a:xfrm>
            <a:off x="4089400" y="2046288"/>
            <a:ext cx="1198563" cy="1200150"/>
          </a:xfrm>
          <a:custGeom>
            <a:avLst/>
            <a:gdLst/>
            <a:ahLst/>
            <a:cxnLst>
              <a:cxn ang="0">
                <a:pos x="456297351" y="212650728"/>
              </a:cxn>
              <a:cxn ang="0">
                <a:pos x="431997546" y="161195320"/>
              </a:cxn>
              <a:cxn ang="0">
                <a:pos x="437515098" y="136821720"/>
              </a:cxn>
              <a:cxn ang="0">
                <a:pos x="461580166" y="102322038"/>
              </a:cxn>
              <a:cxn ang="0">
                <a:pos x="422841156" y="58284777"/>
              </a:cxn>
              <a:cxn ang="0">
                <a:pos x="400888996" y="60521910"/>
              </a:cxn>
              <a:cxn ang="0">
                <a:pos x="365319620" y="86308464"/>
              </a:cxn>
              <a:cxn ang="0">
                <a:pos x="312024445" y="67115606"/>
              </a:cxn>
              <a:cxn ang="0">
                <a:pos x="298641695" y="46038991"/>
              </a:cxn>
              <a:cxn ang="0">
                <a:pos x="291246244" y="4592238"/>
              </a:cxn>
              <a:cxn ang="0">
                <a:pos x="233020496" y="824177"/>
              </a:cxn>
              <a:cxn ang="0">
                <a:pos x="219168271" y="17897604"/>
              </a:cxn>
              <a:cxn ang="0">
                <a:pos x="212124790" y="61463789"/>
              </a:cxn>
              <a:cxn ang="0">
                <a:pos x="160825290" y="85719688"/>
              </a:cxn>
              <a:cxn ang="0">
                <a:pos x="136642717" y="80303272"/>
              </a:cxn>
              <a:cxn ang="0">
                <a:pos x="102012563" y="56165346"/>
              </a:cxn>
              <a:cxn ang="0">
                <a:pos x="58225747" y="94903891"/>
              </a:cxn>
              <a:cxn ang="0">
                <a:pos x="60338928" y="116804685"/>
              </a:cxn>
              <a:cxn ang="0">
                <a:pos x="86164663" y="152599893"/>
              </a:cxn>
              <a:cxn ang="0">
                <a:pos x="66912662" y="206174732"/>
              </a:cxn>
              <a:cxn ang="0">
                <a:pos x="45899723" y="219480098"/>
              </a:cxn>
              <a:cxn ang="0">
                <a:pos x="4578330" y="226780272"/>
              </a:cxn>
              <a:cxn ang="0">
                <a:pos x="939221" y="285418152"/>
              </a:cxn>
              <a:cxn ang="0">
                <a:pos x="17843304" y="299312294"/>
              </a:cxn>
              <a:cxn ang="0">
                <a:pos x="61395382" y="306494767"/>
              </a:cxn>
              <a:cxn ang="0">
                <a:pos x="85460450" y="357832474"/>
              </a:cxn>
              <a:cxn ang="0">
                <a:pos x="80060403" y="382206074"/>
              </a:cxn>
              <a:cxn ang="0">
                <a:pos x="55995334" y="416705756"/>
              </a:cxn>
              <a:cxn ang="0">
                <a:pos x="94734345" y="460743016"/>
              </a:cxn>
              <a:cxn ang="0">
                <a:pos x="116569000" y="458505884"/>
              </a:cxn>
              <a:cxn ang="0">
                <a:pos x="152138376" y="432719330"/>
              </a:cxn>
              <a:cxn ang="0">
                <a:pos x="205551056" y="451912188"/>
              </a:cxn>
              <a:cxn ang="0">
                <a:pos x="218816301" y="473224205"/>
              </a:cxn>
              <a:cxn ang="0">
                <a:pos x="226211752" y="514553530"/>
              </a:cxn>
              <a:cxn ang="0">
                <a:pos x="284555005" y="518085916"/>
              </a:cxn>
              <a:cxn ang="0">
                <a:pos x="298524462" y="501130190"/>
              </a:cxn>
              <a:cxn ang="0">
                <a:pos x="305567943" y="457681706"/>
              </a:cxn>
              <a:cxn ang="0">
                <a:pos x="356750210" y="433425807"/>
              </a:cxn>
              <a:cxn ang="0">
                <a:pos x="381050016" y="438842223"/>
              </a:cxn>
              <a:cxn ang="0">
                <a:pos x="415445433" y="462980421"/>
              </a:cxn>
              <a:cxn ang="0">
                <a:pos x="459349753" y="424123903"/>
              </a:cxn>
              <a:cxn ang="0">
                <a:pos x="457236573" y="402105136"/>
              </a:cxn>
              <a:cxn ang="0">
                <a:pos x="431410566" y="366427901"/>
              </a:cxn>
              <a:cxn ang="0">
                <a:pos x="450545334" y="312971035"/>
              </a:cxn>
              <a:cxn ang="0">
                <a:pos x="471675777" y="299547696"/>
              </a:cxn>
              <a:cxn ang="0">
                <a:pos x="512997171" y="292129822"/>
              </a:cxn>
              <a:cxn ang="0">
                <a:pos x="516636280" y="233609642"/>
              </a:cxn>
              <a:cxn ang="0">
                <a:pos x="499614692" y="219597799"/>
              </a:cxn>
              <a:cxn ang="0">
                <a:pos x="348532770" y="302726980"/>
              </a:cxn>
              <a:cxn ang="0">
                <a:pos x="310381012" y="344762509"/>
              </a:cxn>
              <a:cxn ang="0">
                <a:pos x="258846503" y="359245428"/>
              </a:cxn>
              <a:cxn ang="0">
                <a:pos x="203203138" y="342289975"/>
              </a:cxn>
              <a:cxn ang="0">
                <a:pos x="167046783" y="298370416"/>
              </a:cxn>
              <a:cxn ang="0">
                <a:pos x="160355544" y="244206800"/>
              </a:cxn>
              <a:cxn ang="0">
                <a:pos x="185125096" y="192398290"/>
              </a:cxn>
              <a:cxn ang="0">
                <a:pos x="233959445" y="162843676"/>
              </a:cxn>
              <a:cxn ang="0">
                <a:pos x="288428851" y="164138930"/>
              </a:cxn>
              <a:cxn ang="0">
                <a:pos x="335502534" y="196048377"/>
              </a:cxn>
              <a:cxn ang="0">
                <a:pos x="357806664" y="249269841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文本框 30"/>
          <p:cNvSpPr txBox="1"/>
          <p:nvPr/>
        </p:nvSpPr>
        <p:spPr>
          <a:xfrm>
            <a:off x="1574800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1" name="文本框 31"/>
          <p:cNvSpPr txBox="1"/>
          <p:nvPr/>
        </p:nvSpPr>
        <p:spPr>
          <a:xfrm>
            <a:off x="4043363" y="5048250"/>
            <a:ext cx="1346200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2" name="文本框 32"/>
          <p:cNvSpPr txBox="1"/>
          <p:nvPr/>
        </p:nvSpPr>
        <p:spPr>
          <a:xfrm>
            <a:off x="6804025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3" name="文本框 33"/>
          <p:cNvSpPr txBox="1"/>
          <p:nvPr/>
        </p:nvSpPr>
        <p:spPr>
          <a:xfrm>
            <a:off x="9282113" y="5048250"/>
            <a:ext cx="1347787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4" name="TextBox 15"/>
          <p:cNvSpPr txBox="1"/>
          <p:nvPr/>
        </p:nvSpPr>
        <p:spPr>
          <a:xfrm>
            <a:off x="12461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5" name="TextBox 15"/>
          <p:cNvSpPr txBox="1"/>
          <p:nvPr/>
        </p:nvSpPr>
        <p:spPr>
          <a:xfrm>
            <a:off x="3698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6" name="TextBox 15"/>
          <p:cNvSpPr txBox="1"/>
          <p:nvPr/>
        </p:nvSpPr>
        <p:spPr>
          <a:xfrm>
            <a:off x="64150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7" name="TextBox 15"/>
          <p:cNvSpPr txBox="1"/>
          <p:nvPr/>
        </p:nvSpPr>
        <p:spPr>
          <a:xfrm>
            <a:off x="8905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63526" y="4916488"/>
            <a:ext cx="70855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 Learning Models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300109" y="4916488"/>
            <a:ext cx="561243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59663" y="30226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7459663" y="543718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7459663" y="463232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7459663" y="221773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7459663" y="3827463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822" name="矩形 13"/>
          <p:cNvSpPr/>
          <p:nvPr/>
        </p:nvSpPr>
        <p:spPr>
          <a:xfrm>
            <a:off x="7851775" y="2033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3" name="矩形 13"/>
          <p:cNvSpPr/>
          <p:nvPr/>
        </p:nvSpPr>
        <p:spPr>
          <a:xfrm>
            <a:off x="7851775" y="2838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4" name="矩形 13"/>
          <p:cNvSpPr/>
          <p:nvPr/>
        </p:nvSpPr>
        <p:spPr>
          <a:xfrm>
            <a:off x="7851775" y="3643313"/>
            <a:ext cx="2592388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5" name="矩形 13"/>
          <p:cNvSpPr/>
          <p:nvPr/>
        </p:nvSpPr>
        <p:spPr>
          <a:xfrm>
            <a:off x="7851775" y="4446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6" name="矩形 13"/>
          <p:cNvSpPr/>
          <p:nvPr/>
        </p:nvSpPr>
        <p:spPr>
          <a:xfrm>
            <a:off x="7851775" y="5251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0" y="2341563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0" y="2978150"/>
            <a:ext cx="5983288" cy="64611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8" name="五边形 37"/>
          <p:cNvSpPr/>
          <p:nvPr/>
        </p:nvSpPr>
        <p:spPr>
          <a:xfrm>
            <a:off x="0" y="3616325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9" name="五边形 38"/>
          <p:cNvSpPr/>
          <p:nvPr/>
        </p:nvSpPr>
        <p:spPr>
          <a:xfrm>
            <a:off x="0" y="4252913"/>
            <a:ext cx="5983288" cy="64452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40" name="五边形 39"/>
          <p:cNvSpPr/>
          <p:nvPr/>
        </p:nvSpPr>
        <p:spPr>
          <a:xfrm>
            <a:off x="0" y="4889500"/>
            <a:ext cx="5983288" cy="646113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pic>
        <p:nvPicPr>
          <p:cNvPr id="3483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3" y="1465263"/>
            <a:ext cx="2566987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33" name="文本框 24"/>
          <p:cNvSpPr txBox="1"/>
          <p:nvPr/>
        </p:nvSpPr>
        <p:spPr>
          <a:xfrm>
            <a:off x="1800225" y="4429125"/>
            <a:ext cx="21907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4" name="文本框 25"/>
          <p:cNvSpPr txBox="1"/>
          <p:nvPr/>
        </p:nvSpPr>
        <p:spPr>
          <a:xfrm>
            <a:off x="1800225" y="3798888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5" name="文本框 26"/>
          <p:cNvSpPr txBox="1"/>
          <p:nvPr/>
        </p:nvSpPr>
        <p:spPr>
          <a:xfrm>
            <a:off x="1801813" y="3168650"/>
            <a:ext cx="21875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6" name="文本框 27"/>
          <p:cNvSpPr txBox="1"/>
          <p:nvPr/>
        </p:nvSpPr>
        <p:spPr>
          <a:xfrm>
            <a:off x="1800225" y="2540000"/>
            <a:ext cx="2189163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7" name="文本框 30"/>
          <p:cNvSpPr txBox="1"/>
          <p:nvPr/>
        </p:nvSpPr>
        <p:spPr>
          <a:xfrm>
            <a:off x="1800225" y="5059363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82675" y="4830763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1082675" y="326390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1082675" y="169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7346950" y="1809750"/>
            <a:ext cx="1685925" cy="1125538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654526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60415" y="0"/>
                </a:moveTo>
                <a:lnTo>
                  <a:pt x="1860415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57023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5334000" y="4508500"/>
            <a:ext cx="1095375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0276" y="0"/>
                </a:moveTo>
                <a:lnTo>
                  <a:pt x="1240276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4605338" y="4959350"/>
            <a:ext cx="1687513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kern="12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577013" y="4516438"/>
            <a:ext cx="1003300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240276" y="254415"/>
                </a:lnTo>
                <a:lnTo>
                  <a:pt x="1240276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6799263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18991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860415" y="254415"/>
                </a:lnTo>
                <a:lnTo>
                  <a:pt x="1860415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89916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7" name="任意多边形 16"/>
          <p:cNvSpPr/>
          <p:nvPr/>
        </p:nvSpPr>
        <p:spPr>
          <a:xfrm>
            <a:off x="9793288" y="4508500"/>
            <a:ext cx="80963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8991600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347788" y="2078038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1347788" y="36766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347788" y="5276850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6882" name="KSO_Shape"/>
          <p:cNvSpPr/>
          <p:nvPr/>
        </p:nvSpPr>
        <p:spPr>
          <a:xfrm>
            <a:off x="6235700" y="3760788"/>
            <a:ext cx="558800" cy="476250"/>
          </a:xfrm>
          <a:custGeom>
            <a:avLst/>
            <a:gdLst/>
            <a:ahLst/>
            <a:cxnLst/>
            <a:rect l="0" t="0" r="0" b="0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KSO_Shape"/>
          <p:cNvSpPr/>
          <p:nvPr/>
        </p:nvSpPr>
        <p:spPr>
          <a:xfrm>
            <a:off x="9513888" y="3708400"/>
            <a:ext cx="558800" cy="517525"/>
          </a:xfrm>
          <a:custGeom>
            <a:avLst/>
            <a:gdLst/>
            <a:ahLst/>
            <a:cxnLst>
              <a:cxn ang="0">
                <a:pos x="192499182" y="2071951"/>
              </a:cxn>
              <a:cxn ang="0">
                <a:pos x="188992377" y="956295"/>
              </a:cxn>
              <a:cxn ang="0">
                <a:pos x="185645029" y="265644"/>
              </a:cxn>
              <a:cxn ang="0">
                <a:pos x="182457138" y="0"/>
              </a:cxn>
              <a:cxn ang="0">
                <a:pos x="179375510" y="159361"/>
              </a:cxn>
              <a:cxn ang="0">
                <a:pos x="176453213" y="690650"/>
              </a:cxn>
              <a:cxn ang="0">
                <a:pos x="173637180" y="1593866"/>
              </a:cxn>
              <a:cxn ang="0">
                <a:pos x="171033674" y="2868885"/>
              </a:cxn>
              <a:cxn ang="0">
                <a:pos x="168430167" y="4515830"/>
              </a:cxn>
              <a:cxn ang="0">
                <a:pos x="165985992" y="6428420"/>
              </a:cxn>
              <a:cxn ang="0">
                <a:pos x="162904364" y="9509871"/>
              </a:cxn>
              <a:cxn ang="0">
                <a:pos x="164392046" y="26244971"/>
              </a:cxn>
              <a:cxn ang="0">
                <a:pos x="167420605" y="50683635"/>
              </a:cxn>
              <a:cxn ang="0">
                <a:pos x="171405532" y="74272287"/>
              </a:cxn>
              <a:cxn ang="0">
                <a:pos x="176293757" y="97064006"/>
              </a:cxn>
              <a:cxn ang="0">
                <a:pos x="181022524" y="115393098"/>
              </a:cxn>
              <a:cxn ang="0">
                <a:pos x="184263609" y="126124783"/>
              </a:cxn>
              <a:cxn ang="0">
                <a:pos x="186495258" y="133137697"/>
              </a:cxn>
              <a:cxn ang="0">
                <a:pos x="226238385" y="119908928"/>
              </a:cxn>
              <a:cxn ang="0">
                <a:pos x="224591245" y="107636455"/>
              </a:cxn>
              <a:cxn ang="0">
                <a:pos x="222572248" y="95523343"/>
              </a:cxn>
              <a:cxn ang="0">
                <a:pos x="220287530" y="83622797"/>
              </a:cxn>
              <a:cxn ang="0">
                <a:pos x="217630829" y="71934691"/>
              </a:cxn>
              <a:cxn ang="0">
                <a:pos x="214708533" y="60459151"/>
              </a:cxn>
              <a:cxn ang="0">
                <a:pos x="211414378" y="49196051"/>
              </a:cxn>
              <a:cxn ang="0">
                <a:pos x="207801310" y="38092438"/>
              </a:cxn>
              <a:cxn ang="0">
                <a:pos x="203975841" y="27201266"/>
              </a:cxn>
              <a:cxn ang="0">
                <a:pos x="199725194" y="16469580"/>
              </a:cxn>
              <a:cxn ang="0">
                <a:pos x="195262022" y="6003414"/>
              </a:cxn>
              <a:cxn ang="0">
                <a:pos x="44153105" y="148969706"/>
              </a:cxn>
              <a:cxn ang="0">
                <a:pos x="44153105" y="156673145"/>
              </a:cxn>
              <a:cxn ang="0">
                <a:pos x="186814047" y="179039857"/>
              </a:cxn>
              <a:cxn ang="0">
                <a:pos x="10095238" y="199228335"/>
              </a:cxn>
              <a:cxn ang="0">
                <a:pos x="0" y="70128384"/>
              </a:cxn>
              <a:cxn ang="0">
                <a:pos x="40593230" y="26723181"/>
              </a:cxn>
              <a:cxn ang="0">
                <a:pos x="150418269" y="23854296"/>
              </a:cxn>
              <a:cxn ang="0">
                <a:pos x="151374636" y="34001614"/>
              </a:cxn>
              <a:cxn ang="0">
                <a:pos x="57595692" y="44042774"/>
              </a:cxn>
              <a:cxn ang="0">
                <a:pos x="55257780" y="80860194"/>
              </a:cxn>
              <a:cxn ang="0">
                <a:pos x="20190352" y="179039857"/>
              </a:cxn>
              <a:cxn ang="0">
                <a:pos x="25078577" y="69703378"/>
              </a:cxn>
              <a:cxn ang="0">
                <a:pos x="25078577" y="69703378"/>
              </a:cxn>
              <a:cxn ang="0">
                <a:pos x="44153105" y="117199405"/>
              </a:cxn>
              <a:cxn ang="0">
                <a:pos x="149302445" y="117199405"/>
              </a:cxn>
              <a:cxn ang="0">
                <a:pos x="86127880" y="88510554"/>
              </a:cxn>
              <a:cxn ang="0">
                <a:pos x="149302445" y="88510554"/>
              </a:cxn>
              <a:cxn ang="0">
                <a:pos x="86127880" y="59077850"/>
              </a:cxn>
              <a:cxn ang="0">
                <a:pos x="149302445" y="59077850"/>
              </a:cxn>
              <a:cxn ang="0">
                <a:pos x="212636466" y="188071519"/>
              </a:cxn>
              <a:cxn ang="0">
                <a:pos x="225122561" y="219576175"/>
              </a:cxn>
              <a:cxn ang="0">
                <a:pos x="229426276" y="183980694"/>
              </a:cxn>
              <a:cxn ang="0">
                <a:pos x="226982226" y="132340763"/>
              </a:cxn>
              <a:cxn ang="0">
                <a:pos x="205622980" y="185149555"/>
              </a:cxn>
              <a:cxn ang="0">
                <a:pos x="190373922" y="140681774"/>
              </a:cxn>
            </a:cxnLst>
            <a:rect l="0" t="0" r="0" b="0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Box 15"/>
          <p:cNvSpPr txBox="1"/>
          <p:nvPr/>
        </p:nvSpPr>
        <p:spPr>
          <a:xfrm>
            <a:off x="1885950" y="1860550"/>
            <a:ext cx="4879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5" name="TextBox 15"/>
          <p:cNvSpPr txBox="1"/>
          <p:nvPr/>
        </p:nvSpPr>
        <p:spPr>
          <a:xfrm>
            <a:off x="1885950" y="3556000"/>
            <a:ext cx="3681413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6" name="TextBox 15"/>
          <p:cNvSpPr txBox="1"/>
          <p:nvPr/>
        </p:nvSpPr>
        <p:spPr>
          <a:xfrm>
            <a:off x="1885950" y="4991100"/>
            <a:ext cx="2720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7878763" y="1957388"/>
            <a:ext cx="622300" cy="846138"/>
          </a:xfrm>
          <a:custGeom>
            <a:avLst/>
            <a:gdLst>
              <a:gd name="T0" fmla="*/ 433263854 w 4676"/>
              <a:gd name="T1" fmla="*/ 326073671 h 6235"/>
              <a:gd name="T2" fmla="*/ 419356764 w 4676"/>
              <a:gd name="T3" fmla="*/ 272863828 h 6235"/>
              <a:gd name="T4" fmla="*/ 397143001 w 4676"/>
              <a:gd name="T5" fmla="*/ 220494202 h 6235"/>
              <a:gd name="T6" fmla="*/ 369235627 w 4676"/>
              <a:gd name="T7" fmla="*/ 170364746 h 6235"/>
              <a:gd name="T8" fmla="*/ 334328111 w 4676"/>
              <a:gd name="T9" fmla="*/ 118181800 h 6235"/>
              <a:gd name="T10" fmla="*/ 277300025 w 4676"/>
              <a:gd name="T11" fmla="*/ 46862083 h 6235"/>
              <a:gd name="T12" fmla="*/ 243886036 w 4676"/>
              <a:gd name="T13" fmla="*/ 10642030 h 6235"/>
              <a:gd name="T14" fmla="*/ 233525765 w 4676"/>
              <a:gd name="T15" fmla="*/ 3454054 h 6235"/>
              <a:gd name="T16" fmla="*/ 221671968 w 4676"/>
              <a:gd name="T17" fmla="*/ 186681 h 6235"/>
              <a:gd name="T18" fmla="*/ 211311697 w 4676"/>
              <a:gd name="T19" fmla="*/ 653536 h 6235"/>
              <a:gd name="T20" fmla="*/ 199644896 w 4676"/>
              <a:gd name="T21" fmla="*/ 5040994 h 6235"/>
              <a:gd name="T22" fmla="*/ 189097935 w 4676"/>
              <a:gd name="T23" fmla="*/ 14096083 h 6235"/>
              <a:gd name="T24" fmla="*/ 144390221 w 4676"/>
              <a:gd name="T25" fmla="*/ 64038553 h 6235"/>
              <a:gd name="T26" fmla="*/ 88855356 w 4676"/>
              <a:gd name="T27" fmla="*/ 137038703 h 6235"/>
              <a:gd name="T28" fmla="*/ 58801496 w 4676"/>
              <a:gd name="T29" fmla="*/ 184367336 h 6235"/>
              <a:gd name="T30" fmla="*/ 32294150 w 4676"/>
              <a:gd name="T31" fmla="*/ 235243516 h 6235"/>
              <a:gd name="T32" fmla="*/ 12133681 w 4676"/>
              <a:gd name="T33" fmla="*/ 288079997 h 6235"/>
              <a:gd name="T34" fmla="*/ 1120145 w 4676"/>
              <a:gd name="T35" fmla="*/ 341289840 h 6235"/>
              <a:gd name="T36" fmla="*/ 653265 w 4676"/>
              <a:gd name="T37" fmla="*/ 380497092 h 6235"/>
              <a:gd name="T38" fmla="*/ 6906949 w 4676"/>
              <a:gd name="T39" fmla="*/ 418210593 h 6235"/>
              <a:gd name="T40" fmla="*/ 19320513 w 4676"/>
              <a:gd name="T41" fmla="*/ 453497242 h 6235"/>
              <a:gd name="T42" fmla="*/ 37240998 w 4676"/>
              <a:gd name="T43" fmla="*/ 485796387 h 6235"/>
              <a:gd name="T44" fmla="*/ 60294717 w 4676"/>
              <a:gd name="T45" fmla="*/ 514361610 h 6235"/>
              <a:gd name="T46" fmla="*/ 87735516 w 4676"/>
              <a:gd name="T47" fmla="*/ 538632868 h 6235"/>
              <a:gd name="T48" fmla="*/ 118909521 w 4676"/>
              <a:gd name="T49" fmla="*/ 558143002 h 6235"/>
              <a:gd name="T50" fmla="*/ 153350463 w 4676"/>
              <a:gd name="T51" fmla="*/ 572145592 h 6235"/>
              <a:gd name="T52" fmla="*/ 190497963 w 4676"/>
              <a:gd name="T53" fmla="*/ 580360465 h 6235"/>
              <a:gd name="T54" fmla="*/ 223912258 w 4676"/>
              <a:gd name="T55" fmla="*/ 581947405 h 6235"/>
              <a:gd name="T56" fmla="*/ 262086405 w 4676"/>
              <a:gd name="T57" fmla="*/ 577559947 h 6235"/>
              <a:gd name="T58" fmla="*/ 298207258 w 4676"/>
              <a:gd name="T59" fmla="*/ 566824730 h 6235"/>
              <a:gd name="T60" fmla="*/ 331341364 w 4676"/>
              <a:gd name="T61" fmla="*/ 550394983 h 6235"/>
              <a:gd name="T62" fmla="*/ 360928649 w 4676"/>
              <a:gd name="T63" fmla="*/ 528737562 h 6235"/>
              <a:gd name="T64" fmla="*/ 386502847 w 4676"/>
              <a:gd name="T65" fmla="*/ 502599496 h 6235"/>
              <a:gd name="T66" fmla="*/ 407503272 w 4676"/>
              <a:gd name="T67" fmla="*/ 472260652 h 6235"/>
              <a:gd name="T68" fmla="*/ 423183772 w 4676"/>
              <a:gd name="T69" fmla="*/ 438747623 h 6235"/>
              <a:gd name="T70" fmla="*/ 433077163 w 4676"/>
              <a:gd name="T71" fmla="*/ 402340889 h 6235"/>
              <a:gd name="T72" fmla="*/ 436437293 w 4676"/>
              <a:gd name="T73" fmla="*/ 363787172 h 6235"/>
              <a:gd name="T74" fmla="*/ 346741675 w 4676"/>
              <a:gd name="T75" fmla="*/ 477114965 h 6235"/>
              <a:gd name="T76" fmla="*/ 323594459 w 4676"/>
              <a:gd name="T77" fmla="*/ 496625098 h 6235"/>
              <a:gd name="T78" fmla="*/ 297740684 w 4676"/>
              <a:gd name="T79" fmla="*/ 507267128 h 6235"/>
              <a:gd name="T80" fmla="*/ 271699912 w 4676"/>
              <a:gd name="T81" fmla="*/ 508667387 h 6235"/>
              <a:gd name="T82" fmla="*/ 247619241 w 4676"/>
              <a:gd name="T83" fmla="*/ 499705790 h 6235"/>
              <a:gd name="T84" fmla="*/ 231565665 w 4676"/>
              <a:gd name="T85" fmla="*/ 484582809 h 6235"/>
              <a:gd name="T86" fmla="*/ 220738820 w 4676"/>
              <a:gd name="T87" fmla="*/ 460965087 h 6235"/>
              <a:gd name="T88" fmla="*/ 218498530 w 4676"/>
              <a:gd name="T89" fmla="*/ 433426761 h 6235"/>
              <a:gd name="T90" fmla="*/ 225125595 w 4676"/>
              <a:gd name="T91" fmla="*/ 404301496 h 6235"/>
              <a:gd name="T92" fmla="*/ 238005734 w 4676"/>
              <a:gd name="T93" fmla="*/ 380030237 h 6235"/>
              <a:gd name="T94" fmla="*/ 259473039 w 4676"/>
              <a:gd name="T95" fmla="*/ 357159238 h 6235"/>
              <a:gd name="T96" fmla="*/ 284486858 w 4676"/>
              <a:gd name="T97" fmla="*/ 342690099 h 6235"/>
              <a:gd name="T98" fmla="*/ 310714320 w 4676"/>
              <a:gd name="T99" fmla="*/ 337182250 h 6235"/>
              <a:gd name="T100" fmla="*/ 335914830 w 4676"/>
              <a:gd name="T101" fmla="*/ 341663201 h 6235"/>
              <a:gd name="T102" fmla="*/ 354582078 w 4676"/>
              <a:gd name="T103" fmla="*/ 353611997 h 6235"/>
              <a:gd name="T104" fmla="*/ 369142434 w 4676"/>
              <a:gd name="T105" fmla="*/ 374709375 h 6235"/>
              <a:gd name="T106" fmla="*/ 375022431 w 4676"/>
              <a:gd name="T107" fmla="*/ 400847442 h 6235"/>
              <a:gd name="T108" fmla="*/ 372222374 w 4676"/>
              <a:gd name="T109" fmla="*/ 429692839 h 6235"/>
              <a:gd name="T110" fmla="*/ 360368883 w 4676"/>
              <a:gd name="T111" fmla="*/ 458537930 h 6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676" h="6235">
                <a:moveTo>
                  <a:pt x="4676" y="3897"/>
                </a:moveTo>
                <a:lnTo>
                  <a:pt x="4676" y="3897"/>
                </a:lnTo>
                <a:lnTo>
                  <a:pt x="4674" y="3817"/>
                </a:lnTo>
                <a:lnTo>
                  <a:pt x="4671" y="3736"/>
                </a:lnTo>
                <a:lnTo>
                  <a:pt x="4663" y="3656"/>
                </a:lnTo>
                <a:lnTo>
                  <a:pt x="4653" y="3575"/>
                </a:lnTo>
                <a:lnTo>
                  <a:pt x="4642" y="3493"/>
                </a:lnTo>
                <a:lnTo>
                  <a:pt x="4627" y="3412"/>
                </a:lnTo>
                <a:lnTo>
                  <a:pt x="4610" y="3330"/>
                </a:lnTo>
                <a:lnTo>
                  <a:pt x="4590" y="3249"/>
                </a:lnTo>
                <a:lnTo>
                  <a:pt x="4569" y="3167"/>
                </a:lnTo>
                <a:lnTo>
                  <a:pt x="4546" y="3086"/>
                </a:lnTo>
                <a:lnTo>
                  <a:pt x="4520" y="3005"/>
                </a:lnTo>
                <a:lnTo>
                  <a:pt x="4493" y="2923"/>
                </a:lnTo>
                <a:lnTo>
                  <a:pt x="4463" y="2842"/>
                </a:lnTo>
                <a:lnTo>
                  <a:pt x="4432" y="2761"/>
                </a:lnTo>
                <a:lnTo>
                  <a:pt x="4400" y="2680"/>
                </a:lnTo>
                <a:lnTo>
                  <a:pt x="4366" y="2600"/>
                </a:lnTo>
                <a:lnTo>
                  <a:pt x="4330" y="2520"/>
                </a:lnTo>
                <a:lnTo>
                  <a:pt x="4293" y="2441"/>
                </a:lnTo>
                <a:lnTo>
                  <a:pt x="4255" y="2362"/>
                </a:lnTo>
                <a:lnTo>
                  <a:pt x="4215" y="2283"/>
                </a:lnTo>
                <a:lnTo>
                  <a:pt x="4173" y="2205"/>
                </a:lnTo>
                <a:lnTo>
                  <a:pt x="4133" y="2127"/>
                </a:lnTo>
                <a:lnTo>
                  <a:pt x="4089" y="2051"/>
                </a:lnTo>
                <a:lnTo>
                  <a:pt x="4046" y="1975"/>
                </a:lnTo>
                <a:lnTo>
                  <a:pt x="4002" y="1900"/>
                </a:lnTo>
                <a:lnTo>
                  <a:pt x="3956" y="1825"/>
                </a:lnTo>
                <a:lnTo>
                  <a:pt x="3910" y="1752"/>
                </a:lnTo>
                <a:lnTo>
                  <a:pt x="3865" y="1679"/>
                </a:lnTo>
                <a:lnTo>
                  <a:pt x="3818" y="1608"/>
                </a:lnTo>
                <a:lnTo>
                  <a:pt x="3771" y="1537"/>
                </a:lnTo>
                <a:lnTo>
                  <a:pt x="3724" y="1468"/>
                </a:lnTo>
                <a:lnTo>
                  <a:pt x="3676" y="1399"/>
                </a:lnTo>
                <a:lnTo>
                  <a:pt x="3582" y="1266"/>
                </a:lnTo>
                <a:lnTo>
                  <a:pt x="3487" y="1139"/>
                </a:lnTo>
                <a:lnTo>
                  <a:pt x="3395" y="1016"/>
                </a:lnTo>
                <a:lnTo>
                  <a:pt x="3303" y="899"/>
                </a:lnTo>
                <a:lnTo>
                  <a:pt x="3214" y="789"/>
                </a:lnTo>
                <a:lnTo>
                  <a:pt x="3129" y="686"/>
                </a:lnTo>
                <a:lnTo>
                  <a:pt x="3048" y="590"/>
                </a:lnTo>
                <a:lnTo>
                  <a:pt x="2971" y="502"/>
                </a:lnTo>
                <a:lnTo>
                  <a:pt x="2901" y="420"/>
                </a:lnTo>
                <a:lnTo>
                  <a:pt x="2835" y="349"/>
                </a:lnTo>
                <a:lnTo>
                  <a:pt x="2777" y="285"/>
                </a:lnTo>
                <a:lnTo>
                  <a:pt x="2727" y="230"/>
                </a:lnTo>
                <a:lnTo>
                  <a:pt x="2650" y="151"/>
                </a:lnTo>
                <a:lnTo>
                  <a:pt x="2613" y="114"/>
                </a:lnTo>
                <a:lnTo>
                  <a:pt x="2600" y="100"/>
                </a:lnTo>
                <a:lnTo>
                  <a:pt x="2584" y="87"/>
                </a:lnTo>
                <a:lnTo>
                  <a:pt x="2569" y="75"/>
                </a:lnTo>
                <a:lnTo>
                  <a:pt x="2553" y="64"/>
                </a:lnTo>
                <a:lnTo>
                  <a:pt x="2536" y="54"/>
                </a:lnTo>
                <a:lnTo>
                  <a:pt x="2520" y="44"/>
                </a:lnTo>
                <a:lnTo>
                  <a:pt x="2502" y="37"/>
                </a:lnTo>
                <a:lnTo>
                  <a:pt x="2485" y="28"/>
                </a:lnTo>
                <a:lnTo>
                  <a:pt x="2466" y="22"/>
                </a:lnTo>
                <a:lnTo>
                  <a:pt x="2449" y="16"/>
                </a:lnTo>
                <a:lnTo>
                  <a:pt x="2431" y="11"/>
                </a:lnTo>
                <a:lnTo>
                  <a:pt x="2412" y="7"/>
                </a:lnTo>
                <a:lnTo>
                  <a:pt x="2394" y="5"/>
                </a:lnTo>
                <a:lnTo>
                  <a:pt x="2375" y="2"/>
                </a:lnTo>
                <a:lnTo>
                  <a:pt x="2357" y="1"/>
                </a:lnTo>
                <a:lnTo>
                  <a:pt x="2338" y="0"/>
                </a:lnTo>
                <a:lnTo>
                  <a:pt x="2320" y="1"/>
                </a:lnTo>
                <a:lnTo>
                  <a:pt x="2301" y="2"/>
                </a:lnTo>
                <a:lnTo>
                  <a:pt x="2283" y="5"/>
                </a:lnTo>
                <a:lnTo>
                  <a:pt x="2264" y="7"/>
                </a:lnTo>
                <a:lnTo>
                  <a:pt x="2246" y="11"/>
                </a:lnTo>
                <a:lnTo>
                  <a:pt x="2227" y="16"/>
                </a:lnTo>
                <a:lnTo>
                  <a:pt x="2209" y="22"/>
                </a:lnTo>
                <a:lnTo>
                  <a:pt x="2191" y="28"/>
                </a:lnTo>
                <a:lnTo>
                  <a:pt x="2174" y="37"/>
                </a:lnTo>
                <a:lnTo>
                  <a:pt x="2157" y="44"/>
                </a:lnTo>
                <a:lnTo>
                  <a:pt x="2139" y="54"/>
                </a:lnTo>
                <a:lnTo>
                  <a:pt x="2123" y="64"/>
                </a:lnTo>
                <a:lnTo>
                  <a:pt x="2107" y="75"/>
                </a:lnTo>
                <a:lnTo>
                  <a:pt x="2093" y="87"/>
                </a:lnTo>
                <a:lnTo>
                  <a:pt x="2077" y="100"/>
                </a:lnTo>
                <a:lnTo>
                  <a:pt x="2063" y="114"/>
                </a:lnTo>
                <a:lnTo>
                  <a:pt x="2026" y="151"/>
                </a:lnTo>
                <a:lnTo>
                  <a:pt x="1949" y="230"/>
                </a:lnTo>
                <a:lnTo>
                  <a:pt x="1899" y="285"/>
                </a:lnTo>
                <a:lnTo>
                  <a:pt x="1841" y="349"/>
                </a:lnTo>
                <a:lnTo>
                  <a:pt x="1775" y="420"/>
                </a:lnTo>
                <a:lnTo>
                  <a:pt x="1705" y="502"/>
                </a:lnTo>
                <a:lnTo>
                  <a:pt x="1629" y="590"/>
                </a:lnTo>
                <a:lnTo>
                  <a:pt x="1547" y="686"/>
                </a:lnTo>
                <a:lnTo>
                  <a:pt x="1462" y="789"/>
                </a:lnTo>
                <a:lnTo>
                  <a:pt x="1373" y="899"/>
                </a:lnTo>
                <a:lnTo>
                  <a:pt x="1282" y="1016"/>
                </a:lnTo>
                <a:lnTo>
                  <a:pt x="1188" y="1139"/>
                </a:lnTo>
                <a:lnTo>
                  <a:pt x="1094" y="1266"/>
                </a:lnTo>
                <a:lnTo>
                  <a:pt x="999" y="1399"/>
                </a:lnTo>
                <a:lnTo>
                  <a:pt x="952" y="1468"/>
                </a:lnTo>
                <a:lnTo>
                  <a:pt x="905" y="1537"/>
                </a:lnTo>
                <a:lnTo>
                  <a:pt x="858" y="1608"/>
                </a:lnTo>
                <a:lnTo>
                  <a:pt x="812" y="1679"/>
                </a:lnTo>
                <a:lnTo>
                  <a:pt x="766" y="1752"/>
                </a:lnTo>
                <a:lnTo>
                  <a:pt x="719" y="1825"/>
                </a:lnTo>
                <a:lnTo>
                  <a:pt x="675" y="1900"/>
                </a:lnTo>
                <a:lnTo>
                  <a:pt x="630" y="1975"/>
                </a:lnTo>
                <a:lnTo>
                  <a:pt x="587" y="2051"/>
                </a:lnTo>
                <a:lnTo>
                  <a:pt x="544" y="2127"/>
                </a:lnTo>
                <a:lnTo>
                  <a:pt x="502" y="2205"/>
                </a:lnTo>
                <a:lnTo>
                  <a:pt x="461" y="2283"/>
                </a:lnTo>
                <a:lnTo>
                  <a:pt x="422" y="2362"/>
                </a:lnTo>
                <a:lnTo>
                  <a:pt x="383" y="2441"/>
                </a:lnTo>
                <a:lnTo>
                  <a:pt x="346" y="2520"/>
                </a:lnTo>
                <a:lnTo>
                  <a:pt x="311" y="2600"/>
                </a:lnTo>
                <a:lnTo>
                  <a:pt x="276" y="2680"/>
                </a:lnTo>
                <a:lnTo>
                  <a:pt x="243" y="2761"/>
                </a:lnTo>
                <a:lnTo>
                  <a:pt x="212" y="2842"/>
                </a:lnTo>
                <a:lnTo>
                  <a:pt x="183" y="2923"/>
                </a:lnTo>
                <a:lnTo>
                  <a:pt x="155" y="3005"/>
                </a:lnTo>
                <a:lnTo>
                  <a:pt x="130" y="3086"/>
                </a:lnTo>
                <a:lnTo>
                  <a:pt x="106" y="3167"/>
                </a:lnTo>
                <a:lnTo>
                  <a:pt x="85" y="3249"/>
                </a:lnTo>
                <a:lnTo>
                  <a:pt x="66" y="3330"/>
                </a:lnTo>
                <a:lnTo>
                  <a:pt x="49" y="3412"/>
                </a:lnTo>
                <a:lnTo>
                  <a:pt x="34" y="3493"/>
                </a:lnTo>
                <a:lnTo>
                  <a:pt x="22" y="3575"/>
                </a:lnTo>
                <a:lnTo>
                  <a:pt x="12" y="3656"/>
                </a:lnTo>
                <a:lnTo>
                  <a:pt x="6" y="3736"/>
                </a:lnTo>
                <a:lnTo>
                  <a:pt x="1" y="3817"/>
                </a:lnTo>
                <a:lnTo>
                  <a:pt x="0" y="3897"/>
                </a:lnTo>
                <a:lnTo>
                  <a:pt x="1" y="3957"/>
                </a:lnTo>
                <a:lnTo>
                  <a:pt x="3" y="4016"/>
                </a:lnTo>
                <a:lnTo>
                  <a:pt x="7" y="4076"/>
                </a:lnTo>
                <a:lnTo>
                  <a:pt x="12" y="4135"/>
                </a:lnTo>
                <a:lnTo>
                  <a:pt x="18" y="4194"/>
                </a:lnTo>
                <a:lnTo>
                  <a:pt x="27" y="4252"/>
                </a:lnTo>
                <a:lnTo>
                  <a:pt x="37" y="4310"/>
                </a:lnTo>
                <a:lnTo>
                  <a:pt x="48" y="4367"/>
                </a:lnTo>
                <a:lnTo>
                  <a:pt x="60" y="4424"/>
                </a:lnTo>
                <a:lnTo>
                  <a:pt x="74" y="4480"/>
                </a:lnTo>
                <a:lnTo>
                  <a:pt x="88" y="4536"/>
                </a:lnTo>
                <a:lnTo>
                  <a:pt x="104" y="4591"/>
                </a:lnTo>
                <a:lnTo>
                  <a:pt x="123" y="4646"/>
                </a:lnTo>
                <a:lnTo>
                  <a:pt x="141" y="4700"/>
                </a:lnTo>
                <a:lnTo>
                  <a:pt x="162" y="4753"/>
                </a:lnTo>
                <a:lnTo>
                  <a:pt x="183" y="4806"/>
                </a:lnTo>
                <a:lnTo>
                  <a:pt x="207" y="4858"/>
                </a:lnTo>
                <a:lnTo>
                  <a:pt x="230" y="4910"/>
                </a:lnTo>
                <a:lnTo>
                  <a:pt x="256" y="4960"/>
                </a:lnTo>
                <a:lnTo>
                  <a:pt x="282" y="5010"/>
                </a:lnTo>
                <a:lnTo>
                  <a:pt x="311" y="5059"/>
                </a:lnTo>
                <a:lnTo>
                  <a:pt x="339" y="5109"/>
                </a:lnTo>
                <a:lnTo>
                  <a:pt x="369" y="5157"/>
                </a:lnTo>
                <a:lnTo>
                  <a:pt x="399" y="5204"/>
                </a:lnTo>
                <a:lnTo>
                  <a:pt x="431" y="5249"/>
                </a:lnTo>
                <a:lnTo>
                  <a:pt x="465" y="5295"/>
                </a:lnTo>
                <a:lnTo>
                  <a:pt x="499" y="5339"/>
                </a:lnTo>
                <a:lnTo>
                  <a:pt x="534" y="5384"/>
                </a:lnTo>
                <a:lnTo>
                  <a:pt x="571" y="5426"/>
                </a:lnTo>
                <a:lnTo>
                  <a:pt x="608" y="5468"/>
                </a:lnTo>
                <a:lnTo>
                  <a:pt x="646" y="5510"/>
                </a:lnTo>
                <a:lnTo>
                  <a:pt x="686" y="5549"/>
                </a:lnTo>
                <a:lnTo>
                  <a:pt x="725" y="5589"/>
                </a:lnTo>
                <a:lnTo>
                  <a:pt x="767" y="5627"/>
                </a:lnTo>
                <a:lnTo>
                  <a:pt x="809" y="5664"/>
                </a:lnTo>
                <a:lnTo>
                  <a:pt x="851" y="5701"/>
                </a:lnTo>
                <a:lnTo>
                  <a:pt x="895" y="5735"/>
                </a:lnTo>
                <a:lnTo>
                  <a:pt x="940" y="5770"/>
                </a:lnTo>
                <a:lnTo>
                  <a:pt x="986" y="5803"/>
                </a:lnTo>
                <a:lnTo>
                  <a:pt x="1031" y="5835"/>
                </a:lnTo>
                <a:lnTo>
                  <a:pt x="1078" y="5866"/>
                </a:lnTo>
                <a:lnTo>
                  <a:pt x="1126" y="5896"/>
                </a:lnTo>
                <a:lnTo>
                  <a:pt x="1176" y="5924"/>
                </a:lnTo>
                <a:lnTo>
                  <a:pt x="1225" y="5953"/>
                </a:lnTo>
                <a:lnTo>
                  <a:pt x="1274" y="5979"/>
                </a:lnTo>
                <a:lnTo>
                  <a:pt x="1325" y="6004"/>
                </a:lnTo>
                <a:lnTo>
                  <a:pt x="1377" y="6028"/>
                </a:lnTo>
                <a:lnTo>
                  <a:pt x="1429" y="6051"/>
                </a:lnTo>
                <a:lnTo>
                  <a:pt x="1482" y="6072"/>
                </a:lnTo>
                <a:lnTo>
                  <a:pt x="1535" y="6093"/>
                </a:lnTo>
                <a:lnTo>
                  <a:pt x="1589" y="6112"/>
                </a:lnTo>
                <a:lnTo>
                  <a:pt x="1643" y="6129"/>
                </a:lnTo>
                <a:lnTo>
                  <a:pt x="1699" y="6146"/>
                </a:lnTo>
                <a:lnTo>
                  <a:pt x="1754" y="6161"/>
                </a:lnTo>
                <a:lnTo>
                  <a:pt x="1811" y="6175"/>
                </a:lnTo>
                <a:lnTo>
                  <a:pt x="1868" y="6187"/>
                </a:lnTo>
                <a:lnTo>
                  <a:pt x="1925" y="6198"/>
                </a:lnTo>
                <a:lnTo>
                  <a:pt x="1983" y="6208"/>
                </a:lnTo>
                <a:lnTo>
                  <a:pt x="2041" y="6217"/>
                </a:lnTo>
                <a:lnTo>
                  <a:pt x="2100" y="6223"/>
                </a:lnTo>
                <a:lnTo>
                  <a:pt x="2158" y="6228"/>
                </a:lnTo>
                <a:lnTo>
                  <a:pt x="2218" y="6232"/>
                </a:lnTo>
                <a:lnTo>
                  <a:pt x="2278" y="6234"/>
                </a:lnTo>
                <a:lnTo>
                  <a:pt x="2338" y="6235"/>
                </a:lnTo>
                <a:lnTo>
                  <a:pt x="2399" y="6234"/>
                </a:lnTo>
                <a:lnTo>
                  <a:pt x="2458" y="6232"/>
                </a:lnTo>
                <a:lnTo>
                  <a:pt x="2518" y="6228"/>
                </a:lnTo>
                <a:lnTo>
                  <a:pt x="2576" y="6223"/>
                </a:lnTo>
                <a:lnTo>
                  <a:pt x="2636" y="6217"/>
                </a:lnTo>
                <a:lnTo>
                  <a:pt x="2694" y="6208"/>
                </a:lnTo>
                <a:lnTo>
                  <a:pt x="2752" y="6198"/>
                </a:lnTo>
                <a:lnTo>
                  <a:pt x="2808" y="6187"/>
                </a:lnTo>
                <a:lnTo>
                  <a:pt x="2865" y="6175"/>
                </a:lnTo>
                <a:lnTo>
                  <a:pt x="2922" y="6161"/>
                </a:lnTo>
                <a:lnTo>
                  <a:pt x="2977" y="6146"/>
                </a:lnTo>
                <a:lnTo>
                  <a:pt x="3033" y="6129"/>
                </a:lnTo>
                <a:lnTo>
                  <a:pt x="3087" y="6112"/>
                </a:lnTo>
                <a:lnTo>
                  <a:pt x="3142" y="6093"/>
                </a:lnTo>
                <a:lnTo>
                  <a:pt x="3195" y="6072"/>
                </a:lnTo>
                <a:lnTo>
                  <a:pt x="3248" y="6051"/>
                </a:lnTo>
                <a:lnTo>
                  <a:pt x="3299" y="6028"/>
                </a:lnTo>
                <a:lnTo>
                  <a:pt x="3351" y="6004"/>
                </a:lnTo>
                <a:lnTo>
                  <a:pt x="3402" y="5979"/>
                </a:lnTo>
                <a:lnTo>
                  <a:pt x="3451" y="5953"/>
                </a:lnTo>
                <a:lnTo>
                  <a:pt x="3501" y="5924"/>
                </a:lnTo>
                <a:lnTo>
                  <a:pt x="3550" y="5896"/>
                </a:lnTo>
                <a:lnTo>
                  <a:pt x="3597" y="5866"/>
                </a:lnTo>
                <a:lnTo>
                  <a:pt x="3644" y="5835"/>
                </a:lnTo>
                <a:lnTo>
                  <a:pt x="3691" y="5803"/>
                </a:lnTo>
                <a:lnTo>
                  <a:pt x="3736" y="5770"/>
                </a:lnTo>
                <a:lnTo>
                  <a:pt x="3781" y="5735"/>
                </a:lnTo>
                <a:lnTo>
                  <a:pt x="3824" y="5701"/>
                </a:lnTo>
                <a:lnTo>
                  <a:pt x="3867" y="5664"/>
                </a:lnTo>
                <a:lnTo>
                  <a:pt x="3909" y="5627"/>
                </a:lnTo>
                <a:lnTo>
                  <a:pt x="3950" y="5589"/>
                </a:lnTo>
                <a:lnTo>
                  <a:pt x="3991" y="5549"/>
                </a:lnTo>
                <a:lnTo>
                  <a:pt x="4030" y="5510"/>
                </a:lnTo>
                <a:lnTo>
                  <a:pt x="4068" y="5468"/>
                </a:lnTo>
                <a:lnTo>
                  <a:pt x="4105" y="5426"/>
                </a:lnTo>
                <a:lnTo>
                  <a:pt x="4141" y="5384"/>
                </a:lnTo>
                <a:lnTo>
                  <a:pt x="4177" y="5339"/>
                </a:lnTo>
                <a:lnTo>
                  <a:pt x="4211" y="5295"/>
                </a:lnTo>
                <a:lnTo>
                  <a:pt x="4244" y="5249"/>
                </a:lnTo>
                <a:lnTo>
                  <a:pt x="4276" y="5204"/>
                </a:lnTo>
                <a:lnTo>
                  <a:pt x="4308" y="5157"/>
                </a:lnTo>
                <a:lnTo>
                  <a:pt x="4337" y="5109"/>
                </a:lnTo>
                <a:lnTo>
                  <a:pt x="4366" y="5059"/>
                </a:lnTo>
                <a:lnTo>
                  <a:pt x="4393" y="5010"/>
                </a:lnTo>
                <a:lnTo>
                  <a:pt x="4420" y="4960"/>
                </a:lnTo>
                <a:lnTo>
                  <a:pt x="4445" y="4910"/>
                </a:lnTo>
                <a:lnTo>
                  <a:pt x="4469" y="4858"/>
                </a:lnTo>
                <a:lnTo>
                  <a:pt x="4492" y="4806"/>
                </a:lnTo>
                <a:lnTo>
                  <a:pt x="4514" y="4753"/>
                </a:lnTo>
                <a:lnTo>
                  <a:pt x="4534" y="4700"/>
                </a:lnTo>
                <a:lnTo>
                  <a:pt x="4553" y="4646"/>
                </a:lnTo>
                <a:lnTo>
                  <a:pt x="4571" y="4591"/>
                </a:lnTo>
                <a:lnTo>
                  <a:pt x="4587" y="4536"/>
                </a:lnTo>
                <a:lnTo>
                  <a:pt x="4603" y="4480"/>
                </a:lnTo>
                <a:lnTo>
                  <a:pt x="4616" y="4424"/>
                </a:lnTo>
                <a:lnTo>
                  <a:pt x="4629" y="4367"/>
                </a:lnTo>
                <a:lnTo>
                  <a:pt x="4640" y="4310"/>
                </a:lnTo>
                <a:lnTo>
                  <a:pt x="4648" y="4252"/>
                </a:lnTo>
                <a:lnTo>
                  <a:pt x="4657" y="4194"/>
                </a:lnTo>
                <a:lnTo>
                  <a:pt x="4664" y="4135"/>
                </a:lnTo>
                <a:lnTo>
                  <a:pt x="4669" y="4076"/>
                </a:lnTo>
                <a:lnTo>
                  <a:pt x="4673" y="4016"/>
                </a:lnTo>
                <a:lnTo>
                  <a:pt x="4676" y="3957"/>
                </a:lnTo>
                <a:lnTo>
                  <a:pt x="4676" y="3897"/>
                </a:lnTo>
                <a:close/>
                <a:moveTo>
                  <a:pt x="3835" y="4954"/>
                </a:moveTo>
                <a:lnTo>
                  <a:pt x="3835" y="4954"/>
                </a:lnTo>
                <a:lnTo>
                  <a:pt x="3807" y="4996"/>
                </a:lnTo>
                <a:lnTo>
                  <a:pt x="3778" y="5036"/>
                </a:lnTo>
                <a:lnTo>
                  <a:pt x="3747" y="5075"/>
                </a:lnTo>
                <a:lnTo>
                  <a:pt x="3715" y="5111"/>
                </a:lnTo>
                <a:lnTo>
                  <a:pt x="3683" y="5147"/>
                </a:lnTo>
                <a:lnTo>
                  <a:pt x="3649" y="5180"/>
                </a:lnTo>
                <a:lnTo>
                  <a:pt x="3614" y="5211"/>
                </a:lnTo>
                <a:lnTo>
                  <a:pt x="3578" y="5241"/>
                </a:lnTo>
                <a:lnTo>
                  <a:pt x="3543" y="5269"/>
                </a:lnTo>
                <a:lnTo>
                  <a:pt x="3506" y="5295"/>
                </a:lnTo>
                <a:lnTo>
                  <a:pt x="3467" y="5320"/>
                </a:lnTo>
                <a:lnTo>
                  <a:pt x="3429" y="5342"/>
                </a:lnTo>
                <a:lnTo>
                  <a:pt x="3390" y="5362"/>
                </a:lnTo>
                <a:lnTo>
                  <a:pt x="3350" y="5380"/>
                </a:lnTo>
                <a:lnTo>
                  <a:pt x="3311" y="5396"/>
                </a:lnTo>
                <a:lnTo>
                  <a:pt x="3271" y="5411"/>
                </a:lnTo>
                <a:lnTo>
                  <a:pt x="3230" y="5423"/>
                </a:lnTo>
                <a:lnTo>
                  <a:pt x="3190" y="5434"/>
                </a:lnTo>
                <a:lnTo>
                  <a:pt x="3150" y="5443"/>
                </a:lnTo>
                <a:lnTo>
                  <a:pt x="3109" y="5449"/>
                </a:lnTo>
                <a:lnTo>
                  <a:pt x="3069" y="5453"/>
                </a:lnTo>
                <a:lnTo>
                  <a:pt x="3029" y="5455"/>
                </a:lnTo>
                <a:lnTo>
                  <a:pt x="2989" y="5455"/>
                </a:lnTo>
                <a:lnTo>
                  <a:pt x="2949" y="5453"/>
                </a:lnTo>
                <a:lnTo>
                  <a:pt x="2911" y="5449"/>
                </a:lnTo>
                <a:lnTo>
                  <a:pt x="2871" y="5442"/>
                </a:lnTo>
                <a:lnTo>
                  <a:pt x="2833" y="5433"/>
                </a:lnTo>
                <a:lnTo>
                  <a:pt x="2796" y="5422"/>
                </a:lnTo>
                <a:lnTo>
                  <a:pt x="2759" y="5408"/>
                </a:lnTo>
                <a:lnTo>
                  <a:pt x="2722" y="5392"/>
                </a:lnTo>
                <a:lnTo>
                  <a:pt x="2687" y="5374"/>
                </a:lnTo>
                <a:lnTo>
                  <a:pt x="2653" y="5353"/>
                </a:lnTo>
                <a:lnTo>
                  <a:pt x="2620" y="5331"/>
                </a:lnTo>
                <a:lnTo>
                  <a:pt x="2589" y="5306"/>
                </a:lnTo>
                <a:lnTo>
                  <a:pt x="2559" y="5280"/>
                </a:lnTo>
                <a:lnTo>
                  <a:pt x="2532" y="5252"/>
                </a:lnTo>
                <a:lnTo>
                  <a:pt x="2506" y="5222"/>
                </a:lnTo>
                <a:lnTo>
                  <a:pt x="2481" y="5191"/>
                </a:lnTo>
                <a:lnTo>
                  <a:pt x="2459" y="5159"/>
                </a:lnTo>
                <a:lnTo>
                  <a:pt x="2439" y="5125"/>
                </a:lnTo>
                <a:lnTo>
                  <a:pt x="2421" y="5090"/>
                </a:lnTo>
                <a:lnTo>
                  <a:pt x="2404" y="5054"/>
                </a:lnTo>
                <a:lnTo>
                  <a:pt x="2389" y="5016"/>
                </a:lnTo>
                <a:lnTo>
                  <a:pt x="2376" y="4978"/>
                </a:lnTo>
                <a:lnTo>
                  <a:pt x="2365" y="4938"/>
                </a:lnTo>
                <a:lnTo>
                  <a:pt x="2355" y="4899"/>
                </a:lnTo>
                <a:lnTo>
                  <a:pt x="2348" y="4857"/>
                </a:lnTo>
                <a:lnTo>
                  <a:pt x="2343" y="4816"/>
                </a:lnTo>
                <a:lnTo>
                  <a:pt x="2339" y="4773"/>
                </a:lnTo>
                <a:lnTo>
                  <a:pt x="2338" y="4730"/>
                </a:lnTo>
                <a:lnTo>
                  <a:pt x="2338" y="4687"/>
                </a:lnTo>
                <a:lnTo>
                  <a:pt x="2341" y="4643"/>
                </a:lnTo>
                <a:lnTo>
                  <a:pt x="2346" y="4599"/>
                </a:lnTo>
                <a:lnTo>
                  <a:pt x="2352" y="4554"/>
                </a:lnTo>
                <a:lnTo>
                  <a:pt x="2359" y="4510"/>
                </a:lnTo>
                <a:lnTo>
                  <a:pt x="2370" y="4464"/>
                </a:lnTo>
                <a:lnTo>
                  <a:pt x="2381" y="4420"/>
                </a:lnTo>
                <a:lnTo>
                  <a:pt x="2396" y="4376"/>
                </a:lnTo>
                <a:lnTo>
                  <a:pt x="2412" y="4331"/>
                </a:lnTo>
                <a:lnTo>
                  <a:pt x="2431" y="4287"/>
                </a:lnTo>
                <a:lnTo>
                  <a:pt x="2450" y="4242"/>
                </a:lnTo>
                <a:lnTo>
                  <a:pt x="2473" y="4199"/>
                </a:lnTo>
                <a:lnTo>
                  <a:pt x="2496" y="4156"/>
                </a:lnTo>
                <a:lnTo>
                  <a:pt x="2523" y="4113"/>
                </a:lnTo>
                <a:lnTo>
                  <a:pt x="2550" y="4071"/>
                </a:lnTo>
                <a:lnTo>
                  <a:pt x="2580" y="4031"/>
                </a:lnTo>
                <a:lnTo>
                  <a:pt x="2611" y="3993"/>
                </a:lnTo>
                <a:lnTo>
                  <a:pt x="2642" y="3956"/>
                </a:lnTo>
                <a:lnTo>
                  <a:pt x="2675" y="3921"/>
                </a:lnTo>
                <a:lnTo>
                  <a:pt x="2708" y="3888"/>
                </a:lnTo>
                <a:lnTo>
                  <a:pt x="2744" y="3856"/>
                </a:lnTo>
                <a:lnTo>
                  <a:pt x="2780" y="3826"/>
                </a:lnTo>
                <a:lnTo>
                  <a:pt x="2816" y="3799"/>
                </a:lnTo>
                <a:lnTo>
                  <a:pt x="2853" y="3773"/>
                </a:lnTo>
                <a:lnTo>
                  <a:pt x="2891" y="3749"/>
                </a:lnTo>
                <a:lnTo>
                  <a:pt x="2929" y="3726"/>
                </a:lnTo>
                <a:lnTo>
                  <a:pt x="2969" y="3705"/>
                </a:lnTo>
                <a:lnTo>
                  <a:pt x="3007" y="3687"/>
                </a:lnTo>
                <a:lnTo>
                  <a:pt x="3048" y="3671"/>
                </a:lnTo>
                <a:lnTo>
                  <a:pt x="3087" y="3656"/>
                </a:lnTo>
                <a:lnTo>
                  <a:pt x="3128" y="3644"/>
                </a:lnTo>
                <a:lnTo>
                  <a:pt x="3167" y="3634"/>
                </a:lnTo>
                <a:lnTo>
                  <a:pt x="3208" y="3625"/>
                </a:lnTo>
                <a:lnTo>
                  <a:pt x="3249" y="3619"/>
                </a:lnTo>
                <a:lnTo>
                  <a:pt x="3290" y="3614"/>
                </a:lnTo>
                <a:lnTo>
                  <a:pt x="3329" y="3612"/>
                </a:lnTo>
                <a:lnTo>
                  <a:pt x="3369" y="3612"/>
                </a:lnTo>
                <a:lnTo>
                  <a:pt x="3408" y="3614"/>
                </a:lnTo>
                <a:lnTo>
                  <a:pt x="3448" y="3619"/>
                </a:lnTo>
                <a:lnTo>
                  <a:pt x="3487" y="3625"/>
                </a:lnTo>
                <a:lnTo>
                  <a:pt x="3525" y="3634"/>
                </a:lnTo>
                <a:lnTo>
                  <a:pt x="3562" y="3646"/>
                </a:lnTo>
                <a:lnTo>
                  <a:pt x="3599" y="3660"/>
                </a:lnTo>
                <a:lnTo>
                  <a:pt x="3635" y="3675"/>
                </a:lnTo>
                <a:lnTo>
                  <a:pt x="3671" y="3693"/>
                </a:lnTo>
                <a:lnTo>
                  <a:pt x="3706" y="3714"/>
                </a:lnTo>
                <a:lnTo>
                  <a:pt x="3739" y="3736"/>
                </a:lnTo>
                <a:lnTo>
                  <a:pt x="3770" y="3761"/>
                </a:lnTo>
                <a:lnTo>
                  <a:pt x="3799" y="3788"/>
                </a:lnTo>
                <a:lnTo>
                  <a:pt x="3826" y="3815"/>
                </a:lnTo>
                <a:lnTo>
                  <a:pt x="3852" y="3845"/>
                </a:lnTo>
                <a:lnTo>
                  <a:pt x="3877" y="3876"/>
                </a:lnTo>
                <a:lnTo>
                  <a:pt x="3899" y="3909"/>
                </a:lnTo>
                <a:lnTo>
                  <a:pt x="3919" y="3942"/>
                </a:lnTo>
                <a:lnTo>
                  <a:pt x="3938" y="3977"/>
                </a:lnTo>
                <a:lnTo>
                  <a:pt x="3955" y="4014"/>
                </a:lnTo>
                <a:lnTo>
                  <a:pt x="3970" y="4051"/>
                </a:lnTo>
                <a:lnTo>
                  <a:pt x="3982" y="4089"/>
                </a:lnTo>
                <a:lnTo>
                  <a:pt x="3993" y="4129"/>
                </a:lnTo>
                <a:lnTo>
                  <a:pt x="4002" y="4169"/>
                </a:lnTo>
                <a:lnTo>
                  <a:pt x="4009" y="4210"/>
                </a:lnTo>
                <a:lnTo>
                  <a:pt x="4015" y="4252"/>
                </a:lnTo>
                <a:lnTo>
                  <a:pt x="4018" y="4294"/>
                </a:lnTo>
                <a:lnTo>
                  <a:pt x="4020" y="4337"/>
                </a:lnTo>
                <a:lnTo>
                  <a:pt x="4019" y="4380"/>
                </a:lnTo>
                <a:lnTo>
                  <a:pt x="4017" y="4425"/>
                </a:lnTo>
                <a:lnTo>
                  <a:pt x="4013" y="4468"/>
                </a:lnTo>
                <a:lnTo>
                  <a:pt x="4007" y="4513"/>
                </a:lnTo>
                <a:lnTo>
                  <a:pt x="3998" y="4558"/>
                </a:lnTo>
                <a:lnTo>
                  <a:pt x="3988" y="4603"/>
                </a:lnTo>
                <a:lnTo>
                  <a:pt x="3976" y="4647"/>
                </a:lnTo>
                <a:lnTo>
                  <a:pt x="3962" y="4691"/>
                </a:lnTo>
                <a:lnTo>
                  <a:pt x="3946" y="4737"/>
                </a:lnTo>
                <a:lnTo>
                  <a:pt x="3928" y="4780"/>
                </a:lnTo>
                <a:lnTo>
                  <a:pt x="3908" y="4825"/>
                </a:lnTo>
                <a:lnTo>
                  <a:pt x="3886" y="4869"/>
                </a:lnTo>
                <a:lnTo>
                  <a:pt x="3861" y="4912"/>
                </a:lnTo>
                <a:lnTo>
                  <a:pt x="3835" y="49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0075" y="1362075"/>
            <a:ext cx="1096327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Jianmo Ni,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Jiacheng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Li, Julian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McAuley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Empirical Methods in Natural Language Processing (EMNLP), 2019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http://cseweb.ucsd.edu/~jmcauley/pdfs/emnlp19a.pdf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Doshi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S. (2019, February 20). Brief on Recommender Systems. Medium. Retrieved February 13, 2022, from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towardsdatascience.com/brief-on-recommender-systems-b86a1068a4dd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14"/>
          <p:cNvSpPr/>
          <p:nvPr/>
        </p:nvSpPr>
        <p:spPr>
          <a:xfrm>
            <a:off x="3971925" y="2125663"/>
            <a:ext cx="452755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Thanks</a:t>
            </a:r>
            <a:endParaRPr lang="en-US" altLang="zh-CN" sz="166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"/>
          <p:cNvSpPr/>
          <p:nvPr/>
        </p:nvSpPr>
        <p:spPr>
          <a:xfrm>
            <a:off x="4368506" y="4916488"/>
            <a:ext cx="3475631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43" name="矩形 1"/>
          <p:cNvSpPr/>
          <p:nvPr/>
        </p:nvSpPr>
        <p:spPr>
          <a:xfrm>
            <a:off x="5364163" y="869950"/>
            <a:ext cx="14636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47253" y="22683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7562" y="3418740"/>
            <a:ext cx="108394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recommender system is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drive traffic through personalized email messages to the store site and increase average order 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enhances the shopping experience by delivering relevant content based on personalized preferences.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reduce workload for inventory management and boost work effectiveness.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create comprehensive reports to support making the right decision for business direction.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product recommender systems not only boost the companies’ revenue but also increase customer satisfaction and loyalty.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ntroduction to recommender systems - Things Sol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86" y="807491"/>
            <a:ext cx="6774402" cy="26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1"/>
          <p:cNvSpPr/>
          <p:nvPr/>
        </p:nvSpPr>
        <p:spPr>
          <a:xfrm>
            <a:off x="3284075" y="4916488"/>
            <a:ext cx="56444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4725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920750" y="4535488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920750" y="296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920750" y="140335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17" name="KSO_Shape"/>
          <p:cNvSpPr/>
          <p:nvPr/>
        </p:nvSpPr>
        <p:spPr>
          <a:xfrm>
            <a:off x="1185863" y="1782763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1185862" y="33845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185863" y="498157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1724023" y="1716128"/>
            <a:ext cx="8963025" cy="496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characteristics are useful to generate personalized recommendations?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1724023" y="3178472"/>
            <a:ext cx="89630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Which recommender systems algorithms/methods are most successful and practical?</a:t>
            </a:r>
            <a:endParaRPr lang="zh-CN" alt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1724023" y="4914940"/>
            <a:ext cx="8963025" cy="496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improve recommender systems' performance?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1"/>
          <p:cNvSpPr/>
          <p:nvPr/>
        </p:nvSpPr>
        <p:spPr>
          <a:xfrm>
            <a:off x="4209808" y="4916488"/>
            <a:ext cx="3793026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3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grpSp>
        <p:nvGrpSpPr>
          <p:cNvPr id="6" name="组合 1"/>
          <p:cNvGrpSpPr/>
          <p:nvPr/>
        </p:nvGrpSpPr>
        <p:grpSpPr>
          <a:xfrm>
            <a:off x="1123950" y="1420845"/>
            <a:ext cx="10058399" cy="1091744"/>
            <a:chOff x="0" y="6227623"/>
            <a:chExt cx="12192000" cy="630377"/>
          </a:xfrm>
        </p:grpSpPr>
        <p:sp>
          <p:nvSpPr>
            <p:cNvPr id="7" name="矩形 6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" name="TextBox 15"/>
          <p:cNvSpPr txBox="1"/>
          <p:nvPr/>
        </p:nvSpPr>
        <p:spPr>
          <a:xfrm>
            <a:off x="1428749" y="1607448"/>
            <a:ext cx="90504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for this project is the Amazon Review Data (2018) which is collected by the University of California San Diego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https://nijianmo.github.io/amazon/index.html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grpSp>
        <p:nvGrpSpPr>
          <p:cNvPr id="10" name="组合 8"/>
          <p:cNvGrpSpPr/>
          <p:nvPr/>
        </p:nvGrpSpPr>
        <p:grpSpPr>
          <a:xfrm>
            <a:off x="1123948" y="2610026"/>
            <a:ext cx="10058399" cy="1199732"/>
            <a:chOff x="0" y="6227623"/>
            <a:chExt cx="12192000" cy="312767"/>
          </a:xfrm>
        </p:grpSpPr>
        <p:sp>
          <p:nvSpPr>
            <p:cNvPr id="11" name="矩形 10"/>
            <p:cNvSpPr/>
            <p:nvPr/>
          </p:nvSpPr>
          <p:spPr>
            <a:xfrm>
              <a:off x="0" y="6256185"/>
              <a:ext cx="12192000" cy="2842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3" name="TextBox 15"/>
          <p:cNvSpPr txBox="1"/>
          <p:nvPr/>
        </p:nvSpPr>
        <p:spPr>
          <a:xfrm>
            <a:off x="1482114" y="2904063"/>
            <a:ext cx="8943681" cy="5078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includes reviews data and product metadata.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"/>
          <p:cNvGrpSpPr/>
          <p:nvPr/>
        </p:nvGrpSpPr>
        <p:grpSpPr>
          <a:xfrm>
            <a:off x="1123949" y="3901649"/>
            <a:ext cx="10058399" cy="1091744"/>
            <a:chOff x="0" y="6227623"/>
            <a:chExt cx="12192000" cy="630377"/>
          </a:xfrm>
        </p:grpSpPr>
        <p:sp>
          <p:nvSpPr>
            <p:cNvPr id="17" name="矩形 16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TextBox 15"/>
          <p:cNvSpPr txBox="1"/>
          <p:nvPr/>
        </p:nvSpPr>
        <p:spPr>
          <a:xfrm>
            <a:off x="1482114" y="4088271"/>
            <a:ext cx="90504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contains a total number of 233.1 million real reviews with the size of 34 gigabytes from Amazon. </a:t>
            </a:r>
          </a:p>
        </p:txBody>
      </p:sp>
      <p:grpSp>
        <p:nvGrpSpPr>
          <p:cNvPr id="20" name="组合 8"/>
          <p:cNvGrpSpPr/>
          <p:nvPr/>
        </p:nvGrpSpPr>
        <p:grpSpPr>
          <a:xfrm>
            <a:off x="1123949" y="5101254"/>
            <a:ext cx="10058399" cy="1297699"/>
            <a:chOff x="0" y="6227623"/>
            <a:chExt cx="12192000" cy="312767"/>
          </a:xfrm>
        </p:grpSpPr>
        <p:sp>
          <p:nvSpPr>
            <p:cNvPr id="21" name="矩形 20"/>
            <p:cNvSpPr/>
            <p:nvPr/>
          </p:nvSpPr>
          <p:spPr>
            <a:xfrm>
              <a:off x="0" y="6256185"/>
              <a:ext cx="12192000" cy="2842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3" name="TextBox 15"/>
          <p:cNvSpPr txBox="1"/>
          <p:nvPr/>
        </p:nvSpPr>
        <p:spPr>
          <a:xfrm>
            <a:off x="1428749" y="5486191"/>
            <a:ext cx="8943681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computing resource limitation, a subset in Appliances category will be used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207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Data</a:t>
            </a:r>
            <a:endParaRPr lang="en-US" altLang="zh-CN" sz="4000" dirty="0" smtClean="0">
              <a:solidFill>
                <a:srgbClr val="1412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https://user-images.githubusercontent.com/24414472/155896401-fcd6c4d8-ce08-4a9c-b431-71b6d9a153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229353"/>
            <a:ext cx="86677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1006475" y="2222234"/>
            <a:ext cx="10026650" cy="806716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KSO_Shape"/>
          <p:cNvSpPr/>
          <p:nvPr/>
        </p:nvSpPr>
        <p:spPr>
          <a:xfrm>
            <a:off x="1271586" y="2318464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812925" y="2354440"/>
            <a:ext cx="89630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interested feature are overall,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reviewTime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reviewerID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reviewText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summary.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06475" y="1216859"/>
            <a:ext cx="10026650" cy="804972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11" name="KSO_Shape"/>
          <p:cNvSpPr/>
          <p:nvPr/>
        </p:nvSpPr>
        <p:spPr>
          <a:xfrm>
            <a:off x="1271585" y="131502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758949" y="1315025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are a total of 602,777 review records in the Appliances category, and the dataset has 12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different.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891</Words>
  <Application>Microsoft Office PowerPoint</Application>
  <PresentationFormat>宽屏</PresentationFormat>
  <Paragraphs>208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Windows User</cp:lastModifiedBy>
  <cp:revision>554</cp:revision>
  <dcterms:created xsi:type="dcterms:W3CDTF">2014-08-08T03:06:00Z</dcterms:created>
  <dcterms:modified xsi:type="dcterms:W3CDTF">2022-02-27T20:12:41Z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4436CBD9CE424225B0456056CE335283</vt:lpwstr>
  </property>
</Properties>
</file>