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58" r:id="rId27"/>
    <p:sldId id="433" r:id="rId28"/>
    <p:sldId id="451" r:id="rId29"/>
    <p:sldId id="452" r:id="rId30"/>
    <p:sldId id="454" r:id="rId31"/>
    <p:sldId id="456" r:id="rId32"/>
    <p:sldId id="434" r:id="rId33"/>
    <p:sldId id="342" r:id="rId34"/>
    <p:sldId id="440" r:id="rId35"/>
    <p:sldId id="387"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2022/3/20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2022/3/20</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16907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Since our ML models are not developed yet, the </a:t>
            </a:r>
            <a:r>
              <a:rPr lang="en-US" baseline="0" dirty="0" err="1" smtClean="0"/>
              <a:t>chatbot</a:t>
            </a:r>
            <a:r>
              <a:rPr lang="en-US" baseline="0" dirty="0" smtClean="0"/>
              <a:t> now can only handle some simple conversation and couldn’t provide any product recommendations.</a:t>
            </a:r>
            <a:endParaRPr lang="en-US" dirty="0"/>
          </a:p>
        </p:txBody>
      </p:sp>
    </p:spTree>
    <p:extLst>
      <p:ext uri="{BB962C8B-B14F-4D97-AF65-F5344CB8AC3E}">
        <p14:creationId xmlns:p14="http://schemas.microsoft.com/office/powerpoint/2010/main" val="1907101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32</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from customers and visitors on the E-commerce sites decreases gradually. No matter the tech giant or start-up, all companies can make use of the gathered data to boost their business success to the next level.</a:t>
            </a: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extLst>
      <p:ext uri="{BB962C8B-B14F-4D97-AF65-F5344CB8AC3E}">
        <p14:creationId xmlns:p14="http://schemas.microsoft.com/office/powerpoint/2010/main" val="4116616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extLst>
      <p:ext uri="{BB962C8B-B14F-4D97-AF65-F5344CB8AC3E}">
        <p14:creationId xmlns:p14="http://schemas.microsoft.com/office/powerpoint/2010/main" val="319601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data606project.pythonanywhere.co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 Id="rId4" Type="http://schemas.openxmlformats.org/officeDocument/2006/relationships/hyperlink" Target="https://medium.com/zenofai/creating-chatbot-using-python-flask-d6947d8ef805"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ijianmo.github.io/amazon/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16958" y="991870"/>
            <a:ext cx="6149275" cy="4511246"/>
          </a:xfrm>
          <a:prstGeom prst="rect">
            <a:avLst/>
          </a:prstGeom>
        </p:spPr>
      </p:pic>
      <p:pic>
        <p:nvPicPr>
          <p:cNvPr id="4" name="图片 3"/>
          <p:cNvPicPr>
            <a:picLocks noChangeAspect="1"/>
          </p:cNvPicPr>
          <p:nvPr/>
        </p:nvPicPr>
        <p:blipFill>
          <a:blip r:embed="rId3"/>
          <a:stretch>
            <a:fillRect/>
          </a:stretch>
        </p:blipFill>
        <p:spPr>
          <a:xfrm>
            <a:off x="7240759" y="991870"/>
            <a:ext cx="3861173" cy="3688961"/>
          </a:xfrm>
          <a:prstGeom prst="rect">
            <a:avLst/>
          </a:prstGeom>
        </p:spPr>
      </p:pic>
      <p:grpSp>
        <p:nvGrpSpPr>
          <p:cNvPr id="5" name="组合 1"/>
          <p:cNvGrpSpPr/>
          <p:nvPr/>
        </p:nvGrpSpPr>
        <p:grpSpPr>
          <a:xfrm>
            <a:off x="6447195" y="4680831"/>
            <a:ext cx="5448300"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68" y="1119822"/>
            <a:ext cx="9195612" cy="45767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89" y="1036816"/>
            <a:ext cx="10556282" cy="41553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455758"/>
            <a:ext cx="8544322" cy="1244817"/>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76425" y="5547243"/>
            <a:ext cx="7863285" cy="1061829"/>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6816"/>
            <a:ext cx="12192000" cy="4418934"/>
          </a:xfrm>
          <a:prstGeom prst="rect">
            <a:avLst/>
          </a:prstGeom>
        </p:spPr>
      </p:pic>
    </p:spTree>
    <p:extLst>
      <p:ext uri="{BB962C8B-B14F-4D97-AF65-F5344CB8AC3E}">
        <p14:creationId xmlns:p14="http://schemas.microsoft.com/office/powerpoint/2010/main" val="162417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3"/>
              </a:rPr>
              <a:t>https://data606project.pythonanywhere.com</a:t>
            </a:r>
            <a:r>
              <a:rPr lang="en-US" dirty="0" smtClean="0">
                <a:latin typeface="Arial" panose="020B0604020202020204" pitchFamily="34" charset="0"/>
                <a:cs typeface="Arial" panose="020B0604020202020204" pitchFamily="34" charset="0"/>
                <a:hlinkClick r:id="rId3"/>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4"/>
          <a:stretch>
            <a:fillRect/>
          </a:stretch>
        </p:blipFill>
        <p:spPr>
          <a:xfrm>
            <a:off x="1204033" y="1962401"/>
            <a:ext cx="9417407" cy="4760285"/>
          </a:xfrm>
          <a:prstGeom prst="rect">
            <a:avLst/>
          </a:prstGeom>
        </p:spPr>
      </p:pic>
    </p:spTree>
    <p:extLst>
      <p:ext uri="{BB962C8B-B14F-4D97-AF65-F5344CB8AC3E}">
        <p14:creationId xmlns:p14="http://schemas.microsoft.com/office/powerpoint/2010/main" val="26780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2"/>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4"/>
              </a:rPr>
              <a:t>https://</a:t>
            </a:r>
            <a:r>
              <a:rPr lang="en-US" sz="1600" dirty="0" smtClean="0">
                <a:latin typeface="Arial" panose="020B0604020202020204" pitchFamily="34" charset="0"/>
                <a:cs typeface="Arial" panose="020B0604020202020204" pitchFamily="34" charset="0"/>
                <a:hlinkClick r:id="rId4"/>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3"/>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2456</Words>
  <Application>Microsoft Office PowerPoint</Application>
  <PresentationFormat>宽屏</PresentationFormat>
  <Paragraphs>164</Paragraphs>
  <Slides>35</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590</cp:revision>
  <dcterms:created xsi:type="dcterms:W3CDTF">2014-08-08T03:06:00Z</dcterms:created>
  <dcterms:modified xsi:type="dcterms:W3CDTF">2022-03-21T03:08:25Z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