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22" r:id="rId2"/>
    <p:sldId id="407" r:id="rId3"/>
    <p:sldId id="415" r:id="rId4"/>
    <p:sldId id="386" r:id="rId5"/>
    <p:sldId id="323" r:id="rId6"/>
    <p:sldId id="337" r:id="rId7"/>
    <p:sldId id="328" r:id="rId8"/>
    <p:sldId id="403" r:id="rId9"/>
    <p:sldId id="404" r:id="rId10"/>
    <p:sldId id="429" r:id="rId11"/>
    <p:sldId id="389" r:id="rId12"/>
    <p:sldId id="405" r:id="rId13"/>
    <p:sldId id="324" r:id="rId14"/>
    <p:sldId id="327" r:id="rId15"/>
    <p:sldId id="339" r:id="rId16"/>
    <p:sldId id="430" r:id="rId17"/>
    <p:sldId id="325" r:id="rId18"/>
    <p:sldId id="330" r:id="rId19"/>
    <p:sldId id="359" r:id="rId20"/>
    <p:sldId id="356" r:id="rId21"/>
    <p:sldId id="350" r:id="rId22"/>
    <p:sldId id="431" r:id="rId23"/>
    <p:sldId id="432" r:id="rId24"/>
    <p:sldId id="433" r:id="rId25"/>
    <p:sldId id="434" r:id="rId26"/>
    <p:sldId id="342" r:id="rId27"/>
    <p:sldId id="406" r:id="rId28"/>
    <p:sldId id="347" r:id="rId29"/>
    <p:sldId id="303" r:id="rId30"/>
    <p:sldId id="400" r:id="rId31"/>
    <p:sldId id="387" r:id="rId3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>
          <p15:clr>
            <a:srgbClr val="A4A3A4"/>
          </p15:clr>
        </p15:guide>
        <p15:guide id="2" pos="3886">
          <p15:clr>
            <a:srgbClr val="A4A3A4"/>
          </p15:clr>
        </p15:guide>
        <p15:guide id="3" pos="1479">
          <p15:clr>
            <a:srgbClr val="A4A3A4"/>
          </p15:clr>
        </p15:guide>
        <p15:guide id="4" orient="horz" pos="9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61C"/>
    <a:srgbClr val="00783E"/>
    <a:srgbClr val="3EA835"/>
    <a:srgbClr val="E8451A"/>
    <a:srgbClr val="0B7090"/>
    <a:srgbClr val="ED1A47"/>
    <a:srgbClr val="141214"/>
    <a:srgbClr val="EC1A47"/>
    <a:srgbClr val="E6E3DE"/>
    <a:srgbClr val="E95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5"/>
    <p:restoredTop sz="86443"/>
  </p:normalViewPr>
  <p:slideViewPr>
    <p:cSldViewPr snapToGrid="0" showGuides="1">
      <p:cViewPr varScale="1">
        <p:scale>
          <a:sx n="100" d="100"/>
          <a:sy n="100" d="100"/>
        </p:scale>
        <p:origin x="462" y="90"/>
      </p:cViewPr>
      <p:guideLst>
        <p:guide orient="horz" pos="822"/>
        <p:guide pos="3886"/>
        <p:guide pos="1479"/>
        <p:guide orient="horz" pos="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2022/2/26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79669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45247C8E-FAE5-43D1-82C0-196E816DC300}" type="datetimeFigureOut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  <a:t>2022/2/26</a:t>
            </a:fld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C072AF99-A73B-44C9-96FA-736798B6D18B}" type="slidenum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032758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34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10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19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16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83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22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09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23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11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24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65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25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24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31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00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051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538" y="-220662"/>
            <a:ext cx="7146925" cy="714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099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635000"/>
            <a:ext cx="419100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5"/>
          <p:cNvSpPr/>
          <p:nvPr userDrawn="1"/>
        </p:nvSpPr>
        <p:spPr>
          <a:xfrm>
            <a:off x="220663" y="180975"/>
            <a:ext cx="26717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lvl="0"/>
            <a:r>
              <a:rPr lang="zh-CN" altLang="en-US" sz="28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en-US" altLang="zh-CN" sz="28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矩形 16"/>
          <p:cNvSpPr/>
          <p:nvPr userDrawn="1"/>
        </p:nvSpPr>
        <p:spPr>
          <a:xfrm>
            <a:off x="220663" y="657225"/>
            <a:ext cx="881538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lvl="0"/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rgbClr val="A6A6A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6748463"/>
            <a:ext cx="12192000" cy="109538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矩形 1"/>
          <p:cNvSpPr/>
          <p:nvPr userDrawn="1"/>
        </p:nvSpPr>
        <p:spPr>
          <a:xfrm>
            <a:off x="0" y="209550"/>
            <a:ext cx="184150" cy="7493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/>
          <p:nvPr/>
        </p:nvSpPr>
        <p:spPr>
          <a:xfrm>
            <a:off x="3237685" y="1814175"/>
            <a:ext cx="5716630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Product </a:t>
            </a:r>
          </a:p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  <a:endParaRPr lang="zh-CN" altLang="en-US" sz="4000" dirty="0">
              <a:solidFill>
                <a:srgbClr val="262626"/>
              </a:solidFill>
              <a:ea typeface="Arial" panose="020B0604020202020204" pitchFamily="34" charset="0"/>
            </a:endParaRPr>
          </a:p>
        </p:txBody>
      </p:sp>
      <p:sp>
        <p:nvSpPr>
          <p:cNvPr id="8194" name="矩形 2"/>
          <p:cNvSpPr/>
          <p:nvPr/>
        </p:nvSpPr>
        <p:spPr>
          <a:xfrm>
            <a:off x="5594903" y="4044950"/>
            <a:ext cx="1002197" cy="41549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Jin </a:t>
            </a:r>
            <a:r>
              <a:rPr lang="en-US" altLang="zh-CN" sz="1400" dirty="0" err="1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Hui</a:t>
            </a:r>
            <a:r>
              <a:rPr lang="en-US" altLang="zh-CN" sz="1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Xu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33825" y="3260725"/>
            <a:ext cx="42148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1"/>
          <p:cNvSpPr/>
          <p:nvPr/>
        </p:nvSpPr>
        <p:spPr>
          <a:xfrm>
            <a:off x="3284075" y="4916488"/>
            <a:ext cx="564449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Questions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5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对象 4"/>
          <p:cNvGraphicFramePr/>
          <p:nvPr/>
        </p:nvGraphicFramePr>
        <p:xfrm>
          <a:off x="544513" y="1438275"/>
          <a:ext cx="11102975" cy="497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11096625" imgH="4972050" progId="excel.sheet.8">
                  <p:embed/>
                </p:oleObj>
              </mc:Choice>
              <mc:Fallback>
                <p:oleObj r:id="rId3" imgW="11096625" imgH="4972050" progId="excel.shee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513" y="1438275"/>
                        <a:ext cx="11102975" cy="497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对象 12"/>
          <p:cNvGraphicFramePr/>
          <p:nvPr/>
        </p:nvGraphicFramePr>
        <p:xfrm>
          <a:off x="373063" y="1414463"/>
          <a:ext cx="81280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8124825" imgH="5162550" progId="excel.sheet.8">
                  <p:embed/>
                </p:oleObj>
              </mc:Choice>
              <mc:Fallback>
                <p:oleObj r:id="rId3" imgW="8124825" imgH="5162550" progId="excel.sheet.8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063" y="1414463"/>
                        <a:ext cx="8128000" cy="516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6" name="组合 2"/>
          <p:cNvGrpSpPr/>
          <p:nvPr/>
        </p:nvGrpSpPr>
        <p:grpSpPr>
          <a:xfrm>
            <a:off x="8470900" y="2797175"/>
            <a:ext cx="654050" cy="654050"/>
            <a:chOff x="5826909" y="4446648"/>
            <a:chExt cx="682468" cy="682468"/>
          </a:xfrm>
        </p:grpSpPr>
        <p:sp>
          <p:nvSpPr>
            <p:cNvPr id="4" name="椭圆 3"/>
            <p:cNvSpPr/>
            <p:nvPr/>
          </p:nvSpPr>
          <p:spPr>
            <a:xfrm>
              <a:off x="5826909" y="4446648"/>
              <a:ext cx="682468" cy="682468"/>
            </a:xfrm>
            <a:prstGeom prst="ellipse">
              <a:avLst/>
            </a:prstGeom>
            <a:solidFill>
              <a:srgbClr val="F5A61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" name="KSO_Shape"/>
            <p:cNvSpPr/>
            <p:nvPr/>
          </p:nvSpPr>
          <p:spPr bwMode="auto">
            <a:xfrm>
              <a:off x="6028206" y="4597059"/>
              <a:ext cx="279875" cy="381647"/>
            </a:xfrm>
            <a:custGeom>
              <a:avLst/>
              <a:gdLst>
                <a:gd name="T0" fmla="*/ 690912 w 1387475"/>
                <a:gd name="T1" fmla="*/ 1460893 h 1890713"/>
                <a:gd name="T2" fmla="*/ 273569 w 1387475"/>
                <a:gd name="T3" fmla="*/ 1342172 h 1890713"/>
                <a:gd name="T4" fmla="*/ 1125427 w 1387475"/>
                <a:gd name="T5" fmla="*/ 1107527 h 1890713"/>
                <a:gd name="T6" fmla="*/ 1132217 w 1387475"/>
                <a:gd name="T7" fmla="*/ 1123117 h 1890713"/>
                <a:gd name="T8" fmla="*/ 1000025 w 1387475"/>
                <a:gd name="T9" fmla="*/ 749763 h 1890713"/>
                <a:gd name="T10" fmla="*/ 1159374 w 1387475"/>
                <a:gd name="T11" fmla="*/ 788538 h 1890713"/>
                <a:gd name="T12" fmla="*/ 1296359 w 1387475"/>
                <a:gd name="T13" fmla="*/ 860090 h 1890713"/>
                <a:gd name="T14" fmla="*/ 1380227 w 1387475"/>
                <a:gd name="T15" fmla="*/ 938838 h 1890713"/>
                <a:gd name="T16" fmla="*/ 1395402 w 1387475"/>
                <a:gd name="T17" fmla="*/ 983609 h 1890713"/>
                <a:gd name="T18" fmla="*/ 1388613 w 1387475"/>
                <a:gd name="T19" fmla="*/ 1092736 h 1890713"/>
                <a:gd name="T20" fmla="*/ 1337095 w 1387475"/>
                <a:gd name="T21" fmla="*/ 1277414 h 1890713"/>
                <a:gd name="T22" fmla="*/ 1108654 w 1387475"/>
                <a:gd name="T23" fmla="*/ 1651167 h 1890713"/>
                <a:gd name="T24" fmla="*/ 234430 w 1387475"/>
                <a:gd name="T25" fmla="*/ 1588809 h 1890713"/>
                <a:gd name="T26" fmla="*/ 132192 w 1387475"/>
                <a:gd name="T27" fmla="*/ 1603999 h 1890713"/>
                <a:gd name="T28" fmla="*/ 75082 w 1387475"/>
                <a:gd name="T29" fmla="*/ 1526850 h 1890713"/>
                <a:gd name="T30" fmla="*/ 9585 w 1387475"/>
                <a:gd name="T31" fmla="*/ 1125115 h 1890713"/>
                <a:gd name="T32" fmla="*/ 1198 w 1387475"/>
                <a:gd name="T33" fmla="*/ 986407 h 1890713"/>
                <a:gd name="T34" fmla="*/ 15176 w 1387475"/>
                <a:gd name="T35" fmla="*/ 938039 h 1890713"/>
                <a:gd name="T36" fmla="*/ 60305 w 1387475"/>
                <a:gd name="T37" fmla="*/ 885673 h 1890713"/>
                <a:gd name="T38" fmla="*/ 179717 w 1387475"/>
                <a:gd name="T39" fmla="*/ 820917 h 1890713"/>
                <a:gd name="T40" fmla="*/ 333475 w 1387475"/>
                <a:gd name="T41" fmla="*/ 775746 h 1890713"/>
                <a:gd name="T42" fmla="*/ 492025 w 1387475"/>
                <a:gd name="T43" fmla="*/ 750962 h 1890713"/>
                <a:gd name="T44" fmla="*/ 748422 w 1387475"/>
                <a:gd name="T45" fmla="*/ 882076 h 1890713"/>
                <a:gd name="T46" fmla="*/ 930934 w 1387475"/>
                <a:gd name="T47" fmla="*/ 750163 h 1890713"/>
                <a:gd name="T48" fmla="*/ 763236 w 1387475"/>
                <a:gd name="T49" fmla="*/ 2000 h 1890713"/>
                <a:gd name="T50" fmla="*/ 882716 w 1387475"/>
                <a:gd name="T51" fmla="*/ 31207 h 1890713"/>
                <a:gd name="T52" fmla="*/ 976222 w 1387475"/>
                <a:gd name="T53" fmla="*/ 84818 h 1890713"/>
                <a:gd name="T54" fmla="*/ 983815 w 1387475"/>
                <a:gd name="T55" fmla="*/ 140830 h 1890713"/>
                <a:gd name="T56" fmla="*/ 937461 w 1387475"/>
                <a:gd name="T57" fmla="*/ 183639 h 1890713"/>
                <a:gd name="T58" fmla="*/ 861137 w 1387475"/>
                <a:gd name="T59" fmla="*/ 203243 h 1890713"/>
                <a:gd name="T60" fmla="*/ 748450 w 1387475"/>
                <a:gd name="T61" fmla="*/ 166435 h 1890713"/>
                <a:gd name="T62" fmla="*/ 909489 w 1387475"/>
                <a:gd name="T63" fmla="*/ 231649 h 1890713"/>
                <a:gd name="T64" fmla="*/ 958240 w 1387475"/>
                <a:gd name="T65" fmla="*/ 231649 h 1890713"/>
                <a:gd name="T66" fmla="*/ 981018 w 1387475"/>
                <a:gd name="T67" fmla="*/ 265256 h 1890713"/>
                <a:gd name="T68" fmla="*/ 989409 w 1387475"/>
                <a:gd name="T69" fmla="*/ 299663 h 1890713"/>
                <a:gd name="T70" fmla="*/ 1005793 w 1387475"/>
                <a:gd name="T71" fmla="*/ 334471 h 1890713"/>
                <a:gd name="T72" fmla="*/ 1011387 w 1387475"/>
                <a:gd name="T73" fmla="*/ 406487 h 1890713"/>
                <a:gd name="T74" fmla="*/ 1002596 w 1387475"/>
                <a:gd name="T75" fmla="*/ 470900 h 1890713"/>
                <a:gd name="T76" fmla="*/ 985413 w 1387475"/>
                <a:gd name="T77" fmla="*/ 493305 h 1890713"/>
                <a:gd name="T78" fmla="*/ 969029 w 1387475"/>
                <a:gd name="T79" fmla="*/ 462499 h 1890713"/>
                <a:gd name="T80" fmla="*/ 933466 w 1387475"/>
                <a:gd name="T81" fmla="*/ 585725 h 1890713"/>
                <a:gd name="T82" fmla="*/ 867131 w 1387475"/>
                <a:gd name="T83" fmla="*/ 678944 h 1890713"/>
                <a:gd name="T84" fmla="*/ 785613 w 1387475"/>
                <a:gd name="T85" fmla="*/ 737757 h 1890713"/>
                <a:gd name="T86" fmla="*/ 703695 w 1387475"/>
                <a:gd name="T87" fmla="*/ 758161 h 1890713"/>
                <a:gd name="T88" fmla="*/ 632567 w 1387475"/>
                <a:gd name="T89" fmla="*/ 736957 h 1890713"/>
                <a:gd name="T90" fmla="*/ 552247 w 1387475"/>
                <a:gd name="T91" fmla="*/ 676944 h 1890713"/>
                <a:gd name="T92" fmla="*/ 479121 w 1387475"/>
                <a:gd name="T93" fmla="*/ 586925 h 1890713"/>
                <a:gd name="T94" fmla="*/ 429170 w 1387475"/>
                <a:gd name="T95" fmla="*/ 473701 h 1890713"/>
                <a:gd name="T96" fmla="*/ 413186 w 1387475"/>
                <a:gd name="T97" fmla="*/ 497706 h 1890713"/>
                <a:gd name="T98" fmla="*/ 395604 w 1387475"/>
                <a:gd name="T99" fmla="*/ 469300 h 1890713"/>
                <a:gd name="T100" fmla="*/ 388411 w 1387475"/>
                <a:gd name="T101" fmla="*/ 400886 h 1890713"/>
                <a:gd name="T102" fmla="*/ 395604 w 1387475"/>
                <a:gd name="T103" fmla="*/ 332470 h 1890713"/>
                <a:gd name="T104" fmla="*/ 413186 w 1387475"/>
                <a:gd name="T105" fmla="*/ 304064 h 1890713"/>
                <a:gd name="T106" fmla="*/ 418780 w 1387475"/>
                <a:gd name="T107" fmla="*/ 231249 h 1890713"/>
                <a:gd name="T108" fmla="*/ 433966 w 1387475"/>
                <a:gd name="T109" fmla="*/ 153632 h 1890713"/>
                <a:gd name="T110" fmla="*/ 415983 w 1387475"/>
                <a:gd name="T111" fmla="*/ 121626 h 1890713"/>
                <a:gd name="T112" fmla="*/ 474725 w 1387475"/>
                <a:gd name="T113" fmla="*/ 72015 h 1890713"/>
                <a:gd name="T114" fmla="*/ 567432 w 1387475"/>
                <a:gd name="T115" fmla="*/ 28006 h 1890713"/>
                <a:gd name="T116" fmla="*/ 671328 w 1387475"/>
                <a:gd name="T117" fmla="*/ 3601 h 18907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87475" h="1890713">
                  <a:moveTo>
                    <a:pt x="1185185" y="1355117"/>
                  </a:moveTo>
                  <a:lnTo>
                    <a:pt x="1112995" y="1364242"/>
                  </a:lnTo>
                  <a:lnTo>
                    <a:pt x="719520" y="1412247"/>
                  </a:lnTo>
                  <a:lnTo>
                    <a:pt x="699687" y="1419785"/>
                  </a:lnTo>
                  <a:lnTo>
                    <a:pt x="661609" y="1434464"/>
                  </a:lnTo>
                  <a:lnTo>
                    <a:pt x="591006" y="1461839"/>
                  </a:lnTo>
                  <a:lnTo>
                    <a:pt x="656849" y="1453905"/>
                  </a:lnTo>
                  <a:lnTo>
                    <a:pt x="686201" y="1449937"/>
                  </a:lnTo>
                  <a:lnTo>
                    <a:pt x="1212950" y="1385269"/>
                  </a:lnTo>
                  <a:lnTo>
                    <a:pt x="1207397" y="1379318"/>
                  </a:lnTo>
                  <a:lnTo>
                    <a:pt x="1185185" y="1355117"/>
                  </a:lnTo>
                  <a:close/>
                  <a:moveTo>
                    <a:pt x="882939" y="1288862"/>
                  </a:moveTo>
                  <a:lnTo>
                    <a:pt x="692944" y="1297987"/>
                  </a:lnTo>
                  <a:lnTo>
                    <a:pt x="638207" y="1300764"/>
                  </a:lnTo>
                  <a:lnTo>
                    <a:pt x="608855" y="1302351"/>
                  </a:lnTo>
                  <a:lnTo>
                    <a:pt x="271704" y="1332106"/>
                  </a:lnTo>
                  <a:lnTo>
                    <a:pt x="253855" y="1342421"/>
                  </a:lnTo>
                  <a:lnTo>
                    <a:pt x="152313" y="1399948"/>
                  </a:lnTo>
                  <a:lnTo>
                    <a:pt x="688581" y="1318617"/>
                  </a:lnTo>
                  <a:lnTo>
                    <a:pt x="749665" y="1309492"/>
                  </a:lnTo>
                  <a:lnTo>
                    <a:pt x="761564" y="1307112"/>
                  </a:lnTo>
                  <a:lnTo>
                    <a:pt x="882939" y="1288862"/>
                  </a:lnTo>
                  <a:close/>
                  <a:moveTo>
                    <a:pt x="1118944" y="1098824"/>
                  </a:moveTo>
                  <a:lnTo>
                    <a:pt x="1117754" y="1099221"/>
                  </a:lnTo>
                  <a:lnTo>
                    <a:pt x="1116168" y="1100808"/>
                  </a:lnTo>
                  <a:lnTo>
                    <a:pt x="1115374" y="1102395"/>
                  </a:lnTo>
                  <a:lnTo>
                    <a:pt x="1114978" y="1103585"/>
                  </a:lnTo>
                  <a:lnTo>
                    <a:pt x="1115771" y="1105569"/>
                  </a:lnTo>
                  <a:lnTo>
                    <a:pt x="1116564" y="1107156"/>
                  </a:lnTo>
                  <a:lnTo>
                    <a:pt x="1118151" y="1109139"/>
                  </a:lnTo>
                  <a:lnTo>
                    <a:pt x="1119737" y="1110726"/>
                  </a:lnTo>
                  <a:lnTo>
                    <a:pt x="1124497" y="1114694"/>
                  </a:lnTo>
                  <a:lnTo>
                    <a:pt x="1123307" y="1106362"/>
                  </a:lnTo>
                  <a:lnTo>
                    <a:pt x="1122514" y="1102791"/>
                  </a:lnTo>
                  <a:lnTo>
                    <a:pt x="1121721" y="1100808"/>
                  </a:lnTo>
                  <a:lnTo>
                    <a:pt x="1120134" y="1099221"/>
                  </a:lnTo>
                  <a:lnTo>
                    <a:pt x="1118944" y="1098824"/>
                  </a:lnTo>
                  <a:close/>
                  <a:moveTo>
                    <a:pt x="953542" y="742950"/>
                  </a:moveTo>
                  <a:lnTo>
                    <a:pt x="973374" y="743347"/>
                  </a:lnTo>
                  <a:lnTo>
                    <a:pt x="993207" y="744140"/>
                  </a:lnTo>
                  <a:lnTo>
                    <a:pt x="1013436" y="746124"/>
                  </a:lnTo>
                  <a:lnTo>
                    <a:pt x="1033268" y="749298"/>
                  </a:lnTo>
                  <a:lnTo>
                    <a:pt x="1053497" y="752868"/>
                  </a:lnTo>
                  <a:lnTo>
                    <a:pt x="1072933" y="757629"/>
                  </a:lnTo>
                  <a:lnTo>
                    <a:pt x="1093162" y="762787"/>
                  </a:lnTo>
                  <a:lnTo>
                    <a:pt x="1112598" y="768738"/>
                  </a:lnTo>
                  <a:lnTo>
                    <a:pt x="1132430" y="775483"/>
                  </a:lnTo>
                  <a:lnTo>
                    <a:pt x="1151469" y="782624"/>
                  </a:lnTo>
                  <a:lnTo>
                    <a:pt x="1170509" y="790162"/>
                  </a:lnTo>
                  <a:lnTo>
                    <a:pt x="1188754" y="798097"/>
                  </a:lnTo>
                  <a:lnTo>
                    <a:pt x="1206603" y="806428"/>
                  </a:lnTo>
                  <a:lnTo>
                    <a:pt x="1224056" y="815553"/>
                  </a:lnTo>
                  <a:lnTo>
                    <a:pt x="1240715" y="824678"/>
                  </a:lnTo>
                  <a:lnTo>
                    <a:pt x="1257374" y="833803"/>
                  </a:lnTo>
                  <a:lnTo>
                    <a:pt x="1272844" y="843722"/>
                  </a:lnTo>
                  <a:lnTo>
                    <a:pt x="1287520" y="853640"/>
                  </a:lnTo>
                  <a:lnTo>
                    <a:pt x="1301402" y="863558"/>
                  </a:lnTo>
                  <a:lnTo>
                    <a:pt x="1314492" y="873477"/>
                  </a:lnTo>
                  <a:lnTo>
                    <a:pt x="1326391" y="883395"/>
                  </a:lnTo>
                  <a:lnTo>
                    <a:pt x="1337894" y="893314"/>
                  </a:lnTo>
                  <a:lnTo>
                    <a:pt x="1347810" y="903232"/>
                  </a:lnTo>
                  <a:lnTo>
                    <a:pt x="1356537" y="912754"/>
                  </a:lnTo>
                  <a:lnTo>
                    <a:pt x="1364866" y="922672"/>
                  </a:lnTo>
                  <a:lnTo>
                    <a:pt x="1370816" y="931797"/>
                  </a:lnTo>
                  <a:lnTo>
                    <a:pt x="1376369" y="940526"/>
                  </a:lnTo>
                  <a:lnTo>
                    <a:pt x="1378749" y="944890"/>
                  </a:lnTo>
                  <a:lnTo>
                    <a:pt x="1380732" y="948857"/>
                  </a:lnTo>
                  <a:lnTo>
                    <a:pt x="1381922" y="953221"/>
                  </a:lnTo>
                  <a:lnTo>
                    <a:pt x="1383112" y="957585"/>
                  </a:lnTo>
                  <a:lnTo>
                    <a:pt x="1383905" y="961156"/>
                  </a:lnTo>
                  <a:lnTo>
                    <a:pt x="1384302" y="965123"/>
                  </a:lnTo>
                  <a:lnTo>
                    <a:pt x="1385888" y="976232"/>
                  </a:lnTo>
                  <a:lnTo>
                    <a:pt x="1387078" y="988134"/>
                  </a:lnTo>
                  <a:lnTo>
                    <a:pt x="1387475" y="1000830"/>
                  </a:lnTo>
                  <a:lnTo>
                    <a:pt x="1387475" y="1013922"/>
                  </a:lnTo>
                  <a:lnTo>
                    <a:pt x="1386682" y="1027014"/>
                  </a:lnTo>
                  <a:lnTo>
                    <a:pt x="1385492" y="1040900"/>
                  </a:lnTo>
                  <a:lnTo>
                    <a:pt x="1383509" y="1055183"/>
                  </a:lnTo>
                  <a:lnTo>
                    <a:pt x="1381525" y="1069465"/>
                  </a:lnTo>
                  <a:lnTo>
                    <a:pt x="1379145" y="1084541"/>
                  </a:lnTo>
                  <a:lnTo>
                    <a:pt x="1375972" y="1100014"/>
                  </a:lnTo>
                  <a:lnTo>
                    <a:pt x="1372799" y="1115487"/>
                  </a:lnTo>
                  <a:lnTo>
                    <a:pt x="1369229" y="1131357"/>
                  </a:lnTo>
                  <a:lnTo>
                    <a:pt x="1365263" y="1148020"/>
                  </a:lnTo>
                  <a:lnTo>
                    <a:pt x="1360503" y="1164286"/>
                  </a:lnTo>
                  <a:lnTo>
                    <a:pt x="1350983" y="1198009"/>
                  </a:lnTo>
                  <a:lnTo>
                    <a:pt x="1339877" y="1232525"/>
                  </a:lnTo>
                  <a:lnTo>
                    <a:pt x="1327978" y="1267834"/>
                  </a:lnTo>
                  <a:lnTo>
                    <a:pt x="1315285" y="1303541"/>
                  </a:lnTo>
                  <a:lnTo>
                    <a:pt x="1302196" y="1339247"/>
                  </a:lnTo>
                  <a:lnTo>
                    <a:pt x="1288710" y="1374954"/>
                  </a:lnTo>
                  <a:lnTo>
                    <a:pt x="1274827" y="1411057"/>
                  </a:lnTo>
                  <a:lnTo>
                    <a:pt x="1246665" y="1482073"/>
                  </a:lnTo>
                  <a:lnTo>
                    <a:pt x="1212950" y="1581654"/>
                  </a:lnTo>
                  <a:lnTo>
                    <a:pt x="1106251" y="1559437"/>
                  </a:lnTo>
                  <a:lnTo>
                    <a:pt x="1101095" y="1638784"/>
                  </a:lnTo>
                  <a:lnTo>
                    <a:pt x="1092369" y="1729241"/>
                  </a:lnTo>
                  <a:lnTo>
                    <a:pt x="1085229" y="1803431"/>
                  </a:lnTo>
                  <a:lnTo>
                    <a:pt x="1076503" y="1890713"/>
                  </a:lnTo>
                  <a:lnTo>
                    <a:pt x="285190" y="1890713"/>
                  </a:lnTo>
                  <a:lnTo>
                    <a:pt x="274084" y="1780023"/>
                  </a:lnTo>
                  <a:lnTo>
                    <a:pt x="265358" y="1685203"/>
                  </a:lnTo>
                  <a:lnTo>
                    <a:pt x="255441" y="1570546"/>
                  </a:lnTo>
                  <a:lnTo>
                    <a:pt x="232832" y="1576893"/>
                  </a:lnTo>
                  <a:lnTo>
                    <a:pt x="209827" y="1582448"/>
                  </a:lnTo>
                  <a:lnTo>
                    <a:pt x="197927" y="1584828"/>
                  </a:lnTo>
                  <a:lnTo>
                    <a:pt x="186821" y="1587605"/>
                  </a:lnTo>
                  <a:lnTo>
                    <a:pt x="174922" y="1589192"/>
                  </a:lnTo>
                  <a:lnTo>
                    <a:pt x="163816" y="1590779"/>
                  </a:lnTo>
                  <a:lnTo>
                    <a:pt x="152313" y="1591573"/>
                  </a:lnTo>
                  <a:lnTo>
                    <a:pt x="142000" y="1591969"/>
                  </a:lnTo>
                  <a:lnTo>
                    <a:pt x="131291" y="1591969"/>
                  </a:lnTo>
                  <a:lnTo>
                    <a:pt x="121374" y="1591573"/>
                  </a:lnTo>
                  <a:lnTo>
                    <a:pt x="112251" y="1590382"/>
                  </a:lnTo>
                  <a:lnTo>
                    <a:pt x="103129" y="1588399"/>
                  </a:lnTo>
                  <a:lnTo>
                    <a:pt x="99162" y="1587209"/>
                  </a:lnTo>
                  <a:lnTo>
                    <a:pt x="95196" y="1585225"/>
                  </a:lnTo>
                  <a:lnTo>
                    <a:pt x="91229" y="1583638"/>
                  </a:lnTo>
                  <a:lnTo>
                    <a:pt x="87659" y="1581654"/>
                  </a:lnTo>
                  <a:lnTo>
                    <a:pt x="74570" y="1515399"/>
                  </a:lnTo>
                  <a:lnTo>
                    <a:pt x="59497" y="1433274"/>
                  </a:lnTo>
                  <a:lnTo>
                    <a:pt x="51564" y="1388046"/>
                  </a:lnTo>
                  <a:lnTo>
                    <a:pt x="43235" y="1341628"/>
                  </a:lnTo>
                  <a:lnTo>
                    <a:pt x="35698" y="1295209"/>
                  </a:lnTo>
                  <a:lnTo>
                    <a:pt x="28162" y="1247998"/>
                  </a:lnTo>
                  <a:lnTo>
                    <a:pt x="21022" y="1202373"/>
                  </a:lnTo>
                  <a:lnTo>
                    <a:pt x="14676" y="1157938"/>
                  </a:lnTo>
                  <a:lnTo>
                    <a:pt x="9520" y="1116677"/>
                  </a:lnTo>
                  <a:lnTo>
                    <a:pt x="5156" y="1078987"/>
                  </a:lnTo>
                  <a:lnTo>
                    <a:pt x="1983" y="1045264"/>
                  </a:lnTo>
                  <a:lnTo>
                    <a:pt x="793" y="1030188"/>
                  </a:lnTo>
                  <a:lnTo>
                    <a:pt x="0" y="1016699"/>
                  </a:lnTo>
                  <a:lnTo>
                    <a:pt x="0" y="1004797"/>
                  </a:lnTo>
                  <a:lnTo>
                    <a:pt x="0" y="994482"/>
                  </a:lnTo>
                  <a:lnTo>
                    <a:pt x="397" y="985754"/>
                  </a:lnTo>
                  <a:lnTo>
                    <a:pt x="1190" y="979009"/>
                  </a:lnTo>
                  <a:lnTo>
                    <a:pt x="1587" y="972661"/>
                  </a:lnTo>
                  <a:lnTo>
                    <a:pt x="2380" y="966314"/>
                  </a:lnTo>
                  <a:lnTo>
                    <a:pt x="3966" y="959966"/>
                  </a:lnTo>
                  <a:lnTo>
                    <a:pt x="5553" y="954015"/>
                  </a:lnTo>
                  <a:lnTo>
                    <a:pt x="7536" y="948064"/>
                  </a:lnTo>
                  <a:lnTo>
                    <a:pt x="9520" y="942113"/>
                  </a:lnTo>
                  <a:lnTo>
                    <a:pt x="12296" y="936558"/>
                  </a:lnTo>
                  <a:lnTo>
                    <a:pt x="15073" y="931004"/>
                  </a:lnTo>
                  <a:lnTo>
                    <a:pt x="18246" y="925053"/>
                  </a:lnTo>
                  <a:lnTo>
                    <a:pt x="21816" y="919498"/>
                  </a:lnTo>
                  <a:lnTo>
                    <a:pt x="25782" y="914341"/>
                  </a:lnTo>
                  <a:lnTo>
                    <a:pt x="29352" y="909183"/>
                  </a:lnTo>
                  <a:lnTo>
                    <a:pt x="34112" y="904026"/>
                  </a:lnTo>
                  <a:lnTo>
                    <a:pt x="38872" y="898471"/>
                  </a:lnTo>
                  <a:lnTo>
                    <a:pt x="48391" y="888950"/>
                  </a:lnTo>
                  <a:lnTo>
                    <a:pt x="59894" y="879031"/>
                  </a:lnTo>
                  <a:lnTo>
                    <a:pt x="71793" y="869906"/>
                  </a:lnTo>
                  <a:lnTo>
                    <a:pt x="84486" y="860781"/>
                  </a:lnTo>
                  <a:lnTo>
                    <a:pt x="98765" y="852450"/>
                  </a:lnTo>
                  <a:lnTo>
                    <a:pt x="113441" y="844118"/>
                  </a:lnTo>
                  <a:lnTo>
                    <a:pt x="128514" y="836183"/>
                  </a:lnTo>
                  <a:lnTo>
                    <a:pt x="144380" y="828645"/>
                  </a:lnTo>
                  <a:lnTo>
                    <a:pt x="161436" y="821504"/>
                  </a:lnTo>
                  <a:lnTo>
                    <a:pt x="178492" y="814760"/>
                  </a:lnTo>
                  <a:lnTo>
                    <a:pt x="196341" y="808015"/>
                  </a:lnTo>
                  <a:lnTo>
                    <a:pt x="214587" y="801667"/>
                  </a:lnTo>
                  <a:lnTo>
                    <a:pt x="233229" y="795716"/>
                  </a:lnTo>
                  <a:lnTo>
                    <a:pt x="252268" y="790162"/>
                  </a:lnTo>
                  <a:lnTo>
                    <a:pt x="271704" y="784608"/>
                  </a:lnTo>
                  <a:lnTo>
                    <a:pt x="291140" y="779450"/>
                  </a:lnTo>
                  <a:lnTo>
                    <a:pt x="310972" y="774689"/>
                  </a:lnTo>
                  <a:lnTo>
                    <a:pt x="331201" y="769928"/>
                  </a:lnTo>
                  <a:lnTo>
                    <a:pt x="351034" y="765564"/>
                  </a:lnTo>
                  <a:lnTo>
                    <a:pt x="371263" y="761994"/>
                  </a:lnTo>
                  <a:lnTo>
                    <a:pt x="391492" y="758026"/>
                  </a:lnTo>
                  <a:lnTo>
                    <a:pt x="431156" y="751282"/>
                  </a:lnTo>
                  <a:lnTo>
                    <a:pt x="470028" y="745727"/>
                  </a:lnTo>
                  <a:lnTo>
                    <a:pt x="474788" y="745330"/>
                  </a:lnTo>
                  <a:lnTo>
                    <a:pt x="479548" y="744934"/>
                  </a:lnTo>
                  <a:lnTo>
                    <a:pt x="488670" y="745330"/>
                  </a:lnTo>
                  <a:lnTo>
                    <a:pt x="616391" y="1197215"/>
                  </a:lnTo>
                  <a:lnTo>
                    <a:pt x="618771" y="1179759"/>
                  </a:lnTo>
                  <a:lnTo>
                    <a:pt x="663196" y="869509"/>
                  </a:lnTo>
                  <a:lnTo>
                    <a:pt x="650503" y="838961"/>
                  </a:lnTo>
                  <a:lnTo>
                    <a:pt x="675095" y="798493"/>
                  </a:lnTo>
                  <a:lnTo>
                    <a:pt x="731022" y="798097"/>
                  </a:lnTo>
                  <a:lnTo>
                    <a:pt x="754028" y="838961"/>
                  </a:lnTo>
                  <a:lnTo>
                    <a:pt x="743319" y="875461"/>
                  </a:lnTo>
                  <a:lnTo>
                    <a:pt x="782983" y="1202373"/>
                  </a:lnTo>
                  <a:lnTo>
                    <a:pt x="887302" y="760407"/>
                  </a:lnTo>
                  <a:lnTo>
                    <a:pt x="899201" y="754852"/>
                  </a:lnTo>
                  <a:lnTo>
                    <a:pt x="907927" y="750488"/>
                  </a:lnTo>
                  <a:lnTo>
                    <a:pt x="913481" y="747314"/>
                  </a:lnTo>
                  <a:lnTo>
                    <a:pt x="914671" y="746124"/>
                  </a:lnTo>
                  <a:lnTo>
                    <a:pt x="914671" y="745727"/>
                  </a:lnTo>
                  <a:lnTo>
                    <a:pt x="924587" y="744537"/>
                  </a:lnTo>
                  <a:lnTo>
                    <a:pt x="934106" y="743744"/>
                  </a:lnTo>
                  <a:lnTo>
                    <a:pt x="943626" y="743347"/>
                  </a:lnTo>
                  <a:lnTo>
                    <a:pt x="953542" y="742950"/>
                  </a:lnTo>
                  <a:close/>
                  <a:moveTo>
                    <a:pt x="713979" y="0"/>
                  </a:moveTo>
                  <a:lnTo>
                    <a:pt x="725091" y="0"/>
                  </a:lnTo>
                  <a:lnTo>
                    <a:pt x="736601" y="397"/>
                  </a:lnTo>
                  <a:lnTo>
                    <a:pt x="746919" y="794"/>
                  </a:lnTo>
                  <a:lnTo>
                    <a:pt x="758032" y="1985"/>
                  </a:lnTo>
                  <a:lnTo>
                    <a:pt x="768351" y="3177"/>
                  </a:lnTo>
                  <a:lnTo>
                    <a:pt x="778669" y="4368"/>
                  </a:lnTo>
                  <a:lnTo>
                    <a:pt x="788591" y="5956"/>
                  </a:lnTo>
                  <a:lnTo>
                    <a:pt x="808038" y="9530"/>
                  </a:lnTo>
                  <a:lnTo>
                    <a:pt x="826691" y="13898"/>
                  </a:lnTo>
                  <a:lnTo>
                    <a:pt x="844551" y="19060"/>
                  </a:lnTo>
                  <a:lnTo>
                    <a:pt x="860822" y="25016"/>
                  </a:lnTo>
                  <a:lnTo>
                    <a:pt x="876697" y="30973"/>
                  </a:lnTo>
                  <a:lnTo>
                    <a:pt x="891779" y="37723"/>
                  </a:lnTo>
                  <a:lnTo>
                    <a:pt x="906066" y="44076"/>
                  </a:lnTo>
                  <a:lnTo>
                    <a:pt x="919163" y="51224"/>
                  </a:lnTo>
                  <a:lnTo>
                    <a:pt x="930672" y="57974"/>
                  </a:lnTo>
                  <a:lnTo>
                    <a:pt x="942182" y="64725"/>
                  </a:lnTo>
                  <a:lnTo>
                    <a:pt x="952501" y="71475"/>
                  </a:lnTo>
                  <a:lnTo>
                    <a:pt x="961232" y="77829"/>
                  </a:lnTo>
                  <a:lnTo>
                    <a:pt x="969566" y="84182"/>
                  </a:lnTo>
                  <a:lnTo>
                    <a:pt x="976313" y="89344"/>
                  </a:lnTo>
                  <a:lnTo>
                    <a:pt x="987822" y="98874"/>
                  </a:lnTo>
                  <a:lnTo>
                    <a:pt x="994172" y="105227"/>
                  </a:lnTo>
                  <a:lnTo>
                    <a:pt x="996554" y="107213"/>
                  </a:lnTo>
                  <a:lnTo>
                    <a:pt x="993775" y="113566"/>
                  </a:lnTo>
                  <a:lnTo>
                    <a:pt x="989410" y="120317"/>
                  </a:lnTo>
                  <a:lnTo>
                    <a:pt x="984251" y="129450"/>
                  </a:lnTo>
                  <a:lnTo>
                    <a:pt x="977107" y="139774"/>
                  </a:lnTo>
                  <a:lnTo>
                    <a:pt x="973138" y="144936"/>
                  </a:lnTo>
                  <a:lnTo>
                    <a:pt x="968375" y="150495"/>
                  </a:lnTo>
                  <a:lnTo>
                    <a:pt x="963216" y="156054"/>
                  </a:lnTo>
                  <a:lnTo>
                    <a:pt x="957660" y="161613"/>
                  </a:lnTo>
                  <a:lnTo>
                    <a:pt x="951707" y="167173"/>
                  </a:lnTo>
                  <a:lnTo>
                    <a:pt x="945754" y="172732"/>
                  </a:lnTo>
                  <a:lnTo>
                    <a:pt x="938610" y="177497"/>
                  </a:lnTo>
                  <a:lnTo>
                    <a:pt x="931069" y="182262"/>
                  </a:lnTo>
                  <a:lnTo>
                    <a:pt x="923529" y="186630"/>
                  </a:lnTo>
                  <a:lnTo>
                    <a:pt x="915194" y="190601"/>
                  </a:lnTo>
                  <a:lnTo>
                    <a:pt x="906463" y="194174"/>
                  </a:lnTo>
                  <a:lnTo>
                    <a:pt x="896938" y="196954"/>
                  </a:lnTo>
                  <a:lnTo>
                    <a:pt x="887413" y="199733"/>
                  </a:lnTo>
                  <a:lnTo>
                    <a:pt x="877094" y="200925"/>
                  </a:lnTo>
                  <a:lnTo>
                    <a:pt x="866775" y="201719"/>
                  </a:lnTo>
                  <a:lnTo>
                    <a:pt x="855266" y="201719"/>
                  </a:lnTo>
                  <a:lnTo>
                    <a:pt x="843360" y="200925"/>
                  </a:lnTo>
                  <a:lnTo>
                    <a:pt x="831454" y="198939"/>
                  </a:lnTo>
                  <a:lnTo>
                    <a:pt x="818357" y="195763"/>
                  </a:lnTo>
                  <a:lnTo>
                    <a:pt x="805260" y="191792"/>
                  </a:lnTo>
                  <a:lnTo>
                    <a:pt x="791369" y="186233"/>
                  </a:lnTo>
                  <a:lnTo>
                    <a:pt x="777082" y="179879"/>
                  </a:lnTo>
                  <a:lnTo>
                    <a:pt x="760016" y="171938"/>
                  </a:lnTo>
                  <a:lnTo>
                    <a:pt x="743347" y="165187"/>
                  </a:lnTo>
                  <a:lnTo>
                    <a:pt x="778272" y="181468"/>
                  </a:lnTo>
                  <a:lnTo>
                    <a:pt x="812007" y="196954"/>
                  </a:lnTo>
                  <a:lnTo>
                    <a:pt x="828279" y="204101"/>
                  </a:lnTo>
                  <a:lnTo>
                    <a:pt x="844551" y="210852"/>
                  </a:lnTo>
                  <a:lnTo>
                    <a:pt x="860029" y="217205"/>
                  </a:lnTo>
                  <a:lnTo>
                    <a:pt x="875110" y="222367"/>
                  </a:lnTo>
                  <a:lnTo>
                    <a:pt x="889397" y="226735"/>
                  </a:lnTo>
                  <a:lnTo>
                    <a:pt x="903288" y="229912"/>
                  </a:lnTo>
                  <a:lnTo>
                    <a:pt x="910035" y="231103"/>
                  </a:lnTo>
                  <a:lnTo>
                    <a:pt x="916385" y="232294"/>
                  </a:lnTo>
                  <a:lnTo>
                    <a:pt x="922735" y="232691"/>
                  </a:lnTo>
                  <a:lnTo>
                    <a:pt x="929085" y="233089"/>
                  </a:lnTo>
                  <a:lnTo>
                    <a:pt x="935038" y="233089"/>
                  </a:lnTo>
                  <a:lnTo>
                    <a:pt x="940991" y="232294"/>
                  </a:lnTo>
                  <a:lnTo>
                    <a:pt x="946547" y="231103"/>
                  </a:lnTo>
                  <a:lnTo>
                    <a:pt x="951707" y="229912"/>
                  </a:lnTo>
                  <a:lnTo>
                    <a:pt x="956866" y="228324"/>
                  </a:lnTo>
                  <a:lnTo>
                    <a:pt x="961629" y="226338"/>
                  </a:lnTo>
                  <a:lnTo>
                    <a:pt x="966788" y="223161"/>
                  </a:lnTo>
                  <a:lnTo>
                    <a:pt x="970757" y="220382"/>
                  </a:lnTo>
                  <a:lnTo>
                    <a:pt x="972741" y="231500"/>
                  </a:lnTo>
                  <a:lnTo>
                    <a:pt x="973535" y="242619"/>
                  </a:lnTo>
                  <a:lnTo>
                    <a:pt x="973932" y="253340"/>
                  </a:lnTo>
                  <a:lnTo>
                    <a:pt x="974329" y="263267"/>
                  </a:lnTo>
                  <a:lnTo>
                    <a:pt x="974329" y="273591"/>
                  </a:lnTo>
                  <a:lnTo>
                    <a:pt x="973932" y="283121"/>
                  </a:lnTo>
                  <a:lnTo>
                    <a:pt x="973138" y="302181"/>
                  </a:lnTo>
                  <a:lnTo>
                    <a:pt x="974725" y="300196"/>
                  </a:lnTo>
                  <a:lnTo>
                    <a:pt x="976710" y="298210"/>
                  </a:lnTo>
                  <a:lnTo>
                    <a:pt x="978297" y="297416"/>
                  </a:lnTo>
                  <a:lnTo>
                    <a:pt x="980282" y="297019"/>
                  </a:lnTo>
                  <a:lnTo>
                    <a:pt x="982663" y="297416"/>
                  </a:lnTo>
                  <a:lnTo>
                    <a:pt x="985044" y="299005"/>
                  </a:lnTo>
                  <a:lnTo>
                    <a:pt x="987822" y="301784"/>
                  </a:lnTo>
                  <a:lnTo>
                    <a:pt x="989807" y="304564"/>
                  </a:lnTo>
                  <a:lnTo>
                    <a:pt x="991791" y="308932"/>
                  </a:lnTo>
                  <a:lnTo>
                    <a:pt x="994172" y="313697"/>
                  </a:lnTo>
                  <a:lnTo>
                    <a:pt x="995760" y="318859"/>
                  </a:lnTo>
                  <a:lnTo>
                    <a:pt x="997744" y="325212"/>
                  </a:lnTo>
                  <a:lnTo>
                    <a:pt x="998935" y="331963"/>
                  </a:lnTo>
                  <a:lnTo>
                    <a:pt x="1000919" y="339507"/>
                  </a:lnTo>
                  <a:lnTo>
                    <a:pt x="1002110" y="347846"/>
                  </a:lnTo>
                  <a:lnTo>
                    <a:pt x="1002904" y="356185"/>
                  </a:lnTo>
                  <a:lnTo>
                    <a:pt x="1003697" y="364523"/>
                  </a:lnTo>
                  <a:lnTo>
                    <a:pt x="1004094" y="373656"/>
                  </a:lnTo>
                  <a:lnTo>
                    <a:pt x="1004491" y="383584"/>
                  </a:lnTo>
                  <a:lnTo>
                    <a:pt x="1004888" y="393114"/>
                  </a:lnTo>
                  <a:lnTo>
                    <a:pt x="1004491" y="403438"/>
                  </a:lnTo>
                  <a:lnTo>
                    <a:pt x="1004094" y="412571"/>
                  </a:lnTo>
                  <a:lnTo>
                    <a:pt x="1003697" y="422101"/>
                  </a:lnTo>
                  <a:lnTo>
                    <a:pt x="1002904" y="430837"/>
                  </a:lnTo>
                  <a:lnTo>
                    <a:pt x="1002110" y="439175"/>
                  </a:lnTo>
                  <a:lnTo>
                    <a:pt x="1000919" y="447117"/>
                  </a:lnTo>
                  <a:lnTo>
                    <a:pt x="998935" y="454265"/>
                  </a:lnTo>
                  <a:lnTo>
                    <a:pt x="997744" y="461015"/>
                  </a:lnTo>
                  <a:lnTo>
                    <a:pt x="995760" y="467368"/>
                  </a:lnTo>
                  <a:lnTo>
                    <a:pt x="994172" y="472928"/>
                  </a:lnTo>
                  <a:lnTo>
                    <a:pt x="991791" y="478090"/>
                  </a:lnTo>
                  <a:lnTo>
                    <a:pt x="989807" y="481663"/>
                  </a:lnTo>
                  <a:lnTo>
                    <a:pt x="987822" y="485237"/>
                  </a:lnTo>
                  <a:lnTo>
                    <a:pt x="985044" y="487620"/>
                  </a:lnTo>
                  <a:lnTo>
                    <a:pt x="982663" y="488811"/>
                  </a:lnTo>
                  <a:lnTo>
                    <a:pt x="980282" y="489605"/>
                  </a:lnTo>
                  <a:lnTo>
                    <a:pt x="978694" y="489605"/>
                  </a:lnTo>
                  <a:lnTo>
                    <a:pt x="977504" y="488811"/>
                  </a:lnTo>
                  <a:lnTo>
                    <a:pt x="975122" y="487223"/>
                  </a:lnTo>
                  <a:lnTo>
                    <a:pt x="972741" y="484840"/>
                  </a:lnTo>
                  <a:lnTo>
                    <a:pt x="970360" y="481266"/>
                  </a:lnTo>
                  <a:lnTo>
                    <a:pt x="968375" y="476898"/>
                  </a:lnTo>
                  <a:lnTo>
                    <a:pt x="966391" y="471736"/>
                  </a:lnTo>
                  <a:lnTo>
                    <a:pt x="964010" y="465780"/>
                  </a:lnTo>
                  <a:lnTo>
                    <a:pt x="962422" y="459030"/>
                  </a:lnTo>
                  <a:lnTo>
                    <a:pt x="960438" y="476104"/>
                  </a:lnTo>
                  <a:lnTo>
                    <a:pt x="957263" y="491988"/>
                  </a:lnTo>
                  <a:lnTo>
                    <a:pt x="953691" y="507871"/>
                  </a:lnTo>
                  <a:lnTo>
                    <a:pt x="949325" y="523754"/>
                  </a:lnTo>
                  <a:lnTo>
                    <a:pt x="944563" y="538844"/>
                  </a:lnTo>
                  <a:lnTo>
                    <a:pt x="939404" y="553536"/>
                  </a:lnTo>
                  <a:lnTo>
                    <a:pt x="933451" y="567434"/>
                  </a:lnTo>
                  <a:lnTo>
                    <a:pt x="927101" y="581332"/>
                  </a:lnTo>
                  <a:lnTo>
                    <a:pt x="920354" y="594435"/>
                  </a:lnTo>
                  <a:lnTo>
                    <a:pt x="912813" y="607539"/>
                  </a:lnTo>
                  <a:lnTo>
                    <a:pt x="905272" y="619849"/>
                  </a:lnTo>
                  <a:lnTo>
                    <a:pt x="896938" y="631364"/>
                  </a:lnTo>
                  <a:lnTo>
                    <a:pt x="888604" y="642880"/>
                  </a:lnTo>
                  <a:lnTo>
                    <a:pt x="879872" y="653601"/>
                  </a:lnTo>
                  <a:lnTo>
                    <a:pt x="870347" y="663925"/>
                  </a:lnTo>
                  <a:lnTo>
                    <a:pt x="861219" y="673852"/>
                  </a:lnTo>
                  <a:lnTo>
                    <a:pt x="851694" y="682985"/>
                  </a:lnTo>
                  <a:lnTo>
                    <a:pt x="841772" y="691721"/>
                  </a:lnTo>
                  <a:lnTo>
                    <a:pt x="831851" y="700060"/>
                  </a:lnTo>
                  <a:lnTo>
                    <a:pt x="821532" y="707604"/>
                  </a:lnTo>
                  <a:lnTo>
                    <a:pt x="811610" y="714752"/>
                  </a:lnTo>
                  <a:lnTo>
                    <a:pt x="801291" y="721105"/>
                  </a:lnTo>
                  <a:lnTo>
                    <a:pt x="790972" y="727062"/>
                  </a:lnTo>
                  <a:lnTo>
                    <a:pt x="780257" y="732224"/>
                  </a:lnTo>
                  <a:lnTo>
                    <a:pt x="769938" y="736989"/>
                  </a:lnTo>
                  <a:lnTo>
                    <a:pt x="759619" y="741357"/>
                  </a:lnTo>
                  <a:lnTo>
                    <a:pt x="749301" y="744533"/>
                  </a:lnTo>
                  <a:lnTo>
                    <a:pt x="738585" y="747710"/>
                  </a:lnTo>
                  <a:lnTo>
                    <a:pt x="728663" y="750093"/>
                  </a:lnTo>
                  <a:lnTo>
                    <a:pt x="718344" y="751284"/>
                  </a:lnTo>
                  <a:lnTo>
                    <a:pt x="708819" y="752475"/>
                  </a:lnTo>
                  <a:lnTo>
                    <a:pt x="698897" y="752475"/>
                  </a:lnTo>
                  <a:lnTo>
                    <a:pt x="690960" y="752475"/>
                  </a:lnTo>
                  <a:lnTo>
                    <a:pt x="683022" y="751284"/>
                  </a:lnTo>
                  <a:lnTo>
                    <a:pt x="674688" y="749695"/>
                  </a:lnTo>
                  <a:lnTo>
                    <a:pt x="665560" y="747313"/>
                  </a:lnTo>
                  <a:lnTo>
                    <a:pt x="656432" y="744136"/>
                  </a:lnTo>
                  <a:lnTo>
                    <a:pt x="646907" y="740960"/>
                  </a:lnTo>
                  <a:lnTo>
                    <a:pt x="637779" y="736195"/>
                  </a:lnTo>
                  <a:lnTo>
                    <a:pt x="628254" y="731430"/>
                  </a:lnTo>
                  <a:lnTo>
                    <a:pt x="617935" y="725870"/>
                  </a:lnTo>
                  <a:lnTo>
                    <a:pt x="608410" y="719914"/>
                  </a:lnTo>
                  <a:lnTo>
                    <a:pt x="598091" y="713561"/>
                  </a:lnTo>
                  <a:lnTo>
                    <a:pt x="588169" y="706413"/>
                  </a:lnTo>
                  <a:lnTo>
                    <a:pt x="578247" y="698471"/>
                  </a:lnTo>
                  <a:lnTo>
                    <a:pt x="568325" y="690133"/>
                  </a:lnTo>
                  <a:lnTo>
                    <a:pt x="558007" y="681397"/>
                  </a:lnTo>
                  <a:lnTo>
                    <a:pt x="548482" y="671867"/>
                  </a:lnTo>
                  <a:lnTo>
                    <a:pt x="538560" y="662734"/>
                  </a:lnTo>
                  <a:lnTo>
                    <a:pt x="529035" y="652410"/>
                  </a:lnTo>
                  <a:lnTo>
                    <a:pt x="519510" y="641688"/>
                  </a:lnTo>
                  <a:lnTo>
                    <a:pt x="509985" y="630570"/>
                  </a:lnTo>
                  <a:lnTo>
                    <a:pt x="501254" y="619452"/>
                  </a:lnTo>
                  <a:lnTo>
                    <a:pt x="492522" y="607539"/>
                  </a:lnTo>
                  <a:lnTo>
                    <a:pt x="483791" y="595230"/>
                  </a:lnTo>
                  <a:lnTo>
                    <a:pt x="475854" y="582523"/>
                  </a:lnTo>
                  <a:lnTo>
                    <a:pt x="467916" y="569419"/>
                  </a:lnTo>
                  <a:lnTo>
                    <a:pt x="460772" y="556315"/>
                  </a:lnTo>
                  <a:lnTo>
                    <a:pt x="453629" y="542417"/>
                  </a:lnTo>
                  <a:lnTo>
                    <a:pt x="447279" y="528519"/>
                  </a:lnTo>
                  <a:lnTo>
                    <a:pt x="441325" y="514224"/>
                  </a:lnTo>
                  <a:lnTo>
                    <a:pt x="435769" y="499929"/>
                  </a:lnTo>
                  <a:lnTo>
                    <a:pt x="431007" y="485237"/>
                  </a:lnTo>
                  <a:lnTo>
                    <a:pt x="426244" y="470148"/>
                  </a:lnTo>
                  <a:lnTo>
                    <a:pt x="424657" y="474913"/>
                  </a:lnTo>
                  <a:lnTo>
                    <a:pt x="422672" y="480075"/>
                  </a:lnTo>
                  <a:lnTo>
                    <a:pt x="421085" y="484046"/>
                  </a:lnTo>
                  <a:lnTo>
                    <a:pt x="419101" y="487620"/>
                  </a:lnTo>
                  <a:lnTo>
                    <a:pt x="417116" y="490399"/>
                  </a:lnTo>
                  <a:lnTo>
                    <a:pt x="414735" y="492385"/>
                  </a:lnTo>
                  <a:lnTo>
                    <a:pt x="412354" y="493576"/>
                  </a:lnTo>
                  <a:lnTo>
                    <a:pt x="410369" y="493973"/>
                  </a:lnTo>
                  <a:lnTo>
                    <a:pt x="407591" y="493576"/>
                  </a:lnTo>
                  <a:lnTo>
                    <a:pt x="405210" y="491988"/>
                  </a:lnTo>
                  <a:lnTo>
                    <a:pt x="402829" y="490002"/>
                  </a:lnTo>
                  <a:lnTo>
                    <a:pt x="400447" y="486428"/>
                  </a:lnTo>
                  <a:lnTo>
                    <a:pt x="398463" y="482855"/>
                  </a:lnTo>
                  <a:lnTo>
                    <a:pt x="396082" y="477693"/>
                  </a:lnTo>
                  <a:lnTo>
                    <a:pt x="394494" y="472133"/>
                  </a:lnTo>
                  <a:lnTo>
                    <a:pt x="392907" y="465780"/>
                  </a:lnTo>
                  <a:lnTo>
                    <a:pt x="391319" y="459030"/>
                  </a:lnTo>
                  <a:lnTo>
                    <a:pt x="390129" y="451882"/>
                  </a:lnTo>
                  <a:lnTo>
                    <a:pt x="388541" y="443940"/>
                  </a:lnTo>
                  <a:lnTo>
                    <a:pt x="387351" y="435602"/>
                  </a:lnTo>
                  <a:lnTo>
                    <a:pt x="386557" y="426469"/>
                  </a:lnTo>
                  <a:lnTo>
                    <a:pt x="386160" y="417336"/>
                  </a:lnTo>
                  <a:lnTo>
                    <a:pt x="385763" y="407409"/>
                  </a:lnTo>
                  <a:lnTo>
                    <a:pt x="385763" y="397879"/>
                  </a:lnTo>
                  <a:lnTo>
                    <a:pt x="385763" y="388349"/>
                  </a:lnTo>
                  <a:lnTo>
                    <a:pt x="386160" y="378421"/>
                  </a:lnTo>
                  <a:lnTo>
                    <a:pt x="386557" y="369288"/>
                  </a:lnTo>
                  <a:lnTo>
                    <a:pt x="387351" y="360156"/>
                  </a:lnTo>
                  <a:lnTo>
                    <a:pt x="388541" y="351817"/>
                  </a:lnTo>
                  <a:lnTo>
                    <a:pt x="390129" y="344272"/>
                  </a:lnTo>
                  <a:lnTo>
                    <a:pt x="391319" y="336728"/>
                  </a:lnTo>
                  <a:lnTo>
                    <a:pt x="392907" y="329977"/>
                  </a:lnTo>
                  <a:lnTo>
                    <a:pt x="394494" y="323624"/>
                  </a:lnTo>
                  <a:lnTo>
                    <a:pt x="396082" y="318065"/>
                  </a:lnTo>
                  <a:lnTo>
                    <a:pt x="398463" y="313697"/>
                  </a:lnTo>
                  <a:lnTo>
                    <a:pt x="400447" y="309329"/>
                  </a:lnTo>
                  <a:lnTo>
                    <a:pt x="402829" y="305755"/>
                  </a:lnTo>
                  <a:lnTo>
                    <a:pt x="405210" y="303770"/>
                  </a:lnTo>
                  <a:lnTo>
                    <a:pt x="407591" y="302181"/>
                  </a:lnTo>
                  <a:lnTo>
                    <a:pt x="410369" y="301784"/>
                  </a:lnTo>
                  <a:lnTo>
                    <a:pt x="411560" y="302181"/>
                  </a:lnTo>
                  <a:lnTo>
                    <a:pt x="413147" y="302975"/>
                  </a:lnTo>
                  <a:lnTo>
                    <a:pt x="413544" y="289872"/>
                  </a:lnTo>
                  <a:lnTo>
                    <a:pt x="414338" y="277562"/>
                  </a:lnTo>
                  <a:lnTo>
                    <a:pt x="415925" y="266444"/>
                  </a:lnTo>
                  <a:lnTo>
                    <a:pt x="418307" y="255722"/>
                  </a:lnTo>
                  <a:lnTo>
                    <a:pt x="417116" y="242222"/>
                  </a:lnTo>
                  <a:lnTo>
                    <a:pt x="415925" y="229515"/>
                  </a:lnTo>
                  <a:lnTo>
                    <a:pt x="415925" y="217205"/>
                  </a:lnTo>
                  <a:lnTo>
                    <a:pt x="416322" y="206484"/>
                  </a:lnTo>
                  <a:lnTo>
                    <a:pt x="417910" y="195763"/>
                  </a:lnTo>
                  <a:lnTo>
                    <a:pt x="419497" y="185835"/>
                  </a:lnTo>
                  <a:lnTo>
                    <a:pt x="421482" y="176305"/>
                  </a:lnTo>
                  <a:lnTo>
                    <a:pt x="424260" y="167570"/>
                  </a:lnTo>
                  <a:lnTo>
                    <a:pt x="427435" y="159628"/>
                  </a:lnTo>
                  <a:lnTo>
                    <a:pt x="431007" y="152480"/>
                  </a:lnTo>
                  <a:lnTo>
                    <a:pt x="434975" y="145730"/>
                  </a:lnTo>
                  <a:lnTo>
                    <a:pt x="439341" y="139377"/>
                  </a:lnTo>
                  <a:lnTo>
                    <a:pt x="444501" y="133420"/>
                  </a:lnTo>
                  <a:lnTo>
                    <a:pt x="449660" y="128258"/>
                  </a:lnTo>
                  <a:lnTo>
                    <a:pt x="455613" y="123890"/>
                  </a:lnTo>
                  <a:lnTo>
                    <a:pt x="461566" y="119522"/>
                  </a:lnTo>
                  <a:lnTo>
                    <a:pt x="434182" y="119919"/>
                  </a:lnTo>
                  <a:lnTo>
                    <a:pt x="413147" y="120714"/>
                  </a:lnTo>
                  <a:lnTo>
                    <a:pt x="394891" y="121508"/>
                  </a:lnTo>
                  <a:lnTo>
                    <a:pt x="401241" y="118728"/>
                  </a:lnTo>
                  <a:lnTo>
                    <a:pt x="407591" y="115154"/>
                  </a:lnTo>
                  <a:lnTo>
                    <a:pt x="420291" y="107213"/>
                  </a:lnTo>
                  <a:lnTo>
                    <a:pt x="433388" y="98477"/>
                  </a:lnTo>
                  <a:lnTo>
                    <a:pt x="446485" y="88947"/>
                  </a:lnTo>
                  <a:lnTo>
                    <a:pt x="459185" y="79814"/>
                  </a:lnTo>
                  <a:lnTo>
                    <a:pt x="471488" y="71475"/>
                  </a:lnTo>
                  <a:lnTo>
                    <a:pt x="482601" y="63931"/>
                  </a:lnTo>
                  <a:lnTo>
                    <a:pt x="488157" y="60357"/>
                  </a:lnTo>
                  <a:lnTo>
                    <a:pt x="493316" y="57577"/>
                  </a:lnTo>
                  <a:lnTo>
                    <a:pt x="507604" y="50827"/>
                  </a:lnTo>
                  <a:lnTo>
                    <a:pt x="521891" y="44473"/>
                  </a:lnTo>
                  <a:lnTo>
                    <a:pt x="536179" y="38517"/>
                  </a:lnTo>
                  <a:lnTo>
                    <a:pt x="550069" y="32958"/>
                  </a:lnTo>
                  <a:lnTo>
                    <a:pt x="563563" y="27796"/>
                  </a:lnTo>
                  <a:lnTo>
                    <a:pt x="577057" y="23428"/>
                  </a:lnTo>
                  <a:lnTo>
                    <a:pt x="590551" y="19457"/>
                  </a:lnTo>
                  <a:lnTo>
                    <a:pt x="603647" y="15883"/>
                  </a:lnTo>
                  <a:lnTo>
                    <a:pt x="616744" y="12310"/>
                  </a:lnTo>
                  <a:lnTo>
                    <a:pt x="629841" y="9927"/>
                  </a:lnTo>
                  <a:lnTo>
                    <a:pt x="642541" y="7148"/>
                  </a:lnTo>
                  <a:lnTo>
                    <a:pt x="654844" y="5162"/>
                  </a:lnTo>
                  <a:lnTo>
                    <a:pt x="666751" y="3574"/>
                  </a:lnTo>
                  <a:lnTo>
                    <a:pt x="679054" y="2382"/>
                  </a:lnTo>
                  <a:lnTo>
                    <a:pt x="690960" y="1191"/>
                  </a:lnTo>
                  <a:lnTo>
                    <a:pt x="702866" y="397"/>
                  </a:lnTo>
                  <a:lnTo>
                    <a:pt x="713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defRPr/>
              </a:pPr>
              <a:endParaRPr lang="zh-CN" altLang="en-US" strike="noStrike" noProof="1">
                <a:solidFill>
                  <a:srgbClr val="FFFFFF"/>
                </a:solidFill>
                <a:ea typeface="Arial" panose="020B0604020202020204" pitchFamily="34" charset="0"/>
              </a:endParaRPr>
            </a:p>
          </p:txBody>
        </p:sp>
      </p:grpSp>
      <p:grpSp>
        <p:nvGrpSpPr>
          <p:cNvPr id="21509" name="组合 5"/>
          <p:cNvGrpSpPr/>
          <p:nvPr/>
        </p:nvGrpSpPr>
        <p:grpSpPr>
          <a:xfrm>
            <a:off x="8470900" y="4378325"/>
            <a:ext cx="654050" cy="654050"/>
            <a:chOff x="8891272" y="3163662"/>
            <a:chExt cx="682468" cy="682468"/>
          </a:xfrm>
        </p:grpSpPr>
        <p:sp>
          <p:nvSpPr>
            <p:cNvPr id="7" name="椭圆 6"/>
            <p:cNvSpPr/>
            <p:nvPr/>
          </p:nvSpPr>
          <p:spPr>
            <a:xfrm>
              <a:off x="8891272" y="3163662"/>
              <a:ext cx="682468" cy="682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8" name="KSO_Shape"/>
            <p:cNvSpPr/>
            <p:nvPr/>
          </p:nvSpPr>
          <p:spPr bwMode="auto">
            <a:xfrm>
              <a:off x="9063787" y="3341801"/>
              <a:ext cx="337439" cy="326191"/>
            </a:xfrm>
            <a:custGeom>
              <a:avLst/>
              <a:gdLst>
                <a:gd name="T0" fmla="*/ 2147483646 w 5440"/>
                <a:gd name="T1" fmla="*/ 2147483646 h 5267"/>
                <a:gd name="T2" fmla="*/ 2147483646 w 5440"/>
                <a:gd name="T3" fmla="*/ 2147483646 h 5267"/>
                <a:gd name="T4" fmla="*/ 2147483646 w 5440"/>
                <a:gd name="T5" fmla="*/ 2147483646 h 5267"/>
                <a:gd name="T6" fmla="*/ 2147483646 w 5440"/>
                <a:gd name="T7" fmla="*/ 2147483646 h 5267"/>
                <a:gd name="T8" fmla="*/ 2147483646 w 5440"/>
                <a:gd name="T9" fmla="*/ 2147483646 h 5267"/>
                <a:gd name="T10" fmla="*/ 2147483646 w 5440"/>
                <a:gd name="T11" fmla="*/ 2147483646 h 5267"/>
                <a:gd name="T12" fmla="*/ 2147483646 w 5440"/>
                <a:gd name="T13" fmla="*/ 2147483646 h 5267"/>
                <a:gd name="T14" fmla="*/ 2147483646 w 5440"/>
                <a:gd name="T15" fmla="*/ 2147483646 h 5267"/>
                <a:gd name="T16" fmla="*/ 2147483646 w 5440"/>
                <a:gd name="T17" fmla="*/ 2147483646 h 5267"/>
                <a:gd name="T18" fmla="*/ 2147483646 w 5440"/>
                <a:gd name="T19" fmla="*/ 2147483646 h 5267"/>
                <a:gd name="T20" fmla="*/ 2147483646 w 5440"/>
                <a:gd name="T21" fmla="*/ 2147483646 h 5267"/>
                <a:gd name="T22" fmla="*/ 2147483646 w 5440"/>
                <a:gd name="T23" fmla="*/ 2147483646 h 5267"/>
                <a:gd name="T24" fmla="*/ 2147483646 w 5440"/>
                <a:gd name="T25" fmla="*/ 2147483646 h 5267"/>
                <a:gd name="T26" fmla="*/ 2147483646 w 5440"/>
                <a:gd name="T27" fmla="*/ 2147483646 h 5267"/>
                <a:gd name="T28" fmla="*/ 2147483646 w 5440"/>
                <a:gd name="T29" fmla="*/ 2147483646 h 5267"/>
                <a:gd name="T30" fmla="*/ 429445831 w 5440"/>
                <a:gd name="T31" fmla="*/ 2147483646 h 5267"/>
                <a:gd name="T32" fmla="*/ 85840210 w 5440"/>
                <a:gd name="T33" fmla="*/ 2147483646 h 5267"/>
                <a:gd name="T34" fmla="*/ 1545979988 w 5440"/>
                <a:gd name="T35" fmla="*/ 2147483646 h 5267"/>
                <a:gd name="T36" fmla="*/ 2147483646 w 5440"/>
                <a:gd name="T37" fmla="*/ 2147483646 h 5267"/>
                <a:gd name="T38" fmla="*/ 2147483646 w 5440"/>
                <a:gd name="T39" fmla="*/ 2147483646 h 5267"/>
                <a:gd name="T40" fmla="*/ 2147483646 w 5440"/>
                <a:gd name="T41" fmla="*/ 2147483646 h 5267"/>
                <a:gd name="T42" fmla="*/ 2147483646 w 5440"/>
                <a:gd name="T43" fmla="*/ 2147483646 h 5267"/>
                <a:gd name="T44" fmla="*/ 2147483646 w 5440"/>
                <a:gd name="T45" fmla="*/ 2147483646 h 5267"/>
                <a:gd name="T46" fmla="*/ 2147483646 w 5440"/>
                <a:gd name="T47" fmla="*/ 2147483646 h 5267"/>
                <a:gd name="T48" fmla="*/ 2147483646 w 5440"/>
                <a:gd name="T49" fmla="*/ 2147483646 h 5267"/>
                <a:gd name="T50" fmla="*/ 2147483646 w 5440"/>
                <a:gd name="T51" fmla="*/ 2147483646 h 5267"/>
                <a:gd name="T52" fmla="*/ 2147483646 w 5440"/>
                <a:gd name="T53" fmla="*/ 2147483646 h 5267"/>
                <a:gd name="T54" fmla="*/ 2147483646 w 5440"/>
                <a:gd name="T55" fmla="*/ 2147483646 h 5267"/>
                <a:gd name="T56" fmla="*/ 2147483646 w 5440"/>
                <a:gd name="T57" fmla="*/ 2147483646 h 5267"/>
                <a:gd name="T58" fmla="*/ 2147483646 w 5440"/>
                <a:gd name="T59" fmla="*/ 2147483646 h 5267"/>
                <a:gd name="T60" fmla="*/ 2147483646 w 5440"/>
                <a:gd name="T61" fmla="*/ 2147483646 h 5267"/>
                <a:gd name="T62" fmla="*/ 2147483646 w 5440"/>
                <a:gd name="T63" fmla="*/ 2147483646 h 5267"/>
                <a:gd name="T64" fmla="*/ 2147483646 w 5440"/>
                <a:gd name="T65" fmla="*/ 2147483646 h 5267"/>
                <a:gd name="T66" fmla="*/ 2147483646 w 5440"/>
                <a:gd name="T67" fmla="*/ 2147483646 h 5267"/>
                <a:gd name="T68" fmla="*/ 2147483646 w 5440"/>
                <a:gd name="T69" fmla="*/ 2147483646 h 5267"/>
                <a:gd name="T70" fmla="*/ 2147483646 w 5440"/>
                <a:gd name="T71" fmla="*/ 2147483646 h 5267"/>
                <a:gd name="T72" fmla="*/ 2147483646 w 5440"/>
                <a:gd name="T73" fmla="*/ 2147483646 h 5267"/>
                <a:gd name="T74" fmla="*/ 2147483646 w 5440"/>
                <a:gd name="T75" fmla="*/ 2147483646 h 5267"/>
                <a:gd name="T76" fmla="*/ 2147483646 w 5440"/>
                <a:gd name="T77" fmla="*/ 2147483646 h 5267"/>
                <a:gd name="T78" fmla="*/ 2147483646 w 5440"/>
                <a:gd name="T79" fmla="*/ 2147483646 h 5267"/>
                <a:gd name="T80" fmla="*/ 2147483646 w 5440"/>
                <a:gd name="T81" fmla="*/ 2147483646 h 5267"/>
                <a:gd name="T82" fmla="*/ 2147483646 w 5440"/>
                <a:gd name="T83" fmla="*/ 2147483646 h 5267"/>
                <a:gd name="T84" fmla="*/ 2147483646 w 5440"/>
                <a:gd name="T85" fmla="*/ 2147483646 h 5267"/>
                <a:gd name="T86" fmla="*/ 2147483646 w 5440"/>
                <a:gd name="T87" fmla="*/ 2147483646 h 5267"/>
                <a:gd name="T88" fmla="*/ 2147483646 w 5440"/>
                <a:gd name="T89" fmla="*/ 2147483646 h 5267"/>
                <a:gd name="T90" fmla="*/ 2147483646 w 5440"/>
                <a:gd name="T91" fmla="*/ 2147483646 h 5267"/>
                <a:gd name="T92" fmla="*/ 2147483646 w 5440"/>
                <a:gd name="T93" fmla="*/ 2147483646 h 5267"/>
                <a:gd name="T94" fmla="*/ 2147483646 w 5440"/>
                <a:gd name="T95" fmla="*/ 2147483646 h 5267"/>
                <a:gd name="T96" fmla="*/ 2147483646 w 5440"/>
                <a:gd name="T97" fmla="*/ 2147483646 h 5267"/>
                <a:gd name="T98" fmla="*/ 2147483646 w 5440"/>
                <a:gd name="T99" fmla="*/ 2147483646 h 5267"/>
                <a:gd name="T100" fmla="*/ 2147483646 w 5440"/>
                <a:gd name="T101" fmla="*/ 2147483646 h 5267"/>
                <a:gd name="T102" fmla="*/ 2147483646 w 5440"/>
                <a:gd name="T103" fmla="*/ 2147483646 h 5267"/>
                <a:gd name="T104" fmla="*/ 2147483646 w 5440"/>
                <a:gd name="T105" fmla="*/ 2147483646 h 5267"/>
                <a:gd name="T106" fmla="*/ 2147483646 w 5440"/>
                <a:gd name="T107" fmla="*/ 2147483646 h 5267"/>
                <a:gd name="T108" fmla="*/ 2147483646 w 5440"/>
                <a:gd name="T109" fmla="*/ 2147483646 h 52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440" h="5267">
                  <a:moveTo>
                    <a:pt x="1521" y="2392"/>
                  </a:moveTo>
                  <a:lnTo>
                    <a:pt x="1521" y="2392"/>
                  </a:lnTo>
                  <a:lnTo>
                    <a:pt x="1525" y="2395"/>
                  </a:lnTo>
                  <a:lnTo>
                    <a:pt x="2073" y="2944"/>
                  </a:lnTo>
                  <a:lnTo>
                    <a:pt x="2265" y="2753"/>
                  </a:lnTo>
                  <a:lnTo>
                    <a:pt x="2058" y="2546"/>
                  </a:lnTo>
                  <a:lnTo>
                    <a:pt x="1964" y="2452"/>
                  </a:lnTo>
                  <a:lnTo>
                    <a:pt x="2443" y="1974"/>
                  </a:lnTo>
                  <a:lnTo>
                    <a:pt x="2506" y="1981"/>
                  </a:lnTo>
                  <a:lnTo>
                    <a:pt x="2531" y="1984"/>
                  </a:lnTo>
                  <a:lnTo>
                    <a:pt x="2554" y="1985"/>
                  </a:lnTo>
                  <a:lnTo>
                    <a:pt x="2579" y="1984"/>
                  </a:lnTo>
                  <a:lnTo>
                    <a:pt x="2603" y="1981"/>
                  </a:lnTo>
                  <a:lnTo>
                    <a:pt x="2628" y="1978"/>
                  </a:lnTo>
                  <a:lnTo>
                    <a:pt x="2651" y="1973"/>
                  </a:lnTo>
                  <a:lnTo>
                    <a:pt x="2300" y="1621"/>
                  </a:lnTo>
                  <a:lnTo>
                    <a:pt x="2288" y="1611"/>
                  </a:lnTo>
                  <a:lnTo>
                    <a:pt x="2277" y="1601"/>
                  </a:lnTo>
                  <a:lnTo>
                    <a:pt x="2287" y="1564"/>
                  </a:lnTo>
                  <a:lnTo>
                    <a:pt x="2295" y="1528"/>
                  </a:lnTo>
                  <a:lnTo>
                    <a:pt x="2302" y="1490"/>
                  </a:lnTo>
                  <a:lnTo>
                    <a:pt x="2308" y="1454"/>
                  </a:lnTo>
                  <a:lnTo>
                    <a:pt x="2313" y="1416"/>
                  </a:lnTo>
                  <a:lnTo>
                    <a:pt x="2316" y="1379"/>
                  </a:lnTo>
                  <a:lnTo>
                    <a:pt x="2318" y="1340"/>
                  </a:lnTo>
                  <a:lnTo>
                    <a:pt x="2320" y="1303"/>
                  </a:lnTo>
                  <a:lnTo>
                    <a:pt x="2320" y="1265"/>
                  </a:lnTo>
                  <a:lnTo>
                    <a:pt x="2318" y="1227"/>
                  </a:lnTo>
                  <a:lnTo>
                    <a:pt x="2316" y="1190"/>
                  </a:lnTo>
                  <a:lnTo>
                    <a:pt x="2311" y="1152"/>
                  </a:lnTo>
                  <a:lnTo>
                    <a:pt x="2307" y="1115"/>
                  </a:lnTo>
                  <a:lnTo>
                    <a:pt x="2301" y="1077"/>
                  </a:lnTo>
                  <a:lnTo>
                    <a:pt x="2293" y="1041"/>
                  </a:lnTo>
                  <a:lnTo>
                    <a:pt x="2284" y="1004"/>
                  </a:lnTo>
                  <a:lnTo>
                    <a:pt x="2275" y="967"/>
                  </a:lnTo>
                  <a:lnTo>
                    <a:pt x="2263" y="931"/>
                  </a:lnTo>
                  <a:lnTo>
                    <a:pt x="2252" y="895"/>
                  </a:lnTo>
                  <a:lnTo>
                    <a:pt x="2238" y="859"/>
                  </a:lnTo>
                  <a:lnTo>
                    <a:pt x="2222" y="824"/>
                  </a:lnTo>
                  <a:lnTo>
                    <a:pt x="2207" y="789"/>
                  </a:lnTo>
                  <a:lnTo>
                    <a:pt x="2190" y="754"/>
                  </a:lnTo>
                  <a:lnTo>
                    <a:pt x="2171" y="720"/>
                  </a:lnTo>
                  <a:lnTo>
                    <a:pt x="2152" y="687"/>
                  </a:lnTo>
                  <a:lnTo>
                    <a:pt x="2131" y="654"/>
                  </a:lnTo>
                  <a:lnTo>
                    <a:pt x="2109" y="621"/>
                  </a:lnTo>
                  <a:lnTo>
                    <a:pt x="2085" y="590"/>
                  </a:lnTo>
                  <a:lnTo>
                    <a:pt x="2061" y="558"/>
                  </a:lnTo>
                  <a:lnTo>
                    <a:pt x="2035" y="528"/>
                  </a:lnTo>
                  <a:lnTo>
                    <a:pt x="2008" y="498"/>
                  </a:lnTo>
                  <a:lnTo>
                    <a:pt x="1980" y="469"/>
                  </a:lnTo>
                  <a:lnTo>
                    <a:pt x="1952" y="441"/>
                  </a:lnTo>
                  <a:lnTo>
                    <a:pt x="1922" y="414"/>
                  </a:lnTo>
                  <a:lnTo>
                    <a:pt x="1892" y="389"/>
                  </a:lnTo>
                  <a:lnTo>
                    <a:pt x="1860" y="365"/>
                  </a:lnTo>
                  <a:lnTo>
                    <a:pt x="1828" y="341"/>
                  </a:lnTo>
                  <a:lnTo>
                    <a:pt x="1797" y="319"/>
                  </a:lnTo>
                  <a:lnTo>
                    <a:pt x="1764" y="299"/>
                  </a:lnTo>
                  <a:lnTo>
                    <a:pt x="1731" y="279"/>
                  </a:lnTo>
                  <a:lnTo>
                    <a:pt x="1697" y="260"/>
                  </a:lnTo>
                  <a:lnTo>
                    <a:pt x="1663" y="244"/>
                  </a:lnTo>
                  <a:lnTo>
                    <a:pt x="1628" y="228"/>
                  </a:lnTo>
                  <a:lnTo>
                    <a:pt x="1593" y="212"/>
                  </a:lnTo>
                  <a:lnTo>
                    <a:pt x="1558" y="199"/>
                  </a:lnTo>
                  <a:lnTo>
                    <a:pt x="1523" y="187"/>
                  </a:lnTo>
                  <a:lnTo>
                    <a:pt x="1486" y="176"/>
                  </a:lnTo>
                  <a:lnTo>
                    <a:pt x="1450" y="165"/>
                  </a:lnTo>
                  <a:lnTo>
                    <a:pt x="1414" y="157"/>
                  </a:lnTo>
                  <a:lnTo>
                    <a:pt x="1376" y="150"/>
                  </a:lnTo>
                  <a:lnTo>
                    <a:pt x="1340" y="143"/>
                  </a:lnTo>
                  <a:lnTo>
                    <a:pt x="1302" y="139"/>
                  </a:lnTo>
                  <a:lnTo>
                    <a:pt x="1265" y="134"/>
                  </a:lnTo>
                  <a:lnTo>
                    <a:pt x="1228" y="131"/>
                  </a:lnTo>
                  <a:lnTo>
                    <a:pt x="1191" y="130"/>
                  </a:lnTo>
                  <a:lnTo>
                    <a:pt x="1153" y="129"/>
                  </a:lnTo>
                  <a:lnTo>
                    <a:pt x="1116" y="130"/>
                  </a:lnTo>
                  <a:lnTo>
                    <a:pt x="1078" y="133"/>
                  </a:lnTo>
                  <a:lnTo>
                    <a:pt x="1041" y="136"/>
                  </a:lnTo>
                  <a:lnTo>
                    <a:pt x="1003" y="140"/>
                  </a:lnTo>
                  <a:lnTo>
                    <a:pt x="967" y="146"/>
                  </a:lnTo>
                  <a:lnTo>
                    <a:pt x="929" y="153"/>
                  </a:lnTo>
                  <a:lnTo>
                    <a:pt x="893" y="161"/>
                  </a:lnTo>
                  <a:lnTo>
                    <a:pt x="857" y="170"/>
                  </a:lnTo>
                  <a:lnTo>
                    <a:pt x="1514" y="827"/>
                  </a:lnTo>
                  <a:lnTo>
                    <a:pt x="1341" y="1470"/>
                  </a:lnTo>
                  <a:lnTo>
                    <a:pt x="697" y="1642"/>
                  </a:lnTo>
                  <a:lnTo>
                    <a:pt x="41" y="986"/>
                  </a:lnTo>
                  <a:lnTo>
                    <a:pt x="31" y="1022"/>
                  </a:lnTo>
                  <a:lnTo>
                    <a:pt x="23" y="1059"/>
                  </a:lnTo>
                  <a:lnTo>
                    <a:pt x="16" y="1096"/>
                  </a:lnTo>
                  <a:lnTo>
                    <a:pt x="10" y="1133"/>
                  </a:lnTo>
                  <a:lnTo>
                    <a:pt x="7" y="1170"/>
                  </a:lnTo>
                  <a:lnTo>
                    <a:pt x="3" y="1208"/>
                  </a:lnTo>
                  <a:lnTo>
                    <a:pt x="1" y="1245"/>
                  </a:lnTo>
                  <a:lnTo>
                    <a:pt x="0" y="1283"/>
                  </a:lnTo>
                  <a:lnTo>
                    <a:pt x="1" y="1320"/>
                  </a:lnTo>
                  <a:lnTo>
                    <a:pt x="2" y="1358"/>
                  </a:lnTo>
                  <a:lnTo>
                    <a:pt x="4" y="1394"/>
                  </a:lnTo>
                  <a:lnTo>
                    <a:pt x="9" y="1431"/>
                  </a:lnTo>
                  <a:lnTo>
                    <a:pt x="14" y="1469"/>
                  </a:lnTo>
                  <a:lnTo>
                    <a:pt x="21" y="1505"/>
                  </a:lnTo>
                  <a:lnTo>
                    <a:pt x="28" y="1543"/>
                  </a:lnTo>
                  <a:lnTo>
                    <a:pt x="36" y="1579"/>
                  </a:lnTo>
                  <a:lnTo>
                    <a:pt x="47" y="1615"/>
                  </a:lnTo>
                  <a:lnTo>
                    <a:pt x="57" y="1652"/>
                  </a:lnTo>
                  <a:lnTo>
                    <a:pt x="70" y="1687"/>
                  </a:lnTo>
                  <a:lnTo>
                    <a:pt x="84" y="1722"/>
                  </a:lnTo>
                  <a:lnTo>
                    <a:pt x="98" y="1757"/>
                  </a:lnTo>
                  <a:lnTo>
                    <a:pt x="115" y="1793"/>
                  </a:lnTo>
                  <a:lnTo>
                    <a:pt x="131" y="1826"/>
                  </a:lnTo>
                  <a:lnTo>
                    <a:pt x="150" y="1860"/>
                  </a:lnTo>
                  <a:lnTo>
                    <a:pt x="170" y="1893"/>
                  </a:lnTo>
                  <a:lnTo>
                    <a:pt x="190" y="1926"/>
                  </a:lnTo>
                  <a:lnTo>
                    <a:pt x="212" y="1958"/>
                  </a:lnTo>
                  <a:lnTo>
                    <a:pt x="235" y="1989"/>
                  </a:lnTo>
                  <a:lnTo>
                    <a:pt x="260" y="2021"/>
                  </a:lnTo>
                  <a:lnTo>
                    <a:pt x="285" y="2052"/>
                  </a:lnTo>
                  <a:lnTo>
                    <a:pt x="312" y="2081"/>
                  </a:lnTo>
                  <a:lnTo>
                    <a:pt x="340" y="2109"/>
                  </a:lnTo>
                  <a:lnTo>
                    <a:pt x="370" y="2138"/>
                  </a:lnTo>
                  <a:lnTo>
                    <a:pt x="401" y="2166"/>
                  </a:lnTo>
                  <a:lnTo>
                    <a:pt x="434" y="2193"/>
                  </a:lnTo>
                  <a:lnTo>
                    <a:pt x="466" y="2219"/>
                  </a:lnTo>
                  <a:lnTo>
                    <a:pt x="499" y="2243"/>
                  </a:lnTo>
                  <a:lnTo>
                    <a:pt x="533" y="2266"/>
                  </a:lnTo>
                  <a:lnTo>
                    <a:pt x="567" y="2287"/>
                  </a:lnTo>
                  <a:lnTo>
                    <a:pt x="602" y="2307"/>
                  </a:lnTo>
                  <a:lnTo>
                    <a:pt x="639" y="2326"/>
                  </a:lnTo>
                  <a:lnTo>
                    <a:pt x="675" y="2343"/>
                  </a:lnTo>
                  <a:lnTo>
                    <a:pt x="711" y="2359"/>
                  </a:lnTo>
                  <a:lnTo>
                    <a:pt x="748" y="2374"/>
                  </a:lnTo>
                  <a:lnTo>
                    <a:pt x="785" y="2387"/>
                  </a:lnTo>
                  <a:lnTo>
                    <a:pt x="823" y="2400"/>
                  </a:lnTo>
                  <a:lnTo>
                    <a:pt x="861" y="2410"/>
                  </a:lnTo>
                  <a:lnTo>
                    <a:pt x="900" y="2420"/>
                  </a:lnTo>
                  <a:lnTo>
                    <a:pt x="939" y="2428"/>
                  </a:lnTo>
                  <a:lnTo>
                    <a:pt x="977" y="2435"/>
                  </a:lnTo>
                  <a:lnTo>
                    <a:pt x="1016" y="2441"/>
                  </a:lnTo>
                  <a:lnTo>
                    <a:pt x="1055" y="2444"/>
                  </a:lnTo>
                  <a:lnTo>
                    <a:pt x="1095" y="2448"/>
                  </a:lnTo>
                  <a:lnTo>
                    <a:pt x="1133" y="2449"/>
                  </a:lnTo>
                  <a:lnTo>
                    <a:pt x="1173" y="2449"/>
                  </a:lnTo>
                  <a:lnTo>
                    <a:pt x="1212" y="2448"/>
                  </a:lnTo>
                  <a:lnTo>
                    <a:pt x="1252" y="2445"/>
                  </a:lnTo>
                  <a:lnTo>
                    <a:pt x="1290" y="2442"/>
                  </a:lnTo>
                  <a:lnTo>
                    <a:pt x="1329" y="2437"/>
                  </a:lnTo>
                  <a:lnTo>
                    <a:pt x="1368" y="2430"/>
                  </a:lnTo>
                  <a:lnTo>
                    <a:pt x="1406" y="2422"/>
                  </a:lnTo>
                  <a:lnTo>
                    <a:pt x="1445" y="2414"/>
                  </a:lnTo>
                  <a:lnTo>
                    <a:pt x="1484" y="2403"/>
                  </a:lnTo>
                  <a:lnTo>
                    <a:pt x="1521" y="2392"/>
                  </a:lnTo>
                  <a:close/>
                  <a:moveTo>
                    <a:pt x="3463" y="2785"/>
                  </a:moveTo>
                  <a:lnTo>
                    <a:pt x="3463" y="2785"/>
                  </a:lnTo>
                  <a:lnTo>
                    <a:pt x="3459" y="2803"/>
                  </a:lnTo>
                  <a:lnTo>
                    <a:pt x="3457" y="2821"/>
                  </a:lnTo>
                  <a:lnTo>
                    <a:pt x="3454" y="2838"/>
                  </a:lnTo>
                  <a:lnTo>
                    <a:pt x="3453" y="2857"/>
                  </a:lnTo>
                  <a:lnTo>
                    <a:pt x="3452" y="2876"/>
                  </a:lnTo>
                  <a:lnTo>
                    <a:pt x="3452" y="2893"/>
                  </a:lnTo>
                  <a:lnTo>
                    <a:pt x="3453" y="2912"/>
                  </a:lnTo>
                  <a:lnTo>
                    <a:pt x="3454" y="2931"/>
                  </a:lnTo>
                  <a:lnTo>
                    <a:pt x="3461" y="2994"/>
                  </a:lnTo>
                  <a:lnTo>
                    <a:pt x="3417" y="3039"/>
                  </a:lnTo>
                  <a:lnTo>
                    <a:pt x="3077" y="3379"/>
                  </a:lnTo>
                  <a:lnTo>
                    <a:pt x="2984" y="3472"/>
                  </a:lnTo>
                  <a:lnTo>
                    <a:pt x="2684" y="3172"/>
                  </a:lnTo>
                  <a:lnTo>
                    <a:pt x="2493" y="3363"/>
                  </a:lnTo>
                  <a:lnTo>
                    <a:pt x="4228" y="5098"/>
                  </a:lnTo>
                  <a:lnTo>
                    <a:pt x="4248" y="5117"/>
                  </a:lnTo>
                  <a:lnTo>
                    <a:pt x="4269" y="5136"/>
                  </a:lnTo>
                  <a:lnTo>
                    <a:pt x="4291" y="5152"/>
                  </a:lnTo>
                  <a:lnTo>
                    <a:pt x="4314" y="5168"/>
                  </a:lnTo>
                  <a:lnTo>
                    <a:pt x="4336" y="5183"/>
                  </a:lnTo>
                  <a:lnTo>
                    <a:pt x="4361" y="5195"/>
                  </a:lnTo>
                  <a:lnTo>
                    <a:pt x="4384" y="5207"/>
                  </a:lnTo>
                  <a:lnTo>
                    <a:pt x="4409" y="5218"/>
                  </a:lnTo>
                  <a:lnTo>
                    <a:pt x="4433" y="5227"/>
                  </a:lnTo>
                  <a:lnTo>
                    <a:pt x="4459" y="5235"/>
                  </a:lnTo>
                  <a:lnTo>
                    <a:pt x="4485" y="5242"/>
                  </a:lnTo>
                  <a:lnTo>
                    <a:pt x="4511" y="5248"/>
                  </a:lnTo>
                  <a:lnTo>
                    <a:pt x="4536" y="5253"/>
                  </a:lnTo>
                  <a:lnTo>
                    <a:pt x="4562" y="5255"/>
                  </a:lnTo>
                  <a:lnTo>
                    <a:pt x="4588" y="5258"/>
                  </a:lnTo>
                  <a:lnTo>
                    <a:pt x="4615" y="5259"/>
                  </a:lnTo>
                  <a:lnTo>
                    <a:pt x="4641" y="5258"/>
                  </a:lnTo>
                  <a:lnTo>
                    <a:pt x="4668" y="5255"/>
                  </a:lnTo>
                  <a:lnTo>
                    <a:pt x="4693" y="5253"/>
                  </a:lnTo>
                  <a:lnTo>
                    <a:pt x="4719" y="5248"/>
                  </a:lnTo>
                  <a:lnTo>
                    <a:pt x="4745" y="5242"/>
                  </a:lnTo>
                  <a:lnTo>
                    <a:pt x="4771" y="5235"/>
                  </a:lnTo>
                  <a:lnTo>
                    <a:pt x="4795" y="5227"/>
                  </a:lnTo>
                  <a:lnTo>
                    <a:pt x="4821" y="5218"/>
                  </a:lnTo>
                  <a:lnTo>
                    <a:pt x="4845" y="5207"/>
                  </a:lnTo>
                  <a:lnTo>
                    <a:pt x="4869" y="5195"/>
                  </a:lnTo>
                  <a:lnTo>
                    <a:pt x="4893" y="5183"/>
                  </a:lnTo>
                  <a:lnTo>
                    <a:pt x="4916" y="5168"/>
                  </a:lnTo>
                  <a:lnTo>
                    <a:pt x="4938" y="5152"/>
                  </a:lnTo>
                  <a:lnTo>
                    <a:pt x="4961" y="5136"/>
                  </a:lnTo>
                  <a:lnTo>
                    <a:pt x="4982" y="5117"/>
                  </a:lnTo>
                  <a:lnTo>
                    <a:pt x="5002" y="5098"/>
                  </a:lnTo>
                  <a:lnTo>
                    <a:pt x="5022" y="5077"/>
                  </a:lnTo>
                  <a:lnTo>
                    <a:pt x="5039" y="5056"/>
                  </a:lnTo>
                  <a:lnTo>
                    <a:pt x="5057" y="5035"/>
                  </a:lnTo>
                  <a:lnTo>
                    <a:pt x="5072" y="5013"/>
                  </a:lnTo>
                  <a:lnTo>
                    <a:pt x="5086" y="4989"/>
                  </a:lnTo>
                  <a:lnTo>
                    <a:pt x="5099" y="4966"/>
                  </a:lnTo>
                  <a:lnTo>
                    <a:pt x="5112" y="4941"/>
                  </a:lnTo>
                  <a:lnTo>
                    <a:pt x="5122" y="4916"/>
                  </a:lnTo>
                  <a:lnTo>
                    <a:pt x="5132" y="4892"/>
                  </a:lnTo>
                  <a:lnTo>
                    <a:pt x="5140" y="4867"/>
                  </a:lnTo>
                  <a:lnTo>
                    <a:pt x="5146" y="4841"/>
                  </a:lnTo>
                  <a:lnTo>
                    <a:pt x="5152" y="4816"/>
                  </a:lnTo>
                  <a:lnTo>
                    <a:pt x="5156" y="4790"/>
                  </a:lnTo>
                  <a:lnTo>
                    <a:pt x="5160" y="4763"/>
                  </a:lnTo>
                  <a:lnTo>
                    <a:pt x="5161" y="4737"/>
                  </a:lnTo>
                  <a:lnTo>
                    <a:pt x="5162" y="4711"/>
                  </a:lnTo>
                  <a:lnTo>
                    <a:pt x="5161" y="4684"/>
                  </a:lnTo>
                  <a:lnTo>
                    <a:pt x="5160" y="4659"/>
                  </a:lnTo>
                  <a:lnTo>
                    <a:pt x="5156" y="4632"/>
                  </a:lnTo>
                  <a:lnTo>
                    <a:pt x="5152" y="4606"/>
                  </a:lnTo>
                  <a:lnTo>
                    <a:pt x="5146" y="4580"/>
                  </a:lnTo>
                  <a:lnTo>
                    <a:pt x="5140" y="4555"/>
                  </a:lnTo>
                  <a:lnTo>
                    <a:pt x="5132" y="4530"/>
                  </a:lnTo>
                  <a:lnTo>
                    <a:pt x="5122" y="4505"/>
                  </a:lnTo>
                  <a:lnTo>
                    <a:pt x="5112" y="4480"/>
                  </a:lnTo>
                  <a:lnTo>
                    <a:pt x="5099" y="4456"/>
                  </a:lnTo>
                  <a:lnTo>
                    <a:pt x="5086" y="4432"/>
                  </a:lnTo>
                  <a:lnTo>
                    <a:pt x="5072" y="4410"/>
                  </a:lnTo>
                  <a:lnTo>
                    <a:pt x="5057" y="4387"/>
                  </a:lnTo>
                  <a:lnTo>
                    <a:pt x="5039" y="4366"/>
                  </a:lnTo>
                  <a:lnTo>
                    <a:pt x="5022" y="4344"/>
                  </a:lnTo>
                  <a:lnTo>
                    <a:pt x="5002" y="4323"/>
                  </a:lnTo>
                  <a:lnTo>
                    <a:pt x="3463" y="2785"/>
                  </a:lnTo>
                  <a:close/>
                  <a:moveTo>
                    <a:pt x="4802" y="4918"/>
                  </a:moveTo>
                  <a:lnTo>
                    <a:pt x="4527" y="4991"/>
                  </a:lnTo>
                  <a:lnTo>
                    <a:pt x="4304" y="4769"/>
                  </a:lnTo>
                  <a:lnTo>
                    <a:pt x="4377" y="4493"/>
                  </a:lnTo>
                  <a:lnTo>
                    <a:pt x="4652" y="4419"/>
                  </a:lnTo>
                  <a:lnTo>
                    <a:pt x="4876" y="4643"/>
                  </a:lnTo>
                  <a:lnTo>
                    <a:pt x="4802" y="4918"/>
                  </a:lnTo>
                  <a:close/>
                  <a:moveTo>
                    <a:pt x="2687" y="2988"/>
                  </a:moveTo>
                  <a:lnTo>
                    <a:pt x="2985" y="3287"/>
                  </a:lnTo>
                  <a:lnTo>
                    <a:pt x="3325" y="2947"/>
                  </a:lnTo>
                  <a:lnTo>
                    <a:pt x="3323" y="2917"/>
                  </a:lnTo>
                  <a:lnTo>
                    <a:pt x="3322" y="2885"/>
                  </a:lnTo>
                  <a:lnTo>
                    <a:pt x="3323" y="2853"/>
                  </a:lnTo>
                  <a:lnTo>
                    <a:pt x="3325" y="2823"/>
                  </a:lnTo>
                  <a:lnTo>
                    <a:pt x="3330" y="2791"/>
                  </a:lnTo>
                  <a:lnTo>
                    <a:pt x="3336" y="2761"/>
                  </a:lnTo>
                  <a:lnTo>
                    <a:pt x="3343" y="2730"/>
                  </a:lnTo>
                  <a:lnTo>
                    <a:pt x="3352" y="2700"/>
                  </a:lnTo>
                  <a:lnTo>
                    <a:pt x="3363" y="2670"/>
                  </a:lnTo>
                  <a:lnTo>
                    <a:pt x="3376" y="2641"/>
                  </a:lnTo>
                  <a:lnTo>
                    <a:pt x="3391" y="2613"/>
                  </a:lnTo>
                  <a:lnTo>
                    <a:pt x="3406" y="2585"/>
                  </a:lnTo>
                  <a:lnTo>
                    <a:pt x="3425" y="2558"/>
                  </a:lnTo>
                  <a:lnTo>
                    <a:pt x="3444" y="2532"/>
                  </a:lnTo>
                  <a:lnTo>
                    <a:pt x="3465" y="2506"/>
                  </a:lnTo>
                  <a:lnTo>
                    <a:pt x="3488" y="2482"/>
                  </a:lnTo>
                  <a:lnTo>
                    <a:pt x="3513" y="2459"/>
                  </a:lnTo>
                  <a:lnTo>
                    <a:pt x="3538" y="2438"/>
                  </a:lnTo>
                  <a:lnTo>
                    <a:pt x="3565" y="2418"/>
                  </a:lnTo>
                  <a:lnTo>
                    <a:pt x="3592" y="2401"/>
                  </a:lnTo>
                  <a:lnTo>
                    <a:pt x="3620" y="2384"/>
                  </a:lnTo>
                  <a:lnTo>
                    <a:pt x="3648" y="2370"/>
                  </a:lnTo>
                  <a:lnTo>
                    <a:pt x="3677" y="2358"/>
                  </a:lnTo>
                  <a:lnTo>
                    <a:pt x="3706" y="2346"/>
                  </a:lnTo>
                  <a:lnTo>
                    <a:pt x="3737" y="2338"/>
                  </a:lnTo>
                  <a:lnTo>
                    <a:pt x="3767" y="2329"/>
                  </a:lnTo>
                  <a:lnTo>
                    <a:pt x="3798" y="2324"/>
                  </a:lnTo>
                  <a:lnTo>
                    <a:pt x="3828" y="2319"/>
                  </a:lnTo>
                  <a:lnTo>
                    <a:pt x="3860" y="2316"/>
                  </a:lnTo>
                  <a:lnTo>
                    <a:pt x="3892" y="2316"/>
                  </a:lnTo>
                  <a:lnTo>
                    <a:pt x="3922" y="2316"/>
                  </a:lnTo>
                  <a:lnTo>
                    <a:pt x="3954" y="2320"/>
                  </a:lnTo>
                  <a:lnTo>
                    <a:pt x="5440" y="834"/>
                  </a:lnTo>
                  <a:lnTo>
                    <a:pt x="4608" y="0"/>
                  </a:lnTo>
                  <a:lnTo>
                    <a:pt x="3121" y="1487"/>
                  </a:lnTo>
                  <a:lnTo>
                    <a:pt x="3124" y="1518"/>
                  </a:lnTo>
                  <a:lnTo>
                    <a:pt x="3125" y="1550"/>
                  </a:lnTo>
                  <a:lnTo>
                    <a:pt x="3124" y="1580"/>
                  </a:lnTo>
                  <a:lnTo>
                    <a:pt x="3121" y="1612"/>
                  </a:lnTo>
                  <a:lnTo>
                    <a:pt x="3117" y="1642"/>
                  </a:lnTo>
                  <a:lnTo>
                    <a:pt x="3111" y="1674"/>
                  </a:lnTo>
                  <a:lnTo>
                    <a:pt x="3104" y="1705"/>
                  </a:lnTo>
                  <a:lnTo>
                    <a:pt x="3094" y="1734"/>
                  </a:lnTo>
                  <a:lnTo>
                    <a:pt x="3083" y="1764"/>
                  </a:lnTo>
                  <a:lnTo>
                    <a:pt x="3071" y="1793"/>
                  </a:lnTo>
                  <a:lnTo>
                    <a:pt x="3056" y="1822"/>
                  </a:lnTo>
                  <a:lnTo>
                    <a:pt x="3041" y="1849"/>
                  </a:lnTo>
                  <a:lnTo>
                    <a:pt x="3022" y="1877"/>
                  </a:lnTo>
                  <a:lnTo>
                    <a:pt x="3003" y="1903"/>
                  </a:lnTo>
                  <a:lnTo>
                    <a:pt x="2981" y="1928"/>
                  </a:lnTo>
                  <a:lnTo>
                    <a:pt x="2959" y="1952"/>
                  </a:lnTo>
                  <a:lnTo>
                    <a:pt x="2934" y="1975"/>
                  </a:lnTo>
                  <a:lnTo>
                    <a:pt x="2909" y="1996"/>
                  </a:lnTo>
                  <a:lnTo>
                    <a:pt x="2882" y="2016"/>
                  </a:lnTo>
                  <a:lnTo>
                    <a:pt x="2855" y="2034"/>
                  </a:lnTo>
                  <a:lnTo>
                    <a:pt x="2827" y="2050"/>
                  </a:lnTo>
                  <a:lnTo>
                    <a:pt x="2799" y="2064"/>
                  </a:lnTo>
                  <a:lnTo>
                    <a:pt x="2770" y="2077"/>
                  </a:lnTo>
                  <a:lnTo>
                    <a:pt x="2740" y="2088"/>
                  </a:lnTo>
                  <a:lnTo>
                    <a:pt x="2710" y="2097"/>
                  </a:lnTo>
                  <a:lnTo>
                    <a:pt x="2680" y="2105"/>
                  </a:lnTo>
                  <a:lnTo>
                    <a:pt x="2649" y="2111"/>
                  </a:lnTo>
                  <a:lnTo>
                    <a:pt x="2617" y="2115"/>
                  </a:lnTo>
                  <a:lnTo>
                    <a:pt x="2587" y="2117"/>
                  </a:lnTo>
                  <a:lnTo>
                    <a:pt x="2555" y="2118"/>
                  </a:lnTo>
                  <a:lnTo>
                    <a:pt x="2525" y="2117"/>
                  </a:lnTo>
                  <a:lnTo>
                    <a:pt x="2493" y="2115"/>
                  </a:lnTo>
                  <a:lnTo>
                    <a:pt x="2153" y="2455"/>
                  </a:lnTo>
                  <a:lnTo>
                    <a:pt x="2453" y="2755"/>
                  </a:lnTo>
                  <a:lnTo>
                    <a:pt x="984" y="4223"/>
                  </a:lnTo>
                  <a:lnTo>
                    <a:pt x="931" y="4170"/>
                  </a:lnTo>
                  <a:lnTo>
                    <a:pt x="648" y="4396"/>
                  </a:lnTo>
                  <a:lnTo>
                    <a:pt x="174" y="5145"/>
                  </a:lnTo>
                  <a:lnTo>
                    <a:pt x="295" y="5267"/>
                  </a:lnTo>
                  <a:lnTo>
                    <a:pt x="1044" y="4792"/>
                  </a:lnTo>
                  <a:lnTo>
                    <a:pt x="1272" y="4510"/>
                  </a:lnTo>
                  <a:lnTo>
                    <a:pt x="1218" y="4457"/>
                  </a:lnTo>
                  <a:lnTo>
                    <a:pt x="2687" y="2988"/>
                  </a:lnTo>
                  <a:close/>
                </a:path>
              </a:pathLst>
            </a:custGeom>
            <a:solidFill>
              <a:srgbClr val="F5A61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defRPr/>
              </a:pPr>
              <a:endParaRPr lang="zh-CN" altLang="en-US" strike="noStrike" noProof="1">
                <a:solidFill>
                  <a:srgbClr val="FFFFFF"/>
                </a:solidFill>
                <a:ea typeface="Arial" panose="020B0604020202020204" pitchFamily="34" charset="0"/>
              </a:endParaRPr>
            </a:p>
          </p:txBody>
        </p:sp>
      </p:grpSp>
      <p:sp>
        <p:nvSpPr>
          <p:cNvPr id="21512" name="矩形 8"/>
          <p:cNvSpPr/>
          <p:nvPr/>
        </p:nvSpPr>
        <p:spPr>
          <a:xfrm>
            <a:off x="9213850" y="2646363"/>
            <a:ext cx="269240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/>
            <a:r>
              <a:rPr lang="zh-CN" altLang="en-US" sz="14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/>
            <a:r>
              <a:rPr lang="zh-CN" altLang="en-US" sz="14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513" name="矩形 9"/>
          <p:cNvSpPr/>
          <p:nvPr/>
        </p:nvSpPr>
        <p:spPr>
          <a:xfrm>
            <a:off x="9290050" y="4291013"/>
            <a:ext cx="2692400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/>
            <a:r>
              <a:rPr lang="zh-CN" altLang="en-US" sz="14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/>
            <a:r>
              <a:rPr lang="zh-CN" altLang="en-US" sz="14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1"/>
          <p:cNvGrpSpPr/>
          <p:nvPr/>
        </p:nvGrpSpPr>
        <p:grpSpPr>
          <a:xfrm>
            <a:off x="4705350" y="1649413"/>
            <a:ext cx="6356350" cy="2378075"/>
            <a:chOff x="0" y="6227623"/>
            <a:chExt cx="12192000" cy="630377"/>
          </a:xfrm>
        </p:grpSpPr>
        <p:sp>
          <p:nvSpPr>
            <p:cNvPr id="3" name="矩形 2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22532" name="图片 5"/>
          <p:cNvPicPr>
            <a:picLocks noChangeAspect="1"/>
          </p:cNvPicPr>
          <p:nvPr/>
        </p:nvPicPr>
        <p:blipFill>
          <a:blip r:embed="rId2">
            <a:grayscl/>
          </a:blip>
          <a:srcRect l="24986" r="24986"/>
          <a:stretch>
            <a:fillRect/>
          </a:stretch>
        </p:blipFill>
        <p:spPr>
          <a:xfrm>
            <a:off x="1158875" y="1649413"/>
            <a:ext cx="3425825" cy="4567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TextBox 15"/>
          <p:cNvSpPr txBox="1"/>
          <p:nvPr/>
        </p:nvSpPr>
        <p:spPr>
          <a:xfrm>
            <a:off x="4979988" y="2449513"/>
            <a:ext cx="58388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2534" name="图片 7"/>
          <p:cNvPicPr>
            <a:picLocks noChangeAspect="1"/>
          </p:cNvPicPr>
          <p:nvPr/>
        </p:nvPicPr>
        <p:blipFill>
          <a:blip r:embed="rId3">
            <a:grayscl/>
          </a:blip>
          <a:srcRect l="51799" r="1282" b="6235"/>
          <a:stretch>
            <a:fillRect/>
          </a:stretch>
        </p:blipFill>
        <p:spPr>
          <a:xfrm>
            <a:off x="9559925" y="4213225"/>
            <a:ext cx="1501775" cy="20034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5" name="组合 8"/>
          <p:cNvGrpSpPr/>
          <p:nvPr/>
        </p:nvGrpSpPr>
        <p:grpSpPr>
          <a:xfrm>
            <a:off x="4705350" y="4213225"/>
            <a:ext cx="4732338" cy="2003425"/>
            <a:chOff x="0" y="6227623"/>
            <a:chExt cx="12192000" cy="630377"/>
          </a:xfrm>
        </p:grpSpPr>
        <p:sp>
          <p:nvSpPr>
            <p:cNvPr id="10" name="矩形 9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2538" name="TextBox 15"/>
          <p:cNvSpPr txBox="1"/>
          <p:nvPr/>
        </p:nvSpPr>
        <p:spPr>
          <a:xfrm>
            <a:off x="4584700" y="5024438"/>
            <a:ext cx="4738688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39" name="矩形 12"/>
          <p:cNvSpPr/>
          <p:nvPr/>
        </p:nvSpPr>
        <p:spPr>
          <a:xfrm>
            <a:off x="4979988" y="1865313"/>
            <a:ext cx="3016250" cy="582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32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40" name="矩形 13"/>
          <p:cNvSpPr/>
          <p:nvPr/>
        </p:nvSpPr>
        <p:spPr>
          <a:xfrm>
            <a:off x="5753100" y="4435475"/>
            <a:ext cx="3570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3"/>
          <p:cNvSpPr/>
          <p:nvPr/>
        </p:nvSpPr>
        <p:spPr>
          <a:xfrm>
            <a:off x="5357813" y="3262313"/>
            <a:ext cx="1476375" cy="1290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7D7D7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600" b="1" dirty="0">
              <a:solidFill>
                <a:srgbClr val="7D7D7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3554" name="组合 2"/>
          <p:cNvGrpSpPr/>
          <p:nvPr/>
        </p:nvGrpSpPr>
        <p:grpSpPr>
          <a:xfrm>
            <a:off x="3819525" y="2049463"/>
            <a:ext cx="4306888" cy="4037012"/>
            <a:chOff x="2584069" y="1592195"/>
            <a:chExt cx="3763541" cy="3478292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 rot="19367479">
              <a:off x="2584069" y="1592195"/>
              <a:ext cx="3763541" cy="3478292"/>
            </a:xfrm>
            <a:custGeom>
              <a:avLst/>
              <a:gdLst>
                <a:gd name="G0" fmla="+- 2978742 0 0"/>
                <a:gd name="G1" fmla="+- -2701147 0 0"/>
                <a:gd name="G2" fmla="+- 2978742 0 -2701147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147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147"/>
                <a:gd name="G36" fmla="sin G34 -2701147"/>
                <a:gd name="G37" fmla="+/ -2701147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9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8" y="5957"/>
                  </a:cubicBezTo>
                  <a:lnTo>
                    <a:pt x="18924" y="3683"/>
                  </a:lnTo>
                  <a:cubicBezTo>
                    <a:pt x="20649" y="5653"/>
                    <a:pt x="21600" y="8182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rgbClr val="F5A61C"/>
            </a:solidFill>
            <a:ln w="317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56" name="WordArt 7"/>
            <p:cNvSpPr>
              <a:spLocks noTextEdit="1"/>
            </p:cNvSpPr>
            <p:nvPr/>
          </p:nvSpPr>
          <p:spPr>
            <a:xfrm rot="3394332">
              <a:off x="3957631" y="2074618"/>
              <a:ext cx="2105025" cy="177165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2808676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57" name="组合 5"/>
          <p:cNvGrpSpPr/>
          <p:nvPr/>
        </p:nvGrpSpPr>
        <p:grpSpPr>
          <a:xfrm>
            <a:off x="7635875" y="2232025"/>
            <a:ext cx="2863850" cy="1030288"/>
            <a:chOff x="5919788" y="2026124"/>
            <a:chExt cx="2501708" cy="888675"/>
          </a:xfrm>
        </p:grpSpPr>
        <p:sp>
          <p:nvSpPr>
            <p:cNvPr id="7" name="Line 19"/>
            <p:cNvSpPr>
              <a:spLocks noChangeShapeType="1"/>
            </p:cNvSpPr>
            <p:nvPr/>
          </p:nvSpPr>
          <p:spPr bwMode="auto">
            <a:xfrm flipH="1">
              <a:off x="5919788" y="2395372"/>
              <a:ext cx="2403475" cy="0"/>
            </a:xfrm>
            <a:prstGeom prst="line">
              <a:avLst/>
            </a:prstGeom>
            <a:noFill/>
            <a:ln w="19050">
              <a:solidFill>
                <a:srgbClr val="3A3A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59" name="TextBox 19"/>
            <p:cNvSpPr txBox="1"/>
            <p:nvPr/>
          </p:nvSpPr>
          <p:spPr>
            <a:xfrm>
              <a:off x="6651667" y="2026124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baseline="0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baseline="0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 bwMode="auto">
            <a:xfrm>
              <a:off x="6222790" y="2418274"/>
              <a:ext cx="2198706" cy="4965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3561" name="组合 1"/>
          <p:cNvGrpSpPr/>
          <p:nvPr/>
        </p:nvGrpSpPr>
        <p:grpSpPr>
          <a:xfrm>
            <a:off x="4122738" y="2008188"/>
            <a:ext cx="4308475" cy="4037012"/>
            <a:chOff x="2849700" y="1556687"/>
            <a:chExt cx="3764584" cy="3477329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 rot="12146960">
              <a:off x="2849700" y="1556687"/>
              <a:ext cx="3764584" cy="3477329"/>
            </a:xfrm>
            <a:custGeom>
              <a:avLst/>
              <a:gdLst>
                <a:gd name="G0" fmla="+- 2978742 0 0"/>
                <a:gd name="G1" fmla="+- -2534030 0 0"/>
                <a:gd name="G2" fmla="+- 2978742 0 -2534030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534030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4030"/>
                <a:gd name="G36" fmla="sin G34 -2534030"/>
                <a:gd name="G37" fmla="+/ -2534030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81 w 21600"/>
                <a:gd name="T5" fmla="*/ 11439 h 21600"/>
                <a:gd name="T6" fmla="*/ 17885 w 21600"/>
                <a:gd name="T7" fmla="*/ 5130 h 21600"/>
                <a:gd name="T8" fmla="*/ 18136 w 21600"/>
                <a:gd name="T9" fmla="*/ 11234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130"/>
                    <a:pt x="17580" y="7511"/>
                    <a:pt x="16538" y="6208"/>
                  </a:cubicBezTo>
                  <a:lnTo>
                    <a:pt x="19232" y="4052"/>
                  </a:lnTo>
                  <a:cubicBezTo>
                    <a:pt x="20765" y="5967"/>
                    <a:pt x="21600" y="8347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rgbClr val="F5A61C"/>
            </a:soli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63" name="WordArt 9"/>
            <p:cNvSpPr>
              <a:spLocks noTextEdit="1"/>
            </p:cNvSpPr>
            <p:nvPr/>
          </p:nvSpPr>
          <p:spPr>
            <a:xfrm rot="-3615436">
              <a:off x="3069425" y="2134149"/>
              <a:ext cx="2105025" cy="1770063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2807259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64" name="组合 12"/>
          <p:cNvGrpSpPr/>
          <p:nvPr/>
        </p:nvGrpSpPr>
        <p:grpSpPr>
          <a:xfrm>
            <a:off x="1319213" y="3379788"/>
            <a:ext cx="2770187" cy="1050925"/>
            <a:chOff x="898796" y="2031567"/>
            <a:chExt cx="2420667" cy="905172"/>
          </a:xfrm>
        </p:grpSpPr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914401" y="2395372"/>
              <a:ext cx="2405062" cy="0"/>
            </a:xfrm>
            <a:prstGeom prst="line">
              <a:avLst/>
            </a:prstGeom>
            <a:noFill/>
            <a:ln w="19050">
              <a:solidFill>
                <a:srgbClr val="3A3A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66" name="TextBox 42"/>
            <p:cNvSpPr txBox="1"/>
            <p:nvPr/>
          </p:nvSpPr>
          <p:spPr>
            <a:xfrm>
              <a:off x="965382" y="2031567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TextBox 43"/>
            <p:cNvSpPr txBox="1"/>
            <p:nvPr/>
          </p:nvSpPr>
          <p:spPr bwMode="auto">
            <a:xfrm>
              <a:off x="898796" y="2440672"/>
              <a:ext cx="2305814" cy="49606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zh-CN" alt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3568" name="组合 3"/>
          <p:cNvGrpSpPr/>
          <p:nvPr/>
        </p:nvGrpSpPr>
        <p:grpSpPr>
          <a:xfrm>
            <a:off x="4103688" y="1603375"/>
            <a:ext cx="3978275" cy="4370388"/>
            <a:chOff x="2831777" y="1208487"/>
            <a:chExt cx="3477329" cy="3764584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 rot="5078397">
              <a:off x="2688144" y="1352108"/>
              <a:ext cx="3764584" cy="3477329"/>
            </a:xfrm>
            <a:custGeom>
              <a:avLst/>
              <a:gdLst>
                <a:gd name="G0" fmla="+- 2978742 0 0"/>
                <a:gd name="G1" fmla="+- -2701274 0 0"/>
                <a:gd name="G2" fmla="+- 2978742 0 -2701274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274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274"/>
                <a:gd name="G36" fmla="sin G34 -2701274"/>
                <a:gd name="G37" fmla="+/ -2701274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8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7" y="5957"/>
                  </a:cubicBezTo>
                  <a:lnTo>
                    <a:pt x="18923" y="3683"/>
                  </a:lnTo>
                  <a:cubicBezTo>
                    <a:pt x="20648" y="5652"/>
                    <a:pt x="21600" y="8181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182880" marR="0" lvl="0" indent="-182880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70" name="WordArt 8"/>
            <p:cNvSpPr>
              <a:spLocks noTextEdit="1"/>
            </p:cNvSpPr>
            <p:nvPr/>
          </p:nvSpPr>
          <p:spPr>
            <a:xfrm rot="79672">
              <a:off x="3330576" y="2847737"/>
              <a:ext cx="2474912" cy="1771650"/>
            </a:xfrm>
            <a:prstGeom prst="rect">
              <a:avLst/>
            </a:prstGeom>
          </p:spPr>
          <p:txBody>
            <a:bodyPr wrap="none" fromWordArt="1">
              <a:prstTxWarp prst="textArchDown">
                <a:avLst>
                  <a:gd name="adj" fmla="val 2320405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71" name="组合 19"/>
          <p:cNvGrpSpPr/>
          <p:nvPr/>
        </p:nvGrpSpPr>
        <p:grpSpPr>
          <a:xfrm>
            <a:off x="7507288" y="4994275"/>
            <a:ext cx="2751137" cy="1100138"/>
            <a:chOff x="5537201" y="4736667"/>
            <a:chExt cx="2405150" cy="947975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5537201" y="5095709"/>
              <a:ext cx="2405062" cy="0"/>
            </a:xfrm>
            <a:prstGeom prst="line">
              <a:avLst/>
            </a:prstGeom>
            <a:noFill/>
            <a:ln w="19050">
              <a:solidFill>
                <a:srgbClr val="3B3B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73" name="TextBox 19"/>
            <p:cNvSpPr txBox="1"/>
            <p:nvPr/>
          </p:nvSpPr>
          <p:spPr>
            <a:xfrm>
              <a:off x="6121676" y="4736667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baseline="0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baseline="0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TextBox 20"/>
            <p:cNvSpPr txBox="1"/>
            <p:nvPr/>
          </p:nvSpPr>
          <p:spPr bwMode="auto">
            <a:xfrm>
              <a:off x="5579932" y="5188432"/>
              <a:ext cx="2362419" cy="4962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zh-CN" alt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89075" y="2746375"/>
            <a:ext cx="2251075" cy="2406650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247063" y="2765425"/>
            <a:ext cx="2406650" cy="24082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4" name="椭圆 1"/>
          <p:cNvSpPr/>
          <p:nvPr/>
        </p:nvSpPr>
        <p:spPr>
          <a:xfrm>
            <a:off x="3740150" y="2765425"/>
            <a:ext cx="225107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5" name="椭圆 1"/>
          <p:cNvSpPr/>
          <p:nvPr/>
        </p:nvSpPr>
        <p:spPr>
          <a:xfrm>
            <a:off x="5991225" y="2765425"/>
            <a:ext cx="225107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4581" name="TextBox 14"/>
          <p:cNvSpPr txBox="1"/>
          <p:nvPr/>
        </p:nvSpPr>
        <p:spPr>
          <a:xfrm>
            <a:off x="2360613" y="2760663"/>
            <a:ext cx="601662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2" name="TextBox 15"/>
          <p:cNvSpPr txBox="1"/>
          <p:nvPr/>
        </p:nvSpPr>
        <p:spPr>
          <a:xfrm>
            <a:off x="4676775" y="2760663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3" name="TextBox 16"/>
          <p:cNvSpPr txBox="1"/>
          <p:nvPr/>
        </p:nvSpPr>
        <p:spPr>
          <a:xfrm>
            <a:off x="6848475" y="2760663"/>
            <a:ext cx="601663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4" name="TextBox 17"/>
          <p:cNvSpPr txBox="1"/>
          <p:nvPr/>
        </p:nvSpPr>
        <p:spPr>
          <a:xfrm>
            <a:off x="9209088" y="2760663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66888" y="3511550"/>
            <a:ext cx="1651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40188" y="3511550"/>
            <a:ext cx="1651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291263" y="3511550"/>
            <a:ext cx="1652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553450" y="3511550"/>
            <a:ext cx="18446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TextBox 22"/>
          <p:cNvSpPr txBox="1"/>
          <p:nvPr/>
        </p:nvSpPr>
        <p:spPr>
          <a:xfrm>
            <a:off x="1528763" y="3663950"/>
            <a:ext cx="2246312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0" name="TextBox 23"/>
          <p:cNvSpPr txBox="1"/>
          <p:nvPr/>
        </p:nvSpPr>
        <p:spPr>
          <a:xfrm>
            <a:off x="1528763" y="4108450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1" name="TextBox 24"/>
          <p:cNvSpPr txBox="1"/>
          <p:nvPr/>
        </p:nvSpPr>
        <p:spPr>
          <a:xfrm>
            <a:off x="3852863" y="3663950"/>
            <a:ext cx="2246312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2" name="TextBox 25"/>
          <p:cNvSpPr txBox="1"/>
          <p:nvPr/>
        </p:nvSpPr>
        <p:spPr>
          <a:xfrm>
            <a:off x="3881438" y="4108450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3" name="TextBox 26"/>
          <p:cNvSpPr txBox="1"/>
          <p:nvPr/>
        </p:nvSpPr>
        <p:spPr>
          <a:xfrm>
            <a:off x="6032500" y="3663950"/>
            <a:ext cx="22463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4" name="TextBox 27"/>
          <p:cNvSpPr txBox="1"/>
          <p:nvPr/>
        </p:nvSpPr>
        <p:spPr>
          <a:xfrm>
            <a:off x="6032500" y="4108450"/>
            <a:ext cx="2246313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5" name="TextBox 28"/>
          <p:cNvSpPr txBox="1"/>
          <p:nvPr/>
        </p:nvSpPr>
        <p:spPr>
          <a:xfrm>
            <a:off x="8429625" y="3698875"/>
            <a:ext cx="2244725" cy="48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6" name="TextBox 29"/>
          <p:cNvSpPr txBox="1"/>
          <p:nvPr/>
        </p:nvSpPr>
        <p:spPr>
          <a:xfrm>
            <a:off x="8456613" y="4144963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>
            <a:off x="1787525" y="1831975"/>
            <a:ext cx="473075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2E5292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787525" y="5584825"/>
            <a:ext cx="473075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4" name="KSO_Shape"/>
          <p:cNvSpPr/>
          <p:nvPr/>
        </p:nvSpPr>
        <p:spPr>
          <a:xfrm flipH="1">
            <a:off x="10579100" y="1831975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5" name="KSO_Shape"/>
          <p:cNvSpPr/>
          <p:nvPr/>
        </p:nvSpPr>
        <p:spPr>
          <a:xfrm flipH="1">
            <a:off x="10579100" y="5619750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4601" name="文本框 25"/>
          <p:cNvSpPr txBox="1"/>
          <p:nvPr/>
        </p:nvSpPr>
        <p:spPr>
          <a:xfrm>
            <a:off x="2368550" y="172243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2" name="TextBox 15"/>
          <p:cNvSpPr txBox="1"/>
          <p:nvPr/>
        </p:nvSpPr>
        <p:spPr>
          <a:xfrm>
            <a:off x="2368550" y="1993900"/>
            <a:ext cx="3079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3" name="文本框 27"/>
          <p:cNvSpPr txBox="1"/>
          <p:nvPr/>
        </p:nvSpPr>
        <p:spPr>
          <a:xfrm>
            <a:off x="2368550" y="552608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4" name="TextBox 15"/>
          <p:cNvSpPr txBox="1"/>
          <p:nvPr/>
        </p:nvSpPr>
        <p:spPr>
          <a:xfrm>
            <a:off x="2368550" y="5797550"/>
            <a:ext cx="32940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5" name="文本框 29"/>
          <p:cNvSpPr txBox="1"/>
          <p:nvPr/>
        </p:nvSpPr>
        <p:spPr>
          <a:xfrm>
            <a:off x="9113838" y="1722438"/>
            <a:ext cx="14081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6" name="TextBox 15"/>
          <p:cNvSpPr txBox="1"/>
          <p:nvPr/>
        </p:nvSpPr>
        <p:spPr>
          <a:xfrm>
            <a:off x="7286625" y="1993900"/>
            <a:ext cx="3235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7" name="文本框 31"/>
          <p:cNvSpPr txBox="1"/>
          <p:nvPr/>
        </p:nvSpPr>
        <p:spPr>
          <a:xfrm>
            <a:off x="9113838" y="5545138"/>
            <a:ext cx="14081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8" name="TextBox 15"/>
          <p:cNvSpPr txBox="1"/>
          <p:nvPr/>
        </p:nvSpPr>
        <p:spPr>
          <a:xfrm>
            <a:off x="7286625" y="5816600"/>
            <a:ext cx="3235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11"/>
          <p:cNvSpPr/>
          <p:nvPr/>
        </p:nvSpPr>
        <p:spPr>
          <a:xfrm>
            <a:off x="4209808" y="4916488"/>
            <a:ext cx="3793026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Sources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603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2"/>
          <p:cNvSpPr txBox="1"/>
          <p:nvPr/>
        </p:nvSpPr>
        <p:spPr>
          <a:xfrm>
            <a:off x="1303338" y="2327275"/>
            <a:ext cx="3913187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200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50" name="TextBox 13"/>
          <p:cNvSpPr txBox="1"/>
          <p:nvPr/>
        </p:nvSpPr>
        <p:spPr>
          <a:xfrm>
            <a:off x="2416175" y="1866900"/>
            <a:ext cx="27193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/>
            <a:r>
              <a:rPr lang="zh-CN" altLang="zh-CN" sz="2000" b="1" dirty="0">
                <a:solidFill>
                  <a:srgbClr val="3A3A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zh-CN" sz="2000" b="1" dirty="0">
              <a:solidFill>
                <a:srgbClr val="3A3A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51" name="TextBox 14"/>
          <p:cNvSpPr txBox="1"/>
          <p:nvPr/>
        </p:nvSpPr>
        <p:spPr>
          <a:xfrm>
            <a:off x="6896100" y="1876425"/>
            <a:ext cx="27193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000" b="1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zh-CN" sz="2000" b="1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52" name="TextBox 15"/>
          <p:cNvSpPr txBox="1"/>
          <p:nvPr/>
        </p:nvSpPr>
        <p:spPr>
          <a:xfrm>
            <a:off x="6919913" y="2355850"/>
            <a:ext cx="3878262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200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5625" y="4392613"/>
            <a:ext cx="1881188" cy="2524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000" strike="noStrike" noProof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6125" y="4792663"/>
            <a:ext cx="2946400" cy="2524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000" strike="noStrike" noProof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6513" y="5259388"/>
            <a:ext cx="2400300" cy="2524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000" strike="noStrike" noProof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56" name="TextBox 19"/>
          <p:cNvSpPr txBox="1"/>
          <p:nvPr/>
        </p:nvSpPr>
        <p:spPr>
          <a:xfrm>
            <a:off x="3155950" y="4392613"/>
            <a:ext cx="1706563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lanned completion: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30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％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56438" y="4392613"/>
            <a:ext cx="1879600" cy="252413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9138" y="4792663"/>
            <a:ext cx="2946400" cy="252413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438" y="5259388"/>
            <a:ext cx="2398713" cy="252413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60" name="TextBox 25"/>
          <p:cNvSpPr txBox="1"/>
          <p:nvPr/>
        </p:nvSpPr>
        <p:spPr>
          <a:xfrm>
            <a:off x="7056438" y="4384675"/>
            <a:ext cx="1706562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lanned completion: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％</a:t>
            </a:r>
            <a:endParaRPr lang="zh-CN" alt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61" name="TextBox 26"/>
          <p:cNvSpPr txBox="1"/>
          <p:nvPr/>
        </p:nvSpPr>
        <p:spPr>
          <a:xfrm>
            <a:off x="7069138" y="4784725"/>
            <a:ext cx="2097087" cy="260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Actual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completion: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 </a:t>
            </a:r>
            <a:r>
              <a:rPr lang="zh-CN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million</a:t>
            </a:r>
            <a:endParaRPr lang="zh-CN" altLang="zh-CN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62" name="TextBox 27"/>
          <p:cNvSpPr txBox="1"/>
          <p:nvPr/>
        </p:nvSpPr>
        <p:spPr>
          <a:xfrm>
            <a:off x="7069138" y="5273675"/>
            <a:ext cx="2111375" cy="260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zh-CN" altLang="en-US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ayment collection :</a:t>
            </a: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</a:t>
            </a:r>
            <a:r>
              <a:rPr lang="zh-CN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million</a:t>
            </a:r>
            <a:endParaRPr lang="zh-CN" altLang="zh-CN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624513" y="3005138"/>
            <a:ext cx="942975" cy="942975"/>
          </a:xfrm>
          <a:prstGeom prst="ellipse">
            <a:avLst/>
          </a:prstGeom>
          <a:solidFill>
            <a:srgbClr val="3A3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800" b="1" strike="noStrike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VS</a:t>
            </a:r>
            <a:endParaRPr lang="zh-CN" altLang="en-US" sz="2800" b="1" strike="noStrike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64" name="TextBox 26"/>
          <p:cNvSpPr txBox="1"/>
          <p:nvPr/>
        </p:nvSpPr>
        <p:spPr>
          <a:xfrm>
            <a:off x="2857500" y="4784725"/>
            <a:ext cx="2019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ctual completion: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 </a:t>
            </a:r>
            <a:r>
              <a:rPr lang="zh-CN" altLang="zh-CN" sz="1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million</a:t>
            </a:r>
            <a:endParaRPr lang="zh-CN" altLang="zh-CN" sz="11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65" name="TextBox 27"/>
          <p:cNvSpPr txBox="1"/>
          <p:nvPr/>
        </p:nvSpPr>
        <p:spPr>
          <a:xfrm>
            <a:off x="2741613" y="5251450"/>
            <a:ext cx="2111375" cy="260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ayment collection :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</a:t>
            </a:r>
            <a:r>
              <a:rPr lang="zh-CN" altLang="zh-CN" sz="1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million</a:t>
            </a:r>
            <a:endParaRPr lang="zh-CN" altLang="zh-CN" sz="11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2504782" y="3825159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空心弧 2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6" name="组合 5"/>
          <p:cNvGrpSpPr/>
          <p:nvPr/>
        </p:nvGrpSpPr>
        <p:grpSpPr>
          <a:xfrm rot="16200000">
            <a:off x="3946215" y="1672055"/>
            <a:ext cx="2056319" cy="2048849"/>
            <a:chOff x="2274297" y="577851"/>
            <a:chExt cx="2702660" cy="2692842"/>
          </a:xfrm>
          <a:solidFill>
            <a:srgbClr val="F5A6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空心弧 6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  <p:sp>
          <p:nvSpPr>
            <p:cNvPr id="9" name="矩形 8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</p:grpSp>
      <p:grpSp>
        <p:nvGrpSpPr>
          <p:cNvPr id="10" name="组合 9"/>
          <p:cNvGrpSpPr/>
          <p:nvPr/>
        </p:nvGrpSpPr>
        <p:grpSpPr>
          <a:xfrm rot="5400000">
            <a:off x="5391859" y="3825159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空心弧 1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 rot="16200000">
            <a:off x="6833292" y="1672055"/>
            <a:ext cx="2056319" cy="2048849"/>
            <a:chOff x="2274297" y="577851"/>
            <a:chExt cx="2702660" cy="2692842"/>
          </a:xfrm>
          <a:solidFill>
            <a:srgbClr val="F5A6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空心弧 14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</p:grpSp>
      <p:sp>
        <p:nvSpPr>
          <p:cNvPr id="18" name="矩形 17"/>
          <p:cNvSpPr/>
          <p:nvPr/>
        </p:nvSpPr>
        <p:spPr>
          <a:xfrm>
            <a:off x="1217613" y="3529013"/>
            <a:ext cx="91440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678" name="TextBox 24"/>
          <p:cNvSpPr txBox="1"/>
          <p:nvPr/>
        </p:nvSpPr>
        <p:spPr>
          <a:xfrm>
            <a:off x="318452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Arial Unicode MS" panose="020B0604020202020204" charset="-122"/>
                <a:ea typeface="Arial Unicode MS" panose="020B0604020202020204" charset="-122"/>
              </a:rPr>
              <a:t>01</a:t>
            </a:r>
            <a:endParaRPr lang="zh-CN" altLang="en-US" sz="900" b="1" dirty="0">
              <a:solidFill>
                <a:srgbClr val="59595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79" name="TextBox 25"/>
          <p:cNvSpPr txBox="1"/>
          <p:nvPr/>
        </p:nvSpPr>
        <p:spPr>
          <a:xfrm>
            <a:off x="3314700" y="4016375"/>
            <a:ext cx="4714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0" name="TextBox 26"/>
          <p:cNvSpPr txBox="1"/>
          <p:nvPr/>
        </p:nvSpPr>
        <p:spPr>
          <a:xfrm>
            <a:off x="462597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F5A61C"/>
                </a:solidFill>
                <a:latin typeface="Arial Unicode MS" panose="020B0604020202020204" charset="-122"/>
                <a:ea typeface="Arial Unicode MS" panose="020B0604020202020204" charset="-122"/>
              </a:rPr>
              <a:t>02</a:t>
            </a:r>
            <a:endParaRPr lang="zh-CN" altLang="en-US" sz="900" b="1" dirty="0">
              <a:solidFill>
                <a:srgbClr val="F5A61C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1" name="TextBox 27"/>
          <p:cNvSpPr txBox="1"/>
          <p:nvPr/>
        </p:nvSpPr>
        <p:spPr>
          <a:xfrm>
            <a:off x="4737100" y="3201988"/>
            <a:ext cx="469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404040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2" name="TextBox 28"/>
          <p:cNvSpPr txBox="1"/>
          <p:nvPr/>
        </p:nvSpPr>
        <p:spPr>
          <a:xfrm>
            <a:off x="7513638" y="3435350"/>
            <a:ext cx="696912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F5A61C"/>
                </a:solidFill>
                <a:latin typeface="Arial Unicode MS" panose="020B0604020202020204" charset="-122"/>
                <a:ea typeface="Arial Unicode MS" panose="020B0604020202020204" charset="-122"/>
              </a:rPr>
              <a:t>04</a:t>
            </a:r>
            <a:endParaRPr lang="zh-CN" altLang="en-US" sz="900" b="1" dirty="0">
              <a:solidFill>
                <a:srgbClr val="F5A61C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3" name="TextBox 29"/>
          <p:cNvSpPr txBox="1"/>
          <p:nvPr/>
        </p:nvSpPr>
        <p:spPr>
          <a:xfrm>
            <a:off x="7623175" y="3201988"/>
            <a:ext cx="4714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404040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4" name="TextBox 30"/>
          <p:cNvSpPr txBox="1"/>
          <p:nvPr/>
        </p:nvSpPr>
        <p:spPr>
          <a:xfrm>
            <a:off x="604202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Arial Unicode MS" panose="020B0604020202020204" charset="-122"/>
                <a:ea typeface="Arial Unicode MS" panose="020B0604020202020204" charset="-122"/>
              </a:rPr>
              <a:t>03</a:t>
            </a:r>
            <a:endParaRPr lang="zh-CN" altLang="en-US" sz="900" b="1" dirty="0">
              <a:solidFill>
                <a:srgbClr val="59595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5" name="TextBox 31"/>
          <p:cNvSpPr txBox="1"/>
          <p:nvPr/>
        </p:nvSpPr>
        <p:spPr>
          <a:xfrm>
            <a:off x="6173788" y="4016375"/>
            <a:ext cx="469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6" name="矩形 26"/>
          <p:cNvSpPr/>
          <p:nvPr/>
        </p:nvSpPr>
        <p:spPr>
          <a:xfrm>
            <a:off x="3249613" y="5405438"/>
            <a:ext cx="565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7" name="矩形 27"/>
          <p:cNvSpPr/>
          <p:nvPr/>
        </p:nvSpPr>
        <p:spPr>
          <a:xfrm>
            <a:off x="4703763" y="1758950"/>
            <a:ext cx="565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8" name="矩形 28"/>
          <p:cNvSpPr/>
          <p:nvPr/>
        </p:nvSpPr>
        <p:spPr>
          <a:xfrm>
            <a:off x="6137275" y="5405438"/>
            <a:ext cx="565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9" name="矩形 29"/>
          <p:cNvSpPr/>
          <p:nvPr/>
        </p:nvSpPr>
        <p:spPr>
          <a:xfrm>
            <a:off x="7578725" y="1758950"/>
            <a:ext cx="565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90" name="文本框 30"/>
          <p:cNvSpPr txBox="1"/>
          <p:nvPr/>
        </p:nvSpPr>
        <p:spPr>
          <a:xfrm>
            <a:off x="7891463" y="4868863"/>
            <a:ext cx="255587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8691" name="文本框 31"/>
          <p:cNvSpPr txBox="1"/>
          <p:nvPr/>
        </p:nvSpPr>
        <p:spPr>
          <a:xfrm>
            <a:off x="7889875" y="4346575"/>
            <a:ext cx="320040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8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8692" name="Freeform 5"/>
          <p:cNvSpPr>
            <a:spLocks noEditPoints="1"/>
          </p:cNvSpPr>
          <p:nvPr/>
        </p:nvSpPr>
        <p:spPr>
          <a:xfrm>
            <a:off x="4757738" y="2543175"/>
            <a:ext cx="457200" cy="439738"/>
          </a:xfrm>
          <a:custGeom>
            <a:avLst/>
            <a:gdLst/>
            <a:ahLst/>
            <a:cxnLst>
              <a:cxn ang="0">
                <a:pos x="429646" y="0"/>
              </a:cxn>
              <a:cxn ang="0">
                <a:pos x="100555" y="0"/>
              </a:cxn>
              <a:cxn ang="0">
                <a:pos x="91414" y="0"/>
              </a:cxn>
              <a:cxn ang="0">
                <a:pos x="73131" y="0"/>
              </a:cxn>
              <a:cxn ang="0">
                <a:pos x="73131" y="82308"/>
              </a:cxn>
              <a:cxn ang="0">
                <a:pos x="0" y="82308"/>
              </a:cxn>
              <a:cxn ang="0">
                <a:pos x="0" y="109744"/>
              </a:cxn>
              <a:cxn ang="0">
                <a:pos x="0" y="347524"/>
              </a:cxn>
              <a:cxn ang="0">
                <a:pos x="91414" y="438978"/>
              </a:cxn>
              <a:cxn ang="0">
                <a:pos x="146262" y="438978"/>
              </a:cxn>
              <a:cxn ang="0">
                <a:pos x="310808" y="438978"/>
              </a:cxn>
              <a:cxn ang="0">
                <a:pos x="365656" y="438978"/>
              </a:cxn>
              <a:cxn ang="0">
                <a:pos x="457071" y="347524"/>
              </a:cxn>
              <a:cxn ang="0">
                <a:pos x="457071" y="27436"/>
              </a:cxn>
              <a:cxn ang="0">
                <a:pos x="457071" y="0"/>
              </a:cxn>
              <a:cxn ang="0">
                <a:pos x="429646" y="0"/>
              </a:cxn>
              <a:cxn ang="0">
                <a:pos x="73131" y="320088"/>
              </a:cxn>
              <a:cxn ang="0">
                <a:pos x="50277" y="379533"/>
              </a:cxn>
              <a:cxn ang="0">
                <a:pos x="27424" y="320088"/>
              </a:cxn>
              <a:cxn ang="0">
                <a:pos x="27424" y="109744"/>
              </a:cxn>
              <a:cxn ang="0">
                <a:pos x="73131" y="109744"/>
              </a:cxn>
              <a:cxn ang="0">
                <a:pos x="73131" y="320088"/>
              </a:cxn>
              <a:cxn ang="0">
                <a:pos x="429646" y="320088"/>
              </a:cxn>
              <a:cxn ang="0">
                <a:pos x="338232" y="411541"/>
              </a:cxn>
              <a:cxn ang="0">
                <a:pos x="310808" y="411541"/>
              </a:cxn>
              <a:cxn ang="0">
                <a:pos x="146262" y="411541"/>
              </a:cxn>
              <a:cxn ang="0">
                <a:pos x="118838" y="411541"/>
              </a:cxn>
              <a:cxn ang="0">
                <a:pos x="79987" y="402396"/>
              </a:cxn>
              <a:cxn ang="0">
                <a:pos x="100555" y="347524"/>
              </a:cxn>
              <a:cxn ang="0">
                <a:pos x="100555" y="27436"/>
              </a:cxn>
              <a:cxn ang="0">
                <a:pos x="429646" y="27436"/>
              </a:cxn>
              <a:cxn ang="0">
                <a:pos x="429646" y="320088"/>
              </a:cxn>
              <a:cxn ang="0">
                <a:pos x="228535" y="292652"/>
              </a:cxn>
              <a:cxn ang="0">
                <a:pos x="137121" y="292652"/>
              </a:cxn>
              <a:cxn ang="0">
                <a:pos x="137121" y="320088"/>
              </a:cxn>
              <a:cxn ang="0">
                <a:pos x="228535" y="320088"/>
              </a:cxn>
              <a:cxn ang="0">
                <a:pos x="228535" y="292652"/>
              </a:cxn>
              <a:cxn ang="0">
                <a:pos x="228535" y="246925"/>
              </a:cxn>
              <a:cxn ang="0">
                <a:pos x="137121" y="246925"/>
              </a:cxn>
              <a:cxn ang="0">
                <a:pos x="137121" y="274361"/>
              </a:cxn>
              <a:cxn ang="0">
                <a:pos x="228535" y="274361"/>
              </a:cxn>
              <a:cxn ang="0">
                <a:pos x="228535" y="246925"/>
              </a:cxn>
              <a:cxn ang="0">
                <a:pos x="228535" y="201198"/>
              </a:cxn>
              <a:cxn ang="0">
                <a:pos x="137121" y="201198"/>
              </a:cxn>
              <a:cxn ang="0">
                <a:pos x="137121" y="228634"/>
              </a:cxn>
              <a:cxn ang="0">
                <a:pos x="228535" y="228634"/>
              </a:cxn>
              <a:cxn ang="0">
                <a:pos x="228535" y="201198"/>
              </a:cxn>
              <a:cxn ang="0">
                <a:pos x="383939" y="82308"/>
              </a:cxn>
              <a:cxn ang="0">
                <a:pos x="137121" y="82308"/>
              </a:cxn>
              <a:cxn ang="0">
                <a:pos x="137121" y="118889"/>
              </a:cxn>
              <a:cxn ang="0">
                <a:pos x="383939" y="118889"/>
              </a:cxn>
              <a:cxn ang="0">
                <a:pos x="383939" y="82308"/>
              </a:cxn>
              <a:cxn ang="0">
                <a:pos x="228535" y="155471"/>
              </a:cxn>
              <a:cxn ang="0">
                <a:pos x="137121" y="155471"/>
              </a:cxn>
              <a:cxn ang="0">
                <a:pos x="137121" y="182907"/>
              </a:cxn>
              <a:cxn ang="0">
                <a:pos x="228535" y="182907"/>
              </a:cxn>
              <a:cxn ang="0">
                <a:pos x="228535" y="155471"/>
              </a:cxn>
              <a:cxn ang="0">
                <a:pos x="255959" y="320088"/>
              </a:cxn>
              <a:cxn ang="0">
                <a:pos x="383939" y="320088"/>
              </a:cxn>
              <a:cxn ang="0">
                <a:pos x="383939" y="155471"/>
              </a:cxn>
              <a:cxn ang="0">
                <a:pos x="255959" y="155471"/>
              </a:cxn>
              <a:cxn ang="0">
                <a:pos x="255959" y="320088"/>
              </a:cxn>
            </a:cxnLst>
            <a:rect l="0" t="0" r="0" b="0"/>
            <a:pathLst>
              <a:path w="200" h="192">
                <a:moveTo>
                  <a:pt x="188" y="0"/>
                </a:move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36"/>
                  <a:pt x="32" y="36"/>
                  <a:pt x="3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74"/>
                  <a:pt x="17" y="192"/>
                  <a:pt x="40" y="192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82" y="192"/>
                  <a:pt x="200" y="174"/>
                  <a:pt x="200" y="152"/>
                </a:cubicBezTo>
                <a:cubicBezTo>
                  <a:pt x="200" y="12"/>
                  <a:pt x="200" y="12"/>
                  <a:pt x="200" y="12"/>
                </a:cubicBezTo>
                <a:cubicBezTo>
                  <a:pt x="200" y="0"/>
                  <a:pt x="200" y="0"/>
                  <a:pt x="200" y="0"/>
                </a:cubicBezTo>
                <a:lnTo>
                  <a:pt x="188" y="0"/>
                </a:lnTo>
                <a:close/>
                <a:moveTo>
                  <a:pt x="32" y="140"/>
                </a:moveTo>
                <a:cubicBezTo>
                  <a:pt x="32" y="150"/>
                  <a:pt x="28" y="159"/>
                  <a:pt x="22" y="166"/>
                </a:cubicBezTo>
                <a:cubicBezTo>
                  <a:pt x="15" y="159"/>
                  <a:pt x="12" y="150"/>
                  <a:pt x="12" y="140"/>
                </a:cubicBezTo>
                <a:cubicBezTo>
                  <a:pt x="12" y="48"/>
                  <a:pt x="12" y="48"/>
                  <a:pt x="12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140"/>
                </a:lnTo>
                <a:close/>
                <a:moveTo>
                  <a:pt x="188" y="140"/>
                </a:moveTo>
                <a:cubicBezTo>
                  <a:pt x="188" y="162"/>
                  <a:pt x="170" y="180"/>
                  <a:pt x="148" y="180"/>
                </a:cubicBezTo>
                <a:cubicBezTo>
                  <a:pt x="136" y="180"/>
                  <a:pt x="136" y="180"/>
                  <a:pt x="136" y="180"/>
                </a:cubicBezTo>
                <a:cubicBezTo>
                  <a:pt x="64" y="180"/>
                  <a:pt x="64" y="180"/>
                  <a:pt x="64" y="180"/>
                </a:cubicBezTo>
                <a:cubicBezTo>
                  <a:pt x="52" y="180"/>
                  <a:pt x="52" y="180"/>
                  <a:pt x="52" y="180"/>
                </a:cubicBezTo>
                <a:cubicBezTo>
                  <a:pt x="46" y="180"/>
                  <a:pt x="40" y="178"/>
                  <a:pt x="35" y="176"/>
                </a:cubicBezTo>
                <a:cubicBezTo>
                  <a:pt x="40" y="169"/>
                  <a:pt x="44" y="161"/>
                  <a:pt x="44" y="152"/>
                </a:cubicBezTo>
                <a:cubicBezTo>
                  <a:pt x="44" y="12"/>
                  <a:pt x="44" y="12"/>
                  <a:pt x="44" y="12"/>
                </a:cubicBezTo>
                <a:cubicBezTo>
                  <a:pt x="188" y="12"/>
                  <a:pt x="188" y="12"/>
                  <a:pt x="188" y="12"/>
                </a:cubicBezTo>
                <a:lnTo>
                  <a:pt x="188" y="140"/>
                </a:lnTo>
                <a:close/>
                <a:moveTo>
                  <a:pt x="100" y="128"/>
                </a:moveTo>
                <a:cubicBezTo>
                  <a:pt x="60" y="128"/>
                  <a:pt x="60" y="128"/>
                  <a:pt x="60" y="128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28"/>
                </a:lnTo>
                <a:close/>
                <a:moveTo>
                  <a:pt x="100" y="108"/>
                </a:moveTo>
                <a:cubicBezTo>
                  <a:pt x="60" y="108"/>
                  <a:pt x="60" y="108"/>
                  <a:pt x="60" y="108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00" y="120"/>
                  <a:pt x="100" y="120"/>
                  <a:pt x="100" y="120"/>
                </a:cubicBezTo>
                <a:lnTo>
                  <a:pt x="100" y="108"/>
                </a:lnTo>
                <a:close/>
                <a:moveTo>
                  <a:pt x="100" y="88"/>
                </a:moveTo>
                <a:cubicBezTo>
                  <a:pt x="60" y="88"/>
                  <a:pt x="60" y="88"/>
                  <a:pt x="60" y="8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88"/>
                </a:lnTo>
                <a:close/>
                <a:moveTo>
                  <a:pt x="168" y="36"/>
                </a:moveTo>
                <a:cubicBezTo>
                  <a:pt x="60" y="36"/>
                  <a:pt x="60" y="36"/>
                  <a:pt x="60" y="36"/>
                </a:cubicBezTo>
                <a:cubicBezTo>
                  <a:pt x="60" y="52"/>
                  <a:pt x="60" y="52"/>
                  <a:pt x="60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36"/>
                </a:lnTo>
                <a:close/>
                <a:moveTo>
                  <a:pt x="100" y="68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0"/>
                  <a:pt x="60" y="80"/>
                  <a:pt x="60" y="80"/>
                </a:cubicBezTo>
                <a:cubicBezTo>
                  <a:pt x="100" y="80"/>
                  <a:pt x="100" y="80"/>
                  <a:pt x="100" y="80"/>
                </a:cubicBezTo>
                <a:lnTo>
                  <a:pt x="100" y="68"/>
                </a:lnTo>
                <a:close/>
                <a:moveTo>
                  <a:pt x="112" y="140"/>
                </a:moveTo>
                <a:cubicBezTo>
                  <a:pt x="168" y="140"/>
                  <a:pt x="168" y="140"/>
                  <a:pt x="168" y="140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12" y="68"/>
                  <a:pt x="112" y="68"/>
                  <a:pt x="112" y="68"/>
                </a:cubicBezTo>
                <a:lnTo>
                  <a:pt x="112" y="140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Freeform 9"/>
          <p:cNvSpPr>
            <a:spLocks noEditPoints="1"/>
          </p:cNvSpPr>
          <p:nvPr/>
        </p:nvSpPr>
        <p:spPr>
          <a:xfrm>
            <a:off x="3333750" y="4502150"/>
            <a:ext cx="481013" cy="476250"/>
          </a:xfrm>
          <a:custGeom>
            <a:avLst/>
            <a:gdLst/>
            <a:ahLst/>
            <a:cxnLst>
              <a:cxn ang="0">
                <a:pos x="467094" y="407047"/>
              </a:cxn>
              <a:cxn ang="0">
                <a:pos x="351550" y="294251"/>
              </a:cxn>
              <a:cxn ang="0">
                <a:pos x="349091" y="289346"/>
              </a:cxn>
              <a:cxn ang="0">
                <a:pos x="378592" y="186359"/>
              </a:cxn>
              <a:cxn ang="0">
                <a:pos x="189296" y="0"/>
              </a:cxn>
              <a:cxn ang="0">
                <a:pos x="0" y="186359"/>
              </a:cxn>
              <a:cxn ang="0">
                <a:pos x="189296" y="375170"/>
              </a:cxn>
              <a:cxn ang="0">
                <a:pos x="292548" y="345745"/>
              </a:cxn>
              <a:cxn ang="0">
                <a:pos x="295007" y="350649"/>
              </a:cxn>
              <a:cxn ang="0">
                <a:pos x="410551" y="463445"/>
              </a:cxn>
              <a:cxn ang="0">
                <a:pos x="437593" y="475706"/>
              </a:cxn>
              <a:cxn ang="0">
                <a:pos x="467094" y="463445"/>
              </a:cxn>
              <a:cxn ang="0">
                <a:pos x="467094" y="407047"/>
              </a:cxn>
              <a:cxn ang="0">
                <a:pos x="189296" y="316319"/>
              </a:cxn>
              <a:cxn ang="0">
                <a:pos x="61459" y="186359"/>
              </a:cxn>
              <a:cxn ang="0">
                <a:pos x="189296" y="58850"/>
              </a:cxn>
              <a:cxn ang="0">
                <a:pos x="319591" y="186359"/>
              </a:cxn>
              <a:cxn ang="0">
                <a:pos x="189296" y="316319"/>
              </a:cxn>
            </a:cxnLst>
            <a:rect l="0" t="0" r="0" b="0"/>
            <a:pathLst>
              <a:path w="196" h="194">
                <a:moveTo>
                  <a:pt x="190" y="166"/>
                </a:moveTo>
                <a:cubicBezTo>
                  <a:pt x="143" y="120"/>
                  <a:pt x="143" y="120"/>
                  <a:pt x="143" y="120"/>
                </a:cubicBezTo>
                <a:cubicBezTo>
                  <a:pt x="143" y="119"/>
                  <a:pt x="142" y="119"/>
                  <a:pt x="142" y="118"/>
                </a:cubicBezTo>
                <a:cubicBezTo>
                  <a:pt x="149" y="106"/>
                  <a:pt x="154" y="92"/>
                  <a:pt x="154" y="76"/>
                </a:cubicBezTo>
                <a:cubicBezTo>
                  <a:pt x="154" y="34"/>
                  <a:pt x="120" y="0"/>
                  <a:pt x="77" y="0"/>
                </a:cubicBezTo>
                <a:cubicBezTo>
                  <a:pt x="35" y="0"/>
                  <a:pt x="0" y="34"/>
                  <a:pt x="0" y="76"/>
                </a:cubicBezTo>
                <a:cubicBezTo>
                  <a:pt x="0" y="119"/>
                  <a:pt x="35" y="153"/>
                  <a:pt x="77" y="153"/>
                </a:cubicBezTo>
                <a:cubicBezTo>
                  <a:pt x="93" y="153"/>
                  <a:pt x="107" y="149"/>
                  <a:pt x="119" y="141"/>
                </a:cubicBezTo>
                <a:cubicBezTo>
                  <a:pt x="119" y="141"/>
                  <a:pt x="120" y="142"/>
                  <a:pt x="120" y="143"/>
                </a:cubicBezTo>
                <a:cubicBezTo>
                  <a:pt x="167" y="189"/>
                  <a:pt x="167" y="189"/>
                  <a:pt x="167" y="189"/>
                </a:cubicBezTo>
                <a:cubicBezTo>
                  <a:pt x="170" y="192"/>
                  <a:pt x="174" y="194"/>
                  <a:pt x="178" y="194"/>
                </a:cubicBezTo>
                <a:cubicBezTo>
                  <a:pt x="182" y="194"/>
                  <a:pt x="187" y="192"/>
                  <a:pt x="190" y="189"/>
                </a:cubicBezTo>
                <a:cubicBezTo>
                  <a:pt x="196" y="183"/>
                  <a:pt x="196" y="172"/>
                  <a:pt x="190" y="166"/>
                </a:cubicBezTo>
                <a:moveTo>
                  <a:pt x="77" y="129"/>
                </a:moveTo>
                <a:cubicBezTo>
                  <a:pt x="48" y="129"/>
                  <a:pt x="25" y="105"/>
                  <a:pt x="25" y="76"/>
                </a:cubicBezTo>
                <a:cubicBezTo>
                  <a:pt x="25" y="48"/>
                  <a:pt x="48" y="24"/>
                  <a:pt x="77" y="24"/>
                </a:cubicBezTo>
                <a:cubicBezTo>
                  <a:pt x="106" y="24"/>
                  <a:pt x="130" y="48"/>
                  <a:pt x="130" y="76"/>
                </a:cubicBezTo>
                <a:cubicBezTo>
                  <a:pt x="130" y="105"/>
                  <a:pt x="106" y="129"/>
                  <a:pt x="77" y="129"/>
                </a:cubicBezTo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4" name="Freeform 13"/>
          <p:cNvSpPr>
            <a:spLocks noEditPoints="1"/>
          </p:cNvSpPr>
          <p:nvPr/>
        </p:nvSpPr>
        <p:spPr>
          <a:xfrm>
            <a:off x="6242050" y="4606925"/>
            <a:ext cx="401638" cy="401638"/>
          </a:xfrm>
          <a:custGeom>
            <a:avLst/>
            <a:gdLst/>
            <a:ahLst/>
            <a:cxnLst>
              <a:cxn ang="0">
                <a:pos x="0" y="361896"/>
              </a:cxn>
              <a:cxn ang="0">
                <a:pos x="24126" y="337769"/>
              </a:cxn>
              <a:cxn ang="0">
                <a:pos x="377980" y="337769"/>
              </a:cxn>
              <a:cxn ang="0">
                <a:pos x="402107" y="361896"/>
              </a:cxn>
              <a:cxn ang="0">
                <a:pos x="168884" y="176927"/>
              </a:cxn>
              <a:cxn ang="0">
                <a:pos x="233222" y="176927"/>
              </a:cxn>
              <a:cxn ang="0">
                <a:pos x="337769" y="176927"/>
              </a:cxn>
              <a:cxn ang="0">
                <a:pos x="337769" y="353854"/>
              </a:cxn>
              <a:cxn ang="0">
                <a:pos x="233222" y="353854"/>
              </a:cxn>
              <a:cxn ang="0">
                <a:pos x="168884" y="353854"/>
              </a:cxn>
              <a:cxn ang="0">
                <a:pos x="64337" y="353854"/>
              </a:cxn>
              <a:cxn ang="0">
                <a:pos x="64337" y="176927"/>
              </a:cxn>
              <a:cxn ang="0">
                <a:pos x="289517" y="345812"/>
              </a:cxn>
              <a:cxn ang="0">
                <a:pos x="289517" y="297559"/>
              </a:cxn>
              <a:cxn ang="0">
                <a:pos x="337769" y="289517"/>
              </a:cxn>
              <a:cxn ang="0">
                <a:pos x="289517" y="289517"/>
              </a:cxn>
              <a:cxn ang="0">
                <a:pos x="337769" y="184969"/>
              </a:cxn>
              <a:cxn ang="0">
                <a:pos x="233222" y="345812"/>
              </a:cxn>
              <a:cxn ang="0">
                <a:pos x="233222" y="297559"/>
              </a:cxn>
              <a:cxn ang="0">
                <a:pos x="281474" y="289517"/>
              </a:cxn>
              <a:cxn ang="0">
                <a:pos x="233222" y="289517"/>
              </a:cxn>
              <a:cxn ang="0">
                <a:pos x="281474" y="184969"/>
              </a:cxn>
              <a:cxn ang="0">
                <a:pos x="176927" y="345812"/>
              </a:cxn>
              <a:cxn ang="0">
                <a:pos x="176927" y="297559"/>
              </a:cxn>
              <a:cxn ang="0">
                <a:pos x="225179" y="289517"/>
              </a:cxn>
              <a:cxn ang="0">
                <a:pos x="176927" y="289517"/>
              </a:cxn>
              <a:cxn ang="0">
                <a:pos x="225179" y="184969"/>
              </a:cxn>
              <a:cxn ang="0">
                <a:pos x="120632" y="345812"/>
              </a:cxn>
              <a:cxn ang="0">
                <a:pos x="120632" y="297559"/>
              </a:cxn>
              <a:cxn ang="0">
                <a:pos x="168884" y="289517"/>
              </a:cxn>
              <a:cxn ang="0">
                <a:pos x="120632" y="289517"/>
              </a:cxn>
              <a:cxn ang="0">
                <a:pos x="168884" y="184969"/>
              </a:cxn>
              <a:cxn ang="0">
                <a:pos x="64337" y="345812"/>
              </a:cxn>
              <a:cxn ang="0">
                <a:pos x="64337" y="297559"/>
              </a:cxn>
              <a:cxn ang="0">
                <a:pos x="112589" y="289517"/>
              </a:cxn>
              <a:cxn ang="0">
                <a:pos x="64337" y="289517"/>
              </a:cxn>
              <a:cxn ang="0">
                <a:pos x="112589" y="184969"/>
              </a:cxn>
              <a:cxn ang="0">
                <a:pos x="0" y="72379"/>
              </a:cxn>
              <a:cxn ang="0">
                <a:pos x="56294" y="112589"/>
              </a:cxn>
              <a:cxn ang="0">
                <a:pos x="281474" y="32168"/>
              </a:cxn>
              <a:cxn ang="0">
                <a:pos x="345812" y="32168"/>
              </a:cxn>
              <a:cxn ang="0">
                <a:pos x="402107" y="160842"/>
              </a:cxn>
              <a:cxn ang="0">
                <a:pos x="289517" y="24126"/>
              </a:cxn>
              <a:cxn ang="0">
                <a:pos x="337769" y="104547"/>
              </a:cxn>
              <a:cxn ang="0">
                <a:pos x="64337" y="24126"/>
              </a:cxn>
              <a:cxn ang="0">
                <a:pos x="112589" y="104547"/>
              </a:cxn>
            </a:cxnLst>
            <a:rect l="0" t="0" r="0" b="0"/>
            <a:pathLst>
              <a:path w="200" h="200">
                <a:moveTo>
                  <a:pt x="180" y="200"/>
                </a:moveTo>
                <a:cubicBezTo>
                  <a:pt x="20" y="200"/>
                  <a:pt x="20" y="200"/>
                  <a:pt x="20" y="200"/>
                </a:cubicBezTo>
                <a:cubicBezTo>
                  <a:pt x="9" y="200"/>
                  <a:pt x="0" y="191"/>
                  <a:pt x="0" y="180"/>
                </a:cubicBezTo>
                <a:cubicBezTo>
                  <a:pt x="0" y="88"/>
                  <a:pt x="0" y="88"/>
                  <a:pt x="0" y="88"/>
                </a:cubicBezTo>
                <a:cubicBezTo>
                  <a:pt x="13" y="88"/>
                  <a:pt x="13" y="88"/>
                  <a:pt x="13" y="88"/>
                </a:cubicBezTo>
                <a:cubicBezTo>
                  <a:pt x="12" y="123"/>
                  <a:pt x="12" y="168"/>
                  <a:pt x="12" y="168"/>
                </a:cubicBezTo>
                <a:cubicBezTo>
                  <a:pt x="12" y="179"/>
                  <a:pt x="25" y="188"/>
                  <a:pt x="36" y="188"/>
                </a:cubicBezTo>
                <a:cubicBezTo>
                  <a:pt x="164" y="188"/>
                  <a:pt x="164" y="188"/>
                  <a:pt x="164" y="188"/>
                </a:cubicBezTo>
                <a:cubicBezTo>
                  <a:pt x="175" y="188"/>
                  <a:pt x="188" y="179"/>
                  <a:pt x="188" y="168"/>
                </a:cubicBezTo>
                <a:cubicBezTo>
                  <a:pt x="188" y="168"/>
                  <a:pt x="188" y="122"/>
                  <a:pt x="188" y="88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0" y="180"/>
                  <a:pt x="200" y="180"/>
                  <a:pt x="200" y="180"/>
                </a:cubicBezTo>
                <a:cubicBezTo>
                  <a:pt x="200" y="191"/>
                  <a:pt x="191" y="200"/>
                  <a:pt x="180" y="200"/>
                </a:cubicBezTo>
                <a:close/>
                <a:moveTo>
                  <a:pt x="60" y="88"/>
                </a:moveTo>
                <a:cubicBezTo>
                  <a:pt x="84" y="88"/>
                  <a:pt x="84" y="88"/>
                  <a:pt x="84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32" y="176"/>
                  <a:pt x="32" y="176"/>
                  <a:pt x="32" y="176"/>
                </a:cubicBezTo>
                <a:cubicBezTo>
                  <a:pt x="28" y="176"/>
                  <a:pt x="28" y="176"/>
                  <a:pt x="28" y="176"/>
                </a:cubicBezTo>
                <a:cubicBezTo>
                  <a:pt x="28" y="88"/>
                  <a:pt x="28" y="88"/>
                  <a:pt x="28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56" y="88"/>
                  <a:pt x="56" y="88"/>
                  <a:pt x="56" y="88"/>
                </a:cubicBezTo>
                <a:lnTo>
                  <a:pt x="60" y="88"/>
                </a:lnTo>
                <a:close/>
                <a:moveTo>
                  <a:pt x="144" y="172"/>
                </a:moveTo>
                <a:cubicBezTo>
                  <a:pt x="168" y="172"/>
                  <a:pt x="168" y="172"/>
                  <a:pt x="168" y="172"/>
                </a:cubicBezTo>
                <a:cubicBezTo>
                  <a:pt x="168" y="148"/>
                  <a:pt x="168" y="148"/>
                  <a:pt x="168" y="148"/>
                </a:cubicBezTo>
                <a:cubicBezTo>
                  <a:pt x="144" y="148"/>
                  <a:pt x="144" y="148"/>
                  <a:pt x="144" y="148"/>
                </a:cubicBezTo>
                <a:lnTo>
                  <a:pt x="144" y="172"/>
                </a:lnTo>
                <a:close/>
                <a:moveTo>
                  <a:pt x="144" y="144"/>
                </a:moveTo>
                <a:cubicBezTo>
                  <a:pt x="168" y="144"/>
                  <a:pt x="168" y="144"/>
                  <a:pt x="168" y="144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44"/>
                </a:lnTo>
                <a:close/>
                <a:moveTo>
                  <a:pt x="144" y="116"/>
                </a:moveTo>
                <a:cubicBezTo>
                  <a:pt x="168" y="116"/>
                  <a:pt x="168" y="116"/>
                  <a:pt x="168" y="116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44" y="92"/>
                  <a:pt x="144" y="92"/>
                  <a:pt x="144" y="92"/>
                </a:cubicBezTo>
                <a:lnTo>
                  <a:pt x="144" y="116"/>
                </a:lnTo>
                <a:close/>
                <a:moveTo>
                  <a:pt x="116" y="172"/>
                </a:moveTo>
                <a:cubicBezTo>
                  <a:pt x="140" y="172"/>
                  <a:pt x="140" y="172"/>
                  <a:pt x="140" y="172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16" y="148"/>
                  <a:pt x="116" y="148"/>
                  <a:pt x="116" y="148"/>
                </a:cubicBezTo>
                <a:lnTo>
                  <a:pt x="116" y="172"/>
                </a:lnTo>
                <a:close/>
                <a:moveTo>
                  <a:pt x="116" y="144"/>
                </a:moveTo>
                <a:cubicBezTo>
                  <a:pt x="140" y="144"/>
                  <a:pt x="140" y="144"/>
                  <a:pt x="140" y="144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16" y="120"/>
                  <a:pt x="116" y="120"/>
                  <a:pt x="116" y="120"/>
                </a:cubicBezTo>
                <a:lnTo>
                  <a:pt x="116" y="144"/>
                </a:lnTo>
                <a:close/>
                <a:moveTo>
                  <a:pt x="116" y="116"/>
                </a:moveTo>
                <a:cubicBezTo>
                  <a:pt x="140" y="116"/>
                  <a:pt x="140" y="116"/>
                  <a:pt x="140" y="116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16" y="92"/>
                  <a:pt x="116" y="92"/>
                  <a:pt x="116" y="92"/>
                </a:cubicBezTo>
                <a:lnTo>
                  <a:pt x="116" y="116"/>
                </a:lnTo>
                <a:close/>
                <a:moveTo>
                  <a:pt x="88" y="172"/>
                </a:moveTo>
                <a:cubicBezTo>
                  <a:pt x="112" y="172"/>
                  <a:pt x="112" y="172"/>
                  <a:pt x="112" y="172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88" y="148"/>
                  <a:pt x="88" y="148"/>
                  <a:pt x="88" y="148"/>
                </a:cubicBezTo>
                <a:lnTo>
                  <a:pt x="88" y="172"/>
                </a:lnTo>
                <a:close/>
                <a:moveTo>
                  <a:pt x="88" y="144"/>
                </a:moveTo>
                <a:cubicBezTo>
                  <a:pt x="112" y="144"/>
                  <a:pt x="112" y="144"/>
                  <a:pt x="112" y="14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88" y="120"/>
                  <a:pt x="88" y="120"/>
                  <a:pt x="88" y="120"/>
                </a:cubicBezTo>
                <a:lnTo>
                  <a:pt x="88" y="144"/>
                </a:lnTo>
                <a:close/>
                <a:moveTo>
                  <a:pt x="88" y="116"/>
                </a:moveTo>
                <a:cubicBezTo>
                  <a:pt x="112" y="116"/>
                  <a:pt x="112" y="116"/>
                  <a:pt x="112" y="116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88" y="92"/>
                  <a:pt x="88" y="92"/>
                  <a:pt x="88" y="92"/>
                </a:cubicBezTo>
                <a:lnTo>
                  <a:pt x="88" y="116"/>
                </a:lnTo>
                <a:close/>
                <a:moveTo>
                  <a:pt x="60" y="172"/>
                </a:moveTo>
                <a:cubicBezTo>
                  <a:pt x="84" y="172"/>
                  <a:pt x="84" y="172"/>
                  <a:pt x="84" y="172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60" y="148"/>
                  <a:pt x="60" y="148"/>
                  <a:pt x="60" y="148"/>
                </a:cubicBezTo>
                <a:lnTo>
                  <a:pt x="60" y="172"/>
                </a:lnTo>
                <a:close/>
                <a:moveTo>
                  <a:pt x="60" y="144"/>
                </a:moveTo>
                <a:cubicBezTo>
                  <a:pt x="84" y="144"/>
                  <a:pt x="84" y="144"/>
                  <a:pt x="84" y="14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60" y="120"/>
                  <a:pt x="60" y="120"/>
                  <a:pt x="60" y="120"/>
                </a:cubicBezTo>
                <a:lnTo>
                  <a:pt x="60" y="144"/>
                </a:lnTo>
                <a:close/>
                <a:moveTo>
                  <a:pt x="60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92"/>
                  <a:pt x="84" y="92"/>
                  <a:pt x="84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16"/>
                </a:lnTo>
                <a:close/>
                <a:moveTo>
                  <a:pt x="32" y="172"/>
                </a:moveTo>
                <a:cubicBezTo>
                  <a:pt x="56" y="172"/>
                  <a:pt x="56" y="172"/>
                  <a:pt x="56" y="172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32" y="148"/>
                  <a:pt x="32" y="148"/>
                  <a:pt x="32" y="148"/>
                </a:cubicBezTo>
                <a:lnTo>
                  <a:pt x="32" y="172"/>
                </a:lnTo>
                <a:close/>
                <a:moveTo>
                  <a:pt x="32" y="144"/>
                </a:moveTo>
                <a:cubicBezTo>
                  <a:pt x="56" y="144"/>
                  <a:pt x="56" y="144"/>
                  <a:pt x="56" y="144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144"/>
                </a:lnTo>
                <a:close/>
                <a:moveTo>
                  <a:pt x="32" y="116"/>
                </a:moveTo>
                <a:cubicBezTo>
                  <a:pt x="56" y="116"/>
                  <a:pt x="56" y="116"/>
                  <a:pt x="56" y="116"/>
                </a:cubicBezTo>
                <a:cubicBezTo>
                  <a:pt x="56" y="92"/>
                  <a:pt x="56" y="92"/>
                  <a:pt x="56" y="92"/>
                </a:cubicBezTo>
                <a:cubicBezTo>
                  <a:pt x="32" y="92"/>
                  <a:pt x="32" y="92"/>
                  <a:pt x="32" y="92"/>
                </a:cubicBezTo>
                <a:lnTo>
                  <a:pt x="32" y="116"/>
                </a:lnTo>
                <a:close/>
                <a:moveTo>
                  <a:pt x="0" y="36"/>
                </a:moveTo>
                <a:cubicBezTo>
                  <a:pt x="0" y="25"/>
                  <a:pt x="9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56"/>
                  <a:pt x="28" y="56"/>
                  <a:pt x="28" y="56"/>
                </a:cubicBezTo>
                <a:cubicBezTo>
                  <a:pt x="44" y="56"/>
                  <a:pt x="44" y="56"/>
                  <a:pt x="60" y="56"/>
                </a:cubicBezTo>
                <a:cubicBezTo>
                  <a:pt x="60" y="16"/>
                  <a:pt x="60" y="16"/>
                  <a:pt x="6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56" y="56"/>
                  <a:pt x="156" y="56"/>
                  <a:pt x="172" y="5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91" y="16"/>
                  <a:pt x="200" y="25"/>
                  <a:pt x="200" y="36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15" y="80"/>
                  <a:pt x="96" y="80"/>
                  <a:pt x="0" y="80"/>
                </a:cubicBezTo>
                <a:lnTo>
                  <a:pt x="0" y="36"/>
                </a:lnTo>
                <a:close/>
                <a:moveTo>
                  <a:pt x="144" y="12"/>
                </a:moveTo>
                <a:cubicBezTo>
                  <a:pt x="144" y="5"/>
                  <a:pt x="150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59" y="52"/>
                  <a:pt x="144" y="52"/>
                </a:cubicBezTo>
                <a:cubicBezTo>
                  <a:pt x="144" y="45"/>
                  <a:pt x="144" y="12"/>
                  <a:pt x="144" y="12"/>
                </a:cubicBezTo>
                <a:close/>
                <a:moveTo>
                  <a:pt x="32" y="12"/>
                </a:moveTo>
                <a:cubicBezTo>
                  <a:pt x="32" y="5"/>
                  <a:pt x="38" y="0"/>
                  <a:pt x="44" y="0"/>
                </a:cubicBezTo>
                <a:cubicBezTo>
                  <a:pt x="51" y="0"/>
                  <a:pt x="56" y="5"/>
                  <a:pt x="56" y="1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43" y="52"/>
                  <a:pt x="32" y="52"/>
                </a:cubicBezTo>
                <a:cubicBezTo>
                  <a:pt x="32" y="54"/>
                  <a:pt x="32" y="12"/>
                  <a:pt x="32" y="12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17"/>
          <p:cNvSpPr>
            <a:spLocks noEditPoints="1"/>
          </p:cNvSpPr>
          <p:nvPr/>
        </p:nvSpPr>
        <p:spPr>
          <a:xfrm>
            <a:off x="7666038" y="2622550"/>
            <a:ext cx="449262" cy="327025"/>
          </a:xfrm>
          <a:custGeom>
            <a:avLst/>
            <a:gdLst/>
            <a:ahLst/>
            <a:cxnLst>
              <a:cxn ang="0">
                <a:pos x="448044" y="204570"/>
              </a:cxn>
              <a:cxn ang="0">
                <a:pos x="369242" y="0"/>
              </a:cxn>
              <a:cxn ang="0">
                <a:pos x="78801" y="0"/>
              </a:cxn>
              <a:cxn ang="0">
                <a:pos x="0" y="204570"/>
              </a:cxn>
              <a:cxn ang="0">
                <a:pos x="0" y="204570"/>
              </a:cxn>
              <a:cxn ang="0">
                <a:pos x="0" y="305965"/>
              </a:cxn>
              <a:cxn ang="0">
                <a:pos x="27017" y="327312"/>
              </a:cxn>
              <a:cxn ang="0">
                <a:pos x="423278" y="327312"/>
              </a:cxn>
              <a:cxn ang="0">
                <a:pos x="450296" y="305965"/>
              </a:cxn>
              <a:cxn ang="0">
                <a:pos x="450296" y="204570"/>
              </a:cxn>
              <a:cxn ang="0">
                <a:pos x="448044" y="204570"/>
              </a:cxn>
              <a:cxn ang="0">
                <a:pos x="321961" y="199233"/>
              </a:cxn>
              <a:cxn ang="0">
                <a:pos x="281435" y="263272"/>
              </a:cxn>
              <a:cxn ang="0">
                <a:pos x="164358" y="263272"/>
              </a:cxn>
              <a:cxn ang="0">
                <a:pos x="121579" y="199233"/>
              </a:cxn>
              <a:cxn ang="0">
                <a:pos x="45029" y="199233"/>
              </a:cxn>
              <a:cxn ang="0">
                <a:pos x="112574" y="21346"/>
              </a:cxn>
              <a:cxn ang="0">
                <a:pos x="335470" y="21346"/>
              </a:cxn>
              <a:cxn ang="0">
                <a:pos x="405266" y="199233"/>
              </a:cxn>
              <a:cxn ang="0">
                <a:pos x="321961" y="199233"/>
              </a:cxn>
              <a:cxn ang="0">
                <a:pos x="310704" y="85385"/>
              </a:cxn>
              <a:cxn ang="0">
                <a:pos x="137340" y="85385"/>
              </a:cxn>
              <a:cxn ang="0">
                <a:pos x="132837" y="99616"/>
              </a:cxn>
              <a:cxn ang="0">
                <a:pos x="315207" y="99616"/>
              </a:cxn>
              <a:cxn ang="0">
                <a:pos x="310704" y="85385"/>
              </a:cxn>
              <a:cxn ang="0">
                <a:pos x="297195" y="49808"/>
              </a:cxn>
              <a:cxn ang="0">
                <a:pos x="150849" y="49808"/>
              </a:cxn>
              <a:cxn ang="0">
                <a:pos x="146346" y="64039"/>
              </a:cxn>
              <a:cxn ang="0">
                <a:pos x="301698" y="64039"/>
              </a:cxn>
              <a:cxn ang="0">
                <a:pos x="297195" y="49808"/>
              </a:cxn>
              <a:cxn ang="0">
                <a:pos x="105819" y="170771"/>
              </a:cxn>
              <a:cxn ang="0">
                <a:pos x="342224" y="170771"/>
              </a:cxn>
              <a:cxn ang="0">
                <a:pos x="335470" y="156540"/>
              </a:cxn>
              <a:cxn ang="0">
                <a:pos x="112574" y="156540"/>
              </a:cxn>
              <a:cxn ang="0">
                <a:pos x="105819" y="170771"/>
              </a:cxn>
              <a:cxn ang="0">
                <a:pos x="324213" y="120963"/>
              </a:cxn>
              <a:cxn ang="0">
                <a:pos x="123831" y="120963"/>
              </a:cxn>
              <a:cxn ang="0">
                <a:pos x="119328" y="135194"/>
              </a:cxn>
              <a:cxn ang="0">
                <a:pos x="328716" y="135194"/>
              </a:cxn>
              <a:cxn ang="0">
                <a:pos x="324213" y="120963"/>
              </a:cxn>
            </a:cxnLst>
            <a:rect l="0" t="0" r="0" b="0"/>
            <a:pathLst>
              <a:path w="200" h="184">
                <a:moveTo>
                  <a:pt x="199" y="115"/>
                </a:moveTo>
                <a:cubicBezTo>
                  <a:pt x="164" y="0"/>
                  <a:pt x="164" y="0"/>
                  <a:pt x="16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8"/>
                  <a:pt x="5" y="184"/>
                  <a:pt x="12" y="184"/>
                </a:cubicBezTo>
                <a:cubicBezTo>
                  <a:pt x="188" y="184"/>
                  <a:pt x="188" y="184"/>
                  <a:pt x="188" y="184"/>
                </a:cubicBezTo>
                <a:cubicBezTo>
                  <a:pt x="194" y="184"/>
                  <a:pt x="200" y="178"/>
                  <a:pt x="200" y="172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99" y="115"/>
                  <a:pt x="199" y="115"/>
                  <a:pt x="199" y="115"/>
                </a:cubicBezTo>
                <a:close/>
                <a:moveTo>
                  <a:pt x="143" y="112"/>
                </a:moveTo>
                <a:cubicBezTo>
                  <a:pt x="125" y="148"/>
                  <a:pt x="125" y="148"/>
                  <a:pt x="125" y="148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50" y="12"/>
                  <a:pt x="50" y="12"/>
                  <a:pt x="50" y="12"/>
                </a:cubicBezTo>
                <a:cubicBezTo>
                  <a:pt x="149" y="12"/>
                  <a:pt x="149" y="12"/>
                  <a:pt x="149" y="12"/>
                </a:cubicBezTo>
                <a:cubicBezTo>
                  <a:pt x="180" y="112"/>
                  <a:pt x="180" y="112"/>
                  <a:pt x="180" y="112"/>
                </a:cubicBezTo>
                <a:lnTo>
                  <a:pt x="143" y="112"/>
                </a:lnTo>
                <a:close/>
                <a:moveTo>
                  <a:pt x="138" y="48"/>
                </a:moveTo>
                <a:cubicBezTo>
                  <a:pt x="61" y="48"/>
                  <a:pt x="61" y="48"/>
                  <a:pt x="61" y="48"/>
                </a:cubicBezTo>
                <a:cubicBezTo>
                  <a:pt x="59" y="56"/>
                  <a:pt x="59" y="56"/>
                  <a:pt x="59" y="56"/>
                </a:cubicBezTo>
                <a:cubicBezTo>
                  <a:pt x="140" y="56"/>
                  <a:pt x="140" y="56"/>
                  <a:pt x="140" y="56"/>
                </a:cubicBezTo>
                <a:lnTo>
                  <a:pt x="138" y="48"/>
                </a:lnTo>
                <a:close/>
                <a:moveTo>
                  <a:pt x="132" y="28"/>
                </a:moveTo>
                <a:cubicBezTo>
                  <a:pt x="67" y="28"/>
                  <a:pt x="67" y="28"/>
                  <a:pt x="67" y="28"/>
                </a:cubicBezTo>
                <a:cubicBezTo>
                  <a:pt x="65" y="36"/>
                  <a:pt x="65" y="36"/>
                  <a:pt x="65" y="36"/>
                </a:cubicBezTo>
                <a:cubicBezTo>
                  <a:pt x="134" y="36"/>
                  <a:pt x="134" y="36"/>
                  <a:pt x="134" y="36"/>
                </a:cubicBezTo>
                <a:lnTo>
                  <a:pt x="132" y="28"/>
                </a:lnTo>
                <a:close/>
                <a:moveTo>
                  <a:pt x="47" y="96"/>
                </a:moveTo>
                <a:cubicBezTo>
                  <a:pt x="152" y="96"/>
                  <a:pt x="152" y="96"/>
                  <a:pt x="152" y="96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50" y="88"/>
                  <a:pt x="50" y="88"/>
                  <a:pt x="50" y="88"/>
                </a:cubicBezTo>
                <a:lnTo>
                  <a:pt x="47" y="96"/>
                </a:lnTo>
                <a:close/>
                <a:moveTo>
                  <a:pt x="144" y="68"/>
                </a:moveTo>
                <a:cubicBezTo>
                  <a:pt x="55" y="68"/>
                  <a:pt x="55" y="68"/>
                  <a:pt x="55" y="68"/>
                </a:cubicBezTo>
                <a:cubicBezTo>
                  <a:pt x="53" y="76"/>
                  <a:pt x="53" y="76"/>
                  <a:pt x="53" y="76"/>
                </a:cubicBezTo>
                <a:cubicBezTo>
                  <a:pt x="146" y="76"/>
                  <a:pt x="146" y="76"/>
                  <a:pt x="146" y="76"/>
                </a:cubicBezTo>
                <a:lnTo>
                  <a:pt x="144" y="68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十字箭头 6"/>
          <p:cNvSpPr/>
          <p:nvPr/>
        </p:nvSpPr>
        <p:spPr>
          <a:xfrm>
            <a:off x="1055688" y="1641475"/>
            <a:ext cx="4592638" cy="4592638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rgbClr val="595959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1354138" y="1939925"/>
            <a:ext cx="1836738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9" name="任意多边形 8"/>
          <p:cNvSpPr/>
          <p:nvPr/>
        </p:nvSpPr>
        <p:spPr>
          <a:xfrm>
            <a:off x="3511550" y="1939925"/>
            <a:ext cx="1838325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0" name="任意多边形 9"/>
          <p:cNvSpPr/>
          <p:nvPr/>
        </p:nvSpPr>
        <p:spPr>
          <a:xfrm>
            <a:off x="1354138" y="4098925"/>
            <a:ext cx="1836738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1" name="任意多边形 10"/>
          <p:cNvSpPr/>
          <p:nvPr/>
        </p:nvSpPr>
        <p:spPr>
          <a:xfrm>
            <a:off x="3511550" y="4098925"/>
            <a:ext cx="1838325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4" name="KSO_Shape"/>
          <p:cNvSpPr/>
          <p:nvPr/>
        </p:nvSpPr>
        <p:spPr>
          <a:xfrm>
            <a:off x="1965325" y="4419600"/>
            <a:ext cx="612775" cy="1017588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/>
          </a:p>
        </p:txBody>
      </p:sp>
      <p:sp>
        <p:nvSpPr>
          <p:cNvPr id="29703" name="KSO_Shape"/>
          <p:cNvSpPr/>
          <p:nvPr/>
        </p:nvSpPr>
        <p:spPr>
          <a:xfrm>
            <a:off x="1779588" y="2241550"/>
            <a:ext cx="1017587" cy="989013"/>
          </a:xfrm>
          <a:custGeom>
            <a:avLst/>
            <a:gdLst/>
            <a:ahLst/>
            <a:cxnLst>
              <a:cxn ang="0">
                <a:pos x="284358565" y="805418"/>
              </a:cxn>
              <a:cxn ang="0">
                <a:pos x="264769160" y="5100981"/>
              </a:cxn>
              <a:cxn ang="0">
                <a:pos x="247058374" y="12617999"/>
              </a:cxn>
              <a:cxn ang="0">
                <a:pos x="230957520" y="23267271"/>
              </a:cxn>
              <a:cxn ang="0">
                <a:pos x="216735066" y="36511852"/>
              </a:cxn>
              <a:cxn ang="0">
                <a:pos x="206180215" y="43939452"/>
              </a:cxn>
              <a:cxn ang="0">
                <a:pos x="192852144" y="29621198"/>
              </a:cxn>
              <a:cxn ang="0">
                <a:pos x="177645891" y="17629562"/>
              </a:cxn>
              <a:cxn ang="0">
                <a:pos x="160740071" y="8501490"/>
              </a:cxn>
              <a:cxn ang="0">
                <a:pos x="142134683" y="2505672"/>
              </a:cxn>
              <a:cxn ang="0">
                <a:pos x="121650677" y="0"/>
              </a:cxn>
              <a:cxn ang="0">
                <a:pos x="105997124" y="536945"/>
              </a:cxn>
              <a:cxn ang="0">
                <a:pos x="88644003" y="3758618"/>
              </a:cxn>
              <a:cxn ang="0">
                <a:pos x="72095849" y="9217490"/>
              </a:cxn>
              <a:cxn ang="0">
                <a:pos x="56800180" y="17092617"/>
              </a:cxn>
              <a:cxn ang="0">
                <a:pos x="42935610" y="27025889"/>
              </a:cxn>
              <a:cxn ang="0">
                <a:pos x="30680973" y="38659634"/>
              </a:cxn>
              <a:cxn ang="0">
                <a:pos x="20126122" y="52083052"/>
              </a:cxn>
              <a:cxn ang="0">
                <a:pos x="11538868" y="66938251"/>
              </a:cxn>
              <a:cxn ang="0">
                <a:pos x="5188118" y="83046395"/>
              </a:cxn>
              <a:cxn ang="0">
                <a:pos x="1341683" y="100228431"/>
              </a:cxn>
              <a:cxn ang="0">
                <a:pos x="0" y="118215885"/>
              </a:cxn>
              <a:cxn ang="0">
                <a:pos x="2683366" y="145152356"/>
              </a:cxn>
              <a:cxn ang="0">
                <a:pos x="12254418" y="174504864"/>
              </a:cxn>
              <a:cxn ang="0">
                <a:pos x="27729139" y="201083444"/>
              </a:cxn>
              <a:cxn ang="0">
                <a:pos x="47944677" y="224887661"/>
              </a:cxn>
              <a:cxn ang="0">
                <a:pos x="71469715" y="246186206"/>
              </a:cxn>
              <a:cxn ang="0">
                <a:pos x="100988057" y="269005950"/>
              </a:cxn>
              <a:cxn ang="0">
                <a:pos x="133010713" y="296747840"/>
              </a:cxn>
              <a:cxn ang="0">
                <a:pos x="160203354" y="324668565"/>
              </a:cxn>
              <a:cxn ang="0">
                <a:pos x="184175693" y="355453073"/>
              </a:cxn>
              <a:cxn ang="0">
                <a:pos x="202244363" y="388116890"/>
              </a:cxn>
              <a:cxn ang="0">
                <a:pos x="208237448" y="404851398"/>
              </a:cxn>
              <a:cxn ang="0">
                <a:pos x="216645650" y="382478963"/>
              </a:cxn>
              <a:cxn ang="0">
                <a:pos x="235877171" y="350173255"/>
              </a:cxn>
              <a:cxn ang="0">
                <a:pos x="260654694" y="319746638"/>
              </a:cxn>
              <a:cxn ang="0">
                <a:pos x="288025949" y="292362858"/>
              </a:cxn>
              <a:cxn ang="0">
                <a:pos x="324074092" y="262204714"/>
              </a:cxn>
              <a:cxn ang="0">
                <a:pos x="349119647" y="242785478"/>
              </a:cxn>
              <a:cxn ang="0">
                <a:pos x="372108186" y="221039625"/>
              </a:cxn>
              <a:cxn ang="0">
                <a:pos x="391607956" y="196877299"/>
              </a:cxn>
              <a:cxn ang="0">
                <a:pos x="406277711" y="169851409"/>
              </a:cxn>
              <a:cxn ang="0">
                <a:pos x="414685913" y="139872320"/>
              </a:cxn>
              <a:cxn ang="0">
                <a:pos x="416474896" y="115173267"/>
              </a:cxn>
              <a:cxn ang="0">
                <a:pos x="414596496" y="97275231"/>
              </a:cxn>
              <a:cxn ang="0">
                <a:pos x="410302979" y="80272250"/>
              </a:cxn>
              <a:cxn ang="0">
                <a:pos x="403594126" y="64343160"/>
              </a:cxn>
              <a:cxn ang="0">
                <a:pos x="394649426" y="49756215"/>
              </a:cxn>
              <a:cxn ang="0">
                <a:pos x="383825888" y="36601270"/>
              </a:cxn>
              <a:cxn ang="0">
                <a:pos x="371303220" y="25146580"/>
              </a:cxn>
              <a:cxn ang="0">
                <a:pos x="357170183" y="15660617"/>
              </a:cxn>
              <a:cxn ang="0">
                <a:pos x="341695462" y="8143599"/>
              </a:cxn>
              <a:cxn ang="0">
                <a:pos x="325057891" y="3042617"/>
              </a:cxn>
              <a:cxn ang="0">
                <a:pos x="307436521" y="357890"/>
              </a:cxn>
            </a:cxnLst>
            <a:rect l="0" t="0" r="0" b="0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KSO_Shape"/>
          <p:cNvSpPr/>
          <p:nvPr/>
        </p:nvSpPr>
        <p:spPr>
          <a:xfrm>
            <a:off x="4030663" y="4419600"/>
            <a:ext cx="800100" cy="1017588"/>
          </a:xfrm>
          <a:custGeom>
            <a:avLst/>
            <a:gdLst/>
            <a:ahLst/>
            <a:cxnLst>
              <a:cxn ang="0">
                <a:pos x="149694516" y="145536711"/>
              </a:cxn>
              <a:cxn ang="0">
                <a:pos x="118410910" y="148857191"/>
              </a:cxn>
              <a:cxn ang="0">
                <a:pos x="65681507" y="178882960"/>
              </a:cxn>
              <a:cxn ang="0">
                <a:pos x="49332042" y="199795186"/>
              </a:cxn>
              <a:cxn ang="0">
                <a:pos x="38219955" y="224239672"/>
              </a:cxn>
              <a:cxn ang="0">
                <a:pos x="33336262" y="251439438"/>
              </a:cxn>
              <a:cxn ang="0">
                <a:pos x="34397901" y="274894969"/>
              </a:cxn>
              <a:cxn ang="0">
                <a:pos x="40980176" y="299056758"/>
              </a:cxn>
              <a:cxn ang="0">
                <a:pos x="52375328" y="320604713"/>
              </a:cxn>
              <a:cxn ang="0">
                <a:pos x="68017228" y="339114691"/>
              </a:cxn>
              <a:cxn ang="0">
                <a:pos x="87339553" y="353880434"/>
              </a:cxn>
              <a:cxn ang="0">
                <a:pos x="109634349" y="364195101"/>
              </a:cxn>
              <a:cxn ang="0">
                <a:pos x="134194245" y="369564409"/>
              </a:cxn>
              <a:cxn ang="0">
                <a:pos x="157196994" y="369564409"/>
              </a:cxn>
              <a:cxn ang="0">
                <a:pos x="181827511" y="364195101"/>
              </a:cxn>
              <a:cxn ang="0">
                <a:pos x="204051686" y="353880434"/>
              </a:cxn>
              <a:cxn ang="0">
                <a:pos x="223303196" y="339114691"/>
              </a:cxn>
              <a:cxn ang="0">
                <a:pos x="238945097" y="320604713"/>
              </a:cxn>
              <a:cxn ang="0">
                <a:pos x="250411064" y="299056758"/>
              </a:cxn>
              <a:cxn ang="0">
                <a:pos x="256922524" y="274894969"/>
              </a:cxn>
              <a:cxn ang="0">
                <a:pos x="257984162" y="250944960"/>
              </a:cxn>
              <a:cxn ang="0">
                <a:pos x="252321896" y="221766895"/>
              </a:cxn>
              <a:cxn ang="0">
                <a:pos x="239511226" y="195768059"/>
              </a:cxn>
              <a:cxn ang="0">
                <a:pos x="220684410" y="174078852"/>
              </a:cxn>
              <a:cxn ang="0">
                <a:pos x="217994810" y="257797896"/>
              </a:cxn>
              <a:cxn ang="0">
                <a:pos x="216083977" y="274047071"/>
              </a:cxn>
              <a:cxn ang="0">
                <a:pos x="209218443" y="292203823"/>
              </a:cxn>
              <a:cxn ang="0">
                <a:pos x="188905295" y="315588631"/>
              </a:cxn>
              <a:cxn ang="0">
                <a:pos x="167176629" y="326751196"/>
              </a:cxn>
              <a:cxn ang="0">
                <a:pos x="151251664" y="329789173"/>
              </a:cxn>
              <a:cxn ang="0">
                <a:pos x="136529966" y="329365224"/>
              </a:cxn>
              <a:cxn ang="0">
                <a:pos x="120888066" y="325550072"/>
              </a:cxn>
              <a:cxn ang="0">
                <a:pos x="97177558" y="311208473"/>
              </a:cxn>
              <a:cxn ang="0">
                <a:pos x="79129316" y="285845560"/>
              </a:cxn>
              <a:cxn ang="0">
                <a:pos x="74528688" y="270514616"/>
              </a:cxn>
              <a:cxn ang="0">
                <a:pos x="73396235" y="255890319"/>
              </a:cxn>
              <a:cxn ang="0">
                <a:pos x="75661142" y="239782395"/>
              </a:cxn>
              <a:cxn ang="0">
                <a:pos x="83871379" y="220424520"/>
              </a:cxn>
              <a:cxn ang="0">
                <a:pos x="105316980" y="197958138"/>
              </a:cxn>
              <a:cxn ang="0">
                <a:pos x="125913193" y="188420646"/>
              </a:cxn>
              <a:cxn ang="0">
                <a:pos x="141979788" y="185735895"/>
              </a:cxn>
              <a:cxn ang="0">
                <a:pos x="156701485" y="186513070"/>
              </a:cxn>
              <a:cxn ang="0">
                <a:pos x="172130941" y="190751977"/>
              </a:cxn>
              <a:cxn ang="0">
                <a:pos x="196761653" y="206859901"/>
              </a:cxn>
              <a:cxn ang="0">
                <a:pos x="212969682" y="231375110"/>
              </a:cxn>
              <a:cxn ang="0">
                <a:pos x="217145616" y="246847305"/>
              </a:cxn>
              <a:cxn ang="0">
                <a:pos x="0" y="32639797"/>
              </a:cxn>
              <a:cxn ang="0">
                <a:pos x="81677287" y="234766313"/>
              </a:cxn>
              <a:cxn ang="0">
                <a:pos x="79907890" y="237168367"/>
              </a:cxn>
              <a:cxn ang="0">
                <a:pos x="103972277" y="310855247"/>
              </a:cxn>
              <a:cxn ang="0">
                <a:pos x="104963101" y="313610526"/>
              </a:cxn>
              <a:cxn ang="0">
                <a:pos x="145660212" y="286269314"/>
              </a:cxn>
              <a:cxn ang="0">
                <a:pos x="185649565" y="313963752"/>
              </a:cxn>
              <a:cxn ang="0">
                <a:pos x="187418962" y="311632227"/>
              </a:cxn>
              <a:cxn ang="0">
                <a:pos x="211341720" y="237945542"/>
              </a:cxn>
              <a:cxn ang="0">
                <a:pos x="210421711" y="235119540"/>
              </a:cxn>
              <a:cxn ang="0">
                <a:pos x="147783489" y="189833550"/>
              </a:cxn>
              <a:cxn ang="0">
                <a:pos x="144881639" y="188915124"/>
              </a:cxn>
            </a:cxnLst>
            <a:rect l="0" t="0" r="0" b="0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KSO_Shape"/>
          <p:cNvSpPr/>
          <p:nvPr/>
        </p:nvSpPr>
        <p:spPr>
          <a:xfrm>
            <a:off x="3890963" y="2227263"/>
            <a:ext cx="1016000" cy="1017587"/>
          </a:xfrm>
          <a:custGeom>
            <a:avLst/>
            <a:gdLst/>
            <a:ahLst/>
            <a:cxnLst>
              <a:cxn ang="0">
                <a:pos x="386738610" y="180233897"/>
              </a:cxn>
              <a:cxn ang="0">
                <a:pos x="366143108" y="136622437"/>
              </a:cxn>
              <a:cxn ang="0">
                <a:pos x="370819555" y="115964389"/>
              </a:cxn>
              <a:cxn ang="0">
                <a:pos x="391216104" y="86723896"/>
              </a:cxn>
              <a:cxn ang="0">
                <a:pos x="358382534" y="49399749"/>
              </a:cxn>
              <a:cxn ang="0">
                <a:pos x="339776798" y="51295849"/>
              </a:cxn>
              <a:cxn ang="0">
                <a:pos x="309629678" y="73151458"/>
              </a:cxn>
              <a:cxn ang="0">
                <a:pos x="264458910" y="56884391"/>
              </a:cxn>
              <a:cxn ang="0">
                <a:pos x="253116249" y="39020730"/>
              </a:cxn>
              <a:cxn ang="0">
                <a:pos x="246848173" y="3892189"/>
              </a:cxn>
              <a:cxn ang="0">
                <a:pos x="197498457" y="698538"/>
              </a:cxn>
              <a:cxn ang="0">
                <a:pos x="185757888" y="15169263"/>
              </a:cxn>
              <a:cxn ang="0">
                <a:pos x="179788127" y="52094146"/>
              </a:cxn>
              <a:cxn ang="0">
                <a:pos x="136308811" y="72652436"/>
              </a:cxn>
              <a:cxn ang="0">
                <a:pos x="115812670" y="68061707"/>
              </a:cxn>
              <a:cxn ang="0">
                <a:pos x="86461595" y="47603407"/>
              </a:cxn>
              <a:cxn ang="0">
                <a:pos x="49349716" y="80436584"/>
              </a:cxn>
              <a:cxn ang="0">
                <a:pos x="51140759" y="98998784"/>
              </a:cxn>
              <a:cxn ang="0">
                <a:pos x="73029575" y="129337311"/>
              </a:cxn>
              <a:cxn ang="0">
                <a:pos x="56712382" y="174745113"/>
              </a:cxn>
              <a:cxn ang="0">
                <a:pos x="38902692" y="186022186"/>
              </a:cxn>
              <a:cxn ang="0">
                <a:pos x="3880402" y="192209509"/>
              </a:cxn>
              <a:cxn ang="0">
                <a:pos x="796044" y="241908534"/>
              </a:cxn>
              <a:cxn ang="0">
                <a:pos x="15123240" y="253684630"/>
              </a:cxn>
              <a:cxn ang="0">
                <a:pos x="52036166" y="259772195"/>
              </a:cxn>
              <a:cxn ang="0">
                <a:pos x="72432715" y="303283896"/>
              </a:cxn>
              <a:cxn ang="0">
                <a:pos x="67855859" y="323941944"/>
              </a:cxn>
              <a:cxn ang="0">
                <a:pos x="47459311" y="353182437"/>
              </a:cxn>
              <a:cxn ang="0">
                <a:pos x="80292881" y="390506584"/>
              </a:cxn>
              <a:cxn ang="0">
                <a:pos x="98799024" y="388610484"/>
              </a:cxn>
              <a:cxn ang="0">
                <a:pos x="128946144" y="366754875"/>
              </a:cxn>
              <a:cxn ang="0">
                <a:pos x="174216504" y="383021941"/>
              </a:cxn>
              <a:cxn ang="0">
                <a:pos x="185459573" y="401085119"/>
              </a:cxn>
              <a:cxn ang="0">
                <a:pos x="191727649" y="436114133"/>
              </a:cxn>
              <a:cxn ang="0">
                <a:pos x="241176958" y="439108036"/>
              </a:cxn>
              <a:cxn ang="0">
                <a:pos x="253016887" y="424737070"/>
              </a:cxn>
              <a:cxn ang="0">
                <a:pos x="258986648" y="387911945"/>
              </a:cxn>
              <a:cxn ang="0">
                <a:pos x="302366604" y="367353656"/>
              </a:cxn>
              <a:cxn ang="0">
                <a:pos x="322962106" y="371944384"/>
              </a:cxn>
              <a:cxn ang="0">
                <a:pos x="352114227" y="392402915"/>
              </a:cxn>
              <a:cxn ang="0">
                <a:pos x="389325699" y="359469749"/>
              </a:cxn>
              <a:cxn ang="0">
                <a:pos x="387534655" y="340807560"/>
              </a:cxn>
              <a:cxn ang="0">
                <a:pos x="365645608" y="310569022"/>
              </a:cxn>
              <a:cxn ang="0">
                <a:pos x="381863440" y="265261210"/>
              </a:cxn>
              <a:cxn ang="0">
                <a:pos x="399772723" y="253884147"/>
              </a:cxn>
              <a:cxn ang="0">
                <a:pos x="434795013" y="247597065"/>
              </a:cxn>
              <a:cxn ang="0">
                <a:pos x="437879370" y="197997799"/>
              </a:cxn>
              <a:cxn ang="0">
                <a:pos x="423452582" y="186121945"/>
              </a:cxn>
              <a:cxn ang="0">
                <a:pos x="295401844" y="256578775"/>
              </a:cxn>
              <a:cxn ang="0">
                <a:pos x="263066004" y="292206339"/>
              </a:cxn>
              <a:cxn ang="0">
                <a:pos x="219387503" y="304481457"/>
              </a:cxn>
              <a:cxn ang="0">
                <a:pos x="172226507" y="290110722"/>
              </a:cxn>
              <a:cxn ang="0">
                <a:pos x="141581888" y="252886333"/>
              </a:cxn>
              <a:cxn ang="0">
                <a:pos x="135910673" y="206979509"/>
              </a:cxn>
              <a:cxn ang="0">
                <a:pos x="156904313" y="163068775"/>
              </a:cxn>
              <a:cxn ang="0">
                <a:pos x="198294271" y="138019515"/>
              </a:cxn>
              <a:cxn ang="0">
                <a:pos x="244460269" y="139117318"/>
              </a:cxn>
              <a:cxn ang="0">
                <a:pos x="284357959" y="166162436"/>
              </a:cxn>
              <a:cxn ang="0">
                <a:pos x="303262010" y="211270732"/>
              </a:cxn>
            </a:cxnLst>
            <a:rect l="0" t="0" r="0" b="0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文本框 19"/>
          <p:cNvSpPr txBox="1"/>
          <p:nvPr/>
        </p:nvSpPr>
        <p:spPr>
          <a:xfrm>
            <a:off x="1779588" y="3322638"/>
            <a:ext cx="121761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7" name="文本框 20"/>
          <p:cNvSpPr txBox="1"/>
          <p:nvPr/>
        </p:nvSpPr>
        <p:spPr>
          <a:xfrm>
            <a:off x="3859213" y="3322638"/>
            <a:ext cx="121761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8" name="文本框 21"/>
          <p:cNvSpPr txBox="1"/>
          <p:nvPr/>
        </p:nvSpPr>
        <p:spPr>
          <a:xfrm>
            <a:off x="3890963" y="5497513"/>
            <a:ext cx="12160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9" name="文本框 22"/>
          <p:cNvSpPr txBox="1"/>
          <p:nvPr/>
        </p:nvSpPr>
        <p:spPr>
          <a:xfrm>
            <a:off x="1717675" y="5497513"/>
            <a:ext cx="1217613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6618288" y="1958975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1" name="文本框 26"/>
          <p:cNvSpPr txBox="1"/>
          <p:nvPr/>
        </p:nvSpPr>
        <p:spPr>
          <a:xfrm>
            <a:off x="7092950" y="1903413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2" name="TextBox 15"/>
          <p:cNvSpPr txBox="1"/>
          <p:nvPr/>
        </p:nvSpPr>
        <p:spPr>
          <a:xfrm>
            <a:off x="7092950" y="2174875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KSO_Shape"/>
          <p:cNvSpPr/>
          <p:nvPr/>
        </p:nvSpPr>
        <p:spPr>
          <a:xfrm>
            <a:off x="6618288" y="3067050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4" name="文本框 36"/>
          <p:cNvSpPr txBox="1"/>
          <p:nvPr/>
        </p:nvSpPr>
        <p:spPr>
          <a:xfrm>
            <a:off x="7092950" y="301148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5" name="TextBox 15"/>
          <p:cNvSpPr txBox="1"/>
          <p:nvPr/>
        </p:nvSpPr>
        <p:spPr>
          <a:xfrm>
            <a:off x="7092950" y="3282950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KSO_Shape"/>
          <p:cNvSpPr/>
          <p:nvPr/>
        </p:nvSpPr>
        <p:spPr>
          <a:xfrm>
            <a:off x="6618288" y="4176713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7" name="文本框 40"/>
          <p:cNvSpPr txBox="1"/>
          <p:nvPr/>
        </p:nvSpPr>
        <p:spPr>
          <a:xfrm>
            <a:off x="7092950" y="4121150"/>
            <a:ext cx="14065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8" name="TextBox 15"/>
          <p:cNvSpPr txBox="1"/>
          <p:nvPr/>
        </p:nvSpPr>
        <p:spPr>
          <a:xfrm>
            <a:off x="7092950" y="4392613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en-US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KSO_Shape"/>
          <p:cNvSpPr/>
          <p:nvPr/>
        </p:nvSpPr>
        <p:spPr>
          <a:xfrm>
            <a:off x="6618288" y="5284788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20" name="文本框 44"/>
          <p:cNvSpPr txBox="1"/>
          <p:nvPr/>
        </p:nvSpPr>
        <p:spPr>
          <a:xfrm>
            <a:off x="7092950" y="5229225"/>
            <a:ext cx="14065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21" name="TextBox 15"/>
          <p:cNvSpPr txBox="1"/>
          <p:nvPr/>
        </p:nvSpPr>
        <p:spPr>
          <a:xfrm>
            <a:off x="7092950" y="5500688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4"/>
          <p:cNvGrpSpPr/>
          <p:nvPr/>
        </p:nvGrpSpPr>
        <p:grpSpPr>
          <a:xfrm>
            <a:off x="1271588" y="1385888"/>
            <a:ext cx="3986212" cy="3986212"/>
            <a:chOff x="1270988" y="1385296"/>
            <a:chExt cx="3986812" cy="3986812"/>
          </a:xfrm>
        </p:grpSpPr>
        <p:pic>
          <p:nvPicPr>
            <p:cNvPr id="9218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988" y="1385296"/>
              <a:ext cx="3986812" cy="398681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219" name="组合 3"/>
            <p:cNvGrpSpPr/>
            <p:nvPr/>
          </p:nvGrpSpPr>
          <p:grpSpPr>
            <a:xfrm>
              <a:off x="1988709" y="2744725"/>
              <a:ext cx="2551596" cy="1333359"/>
              <a:chOff x="1620596" y="2930754"/>
              <a:chExt cx="2551596" cy="1333359"/>
            </a:xfrm>
          </p:grpSpPr>
          <p:sp>
            <p:nvSpPr>
              <p:cNvPr id="9220" name="矩形 23"/>
              <p:cNvSpPr/>
              <p:nvPr/>
            </p:nvSpPr>
            <p:spPr>
              <a:xfrm>
                <a:off x="2111451" y="3802448"/>
                <a:ext cx="156966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262626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content</a:t>
                </a:r>
                <a:endParaRPr lang="zh-CN" altLang="en-US" sz="2400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221" name="矩形 25"/>
              <p:cNvSpPr/>
              <p:nvPr/>
            </p:nvSpPr>
            <p:spPr>
              <a:xfrm>
                <a:off x="1620596" y="2930754"/>
                <a:ext cx="2551596" cy="645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262626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Contents</a:t>
                </a:r>
                <a:endParaRPr lang="en-US" altLang="zh-CN" sz="3600" b="1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1884209" y="3657064"/>
                <a:ext cx="2024144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26" name="文本框 31"/>
          <p:cNvSpPr txBox="1"/>
          <p:nvPr/>
        </p:nvSpPr>
        <p:spPr>
          <a:xfrm flipH="1">
            <a:off x="7394643" y="1593219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Questions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7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1185951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8" name="矩形 30"/>
          <p:cNvSpPr/>
          <p:nvPr/>
        </p:nvSpPr>
        <p:spPr>
          <a:xfrm>
            <a:off x="7174808" y="1345588"/>
            <a:ext cx="393700" cy="52228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文本框 31"/>
          <p:cNvSpPr txBox="1"/>
          <p:nvPr/>
        </p:nvSpPr>
        <p:spPr>
          <a:xfrm flipH="1">
            <a:off x="7394643" y="809705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402437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矩形 30"/>
          <p:cNvSpPr/>
          <p:nvPr/>
        </p:nvSpPr>
        <p:spPr>
          <a:xfrm>
            <a:off x="7179137" y="562074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31"/>
          <p:cNvSpPr txBox="1"/>
          <p:nvPr/>
        </p:nvSpPr>
        <p:spPr>
          <a:xfrm flipH="1">
            <a:off x="7394643" y="237673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Sources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5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196946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矩形 30"/>
          <p:cNvSpPr/>
          <p:nvPr/>
        </p:nvSpPr>
        <p:spPr>
          <a:xfrm>
            <a:off x="7179137" y="212910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文本框 31"/>
          <p:cNvSpPr txBox="1"/>
          <p:nvPr/>
        </p:nvSpPr>
        <p:spPr>
          <a:xfrm flipH="1">
            <a:off x="7394643" y="3172476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Process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8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2765208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矩形 30"/>
          <p:cNvSpPr/>
          <p:nvPr/>
        </p:nvSpPr>
        <p:spPr>
          <a:xfrm>
            <a:off x="7179137" y="2924845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文本框 31"/>
          <p:cNvSpPr txBox="1"/>
          <p:nvPr/>
        </p:nvSpPr>
        <p:spPr>
          <a:xfrm flipH="1">
            <a:off x="7394643" y="397987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1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357260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矩形 30"/>
          <p:cNvSpPr/>
          <p:nvPr/>
        </p:nvSpPr>
        <p:spPr>
          <a:xfrm>
            <a:off x="7179137" y="373224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文本框 31"/>
          <p:cNvSpPr txBox="1"/>
          <p:nvPr/>
        </p:nvSpPr>
        <p:spPr>
          <a:xfrm flipH="1">
            <a:off x="7394643" y="480227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7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439500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矩形 30"/>
          <p:cNvSpPr/>
          <p:nvPr/>
        </p:nvSpPr>
        <p:spPr>
          <a:xfrm>
            <a:off x="7179137" y="455464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文本框 31"/>
          <p:cNvSpPr txBox="1"/>
          <p:nvPr/>
        </p:nvSpPr>
        <p:spPr>
          <a:xfrm flipH="1">
            <a:off x="7394643" y="5659667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Expected Outcomes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0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5252399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" name="矩形 30"/>
          <p:cNvSpPr/>
          <p:nvPr/>
        </p:nvSpPr>
        <p:spPr>
          <a:xfrm>
            <a:off x="7179137" y="5412036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1012825" y="4397375"/>
            <a:ext cx="10166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621972" y="2593737"/>
            <a:ext cx="1251020" cy="2380412"/>
            <a:chOff x="1464547" y="2613409"/>
            <a:chExt cx="1251020" cy="2380412"/>
          </a:xfrm>
          <a:solidFill>
            <a:srgbClr val="F5A61C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032907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6" name="直接连接符 5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7" name="椭圆 6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15971" y="1661124"/>
            <a:ext cx="1970314" cy="3313025"/>
            <a:chOff x="3272204" y="1680796"/>
            <a:chExt cx="1970314" cy="3313025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4200211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12" name="直接连接符 11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13" name="椭圆 12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9072" y="1661124"/>
            <a:ext cx="1970314" cy="3313025"/>
            <a:chOff x="3272204" y="1680796"/>
            <a:chExt cx="1970314" cy="3313025"/>
          </a:xfrm>
          <a:solidFill>
            <a:srgbClr val="F5A61C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4200211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20" name="直接连接符 19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1" name="椭圆 20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282264" y="2593737"/>
            <a:ext cx="1251020" cy="2380412"/>
            <a:chOff x="1464547" y="2613409"/>
            <a:chExt cx="1251020" cy="2380412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23" name="组合 22"/>
            <p:cNvGrpSpPr/>
            <p:nvPr/>
          </p:nvGrpSpPr>
          <p:grpSpPr>
            <a:xfrm>
              <a:off x="2032907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25" name="直接连接符 24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6" name="椭圆 25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7" name="KSO_Shape"/>
          <p:cNvSpPr/>
          <p:nvPr/>
        </p:nvSpPr>
        <p:spPr>
          <a:xfrm>
            <a:off x="9655175" y="2857500"/>
            <a:ext cx="504825" cy="839788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30727" name="KSO_Shape"/>
          <p:cNvSpPr/>
          <p:nvPr/>
        </p:nvSpPr>
        <p:spPr>
          <a:xfrm>
            <a:off x="1831975" y="2873375"/>
            <a:ext cx="839788" cy="815975"/>
          </a:xfrm>
          <a:custGeom>
            <a:avLst/>
            <a:gdLst/>
            <a:ahLst/>
            <a:cxnLst>
              <a:cxn ang="0">
                <a:pos x="234477425" y="664134"/>
              </a:cxn>
              <a:cxn ang="0">
                <a:pos x="218324322" y="4206186"/>
              </a:cxn>
              <a:cxn ang="0">
                <a:pos x="203720297" y="10404595"/>
              </a:cxn>
              <a:cxn ang="0">
                <a:pos x="190443796" y="19185811"/>
              </a:cxn>
              <a:cxn ang="0">
                <a:pos x="178716193" y="30107076"/>
              </a:cxn>
              <a:cxn ang="0">
                <a:pos x="170012835" y="36231753"/>
              </a:cxn>
              <a:cxn ang="0">
                <a:pos x="159022725" y="24425156"/>
              </a:cxn>
              <a:cxn ang="0">
                <a:pos x="146483898" y="14537049"/>
              </a:cxn>
              <a:cxn ang="0">
                <a:pos x="132543635" y="7010189"/>
              </a:cxn>
              <a:cxn ang="0">
                <a:pos x="117201937" y="2066136"/>
              </a:cxn>
              <a:cxn ang="0">
                <a:pos x="100311160" y="0"/>
              </a:cxn>
              <a:cxn ang="0">
                <a:pos x="87403496" y="442756"/>
              </a:cxn>
              <a:cxn ang="0">
                <a:pos x="73094396" y="3099295"/>
              </a:cxn>
              <a:cxn ang="0">
                <a:pos x="59449058" y="7600591"/>
              </a:cxn>
              <a:cxn ang="0">
                <a:pos x="46836500" y="14094292"/>
              </a:cxn>
              <a:cxn ang="0">
                <a:pos x="35404002" y="22285106"/>
              </a:cxn>
              <a:cxn ang="0">
                <a:pos x="25299029" y="31878102"/>
              </a:cxn>
              <a:cxn ang="0">
                <a:pos x="16595671" y="42946833"/>
              </a:cxn>
              <a:cxn ang="0">
                <a:pos x="9514762" y="55196187"/>
              </a:cxn>
              <a:cxn ang="0">
                <a:pos x="4278037" y="68478699"/>
              </a:cxn>
              <a:cxn ang="0">
                <a:pos x="1106330" y="82646725"/>
              </a:cxn>
              <a:cxn ang="0">
                <a:pos x="0" y="97478885"/>
              </a:cxn>
              <a:cxn ang="0">
                <a:pos x="2212660" y="119690259"/>
              </a:cxn>
              <a:cxn ang="0">
                <a:pos x="10104793" y="143893857"/>
              </a:cxn>
              <a:cxn ang="0">
                <a:pos x="22864994" y="165810120"/>
              </a:cxn>
              <a:cxn ang="0">
                <a:pos x="39534397" y="185438688"/>
              </a:cxn>
              <a:cxn ang="0">
                <a:pos x="58932759" y="203001119"/>
              </a:cxn>
              <a:cxn ang="0">
                <a:pos x="83273101" y="221817907"/>
              </a:cxn>
              <a:cxn ang="0">
                <a:pos x="109678460" y="244693416"/>
              </a:cxn>
              <a:cxn ang="0">
                <a:pos x="132101067" y="267716389"/>
              </a:cxn>
              <a:cxn ang="0">
                <a:pos x="151868266" y="293100791"/>
              </a:cxn>
              <a:cxn ang="0">
                <a:pos x="166767396" y="320034840"/>
              </a:cxn>
              <a:cxn ang="0">
                <a:pos x="171709196" y="333833842"/>
              </a:cxn>
              <a:cxn ang="0">
                <a:pos x="178642462" y="315385898"/>
              </a:cxn>
              <a:cxn ang="0">
                <a:pos x="194500459" y="288747140"/>
              </a:cxn>
              <a:cxn ang="0">
                <a:pos x="214931600" y="263657849"/>
              </a:cxn>
              <a:cxn ang="0">
                <a:pos x="237501490" y="241077631"/>
              </a:cxn>
              <a:cxn ang="0">
                <a:pos x="267226199" y="216209719"/>
              </a:cxn>
              <a:cxn ang="0">
                <a:pos x="287878354" y="200196935"/>
              </a:cxn>
              <a:cxn ang="0">
                <a:pos x="306834328" y="182265660"/>
              </a:cxn>
              <a:cxn ang="0">
                <a:pos x="322913520" y="162341801"/>
              </a:cxn>
              <a:cxn ang="0">
                <a:pos x="335009959" y="140056694"/>
              </a:cxn>
              <a:cxn ang="0">
                <a:pos x="341943225" y="115336427"/>
              </a:cxn>
              <a:cxn ang="0">
                <a:pos x="343418392" y="94969992"/>
              </a:cxn>
              <a:cxn ang="0">
                <a:pos x="341869494" y="80211565"/>
              </a:cxn>
              <a:cxn ang="0">
                <a:pos x="338329130" y="66191185"/>
              </a:cxn>
              <a:cxn ang="0">
                <a:pos x="332797119" y="53056318"/>
              </a:cxn>
              <a:cxn ang="0">
                <a:pos x="325421465" y="41028161"/>
              </a:cxn>
              <a:cxn ang="0">
                <a:pos x="316496553" y="30180809"/>
              </a:cxn>
              <a:cxn ang="0">
                <a:pos x="306170566" y="20735459"/>
              </a:cxn>
              <a:cxn ang="0">
                <a:pos x="294516694" y="12913488"/>
              </a:cxn>
              <a:cxn ang="0">
                <a:pos x="281756493" y="6715079"/>
              </a:cxn>
              <a:cxn ang="0">
                <a:pos x="268037424" y="2508893"/>
              </a:cxn>
              <a:cxn ang="0">
                <a:pos x="253507130" y="295110"/>
              </a:cxn>
            </a:cxnLst>
            <a:rect l="0" t="0" r="0" b="0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KSO_Shape"/>
          <p:cNvSpPr/>
          <p:nvPr/>
        </p:nvSpPr>
        <p:spPr>
          <a:xfrm>
            <a:off x="7002463" y="2138363"/>
            <a:ext cx="944562" cy="1201737"/>
          </a:xfrm>
          <a:custGeom>
            <a:avLst/>
            <a:gdLst/>
            <a:ahLst/>
            <a:cxnLst>
              <a:cxn ang="0">
                <a:pos x="176618524" y="171712887"/>
              </a:cxn>
              <a:cxn ang="0">
                <a:pos x="139708258" y="175630588"/>
              </a:cxn>
              <a:cxn ang="0">
                <a:pos x="77494962" y="211056780"/>
              </a:cxn>
              <a:cxn ang="0">
                <a:pos x="58204888" y="235730271"/>
              </a:cxn>
              <a:cxn ang="0">
                <a:pos x="45094184" y="264571333"/>
              </a:cxn>
              <a:cxn ang="0">
                <a:pos x="39332112" y="296663238"/>
              </a:cxn>
              <a:cxn ang="0">
                <a:pos x="40584696" y="324337472"/>
              </a:cxn>
              <a:cxn ang="0">
                <a:pos x="48350857" y="352844991"/>
              </a:cxn>
              <a:cxn ang="0">
                <a:pos x="61795538" y="378268553"/>
              </a:cxn>
              <a:cxn ang="0">
                <a:pos x="80250786" y="400107728"/>
              </a:cxn>
              <a:cxn ang="0">
                <a:pos x="103048418" y="417529232"/>
              </a:cxn>
              <a:cxn ang="0">
                <a:pos x="129353148" y="429699091"/>
              </a:cxn>
              <a:cxn ang="0">
                <a:pos x="158330380" y="436034120"/>
              </a:cxn>
              <a:cxn ang="0">
                <a:pos x="185470396" y="436034120"/>
              </a:cxn>
              <a:cxn ang="0">
                <a:pos x="214530949" y="429699091"/>
              </a:cxn>
              <a:cxn ang="0">
                <a:pos x="240752358" y="417529232"/>
              </a:cxn>
              <a:cxn ang="0">
                <a:pos x="263466438" y="400107728"/>
              </a:cxn>
              <a:cxn ang="0">
                <a:pos x="281921686" y="378268553"/>
              </a:cxn>
              <a:cxn ang="0">
                <a:pos x="295449918" y="352844991"/>
              </a:cxn>
              <a:cxn ang="0">
                <a:pos x="303132527" y="324337472"/>
              </a:cxn>
              <a:cxn ang="0">
                <a:pos x="304385112" y="296079824"/>
              </a:cxn>
              <a:cxn ang="0">
                <a:pos x="297704432" y="261653803"/>
              </a:cxn>
              <a:cxn ang="0">
                <a:pos x="282589639" y="230978826"/>
              </a:cxn>
              <a:cxn ang="0">
                <a:pos x="260376638" y="205388608"/>
              </a:cxn>
              <a:cxn ang="0">
                <a:pos x="257203287" y="304165326"/>
              </a:cxn>
              <a:cxn ang="0">
                <a:pos x="254948773" y="323337072"/>
              </a:cxn>
              <a:cxn ang="0">
                <a:pos x="246848406" y="344759490"/>
              </a:cxn>
              <a:cxn ang="0">
                <a:pos x="222881741" y="372350280"/>
              </a:cxn>
              <a:cxn ang="0">
                <a:pos x="197244964" y="385520540"/>
              </a:cxn>
              <a:cxn ang="0">
                <a:pos x="178455740" y="389104927"/>
              </a:cxn>
              <a:cxn ang="0">
                <a:pos x="161086203" y="388604726"/>
              </a:cxn>
              <a:cxn ang="0">
                <a:pos x="142630955" y="384103382"/>
              </a:cxn>
              <a:cxn ang="0">
                <a:pos x="114655883" y="367182308"/>
              </a:cxn>
              <a:cxn ang="0">
                <a:pos x="93361490" y="337257632"/>
              </a:cxn>
              <a:cxn ang="0">
                <a:pos x="87933395" y="319169271"/>
              </a:cxn>
              <a:cxn ang="0">
                <a:pos x="86597259" y="301914654"/>
              </a:cxn>
              <a:cxn ang="0">
                <a:pos x="89269531" y="282909565"/>
              </a:cxn>
              <a:cxn ang="0">
                <a:pos x="98956458" y="260069989"/>
              </a:cxn>
              <a:cxn ang="0">
                <a:pos x="124259259" y="233562812"/>
              </a:cxn>
              <a:cxn ang="0">
                <a:pos x="148559900" y="222309911"/>
              </a:cxn>
              <a:cxn ang="0">
                <a:pos x="167516228" y="219142281"/>
              </a:cxn>
              <a:cxn ang="0">
                <a:pos x="184885765" y="220059239"/>
              </a:cxn>
              <a:cxn ang="0">
                <a:pos x="203090358" y="225060554"/>
              </a:cxn>
              <a:cxn ang="0">
                <a:pos x="232151141" y="244065643"/>
              </a:cxn>
              <a:cxn ang="0">
                <a:pos x="251274342" y="272990148"/>
              </a:cxn>
              <a:cxn ang="0">
                <a:pos x="256201357" y="291245166"/>
              </a:cxn>
              <a:cxn ang="0">
                <a:pos x="0" y="38510378"/>
              </a:cxn>
              <a:cxn ang="0">
                <a:pos x="96367738" y="276991292"/>
              </a:cxn>
              <a:cxn ang="0">
                <a:pos x="94280098" y="279825378"/>
              </a:cxn>
              <a:cxn ang="0">
                <a:pos x="122672698" y="366765551"/>
              </a:cxn>
              <a:cxn ang="0">
                <a:pos x="123841731" y="370016395"/>
              </a:cxn>
              <a:cxn ang="0">
                <a:pos x="171858612" y="337757603"/>
              </a:cxn>
              <a:cxn ang="0">
                <a:pos x="219040437" y="370433152"/>
              </a:cxn>
              <a:cxn ang="0">
                <a:pos x="221128077" y="367682279"/>
              </a:cxn>
              <a:cxn ang="0">
                <a:pos x="249353575" y="280742336"/>
              </a:cxn>
              <a:cxn ang="0">
                <a:pos x="248268093" y="277408049"/>
              </a:cxn>
              <a:cxn ang="0">
                <a:pos x="174363781" y="223976939"/>
              </a:cxn>
              <a:cxn ang="0">
                <a:pos x="170940004" y="222893325"/>
              </a:cxn>
            </a:cxnLst>
            <a:rect l="0" t="0" r="0" b="0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KSO_Shape"/>
          <p:cNvSpPr/>
          <p:nvPr/>
        </p:nvSpPr>
        <p:spPr>
          <a:xfrm>
            <a:off x="4089400" y="2046288"/>
            <a:ext cx="1198563" cy="1200150"/>
          </a:xfrm>
          <a:custGeom>
            <a:avLst/>
            <a:gdLst/>
            <a:ahLst/>
            <a:cxnLst>
              <a:cxn ang="0">
                <a:pos x="456297351" y="212650728"/>
              </a:cxn>
              <a:cxn ang="0">
                <a:pos x="431997546" y="161195320"/>
              </a:cxn>
              <a:cxn ang="0">
                <a:pos x="437515098" y="136821720"/>
              </a:cxn>
              <a:cxn ang="0">
                <a:pos x="461580166" y="102322038"/>
              </a:cxn>
              <a:cxn ang="0">
                <a:pos x="422841156" y="58284777"/>
              </a:cxn>
              <a:cxn ang="0">
                <a:pos x="400888996" y="60521910"/>
              </a:cxn>
              <a:cxn ang="0">
                <a:pos x="365319620" y="86308464"/>
              </a:cxn>
              <a:cxn ang="0">
                <a:pos x="312024445" y="67115606"/>
              </a:cxn>
              <a:cxn ang="0">
                <a:pos x="298641695" y="46038991"/>
              </a:cxn>
              <a:cxn ang="0">
                <a:pos x="291246244" y="4592238"/>
              </a:cxn>
              <a:cxn ang="0">
                <a:pos x="233020496" y="824177"/>
              </a:cxn>
              <a:cxn ang="0">
                <a:pos x="219168271" y="17897604"/>
              </a:cxn>
              <a:cxn ang="0">
                <a:pos x="212124790" y="61463789"/>
              </a:cxn>
              <a:cxn ang="0">
                <a:pos x="160825290" y="85719688"/>
              </a:cxn>
              <a:cxn ang="0">
                <a:pos x="136642717" y="80303272"/>
              </a:cxn>
              <a:cxn ang="0">
                <a:pos x="102012563" y="56165346"/>
              </a:cxn>
              <a:cxn ang="0">
                <a:pos x="58225747" y="94903891"/>
              </a:cxn>
              <a:cxn ang="0">
                <a:pos x="60338928" y="116804685"/>
              </a:cxn>
              <a:cxn ang="0">
                <a:pos x="86164663" y="152599893"/>
              </a:cxn>
              <a:cxn ang="0">
                <a:pos x="66912662" y="206174732"/>
              </a:cxn>
              <a:cxn ang="0">
                <a:pos x="45899723" y="219480098"/>
              </a:cxn>
              <a:cxn ang="0">
                <a:pos x="4578330" y="226780272"/>
              </a:cxn>
              <a:cxn ang="0">
                <a:pos x="939221" y="285418152"/>
              </a:cxn>
              <a:cxn ang="0">
                <a:pos x="17843304" y="299312294"/>
              </a:cxn>
              <a:cxn ang="0">
                <a:pos x="61395382" y="306494767"/>
              </a:cxn>
              <a:cxn ang="0">
                <a:pos x="85460450" y="357832474"/>
              </a:cxn>
              <a:cxn ang="0">
                <a:pos x="80060403" y="382206074"/>
              </a:cxn>
              <a:cxn ang="0">
                <a:pos x="55995334" y="416705756"/>
              </a:cxn>
              <a:cxn ang="0">
                <a:pos x="94734345" y="460743016"/>
              </a:cxn>
              <a:cxn ang="0">
                <a:pos x="116569000" y="458505884"/>
              </a:cxn>
              <a:cxn ang="0">
                <a:pos x="152138376" y="432719330"/>
              </a:cxn>
              <a:cxn ang="0">
                <a:pos x="205551056" y="451912188"/>
              </a:cxn>
              <a:cxn ang="0">
                <a:pos x="218816301" y="473224205"/>
              </a:cxn>
              <a:cxn ang="0">
                <a:pos x="226211752" y="514553530"/>
              </a:cxn>
              <a:cxn ang="0">
                <a:pos x="284555005" y="518085916"/>
              </a:cxn>
              <a:cxn ang="0">
                <a:pos x="298524462" y="501130190"/>
              </a:cxn>
              <a:cxn ang="0">
                <a:pos x="305567943" y="457681706"/>
              </a:cxn>
              <a:cxn ang="0">
                <a:pos x="356750210" y="433425807"/>
              </a:cxn>
              <a:cxn ang="0">
                <a:pos x="381050016" y="438842223"/>
              </a:cxn>
              <a:cxn ang="0">
                <a:pos x="415445433" y="462980421"/>
              </a:cxn>
              <a:cxn ang="0">
                <a:pos x="459349753" y="424123903"/>
              </a:cxn>
              <a:cxn ang="0">
                <a:pos x="457236573" y="402105136"/>
              </a:cxn>
              <a:cxn ang="0">
                <a:pos x="431410566" y="366427901"/>
              </a:cxn>
              <a:cxn ang="0">
                <a:pos x="450545334" y="312971035"/>
              </a:cxn>
              <a:cxn ang="0">
                <a:pos x="471675777" y="299547696"/>
              </a:cxn>
              <a:cxn ang="0">
                <a:pos x="512997171" y="292129822"/>
              </a:cxn>
              <a:cxn ang="0">
                <a:pos x="516636280" y="233609642"/>
              </a:cxn>
              <a:cxn ang="0">
                <a:pos x="499614692" y="219597799"/>
              </a:cxn>
              <a:cxn ang="0">
                <a:pos x="348532770" y="302726980"/>
              </a:cxn>
              <a:cxn ang="0">
                <a:pos x="310381012" y="344762509"/>
              </a:cxn>
              <a:cxn ang="0">
                <a:pos x="258846503" y="359245428"/>
              </a:cxn>
              <a:cxn ang="0">
                <a:pos x="203203138" y="342289975"/>
              </a:cxn>
              <a:cxn ang="0">
                <a:pos x="167046783" y="298370416"/>
              </a:cxn>
              <a:cxn ang="0">
                <a:pos x="160355544" y="244206800"/>
              </a:cxn>
              <a:cxn ang="0">
                <a:pos x="185125096" y="192398290"/>
              </a:cxn>
              <a:cxn ang="0">
                <a:pos x="233959445" y="162843676"/>
              </a:cxn>
              <a:cxn ang="0">
                <a:pos x="288428851" y="164138930"/>
              </a:cxn>
              <a:cxn ang="0">
                <a:pos x="335502534" y="196048377"/>
              </a:cxn>
              <a:cxn ang="0">
                <a:pos x="357806664" y="249269841"/>
              </a:cxn>
            </a:cxnLst>
            <a:rect l="0" t="0" r="0" b="0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文本框 30"/>
          <p:cNvSpPr txBox="1"/>
          <p:nvPr/>
        </p:nvSpPr>
        <p:spPr>
          <a:xfrm>
            <a:off x="1574800" y="5048250"/>
            <a:ext cx="1346200" cy="369888"/>
          </a:xfrm>
          <a:prstGeom prst="rect">
            <a:avLst/>
          </a:prstGeom>
          <a:solidFill>
            <a:srgbClr val="F5A61C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1" name="文本框 31"/>
          <p:cNvSpPr txBox="1"/>
          <p:nvPr/>
        </p:nvSpPr>
        <p:spPr>
          <a:xfrm>
            <a:off x="4043363" y="5048250"/>
            <a:ext cx="1346200" cy="369888"/>
          </a:xfrm>
          <a:prstGeom prst="rect">
            <a:avLst/>
          </a:prstGeom>
          <a:solidFill>
            <a:srgbClr val="40404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2" name="文本框 32"/>
          <p:cNvSpPr txBox="1"/>
          <p:nvPr/>
        </p:nvSpPr>
        <p:spPr>
          <a:xfrm>
            <a:off x="6804025" y="5048250"/>
            <a:ext cx="1346200" cy="369888"/>
          </a:xfrm>
          <a:prstGeom prst="rect">
            <a:avLst/>
          </a:prstGeom>
          <a:solidFill>
            <a:srgbClr val="F5A61C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3" name="文本框 33"/>
          <p:cNvSpPr txBox="1"/>
          <p:nvPr/>
        </p:nvSpPr>
        <p:spPr>
          <a:xfrm>
            <a:off x="9282113" y="5048250"/>
            <a:ext cx="1347787" cy="369888"/>
          </a:xfrm>
          <a:prstGeom prst="rect">
            <a:avLst/>
          </a:prstGeom>
          <a:solidFill>
            <a:srgbClr val="40404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4" name="TextBox 15"/>
          <p:cNvSpPr txBox="1"/>
          <p:nvPr/>
        </p:nvSpPr>
        <p:spPr>
          <a:xfrm>
            <a:off x="1246188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5" name="TextBox 15"/>
          <p:cNvSpPr txBox="1"/>
          <p:nvPr/>
        </p:nvSpPr>
        <p:spPr>
          <a:xfrm>
            <a:off x="3698875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6" name="TextBox 15"/>
          <p:cNvSpPr txBox="1"/>
          <p:nvPr/>
        </p:nvSpPr>
        <p:spPr>
          <a:xfrm>
            <a:off x="6415088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7" name="TextBox 15"/>
          <p:cNvSpPr txBox="1"/>
          <p:nvPr/>
        </p:nvSpPr>
        <p:spPr>
          <a:xfrm>
            <a:off x="8905875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2"/>
          <p:cNvPicPr>
            <a:picLocks noChangeAspect="1"/>
          </p:cNvPicPr>
          <p:nvPr/>
        </p:nvPicPr>
        <p:blipFill>
          <a:blip r:embed="rId2">
            <a:grayscl/>
          </a:blip>
          <a:srcRect r="6374"/>
          <a:stretch>
            <a:fillRect/>
          </a:stretch>
        </p:blipFill>
        <p:spPr>
          <a:xfrm>
            <a:off x="387350" y="2116138"/>
            <a:ext cx="11434763" cy="2773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任意多边形 3"/>
          <p:cNvSpPr/>
          <p:nvPr/>
        </p:nvSpPr>
        <p:spPr>
          <a:xfrm rot="16200000" flipH="1">
            <a:off x="8512175" y="1579563"/>
            <a:ext cx="2773363" cy="3846513"/>
          </a:xfrm>
          <a:custGeom>
            <a:avLst/>
            <a:gdLst>
              <a:gd name="connsiteX0" fmla="*/ 0 w 1021607"/>
              <a:gd name="connsiteY0" fmla="*/ 1219907 h 1219907"/>
              <a:gd name="connsiteX1" fmla="*/ 0 w 1021607"/>
              <a:gd name="connsiteY1" fmla="*/ 116036 h 1219907"/>
              <a:gd name="connsiteX2" fmla="*/ 381631 w 1021607"/>
              <a:gd name="connsiteY2" fmla="*/ 116036 h 1219907"/>
              <a:gd name="connsiteX3" fmla="*/ 510804 w 1021607"/>
              <a:gd name="connsiteY3" fmla="*/ 0 h 1219907"/>
              <a:gd name="connsiteX4" fmla="*/ 639977 w 1021607"/>
              <a:gd name="connsiteY4" fmla="*/ 116036 h 1219907"/>
              <a:gd name="connsiteX5" fmla="*/ 1021607 w 1021607"/>
              <a:gd name="connsiteY5" fmla="*/ 116036 h 1219907"/>
              <a:gd name="connsiteX6" fmla="*/ 1021607 w 1021607"/>
              <a:gd name="connsiteY6" fmla="*/ 1219907 h 121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607" h="1219907">
                <a:moveTo>
                  <a:pt x="0" y="1219907"/>
                </a:moveTo>
                <a:lnTo>
                  <a:pt x="0" y="116036"/>
                </a:lnTo>
                <a:lnTo>
                  <a:pt x="381631" y="116036"/>
                </a:lnTo>
                <a:lnTo>
                  <a:pt x="510804" y="0"/>
                </a:lnTo>
                <a:lnTo>
                  <a:pt x="639977" y="116036"/>
                </a:lnTo>
                <a:lnTo>
                  <a:pt x="1021607" y="116036"/>
                </a:lnTo>
                <a:lnTo>
                  <a:pt x="1021607" y="1219907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747" name="KSO_Shape"/>
          <p:cNvSpPr/>
          <p:nvPr/>
        </p:nvSpPr>
        <p:spPr>
          <a:xfrm>
            <a:off x="9396413" y="2405063"/>
            <a:ext cx="1320800" cy="1306512"/>
          </a:xfrm>
          <a:custGeom>
            <a:avLst/>
            <a:gdLst/>
            <a:ahLst/>
            <a:cxnLst>
              <a:cxn ang="0">
                <a:pos x="436248946" y="258693699"/>
              </a:cxn>
              <a:cxn ang="0">
                <a:pos x="480196926" y="238331128"/>
              </a:cxn>
              <a:cxn ang="0">
                <a:pos x="513287324" y="210540656"/>
              </a:cxn>
              <a:cxn ang="0">
                <a:pos x="537329240" y="178012105"/>
              </a:cxn>
              <a:cxn ang="0">
                <a:pos x="553357383" y="143050061"/>
              </a:cxn>
              <a:cxn ang="0">
                <a:pos x="563181151" y="108472066"/>
              </a:cxn>
              <a:cxn ang="0">
                <a:pos x="569644054" y="53531795"/>
              </a:cxn>
              <a:cxn ang="0">
                <a:pos x="489374224" y="23436144"/>
              </a:cxn>
              <a:cxn ang="0">
                <a:pos x="775584" y="23436144"/>
              </a:cxn>
              <a:cxn ang="0">
                <a:pos x="517056" y="60831384"/>
              </a:cxn>
              <a:cxn ang="0">
                <a:pos x="7884657" y="113466770"/>
              </a:cxn>
              <a:cxn ang="0">
                <a:pos x="18354896" y="148300502"/>
              </a:cxn>
              <a:cxn ang="0">
                <a:pos x="35546265" y="183134529"/>
              </a:cxn>
              <a:cxn ang="0">
                <a:pos x="60751707" y="215279329"/>
              </a:cxn>
              <a:cxn ang="0">
                <a:pos x="95392975" y="242045079"/>
              </a:cxn>
              <a:cxn ang="0">
                <a:pos x="133783050" y="258693699"/>
              </a:cxn>
              <a:cxn ang="0">
                <a:pos x="187683912" y="282129843"/>
              </a:cxn>
              <a:cxn ang="0">
                <a:pos x="222325479" y="310432380"/>
              </a:cxn>
              <a:cxn ang="0">
                <a:pos x="261232311" y="326440623"/>
              </a:cxn>
              <a:cxn ang="0">
                <a:pos x="225039875" y="498817647"/>
              </a:cxn>
              <a:cxn ang="0">
                <a:pos x="180833367" y="509703466"/>
              </a:cxn>
              <a:cxn ang="0">
                <a:pos x="146579741" y="525583693"/>
              </a:cxn>
              <a:cxn ang="0">
                <a:pos x="125122508" y="545433903"/>
              </a:cxn>
              <a:cxn ang="0">
                <a:pos x="119435189" y="558112541"/>
              </a:cxn>
              <a:cxn ang="0">
                <a:pos x="451242977" y="562978933"/>
              </a:cxn>
              <a:cxn ang="0">
                <a:pos x="448399167" y="551581050"/>
              </a:cxn>
              <a:cxn ang="0">
                <a:pos x="434439249" y="533651675"/>
              </a:cxn>
              <a:cxn ang="0">
                <a:pos x="405355886" y="515978629"/>
              </a:cxn>
              <a:cxn ang="0">
                <a:pos x="364897886" y="502787926"/>
              </a:cxn>
              <a:cxn ang="0">
                <a:pos x="316296700" y="495360025"/>
              </a:cxn>
              <a:cxn ang="0">
                <a:pos x="331549259" y="319012723"/>
              </a:cxn>
              <a:cxn ang="0">
                <a:pos x="367870809" y="295832907"/>
              </a:cxn>
              <a:cxn ang="0">
                <a:pos x="451242977" y="47000304"/>
              </a:cxn>
              <a:cxn ang="0">
                <a:pos x="545472725" y="67234859"/>
              </a:cxn>
              <a:cxn ang="0">
                <a:pos x="538363352" y="111801671"/>
              </a:cxn>
              <a:cxn ang="0">
                <a:pos x="521818153" y="157137173"/>
              </a:cxn>
              <a:cxn ang="0">
                <a:pos x="507470592" y="180829350"/>
              </a:cxn>
              <a:cxn ang="0">
                <a:pos x="488469525" y="202216643"/>
              </a:cxn>
              <a:cxn ang="0">
                <a:pos x="464039668" y="220530066"/>
              </a:cxn>
              <a:cxn ang="0">
                <a:pos x="433922193" y="234745194"/>
              </a:cxn>
              <a:cxn ang="0">
                <a:pos x="425132537" y="217712525"/>
              </a:cxn>
              <a:cxn ang="0">
                <a:pos x="445426244" y="156624812"/>
              </a:cxn>
              <a:cxn ang="0">
                <a:pos x="450855035" y="115259589"/>
              </a:cxn>
              <a:cxn ang="0">
                <a:pos x="136109503" y="234745194"/>
              </a:cxn>
              <a:cxn ang="0">
                <a:pos x="105862913" y="220658082"/>
              </a:cxn>
              <a:cxn ang="0">
                <a:pos x="81433056" y="202344659"/>
              </a:cxn>
              <a:cxn ang="0">
                <a:pos x="62431990" y="180957366"/>
              </a:cxn>
              <a:cxn ang="0">
                <a:pos x="48084429" y="157393205"/>
              </a:cxn>
              <a:cxn ang="0">
                <a:pos x="31539230" y="111929984"/>
              </a:cxn>
              <a:cxn ang="0">
                <a:pos x="24559270" y="67234859"/>
              </a:cxn>
              <a:cxn ang="0">
                <a:pos x="118789019" y="101300493"/>
              </a:cxn>
              <a:cxn ang="0">
                <a:pos x="120210774" y="129090669"/>
              </a:cxn>
              <a:cxn ang="0">
                <a:pos x="131714825" y="183390858"/>
              </a:cxn>
              <a:cxn ang="0">
                <a:pos x="157308208" y="241404702"/>
              </a:cxn>
              <a:cxn ang="0">
                <a:pos x="255674107" y="118717211"/>
              </a:cxn>
            </a:cxnLst>
            <a:rect l="0" t="0" r="0" b="0"/>
            <a:pathLst>
              <a:path w="4409" h="4408">
                <a:moveTo>
                  <a:pt x="3025" y="2127"/>
                </a:moveTo>
                <a:lnTo>
                  <a:pt x="3025" y="2127"/>
                </a:lnTo>
                <a:lnTo>
                  <a:pt x="3097" y="2107"/>
                </a:lnTo>
                <a:lnTo>
                  <a:pt x="3179" y="2081"/>
                </a:lnTo>
                <a:lnTo>
                  <a:pt x="3271" y="2053"/>
                </a:lnTo>
                <a:lnTo>
                  <a:pt x="3375" y="2020"/>
                </a:lnTo>
                <a:lnTo>
                  <a:pt x="3429" y="2002"/>
                </a:lnTo>
                <a:lnTo>
                  <a:pt x="3481" y="1982"/>
                </a:lnTo>
                <a:lnTo>
                  <a:pt x="3532" y="1961"/>
                </a:lnTo>
                <a:lnTo>
                  <a:pt x="3580" y="1938"/>
                </a:lnTo>
                <a:lnTo>
                  <a:pt x="3626" y="1914"/>
                </a:lnTo>
                <a:lnTo>
                  <a:pt x="3672" y="1889"/>
                </a:lnTo>
                <a:lnTo>
                  <a:pt x="3715" y="1861"/>
                </a:lnTo>
                <a:lnTo>
                  <a:pt x="3756" y="1834"/>
                </a:lnTo>
                <a:lnTo>
                  <a:pt x="3797" y="1804"/>
                </a:lnTo>
                <a:lnTo>
                  <a:pt x="3834" y="1774"/>
                </a:lnTo>
                <a:lnTo>
                  <a:pt x="3871" y="1744"/>
                </a:lnTo>
                <a:lnTo>
                  <a:pt x="3906" y="1711"/>
                </a:lnTo>
                <a:lnTo>
                  <a:pt x="3940" y="1679"/>
                </a:lnTo>
                <a:lnTo>
                  <a:pt x="3971" y="1644"/>
                </a:lnTo>
                <a:lnTo>
                  <a:pt x="4002" y="1610"/>
                </a:lnTo>
                <a:lnTo>
                  <a:pt x="4031" y="1575"/>
                </a:lnTo>
                <a:lnTo>
                  <a:pt x="4059" y="1539"/>
                </a:lnTo>
                <a:lnTo>
                  <a:pt x="4085" y="1502"/>
                </a:lnTo>
                <a:lnTo>
                  <a:pt x="4110" y="1466"/>
                </a:lnTo>
                <a:lnTo>
                  <a:pt x="4134" y="1428"/>
                </a:lnTo>
                <a:lnTo>
                  <a:pt x="4157" y="1390"/>
                </a:lnTo>
                <a:lnTo>
                  <a:pt x="4177" y="1351"/>
                </a:lnTo>
                <a:lnTo>
                  <a:pt x="4198" y="1312"/>
                </a:lnTo>
                <a:lnTo>
                  <a:pt x="4217" y="1274"/>
                </a:lnTo>
                <a:lnTo>
                  <a:pt x="4234" y="1235"/>
                </a:lnTo>
                <a:lnTo>
                  <a:pt x="4251" y="1196"/>
                </a:lnTo>
                <a:lnTo>
                  <a:pt x="4267" y="1156"/>
                </a:lnTo>
                <a:lnTo>
                  <a:pt x="4281" y="1117"/>
                </a:lnTo>
                <a:lnTo>
                  <a:pt x="4295" y="1078"/>
                </a:lnTo>
                <a:lnTo>
                  <a:pt x="4307" y="1039"/>
                </a:lnTo>
                <a:lnTo>
                  <a:pt x="4319" y="1000"/>
                </a:lnTo>
                <a:lnTo>
                  <a:pt x="4329" y="961"/>
                </a:lnTo>
                <a:lnTo>
                  <a:pt x="4340" y="923"/>
                </a:lnTo>
                <a:lnTo>
                  <a:pt x="4349" y="884"/>
                </a:lnTo>
                <a:lnTo>
                  <a:pt x="4357" y="847"/>
                </a:lnTo>
                <a:lnTo>
                  <a:pt x="4365" y="809"/>
                </a:lnTo>
                <a:lnTo>
                  <a:pt x="4377" y="736"/>
                </a:lnTo>
                <a:lnTo>
                  <a:pt x="4387" y="665"/>
                </a:lnTo>
                <a:lnTo>
                  <a:pt x="4395" y="598"/>
                </a:lnTo>
                <a:lnTo>
                  <a:pt x="4401" y="534"/>
                </a:lnTo>
                <a:lnTo>
                  <a:pt x="4405" y="474"/>
                </a:lnTo>
                <a:lnTo>
                  <a:pt x="4407" y="418"/>
                </a:lnTo>
                <a:lnTo>
                  <a:pt x="4409" y="367"/>
                </a:lnTo>
                <a:lnTo>
                  <a:pt x="4409" y="321"/>
                </a:lnTo>
                <a:lnTo>
                  <a:pt x="4409" y="281"/>
                </a:lnTo>
                <a:lnTo>
                  <a:pt x="4407" y="247"/>
                </a:lnTo>
                <a:lnTo>
                  <a:pt x="4404" y="201"/>
                </a:lnTo>
                <a:lnTo>
                  <a:pt x="4403" y="183"/>
                </a:lnTo>
                <a:lnTo>
                  <a:pt x="3786" y="183"/>
                </a:lnTo>
                <a:lnTo>
                  <a:pt x="3491" y="183"/>
                </a:lnTo>
                <a:lnTo>
                  <a:pt x="3491" y="0"/>
                </a:lnTo>
                <a:lnTo>
                  <a:pt x="919" y="0"/>
                </a:lnTo>
                <a:lnTo>
                  <a:pt x="919" y="183"/>
                </a:lnTo>
                <a:lnTo>
                  <a:pt x="624" y="183"/>
                </a:lnTo>
                <a:lnTo>
                  <a:pt x="6" y="183"/>
                </a:lnTo>
                <a:lnTo>
                  <a:pt x="5" y="201"/>
                </a:lnTo>
                <a:lnTo>
                  <a:pt x="2" y="247"/>
                </a:lnTo>
                <a:lnTo>
                  <a:pt x="1" y="282"/>
                </a:lnTo>
                <a:lnTo>
                  <a:pt x="0" y="321"/>
                </a:lnTo>
                <a:lnTo>
                  <a:pt x="1" y="367"/>
                </a:lnTo>
                <a:lnTo>
                  <a:pt x="2" y="419"/>
                </a:lnTo>
                <a:lnTo>
                  <a:pt x="4" y="475"/>
                </a:lnTo>
                <a:lnTo>
                  <a:pt x="8" y="535"/>
                </a:lnTo>
                <a:lnTo>
                  <a:pt x="14" y="599"/>
                </a:lnTo>
                <a:lnTo>
                  <a:pt x="22" y="667"/>
                </a:lnTo>
                <a:lnTo>
                  <a:pt x="32" y="737"/>
                </a:lnTo>
                <a:lnTo>
                  <a:pt x="45" y="811"/>
                </a:lnTo>
                <a:lnTo>
                  <a:pt x="52" y="848"/>
                </a:lnTo>
                <a:lnTo>
                  <a:pt x="61" y="886"/>
                </a:lnTo>
                <a:lnTo>
                  <a:pt x="69" y="924"/>
                </a:lnTo>
                <a:lnTo>
                  <a:pt x="79" y="962"/>
                </a:lnTo>
                <a:lnTo>
                  <a:pt x="91" y="1002"/>
                </a:lnTo>
                <a:lnTo>
                  <a:pt x="102" y="1041"/>
                </a:lnTo>
                <a:lnTo>
                  <a:pt x="115" y="1080"/>
                </a:lnTo>
                <a:lnTo>
                  <a:pt x="128" y="1120"/>
                </a:lnTo>
                <a:lnTo>
                  <a:pt x="142" y="1158"/>
                </a:lnTo>
                <a:lnTo>
                  <a:pt x="159" y="1198"/>
                </a:lnTo>
                <a:lnTo>
                  <a:pt x="175" y="1237"/>
                </a:lnTo>
                <a:lnTo>
                  <a:pt x="193" y="1276"/>
                </a:lnTo>
                <a:lnTo>
                  <a:pt x="211" y="1315"/>
                </a:lnTo>
                <a:lnTo>
                  <a:pt x="232" y="1354"/>
                </a:lnTo>
                <a:lnTo>
                  <a:pt x="253" y="1392"/>
                </a:lnTo>
                <a:lnTo>
                  <a:pt x="275" y="1430"/>
                </a:lnTo>
                <a:lnTo>
                  <a:pt x="299" y="1468"/>
                </a:lnTo>
                <a:lnTo>
                  <a:pt x="324" y="1504"/>
                </a:lnTo>
                <a:lnTo>
                  <a:pt x="350" y="1541"/>
                </a:lnTo>
                <a:lnTo>
                  <a:pt x="378" y="1577"/>
                </a:lnTo>
                <a:lnTo>
                  <a:pt x="407" y="1612"/>
                </a:lnTo>
                <a:lnTo>
                  <a:pt x="438" y="1646"/>
                </a:lnTo>
                <a:lnTo>
                  <a:pt x="470" y="1681"/>
                </a:lnTo>
                <a:lnTo>
                  <a:pt x="503" y="1713"/>
                </a:lnTo>
                <a:lnTo>
                  <a:pt x="538" y="1746"/>
                </a:lnTo>
                <a:lnTo>
                  <a:pt x="574" y="1776"/>
                </a:lnTo>
                <a:lnTo>
                  <a:pt x="613" y="1806"/>
                </a:lnTo>
                <a:lnTo>
                  <a:pt x="653" y="1835"/>
                </a:lnTo>
                <a:lnTo>
                  <a:pt x="694" y="1863"/>
                </a:lnTo>
                <a:lnTo>
                  <a:pt x="738" y="1890"/>
                </a:lnTo>
                <a:lnTo>
                  <a:pt x="782" y="1915"/>
                </a:lnTo>
                <a:lnTo>
                  <a:pt x="829" y="1939"/>
                </a:lnTo>
                <a:lnTo>
                  <a:pt x="878" y="1962"/>
                </a:lnTo>
                <a:lnTo>
                  <a:pt x="928" y="1983"/>
                </a:lnTo>
                <a:lnTo>
                  <a:pt x="981" y="2002"/>
                </a:lnTo>
                <a:lnTo>
                  <a:pt x="1035" y="2020"/>
                </a:lnTo>
                <a:lnTo>
                  <a:pt x="1137" y="2053"/>
                </a:lnTo>
                <a:lnTo>
                  <a:pt x="1230" y="2080"/>
                </a:lnTo>
                <a:lnTo>
                  <a:pt x="1311" y="2105"/>
                </a:lnTo>
                <a:lnTo>
                  <a:pt x="1384" y="2125"/>
                </a:lnTo>
                <a:lnTo>
                  <a:pt x="1417" y="2164"/>
                </a:lnTo>
                <a:lnTo>
                  <a:pt x="1452" y="2203"/>
                </a:lnTo>
                <a:lnTo>
                  <a:pt x="1488" y="2241"/>
                </a:lnTo>
                <a:lnTo>
                  <a:pt x="1525" y="2275"/>
                </a:lnTo>
                <a:lnTo>
                  <a:pt x="1562" y="2309"/>
                </a:lnTo>
                <a:lnTo>
                  <a:pt x="1600" y="2340"/>
                </a:lnTo>
                <a:lnTo>
                  <a:pt x="1639" y="2370"/>
                </a:lnTo>
                <a:lnTo>
                  <a:pt x="1679" y="2398"/>
                </a:lnTo>
                <a:lnTo>
                  <a:pt x="1720" y="2424"/>
                </a:lnTo>
                <a:lnTo>
                  <a:pt x="1761" y="2449"/>
                </a:lnTo>
                <a:lnTo>
                  <a:pt x="1803" y="2471"/>
                </a:lnTo>
                <a:lnTo>
                  <a:pt x="1845" y="2490"/>
                </a:lnTo>
                <a:lnTo>
                  <a:pt x="1888" y="2508"/>
                </a:lnTo>
                <a:lnTo>
                  <a:pt x="1933" y="2525"/>
                </a:lnTo>
                <a:lnTo>
                  <a:pt x="1976" y="2538"/>
                </a:lnTo>
                <a:lnTo>
                  <a:pt x="2021" y="2549"/>
                </a:lnTo>
                <a:lnTo>
                  <a:pt x="2021" y="3864"/>
                </a:lnTo>
                <a:lnTo>
                  <a:pt x="1963" y="3868"/>
                </a:lnTo>
                <a:lnTo>
                  <a:pt x="1906" y="3873"/>
                </a:lnTo>
                <a:lnTo>
                  <a:pt x="1850" y="3880"/>
                </a:lnTo>
                <a:lnTo>
                  <a:pt x="1795" y="3887"/>
                </a:lnTo>
                <a:lnTo>
                  <a:pt x="1741" y="3895"/>
                </a:lnTo>
                <a:lnTo>
                  <a:pt x="1688" y="3904"/>
                </a:lnTo>
                <a:lnTo>
                  <a:pt x="1636" y="3915"/>
                </a:lnTo>
                <a:lnTo>
                  <a:pt x="1587" y="3926"/>
                </a:lnTo>
                <a:lnTo>
                  <a:pt x="1537" y="3939"/>
                </a:lnTo>
                <a:lnTo>
                  <a:pt x="1489" y="3951"/>
                </a:lnTo>
                <a:lnTo>
                  <a:pt x="1444" y="3965"/>
                </a:lnTo>
                <a:lnTo>
                  <a:pt x="1399" y="3980"/>
                </a:lnTo>
                <a:lnTo>
                  <a:pt x="1355" y="3995"/>
                </a:lnTo>
                <a:lnTo>
                  <a:pt x="1314" y="4012"/>
                </a:lnTo>
                <a:lnTo>
                  <a:pt x="1274" y="4029"/>
                </a:lnTo>
                <a:lnTo>
                  <a:pt x="1237" y="4046"/>
                </a:lnTo>
                <a:lnTo>
                  <a:pt x="1200" y="4065"/>
                </a:lnTo>
                <a:lnTo>
                  <a:pt x="1166" y="4085"/>
                </a:lnTo>
                <a:lnTo>
                  <a:pt x="1134" y="4104"/>
                </a:lnTo>
                <a:lnTo>
                  <a:pt x="1104" y="4124"/>
                </a:lnTo>
                <a:lnTo>
                  <a:pt x="1076" y="4146"/>
                </a:lnTo>
                <a:lnTo>
                  <a:pt x="1049" y="4167"/>
                </a:lnTo>
                <a:lnTo>
                  <a:pt x="1026" y="4189"/>
                </a:lnTo>
                <a:lnTo>
                  <a:pt x="1004" y="4211"/>
                </a:lnTo>
                <a:lnTo>
                  <a:pt x="984" y="4235"/>
                </a:lnTo>
                <a:lnTo>
                  <a:pt x="968" y="4259"/>
                </a:lnTo>
                <a:lnTo>
                  <a:pt x="953" y="4282"/>
                </a:lnTo>
                <a:lnTo>
                  <a:pt x="947" y="4295"/>
                </a:lnTo>
                <a:lnTo>
                  <a:pt x="941" y="4307"/>
                </a:lnTo>
                <a:lnTo>
                  <a:pt x="936" y="4320"/>
                </a:lnTo>
                <a:lnTo>
                  <a:pt x="931" y="4332"/>
                </a:lnTo>
                <a:lnTo>
                  <a:pt x="927" y="4344"/>
                </a:lnTo>
                <a:lnTo>
                  <a:pt x="924" y="4358"/>
                </a:lnTo>
                <a:lnTo>
                  <a:pt x="922" y="4370"/>
                </a:lnTo>
                <a:lnTo>
                  <a:pt x="920" y="4383"/>
                </a:lnTo>
                <a:lnTo>
                  <a:pt x="919" y="4396"/>
                </a:lnTo>
                <a:lnTo>
                  <a:pt x="919" y="4408"/>
                </a:lnTo>
                <a:lnTo>
                  <a:pt x="3491" y="4408"/>
                </a:lnTo>
                <a:lnTo>
                  <a:pt x="3491" y="4396"/>
                </a:lnTo>
                <a:lnTo>
                  <a:pt x="3490" y="4383"/>
                </a:lnTo>
                <a:lnTo>
                  <a:pt x="3488" y="4370"/>
                </a:lnTo>
                <a:lnTo>
                  <a:pt x="3486" y="4358"/>
                </a:lnTo>
                <a:lnTo>
                  <a:pt x="3482" y="4344"/>
                </a:lnTo>
                <a:lnTo>
                  <a:pt x="3478" y="4332"/>
                </a:lnTo>
                <a:lnTo>
                  <a:pt x="3474" y="4320"/>
                </a:lnTo>
                <a:lnTo>
                  <a:pt x="3469" y="4307"/>
                </a:lnTo>
                <a:lnTo>
                  <a:pt x="3463" y="4295"/>
                </a:lnTo>
                <a:lnTo>
                  <a:pt x="3457" y="4282"/>
                </a:lnTo>
                <a:lnTo>
                  <a:pt x="3443" y="4259"/>
                </a:lnTo>
                <a:lnTo>
                  <a:pt x="3426" y="4235"/>
                </a:lnTo>
                <a:lnTo>
                  <a:pt x="3406" y="4211"/>
                </a:lnTo>
                <a:lnTo>
                  <a:pt x="3384" y="4189"/>
                </a:lnTo>
                <a:lnTo>
                  <a:pt x="3361" y="4167"/>
                </a:lnTo>
                <a:lnTo>
                  <a:pt x="3334" y="4146"/>
                </a:lnTo>
                <a:lnTo>
                  <a:pt x="3306" y="4124"/>
                </a:lnTo>
                <a:lnTo>
                  <a:pt x="3276" y="4104"/>
                </a:lnTo>
                <a:lnTo>
                  <a:pt x="3244" y="4085"/>
                </a:lnTo>
                <a:lnTo>
                  <a:pt x="3210" y="4065"/>
                </a:lnTo>
                <a:lnTo>
                  <a:pt x="3173" y="4046"/>
                </a:lnTo>
                <a:lnTo>
                  <a:pt x="3136" y="4029"/>
                </a:lnTo>
                <a:lnTo>
                  <a:pt x="3096" y="4012"/>
                </a:lnTo>
                <a:lnTo>
                  <a:pt x="3054" y="3995"/>
                </a:lnTo>
                <a:lnTo>
                  <a:pt x="3011" y="3980"/>
                </a:lnTo>
                <a:lnTo>
                  <a:pt x="2966" y="3965"/>
                </a:lnTo>
                <a:lnTo>
                  <a:pt x="2921" y="3951"/>
                </a:lnTo>
                <a:lnTo>
                  <a:pt x="2873" y="3939"/>
                </a:lnTo>
                <a:lnTo>
                  <a:pt x="2823" y="3926"/>
                </a:lnTo>
                <a:lnTo>
                  <a:pt x="2773" y="3915"/>
                </a:lnTo>
                <a:lnTo>
                  <a:pt x="2722" y="3904"/>
                </a:lnTo>
                <a:lnTo>
                  <a:pt x="2669" y="3895"/>
                </a:lnTo>
                <a:lnTo>
                  <a:pt x="2615" y="3887"/>
                </a:lnTo>
                <a:lnTo>
                  <a:pt x="2559" y="3880"/>
                </a:lnTo>
                <a:lnTo>
                  <a:pt x="2504" y="3873"/>
                </a:lnTo>
                <a:lnTo>
                  <a:pt x="2447" y="3868"/>
                </a:lnTo>
                <a:lnTo>
                  <a:pt x="2389" y="3864"/>
                </a:lnTo>
                <a:lnTo>
                  <a:pt x="2389" y="2549"/>
                </a:lnTo>
                <a:lnTo>
                  <a:pt x="2434" y="2538"/>
                </a:lnTo>
                <a:lnTo>
                  <a:pt x="2477" y="2525"/>
                </a:lnTo>
                <a:lnTo>
                  <a:pt x="2521" y="2508"/>
                </a:lnTo>
                <a:lnTo>
                  <a:pt x="2565" y="2491"/>
                </a:lnTo>
                <a:lnTo>
                  <a:pt x="2607" y="2471"/>
                </a:lnTo>
                <a:lnTo>
                  <a:pt x="2649" y="2449"/>
                </a:lnTo>
                <a:lnTo>
                  <a:pt x="2689" y="2425"/>
                </a:lnTo>
                <a:lnTo>
                  <a:pt x="2730" y="2399"/>
                </a:lnTo>
                <a:lnTo>
                  <a:pt x="2769" y="2370"/>
                </a:lnTo>
                <a:lnTo>
                  <a:pt x="2809" y="2341"/>
                </a:lnTo>
                <a:lnTo>
                  <a:pt x="2846" y="2310"/>
                </a:lnTo>
                <a:lnTo>
                  <a:pt x="2884" y="2276"/>
                </a:lnTo>
                <a:lnTo>
                  <a:pt x="2921" y="2242"/>
                </a:lnTo>
                <a:lnTo>
                  <a:pt x="2956" y="2205"/>
                </a:lnTo>
                <a:lnTo>
                  <a:pt x="2992" y="2167"/>
                </a:lnTo>
                <a:lnTo>
                  <a:pt x="3025" y="2127"/>
                </a:lnTo>
                <a:close/>
                <a:moveTo>
                  <a:pt x="3491" y="791"/>
                </a:moveTo>
                <a:lnTo>
                  <a:pt x="3491" y="367"/>
                </a:lnTo>
                <a:lnTo>
                  <a:pt x="3786" y="367"/>
                </a:lnTo>
                <a:lnTo>
                  <a:pt x="4226" y="367"/>
                </a:lnTo>
                <a:lnTo>
                  <a:pt x="4226" y="403"/>
                </a:lnTo>
                <a:lnTo>
                  <a:pt x="4225" y="441"/>
                </a:lnTo>
                <a:lnTo>
                  <a:pt x="4223" y="482"/>
                </a:lnTo>
                <a:lnTo>
                  <a:pt x="4220" y="525"/>
                </a:lnTo>
                <a:lnTo>
                  <a:pt x="4216" y="570"/>
                </a:lnTo>
                <a:lnTo>
                  <a:pt x="4211" y="617"/>
                </a:lnTo>
                <a:lnTo>
                  <a:pt x="4205" y="665"/>
                </a:lnTo>
                <a:lnTo>
                  <a:pt x="4198" y="716"/>
                </a:lnTo>
                <a:lnTo>
                  <a:pt x="4188" y="767"/>
                </a:lnTo>
                <a:lnTo>
                  <a:pt x="4177" y="819"/>
                </a:lnTo>
                <a:lnTo>
                  <a:pt x="4165" y="873"/>
                </a:lnTo>
                <a:lnTo>
                  <a:pt x="4152" y="927"/>
                </a:lnTo>
                <a:lnTo>
                  <a:pt x="4136" y="982"/>
                </a:lnTo>
                <a:lnTo>
                  <a:pt x="4117" y="1037"/>
                </a:lnTo>
                <a:lnTo>
                  <a:pt x="4097" y="1091"/>
                </a:lnTo>
                <a:lnTo>
                  <a:pt x="4075" y="1146"/>
                </a:lnTo>
                <a:lnTo>
                  <a:pt x="4050" y="1201"/>
                </a:lnTo>
                <a:lnTo>
                  <a:pt x="4037" y="1227"/>
                </a:lnTo>
                <a:lnTo>
                  <a:pt x="4023" y="1255"/>
                </a:lnTo>
                <a:lnTo>
                  <a:pt x="4009" y="1281"/>
                </a:lnTo>
                <a:lnTo>
                  <a:pt x="3994" y="1307"/>
                </a:lnTo>
                <a:lnTo>
                  <a:pt x="3977" y="1334"/>
                </a:lnTo>
                <a:lnTo>
                  <a:pt x="3961" y="1360"/>
                </a:lnTo>
                <a:lnTo>
                  <a:pt x="3944" y="1385"/>
                </a:lnTo>
                <a:lnTo>
                  <a:pt x="3926" y="1412"/>
                </a:lnTo>
                <a:lnTo>
                  <a:pt x="3907" y="1436"/>
                </a:lnTo>
                <a:lnTo>
                  <a:pt x="3887" y="1462"/>
                </a:lnTo>
                <a:lnTo>
                  <a:pt x="3867" y="1486"/>
                </a:lnTo>
                <a:lnTo>
                  <a:pt x="3847" y="1510"/>
                </a:lnTo>
                <a:lnTo>
                  <a:pt x="3824" y="1534"/>
                </a:lnTo>
                <a:lnTo>
                  <a:pt x="3802" y="1557"/>
                </a:lnTo>
                <a:lnTo>
                  <a:pt x="3779" y="1579"/>
                </a:lnTo>
                <a:lnTo>
                  <a:pt x="3754" y="1602"/>
                </a:lnTo>
                <a:lnTo>
                  <a:pt x="3729" y="1623"/>
                </a:lnTo>
                <a:lnTo>
                  <a:pt x="3703" y="1644"/>
                </a:lnTo>
                <a:lnTo>
                  <a:pt x="3676" y="1664"/>
                </a:lnTo>
                <a:lnTo>
                  <a:pt x="3649" y="1685"/>
                </a:lnTo>
                <a:lnTo>
                  <a:pt x="3619" y="1704"/>
                </a:lnTo>
                <a:lnTo>
                  <a:pt x="3590" y="1722"/>
                </a:lnTo>
                <a:lnTo>
                  <a:pt x="3560" y="1740"/>
                </a:lnTo>
                <a:lnTo>
                  <a:pt x="3528" y="1758"/>
                </a:lnTo>
                <a:lnTo>
                  <a:pt x="3496" y="1775"/>
                </a:lnTo>
                <a:lnTo>
                  <a:pt x="3462" y="1790"/>
                </a:lnTo>
                <a:lnTo>
                  <a:pt x="3428" y="1805"/>
                </a:lnTo>
                <a:lnTo>
                  <a:pt x="3392" y="1820"/>
                </a:lnTo>
                <a:lnTo>
                  <a:pt x="3357" y="1833"/>
                </a:lnTo>
                <a:lnTo>
                  <a:pt x="3319" y="1846"/>
                </a:lnTo>
                <a:lnTo>
                  <a:pt x="3192" y="1886"/>
                </a:lnTo>
                <a:lnTo>
                  <a:pt x="3227" y="1825"/>
                </a:lnTo>
                <a:lnTo>
                  <a:pt x="3258" y="1763"/>
                </a:lnTo>
                <a:lnTo>
                  <a:pt x="3289" y="1700"/>
                </a:lnTo>
                <a:lnTo>
                  <a:pt x="3317" y="1635"/>
                </a:lnTo>
                <a:lnTo>
                  <a:pt x="3345" y="1569"/>
                </a:lnTo>
                <a:lnTo>
                  <a:pt x="3369" y="1501"/>
                </a:lnTo>
                <a:lnTo>
                  <a:pt x="3391" y="1433"/>
                </a:lnTo>
                <a:lnTo>
                  <a:pt x="3411" y="1364"/>
                </a:lnTo>
                <a:lnTo>
                  <a:pt x="3430" y="1294"/>
                </a:lnTo>
                <a:lnTo>
                  <a:pt x="3446" y="1223"/>
                </a:lnTo>
                <a:lnTo>
                  <a:pt x="3459" y="1152"/>
                </a:lnTo>
                <a:lnTo>
                  <a:pt x="3470" y="1080"/>
                </a:lnTo>
                <a:lnTo>
                  <a:pt x="3475" y="1044"/>
                </a:lnTo>
                <a:lnTo>
                  <a:pt x="3479" y="1008"/>
                </a:lnTo>
                <a:lnTo>
                  <a:pt x="3482" y="972"/>
                </a:lnTo>
                <a:lnTo>
                  <a:pt x="3486" y="936"/>
                </a:lnTo>
                <a:lnTo>
                  <a:pt x="3488" y="900"/>
                </a:lnTo>
                <a:lnTo>
                  <a:pt x="3490" y="863"/>
                </a:lnTo>
                <a:lnTo>
                  <a:pt x="3491" y="828"/>
                </a:lnTo>
                <a:lnTo>
                  <a:pt x="3491" y="791"/>
                </a:lnTo>
                <a:close/>
                <a:moveTo>
                  <a:pt x="1091" y="1846"/>
                </a:moveTo>
                <a:lnTo>
                  <a:pt x="1091" y="1846"/>
                </a:lnTo>
                <a:lnTo>
                  <a:pt x="1053" y="1833"/>
                </a:lnTo>
                <a:lnTo>
                  <a:pt x="1017" y="1820"/>
                </a:lnTo>
                <a:lnTo>
                  <a:pt x="981" y="1805"/>
                </a:lnTo>
                <a:lnTo>
                  <a:pt x="947" y="1791"/>
                </a:lnTo>
                <a:lnTo>
                  <a:pt x="913" y="1775"/>
                </a:lnTo>
                <a:lnTo>
                  <a:pt x="881" y="1759"/>
                </a:lnTo>
                <a:lnTo>
                  <a:pt x="849" y="1741"/>
                </a:lnTo>
                <a:lnTo>
                  <a:pt x="819" y="1723"/>
                </a:lnTo>
                <a:lnTo>
                  <a:pt x="789" y="1705"/>
                </a:lnTo>
                <a:lnTo>
                  <a:pt x="760" y="1686"/>
                </a:lnTo>
                <a:lnTo>
                  <a:pt x="733" y="1665"/>
                </a:lnTo>
                <a:lnTo>
                  <a:pt x="705" y="1645"/>
                </a:lnTo>
                <a:lnTo>
                  <a:pt x="680" y="1624"/>
                </a:lnTo>
                <a:lnTo>
                  <a:pt x="655" y="1603"/>
                </a:lnTo>
                <a:lnTo>
                  <a:pt x="630" y="1580"/>
                </a:lnTo>
                <a:lnTo>
                  <a:pt x="607" y="1558"/>
                </a:lnTo>
                <a:lnTo>
                  <a:pt x="585" y="1535"/>
                </a:lnTo>
                <a:lnTo>
                  <a:pt x="562" y="1511"/>
                </a:lnTo>
                <a:lnTo>
                  <a:pt x="541" y="1487"/>
                </a:lnTo>
                <a:lnTo>
                  <a:pt x="521" y="1463"/>
                </a:lnTo>
                <a:lnTo>
                  <a:pt x="501" y="1438"/>
                </a:lnTo>
                <a:lnTo>
                  <a:pt x="483" y="1413"/>
                </a:lnTo>
                <a:lnTo>
                  <a:pt x="465" y="1387"/>
                </a:lnTo>
                <a:lnTo>
                  <a:pt x="448" y="1361"/>
                </a:lnTo>
                <a:lnTo>
                  <a:pt x="431" y="1336"/>
                </a:lnTo>
                <a:lnTo>
                  <a:pt x="415" y="1309"/>
                </a:lnTo>
                <a:lnTo>
                  <a:pt x="400" y="1283"/>
                </a:lnTo>
                <a:lnTo>
                  <a:pt x="386" y="1256"/>
                </a:lnTo>
                <a:lnTo>
                  <a:pt x="372" y="1229"/>
                </a:lnTo>
                <a:lnTo>
                  <a:pt x="358" y="1202"/>
                </a:lnTo>
                <a:lnTo>
                  <a:pt x="334" y="1147"/>
                </a:lnTo>
                <a:lnTo>
                  <a:pt x="312" y="1092"/>
                </a:lnTo>
                <a:lnTo>
                  <a:pt x="291" y="1038"/>
                </a:lnTo>
                <a:lnTo>
                  <a:pt x="273" y="983"/>
                </a:lnTo>
                <a:lnTo>
                  <a:pt x="258" y="928"/>
                </a:lnTo>
                <a:lnTo>
                  <a:pt x="244" y="874"/>
                </a:lnTo>
                <a:lnTo>
                  <a:pt x="232" y="820"/>
                </a:lnTo>
                <a:lnTo>
                  <a:pt x="221" y="768"/>
                </a:lnTo>
                <a:lnTo>
                  <a:pt x="212" y="716"/>
                </a:lnTo>
                <a:lnTo>
                  <a:pt x="204" y="666"/>
                </a:lnTo>
                <a:lnTo>
                  <a:pt x="198" y="618"/>
                </a:lnTo>
                <a:lnTo>
                  <a:pt x="194" y="570"/>
                </a:lnTo>
                <a:lnTo>
                  <a:pt x="190" y="525"/>
                </a:lnTo>
                <a:lnTo>
                  <a:pt x="187" y="482"/>
                </a:lnTo>
                <a:lnTo>
                  <a:pt x="185" y="441"/>
                </a:lnTo>
                <a:lnTo>
                  <a:pt x="184" y="404"/>
                </a:lnTo>
                <a:lnTo>
                  <a:pt x="184" y="367"/>
                </a:lnTo>
                <a:lnTo>
                  <a:pt x="624" y="367"/>
                </a:lnTo>
                <a:lnTo>
                  <a:pt x="919" y="367"/>
                </a:lnTo>
                <a:lnTo>
                  <a:pt x="919" y="791"/>
                </a:lnTo>
                <a:lnTo>
                  <a:pt x="919" y="828"/>
                </a:lnTo>
                <a:lnTo>
                  <a:pt x="920" y="863"/>
                </a:lnTo>
                <a:lnTo>
                  <a:pt x="922" y="900"/>
                </a:lnTo>
                <a:lnTo>
                  <a:pt x="924" y="936"/>
                </a:lnTo>
                <a:lnTo>
                  <a:pt x="927" y="972"/>
                </a:lnTo>
                <a:lnTo>
                  <a:pt x="930" y="1008"/>
                </a:lnTo>
                <a:lnTo>
                  <a:pt x="935" y="1044"/>
                </a:lnTo>
                <a:lnTo>
                  <a:pt x="940" y="1080"/>
                </a:lnTo>
                <a:lnTo>
                  <a:pt x="951" y="1151"/>
                </a:lnTo>
                <a:lnTo>
                  <a:pt x="964" y="1223"/>
                </a:lnTo>
                <a:lnTo>
                  <a:pt x="980" y="1293"/>
                </a:lnTo>
                <a:lnTo>
                  <a:pt x="998" y="1363"/>
                </a:lnTo>
                <a:lnTo>
                  <a:pt x="1019" y="1432"/>
                </a:lnTo>
                <a:lnTo>
                  <a:pt x="1041" y="1501"/>
                </a:lnTo>
                <a:lnTo>
                  <a:pt x="1065" y="1568"/>
                </a:lnTo>
                <a:lnTo>
                  <a:pt x="1092" y="1634"/>
                </a:lnTo>
                <a:lnTo>
                  <a:pt x="1120" y="1699"/>
                </a:lnTo>
                <a:lnTo>
                  <a:pt x="1151" y="1763"/>
                </a:lnTo>
                <a:lnTo>
                  <a:pt x="1183" y="1825"/>
                </a:lnTo>
                <a:lnTo>
                  <a:pt x="1217" y="1885"/>
                </a:lnTo>
                <a:lnTo>
                  <a:pt x="1091" y="1846"/>
                </a:lnTo>
                <a:close/>
                <a:moveTo>
                  <a:pt x="2205" y="1626"/>
                </a:moveTo>
                <a:lnTo>
                  <a:pt x="1637" y="2020"/>
                </a:lnTo>
                <a:lnTo>
                  <a:pt x="1837" y="1359"/>
                </a:lnTo>
                <a:lnTo>
                  <a:pt x="1287" y="940"/>
                </a:lnTo>
                <a:lnTo>
                  <a:pt x="1978" y="927"/>
                </a:lnTo>
                <a:lnTo>
                  <a:pt x="2205" y="274"/>
                </a:lnTo>
                <a:lnTo>
                  <a:pt x="2433" y="927"/>
                </a:lnTo>
                <a:lnTo>
                  <a:pt x="3123" y="940"/>
                </a:lnTo>
                <a:lnTo>
                  <a:pt x="2573" y="1359"/>
                </a:lnTo>
                <a:lnTo>
                  <a:pt x="2772" y="2020"/>
                </a:lnTo>
                <a:lnTo>
                  <a:pt x="2205" y="16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矩形 13"/>
          <p:cNvSpPr/>
          <p:nvPr/>
        </p:nvSpPr>
        <p:spPr>
          <a:xfrm>
            <a:off x="8761413" y="3665538"/>
            <a:ext cx="2592387" cy="1198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0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1749" name="TextBox 15"/>
          <p:cNvSpPr txBox="1"/>
          <p:nvPr/>
        </p:nvSpPr>
        <p:spPr>
          <a:xfrm>
            <a:off x="1243013" y="5180013"/>
            <a:ext cx="97059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3565402" y="4916488"/>
            <a:ext cx="5081840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Process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5418473" y="4916488"/>
            <a:ext cx="1375698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383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2563526" y="4916488"/>
            <a:ext cx="708559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Machine Learning Models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1860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3300109" y="4916488"/>
            <a:ext cx="561243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Expected Outcomes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4871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59663" y="30226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7459663" y="5437188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椭圆 17"/>
          <p:cNvSpPr/>
          <p:nvPr/>
        </p:nvSpPr>
        <p:spPr>
          <a:xfrm>
            <a:off x="7459663" y="4632325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7459663" y="2217738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椭圆 31"/>
          <p:cNvSpPr/>
          <p:nvPr/>
        </p:nvSpPr>
        <p:spPr>
          <a:xfrm>
            <a:off x="7459663" y="3827463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4822" name="矩形 13"/>
          <p:cNvSpPr/>
          <p:nvPr/>
        </p:nvSpPr>
        <p:spPr>
          <a:xfrm>
            <a:off x="7851775" y="2033588"/>
            <a:ext cx="2592388" cy="614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3" name="矩形 13"/>
          <p:cNvSpPr/>
          <p:nvPr/>
        </p:nvSpPr>
        <p:spPr>
          <a:xfrm>
            <a:off x="7851775" y="2838450"/>
            <a:ext cx="2592388" cy="61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4" name="矩形 13"/>
          <p:cNvSpPr/>
          <p:nvPr/>
        </p:nvSpPr>
        <p:spPr>
          <a:xfrm>
            <a:off x="7851775" y="3643313"/>
            <a:ext cx="2592388" cy="612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5" name="矩形 13"/>
          <p:cNvSpPr/>
          <p:nvPr/>
        </p:nvSpPr>
        <p:spPr>
          <a:xfrm>
            <a:off x="7851775" y="4446588"/>
            <a:ext cx="2592388" cy="614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6" name="矩形 13"/>
          <p:cNvSpPr/>
          <p:nvPr/>
        </p:nvSpPr>
        <p:spPr>
          <a:xfrm>
            <a:off x="7851775" y="5251450"/>
            <a:ext cx="2592388" cy="61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0" y="2341563"/>
            <a:ext cx="5983288" cy="644525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solidFill>
                <a:srgbClr val="FCC818"/>
              </a:solidFill>
            </a:endParaRPr>
          </a:p>
        </p:txBody>
      </p:sp>
      <p:sp>
        <p:nvSpPr>
          <p:cNvPr id="30" name="五边形 29"/>
          <p:cNvSpPr/>
          <p:nvPr/>
        </p:nvSpPr>
        <p:spPr>
          <a:xfrm>
            <a:off x="0" y="2978150"/>
            <a:ext cx="5983288" cy="64611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38" name="五边形 37"/>
          <p:cNvSpPr/>
          <p:nvPr/>
        </p:nvSpPr>
        <p:spPr>
          <a:xfrm>
            <a:off x="0" y="3616325"/>
            <a:ext cx="5983288" cy="644525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39" name="五边形 38"/>
          <p:cNvSpPr/>
          <p:nvPr/>
        </p:nvSpPr>
        <p:spPr>
          <a:xfrm>
            <a:off x="0" y="4252913"/>
            <a:ext cx="5983288" cy="64452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40" name="五边形 39"/>
          <p:cNvSpPr/>
          <p:nvPr/>
        </p:nvSpPr>
        <p:spPr>
          <a:xfrm>
            <a:off x="0" y="4889500"/>
            <a:ext cx="5983288" cy="646113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solidFill>
                <a:srgbClr val="FCC818"/>
              </a:solidFill>
            </a:endParaRPr>
          </a:p>
        </p:txBody>
      </p:sp>
      <p:pic>
        <p:nvPicPr>
          <p:cNvPr id="3483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3" y="1465263"/>
            <a:ext cx="2566987" cy="5000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33" name="文本框 24"/>
          <p:cNvSpPr txBox="1"/>
          <p:nvPr/>
        </p:nvSpPr>
        <p:spPr>
          <a:xfrm>
            <a:off x="1800225" y="4429125"/>
            <a:ext cx="219075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4" name="文本框 25"/>
          <p:cNvSpPr txBox="1"/>
          <p:nvPr/>
        </p:nvSpPr>
        <p:spPr>
          <a:xfrm>
            <a:off x="1800225" y="3798888"/>
            <a:ext cx="2189163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5" name="文本框 26"/>
          <p:cNvSpPr txBox="1"/>
          <p:nvPr/>
        </p:nvSpPr>
        <p:spPr>
          <a:xfrm>
            <a:off x="1801813" y="3168650"/>
            <a:ext cx="2187575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6" name="文本框 27"/>
          <p:cNvSpPr txBox="1"/>
          <p:nvPr/>
        </p:nvSpPr>
        <p:spPr>
          <a:xfrm>
            <a:off x="1800225" y="2540000"/>
            <a:ext cx="2189163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7" name="文本框 30"/>
          <p:cNvSpPr txBox="1"/>
          <p:nvPr/>
        </p:nvSpPr>
        <p:spPr>
          <a:xfrm>
            <a:off x="1800225" y="5059363"/>
            <a:ext cx="2189163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1"/>
          <p:cNvPicPr>
            <a:picLocks noChangeAspect="1"/>
          </p:cNvPicPr>
          <p:nvPr/>
        </p:nvPicPr>
        <p:blipFill>
          <a:blip r:embed="rId2">
            <a:grayscl/>
          </a:blip>
          <a:srcRect l="17020" t="8821" r="5693" b="25999"/>
          <a:stretch>
            <a:fillRect/>
          </a:stretch>
        </p:blipFill>
        <p:spPr>
          <a:xfrm>
            <a:off x="0" y="2438400"/>
            <a:ext cx="3008313" cy="169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2" name="图片 2"/>
          <p:cNvPicPr>
            <a:picLocks noChangeAspect="1"/>
          </p:cNvPicPr>
          <p:nvPr/>
        </p:nvPicPr>
        <p:blipFill>
          <a:blip r:embed="rId3">
            <a:grayscl/>
          </a:blip>
          <a:srcRect l="16122" t="18318" r="13892" b="28481"/>
          <a:stretch>
            <a:fillRect/>
          </a:stretch>
        </p:blipFill>
        <p:spPr>
          <a:xfrm>
            <a:off x="3060700" y="4351338"/>
            <a:ext cx="3008313" cy="169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3" name="图片 3"/>
          <p:cNvPicPr>
            <a:picLocks noChangeAspect="1"/>
          </p:cNvPicPr>
          <p:nvPr/>
        </p:nvPicPr>
        <p:blipFill>
          <a:blip r:embed="rId4">
            <a:grayscl/>
          </a:blip>
          <a:srcRect l="20967" t="25632" r="7697" b="16212"/>
          <a:stretch>
            <a:fillRect/>
          </a:stretch>
        </p:blipFill>
        <p:spPr>
          <a:xfrm>
            <a:off x="6122988" y="2438400"/>
            <a:ext cx="3008312" cy="169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图片 4"/>
          <p:cNvPicPr>
            <a:picLocks noChangeAspect="1"/>
          </p:cNvPicPr>
          <p:nvPr/>
        </p:nvPicPr>
        <p:blipFill>
          <a:blip r:embed="rId5">
            <a:grayscl/>
          </a:blip>
          <a:srcRect l="15726" t="169" r="1624" b="30147"/>
          <a:stretch>
            <a:fillRect/>
          </a:stretch>
        </p:blipFill>
        <p:spPr>
          <a:xfrm>
            <a:off x="9183688" y="4351338"/>
            <a:ext cx="3008312" cy="1692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4351338"/>
            <a:ext cx="3008313" cy="1692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b="1" strike="noStrike" noProof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</a:p>
          <a:p>
            <a:pPr algn="ctr" fontAlgn="auto"/>
            <a:r>
              <a:rPr lang="zh-CN" altLang="en-US" sz="1400" strike="noStrike" noProof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 your  text</a:t>
            </a:r>
          </a:p>
          <a:p>
            <a:pPr algn="ctr" fontAlgn="auto"/>
            <a:r>
              <a:rPr lang="zh-CN" altLang="en-US" sz="1400" strike="noStrike" noProof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 your  text</a:t>
            </a:r>
          </a:p>
        </p:txBody>
      </p:sp>
      <p:sp>
        <p:nvSpPr>
          <p:cNvPr id="7" name="矩形 6"/>
          <p:cNvSpPr/>
          <p:nvPr/>
        </p:nvSpPr>
        <p:spPr>
          <a:xfrm>
            <a:off x="3060700" y="2438400"/>
            <a:ext cx="3008313" cy="1692275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b="1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</a:p>
          <a:p>
            <a:pPr algn="ctr" fontAlgn="auto"/>
            <a:r>
              <a:rPr lang="zh-CN" altLang="en-US" sz="14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 your  text</a:t>
            </a:r>
          </a:p>
          <a:p>
            <a:pPr algn="ctr" fontAlgn="auto"/>
            <a:r>
              <a:rPr lang="zh-CN" altLang="en-US" sz="14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 your  text</a:t>
            </a:r>
          </a:p>
        </p:txBody>
      </p:sp>
      <p:sp>
        <p:nvSpPr>
          <p:cNvPr id="8" name="矩形 7"/>
          <p:cNvSpPr/>
          <p:nvPr/>
        </p:nvSpPr>
        <p:spPr>
          <a:xfrm>
            <a:off x="6122988" y="4351338"/>
            <a:ext cx="3008313" cy="1692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b="1" strike="noStrike" noProof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</a:p>
          <a:p>
            <a:pPr algn="ctr" fontAlgn="auto"/>
            <a:r>
              <a:rPr lang="zh-CN" altLang="en-US" sz="1400" strike="noStrike" noProof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 your  text</a:t>
            </a:r>
          </a:p>
          <a:p>
            <a:pPr algn="ctr" fontAlgn="auto"/>
            <a:r>
              <a:rPr lang="zh-CN" altLang="en-US" sz="1400" strike="noStrike" noProof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 your  text</a:t>
            </a:r>
          </a:p>
        </p:txBody>
      </p:sp>
      <p:sp>
        <p:nvSpPr>
          <p:cNvPr id="9" name="矩形 8"/>
          <p:cNvSpPr/>
          <p:nvPr/>
        </p:nvSpPr>
        <p:spPr>
          <a:xfrm>
            <a:off x="9183688" y="2438400"/>
            <a:ext cx="3008313" cy="1692275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b="1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</a:p>
          <a:p>
            <a:pPr algn="ctr" fontAlgn="auto"/>
            <a:r>
              <a:rPr lang="zh-CN" altLang="en-US" sz="14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 your  text</a:t>
            </a:r>
          </a:p>
          <a:p>
            <a:pPr algn="ctr" fontAlgn="auto"/>
            <a:r>
              <a:rPr lang="zh-CN" altLang="en-US" sz="14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  your  text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870075"/>
            <a:ext cx="44196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772400" y="1870075"/>
            <a:ext cx="44196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1" name="文本框 11"/>
          <p:cNvSpPr txBox="1"/>
          <p:nvPr/>
        </p:nvSpPr>
        <p:spPr>
          <a:xfrm>
            <a:off x="5054600" y="1341438"/>
            <a:ext cx="20828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28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852" name="TextBox 15"/>
          <p:cNvSpPr txBox="1"/>
          <p:nvPr/>
        </p:nvSpPr>
        <p:spPr>
          <a:xfrm>
            <a:off x="5094288" y="1771650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en-US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082675" y="4830763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1082675" y="3263900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7" name="任意多边形 6"/>
          <p:cNvSpPr/>
          <p:nvPr/>
        </p:nvSpPr>
        <p:spPr>
          <a:xfrm>
            <a:off x="1082675" y="1698625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8" name="任意多边形 7"/>
          <p:cNvSpPr/>
          <p:nvPr/>
        </p:nvSpPr>
        <p:spPr>
          <a:xfrm>
            <a:off x="7346950" y="1809750"/>
            <a:ext cx="1685925" cy="1125538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9" name="任意多边形 8"/>
          <p:cNvSpPr/>
          <p:nvPr/>
        </p:nvSpPr>
        <p:spPr>
          <a:xfrm>
            <a:off x="6545263" y="2935288"/>
            <a:ext cx="1644650" cy="4492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60415" y="0"/>
                </a:moveTo>
                <a:lnTo>
                  <a:pt x="1860415" y="254415"/>
                </a:lnTo>
                <a:lnTo>
                  <a:pt x="0" y="254415"/>
                </a:lnTo>
                <a:lnTo>
                  <a:pt x="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 9"/>
          <p:cNvSpPr/>
          <p:nvPr/>
        </p:nvSpPr>
        <p:spPr>
          <a:xfrm>
            <a:off x="5702300" y="33845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11" name="任意多边形 10"/>
          <p:cNvSpPr/>
          <p:nvPr/>
        </p:nvSpPr>
        <p:spPr>
          <a:xfrm>
            <a:off x="5334000" y="4508500"/>
            <a:ext cx="1095375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0276" y="0"/>
                </a:moveTo>
                <a:lnTo>
                  <a:pt x="1240276" y="254415"/>
                </a:lnTo>
                <a:lnTo>
                  <a:pt x="0" y="254415"/>
                </a:lnTo>
                <a:lnTo>
                  <a:pt x="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4605338" y="4959350"/>
            <a:ext cx="1687513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kern="12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577013" y="4516438"/>
            <a:ext cx="1003300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4415"/>
                </a:lnTo>
                <a:lnTo>
                  <a:pt x="1240276" y="254415"/>
                </a:lnTo>
                <a:lnTo>
                  <a:pt x="1240276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 13"/>
          <p:cNvSpPr/>
          <p:nvPr/>
        </p:nvSpPr>
        <p:spPr>
          <a:xfrm>
            <a:off x="6799263" y="49593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189913" y="2935288"/>
            <a:ext cx="1644650" cy="4492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4415"/>
                </a:lnTo>
                <a:lnTo>
                  <a:pt x="1860415" y="254415"/>
                </a:lnTo>
                <a:lnTo>
                  <a:pt x="1860415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8991600" y="33845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17" name="任意多边形 16"/>
          <p:cNvSpPr/>
          <p:nvPr/>
        </p:nvSpPr>
        <p:spPr>
          <a:xfrm>
            <a:off x="9793288" y="4508500"/>
            <a:ext cx="80963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7"/>
          <p:cNvSpPr/>
          <p:nvPr/>
        </p:nvSpPr>
        <p:spPr>
          <a:xfrm>
            <a:off x="8991600" y="49593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347788" y="2078038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1347788" y="3676650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347788" y="5276850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36882" name="KSO_Shape"/>
          <p:cNvSpPr/>
          <p:nvPr/>
        </p:nvSpPr>
        <p:spPr>
          <a:xfrm>
            <a:off x="6235700" y="3760788"/>
            <a:ext cx="558800" cy="476250"/>
          </a:xfrm>
          <a:custGeom>
            <a:avLst/>
            <a:gdLst/>
            <a:ahLst/>
            <a:cxnLst/>
            <a:rect l="0" t="0" r="0" b="0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KSO_Shape"/>
          <p:cNvSpPr/>
          <p:nvPr/>
        </p:nvSpPr>
        <p:spPr>
          <a:xfrm>
            <a:off x="9513888" y="3708400"/>
            <a:ext cx="558800" cy="517525"/>
          </a:xfrm>
          <a:custGeom>
            <a:avLst/>
            <a:gdLst/>
            <a:ahLst/>
            <a:cxnLst>
              <a:cxn ang="0">
                <a:pos x="192499182" y="2071951"/>
              </a:cxn>
              <a:cxn ang="0">
                <a:pos x="188992377" y="956295"/>
              </a:cxn>
              <a:cxn ang="0">
                <a:pos x="185645029" y="265644"/>
              </a:cxn>
              <a:cxn ang="0">
                <a:pos x="182457138" y="0"/>
              </a:cxn>
              <a:cxn ang="0">
                <a:pos x="179375510" y="159361"/>
              </a:cxn>
              <a:cxn ang="0">
                <a:pos x="176453213" y="690650"/>
              </a:cxn>
              <a:cxn ang="0">
                <a:pos x="173637180" y="1593866"/>
              </a:cxn>
              <a:cxn ang="0">
                <a:pos x="171033674" y="2868885"/>
              </a:cxn>
              <a:cxn ang="0">
                <a:pos x="168430167" y="4515830"/>
              </a:cxn>
              <a:cxn ang="0">
                <a:pos x="165985992" y="6428420"/>
              </a:cxn>
              <a:cxn ang="0">
                <a:pos x="162904364" y="9509871"/>
              </a:cxn>
              <a:cxn ang="0">
                <a:pos x="164392046" y="26244971"/>
              </a:cxn>
              <a:cxn ang="0">
                <a:pos x="167420605" y="50683635"/>
              </a:cxn>
              <a:cxn ang="0">
                <a:pos x="171405532" y="74272287"/>
              </a:cxn>
              <a:cxn ang="0">
                <a:pos x="176293757" y="97064006"/>
              </a:cxn>
              <a:cxn ang="0">
                <a:pos x="181022524" y="115393098"/>
              </a:cxn>
              <a:cxn ang="0">
                <a:pos x="184263609" y="126124783"/>
              </a:cxn>
              <a:cxn ang="0">
                <a:pos x="186495258" y="133137697"/>
              </a:cxn>
              <a:cxn ang="0">
                <a:pos x="226238385" y="119908928"/>
              </a:cxn>
              <a:cxn ang="0">
                <a:pos x="224591245" y="107636455"/>
              </a:cxn>
              <a:cxn ang="0">
                <a:pos x="222572248" y="95523343"/>
              </a:cxn>
              <a:cxn ang="0">
                <a:pos x="220287530" y="83622797"/>
              </a:cxn>
              <a:cxn ang="0">
                <a:pos x="217630829" y="71934691"/>
              </a:cxn>
              <a:cxn ang="0">
                <a:pos x="214708533" y="60459151"/>
              </a:cxn>
              <a:cxn ang="0">
                <a:pos x="211414378" y="49196051"/>
              </a:cxn>
              <a:cxn ang="0">
                <a:pos x="207801310" y="38092438"/>
              </a:cxn>
              <a:cxn ang="0">
                <a:pos x="203975841" y="27201266"/>
              </a:cxn>
              <a:cxn ang="0">
                <a:pos x="199725194" y="16469580"/>
              </a:cxn>
              <a:cxn ang="0">
                <a:pos x="195262022" y="6003414"/>
              </a:cxn>
              <a:cxn ang="0">
                <a:pos x="44153105" y="148969706"/>
              </a:cxn>
              <a:cxn ang="0">
                <a:pos x="44153105" y="156673145"/>
              </a:cxn>
              <a:cxn ang="0">
                <a:pos x="186814047" y="179039857"/>
              </a:cxn>
              <a:cxn ang="0">
                <a:pos x="10095238" y="199228335"/>
              </a:cxn>
              <a:cxn ang="0">
                <a:pos x="0" y="70128384"/>
              </a:cxn>
              <a:cxn ang="0">
                <a:pos x="40593230" y="26723181"/>
              </a:cxn>
              <a:cxn ang="0">
                <a:pos x="150418269" y="23854296"/>
              </a:cxn>
              <a:cxn ang="0">
                <a:pos x="151374636" y="34001614"/>
              </a:cxn>
              <a:cxn ang="0">
                <a:pos x="57595692" y="44042774"/>
              </a:cxn>
              <a:cxn ang="0">
                <a:pos x="55257780" y="80860194"/>
              </a:cxn>
              <a:cxn ang="0">
                <a:pos x="20190352" y="179039857"/>
              </a:cxn>
              <a:cxn ang="0">
                <a:pos x="25078577" y="69703378"/>
              </a:cxn>
              <a:cxn ang="0">
                <a:pos x="25078577" y="69703378"/>
              </a:cxn>
              <a:cxn ang="0">
                <a:pos x="44153105" y="117199405"/>
              </a:cxn>
              <a:cxn ang="0">
                <a:pos x="149302445" y="117199405"/>
              </a:cxn>
              <a:cxn ang="0">
                <a:pos x="86127880" y="88510554"/>
              </a:cxn>
              <a:cxn ang="0">
                <a:pos x="149302445" y="88510554"/>
              </a:cxn>
              <a:cxn ang="0">
                <a:pos x="86127880" y="59077850"/>
              </a:cxn>
              <a:cxn ang="0">
                <a:pos x="149302445" y="59077850"/>
              </a:cxn>
              <a:cxn ang="0">
                <a:pos x="212636466" y="188071519"/>
              </a:cxn>
              <a:cxn ang="0">
                <a:pos x="225122561" y="219576175"/>
              </a:cxn>
              <a:cxn ang="0">
                <a:pos x="229426276" y="183980694"/>
              </a:cxn>
              <a:cxn ang="0">
                <a:pos x="226982226" y="132340763"/>
              </a:cxn>
              <a:cxn ang="0">
                <a:pos x="205622980" y="185149555"/>
              </a:cxn>
              <a:cxn ang="0">
                <a:pos x="190373922" y="140681774"/>
              </a:cxn>
            </a:cxnLst>
            <a:rect l="0" t="0" r="0" b="0"/>
            <a:pathLst>
              <a:path w="4477" h="4133">
                <a:moveTo>
                  <a:pt x="3646" y="48"/>
                </a:moveTo>
                <a:lnTo>
                  <a:pt x="3646" y="48"/>
                </a:lnTo>
                <a:lnTo>
                  <a:pt x="3623" y="39"/>
                </a:lnTo>
                <a:lnTo>
                  <a:pt x="3600" y="31"/>
                </a:lnTo>
                <a:lnTo>
                  <a:pt x="3578" y="24"/>
                </a:lnTo>
                <a:lnTo>
                  <a:pt x="3557" y="18"/>
                </a:lnTo>
                <a:lnTo>
                  <a:pt x="3536" y="13"/>
                </a:lnTo>
                <a:lnTo>
                  <a:pt x="3515" y="8"/>
                </a:lnTo>
                <a:lnTo>
                  <a:pt x="3494" y="5"/>
                </a:lnTo>
                <a:lnTo>
                  <a:pt x="3473" y="3"/>
                </a:lnTo>
                <a:lnTo>
                  <a:pt x="3454" y="1"/>
                </a:lnTo>
                <a:lnTo>
                  <a:pt x="3434" y="0"/>
                </a:lnTo>
                <a:lnTo>
                  <a:pt x="3415" y="0"/>
                </a:lnTo>
                <a:lnTo>
                  <a:pt x="3395" y="1"/>
                </a:lnTo>
                <a:lnTo>
                  <a:pt x="3376" y="3"/>
                </a:lnTo>
                <a:lnTo>
                  <a:pt x="3358" y="5"/>
                </a:lnTo>
                <a:lnTo>
                  <a:pt x="3339" y="9"/>
                </a:lnTo>
                <a:lnTo>
                  <a:pt x="3321" y="13"/>
                </a:lnTo>
                <a:lnTo>
                  <a:pt x="3303" y="18"/>
                </a:lnTo>
                <a:lnTo>
                  <a:pt x="3285" y="23"/>
                </a:lnTo>
                <a:lnTo>
                  <a:pt x="3268" y="30"/>
                </a:lnTo>
                <a:lnTo>
                  <a:pt x="3251" y="37"/>
                </a:lnTo>
                <a:lnTo>
                  <a:pt x="3235" y="45"/>
                </a:lnTo>
                <a:lnTo>
                  <a:pt x="3219" y="54"/>
                </a:lnTo>
                <a:lnTo>
                  <a:pt x="3201" y="63"/>
                </a:lnTo>
                <a:lnTo>
                  <a:pt x="3186" y="74"/>
                </a:lnTo>
                <a:lnTo>
                  <a:pt x="3170" y="85"/>
                </a:lnTo>
                <a:lnTo>
                  <a:pt x="3155" y="96"/>
                </a:lnTo>
                <a:lnTo>
                  <a:pt x="3139" y="108"/>
                </a:lnTo>
                <a:lnTo>
                  <a:pt x="3124" y="121"/>
                </a:lnTo>
                <a:lnTo>
                  <a:pt x="3110" y="134"/>
                </a:lnTo>
                <a:lnTo>
                  <a:pt x="3094" y="149"/>
                </a:lnTo>
                <a:lnTo>
                  <a:pt x="3066" y="179"/>
                </a:lnTo>
                <a:lnTo>
                  <a:pt x="3079" y="337"/>
                </a:lnTo>
                <a:lnTo>
                  <a:pt x="3094" y="494"/>
                </a:lnTo>
                <a:lnTo>
                  <a:pt x="3112" y="649"/>
                </a:lnTo>
                <a:lnTo>
                  <a:pt x="3131" y="802"/>
                </a:lnTo>
                <a:lnTo>
                  <a:pt x="3151" y="954"/>
                </a:lnTo>
                <a:lnTo>
                  <a:pt x="3174" y="1104"/>
                </a:lnTo>
                <a:lnTo>
                  <a:pt x="3198" y="1252"/>
                </a:lnTo>
                <a:lnTo>
                  <a:pt x="3226" y="1398"/>
                </a:lnTo>
                <a:lnTo>
                  <a:pt x="3254" y="1543"/>
                </a:lnTo>
                <a:lnTo>
                  <a:pt x="3284" y="1686"/>
                </a:lnTo>
                <a:lnTo>
                  <a:pt x="3318" y="1827"/>
                </a:lnTo>
                <a:lnTo>
                  <a:pt x="3352" y="1967"/>
                </a:lnTo>
                <a:lnTo>
                  <a:pt x="3388" y="2104"/>
                </a:lnTo>
                <a:lnTo>
                  <a:pt x="3407" y="2172"/>
                </a:lnTo>
                <a:lnTo>
                  <a:pt x="3427" y="2240"/>
                </a:lnTo>
                <a:lnTo>
                  <a:pt x="3447" y="2307"/>
                </a:lnTo>
                <a:lnTo>
                  <a:pt x="3468" y="2374"/>
                </a:lnTo>
                <a:lnTo>
                  <a:pt x="3488" y="2441"/>
                </a:lnTo>
                <a:lnTo>
                  <a:pt x="3510" y="2506"/>
                </a:lnTo>
                <a:lnTo>
                  <a:pt x="4267" y="2335"/>
                </a:lnTo>
                <a:lnTo>
                  <a:pt x="4258" y="2257"/>
                </a:lnTo>
                <a:lnTo>
                  <a:pt x="4249" y="2179"/>
                </a:lnTo>
                <a:lnTo>
                  <a:pt x="4238" y="2102"/>
                </a:lnTo>
                <a:lnTo>
                  <a:pt x="4227" y="2026"/>
                </a:lnTo>
                <a:lnTo>
                  <a:pt x="4214" y="1950"/>
                </a:lnTo>
                <a:lnTo>
                  <a:pt x="4202" y="1874"/>
                </a:lnTo>
                <a:lnTo>
                  <a:pt x="4189" y="1798"/>
                </a:lnTo>
                <a:lnTo>
                  <a:pt x="4175" y="1724"/>
                </a:lnTo>
                <a:lnTo>
                  <a:pt x="4161" y="1649"/>
                </a:lnTo>
                <a:lnTo>
                  <a:pt x="4146" y="1574"/>
                </a:lnTo>
                <a:lnTo>
                  <a:pt x="4130" y="1500"/>
                </a:lnTo>
                <a:lnTo>
                  <a:pt x="4113" y="1428"/>
                </a:lnTo>
                <a:lnTo>
                  <a:pt x="4096" y="1354"/>
                </a:lnTo>
                <a:lnTo>
                  <a:pt x="4078" y="1282"/>
                </a:lnTo>
                <a:lnTo>
                  <a:pt x="4060" y="1210"/>
                </a:lnTo>
                <a:lnTo>
                  <a:pt x="4041" y="1138"/>
                </a:lnTo>
                <a:lnTo>
                  <a:pt x="4020" y="1067"/>
                </a:lnTo>
                <a:lnTo>
                  <a:pt x="4000" y="995"/>
                </a:lnTo>
                <a:lnTo>
                  <a:pt x="3979" y="926"/>
                </a:lnTo>
                <a:lnTo>
                  <a:pt x="3957" y="855"/>
                </a:lnTo>
                <a:lnTo>
                  <a:pt x="3935" y="785"/>
                </a:lnTo>
                <a:lnTo>
                  <a:pt x="3911" y="717"/>
                </a:lnTo>
                <a:lnTo>
                  <a:pt x="3888" y="648"/>
                </a:lnTo>
                <a:lnTo>
                  <a:pt x="3863" y="579"/>
                </a:lnTo>
                <a:lnTo>
                  <a:pt x="3839" y="512"/>
                </a:lnTo>
                <a:lnTo>
                  <a:pt x="3812" y="444"/>
                </a:lnTo>
                <a:lnTo>
                  <a:pt x="3786" y="377"/>
                </a:lnTo>
                <a:lnTo>
                  <a:pt x="3759" y="310"/>
                </a:lnTo>
                <a:lnTo>
                  <a:pt x="3732" y="244"/>
                </a:lnTo>
                <a:lnTo>
                  <a:pt x="3703" y="179"/>
                </a:lnTo>
                <a:lnTo>
                  <a:pt x="3675" y="113"/>
                </a:lnTo>
                <a:lnTo>
                  <a:pt x="3646" y="48"/>
                </a:lnTo>
                <a:close/>
                <a:moveTo>
                  <a:pt x="831" y="2804"/>
                </a:moveTo>
                <a:lnTo>
                  <a:pt x="2810" y="2804"/>
                </a:lnTo>
                <a:lnTo>
                  <a:pt x="2810" y="2949"/>
                </a:lnTo>
                <a:lnTo>
                  <a:pt x="831" y="2949"/>
                </a:lnTo>
                <a:lnTo>
                  <a:pt x="831" y="2804"/>
                </a:lnTo>
                <a:close/>
                <a:moveTo>
                  <a:pt x="3516" y="3370"/>
                </a:moveTo>
                <a:lnTo>
                  <a:pt x="3637" y="3750"/>
                </a:lnTo>
                <a:lnTo>
                  <a:pt x="190" y="3750"/>
                </a:lnTo>
                <a:lnTo>
                  <a:pt x="0" y="3750"/>
                </a:lnTo>
                <a:lnTo>
                  <a:pt x="0" y="3559"/>
                </a:lnTo>
                <a:lnTo>
                  <a:pt x="0" y="1320"/>
                </a:lnTo>
                <a:lnTo>
                  <a:pt x="0" y="1240"/>
                </a:lnTo>
                <a:lnTo>
                  <a:pt x="59" y="1183"/>
                </a:lnTo>
                <a:lnTo>
                  <a:pt x="764" y="503"/>
                </a:lnTo>
                <a:lnTo>
                  <a:pt x="819" y="449"/>
                </a:lnTo>
                <a:lnTo>
                  <a:pt x="895" y="449"/>
                </a:lnTo>
                <a:lnTo>
                  <a:pt x="2831" y="449"/>
                </a:lnTo>
                <a:lnTo>
                  <a:pt x="2840" y="545"/>
                </a:lnTo>
                <a:lnTo>
                  <a:pt x="2849" y="640"/>
                </a:lnTo>
                <a:lnTo>
                  <a:pt x="2859" y="735"/>
                </a:lnTo>
                <a:lnTo>
                  <a:pt x="2870" y="829"/>
                </a:lnTo>
                <a:lnTo>
                  <a:pt x="1084" y="829"/>
                </a:lnTo>
                <a:lnTo>
                  <a:pt x="1138" y="1419"/>
                </a:lnTo>
                <a:lnTo>
                  <a:pt x="1148" y="1526"/>
                </a:lnTo>
                <a:lnTo>
                  <a:pt x="1040" y="1522"/>
                </a:lnTo>
                <a:lnTo>
                  <a:pt x="380" y="1497"/>
                </a:lnTo>
                <a:lnTo>
                  <a:pt x="380" y="3370"/>
                </a:lnTo>
                <a:lnTo>
                  <a:pt x="3516" y="3370"/>
                </a:lnTo>
                <a:close/>
                <a:moveTo>
                  <a:pt x="472" y="1312"/>
                </a:moveTo>
                <a:lnTo>
                  <a:pt x="939" y="1329"/>
                </a:lnTo>
                <a:lnTo>
                  <a:pt x="900" y="898"/>
                </a:lnTo>
                <a:lnTo>
                  <a:pt x="472" y="1312"/>
                </a:lnTo>
                <a:close/>
                <a:moveTo>
                  <a:pt x="2810" y="2206"/>
                </a:moveTo>
                <a:lnTo>
                  <a:pt x="831" y="2206"/>
                </a:lnTo>
                <a:lnTo>
                  <a:pt x="831" y="2351"/>
                </a:lnTo>
                <a:lnTo>
                  <a:pt x="2810" y="2351"/>
                </a:lnTo>
                <a:lnTo>
                  <a:pt x="2810" y="2206"/>
                </a:lnTo>
                <a:close/>
                <a:moveTo>
                  <a:pt x="2810" y="1666"/>
                </a:moveTo>
                <a:lnTo>
                  <a:pt x="1621" y="1666"/>
                </a:lnTo>
                <a:lnTo>
                  <a:pt x="1621" y="1810"/>
                </a:lnTo>
                <a:lnTo>
                  <a:pt x="2810" y="1810"/>
                </a:lnTo>
                <a:lnTo>
                  <a:pt x="2810" y="1666"/>
                </a:lnTo>
                <a:close/>
                <a:moveTo>
                  <a:pt x="2810" y="1112"/>
                </a:moveTo>
                <a:lnTo>
                  <a:pt x="1621" y="1112"/>
                </a:lnTo>
                <a:lnTo>
                  <a:pt x="1621" y="1256"/>
                </a:lnTo>
                <a:lnTo>
                  <a:pt x="2810" y="1256"/>
                </a:lnTo>
                <a:lnTo>
                  <a:pt x="2810" y="1112"/>
                </a:lnTo>
                <a:close/>
                <a:moveTo>
                  <a:pt x="4318" y="3463"/>
                </a:moveTo>
                <a:lnTo>
                  <a:pt x="4002" y="3540"/>
                </a:lnTo>
                <a:lnTo>
                  <a:pt x="4007" y="3867"/>
                </a:lnTo>
                <a:lnTo>
                  <a:pt x="4237" y="4133"/>
                </a:lnTo>
                <a:lnTo>
                  <a:pt x="4387" y="4100"/>
                </a:lnTo>
                <a:lnTo>
                  <a:pt x="4477" y="3751"/>
                </a:lnTo>
                <a:lnTo>
                  <a:pt x="4318" y="3463"/>
                </a:lnTo>
                <a:close/>
                <a:moveTo>
                  <a:pt x="4272" y="2491"/>
                </a:moveTo>
                <a:lnTo>
                  <a:pt x="4272" y="2491"/>
                </a:lnTo>
                <a:lnTo>
                  <a:pt x="4388" y="3367"/>
                </a:lnTo>
                <a:lnTo>
                  <a:pt x="3870" y="3485"/>
                </a:lnTo>
                <a:lnTo>
                  <a:pt x="3583" y="2648"/>
                </a:lnTo>
                <a:lnTo>
                  <a:pt x="4272" y="249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TextBox 15"/>
          <p:cNvSpPr txBox="1"/>
          <p:nvPr/>
        </p:nvSpPr>
        <p:spPr>
          <a:xfrm>
            <a:off x="1885950" y="1860550"/>
            <a:ext cx="48799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85" name="TextBox 15"/>
          <p:cNvSpPr txBox="1"/>
          <p:nvPr/>
        </p:nvSpPr>
        <p:spPr>
          <a:xfrm>
            <a:off x="1885950" y="3556000"/>
            <a:ext cx="3681413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86" name="TextBox 15"/>
          <p:cNvSpPr txBox="1"/>
          <p:nvPr/>
        </p:nvSpPr>
        <p:spPr>
          <a:xfrm>
            <a:off x="1885950" y="4991100"/>
            <a:ext cx="27209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7878763" y="1957388"/>
            <a:ext cx="622300" cy="846138"/>
          </a:xfrm>
          <a:custGeom>
            <a:avLst/>
            <a:gdLst>
              <a:gd name="T0" fmla="*/ 433263854 w 4676"/>
              <a:gd name="T1" fmla="*/ 326073671 h 6235"/>
              <a:gd name="T2" fmla="*/ 419356764 w 4676"/>
              <a:gd name="T3" fmla="*/ 272863828 h 6235"/>
              <a:gd name="T4" fmla="*/ 397143001 w 4676"/>
              <a:gd name="T5" fmla="*/ 220494202 h 6235"/>
              <a:gd name="T6" fmla="*/ 369235627 w 4676"/>
              <a:gd name="T7" fmla="*/ 170364746 h 6235"/>
              <a:gd name="T8" fmla="*/ 334328111 w 4676"/>
              <a:gd name="T9" fmla="*/ 118181800 h 6235"/>
              <a:gd name="T10" fmla="*/ 277300025 w 4676"/>
              <a:gd name="T11" fmla="*/ 46862083 h 6235"/>
              <a:gd name="T12" fmla="*/ 243886036 w 4676"/>
              <a:gd name="T13" fmla="*/ 10642030 h 6235"/>
              <a:gd name="T14" fmla="*/ 233525765 w 4676"/>
              <a:gd name="T15" fmla="*/ 3454054 h 6235"/>
              <a:gd name="T16" fmla="*/ 221671968 w 4676"/>
              <a:gd name="T17" fmla="*/ 186681 h 6235"/>
              <a:gd name="T18" fmla="*/ 211311697 w 4676"/>
              <a:gd name="T19" fmla="*/ 653536 h 6235"/>
              <a:gd name="T20" fmla="*/ 199644896 w 4676"/>
              <a:gd name="T21" fmla="*/ 5040994 h 6235"/>
              <a:gd name="T22" fmla="*/ 189097935 w 4676"/>
              <a:gd name="T23" fmla="*/ 14096083 h 6235"/>
              <a:gd name="T24" fmla="*/ 144390221 w 4676"/>
              <a:gd name="T25" fmla="*/ 64038553 h 6235"/>
              <a:gd name="T26" fmla="*/ 88855356 w 4676"/>
              <a:gd name="T27" fmla="*/ 137038703 h 6235"/>
              <a:gd name="T28" fmla="*/ 58801496 w 4676"/>
              <a:gd name="T29" fmla="*/ 184367336 h 6235"/>
              <a:gd name="T30" fmla="*/ 32294150 w 4676"/>
              <a:gd name="T31" fmla="*/ 235243516 h 6235"/>
              <a:gd name="T32" fmla="*/ 12133681 w 4676"/>
              <a:gd name="T33" fmla="*/ 288079997 h 6235"/>
              <a:gd name="T34" fmla="*/ 1120145 w 4676"/>
              <a:gd name="T35" fmla="*/ 341289840 h 6235"/>
              <a:gd name="T36" fmla="*/ 653265 w 4676"/>
              <a:gd name="T37" fmla="*/ 380497092 h 6235"/>
              <a:gd name="T38" fmla="*/ 6906949 w 4676"/>
              <a:gd name="T39" fmla="*/ 418210593 h 6235"/>
              <a:gd name="T40" fmla="*/ 19320513 w 4676"/>
              <a:gd name="T41" fmla="*/ 453497242 h 6235"/>
              <a:gd name="T42" fmla="*/ 37240998 w 4676"/>
              <a:gd name="T43" fmla="*/ 485796387 h 6235"/>
              <a:gd name="T44" fmla="*/ 60294717 w 4676"/>
              <a:gd name="T45" fmla="*/ 514361610 h 6235"/>
              <a:gd name="T46" fmla="*/ 87735516 w 4676"/>
              <a:gd name="T47" fmla="*/ 538632868 h 6235"/>
              <a:gd name="T48" fmla="*/ 118909521 w 4676"/>
              <a:gd name="T49" fmla="*/ 558143002 h 6235"/>
              <a:gd name="T50" fmla="*/ 153350463 w 4676"/>
              <a:gd name="T51" fmla="*/ 572145592 h 6235"/>
              <a:gd name="T52" fmla="*/ 190497963 w 4676"/>
              <a:gd name="T53" fmla="*/ 580360465 h 6235"/>
              <a:gd name="T54" fmla="*/ 223912258 w 4676"/>
              <a:gd name="T55" fmla="*/ 581947405 h 6235"/>
              <a:gd name="T56" fmla="*/ 262086405 w 4676"/>
              <a:gd name="T57" fmla="*/ 577559947 h 6235"/>
              <a:gd name="T58" fmla="*/ 298207258 w 4676"/>
              <a:gd name="T59" fmla="*/ 566824730 h 6235"/>
              <a:gd name="T60" fmla="*/ 331341364 w 4676"/>
              <a:gd name="T61" fmla="*/ 550394983 h 6235"/>
              <a:gd name="T62" fmla="*/ 360928649 w 4676"/>
              <a:gd name="T63" fmla="*/ 528737562 h 6235"/>
              <a:gd name="T64" fmla="*/ 386502847 w 4676"/>
              <a:gd name="T65" fmla="*/ 502599496 h 6235"/>
              <a:gd name="T66" fmla="*/ 407503272 w 4676"/>
              <a:gd name="T67" fmla="*/ 472260652 h 6235"/>
              <a:gd name="T68" fmla="*/ 423183772 w 4676"/>
              <a:gd name="T69" fmla="*/ 438747623 h 6235"/>
              <a:gd name="T70" fmla="*/ 433077163 w 4676"/>
              <a:gd name="T71" fmla="*/ 402340889 h 6235"/>
              <a:gd name="T72" fmla="*/ 436437293 w 4676"/>
              <a:gd name="T73" fmla="*/ 363787172 h 6235"/>
              <a:gd name="T74" fmla="*/ 346741675 w 4676"/>
              <a:gd name="T75" fmla="*/ 477114965 h 6235"/>
              <a:gd name="T76" fmla="*/ 323594459 w 4676"/>
              <a:gd name="T77" fmla="*/ 496625098 h 6235"/>
              <a:gd name="T78" fmla="*/ 297740684 w 4676"/>
              <a:gd name="T79" fmla="*/ 507267128 h 6235"/>
              <a:gd name="T80" fmla="*/ 271699912 w 4676"/>
              <a:gd name="T81" fmla="*/ 508667387 h 6235"/>
              <a:gd name="T82" fmla="*/ 247619241 w 4676"/>
              <a:gd name="T83" fmla="*/ 499705790 h 6235"/>
              <a:gd name="T84" fmla="*/ 231565665 w 4676"/>
              <a:gd name="T85" fmla="*/ 484582809 h 6235"/>
              <a:gd name="T86" fmla="*/ 220738820 w 4676"/>
              <a:gd name="T87" fmla="*/ 460965087 h 6235"/>
              <a:gd name="T88" fmla="*/ 218498530 w 4676"/>
              <a:gd name="T89" fmla="*/ 433426761 h 6235"/>
              <a:gd name="T90" fmla="*/ 225125595 w 4676"/>
              <a:gd name="T91" fmla="*/ 404301496 h 6235"/>
              <a:gd name="T92" fmla="*/ 238005734 w 4676"/>
              <a:gd name="T93" fmla="*/ 380030237 h 6235"/>
              <a:gd name="T94" fmla="*/ 259473039 w 4676"/>
              <a:gd name="T95" fmla="*/ 357159238 h 6235"/>
              <a:gd name="T96" fmla="*/ 284486858 w 4676"/>
              <a:gd name="T97" fmla="*/ 342690099 h 6235"/>
              <a:gd name="T98" fmla="*/ 310714320 w 4676"/>
              <a:gd name="T99" fmla="*/ 337182250 h 6235"/>
              <a:gd name="T100" fmla="*/ 335914830 w 4676"/>
              <a:gd name="T101" fmla="*/ 341663201 h 6235"/>
              <a:gd name="T102" fmla="*/ 354582078 w 4676"/>
              <a:gd name="T103" fmla="*/ 353611997 h 6235"/>
              <a:gd name="T104" fmla="*/ 369142434 w 4676"/>
              <a:gd name="T105" fmla="*/ 374709375 h 6235"/>
              <a:gd name="T106" fmla="*/ 375022431 w 4676"/>
              <a:gd name="T107" fmla="*/ 400847442 h 6235"/>
              <a:gd name="T108" fmla="*/ 372222374 w 4676"/>
              <a:gd name="T109" fmla="*/ 429692839 h 6235"/>
              <a:gd name="T110" fmla="*/ 360368883 w 4676"/>
              <a:gd name="T111" fmla="*/ 458537930 h 623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676" h="6235">
                <a:moveTo>
                  <a:pt x="4676" y="3897"/>
                </a:moveTo>
                <a:lnTo>
                  <a:pt x="4676" y="3897"/>
                </a:lnTo>
                <a:lnTo>
                  <a:pt x="4674" y="3817"/>
                </a:lnTo>
                <a:lnTo>
                  <a:pt x="4671" y="3736"/>
                </a:lnTo>
                <a:lnTo>
                  <a:pt x="4663" y="3656"/>
                </a:lnTo>
                <a:lnTo>
                  <a:pt x="4653" y="3575"/>
                </a:lnTo>
                <a:lnTo>
                  <a:pt x="4642" y="3493"/>
                </a:lnTo>
                <a:lnTo>
                  <a:pt x="4627" y="3412"/>
                </a:lnTo>
                <a:lnTo>
                  <a:pt x="4610" y="3330"/>
                </a:lnTo>
                <a:lnTo>
                  <a:pt x="4590" y="3249"/>
                </a:lnTo>
                <a:lnTo>
                  <a:pt x="4569" y="3167"/>
                </a:lnTo>
                <a:lnTo>
                  <a:pt x="4546" y="3086"/>
                </a:lnTo>
                <a:lnTo>
                  <a:pt x="4520" y="3005"/>
                </a:lnTo>
                <a:lnTo>
                  <a:pt x="4493" y="2923"/>
                </a:lnTo>
                <a:lnTo>
                  <a:pt x="4463" y="2842"/>
                </a:lnTo>
                <a:lnTo>
                  <a:pt x="4432" y="2761"/>
                </a:lnTo>
                <a:lnTo>
                  <a:pt x="4400" y="2680"/>
                </a:lnTo>
                <a:lnTo>
                  <a:pt x="4366" y="2600"/>
                </a:lnTo>
                <a:lnTo>
                  <a:pt x="4330" y="2520"/>
                </a:lnTo>
                <a:lnTo>
                  <a:pt x="4293" y="2441"/>
                </a:lnTo>
                <a:lnTo>
                  <a:pt x="4255" y="2362"/>
                </a:lnTo>
                <a:lnTo>
                  <a:pt x="4215" y="2283"/>
                </a:lnTo>
                <a:lnTo>
                  <a:pt x="4173" y="2205"/>
                </a:lnTo>
                <a:lnTo>
                  <a:pt x="4133" y="2127"/>
                </a:lnTo>
                <a:lnTo>
                  <a:pt x="4089" y="2051"/>
                </a:lnTo>
                <a:lnTo>
                  <a:pt x="4046" y="1975"/>
                </a:lnTo>
                <a:lnTo>
                  <a:pt x="4002" y="1900"/>
                </a:lnTo>
                <a:lnTo>
                  <a:pt x="3956" y="1825"/>
                </a:lnTo>
                <a:lnTo>
                  <a:pt x="3910" y="1752"/>
                </a:lnTo>
                <a:lnTo>
                  <a:pt x="3865" y="1679"/>
                </a:lnTo>
                <a:lnTo>
                  <a:pt x="3818" y="1608"/>
                </a:lnTo>
                <a:lnTo>
                  <a:pt x="3771" y="1537"/>
                </a:lnTo>
                <a:lnTo>
                  <a:pt x="3724" y="1468"/>
                </a:lnTo>
                <a:lnTo>
                  <a:pt x="3676" y="1399"/>
                </a:lnTo>
                <a:lnTo>
                  <a:pt x="3582" y="1266"/>
                </a:lnTo>
                <a:lnTo>
                  <a:pt x="3487" y="1139"/>
                </a:lnTo>
                <a:lnTo>
                  <a:pt x="3395" y="1016"/>
                </a:lnTo>
                <a:lnTo>
                  <a:pt x="3303" y="899"/>
                </a:lnTo>
                <a:lnTo>
                  <a:pt x="3214" y="789"/>
                </a:lnTo>
                <a:lnTo>
                  <a:pt x="3129" y="686"/>
                </a:lnTo>
                <a:lnTo>
                  <a:pt x="3048" y="590"/>
                </a:lnTo>
                <a:lnTo>
                  <a:pt x="2971" y="502"/>
                </a:lnTo>
                <a:lnTo>
                  <a:pt x="2901" y="420"/>
                </a:lnTo>
                <a:lnTo>
                  <a:pt x="2835" y="349"/>
                </a:lnTo>
                <a:lnTo>
                  <a:pt x="2777" y="285"/>
                </a:lnTo>
                <a:lnTo>
                  <a:pt x="2727" y="230"/>
                </a:lnTo>
                <a:lnTo>
                  <a:pt x="2650" y="151"/>
                </a:lnTo>
                <a:lnTo>
                  <a:pt x="2613" y="114"/>
                </a:lnTo>
                <a:lnTo>
                  <a:pt x="2600" y="100"/>
                </a:lnTo>
                <a:lnTo>
                  <a:pt x="2584" y="87"/>
                </a:lnTo>
                <a:lnTo>
                  <a:pt x="2569" y="75"/>
                </a:lnTo>
                <a:lnTo>
                  <a:pt x="2553" y="64"/>
                </a:lnTo>
                <a:lnTo>
                  <a:pt x="2536" y="54"/>
                </a:lnTo>
                <a:lnTo>
                  <a:pt x="2520" y="44"/>
                </a:lnTo>
                <a:lnTo>
                  <a:pt x="2502" y="37"/>
                </a:lnTo>
                <a:lnTo>
                  <a:pt x="2485" y="28"/>
                </a:lnTo>
                <a:lnTo>
                  <a:pt x="2466" y="22"/>
                </a:lnTo>
                <a:lnTo>
                  <a:pt x="2449" y="16"/>
                </a:lnTo>
                <a:lnTo>
                  <a:pt x="2431" y="11"/>
                </a:lnTo>
                <a:lnTo>
                  <a:pt x="2412" y="7"/>
                </a:lnTo>
                <a:lnTo>
                  <a:pt x="2394" y="5"/>
                </a:lnTo>
                <a:lnTo>
                  <a:pt x="2375" y="2"/>
                </a:lnTo>
                <a:lnTo>
                  <a:pt x="2357" y="1"/>
                </a:lnTo>
                <a:lnTo>
                  <a:pt x="2338" y="0"/>
                </a:lnTo>
                <a:lnTo>
                  <a:pt x="2320" y="1"/>
                </a:lnTo>
                <a:lnTo>
                  <a:pt x="2301" y="2"/>
                </a:lnTo>
                <a:lnTo>
                  <a:pt x="2283" y="5"/>
                </a:lnTo>
                <a:lnTo>
                  <a:pt x="2264" y="7"/>
                </a:lnTo>
                <a:lnTo>
                  <a:pt x="2246" y="11"/>
                </a:lnTo>
                <a:lnTo>
                  <a:pt x="2227" y="16"/>
                </a:lnTo>
                <a:lnTo>
                  <a:pt x="2209" y="22"/>
                </a:lnTo>
                <a:lnTo>
                  <a:pt x="2191" y="28"/>
                </a:lnTo>
                <a:lnTo>
                  <a:pt x="2174" y="37"/>
                </a:lnTo>
                <a:lnTo>
                  <a:pt x="2157" y="44"/>
                </a:lnTo>
                <a:lnTo>
                  <a:pt x="2139" y="54"/>
                </a:lnTo>
                <a:lnTo>
                  <a:pt x="2123" y="64"/>
                </a:lnTo>
                <a:lnTo>
                  <a:pt x="2107" y="75"/>
                </a:lnTo>
                <a:lnTo>
                  <a:pt x="2093" y="87"/>
                </a:lnTo>
                <a:lnTo>
                  <a:pt x="2077" y="100"/>
                </a:lnTo>
                <a:lnTo>
                  <a:pt x="2063" y="114"/>
                </a:lnTo>
                <a:lnTo>
                  <a:pt x="2026" y="151"/>
                </a:lnTo>
                <a:lnTo>
                  <a:pt x="1949" y="230"/>
                </a:lnTo>
                <a:lnTo>
                  <a:pt x="1899" y="285"/>
                </a:lnTo>
                <a:lnTo>
                  <a:pt x="1841" y="349"/>
                </a:lnTo>
                <a:lnTo>
                  <a:pt x="1775" y="420"/>
                </a:lnTo>
                <a:lnTo>
                  <a:pt x="1705" y="502"/>
                </a:lnTo>
                <a:lnTo>
                  <a:pt x="1629" y="590"/>
                </a:lnTo>
                <a:lnTo>
                  <a:pt x="1547" y="686"/>
                </a:lnTo>
                <a:lnTo>
                  <a:pt x="1462" y="789"/>
                </a:lnTo>
                <a:lnTo>
                  <a:pt x="1373" y="899"/>
                </a:lnTo>
                <a:lnTo>
                  <a:pt x="1282" y="1016"/>
                </a:lnTo>
                <a:lnTo>
                  <a:pt x="1188" y="1139"/>
                </a:lnTo>
                <a:lnTo>
                  <a:pt x="1094" y="1266"/>
                </a:lnTo>
                <a:lnTo>
                  <a:pt x="999" y="1399"/>
                </a:lnTo>
                <a:lnTo>
                  <a:pt x="952" y="1468"/>
                </a:lnTo>
                <a:lnTo>
                  <a:pt x="905" y="1537"/>
                </a:lnTo>
                <a:lnTo>
                  <a:pt x="858" y="1608"/>
                </a:lnTo>
                <a:lnTo>
                  <a:pt x="812" y="1679"/>
                </a:lnTo>
                <a:lnTo>
                  <a:pt x="766" y="1752"/>
                </a:lnTo>
                <a:lnTo>
                  <a:pt x="719" y="1825"/>
                </a:lnTo>
                <a:lnTo>
                  <a:pt x="675" y="1900"/>
                </a:lnTo>
                <a:lnTo>
                  <a:pt x="630" y="1975"/>
                </a:lnTo>
                <a:lnTo>
                  <a:pt x="587" y="2051"/>
                </a:lnTo>
                <a:lnTo>
                  <a:pt x="544" y="2127"/>
                </a:lnTo>
                <a:lnTo>
                  <a:pt x="502" y="2205"/>
                </a:lnTo>
                <a:lnTo>
                  <a:pt x="461" y="2283"/>
                </a:lnTo>
                <a:lnTo>
                  <a:pt x="422" y="2362"/>
                </a:lnTo>
                <a:lnTo>
                  <a:pt x="383" y="2441"/>
                </a:lnTo>
                <a:lnTo>
                  <a:pt x="346" y="2520"/>
                </a:lnTo>
                <a:lnTo>
                  <a:pt x="311" y="2600"/>
                </a:lnTo>
                <a:lnTo>
                  <a:pt x="276" y="2680"/>
                </a:lnTo>
                <a:lnTo>
                  <a:pt x="243" y="2761"/>
                </a:lnTo>
                <a:lnTo>
                  <a:pt x="212" y="2842"/>
                </a:lnTo>
                <a:lnTo>
                  <a:pt x="183" y="2923"/>
                </a:lnTo>
                <a:lnTo>
                  <a:pt x="155" y="3005"/>
                </a:lnTo>
                <a:lnTo>
                  <a:pt x="130" y="3086"/>
                </a:lnTo>
                <a:lnTo>
                  <a:pt x="106" y="3167"/>
                </a:lnTo>
                <a:lnTo>
                  <a:pt x="85" y="3249"/>
                </a:lnTo>
                <a:lnTo>
                  <a:pt x="66" y="3330"/>
                </a:lnTo>
                <a:lnTo>
                  <a:pt x="49" y="3412"/>
                </a:lnTo>
                <a:lnTo>
                  <a:pt x="34" y="3493"/>
                </a:lnTo>
                <a:lnTo>
                  <a:pt x="22" y="3575"/>
                </a:lnTo>
                <a:lnTo>
                  <a:pt x="12" y="3656"/>
                </a:lnTo>
                <a:lnTo>
                  <a:pt x="6" y="3736"/>
                </a:lnTo>
                <a:lnTo>
                  <a:pt x="1" y="3817"/>
                </a:lnTo>
                <a:lnTo>
                  <a:pt x="0" y="3897"/>
                </a:lnTo>
                <a:lnTo>
                  <a:pt x="1" y="3957"/>
                </a:lnTo>
                <a:lnTo>
                  <a:pt x="3" y="4016"/>
                </a:lnTo>
                <a:lnTo>
                  <a:pt x="7" y="4076"/>
                </a:lnTo>
                <a:lnTo>
                  <a:pt x="12" y="4135"/>
                </a:lnTo>
                <a:lnTo>
                  <a:pt x="18" y="4194"/>
                </a:lnTo>
                <a:lnTo>
                  <a:pt x="27" y="4252"/>
                </a:lnTo>
                <a:lnTo>
                  <a:pt x="37" y="4310"/>
                </a:lnTo>
                <a:lnTo>
                  <a:pt x="48" y="4367"/>
                </a:lnTo>
                <a:lnTo>
                  <a:pt x="60" y="4424"/>
                </a:lnTo>
                <a:lnTo>
                  <a:pt x="74" y="4480"/>
                </a:lnTo>
                <a:lnTo>
                  <a:pt x="88" y="4536"/>
                </a:lnTo>
                <a:lnTo>
                  <a:pt x="104" y="4591"/>
                </a:lnTo>
                <a:lnTo>
                  <a:pt x="123" y="4646"/>
                </a:lnTo>
                <a:lnTo>
                  <a:pt x="141" y="4700"/>
                </a:lnTo>
                <a:lnTo>
                  <a:pt x="162" y="4753"/>
                </a:lnTo>
                <a:lnTo>
                  <a:pt x="183" y="4806"/>
                </a:lnTo>
                <a:lnTo>
                  <a:pt x="207" y="4858"/>
                </a:lnTo>
                <a:lnTo>
                  <a:pt x="230" y="4910"/>
                </a:lnTo>
                <a:lnTo>
                  <a:pt x="256" y="4960"/>
                </a:lnTo>
                <a:lnTo>
                  <a:pt x="282" y="5010"/>
                </a:lnTo>
                <a:lnTo>
                  <a:pt x="311" y="5059"/>
                </a:lnTo>
                <a:lnTo>
                  <a:pt x="339" y="5109"/>
                </a:lnTo>
                <a:lnTo>
                  <a:pt x="369" y="5157"/>
                </a:lnTo>
                <a:lnTo>
                  <a:pt x="399" y="5204"/>
                </a:lnTo>
                <a:lnTo>
                  <a:pt x="431" y="5249"/>
                </a:lnTo>
                <a:lnTo>
                  <a:pt x="465" y="5295"/>
                </a:lnTo>
                <a:lnTo>
                  <a:pt x="499" y="5339"/>
                </a:lnTo>
                <a:lnTo>
                  <a:pt x="534" y="5384"/>
                </a:lnTo>
                <a:lnTo>
                  <a:pt x="571" y="5426"/>
                </a:lnTo>
                <a:lnTo>
                  <a:pt x="608" y="5468"/>
                </a:lnTo>
                <a:lnTo>
                  <a:pt x="646" y="5510"/>
                </a:lnTo>
                <a:lnTo>
                  <a:pt x="686" y="5549"/>
                </a:lnTo>
                <a:lnTo>
                  <a:pt x="725" y="5589"/>
                </a:lnTo>
                <a:lnTo>
                  <a:pt x="767" y="5627"/>
                </a:lnTo>
                <a:lnTo>
                  <a:pt x="809" y="5664"/>
                </a:lnTo>
                <a:lnTo>
                  <a:pt x="851" y="5701"/>
                </a:lnTo>
                <a:lnTo>
                  <a:pt x="895" y="5735"/>
                </a:lnTo>
                <a:lnTo>
                  <a:pt x="940" y="5770"/>
                </a:lnTo>
                <a:lnTo>
                  <a:pt x="986" y="5803"/>
                </a:lnTo>
                <a:lnTo>
                  <a:pt x="1031" y="5835"/>
                </a:lnTo>
                <a:lnTo>
                  <a:pt x="1078" y="5866"/>
                </a:lnTo>
                <a:lnTo>
                  <a:pt x="1126" y="5896"/>
                </a:lnTo>
                <a:lnTo>
                  <a:pt x="1176" y="5924"/>
                </a:lnTo>
                <a:lnTo>
                  <a:pt x="1225" y="5953"/>
                </a:lnTo>
                <a:lnTo>
                  <a:pt x="1274" y="5979"/>
                </a:lnTo>
                <a:lnTo>
                  <a:pt x="1325" y="6004"/>
                </a:lnTo>
                <a:lnTo>
                  <a:pt x="1377" y="6028"/>
                </a:lnTo>
                <a:lnTo>
                  <a:pt x="1429" y="6051"/>
                </a:lnTo>
                <a:lnTo>
                  <a:pt x="1482" y="6072"/>
                </a:lnTo>
                <a:lnTo>
                  <a:pt x="1535" y="6093"/>
                </a:lnTo>
                <a:lnTo>
                  <a:pt x="1589" y="6112"/>
                </a:lnTo>
                <a:lnTo>
                  <a:pt x="1643" y="6129"/>
                </a:lnTo>
                <a:lnTo>
                  <a:pt x="1699" y="6146"/>
                </a:lnTo>
                <a:lnTo>
                  <a:pt x="1754" y="6161"/>
                </a:lnTo>
                <a:lnTo>
                  <a:pt x="1811" y="6175"/>
                </a:lnTo>
                <a:lnTo>
                  <a:pt x="1868" y="6187"/>
                </a:lnTo>
                <a:lnTo>
                  <a:pt x="1925" y="6198"/>
                </a:lnTo>
                <a:lnTo>
                  <a:pt x="1983" y="6208"/>
                </a:lnTo>
                <a:lnTo>
                  <a:pt x="2041" y="6217"/>
                </a:lnTo>
                <a:lnTo>
                  <a:pt x="2100" y="6223"/>
                </a:lnTo>
                <a:lnTo>
                  <a:pt x="2158" y="6228"/>
                </a:lnTo>
                <a:lnTo>
                  <a:pt x="2218" y="6232"/>
                </a:lnTo>
                <a:lnTo>
                  <a:pt x="2278" y="6234"/>
                </a:lnTo>
                <a:lnTo>
                  <a:pt x="2338" y="6235"/>
                </a:lnTo>
                <a:lnTo>
                  <a:pt x="2399" y="6234"/>
                </a:lnTo>
                <a:lnTo>
                  <a:pt x="2458" y="6232"/>
                </a:lnTo>
                <a:lnTo>
                  <a:pt x="2518" y="6228"/>
                </a:lnTo>
                <a:lnTo>
                  <a:pt x="2576" y="6223"/>
                </a:lnTo>
                <a:lnTo>
                  <a:pt x="2636" y="6217"/>
                </a:lnTo>
                <a:lnTo>
                  <a:pt x="2694" y="6208"/>
                </a:lnTo>
                <a:lnTo>
                  <a:pt x="2752" y="6198"/>
                </a:lnTo>
                <a:lnTo>
                  <a:pt x="2808" y="6187"/>
                </a:lnTo>
                <a:lnTo>
                  <a:pt x="2865" y="6175"/>
                </a:lnTo>
                <a:lnTo>
                  <a:pt x="2922" y="6161"/>
                </a:lnTo>
                <a:lnTo>
                  <a:pt x="2977" y="6146"/>
                </a:lnTo>
                <a:lnTo>
                  <a:pt x="3033" y="6129"/>
                </a:lnTo>
                <a:lnTo>
                  <a:pt x="3087" y="6112"/>
                </a:lnTo>
                <a:lnTo>
                  <a:pt x="3142" y="6093"/>
                </a:lnTo>
                <a:lnTo>
                  <a:pt x="3195" y="6072"/>
                </a:lnTo>
                <a:lnTo>
                  <a:pt x="3248" y="6051"/>
                </a:lnTo>
                <a:lnTo>
                  <a:pt x="3299" y="6028"/>
                </a:lnTo>
                <a:lnTo>
                  <a:pt x="3351" y="6004"/>
                </a:lnTo>
                <a:lnTo>
                  <a:pt x="3402" y="5979"/>
                </a:lnTo>
                <a:lnTo>
                  <a:pt x="3451" y="5953"/>
                </a:lnTo>
                <a:lnTo>
                  <a:pt x="3501" y="5924"/>
                </a:lnTo>
                <a:lnTo>
                  <a:pt x="3550" y="5896"/>
                </a:lnTo>
                <a:lnTo>
                  <a:pt x="3597" y="5866"/>
                </a:lnTo>
                <a:lnTo>
                  <a:pt x="3644" y="5835"/>
                </a:lnTo>
                <a:lnTo>
                  <a:pt x="3691" y="5803"/>
                </a:lnTo>
                <a:lnTo>
                  <a:pt x="3736" y="5770"/>
                </a:lnTo>
                <a:lnTo>
                  <a:pt x="3781" y="5735"/>
                </a:lnTo>
                <a:lnTo>
                  <a:pt x="3824" y="5701"/>
                </a:lnTo>
                <a:lnTo>
                  <a:pt x="3867" y="5664"/>
                </a:lnTo>
                <a:lnTo>
                  <a:pt x="3909" y="5627"/>
                </a:lnTo>
                <a:lnTo>
                  <a:pt x="3950" y="5589"/>
                </a:lnTo>
                <a:lnTo>
                  <a:pt x="3991" y="5549"/>
                </a:lnTo>
                <a:lnTo>
                  <a:pt x="4030" y="5510"/>
                </a:lnTo>
                <a:lnTo>
                  <a:pt x="4068" y="5468"/>
                </a:lnTo>
                <a:lnTo>
                  <a:pt x="4105" y="5426"/>
                </a:lnTo>
                <a:lnTo>
                  <a:pt x="4141" y="5384"/>
                </a:lnTo>
                <a:lnTo>
                  <a:pt x="4177" y="5339"/>
                </a:lnTo>
                <a:lnTo>
                  <a:pt x="4211" y="5295"/>
                </a:lnTo>
                <a:lnTo>
                  <a:pt x="4244" y="5249"/>
                </a:lnTo>
                <a:lnTo>
                  <a:pt x="4276" y="5204"/>
                </a:lnTo>
                <a:lnTo>
                  <a:pt x="4308" y="5157"/>
                </a:lnTo>
                <a:lnTo>
                  <a:pt x="4337" y="5109"/>
                </a:lnTo>
                <a:lnTo>
                  <a:pt x="4366" y="5059"/>
                </a:lnTo>
                <a:lnTo>
                  <a:pt x="4393" y="5010"/>
                </a:lnTo>
                <a:lnTo>
                  <a:pt x="4420" y="4960"/>
                </a:lnTo>
                <a:lnTo>
                  <a:pt x="4445" y="4910"/>
                </a:lnTo>
                <a:lnTo>
                  <a:pt x="4469" y="4858"/>
                </a:lnTo>
                <a:lnTo>
                  <a:pt x="4492" y="4806"/>
                </a:lnTo>
                <a:lnTo>
                  <a:pt x="4514" y="4753"/>
                </a:lnTo>
                <a:lnTo>
                  <a:pt x="4534" y="4700"/>
                </a:lnTo>
                <a:lnTo>
                  <a:pt x="4553" y="4646"/>
                </a:lnTo>
                <a:lnTo>
                  <a:pt x="4571" y="4591"/>
                </a:lnTo>
                <a:lnTo>
                  <a:pt x="4587" y="4536"/>
                </a:lnTo>
                <a:lnTo>
                  <a:pt x="4603" y="4480"/>
                </a:lnTo>
                <a:lnTo>
                  <a:pt x="4616" y="4424"/>
                </a:lnTo>
                <a:lnTo>
                  <a:pt x="4629" y="4367"/>
                </a:lnTo>
                <a:lnTo>
                  <a:pt x="4640" y="4310"/>
                </a:lnTo>
                <a:lnTo>
                  <a:pt x="4648" y="4252"/>
                </a:lnTo>
                <a:lnTo>
                  <a:pt x="4657" y="4194"/>
                </a:lnTo>
                <a:lnTo>
                  <a:pt x="4664" y="4135"/>
                </a:lnTo>
                <a:lnTo>
                  <a:pt x="4669" y="4076"/>
                </a:lnTo>
                <a:lnTo>
                  <a:pt x="4673" y="4016"/>
                </a:lnTo>
                <a:lnTo>
                  <a:pt x="4676" y="3957"/>
                </a:lnTo>
                <a:lnTo>
                  <a:pt x="4676" y="3897"/>
                </a:lnTo>
                <a:close/>
                <a:moveTo>
                  <a:pt x="3835" y="4954"/>
                </a:moveTo>
                <a:lnTo>
                  <a:pt x="3835" y="4954"/>
                </a:lnTo>
                <a:lnTo>
                  <a:pt x="3807" y="4996"/>
                </a:lnTo>
                <a:lnTo>
                  <a:pt x="3778" y="5036"/>
                </a:lnTo>
                <a:lnTo>
                  <a:pt x="3747" y="5075"/>
                </a:lnTo>
                <a:lnTo>
                  <a:pt x="3715" y="5111"/>
                </a:lnTo>
                <a:lnTo>
                  <a:pt x="3683" y="5147"/>
                </a:lnTo>
                <a:lnTo>
                  <a:pt x="3649" y="5180"/>
                </a:lnTo>
                <a:lnTo>
                  <a:pt x="3614" y="5211"/>
                </a:lnTo>
                <a:lnTo>
                  <a:pt x="3578" y="5241"/>
                </a:lnTo>
                <a:lnTo>
                  <a:pt x="3543" y="5269"/>
                </a:lnTo>
                <a:lnTo>
                  <a:pt x="3506" y="5295"/>
                </a:lnTo>
                <a:lnTo>
                  <a:pt x="3467" y="5320"/>
                </a:lnTo>
                <a:lnTo>
                  <a:pt x="3429" y="5342"/>
                </a:lnTo>
                <a:lnTo>
                  <a:pt x="3390" y="5362"/>
                </a:lnTo>
                <a:lnTo>
                  <a:pt x="3350" y="5380"/>
                </a:lnTo>
                <a:lnTo>
                  <a:pt x="3311" y="5396"/>
                </a:lnTo>
                <a:lnTo>
                  <a:pt x="3271" y="5411"/>
                </a:lnTo>
                <a:lnTo>
                  <a:pt x="3230" y="5423"/>
                </a:lnTo>
                <a:lnTo>
                  <a:pt x="3190" y="5434"/>
                </a:lnTo>
                <a:lnTo>
                  <a:pt x="3150" y="5443"/>
                </a:lnTo>
                <a:lnTo>
                  <a:pt x="3109" y="5449"/>
                </a:lnTo>
                <a:lnTo>
                  <a:pt x="3069" y="5453"/>
                </a:lnTo>
                <a:lnTo>
                  <a:pt x="3029" y="5455"/>
                </a:lnTo>
                <a:lnTo>
                  <a:pt x="2989" y="5455"/>
                </a:lnTo>
                <a:lnTo>
                  <a:pt x="2949" y="5453"/>
                </a:lnTo>
                <a:lnTo>
                  <a:pt x="2911" y="5449"/>
                </a:lnTo>
                <a:lnTo>
                  <a:pt x="2871" y="5442"/>
                </a:lnTo>
                <a:lnTo>
                  <a:pt x="2833" y="5433"/>
                </a:lnTo>
                <a:lnTo>
                  <a:pt x="2796" y="5422"/>
                </a:lnTo>
                <a:lnTo>
                  <a:pt x="2759" y="5408"/>
                </a:lnTo>
                <a:lnTo>
                  <a:pt x="2722" y="5392"/>
                </a:lnTo>
                <a:lnTo>
                  <a:pt x="2687" y="5374"/>
                </a:lnTo>
                <a:lnTo>
                  <a:pt x="2653" y="5353"/>
                </a:lnTo>
                <a:lnTo>
                  <a:pt x="2620" y="5331"/>
                </a:lnTo>
                <a:lnTo>
                  <a:pt x="2589" y="5306"/>
                </a:lnTo>
                <a:lnTo>
                  <a:pt x="2559" y="5280"/>
                </a:lnTo>
                <a:lnTo>
                  <a:pt x="2532" y="5252"/>
                </a:lnTo>
                <a:lnTo>
                  <a:pt x="2506" y="5222"/>
                </a:lnTo>
                <a:lnTo>
                  <a:pt x="2481" y="5191"/>
                </a:lnTo>
                <a:lnTo>
                  <a:pt x="2459" y="5159"/>
                </a:lnTo>
                <a:lnTo>
                  <a:pt x="2439" y="5125"/>
                </a:lnTo>
                <a:lnTo>
                  <a:pt x="2421" y="5090"/>
                </a:lnTo>
                <a:lnTo>
                  <a:pt x="2404" y="5054"/>
                </a:lnTo>
                <a:lnTo>
                  <a:pt x="2389" y="5016"/>
                </a:lnTo>
                <a:lnTo>
                  <a:pt x="2376" y="4978"/>
                </a:lnTo>
                <a:lnTo>
                  <a:pt x="2365" y="4938"/>
                </a:lnTo>
                <a:lnTo>
                  <a:pt x="2355" y="4899"/>
                </a:lnTo>
                <a:lnTo>
                  <a:pt x="2348" y="4857"/>
                </a:lnTo>
                <a:lnTo>
                  <a:pt x="2343" y="4816"/>
                </a:lnTo>
                <a:lnTo>
                  <a:pt x="2339" y="4773"/>
                </a:lnTo>
                <a:lnTo>
                  <a:pt x="2338" y="4730"/>
                </a:lnTo>
                <a:lnTo>
                  <a:pt x="2338" y="4687"/>
                </a:lnTo>
                <a:lnTo>
                  <a:pt x="2341" y="4643"/>
                </a:lnTo>
                <a:lnTo>
                  <a:pt x="2346" y="4599"/>
                </a:lnTo>
                <a:lnTo>
                  <a:pt x="2352" y="4554"/>
                </a:lnTo>
                <a:lnTo>
                  <a:pt x="2359" y="4510"/>
                </a:lnTo>
                <a:lnTo>
                  <a:pt x="2370" y="4464"/>
                </a:lnTo>
                <a:lnTo>
                  <a:pt x="2381" y="4420"/>
                </a:lnTo>
                <a:lnTo>
                  <a:pt x="2396" y="4376"/>
                </a:lnTo>
                <a:lnTo>
                  <a:pt x="2412" y="4331"/>
                </a:lnTo>
                <a:lnTo>
                  <a:pt x="2431" y="4287"/>
                </a:lnTo>
                <a:lnTo>
                  <a:pt x="2450" y="4242"/>
                </a:lnTo>
                <a:lnTo>
                  <a:pt x="2473" y="4199"/>
                </a:lnTo>
                <a:lnTo>
                  <a:pt x="2496" y="4156"/>
                </a:lnTo>
                <a:lnTo>
                  <a:pt x="2523" y="4113"/>
                </a:lnTo>
                <a:lnTo>
                  <a:pt x="2550" y="4071"/>
                </a:lnTo>
                <a:lnTo>
                  <a:pt x="2580" y="4031"/>
                </a:lnTo>
                <a:lnTo>
                  <a:pt x="2611" y="3993"/>
                </a:lnTo>
                <a:lnTo>
                  <a:pt x="2642" y="3956"/>
                </a:lnTo>
                <a:lnTo>
                  <a:pt x="2675" y="3921"/>
                </a:lnTo>
                <a:lnTo>
                  <a:pt x="2708" y="3888"/>
                </a:lnTo>
                <a:lnTo>
                  <a:pt x="2744" y="3856"/>
                </a:lnTo>
                <a:lnTo>
                  <a:pt x="2780" y="3826"/>
                </a:lnTo>
                <a:lnTo>
                  <a:pt x="2816" y="3799"/>
                </a:lnTo>
                <a:lnTo>
                  <a:pt x="2853" y="3773"/>
                </a:lnTo>
                <a:lnTo>
                  <a:pt x="2891" y="3749"/>
                </a:lnTo>
                <a:lnTo>
                  <a:pt x="2929" y="3726"/>
                </a:lnTo>
                <a:lnTo>
                  <a:pt x="2969" y="3705"/>
                </a:lnTo>
                <a:lnTo>
                  <a:pt x="3007" y="3687"/>
                </a:lnTo>
                <a:lnTo>
                  <a:pt x="3048" y="3671"/>
                </a:lnTo>
                <a:lnTo>
                  <a:pt x="3087" y="3656"/>
                </a:lnTo>
                <a:lnTo>
                  <a:pt x="3128" y="3644"/>
                </a:lnTo>
                <a:lnTo>
                  <a:pt x="3167" y="3634"/>
                </a:lnTo>
                <a:lnTo>
                  <a:pt x="3208" y="3625"/>
                </a:lnTo>
                <a:lnTo>
                  <a:pt x="3249" y="3619"/>
                </a:lnTo>
                <a:lnTo>
                  <a:pt x="3290" y="3614"/>
                </a:lnTo>
                <a:lnTo>
                  <a:pt x="3329" y="3612"/>
                </a:lnTo>
                <a:lnTo>
                  <a:pt x="3369" y="3612"/>
                </a:lnTo>
                <a:lnTo>
                  <a:pt x="3408" y="3614"/>
                </a:lnTo>
                <a:lnTo>
                  <a:pt x="3448" y="3619"/>
                </a:lnTo>
                <a:lnTo>
                  <a:pt x="3487" y="3625"/>
                </a:lnTo>
                <a:lnTo>
                  <a:pt x="3525" y="3634"/>
                </a:lnTo>
                <a:lnTo>
                  <a:pt x="3562" y="3646"/>
                </a:lnTo>
                <a:lnTo>
                  <a:pt x="3599" y="3660"/>
                </a:lnTo>
                <a:lnTo>
                  <a:pt x="3635" y="3675"/>
                </a:lnTo>
                <a:lnTo>
                  <a:pt x="3671" y="3693"/>
                </a:lnTo>
                <a:lnTo>
                  <a:pt x="3706" y="3714"/>
                </a:lnTo>
                <a:lnTo>
                  <a:pt x="3739" y="3736"/>
                </a:lnTo>
                <a:lnTo>
                  <a:pt x="3770" y="3761"/>
                </a:lnTo>
                <a:lnTo>
                  <a:pt x="3799" y="3788"/>
                </a:lnTo>
                <a:lnTo>
                  <a:pt x="3826" y="3815"/>
                </a:lnTo>
                <a:lnTo>
                  <a:pt x="3852" y="3845"/>
                </a:lnTo>
                <a:lnTo>
                  <a:pt x="3877" y="3876"/>
                </a:lnTo>
                <a:lnTo>
                  <a:pt x="3899" y="3909"/>
                </a:lnTo>
                <a:lnTo>
                  <a:pt x="3919" y="3942"/>
                </a:lnTo>
                <a:lnTo>
                  <a:pt x="3938" y="3977"/>
                </a:lnTo>
                <a:lnTo>
                  <a:pt x="3955" y="4014"/>
                </a:lnTo>
                <a:lnTo>
                  <a:pt x="3970" y="4051"/>
                </a:lnTo>
                <a:lnTo>
                  <a:pt x="3982" y="4089"/>
                </a:lnTo>
                <a:lnTo>
                  <a:pt x="3993" y="4129"/>
                </a:lnTo>
                <a:lnTo>
                  <a:pt x="4002" y="4169"/>
                </a:lnTo>
                <a:lnTo>
                  <a:pt x="4009" y="4210"/>
                </a:lnTo>
                <a:lnTo>
                  <a:pt x="4015" y="4252"/>
                </a:lnTo>
                <a:lnTo>
                  <a:pt x="4018" y="4294"/>
                </a:lnTo>
                <a:lnTo>
                  <a:pt x="4020" y="4337"/>
                </a:lnTo>
                <a:lnTo>
                  <a:pt x="4019" y="4380"/>
                </a:lnTo>
                <a:lnTo>
                  <a:pt x="4017" y="4425"/>
                </a:lnTo>
                <a:lnTo>
                  <a:pt x="4013" y="4468"/>
                </a:lnTo>
                <a:lnTo>
                  <a:pt x="4007" y="4513"/>
                </a:lnTo>
                <a:lnTo>
                  <a:pt x="3998" y="4558"/>
                </a:lnTo>
                <a:lnTo>
                  <a:pt x="3988" y="4603"/>
                </a:lnTo>
                <a:lnTo>
                  <a:pt x="3976" y="4647"/>
                </a:lnTo>
                <a:lnTo>
                  <a:pt x="3962" y="4691"/>
                </a:lnTo>
                <a:lnTo>
                  <a:pt x="3946" y="4737"/>
                </a:lnTo>
                <a:lnTo>
                  <a:pt x="3928" y="4780"/>
                </a:lnTo>
                <a:lnTo>
                  <a:pt x="3908" y="4825"/>
                </a:lnTo>
                <a:lnTo>
                  <a:pt x="3886" y="4869"/>
                </a:lnTo>
                <a:lnTo>
                  <a:pt x="3861" y="4912"/>
                </a:lnTo>
                <a:lnTo>
                  <a:pt x="3835" y="495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KSO_Shape"/>
          <p:cNvGrpSpPr/>
          <p:nvPr/>
        </p:nvGrpSpPr>
        <p:grpSpPr bwMode="auto">
          <a:xfrm>
            <a:off x="335884" y="1422902"/>
            <a:ext cx="5975318" cy="4931767"/>
            <a:chOff x="1331640" y="1268760"/>
            <a:chExt cx="5832647" cy="4819363"/>
          </a:xfrm>
          <a:solidFill>
            <a:schemeClr val="bg1">
              <a:lumMod val="85000"/>
              <a:alpha val="75000"/>
            </a:schemeClr>
          </a:solidFill>
        </p:grpSpPr>
        <p:sp>
          <p:nvSpPr>
            <p:cNvPr id="46" name="内蒙古"/>
            <p:cNvSpPr/>
            <p:nvPr/>
          </p:nvSpPr>
          <p:spPr bwMode="auto">
            <a:xfrm>
              <a:off x="3780707" y="1322468"/>
              <a:ext cx="2556482" cy="2180529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7" name="甘肃"/>
            <p:cNvSpPr/>
            <p:nvPr/>
          </p:nvSpPr>
          <p:spPr bwMode="auto">
            <a:xfrm>
              <a:off x="3290178" y="2797637"/>
              <a:ext cx="1632711" cy="1382076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8" name="宁夏"/>
            <p:cNvSpPr/>
            <p:nvPr/>
          </p:nvSpPr>
          <p:spPr bwMode="auto">
            <a:xfrm>
              <a:off x="4450262" y="3277425"/>
              <a:ext cx="329407" cy="544237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9" name="新疆"/>
            <p:cNvSpPr/>
            <p:nvPr/>
          </p:nvSpPr>
          <p:spPr bwMode="auto">
            <a:xfrm>
              <a:off x="1331640" y="1845222"/>
              <a:ext cx="2334491" cy="1765190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0" name="青海"/>
            <p:cNvSpPr/>
            <p:nvPr/>
          </p:nvSpPr>
          <p:spPr bwMode="auto">
            <a:xfrm>
              <a:off x="2846195" y="3230878"/>
              <a:ext cx="1453686" cy="1041928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solidFill>
              <a:srgbClr val="F5A61C"/>
            </a:solidFill>
            <a:ln w="3175">
              <a:solidFill>
                <a:srgbClr val="00783E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1" name="四川"/>
            <p:cNvSpPr/>
            <p:nvPr/>
          </p:nvSpPr>
          <p:spPr bwMode="auto">
            <a:xfrm>
              <a:off x="3680453" y="3961302"/>
              <a:ext cx="1256758" cy="1102796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2" name="西藏"/>
            <p:cNvSpPr/>
            <p:nvPr/>
          </p:nvSpPr>
          <p:spPr bwMode="auto">
            <a:xfrm>
              <a:off x="1593017" y="3513738"/>
              <a:ext cx="2248559" cy="1367754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3" name="云南"/>
            <p:cNvSpPr/>
            <p:nvPr/>
          </p:nvSpPr>
          <p:spPr bwMode="auto">
            <a:xfrm>
              <a:off x="3641067" y="4652340"/>
              <a:ext cx="1016864" cy="1059830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4" name="贵州"/>
            <p:cNvSpPr/>
            <p:nvPr/>
          </p:nvSpPr>
          <p:spPr bwMode="auto">
            <a:xfrm>
              <a:off x="4371491" y="4638017"/>
              <a:ext cx="687457" cy="594364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5" name="广西"/>
            <p:cNvSpPr/>
            <p:nvPr/>
          </p:nvSpPr>
          <p:spPr bwMode="auto">
            <a:xfrm>
              <a:off x="4482487" y="5003229"/>
              <a:ext cx="898707" cy="683877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6" name="重庆"/>
            <p:cNvSpPr/>
            <p:nvPr/>
          </p:nvSpPr>
          <p:spPr bwMode="auto">
            <a:xfrm>
              <a:off x="4607805" y="4251323"/>
              <a:ext cx="508432" cy="515593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7" name="陕西"/>
            <p:cNvSpPr/>
            <p:nvPr/>
          </p:nvSpPr>
          <p:spPr bwMode="auto">
            <a:xfrm>
              <a:off x="4607805" y="3248781"/>
              <a:ext cx="580042" cy="1034767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8" name="山西"/>
            <p:cNvSpPr/>
            <p:nvPr/>
          </p:nvSpPr>
          <p:spPr bwMode="auto">
            <a:xfrm>
              <a:off x="5109076" y="3055433"/>
              <a:ext cx="386695" cy="848580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solidFill>
              <a:srgbClr val="F5A61C"/>
            </a:solidFill>
            <a:ln w="3175">
              <a:solidFill>
                <a:srgbClr val="00783E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9" name="湖南"/>
            <p:cNvSpPr/>
            <p:nvPr/>
          </p:nvSpPr>
          <p:spPr bwMode="auto">
            <a:xfrm>
              <a:off x="5008821" y="4501958"/>
              <a:ext cx="615847" cy="716101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>
              <a:noFill/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0" name="湖北"/>
            <p:cNvSpPr/>
            <p:nvPr/>
          </p:nvSpPr>
          <p:spPr bwMode="auto">
            <a:xfrm>
              <a:off x="4937211" y="4090200"/>
              <a:ext cx="873644" cy="547818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1" name="广东"/>
            <p:cNvSpPr/>
            <p:nvPr/>
          </p:nvSpPr>
          <p:spPr bwMode="auto">
            <a:xfrm>
              <a:off x="5130559" y="5096322"/>
              <a:ext cx="909449" cy="719682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2" name="江西"/>
            <p:cNvSpPr/>
            <p:nvPr/>
          </p:nvSpPr>
          <p:spPr bwMode="auto">
            <a:xfrm>
              <a:off x="5560220" y="4473314"/>
              <a:ext cx="544237" cy="741165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3" name="福建"/>
            <p:cNvSpPr/>
            <p:nvPr/>
          </p:nvSpPr>
          <p:spPr bwMode="auto">
            <a:xfrm>
              <a:off x="5843080" y="4670242"/>
              <a:ext cx="504852" cy="615847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4" name="浙江"/>
            <p:cNvSpPr/>
            <p:nvPr/>
          </p:nvSpPr>
          <p:spPr bwMode="auto">
            <a:xfrm>
              <a:off x="6068652" y="4279967"/>
              <a:ext cx="433241" cy="501271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5" name="安徽"/>
            <p:cNvSpPr/>
            <p:nvPr/>
          </p:nvSpPr>
          <p:spPr bwMode="auto">
            <a:xfrm>
              <a:off x="5646152" y="3846725"/>
              <a:ext cx="547818" cy="669555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6" name="天津"/>
            <p:cNvSpPr/>
            <p:nvPr/>
          </p:nvSpPr>
          <p:spPr bwMode="auto">
            <a:xfrm>
              <a:off x="5753567" y="3073336"/>
              <a:ext cx="143220" cy="207669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7" name="北京"/>
            <p:cNvSpPr/>
            <p:nvPr/>
          </p:nvSpPr>
          <p:spPr bwMode="auto">
            <a:xfrm>
              <a:off x="5610347" y="2980243"/>
              <a:ext cx="189767" cy="204089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8" name="辽宁"/>
            <p:cNvSpPr/>
            <p:nvPr/>
          </p:nvSpPr>
          <p:spPr bwMode="auto">
            <a:xfrm>
              <a:off x="5932592" y="2575645"/>
              <a:ext cx="673135" cy="640911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9" name="吉林"/>
            <p:cNvSpPr/>
            <p:nvPr/>
          </p:nvSpPr>
          <p:spPr bwMode="auto">
            <a:xfrm>
              <a:off x="6082974" y="2188950"/>
              <a:ext cx="959576" cy="651652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0" name="黑龙江"/>
            <p:cNvSpPr/>
            <p:nvPr/>
          </p:nvSpPr>
          <p:spPr bwMode="auto">
            <a:xfrm>
              <a:off x="5878885" y="1268760"/>
              <a:ext cx="1285402" cy="1167245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1" name="山东"/>
            <p:cNvSpPr/>
            <p:nvPr/>
          </p:nvSpPr>
          <p:spPr bwMode="auto">
            <a:xfrm>
              <a:off x="5624669" y="3363357"/>
              <a:ext cx="776970" cy="486949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2" name="上海"/>
            <p:cNvSpPr/>
            <p:nvPr/>
          </p:nvSpPr>
          <p:spPr bwMode="auto">
            <a:xfrm>
              <a:off x="6351512" y="4172552"/>
              <a:ext cx="121737" cy="107415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3" name="江苏"/>
            <p:cNvSpPr/>
            <p:nvPr/>
          </p:nvSpPr>
          <p:spPr bwMode="auto">
            <a:xfrm>
              <a:off x="5782211" y="3760793"/>
              <a:ext cx="676716" cy="522754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4" name="河北"/>
            <p:cNvSpPr/>
            <p:nvPr/>
          </p:nvSpPr>
          <p:spPr bwMode="auto">
            <a:xfrm>
              <a:off x="5427741" y="2761832"/>
              <a:ext cx="630169" cy="898707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5" name="河南"/>
            <p:cNvSpPr/>
            <p:nvPr/>
          </p:nvSpPr>
          <p:spPr bwMode="auto">
            <a:xfrm>
              <a:off x="5141300" y="3624734"/>
              <a:ext cx="662394" cy="655233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6" name="台湾"/>
            <p:cNvSpPr/>
            <p:nvPr/>
          </p:nvSpPr>
          <p:spPr bwMode="auto">
            <a:xfrm>
              <a:off x="6387317" y="5024712"/>
              <a:ext cx="189767" cy="458305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7" name="海南"/>
            <p:cNvSpPr/>
            <p:nvPr/>
          </p:nvSpPr>
          <p:spPr bwMode="auto">
            <a:xfrm>
              <a:off x="4990919" y="5837487"/>
              <a:ext cx="286441" cy="250636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</p:grpSp>
      <p:sp>
        <p:nvSpPr>
          <p:cNvPr id="37890" name="矩形 1"/>
          <p:cNvSpPr/>
          <p:nvPr/>
        </p:nvSpPr>
        <p:spPr>
          <a:xfrm>
            <a:off x="6389688" y="3910013"/>
            <a:ext cx="23637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</a:p>
          <a:p>
            <a:pPr algn="ctr"/>
            <a:r>
              <a:rPr lang="zh-CN" altLang="en-US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891" name="矩形 78"/>
          <p:cNvSpPr/>
          <p:nvPr/>
        </p:nvSpPr>
        <p:spPr>
          <a:xfrm>
            <a:off x="7035800" y="3308350"/>
            <a:ext cx="10731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30%</a:t>
            </a:r>
            <a:endParaRPr lang="en-US" altLang="zh-CN" sz="3200" b="1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892" name="青海"/>
          <p:cNvSpPr/>
          <p:nvPr/>
        </p:nvSpPr>
        <p:spPr>
          <a:xfrm>
            <a:off x="7126288" y="2262188"/>
            <a:ext cx="892175" cy="639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812" h="582">
                <a:moveTo>
                  <a:pt x="484" y="30"/>
                </a:moveTo>
                <a:lnTo>
                  <a:pt x="476" y="36"/>
                </a:lnTo>
                <a:lnTo>
                  <a:pt x="480" y="56"/>
                </a:lnTo>
                <a:lnTo>
                  <a:pt x="480" y="58"/>
                </a:lnTo>
                <a:lnTo>
                  <a:pt x="482" y="58"/>
                </a:lnTo>
                <a:lnTo>
                  <a:pt x="480" y="58"/>
                </a:lnTo>
                <a:lnTo>
                  <a:pt x="472" y="78"/>
                </a:lnTo>
                <a:lnTo>
                  <a:pt x="460" y="82"/>
                </a:lnTo>
                <a:lnTo>
                  <a:pt x="458" y="84"/>
                </a:lnTo>
                <a:lnTo>
                  <a:pt x="456" y="84"/>
                </a:lnTo>
                <a:lnTo>
                  <a:pt x="436" y="74"/>
                </a:lnTo>
                <a:lnTo>
                  <a:pt x="396" y="38"/>
                </a:lnTo>
                <a:lnTo>
                  <a:pt x="380" y="28"/>
                </a:lnTo>
                <a:lnTo>
                  <a:pt x="356" y="20"/>
                </a:lnTo>
                <a:lnTo>
                  <a:pt x="356" y="18"/>
                </a:lnTo>
                <a:lnTo>
                  <a:pt x="344" y="10"/>
                </a:lnTo>
                <a:lnTo>
                  <a:pt x="324" y="4"/>
                </a:lnTo>
                <a:lnTo>
                  <a:pt x="314" y="6"/>
                </a:lnTo>
                <a:lnTo>
                  <a:pt x="312" y="6"/>
                </a:lnTo>
                <a:lnTo>
                  <a:pt x="288" y="4"/>
                </a:lnTo>
                <a:lnTo>
                  <a:pt x="286" y="4"/>
                </a:lnTo>
                <a:lnTo>
                  <a:pt x="268" y="0"/>
                </a:lnTo>
                <a:lnTo>
                  <a:pt x="256" y="0"/>
                </a:lnTo>
                <a:lnTo>
                  <a:pt x="248" y="6"/>
                </a:lnTo>
                <a:lnTo>
                  <a:pt x="240" y="8"/>
                </a:lnTo>
                <a:lnTo>
                  <a:pt x="228" y="10"/>
                </a:lnTo>
                <a:lnTo>
                  <a:pt x="212" y="14"/>
                </a:lnTo>
                <a:lnTo>
                  <a:pt x="198" y="18"/>
                </a:lnTo>
                <a:lnTo>
                  <a:pt x="196" y="20"/>
                </a:lnTo>
                <a:lnTo>
                  <a:pt x="180" y="22"/>
                </a:lnTo>
                <a:lnTo>
                  <a:pt x="160" y="28"/>
                </a:lnTo>
                <a:lnTo>
                  <a:pt x="158" y="28"/>
                </a:lnTo>
                <a:lnTo>
                  <a:pt x="144" y="26"/>
                </a:lnTo>
                <a:lnTo>
                  <a:pt x="120" y="30"/>
                </a:lnTo>
                <a:lnTo>
                  <a:pt x="100" y="30"/>
                </a:lnTo>
                <a:lnTo>
                  <a:pt x="92" y="38"/>
                </a:lnTo>
                <a:lnTo>
                  <a:pt x="82" y="40"/>
                </a:lnTo>
                <a:lnTo>
                  <a:pt x="86" y="50"/>
                </a:lnTo>
                <a:lnTo>
                  <a:pt x="86" y="66"/>
                </a:lnTo>
                <a:lnTo>
                  <a:pt x="84" y="78"/>
                </a:lnTo>
                <a:lnTo>
                  <a:pt x="98" y="90"/>
                </a:lnTo>
                <a:lnTo>
                  <a:pt x="110" y="102"/>
                </a:lnTo>
                <a:lnTo>
                  <a:pt x="118" y="110"/>
                </a:lnTo>
                <a:lnTo>
                  <a:pt x="120" y="114"/>
                </a:lnTo>
                <a:lnTo>
                  <a:pt x="120" y="118"/>
                </a:lnTo>
                <a:lnTo>
                  <a:pt x="124" y="130"/>
                </a:lnTo>
                <a:lnTo>
                  <a:pt x="130" y="142"/>
                </a:lnTo>
                <a:lnTo>
                  <a:pt x="128" y="142"/>
                </a:lnTo>
                <a:lnTo>
                  <a:pt x="112" y="154"/>
                </a:lnTo>
                <a:lnTo>
                  <a:pt x="102" y="166"/>
                </a:lnTo>
                <a:lnTo>
                  <a:pt x="104" y="178"/>
                </a:lnTo>
                <a:lnTo>
                  <a:pt x="112" y="196"/>
                </a:lnTo>
                <a:lnTo>
                  <a:pt x="112" y="198"/>
                </a:lnTo>
                <a:lnTo>
                  <a:pt x="112" y="204"/>
                </a:lnTo>
                <a:lnTo>
                  <a:pt x="108" y="210"/>
                </a:lnTo>
                <a:lnTo>
                  <a:pt x="106" y="214"/>
                </a:lnTo>
                <a:lnTo>
                  <a:pt x="102" y="216"/>
                </a:lnTo>
                <a:lnTo>
                  <a:pt x="96" y="216"/>
                </a:lnTo>
                <a:lnTo>
                  <a:pt x="80" y="214"/>
                </a:lnTo>
                <a:lnTo>
                  <a:pt x="60" y="210"/>
                </a:lnTo>
                <a:lnTo>
                  <a:pt x="58" y="210"/>
                </a:lnTo>
                <a:lnTo>
                  <a:pt x="44" y="202"/>
                </a:lnTo>
                <a:lnTo>
                  <a:pt x="20" y="202"/>
                </a:lnTo>
                <a:lnTo>
                  <a:pt x="22" y="202"/>
                </a:lnTo>
                <a:lnTo>
                  <a:pt x="20" y="242"/>
                </a:lnTo>
                <a:lnTo>
                  <a:pt x="18" y="246"/>
                </a:lnTo>
                <a:lnTo>
                  <a:pt x="16" y="248"/>
                </a:lnTo>
                <a:lnTo>
                  <a:pt x="8" y="250"/>
                </a:lnTo>
                <a:lnTo>
                  <a:pt x="6" y="254"/>
                </a:lnTo>
                <a:lnTo>
                  <a:pt x="6" y="262"/>
                </a:lnTo>
                <a:lnTo>
                  <a:pt x="4" y="262"/>
                </a:lnTo>
                <a:lnTo>
                  <a:pt x="4" y="272"/>
                </a:lnTo>
                <a:lnTo>
                  <a:pt x="10" y="280"/>
                </a:lnTo>
                <a:lnTo>
                  <a:pt x="14" y="284"/>
                </a:lnTo>
                <a:lnTo>
                  <a:pt x="18" y="304"/>
                </a:lnTo>
                <a:lnTo>
                  <a:pt x="18" y="310"/>
                </a:lnTo>
                <a:lnTo>
                  <a:pt x="16" y="322"/>
                </a:lnTo>
                <a:lnTo>
                  <a:pt x="10" y="338"/>
                </a:lnTo>
                <a:lnTo>
                  <a:pt x="0" y="358"/>
                </a:lnTo>
                <a:lnTo>
                  <a:pt x="0" y="362"/>
                </a:lnTo>
                <a:lnTo>
                  <a:pt x="0" y="370"/>
                </a:lnTo>
                <a:lnTo>
                  <a:pt x="12" y="384"/>
                </a:lnTo>
                <a:lnTo>
                  <a:pt x="16" y="394"/>
                </a:lnTo>
                <a:lnTo>
                  <a:pt x="26" y="406"/>
                </a:lnTo>
                <a:lnTo>
                  <a:pt x="40" y="422"/>
                </a:lnTo>
                <a:lnTo>
                  <a:pt x="48" y="430"/>
                </a:lnTo>
                <a:lnTo>
                  <a:pt x="52" y="430"/>
                </a:lnTo>
                <a:lnTo>
                  <a:pt x="68" y="422"/>
                </a:lnTo>
                <a:lnTo>
                  <a:pt x="72" y="418"/>
                </a:lnTo>
                <a:lnTo>
                  <a:pt x="76" y="418"/>
                </a:lnTo>
                <a:lnTo>
                  <a:pt x="84" y="420"/>
                </a:lnTo>
                <a:lnTo>
                  <a:pt x="92" y="424"/>
                </a:lnTo>
                <a:lnTo>
                  <a:pt x="92" y="426"/>
                </a:lnTo>
                <a:lnTo>
                  <a:pt x="100" y="434"/>
                </a:lnTo>
                <a:lnTo>
                  <a:pt x="104" y="444"/>
                </a:lnTo>
                <a:lnTo>
                  <a:pt x="108" y="448"/>
                </a:lnTo>
                <a:lnTo>
                  <a:pt x="110" y="450"/>
                </a:lnTo>
                <a:lnTo>
                  <a:pt x="120" y="458"/>
                </a:lnTo>
                <a:lnTo>
                  <a:pt x="126" y="458"/>
                </a:lnTo>
                <a:lnTo>
                  <a:pt x="132" y="460"/>
                </a:lnTo>
                <a:lnTo>
                  <a:pt x="136" y="464"/>
                </a:lnTo>
                <a:lnTo>
                  <a:pt x="144" y="468"/>
                </a:lnTo>
                <a:lnTo>
                  <a:pt x="160" y="474"/>
                </a:lnTo>
                <a:lnTo>
                  <a:pt x="162" y="474"/>
                </a:lnTo>
                <a:lnTo>
                  <a:pt x="186" y="482"/>
                </a:lnTo>
                <a:lnTo>
                  <a:pt x="188" y="482"/>
                </a:lnTo>
                <a:lnTo>
                  <a:pt x="204" y="490"/>
                </a:lnTo>
                <a:lnTo>
                  <a:pt x="232" y="498"/>
                </a:lnTo>
                <a:lnTo>
                  <a:pt x="234" y="498"/>
                </a:lnTo>
                <a:lnTo>
                  <a:pt x="272" y="500"/>
                </a:lnTo>
                <a:lnTo>
                  <a:pt x="288" y="494"/>
                </a:lnTo>
                <a:lnTo>
                  <a:pt x="304" y="494"/>
                </a:lnTo>
                <a:lnTo>
                  <a:pt x="304" y="496"/>
                </a:lnTo>
                <a:lnTo>
                  <a:pt x="316" y="512"/>
                </a:lnTo>
                <a:lnTo>
                  <a:pt x="324" y="526"/>
                </a:lnTo>
                <a:lnTo>
                  <a:pt x="332" y="532"/>
                </a:lnTo>
                <a:lnTo>
                  <a:pt x="340" y="536"/>
                </a:lnTo>
                <a:lnTo>
                  <a:pt x="340" y="538"/>
                </a:lnTo>
                <a:lnTo>
                  <a:pt x="342" y="538"/>
                </a:lnTo>
                <a:lnTo>
                  <a:pt x="348" y="554"/>
                </a:lnTo>
                <a:lnTo>
                  <a:pt x="350" y="554"/>
                </a:lnTo>
                <a:lnTo>
                  <a:pt x="350" y="556"/>
                </a:lnTo>
                <a:lnTo>
                  <a:pt x="354" y="574"/>
                </a:lnTo>
                <a:lnTo>
                  <a:pt x="364" y="578"/>
                </a:lnTo>
                <a:lnTo>
                  <a:pt x="366" y="578"/>
                </a:lnTo>
                <a:lnTo>
                  <a:pt x="376" y="582"/>
                </a:lnTo>
                <a:lnTo>
                  <a:pt x="388" y="580"/>
                </a:lnTo>
                <a:lnTo>
                  <a:pt x="390" y="568"/>
                </a:lnTo>
                <a:lnTo>
                  <a:pt x="392" y="566"/>
                </a:lnTo>
                <a:lnTo>
                  <a:pt x="404" y="554"/>
                </a:lnTo>
                <a:lnTo>
                  <a:pt x="420" y="558"/>
                </a:lnTo>
                <a:lnTo>
                  <a:pt x="428" y="574"/>
                </a:lnTo>
                <a:lnTo>
                  <a:pt x="442" y="570"/>
                </a:lnTo>
                <a:lnTo>
                  <a:pt x="444" y="554"/>
                </a:lnTo>
                <a:lnTo>
                  <a:pt x="444" y="552"/>
                </a:lnTo>
                <a:lnTo>
                  <a:pt x="456" y="546"/>
                </a:lnTo>
                <a:lnTo>
                  <a:pt x="452" y="524"/>
                </a:lnTo>
                <a:lnTo>
                  <a:pt x="452" y="522"/>
                </a:lnTo>
                <a:lnTo>
                  <a:pt x="464" y="496"/>
                </a:lnTo>
                <a:lnTo>
                  <a:pt x="476" y="492"/>
                </a:lnTo>
                <a:lnTo>
                  <a:pt x="472" y="470"/>
                </a:lnTo>
                <a:lnTo>
                  <a:pt x="484" y="470"/>
                </a:lnTo>
                <a:lnTo>
                  <a:pt x="484" y="458"/>
                </a:lnTo>
                <a:lnTo>
                  <a:pt x="476" y="438"/>
                </a:lnTo>
                <a:lnTo>
                  <a:pt x="476" y="436"/>
                </a:lnTo>
                <a:lnTo>
                  <a:pt x="478" y="420"/>
                </a:lnTo>
                <a:lnTo>
                  <a:pt x="478" y="418"/>
                </a:lnTo>
                <a:lnTo>
                  <a:pt x="480" y="418"/>
                </a:lnTo>
                <a:lnTo>
                  <a:pt x="488" y="406"/>
                </a:lnTo>
                <a:lnTo>
                  <a:pt x="490" y="406"/>
                </a:lnTo>
                <a:lnTo>
                  <a:pt x="492" y="406"/>
                </a:lnTo>
                <a:lnTo>
                  <a:pt x="514" y="410"/>
                </a:lnTo>
                <a:lnTo>
                  <a:pt x="532" y="414"/>
                </a:lnTo>
                <a:lnTo>
                  <a:pt x="548" y="410"/>
                </a:lnTo>
                <a:lnTo>
                  <a:pt x="556" y="426"/>
                </a:lnTo>
                <a:lnTo>
                  <a:pt x="556" y="428"/>
                </a:lnTo>
                <a:lnTo>
                  <a:pt x="556" y="440"/>
                </a:lnTo>
                <a:lnTo>
                  <a:pt x="560" y="452"/>
                </a:lnTo>
                <a:lnTo>
                  <a:pt x="562" y="458"/>
                </a:lnTo>
                <a:lnTo>
                  <a:pt x="568" y="462"/>
                </a:lnTo>
                <a:lnTo>
                  <a:pt x="578" y="464"/>
                </a:lnTo>
                <a:lnTo>
                  <a:pt x="580" y="468"/>
                </a:lnTo>
                <a:lnTo>
                  <a:pt x="580" y="470"/>
                </a:lnTo>
                <a:lnTo>
                  <a:pt x="584" y="478"/>
                </a:lnTo>
                <a:lnTo>
                  <a:pt x="590" y="486"/>
                </a:lnTo>
                <a:lnTo>
                  <a:pt x="598" y="498"/>
                </a:lnTo>
                <a:lnTo>
                  <a:pt x="602" y="506"/>
                </a:lnTo>
                <a:lnTo>
                  <a:pt x="610" y="506"/>
                </a:lnTo>
                <a:lnTo>
                  <a:pt x="624" y="494"/>
                </a:lnTo>
                <a:lnTo>
                  <a:pt x="632" y="512"/>
                </a:lnTo>
                <a:lnTo>
                  <a:pt x="650" y="518"/>
                </a:lnTo>
                <a:lnTo>
                  <a:pt x="652" y="518"/>
                </a:lnTo>
                <a:lnTo>
                  <a:pt x="660" y="534"/>
                </a:lnTo>
                <a:lnTo>
                  <a:pt x="664" y="538"/>
                </a:lnTo>
                <a:lnTo>
                  <a:pt x="664" y="522"/>
                </a:lnTo>
                <a:lnTo>
                  <a:pt x="664" y="518"/>
                </a:lnTo>
                <a:lnTo>
                  <a:pt x="700" y="518"/>
                </a:lnTo>
                <a:lnTo>
                  <a:pt x="700" y="514"/>
                </a:lnTo>
                <a:lnTo>
                  <a:pt x="702" y="512"/>
                </a:lnTo>
                <a:lnTo>
                  <a:pt x="700" y="508"/>
                </a:lnTo>
                <a:lnTo>
                  <a:pt x="698" y="500"/>
                </a:lnTo>
                <a:lnTo>
                  <a:pt x="696" y="494"/>
                </a:lnTo>
                <a:lnTo>
                  <a:pt x="696" y="486"/>
                </a:lnTo>
                <a:lnTo>
                  <a:pt x="698" y="480"/>
                </a:lnTo>
                <a:lnTo>
                  <a:pt x="702" y="478"/>
                </a:lnTo>
                <a:lnTo>
                  <a:pt x="706" y="478"/>
                </a:lnTo>
                <a:lnTo>
                  <a:pt x="720" y="482"/>
                </a:lnTo>
                <a:lnTo>
                  <a:pt x="722" y="472"/>
                </a:lnTo>
                <a:lnTo>
                  <a:pt x="696" y="460"/>
                </a:lnTo>
                <a:lnTo>
                  <a:pt x="694" y="460"/>
                </a:lnTo>
                <a:lnTo>
                  <a:pt x="692" y="458"/>
                </a:lnTo>
                <a:lnTo>
                  <a:pt x="688" y="426"/>
                </a:lnTo>
                <a:lnTo>
                  <a:pt x="690" y="406"/>
                </a:lnTo>
                <a:lnTo>
                  <a:pt x="690" y="402"/>
                </a:lnTo>
                <a:lnTo>
                  <a:pt x="734" y="406"/>
                </a:lnTo>
                <a:lnTo>
                  <a:pt x="744" y="396"/>
                </a:lnTo>
                <a:lnTo>
                  <a:pt x="746" y="392"/>
                </a:lnTo>
                <a:lnTo>
                  <a:pt x="744" y="388"/>
                </a:lnTo>
                <a:lnTo>
                  <a:pt x="732" y="382"/>
                </a:lnTo>
                <a:lnTo>
                  <a:pt x="730" y="378"/>
                </a:lnTo>
                <a:lnTo>
                  <a:pt x="728" y="374"/>
                </a:lnTo>
                <a:lnTo>
                  <a:pt x="730" y="372"/>
                </a:lnTo>
                <a:lnTo>
                  <a:pt x="732" y="368"/>
                </a:lnTo>
                <a:lnTo>
                  <a:pt x="752" y="350"/>
                </a:lnTo>
                <a:lnTo>
                  <a:pt x="772" y="348"/>
                </a:lnTo>
                <a:lnTo>
                  <a:pt x="782" y="330"/>
                </a:lnTo>
                <a:lnTo>
                  <a:pt x="782" y="314"/>
                </a:lnTo>
                <a:lnTo>
                  <a:pt x="796" y="310"/>
                </a:lnTo>
                <a:lnTo>
                  <a:pt x="804" y="290"/>
                </a:lnTo>
                <a:lnTo>
                  <a:pt x="812" y="276"/>
                </a:lnTo>
                <a:lnTo>
                  <a:pt x="800" y="256"/>
                </a:lnTo>
                <a:lnTo>
                  <a:pt x="800" y="254"/>
                </a:lnTo>
                <a:lnTo>
                  <a:pt x="792" y="228"/>
                </a:lnTo>
                <a:lnTo>
                  <a:pt x="792" y="226"/>
                </a:lnTo>
                <a:lnTo>
                  <a:pt x="788" y="198"/>
                </a:lnTo>
                <a:lnTo>
                  <a:pt x="778" y="182"/>
                </a:lnTo>
                <a:lnTo>
                  <a:pt x="764" y="168"/>
                </a:lnTo>
                <a:lnTo>
                  <a:pt x="764" y="166"/>
                </a:lnTo>
                <a:lnTo>
                  <a:pt x="762" y="150"/>
                </a:lnTo>
                <a:lnTo>
                  <a:pt x="736" y="158"/>
                </a:lnTo>
                <a:lnTo>
                  <a:pt x="724" y="144"/>
                </a:lnTo>
                <a:lnTo>
                  <a:pt x="688" y="118"/>
                </a:lnTo>
                <a:lnTo>
                  <a:pt x="686" y="118"/>
                </a:lnTo>
                <a:lnTo>
                  <a:pt x="672" y="100"/>
                </a:lnTo>
                <a:lnTo>
                  <a:pt x="664" y="94"/>
                </a:lnTo>
                <a:lnTo>
                  <a:pt x="658" y="102"/>
                </a:lnTo>
                <a:lnTo>
                  <a:pt x="658" y="104"/>
                </a:lnTo>
                <a:lnTo>
                  <a:pt x="658" y="106"/>
                </a:lnTo>
                <a:lnTo>
                  <a:pt x="656" y="106"/>
                </a:lnTo>
                <a:lnTo>
                  <a:pt x="644" y="106"/>
                </a:lnTo>
                <a:lnTo>
                  <a:pt x="642" y="106"/>
                </a:lnTo>
                <a:lnTo>
                  <a:pt x="616" y="78"/>
                </a:lnTo>
                <a:lnTo>
                  <a:pt x="606" y="72"/>
                </a:lnTo>
                <a:lnTo>
                  <a:pt x="596" y="62"/>
                </a:lnTo>
                <a:lnTo>
                  <a:pt x="584" y="54"/>
                </a:lnTo>
                <a:lnTo>
                  <a:pt x="584" y="52"/>
                </a:lnTo>
                <a:lnTo>
                  <a:pt x="570" y="44"/>
                </a:lnTo>
                <a:lnTo>
                  <a:pt x="562" y="50"/>
                </a:lnTo>
                <a:lnTo>
                  <a:pt x="560" y="52"/>
                </a:lnTo>
                <a:lnTo>
                  <a:pt x="552" y="50"/>
                </a:lnTo>
                <a:lnTo>
                  <a:pt x="544" y="54"/>
                </a:lnTo>
                <a:lnTo>
                  <a:pt x="542" y="56"/>
                </a:lnTo>
                <a:lnTo>
                  <a:pt x="530" y="58"/>
                </a:lnTo>
                <a:lnTo>
                  <a:pt x="484" y="30"/>
                </a:lnTo>
                <a:close/>
              </a:path>
            </a:pathLst>
          </a:custGeom>
          <a:solidFill>
            <a:srgbClr val="F5A61C"/>
          </a:solidFill>
          <a:ln w="317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山西"/>
          <p:cNvSpPr/>
          <p:nvPr/>
        </p:nvSpPr>
        <p:spPr>
          <a:xfrm>
            <a:off x="10788650" y="2098675"/>
            <a:ext cx="447675" cy="979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216" h="474">
                <a:moveTo>
                  <a:pt x="202" y="24"/>
                </a:moveTo>
                <a:lnTo>
                  <a:pt x="204" y="20"/>
                </a:lnTo>
                <a:lnTo>
                  <a:pt x="200" y="8"/>
                </a:lnTo>
                <a:lnTo>
                  <a:pt x="194" y="0"/>
                </a:lnTo>
                <a:lnTo>
                  <a:pt x="188" y="12"/>
                </a:lnTo>
                <a:lnTo>
                  <a:pt x="176" y="24"/>
                </a:lnTo>
                <a:lnTo>
                  <a:pt x="174" y="24"/>
                </a:lnTo>
                <a:lnTo>
                  <a:pt x="156" y="30"/>
                </a:lnTo>
                <a:lnTo>
                  <a:pt x="154" y="30"/>
                </a:lnTo>
                <a:lnTo>
                  <a:pt x="136" y="28"/>
                </a:lnTo>
                <a:lnTo>
                  <a:pt x="124" y="30"/>
                </a:lnTo>
                <a:lnTo>
                  <a:pt x="122" y="40"/>
                </a:lnTo>
                <a:lnTo>
                  <a:pt x="112" y="46"/>
                </a:lnTo>
                <a:lnTo>
                  <a:pt x="112" y="48"/>
                </a:lnTo>
                <a:lnTo>
                  <a:pt x="110" y="48"/>
                </a:lnTo>
                <a:lnTo>
                  <a:pt x="94" y="46"/>
                </a:lnTo>
                <a:lnTo>
                  <a:pt x="92" y="48"/>
                </a:lnTo>
                <a:lnTo>
                  <a:pt x="92" y="64"/>
                </a:lnTo>
                <a:lnTo>
                  <a:pt x="84" y="76"/>
                </a:lnTo>
                <a:lnTo>
                  <a:pt x="82" y="76"/>
                </a:lnTo>
                <a:lnTo>
                  <a:pt x="68" y="92"/>
                </a:lnTo>
                <a:lnTo>
                  <a:pt x="66" y="92"/>
                </a:lnTo>
                <a:lnTo>
                  <a:pt x="50" y="96"/>
                </a:lnTo>
                <a:lnTo>
                  <a:pt x="40" y="106"/>
                </a:lnTo>
                <a:lnTo>
                  <a:pt x="42" y="120"/>
                </a:lnTo>
                <a:lnTo>
                  <a:pt x="42" y="124"/>
                </a:lnTo>
                <a:lnTo>
                  <a:pt x="40" y="124"/>
                </a:lnTo>
                <a:lnTo>
                  <a:pt x="28" y="136"/>
                </a:lnTo>
                <a:lnTo>
                  <a:pt x="20" y="144"/>
                </a:lnTo>
                <a:lnTo>
                  <a:pt x="26" y="154"/>
                </a:lnTo>
                <a:lnTo>
                  <a:pt x="26" y="156"/>
                </a:lnTo>
                <a:lnTo>
                  <a:pt x="26" y="170"/>
                </a:lnTo>
                <a:lnTo>
                  <a:pt x="26" y="172"/>
                </a:lnTo>
                <a:lnTo>
                  <a:pt x="16" y="184"/>
                </a:lnTo>
                <a:lnTo>
                  <a:pt x="4" y="198"/>
                </a:lnTo>
                <a:lnTo>
                  <a:pt x="6" y="214"/>
                </a:lnTo>
                <a:lnTo>
                  <a:pt x="16" y="224"/>
                </a:lnTo>
                <a:lnTo>
                  <a:pt x="22" y="236"/>
                </a:lnTo>
                <a:lnTo>
                  <a:pt x="24" y="244"/>
                </a:lnTo>
                <a:lnTo>
                  <a:pt x="24" y="262"/>
                </a:lnTo>
                <a:lnTo>
                  <a:pt x="22" y="264"/>
                </a:lnTo>
                <a:lnTo>
                  <a:pt x="6" y="276"/>
                </a:lnTo>
                <a:lnTo>
                  <a:pt x="4" y="300"/>
                </a:lnTo>
                <a:lnTo>
                  <a:pt x="6" y="324"/>
                </a:lnTo>
                <a:lnTo>
                  <a:pt x="10" y="340"/>
                </a:lnTo>
                <a:lnTo>
                  <a:pt x="18" y="368"/>
                </a:lnTo>
                <a:lnTo>
                  <a:pt x="18" y="370"/>
                </a:lnTo>
                <a:lnTo>
                  <a:pt x="18" y="372"/>
                </a:lnTo>
                <a:lnTo>
                  <a:pt x="0" y="452"/>
                </a:lnTo>
                <a:lnTo>
                  <a:pt x="2" y="468"/>
                </a:lnTo>
                <a:lnTo>
                  <a:pt x="14" y="474"/>
                </a:lnTo>
                <a:lnTo>
                  <a:pt x="32" y="456"/>
                </a:lnTo>
                <a:lnTo>
                  <a:pt x="34" y="456"/>
                </a:lnTo>
                <a:lnTo>
                  <a:pt x="96" y="432"/>
                </a:lnTo>
                <a:lnTo>
                  <a:pt x="112" y="416"/>
                </a:lnTo>
                <a:lnTo>
                  <a:pt x="114" y="416"/>
                </a:lnTo>
                <a:lnTo>
                  <a:pt x="116" y="416"/>
                </a:lnTo>
                <a:lnTo>
                  <a:pt x="150" y="420"/>
                </a:lnTo>
                <a:lnTo>
                  <a:pt x="162" y="416"/>
                </a:lnTo>
                <a:lnTo>
                  <a:pt x="180" y="408"/>
                </a:lnTo>
                <a:lnTo>
                  <a:pt x="180" y="392"/>
                </a:lnTo>
                <a:lnTo>
                  <a:pt x="182" y="392"/>
                </a:lnTo>
                <a:lnTo>
                  <a:pt x="192" y="382"/>
                </a:lnTo>
                <a:lnTo>
                  <a:pt x="190" y="372"/>
                </a:lnTo>
                <a:lnTo>
                  <a:pt x="190" y="370"/>
                </a:lnTo>
                <a:lnTo>
                  <a:pt x="190" y="368"/>
                </a:lnTo>
                <a:lnTo>
                  <a:pt x="194" y="364"/>
                </a:lnTo>
                <a:lnTo>
                  <a:pt x="192" y="360"/>
                </a:lnTo>
                <a:lnTo>
                  <a:pt x="190" y="356"/>
                </a:lnTo>
                <a:lnTo>
                  <a:pt x="190" y="352"/>
                </a:lnTo>
                <a:lnTo>
                  <a:pt x="194" y="340"/>
                </a:lnTo>
                <a:lnTo>
                  <a:pt x="198" y="336"/>
                </a:lnTo>
                <a:lnTo>
                  <a:pt x="196" y="324"/>
                </a:lnTo>
                <a:lnTo>
                  <a:pt x="184" y="310"/>
                </a:lnTo>
                <a:lnTo>
                  <a:pt x="182" y="306"/>
                </a:lnTo>
                <a:lnTo>
                  <a:pt x="180" y="302"/>
                </a:lnTo>
                <a:lnTo>
                  <a:pt x="180" y="298"/>
                </a:lnTo>
                <a:lnTo>
                  <a:pt x="182" y="294"/>
                </a:lnTo>
                <a:lnTo>
                  <a:pt x="184" y="288"/>
                </a:lnTo>
                <a:lnTo>
                  <a:pt x="190" y="280"/>
                </a:lnTo>
                <a:lnTo>
                  <a:pt x="192" y="268"/>
                </a:lnTo>
                <a:lnTo>
                  <a:pt x="202" y="248"/>
                </a:lnTo>
                <a:lnTo>
                  <a:pt x="204" y="240"/>
                </a:lnTo>
                <a:lnTo>
                  <a:pt x="216" y="216"/>
                </a:lnTo>
                <a:lnTo>
                  <a:pt x="208" y="200"/>
                </a:lnTo>
                <a:lnTo>
                  <a:pt x="184" y="184"/>
                </a:lnTo>
                <a:lnTo>
                  <a:pt x="182" y="184"/>
                </a:lnTo>
                <a:lnTo>
                  <a:pt x="176" y="170"/>
                </a:lnTo>
                <a:lnTo>
                  <a:pt x="176" y="168"/>
                </a:lnTo>
                <a:lnTo>
                  <a:pt x="180" y="146"/>
                </a:lnTo>
                <a:lnTo>
                  <a:pt x="184" y="130"/>
                </a:lnTo>
                <a:lnTo>
                  <a:pt x="184" y="122"/>
                </a:lnTo>
                <a:lnTo>
                  <a:pt x="188" y="116"/>
                </a:lnTo>
                <a:lnTo>
                  <a:pt x="190" y="114"/>
                </a:lnTo>
                <a:lnTo>
                  <a:pt x="194" y="114"/>
                </a:lnTo>
                <a:lnTo>
                  <a:pt x="208" y="112"/>
                </a:lnTo>
                <a:lnTo>
                  <a:pt x="212" y="102"/>
                </a:lnTo>
                <a:lnTo>
                  <a:pt x="216" y="76"/>
                </a:lnTo>
                <a:lnTo>
                  <a:pt x="214" y="66"/>
                </a:lnTo>
                <a:lnTo>
                  <a:pt x="200" y="64"/>
                </a:lnTo>
                <a:lnTo>
                  <a:pt x="184" y="56"/>
                </a:lnTo>
                <a:lnTo>
                  <a:pt x="182" y="54"/>
                </a:lnTo>
                <a:lnTo>
                  <a:pt x="182" y="52"/>
                </a:lnTo>
                <a:lnTo>
                  <a:pt x="180" y="32"/>
                </a:lnTo>
                <a:lnTo>
                  <a:pt x="180" y="28"/>
                </a:lnTo>
                <a:lnTo>
                  <a:pt x="202" y="24"/>
                </a:lnTo>
                <a:close/>
              </a:path>
            </a:pathLst>
          </a:custGeom>
          <a:solidFill>
            <a:srgbClr val="F5A61C"/>
          </a:solidFill>
          <a:ln w="317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湖南"/>
          <p:cNvSpPr/>
          <p:nvPr/>
        </p:nvSpPr>
        <p:spPr>
          <a:xfrm>
            <a:off x="8972550" y="2212975"/>
            <a:ext cx="646113" cy="750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344" h="400">
                <a:moveTo>
                  <a:pt x="300" y="68"/>
                </a:moveTo>
                <a:lnTo>
                  <a:pt x="300" y="68"/>
                </a:lnTo>
                <a:lnTo>
                  <a:pt x="300" y="66"/>
                </a:lnTo>
                <a:lnTo>
                  <a:pt x="292" y="54"/>
                </a:lnTo>
                <a:lnTo>
                  <a:pt x="292" y="52"/>
                </a:lnTo>
                <a:lnTo>
                  <a:pt x="294" y="32"/>
                </a:lnTo>
                <a:lnTo>
                  <a:pt x="292" y="28"/>
                </a:lnTo>
                <a:lnTo>
                  <a:pt x="286" y="24"/>
                </a:lnTo>
                <a:lnTo>
                  <a:pt x="282" y="24"/>
                </a:lnTo>
                <a:lnTo>
                  <a:pt x="274" y="34"/>
                </a:lnTo>
                <a:lnTo>
                  <a:pt x="272" y="34"/>
                </a:lnTo>
                <a:lnTo>
                  <a:pt x="252" y="44"/>
                </a:lnTo>
                <a:lnTo>
                  <a:pt x="250" y="30"/>
                </a:lnTo>
                <a:lnTo>
                  <a:pt x="250" y="28"/>
                </a:lnTo>
                <a:lnTo>
                  <a:pt x="252" y="22"/>
                </a:lnTo>
                <a:lnTo>
                  <a:pt x="250" y="14"/>
                </a:lnTo>
                <a:lnTo>
                  <a:pt x="248" y="12"/>
                </a:lnTo>
                <a:lnTo>
                  <a:pt x="244" y="20"/>
                </a:lnTo>
                <a:lnTo>
                  <a:pt x="218" y="42"/>
                </a:lnTo>
                <a:lnTo>
                  <a:pt x="218" y="44"/>
                </a:lnTo>
                <a:lnTo>
                  <a:pt x="216" y="44"/>
                </a:lnTo>
                <a:lnTo>
                  <a:pt x="214" y="44"/>
                </a:lnTo>
                <a:lnTo>
                  <a:pt x="206" y="40"/>
                </a:lnTo>
                <a:lnTo>
                  <a:pt x="198" y="32"/>
                </a:lnTo>
                <a:lnTo>
                  <a:pt x="184" y="28"/>
                </a:lnTo>
                <a:lnTo>
                  <a:pt x="184" y="26"/>
                </a:lnTo>
                <a:lnTo>
                  <a:pt x="176" y="20"/>
                </a:lnTo>
                <a:lnTo>
                  <a:pt x="150" y="16"/>
                </a:lnTo>
                <a:lnTo>
                  <a:pt x="148" y="16"/>
                </a:lnTo>
                <a:lnTo>
                  <a:pt x="132" y="6"/>
                </a:lnTo>
                <a:lnTo>
                  <a:pt x="132" y="8"/>
                </a:lnTo>
                <a:lnTo>
                  <a:pt x="118" y="0"/>
                </a:lnTo>
                <a:lnTo>
                  <a:pt x="100" y="0"/>
                </a:lnTo>
                <a:lnTo>
                  <a:pt x="94" y="0"/>
                </a:lnTo>
                <a:lnTo>
                  <a:pt x="100" y="30"/>
                </a:lnTo>
                <a:lnTo>
                  <a:pt x="96" y="30"/>
                </a:lnTo>
                <a:lnTo>
                  <a:pt x="80" y="32"/>
                </a:lnTo>
                <a:lnTo>
                  <a:pt x="70" y="32"/>
                </a:lnTo>
                <a:lnTo>
                  <a:pt x="68" y="32"/>
                </a:lnTo>
                <a:lnTo>
                  <a:pt x="60" y="24"/>
                </a:lnTo>
                <a:lnTo>
                  <a:pt x="44" y="32"/>
                </a:lnTo>
                <a:lnTo>
                  <a:pt x="28" y="52"/>
                </a:lnTo>
                <a:lnTo>
                  <a:pt x="16" y="86"/>
                </a:lnTo>
                <a:lnTo>
                  <a:pt x="20" y="124"/>
                </a:lnTo>
                <a:lnTo>
                  <a:pt x="26" y="144"/>
                </a:lnTo>
                <a:lnTo>
                  <a:pt x="26" y="148"/>
                </a:lnTo>
                <a:lnTo>
                  <a:pt x="24" y="150"/>
                </a:lnTo>
                <a:lnTo>
                  <a:pt x="20" y="152"/>
                </a:lnTo>
                <a:lnTo>
                  <a:pt x="20" y="156"/>
                </a:lnTo>
                <a:lnTo>
                  <a:pt x="18" y="166"/>
                </a:lnTo>
                <a:lnTo>
                  <a:pt x="26" y="198"/>
                </a:lnTo>
                <a:lnTo>
                  <a:pt x="24" y="200"/>
                </a:lnTo>
                <a:lnTo>
                  <a:pt x="8" y="210"/>
                </a:lnTo>
                <a:lnTo>
                  <a:pt x="4" y="214"/>
                </a:lnTo>
                <a:lnTo>
                  <a:pt x="2" y="218"/>
                </a:lnTo>
                <a:lnTo>
                  <a:pt x="0" y="228"/>
                </a:lnTo>
                <a:lnTo>
                  <a:pt x="14" y="224"/>
                </a:lnTo>
                <a:lnTo>
                  <a:pt x="14" y="222"/>
                </a:lnTo>
                <a:lnTo>
                  <a:pt x="16" y="222"/>
                </a:lnTo>
                <a:lnTo>
                  <a:pt x="22" y="224"/>
                </a:lnTo>
                <a:lnTo>
                  <a:pt x="26" y="226"/>
                </a:lnTo>
                <a:lnTo>
                  <a:pt x="30" y="228"/>
                </a:lnTo>
                <a:lnTo>
                  <a:pt x="32" y="234"/>
                </a:lnTo>
                <a:lnTo>
                  <a:pt x="34" y="252"/>
                </a:lnTo>
                <a:lnTo>
                  <a:pt x="32" y="254"/>
                </a:lnTo>
                <a:lnTo>
                  <a:pt x="32" y="256"/>
                </a:lnTo>
                <a:lnTo>
                  <a:pt x="28" y="260"/>
                </a:lnTo>
                <a:lnTo>
                  <a:pt x="28" y="264"/>
                </a:lnTo>
                <a:lnTo>
                  <a:pt x="24" y="282"/>
                </a:lnTo>
                <a:lnTo>
                  <a:pt x="28" y="290"/>
                </a:lnTo>
                <a:lnTo>
                  <a:pt x="32" y="296"/>
                </a:lnTo>
                <a:lnTo>
                  <a:pt x="48" y="316"/>
                </a:lnTo>
                <a:lnTo>
                  <a:pt x="64" y="304"/>
                </a:lnTo>
                <a:lnTo>
                  <a:pt x="76" y="302"/>
                </a:lnTo>
                <a:lnTo>
                  <a:pt x="76" y="304"/>
                </a:lnTo>
                <a:lnTo>
                  <a:pt x="84" y="306"/>
                </a:lnTo>
                <a:lnTo>
                  <a:pt x="88" y="306"/>
                </a:lnTo>
                <a:lnTo>
                  <a:pt x="92" y="302"/>
                </a:lnTo>
                <a:lnTo>
                  <a:pt x="100" y="292"/>
                </a:lnTo>
                <a:lnTo>
                  <a:pt x="98" y="286"/>
                </a:lnTo>
                <a:lnTo>
                  <a:pt x="100" y="282"/>
                </a:lnTo>
                <a:lnTo>
                  <a:pt x="104" y="280"/>
                </a:lnTo>
                <a:lnTo>
                  <a:pt x="124" y="280"/>
                </a:lnTo>
                <a:lnTo>
                  <a:pt x="128" y="280"/>
                </a:lnTo>
                <a:lnTo>
                  <a:pt x="130" y="280"/>
                </a:lnTo>
                <a:lnTo>
                  <a:pt x="134" y="274"/>
                </a:lnTo>
                <a:lnTo>
                  <a:pt x="136" y="270"/>
                </a:lnTo>
                <a:lnTo>
                  <a:pt x="142" y="270"/>
                </a:lnTo>
                <a:lnTo>
                  <a:pt x="146" y="272"/>
                </a:lnTo>
                <a:lnTo>
                  <a:pt x="152" y="280"/>
                </a:lnTo>
                <a:lnTo>
                  <a:pt x="154" y="284"/>
                </a:lnTo>
                <a:lnTo>
                  <a:pt x="156" y="288"/>
                </a:lnTo>
                <a:lnTo>
                  <a:pt x="154" y="302"/>
                </a:lnTo>
                <a:lnTo>
                  <a:pt x="156" y="304"/>
                </a:lnTo>
                <a:lnTo>
                  <a:pt x="162" y="310"/>
                </a:lnTo>
                <a:lnTo>
                  <a:pt x="164" y="316"/>
                </a:lnTo>
                <a:lnTo>
                  <a:pt x="162" y="330"/>
                </a:lnTo>
                <a:lnTo>
                  <a:pt x="158" y="340"/>
                </a:lnTo>
                <a:lnTo>
                  <a:pt x="154" y="344"/>
                </a:lnTo>
                <a:lnTo>
                  <a:pt x="142" y="370"/>
                </a:lnTo>
                <a:lnTo>
                  <a:pt x="146" y="372"/>
                </a:lnTo>
                <a:lnTo>
                  <a:pt x="164" y="372"/>
                </a:lnTo>
                <a:lnTo>
                  <a:pt x="168" y="374"/>
                </a:lnTo>
                <a:lnTo>
                  <a:pt x="168" y="376"/>
                </a:lnTo>
                <a:lnTo>
                  <a:pt x="164" y="388"/>
                </a:lnTo>
                <a:lnTo>
                  <a:pt x="164" y="394"/>
                </a:lnTo>
                <a:lnTo>
                  <a:pt x="172" y="398"/>
                </a:lnTo>
                <a:lnTo>
                  <a:pt x="176" y="400"/>
                </a:lnTo>
                <a:lnTo>
                  <a:pt x="178" y="398"/>
                </a:lnTo>
                <a:lnTo>
                  <a:pt x="188" y="394"/>
                </a:lnTo>
                <a:lnTo>
                  <a:pt x="194" y="392"/>
                </a:lnTo>
                <a:lnTo>
                  <a:pt x="204" y="392"/>
                </a:lnTo>
                <a:lnTo>
                  <a:pt x="216" y="380"/>
                </a:lnTo>
                <a:lnTo>
                  <a:pt x="216" y="366"/>
                </a:lnTo>
                <a:lnTo>
                  <a:pt x="216" y="360"/>
                </a:lnTo>
                <a:lnTo>
                  <a:pt x="216" y="356"/>
                </a:lnTo>
                <a:lnTo>
                  <a:pt x="220" y="354"/>
                </a:lnTo>
                <a:lnTo>
                  <a:pt x="224" y="354"/>
                </a:lnTo>
                <a:lnTo>
                  <a:pt x="230" y="356"/>
                </a:lnTo>
                <a:lnTo>
                  <a:pt x="236" y="360"/>
                </a:lnTo>
                <a:lnTo>
                  <a:pt x="256" y="372"/>
                </a:lnTo>
                <a:lnTo>
                  <a:pt x="264" y="376"/>
                </a:lnTo>
                <a:lnTo>
                  <a:pt x="270" y="378"/>
                </a:lnTo>
                <a:lnTo>
                  <a:pt x="270" y="376"/>
                </a:lnTo>
                <a:lnTo>
                  <a:pt x="270" y="370"/>
                </a:lnTo>
                <a:lnTo>
                  <a:pt x="266" y="360"/>
                </a:lnTo>
                <a:lnTo>
                  <a:pt x="256" y="344"/>
                </a:lnTo>
                <a:lnTo>
                  <a:pt x="256" y="342"/>
                </a:lnTo>
                <a:lnTo>
                  <a:pt x="256" y="340"/>
                </a:lnTo>
                <a:lnTo>
                  <a:pt x="264" y="332"/>
                </a:lnTo>
                <a:lnTo>
                  <a:pt x="274" y="326"/>
                </a:lnTo>
                <a:lnTo>
                  <a:pt x="282" y="324"/>
                </a:lnTo>
                <a:lnTo>
                  <a:pt x="292" y="326"/>
                </a:lnTo>
                <a:lnTo>
                  <a:pt x="320" y="340"/>
                </a:lnTo>
                <a:lnTo>
                  <a:pt x="332" y="332"/>
                </a:lnTo>
                <a:lnTo>
                  <a:pt x="334" y="332"/>
                </a:lnTo>
                <a:lnTo>
                  <a:pt x="334" y="330"/>
                </a:lnTo>
                <a:lnTo>
                  <a:pt x="332" y="328"/>
                </a:lnTo>
                <a:lnTo>
                  <a:pt x="334" y="326"/>
                </a:lnTo>
                <a:lnTo>
                  <a:pt x="340" y="314"/>
                </a:lnTo>
                <a:lnTo>
                  <a:pt x="344" y="304"/>
                </a:lnTo>
                <a:lnTo>
                  <a:pt x="344" y="298"/>
                </a:lnTo>
                <a:lnTo>
                  <a:pt x="344" y="292"/>
                </a:lnTo>
                <a:lnTo>
                  <a:pt x="338" y="286"/>
                </a:lnTo>
                <a:lnTo>
                  <a:pt x="334" y="284"/>
                </a:lnTo>
                <a:lnTo>
                  <a:pt x="332" y="284"/>
                </a:lnTo>
                <a:lnTo>
                  <a:pt x="330" y="276"/>
                </a:lnTo>
                <a:lnTo>
                  <a:pt x="332" y="276"/>
                </a:lnTo>
                <a:lnTo>
                  <a:pt x="338" y="272"/>
                </a:lnTo>
                <a:lnTo>
                  <a:pt x="340" y="268"/>
                </a:lnTo>
                <a:lnTo>
                  <a:pt x="338" y="264"/>
                </a:lnTo>
                <a:lnTo>
                  <a:pt x="326" y="252"/>
                </a:lnTo>
                <a:lnTo>
                  <a:pt x="326" y="250"/>
                </a:lnTo>
                <a:lnTo>
                  <a:pt x="320" y="232"/>
                </a:lnTo>
                <a:lnTo>
                  <a:pt x="316" y="214"/>
                </a:lnTo>
                <a:lnTo>
                  <a:pt x="316" y="196"/>
                </a:lnTo>
                <a:lnTo>
                  <a:pt x="316" y="188"/>
                </a:lnTo>
                <a:lnTo>
                  <a:pt x="308" y="196"/>
                </a:lnTo>
                <a:lnTo>
                  <a:pt x="302" y="204"/>
                </a:lnTo>
                <a:lnTo>
                  <a:pt x="300" y="170"/>
                </a:lnTo>
                <a:lnTo>
                  <a:pt x="300" y="168"/>
                </a:lnTo>
                <a:lnTo>
                  <a:pt x="322" y="138"/>
                </a:lnTo>
                <a:lnTo>
                  <a:pt x="334" y="124"/>
                </a:lnTo>
                <a:lnTo>
                  <a:pt x="326" y="100"/>
                </a:lnTo>
                <a:lnTo>
                  <a:pt x="322" y="76"/>
                </a:lnTo>
                <a:lnTo>
                  <a:pt x="308" y="70"/>
                </a:lnTo>
                <a:lnTo>
                  <a:pt x="300" y="68"/>
                </a:lnTo>
                <a:close/>
              </a:path>
            </a:pathLst>
          </a:custGeom>
          <a:solidFill>
            <a:srgbClr val="404040"/>
          </a:solidFill>
          <a:ln w="317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矩形 82"/>
          <p:cNvSpPr/>
          <p:nvPr/>
        </p:nvSpPr>
        <p:spPr>
          <a:xfrm>
            <a:off x="8759825" y="3308350"/>
            <a:ext cx="10715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40%</a:t>
            </a:r>
            <a:endParaRPr lang="en-US" altLang="zh-CN" sz="32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896" name="矩形 83"/>
          <p:cNvSpPr/>
          <p:nvPr/>
        </p:nvSpPr>
        <p:spPr>
          <a:xfrm>
            <a:off x="10475913" y="3308350"/>
            <a:ext cx="10731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30%</a:t>
            </a:r>
            <a:endParaRPr lang="en-US" altLang="zh-CN" sz="3200" b="1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6869113" y="4760913"/>
            <a:ext cx="4884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8" name="文本框 87"/>
          <p:cNvSpPr txBox="1"/>
          <p:nvPr/>
        </p:nvSpPr>
        <p:spPr>
          <a:xfrm>
            <a:off x="6869113" y="4984750"/>
            <a:ext cx="14065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899" name="TextBox 15"/>
          <p:cNvSpPr txBox="1"/>
          <p:nvPr/>
        </p:nvSpPr>
        <p:spPr>
          <a:xfrm>
            <a:off x="6869113" y="5284788"/>
            <a:ext cx="4814887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900" name="矩形 1"/>
          <p:cNvSpPr/>
          <p:nvPr/>
        </p:nvSpPr>
        <p:spPr>
          <a:xfrm>
            <a:off x="8129588" y="3908425"/>
            <a:ext cx="23637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</a:p>
          <a:p>
            <a:pPr algn="ctr"/>
            <a:r>
              <a:rPr lang="zh-CN" altLang="en-US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901" name="矩形 1"/>
          <p:cNvSpPr/>
          <p:nvPr/>
        </p:nvSpPr>
        <p:spPr>
          <a:xfrm>
            <a:off x="9831388" y="3910013"/>
            <a:ext cx="23637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</a:p>
          <a:p>
            <a:pPr algn="ctr"/>
            <a:r>
              <a:rPr lang="zh-CN" altLang="en-US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11"/>
          <p:cNvSpPr/>
          <p:nvPr/>
        </p:nvSpPr>
        <p:spPr>
          <a:xfrm>
            <a:off x="4368506" y="4916488"/>
            <a:ext cx="3475631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43" name="矩形 1"/>
          <p:cNvSpPr/>
          <p:nvPr/>
        </p:nvSpPr>
        <p:spPr>
          <a:xfrm>
            <a:off x="5364163" y="869950"/>
            <a:ext cx="1463675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8875" y="1617161"/>
            <a:ext cx="10072153" cy="5090042"/>
            <a:chOff x="714375" y="785813"/>
            <a:chExt cx="7767638" cy="38274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" name="Freeform 4"/>
            <p:cNvSpPr/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5" name="Freeform 46"/>
            <p:cNvSpPr/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8" name="Freeform 49"/>
            <p:cNvSpPr/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49" name="Freeform 50"/>
            <p:cNvSpPr/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0" name="Freeform 51"/>
            <p:cNvSpPr/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1" name="Freeform 52"/>
            <p:cNvSpPr/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2" name="Freeform 53"/>
            <p:cNvSpPr/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3" name="Freeform 54"/>
            <p:cNvSpPr/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4" name="Freeform 55"/>
            <p:cNvSpPr/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6" name="Freeform 57"/>
            <p:cNvSpPr/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8" name="Freeform 59"/>
            <p:cNvSpPr/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59" name="Freeform 60"/>
            <p:cNvSpPr/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0" name="Freeform 61"/>
            <p:cNvSpPr/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1" name="Freeform 62"/>
            <p:cNvSpPr/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2" name="Freeform 63"/>
            <p:cNvSpPr/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3" name="Freeform 64"/>
            <p:cNvSpPr/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4" name="Freeform 65"/>
            <p:cNvSpPr/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5" name="Freeform 66"/>
            <p:cNvSpPr/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6" name="Freeform 67"/>
            <p:cNvSpPr/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7" name="Freeform 68"/>
            <p:cNvSpPr/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8" name="Freeform 69"/>
            <p:cNvSpPr/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69" name="Freeform 70"/>
            <p:cNvSpPr/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0" name="Freeform 71"/>
            <p:cNvSpPr/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1" name="Freeform 72"/>
            <p:cNvSpPr/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2" name="Freeform 73"/>
            <p:cNvSpPr/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3" name="Freeform 74"/>
            <p:cNvSpPr/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4" name="Freeform 75"/>
            <p:cNvSpPr/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5" name="Freeform 76"/>
            <p:cNvSpPr/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6" name="Freeform 77"/>
            <p:cNvSpPr/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7" name="Freeform 78"/>
            <p:cNvSpPr/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79" name="Freeform 80"/>
            <p:cNvSpPr/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0" name="Freeform 81"/>
            <p:cNvSpPr/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1" name="Freeform 82"/>
            <p:cNvSpPr/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6" name="Freeform 87"/>
            <p:cNvSpPr/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7" name="Freeform 88"/>
            <p:cNvSpPr/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8" name="Freeform 89"/>
            <p:cNvSpPr/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89" name="Freeform 90"/>
            <p:cNvSpPr/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0" name="Freeform 91"/>
            <p:cNvSpPr/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1" name="Freeform 92"/>
            <p:cNvSpPr/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2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3" name="Freeform 94"/>
            <p:cNvSpPr/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5" name="Freeform 96"/>
            <p:cNvSpPr/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6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7" name="Freeform 98"/>
            <p:cNvSpPr/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8" name="Freeform 99"/>
            <p:cNvSpPr/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99" name="Freeform 100"/>
            <p:cNvSpPr/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0" name="Freeform 101"/>
            <p:cNvSpPr/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1" name="Freeform 102"/>
            <p:cNvSpPr/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2" name="Freeform 103"/>
            <p:cNvSpPr/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3" name="Freeform 104"/>
            <p:cNvSpPr/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4" name="Freeform 105"/>
            <p:cNvSpPr/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5" name="Freeform 106"/>
            <p:cNvSpPr/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6" name="Freeform 107"/>
            <p:cNvSpPr/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7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8" name="Freeform 109"/>
            <p:cNvSpPr/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09" name="Freeform 110"/>
            <p:cNvSpPr/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0" name="Freeform 111"/>
            <p:cNvSpPr/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1" name="Freeform 112"/>
            <p:cNvSpPr/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2" name="Freeform 113"/>
            <p:cNvSpPr/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3" name="Freeform 114"/>
            <p:cNvSpPr/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4" name="Freeform 115"/>
            <p:cNvSpPr/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5" name="Freeform 116"/>
            <p:cNvSpPr/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6" name="Freeform 117"/>
            <p:cNvSpPr/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7" name="Freeform 118"/>
            <p:cNvSpPr/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8" name="Freeform 119"/>
            <p:cNvSpPr/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19" name="Freeform 120"/>
            <p:cNvSpPr/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0" name="Freeform 121"/>
            <p:cNvSpPr/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1" name="Freeform 122"/>
            <p:cNvSpPr/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2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3" name="Freeform 124"/>
            <p:cNvSpPr>
              <a:spLocks noEditPoints="1"/>
            </p:cNvSpPr>
            <p:nvPr/>
          </p:nvSpPr>
          <p:spPr bwMode="auto">
            <a:xfrm>
              <a:off x="1298575" y="803275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4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5" name="Freeform 126"/>
            <p:cNvSpPr>
              <a:spLocks noEditPoints="1"/>
            </p:cNvSpPr>
            <p:nvPr/>
          </p:nvSpPr>
          <p:spPr bwMode="auto">
            <a:xfrm>
              <a:off x="4159250" y="2241550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6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7" name="Freeform 128"/>
            <p:cNvSpPr/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8" name="Freeform 129"/>
            <p:cNvSpPr/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29" name="Freeform 130"/>
            <p:cNvSpPr/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0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1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2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3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4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5" name="Freeform 136"/>
            <p:cNvSpPr/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6" name="Freeform 137"/>
            <p:cNvSpPr/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7" name="Freeform 138"/>
            <p:cNvSpPr/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8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39" name="Freeform 140"/>
            <p:cNvSpPr/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0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1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solidFill>
              <a:srgbClr val="F5A61C"/>
            </a:solidFill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2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3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4" name="Freeform 145"/>
            <p:cNvSpPr/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5" name="Freeform 146"/>
            <p:cNvSpPr/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6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7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8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49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0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1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2" name="Freeform 153"/>
            <p:cNvSpPr/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3" name="Freeform 154"/>
            <p:cNvSpPr/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4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5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6" name="Freeform 158"/>
            <p:cNvSpPr/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7" name="Freeform 159"/>
            <p:cNvSpPr/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8" name="Freeform 160"/>
            <p:cNvSpPr/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59" name="Freeform 161"/>
            <p:cNvSpPr/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0" name="Freeform 162"/>
            <p:cNvSpPr/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1" name="Freeform 163"/>
            <p:cNvSpPr/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2" name="Freeform 164"/>
            <p:cNvSpPr/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3" name="Freeform 165"/>
            <p:cNvSpPr/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4" name="Freeform 166"/>
            <p:cNvSpPr/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5" name="Freeform 167"/>
            <p:cNvSpPr/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6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7" name="Freeform 169"/>
            <p:cNvSpPr/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8" name="Freeform 170"/>
            <p:cNvSpPr/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69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70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71" name="Freeform 173"/>
            <p:cNvSpPr/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72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73" name="Freeform 175"/>
            <p:cNvSpPr/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  <p:sp>
          <p:nvSpPr>
            <p:cNvPr id="174" name="Freeform 176"/>
            <p:cNvSpPr/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>
                <a:ea typeface="Arial" panose="020B0604020202020204" pitchFamily="34" charset="0"/>
              </a:endParaRPr>
            </a:p>
          </p:txBody>
        </p:sp>
      </p:grpSp>
      <p:sp>
        <p:nvSpPr>
          <p:cNvPr id="175" name="椭圆 174"/>
          <p:cNvSpPr/>
          <p:nvPr/>
        </p:nvSpPr>
        <p:spPr>
          <a:xfrm>
            <a:off x="3087688" y="3035300"/>
            <a:ext cx="914400" cy="914400"/>
          </a:xfrm>
          <a:prstGeom prst="ellipse">
            <a:avLst/>
          </a:prstGeom>
          <a:solidFill>
            <a:srgbClr val="F5A61C">
              <a:alpha val="50000"/>
            </a:srgb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192588" y="4779963"/>
            <a:ext cx="601663" cy="603250"/>
          </a:xfrm>
          <a:prstGeom prst="ellipse">
            <a:avLst/>
          </a:prstGeom>
          <a:solidFill>
            <a:srgbClr val="F5A61C">
              <a:alpha val="50000"/>
            </a:srgb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11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endParaRPr lang="zh-CN" altLang="en-US" sz="11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9540875" y="5667375"/>
            <a:ext cx="365125" cy="363538"/>
          </a:xfrm>
          <a:prstGeom prst="ellipse">
            <a:avLst/>
          </a:prstGeom>
          <a:solidFill>
            <a:srgbClr val="F5A61C">
              <a:alpha val="50000"/>
            </a:srgb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600" strike="noStrike" noProof="1"/>
          </a:p>
        </p:txBody>
      </p:sp>
      <p:sp>
        <p:nvSpPr>
          <p:cNvPr id="178" name="椭圆 177"/>
          <p:cNvSpPr/>
          <p:nvPr/>
        </p:nvSpPr>
        <p:spPr>
          <a:xfrm>
            <a:off x="7677150" y="2836863"/>
            <a:ext cx="1631950" cy="1630363"/>
          </a:xfrm>
          <a:prstGeom prst="ellipse">
            <a:avLst/>
          </a:prstGeom>
          <a:solidFill>
            <a:srgbClr val="F5A61C">
              <a:alpha val="50000"/>
            </a:srgb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3200" b="1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  <a:endParaRPr lang="zh-CN" altLang="en-US" sz="3200" b="1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矩形 14"/>
          <p:cNvSpPr/>
          <p:nvPr/>
        </p:nvSpPr>
        <p:spPr>
          <a:xfrm>
            <a:off x="3971925" y="2125663"/>
            <a:ext cx="452755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9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Thanks</a:t>
            </a:r>
            <a:endParaRPr lang="en-US" altLang="zh-CN" sz="166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3" idx="6"/>
            <a:endCxn id="5" idx="2"/>
          </p:cNvCxnSpPr>
          <p:nvPr/>
        </p:nvCxnSpPr>
        <p:spPr>
          <a:xfrm>
            <a:off x="3176588" y="4065588"/>
            <a:ext cx="3614738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椭圆 2"/>
          <p:cNvSpPr/>
          <p:nvPr/>
        </p:nvSpPr>
        <p:spPr>
          <a:xfrm>
            <a:off x="617538" y="2784475"/>
            <a:ext cx="2559050" cy="25606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6791325" y="3505200"/>
            <a:ext cx="1119188" cy="1119188"/>
          </a:xfrm>
          <a:prstGeom prst="ellipse">
            <a:avLst/>
          </a:prstGeom>
          <a:solidFill>
            <a:srgbClr val="F5A61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6" name="直接连接符 5"/>
          <p:cNvCxnSpPr>
            <a:stCxn id="5" idx="0"/>
            <a:endCxn id="13" idx="4"/>
          </p:cNvCxnSpPr>
          <p:nvPr/>
        </p:nvCxnSpPr>
        <p:spPr>
          <a:xfrm flipV="1">
            <a:off x="7351713" y="2633663"/>
            <a:ext cx="0" cy="871538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>
            <a:stCxn id="5" idx="7"/>
            <a:endCxn id="13" idx="4"/>
          </p:cNvCxnSpPr>
          <p:nvPr/>
        </p:nvCxnSpPr>
        <p:spPr>
          <a:xfrm flipV="1">
            <a:off x="7747000" y="3022600"/>
            <a:ext cx="668338" cy="646113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/>
          <p:cNvCxnSpPr>
            <a:stCxn id="5" idx="5"/>
            <a:endCxn id="13" idx="4"/>
          </p:cNvCxnSpPr>
          <p:nvPr/>
        </p:nvCxnSpPr>
        <p:spPr>
          <a:xfrm>
            <a:off x="7747000" y="4460875"/>
            <a:ext cx="712788" cy="688975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连接符 8"/>
          <p:cNvCxnSpPr>
            <a:stCxn id="5" idx="4"/>
            <a:endCxn id="16" idx="0"/>
          </p:cNvCxnSpPr>
          <p:nvPr/>
        </p:nvCxnSpPr>
        <p:spPr>
          <a:xfrm>
            <a:off x="7351713" y="4624388"/>
            <a:ext cx="11113" cy="842963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stCxn id="5" idx="3"/>
            <a:endCxn id="17" idx="7"/>
          </p:cNvCxnSpPr>
          <p:nvPr/>
        </p:nvCxnSpPr>
        <p:spPr>
          <a:xfrm flipH="1">
            <a:off x="6270625" y="4460875"/>
            <a:ext cx="684213" cy="642938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>
            <a:stCxn id="5" idx="1"/>
            <a:endCxn id="17" idx="7"/>
          </p:cNvCxnSpPr>
          <p:nvPr/>
        </p:nvCxnSpPr>
        <p:spPr>
          <a:xfrm flipH="1" flipV="1">
            <a:off x="6296025" y="3009900"/>
            <a:ext cx="658813" cy="658813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5702300" y="2443163"/>
            <a:ext cx="681038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7010400" y="1951038"/>
            <a:ext cx="682625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8308975" y="2432050"/>
            <a:ext cx="682625" cy="681038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8355013" y="5051425"/>
            <a:ext cx="681038" cy="681038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" name="椭圆 15"/>
          <p:cNvSpPr/>
          <p:nvPr/>
        </p:nvSpPr>
        <p:spPr>
          <a:xfrm>
            <a:off x="7021513" y="5467350"/>
            <a:ext cx="682625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" name="椭圆 16"/>
          <p:cNvSpPr/>
          <p:nvPr/>
        </p:nvSpPr>
        <p:spPr>
          <a:xfrm>
            <a:off x="5688013" y="5003800"/>
            <a:ext cx="682625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8753475" y="3721100"/>
            <a:ext cx="681038" cy="682625"/>
          </a:xfrm>
          <a:prstGeom prst="ellipse">
            <a:avLst/>
          </a:prstGeom>
          <a:solidFill>
            <a:srgbClr val="F5A61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31" name="直接连接符 30"/>
          <p:cNvCxnSpPr>
            <a:stCxn id="5" idx="6"/>
            <a:endCxn id="23" idx="2"/>
          </p:cNvCxnSpPr>
          <p:nvPr/>
        </p:nvCxnSpPr>
        <p:spPr>
          <a:xfrm flipV="1">
            <a:off x="7910513" y="4062413"/>
            <a:ext cx="842963" cy="3175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stCxn id="5" idx="6"/>
            <a:endCxn id="23" idx="2"/>
          </p:cNvCxnSpPr>
          <p:nvPr/>
        </p:nvCxnSpPr>
        <p:spPr>
          <a:xfrm>
            <a:off x="9442450" y="4065588"/>
            <a:ext cx="909638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椭圆 32"/>
          <p:cNvSpPr/>
          <p:nvPr/>
        </p:nvSpPr>
        <p:spPr>
          <a:xfrm>
            <a:off x="10355263" y="3721100"/>
            <a:ext cx="682625" cy="682625"/>
          </a:xfrm>
          <a:prstGeom prst="ellipse">
            <a:avLst/>
          </a:prstGeom>
          <a:solidFill>
            <a:srgbClr val="F5A61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35" name="直接连接符 34"/>
          <p:cNvCxnSpPr>
            <a:stCxn id="23" idx="0"/>
            <a:endCxn id="36" idx="3"/>
          </p:cNvCxnSpPr>
          <p:nvPr/>
        </p:nvCxnSpPr>
        <p:spPr>
          <a:xfrm flipV="1">
            <a:off x="9093200" y="2946400"/>
            <a:ext cx="708025" cy="77470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9701213" y="2363788"/>
            <a:ext cx="682625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38" name="直接连接符 37"/>
          <p:cNvCxnSpPr>
            <a:stCxn id="23" idx="0"/>
            <a:endCxn id="39" idx="3"/>
          </p:cNvCxnSpPr>
          <p:nvPr/>
        </p:nvCxnSpPr>
        <p:spPr>
          <a:xfrm>
            <a:off x="9104313" y="4403725"/>
            <a:ext cx="706438" cy="77470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椭圆 38"/>
          <p:cNvSpPr/>
          <p:nvPr/>
        </p:nvSpPr>
        <p:spPr>
          <a:xfrm flipV="1">
            <a:off x="9710738" y="5078413"/>
            <a:ext cx="682625" cy="681038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312" name="文本框 48"/>
          <p:cNvSpPr txBox="1"/>
          <p:nvPr/>
        </p:nvSpPr>
        <p:spPr>
          <a:xfrm>
            <a:off x="3321050" y="3562350"/>
            <a:ext cx="29749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41214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000" dirty="0">
              <a:solidFill>
                <a:srgbClr val="141214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313" name="矩形 49"/>
          <p:cNvSpPr/>
          <p:nvPr/>
        </p:nvSpPr>
        <p:spPr>
          <a:xfrm>
            <a:off x="3167063" y="4121150"/>
            <a:ext cx="3368675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This is an example text.</a:t>
            </a:r>
            <a:r>
              <a:rPr lang="ru-RU" altLang="zh-CN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Go ahead and replace it with your own text. 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3" name="KSO_Shape"/>
          <p:cNvSpPr/>
          <p:nvPr/>
        </p:nvSpPr>
        <p:spPr bwMode="auto">
          <a:xfrm>
            <a:off x="7118350" y="3705225"/>
            <a:ext cx="465138" cy="698500"/>
          </a:xfrm>
          <a:custGeom>
            <a:avLst/>
            <a:gdLst>
              <a:gd name="T0" fmla="*/ 901841 w 1357313"/>
              <a:gd name="T1" fmla="*/ 1418297 h 2041525"/>
              <a:gd name="T2" fmla="*/ 952713 w 1357313"/>
              <a:gd name="T3" fmla="*/ 1537310 h 2041525"/>
              <a:gd name="T4" fmla="*/ 324238 w 1357313"/>
              <a:gd name="T5" fmla="*/ 1501582 h 2041525"/>
              <a:gd name="T6" fmla="*/ 380048 w 1357313"/>
              <a:gd name="T7" fmla="*/ 1395135 h 2041525"/>
              <a:gd name="T8" fmla="*/ 837417 w 1357313"/>
              <a:gd name="T9" fmla="*/ 530566 h 2041525"/>
              <a:gd name="T10" fmla="*/ 669920 w 1357313"/>
              <a:gd name="T11" fmla="*/ 686107 h 2041525"/>
              <a:gd name="T12" fmla="*/ 595424 w 1357313"/>
              <a:gd name="T13" fmla="*/ 686107 h 2041525"/>
              <a:gd name="T14" fmla="*/ 427927 w 1357313"/>
              <a:gd name="T15" fmla="*/ 530566 h 2041525"/>
              <a:gd name="T16" fmla="*/ 206486 w 1357313"/>
              <a:gd name="T17" fmla="*/ 405798 h 2041525"/>
              <a:gd name="T18" fmla="*/ 269716 w 1357313"/>
              <a:gd name="T19" fmla="*/ 553495 h 2041525"/>
              <a:gd name="T20" fmla="*/ 416183 w 1357313"/>
              <a:gd name="T21" fmla="*/ 730090 h 2041525"/>
              <a:gd name="T22" fmla="*/ 523871 w 1357313"/>
              <a:gd name="T23" fmla="*/ 839505 h 2041525"/>
              <a:gd name="T24" fmla="*/ 549065 w 1357313"/>
              <a:gd name="T25" fmla="*/ 957810 h 2041525"/>
              <a:gd name="T26" fmla="*/ 521401 w 1357313"/>
              <a:gd name="T27" fmla="*/ 1070930 h 2041525"/>
              <a:gd name="T28" fmla="*/ 406056 w 1357313"/>
              <a:gd name="T29" fmla="*/ 1185778 h 2041525"/>
              <a:gd name="T30" fmla="*/ 263047 w 1357313"/>
              <a:gd name="T31" fmla="*/ 1361879 h 2041525"/>
              <a:gd name="T32" fmla="*/ 205745 w 1357313"/>
              <a:gd name="T33" fmla="*/ 1502167 h 2041525"/>
              <a:gd name="T34" fmla="*/ 1072195 w 1357313"/>
              <a:gd name="T35" fmla="*/ 1557244 h 2041525"/>
              <a:gd name="T36" fmla="*/ 1021808 w 1357313"/>
              <a:gd name="T37" fmla="*/ 1393740 h 2041525"/>
              <a:gd name="T38" fmla="*/ 889667 w 1357313"/>
              <a:gd name="T39" fmla="*/ 1217639 h 2041525"/>
              <a:gd name="T40" fmla="*/ 755797 w 1357313"/>
              <a:gd name="T41" fmla="*/ 1087231 h 2041525"/>
              <a:gd name="T42" fmla="*/ 719983 w 1357313"/>
              <a:gd name="T43" fmla="*/ 986954 h 2041525"/>
              <a:gd name="T44" fmla="*/ 728381 w 1357313"/>
              <a:gd name="T45" fmla="*/ 880504 h 2041525"/>
              <a:gd name="T46" fmla="*/ 790870 w 1357313"/>
              <a:gd name="T47" fmla="*/ 784920 h 2041525"/>
              <a:gd name="T48" fmla="*/ 959566 w 1357313"/>
              <a:gd name="T49" fmla="*/ 605115 h 2041525"/>
              <a:gd name="T50" fmla="*/ 1046261 w 1357313"/>
              <a:gd name="T51" fmla="*/ 456677 h 2041525"/>
              <a:gd name="T52" fmla="*/ 1090473 w 1357313"/>
              <a:gd name="T53" fmla="*/ 209197 h 2041525"/>
              <a:gd name="T54" fmla="*/ 1216685 w 1357313"/>
              <a:gd name="T55" fmla="*/ 15314 h 2041525"/>
              <a:gd name="T56" fmla="*/ 1260650 w 1357313"/>
              <a:gd name="T57" fmla="*/ 68662 h 2041525"/>
              <a:gd name="T58" fmla="*/ 1261391 w 1357313"/>
              <a:gd name="T59" fmla="*/ 138313 h 2041525"/>
              <a:gd name="T60" fmla="*/ 1222613 w 1357313"/>
              <a:gd name="T61" fmla="*/ 189932 h 2041525"/>
              <a:gd name="T62" fmla="*/ 1165311 w 1357313"/>
              <a:gd name="T63" fmla="*/ 293419 h 2041525"/>
              <a:gd name="T64" fmla="*/ 1116654 w 1357313"/>
              <a:gd name="T65" fmla="*/ 524844 h 2041525"/>
              <a:gd name="T66" fmla="*/ 1012670 w 1357313"/>
              <a:gd name="T67" fmla="*/ 704403 h 2041525"/>
              <a:gd name="T68" fmla="*/ 829154 w 1357313"/>
              <a:gd name="T69" fmla="*/ 889890 h 2041525"/>
              <a:gd name="T70" fmla="*/ 817052 w 1357313"/>
              <a:gd name="T71" fmla="*/ 962009 h 2041525"/>
              <a:gd name="T72" fmla="*/ 905969 w 1357313"/>
              <a:gd name="T73" fmla="*/ 1085008 h 2041525"/>
              <a:gd name="T74" fmla="*/ 1048237 w 1357313"/>
              <a:gd name="T75" fmla="*/ 1249500 h 2041525"/>
              <a:gd name="T76" fmla="*/ 1134190 w 1357313"/>
              <a:gd name="T77" fmla="*/ 1433011 h 2041525"/>
              <a:gd name="T78" fmla="*/ 1183588 w 1357313"/>
              <a:gd name="T79" fmla="*/ 1698520 h 2041525"/>
              <a:gd name="T80" fmla="*/ 1240149 w 1357313"/>
              <a:gd name="T81" fmla="*/ 1730629 h 2041525"/>
              <a:gd name="T82" fmla="*/ 1266331 w 1357313"/>
              <a:gd name="T83" fmla="*/ 1790399 h 2041525"/>
              <a:gd name="T84" fmla="*/ 1249041 w 1357313"/>
              <a:gd name="T85" fmla="*/ 1858814 h 2041525"/>
              <a:gd name="T86" fmla="*/ 1193468 w 1357313"/>
              <a:gd name="T87" fmla="*/ 1900307 h 2041525"/>
              <a:gd name="T88" fmla="*/ 68664 w 1357313"/>
              <a:gd name="T89" fmla="*/ 1898578 h 2041525"/>
              <a:gd name="T90" fmla="*/ 15067 w 1357313"/>
              <a:gd name="T91" fmla="*/ 1854615 h 2041525"/>
              <a:gd name="T92" fmla="*/ 988 w 1357313"/>
              <a:gd name="T93" fmla="*/ 1785459 h 2041525"/>
              <a:gd name="T94" fmla="*/ 30133 w 1357313"/>
              <a:gd name="T95" fmla="*/ 1727170 h 2041525"/>
              <a:gd name="T96" fmla="*/ 87929 w 1357313"/>
              <a:gd name="T97" fmla="*/ 1697533 h 2041525"/>
              <a:gd name="T98" fmla="*/ 132882 w 1357313"/>
              <a:gd name="T99" fmla="*/ 1433011 h 2041525"/>
              <a:gd name="T100" fmla="*/ 218836 w 1357313"/>
              <a:gd name="T101" fmla="*/ 1249500 h 2041525"/>
              <a:gd name="T102" fmla="*/ 361103 w 1357313"/>
              <a:gd name="T103" fmla="*/ 1085008 h 2041525"/>
              <a:gd name="T104" fmla="*/ 449773 w 1357313"/>
              <a:gd name="T105" fmla="*/ 964726 h 2041525"/>
              <a:gd name="T106" fmla="*/ 437671 w 1357313"/>
              <a:gd name="T107" fmla="*/ 889890 h 2041525"/>
              <a:gd name="T108" fmla="*/ 254402 w 1357313"/>
              <a:gd name="T109" fmla="*/ 704403 h 2041525"/>
              <a:gd name="T110" fmla="*/ 150419 w 1357313"/>
              <a:gd name="T111" fmla="*/ 524844 h 2041525"/>
              <a:gd name="T112" fmla="*/ 99291 w 1357313"/>
              <a:gd name="T113" fmla="*/ 272672 h 2041525"/>
              <a:gd name="T114" fmla="*/ 40507 w 1357313"/>
              <a:gd name="T115" fmla="*/ 186969 h 2041525"/>
              <a:gd name="T116" fmla="*/ 4199 w 1357313"/>
              <a:gd name="T117" fmla="*/ 133866 h 2041525"/>
              <a:gd name="T118" fmla="*/ 8151 w 1357313"/>
              <a:gd name="T119" fmla="*/ 63970 h 2041525"/>
              <a:gd name="T120" fmla="*/ 54585 w 1357313"/>
              <a:gd name="T121" fmla="*/ 12596 h 2041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57313" h="2041525">
                <a:moveTo>
                  <a:pt x="550334" y="1339850"/>
                </a:moveTo>
                <a:lnTo>
                  <a:pt x="806980" y="1339850"/>
                </a:lnTo>
                <a:lnTo>
                  <a:pt x="827353" y="1358335"/>
                </a:lnTo>
                <a:lnTo>
                  <a:pt x="846138" y="1376291"/>
                </a:lnTo>
                <a:lnTo>
                  <a:pt x="864130" y="1393983"/>
                </a:lnTo>
                <a:lnTo>
                  <a:pt x="880799" y="1411676"/>
                </a:lnTo>
                <a:lnTo>
                  <a:pt x="896674" y="1428840"/>
                </a:lnTo>
                <a:lnTo>
                  <a:pt x="911490" y="1445476"/>
                </a:lnTo>
                <a:lnTo>
                  <a:pt x="925249" y="1462376"/>
                </a:lnTo>
                <a:lnTo>
                  <a:pt x="938213" y="1479012"/>
                </a:lnTo>
                <a:lnTo>
                  <a:pt x="950120" y="1495120"/>
                </a:lnTo>
                <a:lnTo>
                  <a:pt x="955940" y="1503570"/>
                </a:lnTo>
                <a:lnTo>
                  <a:pt x="961232" y="1511756"/>
                </a:lnTo>
                <a:lnTo>
                  <a:pt x="966259" y="1519942"/>
                </a:lnTo>
                <a:lnTo>
                  <a:pt x="971286" y="1527863"/>
                </a:lnTo>
                <a:lnTo>
                  <a:pt x="976049" y="1535785"/>
                </a:lnTo>
                <a:lnTo>
                  <a:pt x="980547" y="1543971"/>
                </a:lnTo>
                <a:lnTo>
                  <a:pt x="985045" y="1552157"/>
                </a:lnTo>
                <a:lnTo>
                  <a:pt x="989278" y="1560343"/>
                </a:lnTo>
                <a:lnTo>
                  <a:pt x="993247" y="1568265"/>
                </a:lnTo>
                <a:lnTo>
                  <a:pt x="996951" y="1576451"/>
                </a:lnTo>
                <a:lnTo>
                  <a:pt x="1000391" y="1584637"/>
                </a:lnTo>
                <a:lnTo>
                  <a:pt x="1003830" y="1592823"/>
                </a:lnTo>
                <a:lnTo>
                  <a:pt x="1007005" y="1601273"/>
                </a:lnTo>
                <a:lnTo>
                  <a:pt x="1010180" y="1609195"/>
                </a:lnTo>
                <a:lnTo>
                  <a:pt x="1013355" y="1620286"/>
                </a:lnTo>
                <a:lnTo>
                  <a:pt x="1017059" y="1632697"/>
                </a:lnTo>
                <a:lnTo>
                  <a:pt x="1020764" y="1647484"/>
                </a:lnTo>
                <a:lnTo>
                  <a:pt x="1024203" y="1663592"/>
                </a:lnTo>
                <a:lnTo>
                  <a:pt x="1027643" y="1681284"/>
                </a:lnTo>
                <a:lnTo>
                  <a:pt x="1031347" y="1700297"/>
                </a:lnTo>
                <a:lnTo>
                  <a:pt x="1034786" y="1721158"/>
                </a:lnTo>
                <a:lnTo>
                  <a:pt x="1038226" y="1743075"/>
                </a:lnTo>
                <a:lnTo>
                  <a:pt x="319088" y="1743075"/>
                </a:lnTo>
                <a:lnTo>
                  <a:pt x="322528" y="1721158"/>
                </a:lnTo>
                <a:lnTo>
                  <a:pt x="325967" y="1700297"/>
                </a:lnTo>
                <a:lnTo>
                  <a:pt x="329407" y="1681284"/>
                </a:lnTo>
                <a:lnTo>
                  <a:pt x="332846" y="1663592"/>
                </a:lnTo>
                <a:lnTo>
                  <a:pt x="336551" y="1647484"/>
                </a:lnTo>
                <a:lnTo>
                  <a:pt x="339990" y="1632697"/>
                </a:lnTo>
                <a:lnTo>
                  <a:pt x="343694" y="1620286"/>
                </a:lnTo>
                <a:lnTo>
                  <a:pt x="347398" y="1609195"/>
                </a:lnTo>
                <a:lnTo>
                  <a:pt x="350309" y="1601273"/>
                </a:lnTo>
                <a:lnTo>
                  <a:pt x="353484" y="1592823"/>
                </a:lnTo>
                <a:lnTo>
                  <a:pt x="356923" y="1584637"/>
                </a:lnTo>
                <a:lnTo>
                  <a:pt x="360363" y="1576451"/>
                </a:lnTo>
                <a:lnTo>
                  <a:pt x="364067" y="1568265"/>
                </a:lnTo>
                <a:lnTo>
                  <a:pt x="368036" y="1560343"/>
                </a:lnTo>
                <a:lnTo>
                  <a:pt x="372269" y="1552157"/>
                </a:lnTo>
                <a:lnTo>
                  <a:pt x="376503" y="1543971"/>
                </a:lnTo>
                <a:lnTo>
                  <a:pt x="381265" y="1535785"/>
                </a:lnTo>
                <a:lnTo>
                  <a:pt x="386028" y="1527863"/>
                </a:lnTo>
                <a:lnTo>
                  <a:pt x="390790" y="1519942"/>
                </a:lnTo>
                <a:lnTo>
                  <a:pt x="396082" y="1511756"/>
                </a:lnTo>
                <a:lnTo>
                  <a:pt x="401373" y="1503570"/>
                </a:lnTo>
                <a:lnTo>
                  <a:pt x="407194" y="1495120"/>
                </a:lnTo>
                <a:lnTo>
                  <a:pt x="419101" y="1479012"/>
                </a:lnTo>
                <a:lnTo>
                  <a:pt x="432065" y="1462376"/>
                </a:lnTo>
                <a:lnTo>
                  <a:pt x="445824" y="1445476"/>
                </a:lnTo>
                <a:lnTo>
                  <a:pt x="460640" y="1428840"/>
                </a:lnTo>
                <a:lnTo>
                  <a:pt x="476515" y="1411676"/>
                </a:lnTo>
                <a:lnTo>
                  <a:pt x="493184" y="1393983"/>
                </a:lnTo>
                <a:lnTo>
                  <a:pt x="511176" y="1376291"/>
                </a:lnTo>
                <a:lnTo>
                  <a:pt x="530226" y="1358335"/>
                </a:lnTo>
                <a:lnTo>
                  <a:pt x="550334" y="1339850"/>
                </a:lnTo>
                <a:close/>
                <a:moveTo>
                  <a:pt x="430213" y="534988"/>
                </a:moveTo>
                <a:lnTo>
                  <a:pt x="925513" y="534988"/>
                </a:lnTo>
                <a:lnTo>
                  <a:pt x="916527" y="545836"/>
                </a:lnTo>
                <a:lnTo>
                  <a:pt x="907012" y="557478"/>
                </a:lnTo>
                <a:lnTo>
                  <a:pt x="897233" y="568590"/>
                </a:lnTo>
                <a:lnTo>
                  <a:pt x="886925" y="580232"/>
                </a:lnTo>
                <a:lnTo>
                  <a:pt x="876089" y="591609"/>
                </a:lnTo>
                <a:lnTo>
                  <a:pt x="864988" y="603515"/>
                </a:lnTo>
                <a:lnTo>
                  <a:pt x="853095" y="615422"/>
                </a:lnTo>
                <a:lnTo>
                  <a:pt x="840937" y="627328"/>
                </a:lnTo>
                <a:lnTo>
                  <a:pt x="828250" y="639499"/>
                </a:lnTo>
                <a:lnTo>
                  <a:pt x="815035" y="651934"/>
                </a:lnTo>
                <a:lnTo>
                  <a:pt x="801292" y="664105"/>
                </a:lnTo>
                <a:lnTo>
                  <a:pt x="787019" y="677069"/>
                </a:lnTo>
                <a:lnTo>
                  <a:pt x="772218" y="690034"/>
                </a:lnTo>
                <a:lnTo>
                  <a:pt x="756625" y="702999"/>
                </a:lnTo>
                <a:lnTo>
                  <a:pt x="740767" y="716492"/>
                </a:lnTo>
                <a:lnTo>
                  <a:pt x="724116" y="729986"/>
                </a:lnTo>
                <a:lnTo>
                  <a:pt x="717772" y="735278"/>
                </a:lnTo>
                <a:lnTo>
                  <a:pt x="711429" y="740834"/>
                </a:lnTo>
                <a:lnTo>
                  <a:pt x="705350" y="746655"/>
                </a:lnTo>
                <a:lnTo>
                  <a:pt x="699536" y="753005"/>
                </a:lnTo>
                <a:lnTo>
                  <a:pt x="693985" y="759090"/>
                </a:lnTo>
                <a:lnTo>
                  <a:pt x="688171" y="765969"/>
                </a:lnTo>
                <a:lnTo>
                  <a:pt x="682885" y="772584"/>
                </a:lnTo>
                <a:lnTo>
                  <a:pt x="677863" y="779463"/>
                </a:lnTo>
                <a:lnTo>
                  <a:pt x="672841" y="772584"/>
                </a:lnTo>
                <a:lnTo>
                  <a:pt x="667555" y="765969"/>
                </a:lnTo>
                <a:lnTo>
                  <a:pt x="662005" y="759090"/>
                </a:lnTo>
                <a:lnTo>
                  <a:pt x="656190" y="753005"/>
                </a:lnTo>
                <a:lnTo>
                  <a:pt x="650376" y="746655"/>
                </a:lnTo>
                <a:lnTo>
                  <a:pt x="644297" y="740834"/>
                </a:lnTo>
                <a:lnTo>
                  <a:pt x="637954" y="735278"/>
                </a:lnTo>
                <a:lnTo>
                  <a:pt x="631610" y="729986"/>
                </a:lnTo>
                <a:lnTo>
                  <a:pt x="614959" y="716492"/>
                </a:lnTo>
                <a:lnTo>
                  <a:pt x="599101" y="702999"/>
                </a:lnTo>
                <a:lnTo>
                  <a:pt x="583508" y="690034"/>
                </a:lnTo>
                <a:lnTo>
                  <a:pt x="568707" y="677069"/>
                </a:lnTo>
                <a:lnTo>
                  <a:pt x="554434" y="664105"/>
                </a:lnTo>
                <a:lnTo>
                  <a:pt x="540691" y="651934"/>
                </a:lnTo>
                <a:lnTo>
                  <a:pt x="527476" y="639499"/>
                </a:lnTo>
                <a:lnTo>
                  <a:pt x="514789" y="627328"/>
                </a:lnTo>
                <a:lnTo>
                  <a:pt x="502631" y="615422"/>
                </a:lnTo>
                <a:lnTo>
                  <a:pt x="490738" y="603515"/>
                </a:lnTo>
                <a:lnTo>
                  <a:pt x="479637" y="591609"/>
                </a:lnTo>
                <a:lnTo>
                  <a:pt x="468801" y="580232"/>
                </a:lnTo>
                <a:lnTo>
                  <a:pt x="458493" y="568590"/>
                </a:lnTo>
                <a:lnTo>
                  <a:pt x="448714" y="557478"/>
                </a:lnTo>
                <a:lnTo>
                  <a:pt x="439199" y="545836"/>
                </a:lnTo>
                <a:lnTo>
                  <a:pt x="430213" y="534988"/>
                </a:lnTo>
                <a:close/>
                <a:moveTo>
                  <a:pt x="188949" y="224189"/>
                </a:moveTo>
                <a:lnTo>
                  <a:pt x="193448" y="263892"/>
                </a:lnTo>
                <a:lnTo>
                  <a:pt x="195830" y="284803"/>
                </a:lnTo>
                <a:lnTo>
                  <a:pt x="198741" y="306507"/>
                </a:lnTo>
                <a:lnTo>
                  <a:pt x="201917" y="328741"/>
                </a:lnTo>
                <a:lnTo>
                  <a:pt x="204828" y="350710"/>
                </a:lnTo>
                <a:lnTo>
                  <a:pt x="208532" y="372678"/>
                </a:lnTo>
                <a:lnTo>
                  <a:pt x="212502" y="394118"/>
                </a:lnTo>
                <a:lnTo>
                  <a:pt x="215413" y="408146"/>
                </a:lnTo>
                <a:lnTo>
                  <a:pt x="218059" y="421645"/>
                </a:lnTo>
                <a:lnTo>
                  <a:pt x="221235" y="434880"/>
                </a:lnTo>
                <a:lnTo>
                  <a:pt x="224410" y="447585"/>
                </a:lnTo>
                <a:lnTo>
                  <a:pt x="227321" y="459496"/>
                </a:lnTo>
                <a:lnTo>
                  <a:pt x="230497" y="470348"/>
                </a:lnTo>
                <a:lnTo>
                  <a:pt x="233673" y="480406"/>
                </a:lnTo>
                <a:lnTo>
                  <a:pt x="236584" y="489405"/>
                </a:lnTo>
                <a:lnTo>
                  <a:pt x="241082" y="501316"/>
                </a:lnTo>
                <a:lnTo>
                  <a:pt x="246111" y="513227"/>
                </a:lnTo>
                <a:lnTo>
                  <a:pt x="251403" y="524873"/>
                </a:lnTo>
                <a:lnTo>
                  <a:pt x="256961" y="536784"/>
                </a:lnTo>
                <a:lnTo>
                  <a:pt x="262783" y="547901"/>
                </a:lnTo>
                <a:lnTo>
                  <a:pt x="268605" y="559547"/>
                </a:lnTo>
                <a:lnTo>
                  <a:pt x="275220" y="570664"/>
                </a:lnTo>
                <a:lnTo>
                  <a:pt x="281836" y="581781"/>
                </a:lnTo>
                <a:lnTo>
                  <a:pt x="288981" y="593162"/>
                </a:lnTo>
                <a:lnTo>
                  <a:pt x="296127" y="604014"/>
                </a:lnTo>
                <a:lnTo>
                  <a:pt x="304066" y="615396"/>
                </a:lnTo>
                <a:lnTo>
                  <a:pt x="312005" y="626248"/>
                </a:lnTo>
                <a:lnTo>
                  <a:pt x="320473" y="637365"/>
                </a:lnTo>
                <a:lnTo>
                  <a:pt x="329206" y="648482"/>
                </a:lnTo>
                <a:lnTo>
                  <a:pt x="338468" y="659334"/>
                </a:lnTo>
                <a:lnTo>
                  <a:pt x="347730" y="670450"/>
                </a:lnTo>
                <a:lnTo>
                  <a:pt x="366784" y="692419"/>
                </a:lnTo>
                <a:lnTo>
                  <a:pt x="385309" y="714388"/>
                </a:lnTo>
                <a:lnTo>
                  <a:pt x="404362" y="736887"/>
                </a:lnTo>
                <a:lnTo>
                  <a:pt x="414154" y="748268"/>
                </a:lnTo>
                <a:lnTo>
                  <a:pt x="424210" y="759385"/>
                </a:lnTo>
                <a:lnTo>
                  <a:pt x="435060" y="771031"/>
                </a:lnTo>
                <a:lnTo>
                  <a:pt x="445910" y="782413"/>
                </a:lnTo>
                <a:lnTo>
                  <a:pt x="457554" y="794059"/>
                </a:lnTo>
                <a:lnTo>
                  <a:pt x="469463" y="805440"/>
                </a:lnTo>
                <a:lnTo>
                  <a:pt x="482165" y="817351"/>
                </a:lnTo>
                <a:lnTo>
                  <a:pt x="495661" y="829262"/>
                </a:lnTo>
                <a:lnTo>
                  <a:pt x="509952" y="841173"/>
                </a:lnTo>
                <a:lnTo>
                  <a:pt x="525036" y="853349"/>
                </a:lnTo>
                <a:lnTo>
                  <a:pt x="531916" y="858907"/>
                </a:lnTo>
                <a:lnTo>
                  <a:pt x="537738" y="864730"/>
                </a:lnTo>
                <a:lnTo>
                  <a:pt x="543031" y="870818"/>
                </a:lnTo>
                <a:lnTo>
                  <a:pt x="547530" y="876376"/>
                </a:lnTo>
                <a:lnTo>
                  <a:pt x="551764" y="882199"/>
                </a:lnTo>
                <a:lnTo>
                  <a:pt x="555204" y="888023"/>
                </a:lnTo>
                <a:lnTo>
                  <a:pt x="558644" y="893846"/>
                </a:lnTo>
                <a:lnTo>
                  <a:pt x="561291" y="899669"/>
                </a:lnTo>
                <a:lnTo>
                  <a:pt x="564202" y="905227"/>
                </a:lnTo>
                <a:lnTo>
                  <a:pt x="566848" y="911315"/>
                </a:lnTo>
                <a:lnTo>
                  <a:pt x="568965" y="916873"/>
                </a:lnTo>
                <a:lnTo>
                  <a:pt x="570818" y="922696"/>
                </a:lnTo>
                <a:lnTo>
                  <a:pt x="574523" y="934607"/>
                </a:lnTo>
                <a:lnTo>
                  <a:pt x="577698" y="946518"/>
                </a:lnTo>
                <a:lnTo>
                  <a:pt x="582462" y="966370"/>
                </a:lnTo>
                <a:lnTo>
                  <a:pt x="584314" y="973781"/>
                </a:lnTo>
                <a:lnTo>
                  <a:pt x="585902" y="980927"/>
                </a:lnTo>
                <a:lnTo>
                  <a:pt x="587225" y="988074"/>
                </a:lnTo>
                <a:lnTo>
                  <a:pt x="587754" y="996015"/>
                </a:lnTo>
                <a:lnTo>
                  <a:pt x="588284" y="1005808"/>
                </a:lnTo>
                <a:lnTo>
                  <a:pt x="588548" y="1017719"/>
                </a:lnTo>
                <a:lnTo>
                  <a:pt x="588284" y="1026453"/>
                </a:lnTo>
                <a:lnTo>
                  <a:pt x="588019" y="1033600"/>
                </a:lnTo>
                <a:lnTo>
                  <a:pt x="587754" y="1039423"/>
                </a:lnTo>
                <a:lnTo>
                  <a:pt x="587225" y="1044717"/>
                </a:lnTo>
                <a:lnTo>
                  <a:pt x="585373" y="1055304"/>
                </a:lnTo>
                <a:lnTo>
                  <a:pt x="582726" y="1070391"/>
                </a:lnTo>
                <a:lnTo>
                  <a:pt x="581138" y="1079655"/>
                </a:lnTo>
                <a:lnTo>
                  <a:pt x="579021" y="1088919"/>
                </a:lnTo>
                <a:lnTo>
                  <a:pt x="576904" y="1097919"/>
                </a:lnTo>
                <a:lnTo>
                  <a:pt x="574523" y="1106918"/>
                </a:lnTo>
                <a:lnTo>
                  <a:pt x="571876" y="1115917"/>
                </a:lnTo>
                <a:lnTo>
                  <a:pt x="568701" y="1124652"/>
                </a:lnTo>
                <a:lnTo>
                  <a:pt x="565260" y="1133387"/>
                </a:lnTo>
                <a:lnTo>
                  <a:pt x="561291" y="1142121"/>
                </a:lnTo>
                <a:lnTo>
                  <a:pt x="558644" y="1147680"/>
                </a:lnTo>
                <a:lnTo>
                  <a:pt x="555204" y="1153768"/>
                </a:lnTo>
                <a:lnTo>
                  <a:pt x="551764" y="1159326"/>
                </a:lnTo>
                <a:lnTo>
                  <a:pt x="547530" y="1165149"/>
                </a:lnTo>
                <a:lnTo>
                  <a:pt x="543031" y="1170972"/>
                </a:lnTo>
                <a:lnTo>
                  <a:pt x="538003" y="1176795"/>
                </a:lnTo>
                <a:lnTo>
                  <a:pt x="532181" y="1182618"/>
                </a:lnTo>
                <a:lnTo>
                  <a:pt x="525300" y="1188177"/>
                </a:lnTo>
                <a:lnTo>
                  <a:pt x="510216" y="1200352"/>
                </a:lnTo>
                <a:lnTo>
                  <a:pt x="495926" y="1212263"/>
                </a:lnTo>
                <a:lnTo>
                  <a:pt x="482430" y="1224174"/>
                </a:lnTo>
                <a:lnTo>
                  <a:pt x="469463" y="1236085"/>
                </a:lnTo>
                <a:lnTo>
                  <a:pt x="457554" y="1247466"/>
                </a:lnTo>
                <a:lnTo>
                  <a:pt x="445910" y="1259377"/>
                </a:lnTo>
                <a:lnTo>
                  <a:pt x="435060" y="1270759"/>
                </a:lnTo>
                <a:lnTo>
                  <a:pt x="424210" y="1282140"/>
                </a:lnTo>
                <a:lnTo>
                  <a:pt x="414154" y="1293257"/>
                </a:lnTo>
                <a:lnTo>
                  <a:pt x="404362" y="1304903"/>
                </a:lnTo>
                <a:lnTo>
                  <a:pt x="385309" y="1326872"/>
                </a:lnTo>
                <a:lnTo>
                  <a:pt x="366784" y="1349106"/>
                </a:lnTo>
                <a:lnTo>
                  <a:pt x="347730" y="1371340"/>
                </a:lnTo>
                <a:lnTo>
                  <a:pt x="338468" y="1382456"/>
                </a:lnTo>
                <a:lnTo>
                  <a:pt x="329206" y="1393309"/>
                </a:lnTo>
                <a:lnTo>
                  <a:pt x="320473" y="1404161"/>
                </a:lnTo>
                <a:lnTo>
                  <a:pt x="312005" y="1415278"/>
                </a:lnTo>
                <a:lnTo>
                  <a:pt x="304066" y="1426394"/>
                </a:lnTo>
                <a:lnTo>
                  <a:pt x="296127" y="1437511"/>
                </a:lnTo>
                <a:lnTo>
                  <a:pt x="288981" y="1448628"/>
                </a:lnTo>
                <a:lnTo>
                  <a:pt x="281836" y="1459480"/>
                </a:lnTo>
                <a:lnTo>
                  <a:pt x="275220" y="1470862"/>
                </a:lnTo>
                <a:lnTo>
                  <a:pt x="268605" y="1482243"/>
                </a:lnTo>
                <a:lnTo>
                  <a:pt x="262783" y="1493625"/>
                </a:lnTo>
                <a:lnTo>
                  <a:pt x="256961" y="1505006"/>
                </a:lnTo>
                <a:lnTo>
                  <a:pt x="251403" y="1516652"/>
                </a:lnTo>
                <a:lnTo>
                  <a:pt x="246111" y="1528563"/>
                </a:lnTo>
                <a:lnTo>
                  <a:pt x="241082" y="1540209"/>
                </a:lnTo>
                <a:lnTo>
                  <a:pt x="236584" y="1552385"/>
                </a:lnTo>
                <a:lnTo>
                  <a:pt x="233937" y="1560326"/>
                </a:lnTo>
                <a:lnTo>
                  <a:pt x="231026" y="1568796"/>
                </a:lnTo>
                <a:lnTo>
                  <a:pt x="228115" y="1578060"/>
                </a:lnTo>
                <a:lnTo>
                  <a:pt x="225734" y="1588382"/>
                </a:lnTo>
                <a:lnTo>
                  <a:pt x="222823" y="1598705"/>
                </a:lnTo>
                <a:lnTo>
                  <a:pt x="220441" y="1609822"/>
                </a:lnTo>
                <a:lnTo>
                  <a:pt x="215413" y="1633114"/>
                </a:lnTo>
                <a:lnTo>
                  <a:pt x="210649" y="1658260"/>
                </a:lnTo>
                <a:lnTo>
                  <a:pt x="206415" y="1683934"/>
                </a:lnTo>
                <a:lnTo>
                  <a:pt x="202181" y="1709609"/>
                </a:lnTo>
                <a:lnTo>
                  <a:pt x="198741" y="1735548"/>
                </a:lnTo>
                <a:lnTo>
                  <a:pt x="193448" y="1778162"/>
                </a:lnTo>
                <a:lnTo>
                  <a:pt x="188949" y="1817336"/>
                </a:lnTo>
                <a:lnTo>
                  <a:pt x="1168364" y="1817336"/>
                </a:lnTo>
                <a:lnTo>
                  <a:pt x="1164130" y="1777898"/>
                </a:lnTo>
                <a:lnTo>
                  <a:pt x="1161748" y="1756987"/>
                </a:lnTo>
                <a:lnTo>
                  <a:pt x="1158837" y="1735019"/>
                </a:lnTo>
                <a:lnTo>
                  <a:pt x="1155661" y="1713050"/>
                </a:lnTo>
                <a:lnTo>
                  <a:pt x="1152486" y="1690816"/>
                </a:lnTo>
                <a:lnTo>
                  <a:pt x="1148781" y="1668847"/>
                </a:lnTo>
                <a:lnTo>
                  <a:pt x="1144811" y="1647672"/>
                </a:lnTo>
                <a:lnTo>
                  <a:pt x="1142165" y="1633644"/>
                </a:lnTo>
                <a:lnTo>
                  <a:pt x="1139518" y="1619880"/>
                </a:lnTo>
                <a:lnTo>
                  <a:pt x="1136343" y="1606910"/>
                </a:lnTo>
                <a:lnTo>
                  <a:pt x="1133167" y="1594205"/>
                </a:lnTo>
                <a:lnTo>
                  <a:pt x="1130256" y="1582295"/>
                </a:lnTo>
                <a:lnTo>
                  <a:pt x="1127080" y="1571442"/>
                </a:lnTo>
                <a:lnTo>
                  <a:pt x="1123905" y="1561384"/>
                </a:lnTo>
                <a:lnTo>
                  <a:pt x="1120994" y="1552385"/>
                </a:lnTo>
                <a:lnTo>
                  <a:pt x="1116230" y="1540209"/>
                </a:lnTo>
                <a:lnTo>
                  <a:pt x="1111467" y="1528563"/>
                </a:lnTo>
                <a:lnTo>
                  <a:pt x="1106174" y="1516652"/>
                </a:lnTo>
                <a:lnTo>
                  <a:pt x="1100617" y="1505006"/>
                </a:lnTo>
                <a:lnTo>
                  <a:pt x="1094795" y="1493625"/>
                </a:lnTo>
                <a:lnTo>
                  <a:pt x="1088708" y="1482243"/>
                </a:lnTo>
                <a:lnTo>
                  <a:pt x="1082357" y="1470862"/>
                </a:lnTo>
                <a:lnTo>
                  <a:pt x="1075741" y="1459480"/>
                </a:lnTo>
                <a:lnTo>
                  <a:pt x="1068596" y="1448628"/>
                </a:lnTo>
                <a:lnTo>
                  <a:pt x="1061186" y="1437511"/>
                </a:lnTo>
                <a:lnTo>
                  <a:pt x="1053512" y="1426394"/>
                </a:lnTo>
                <a:lnTo>
                  <a:pt x="1045308" y="1415278"/>
                </a:lnTo>
                <a:lnTo>
                  <a:pt x="1037105" y="1404161"/>
                </a:lnTo>
                <a:lnTo>
                  <a:pt x="1028107" y="1393309"/>
                </a:lnTo>
                <a:lnTo>
                  <a:pt x="1019374" y="1382456"/>
                </a:lnTo>
                <a:lnTo>
                  <a:pt x="1009847" y="1371340"/>
                </a:lnTo>
                <a:lnTo>
                  <a:pt x="990794" y="1349106"/>
                </a:lnTo>
                <a:lnTo>
                  <a:pt x="972269" y="1326872"/>
                </a:lnTo>
                <a:lnTo>
                  <a:pt x="953215" y="1304903"/>
                </a:lnTo>
                <a:lnTo>
                  <a:pt x="943424" y="1293257"/>
                </a:lnTo>
                <a:lnTo>
                  <a:pt x="933368" y="1282140"/>
                </a:lnTo>
                <a:lnTo>
                  <a:pt x="922518" y="1270759"/>
                </a:lnTo>
                <a:lnTo>
                  <a:pt x="911668" y="1259377"/>
                </a:lnTo>
                <a:lnTo>
                  <a:pt x="900024" y="1247731"/>
                </a:lnTo>
                <a:lnTo>
                  <a:pt x="888115" y="1236085"/>
                </a:lnTo>
                <a:lnTo>
                  <a:pt x="875148" y="1224174"/>
                </a:lnTo>
                <a:lnTo>
                  <a:pt x="861652" y="1212263"/>
                </a:lnTo>
                <a:lnTo>
                  <a:pt x="847361" y="1200352"/>
                </a:lnTo>
                <a:lnTo>
                  <a:pt x="832277" y="1188177"/>
                </a:lnTo>
                <a:lnTo>
                  <a:pt x="825397" y="1182618"/>
                </a:lnTo>
                <a:lnTo>
                  <a:pt x="819575" y="1176795"/>
                </a:lnTo>
                <a:lnTo>
                  <a:pt x="814547" y="1170972"/>
                </a:lnTo>
                <a:lnTo>
                  <a:pt x="809783" y="1165149"/>
                </a:lnTo>
                <a:lnTo>
                  <a:pt x="805814" y="1159326"/>
                </a:lnTo>
                <a:lnTo>
                  <a:pt x="802109" y="1153768"/>
                </a:lnTo>
                <a:lnTo>
                  <a:pt x="798933" y="1147680"/>
                </a:lnTo>
                <a:lnTo>
                  <a:pt x="796287" y="1142121"/>
                </a:lnTo>
                <a:lnTo>
                  <a:pt x="793376" y="1136563"/>
                </a:lnTo>
                <a:lnTo>
                  <a:pt x="790994" y="1130740"/>
                </a:lnTo>
                <a:lnTo>
                  <a:pt x="788612" y="1124652"/>
                </a:lnTo>
                <a:lnTo>
                  <a:pt x="786760" y="1119094"/>
                </a:lnTo>
                <a:lnTo>
                  <a:pt x="784643" y="1113271"/>
                </a:lnTo>
                <a:lnTo>
                  <a:pt x="783055" y="1107183"/>
                </a:lnTo>
                <a:lnTo>
                  <a:pt x="779879" y="1095272"/>
                </a:lnTo>
                <a:lnTo>
                  <a:pt x="774851" y="1074362"/>
                </a:lnTo>
                <a:lnTo>
                  <a:pt x="773264" y="1065627"/>
                </a:lnTo>
                <a:lnTo>
                  <a:pt x="771411" y="1057686"/>
                </a:lnTo>
                <a:lnTo>
                  <a:pt x="770353" y="1049216"/>
                </a:lnTo>
                <a:lnTo>
                  <a:pt x="769559" y="1040217"/>
                </a:lnTo>
                <a:lnTo>
                  <a:pt x="769294" y="1029630"/>
                </a:lnTo>
                <a:lnTo>
                  <a:pt x="769029" y="1017719"/>
                </a:lnTo>
                <a:lnTo>
                  <a:pt x="769029" y="1009249"/>
                </a:lnTo>
                <a:lnTo>
                  <a:pt x="769294" y="1002896"/>
                </a:lnTo>
                <a:lnTo>
                  <a:pt x="769823" y="998132"/>
                </a:lnTo>
                <a:lnTo>
                  <a:pt x="770353" y="993897"/>
                </a:lnTo>
                <a:lnTo>
                  <a:pt x="772470" y="985427"/>
                </a:lnTo>
                <a:lnTo>
                  <a:pt x="773528" y="979075"/>
                </a:lnTo>
                <a:lnTo>
                  <a:pt x="774851" y="971399"/>
                </a:lnTo>
                <a:lnTo>
                  <a:pt x="776439" y="961870"/>
                </a:lnTo>
                <a:lnTo>
                  <a:pt x="778556" y="952606"/>
                </a:lnTo>
                <a:lnTo>
                  <a:pt x="780409" y="943607"/>
                </a:lnTo>
                <a:lnTo>
                  <a:pt x="783055" y="934607"/>
                </a:lnTo>
                <a:lnTo>
                  <a:pt x="785437" y="925608"/>
                </a:lnTo>
                <a:lnTo>
                  <a:pt x="788612" y="916873"/>
                </a:lnTo>
                <a:lnTo>
                  <a:pt x="792317" y="908139"/>
                </a:lnTo>
                <a:lnTo>
                  <a:pt x="796287" y="899669"/>
                </a:lnTo>
                <a:lnTo>
                  <a:pt x="798933" y="893846"/>
                </a:lnTo>
                <a:lnTo>
                  <a:pt x="802109" y="888023"/>
                </a:lnTo>
                <a:lnTo>
                  <a:pt x="805814" y="882199"/>
                </a:lnTo>
                <a:lnTo>
                  <a:pt x="809783" y="876376"/>
                </a:lnTo>
                <a:lnTo>
                  <a:pt x="814547" y="870818"/>
                </a:lnTo>
                <a:lnTo>
                  <a:pt x="819575" y="864730"/>
                </a:lnTo>
                <a:lnTo>
                  <a:pt x="825397" y="858907"/>
                </a:lnTo>
                <a:lnTo>
                  <a:pt x="832277" y="853349"/>
                </a:lnTo>
                <a:lnTo>
                  <a:pt x="847361" y="841173"/>
                </a:lnTo>
                <a:lnTo>
                  <a:pt x="861652" y="829262"/>
                </a:lnTo>
                <a:lnTo>
                  <a:pt x="875148" y="817351"/>
                </a:lnTo>
                <a:lnTo>
                  <a:pt x="888115" y="805440"/>
                </a:lnTo>
                <a:lnTo>
                  <a:pt x="900024" y="794059"/>
                </a:lnTo>
                <a:lnTo>
                  <a:pt x="911668" y="782413"/>
                </a:lnTo>
                <a:lnTo>
                  <a:pt x="922518" y="771031"/>
                </a:lnTo>
                <a:lnTo>
                  <a:pt x="933368" y="759385"/>
                </a:lnTo>
                <a:lnTo>
                  <a:pt x="943424" y="748268"/>
                </a:lnTo>
                <a:lnTo>
                  <a:pt x="953215" y="736887"/>
                </a:lnTo>
                <a:lnTo>
                  <a:pt x="972269" y="714388"/>
                </a:lnTo>
                <a:lnTo>
                  <a:pt x="990794" y="692419"/>
                </a:lnTo>
                <a:lnTo>
                  <a:pt x="1009847" y="670450"/>
                </a:lnTo>
                <a:lnTo>
                  <a:pt x="1019374" y="659334"/>
                </a:lnTo>
                <a:lnTo>
                  <a:pt x="1028107" y="648482"/>
                </a:lnTo>
                <a:lnTo>
                  <a:pt x="1037105" y="637365"/>
                </a:lnTo>
                <a:lnTo>
                  <a:pt x="1045308" y="626248"/>
                </a:lnTo>
                <a:lnTo>
                  <a:pt x="1053512" y="615396"/>
                </a:lnTo>
                <a:lnTo>
                  <a:pt x="1061186" y="604014"/>
                </a:lnTo>
                <a:lnTo>
                  <a:pt x="1068596" y="593162"/>
                </a:lnTo>
                <a:lnTo>
                  <a:pt x="1075741" y="581781"/>
                </a:lnTo>
                <a:lnTo>
                  <a:pt x="1082357" y="570664"/>
                </a:lnTo>
                <a:lnTo>
                  <a:pt x="1088708" y="559547"/>
                </a:lnTo>
                <a:lnTo>
                  <a:pt x="1094795" y="547901"/>
                </a:lnTo>
                <a:lnTo>
                  <a:pt x="1100617" y="536784"/>
                </a:lnTo>
                <a:lnTo>
                  <a:pt x="1106174" y="524873"/>
                </a:lnTo>
                <a:lnTo>
                  <a:pt x="1111467" y="513227"/>
                </a:lnTo>
                <a:lnTo>
                  <a:pt x="1116230" y="501316"/>
                </a:lnTo>
                <a:lnTo>
                  <a:pt x="1120994" y="489405"/>
                </a:lnTo>
                <a:lnTo>
                  <a:pt x="1123640" y="481729"/>
                </a:lnTo>
                <a:lnTo>
                  <a:pt x="1126287" y="472995"/>
                </a:lnTo>
                <a:lnTo>
                  <a:pt x="1129198" y="463466"/>
                </a:lnTo>
                <a:lnTo>
                  <a:pt x="1131844" y="453408"/>
                </a:lnTo>
                <a:lnTo>
                  <a:pt x="1134490" y="442820"/>
                </a:lnTo>
                <a:lnTo>
                  <a:pt x="1137137" y="431968"/>
                </a:lnTo>
                <a:lnTo>
                  <a:pt x="1142165" y="408146"/>
                </a:lnTo>
                <a:lnTo>
                  <a:pt x="1146664" y="383531"/>
                </a:lnTo>
                <a:lnTo>
                  <a:pt x="1151162" y="357591"/>
                </a:lnTo>
                <a:lnTo>
                  <a:pt x="1155132" y="331917"/>
                </a:lnTo>
                <a:lnTo>
                  <a:pt x="1158837" y="305978"/>
                </a:lnTo>
                <a:lnTo>
                  <a:pt x="1161748" y="284273"/>
                </a:lnTo>
                <a:lnTo>
                  <a:pt x="1164130" y="263628"/>
                </a:lnTo>
                <a:lnTo>
                  <a:pt x="1168364" y="224189"/>
                </a:lnTo>
                <a:lnTo>
                  <a:pt x="188949" y="224189"/>
                </a:lnTo>
                <a:close/>
                <a:moveTo>
                  <a:pt x="111941" y="0"/>
                </a:moveTo>
                <a:lnTo>
                  <a:pt x="1245372" y="0"/>
                </a:lnTo>
                <a:lnTo>
                  <a:pt x="1251194" y="265"/>
                </a:lnTo>
                <a:lnTo>
                  <a:pt x="1257016" y="530"/>
                </a:lnTo>
                <a:lnTo>
                  <a:pt x="1262574" y="1324"/>
                </a:lnTo>
                <a:lnTo>
                  <a:pt x="1268131" y="2382"/>
                </a:lnTo>
                <a:lnTo>
                  <a:pt x="1273424" y="3706"/>
                </a:lnTo>
                <a:lnTo>
                  <a:pt x="1278716" y="5029"/>
                </a:lnTo>
                <a:lnTo>
                  <a:pt x="1284009" y="6882"/>
                </a:lnTo>
                <a:lnTo>
                  <a:pt x="1289302" y="9000"/>
                </a:lnTo>
                <a:lnTo>
                  <a:pt x="1294065" y="11382"/>
                </a:lnTo>
                <a:lnTo>
                  <a:pt x="1299093" y="13499"/>
                </a:lnTo>
                <a:lnTo>
                  <a:pt x="1303592" y="16411"/>
                </a:lnTo>
                <a:lnTo>
                  <a:pt x="1308091" y="19058"/>
                </a:lnTo>
                <a:lnTo>
                  <a:pt x="1312590" y="22499"/>
                </a:lnTo>
                <a:lnTo>
                  <a:pt x="1316824" y="25675"/>
                </a:lnTo>
                <a:lnTo>
                  <a:pt x="1321058" y="29380"/>
                </a:lnTo>
                <a:lnTo>
                  <a:pt x="1324498" y="32821"/>
                </a:lnTo>
                <a:lnTo>
                  <a:pt x="1328468" y="36792"/>
                </a:lnTo>
                <a:lnTo>
                  <a:pt x="1331908" y="41027"/>
                </a:lnTo>
                <a:lnTo>
                  <a:pt x="1335348" y="45262"/>
                </a:lnTo>
                <a:lnTo>
                  <a:pt x="1338259" y="49497"/>
                </a:lnTo>
                <a:lnTo>
                  <a:pt x="1341435" y="53996"/>
                </a:lnTo>
                <a:lnTo>
                  <a:pt x="1344081" y="58761"/>
                </a:lnTo>
                <a:lnTo>
                  <a:pt x="1346463" y="63525"/>
                </a:lnTo>
                <a:lnTo>
                  <a:pt x="1348845" y="68554"/>
                </a:lnTo>
                <a:lnTo>
                  <a:pt x="1350697" y="73583"/>
                </a:lnTo>
                <a:lnTo>
                  <a:pt x="1352285" y="78877"/>
                </a:lnTo>
                <a:lnTo>
                  <a:pt x="1354137" y="84435"/>
                </a:lnTo>
                <a:lnTo>
                  <a:pt x="1355196" y="89729"/>
                </a:lnTo>
                <a:lnTo>
                  <a:pt x="1356254" y="95287"/>
                </a:lnTo>
                <a:lnTo>
                  <a:pt x="1356784" y="100846"/>
                </a:lnTo>
                <a:lnTo>
                  <a:pt x="1357313" y="106404"/>
                </a:lnTo>
                <a:lnTo>
                  <a:pt x="1357313" y="112227"/>
                </a:lnTo>
                <a:lnTo>
                  <a:pt x="1357313" y="117786"/>
                </a:lnTo>
                <a:lnTo>
                  <a:pt x="1356784" y="122815"/>
                </a:lnTo>
                <a:lnTo>
                  <a:pt x="1356254" y="128108"/>
                </a:lnTo>
                <a:lnTo>
                  <a:pt x="1355460" y="133137"/>
                </a:lnTo>
                <a:lnTo>
                  <a:pt x="1354402" y="138166"/>
                </a:lnTo>
                <a:lnTo>
                  <a:pt x="1353344" y="143460"/>
                </a:lnTo>
                <a:lnTo>
                  <a:pt x="1351491" y="148225"/>
                </a:lnTo>
                <a:lnTo>
                  <a:pt x="1349903" y="152989"/>
                </a:lnTo>
                <a:lnTo>
                  <a:pt x="1347786" y="157753"/>
                </a:lnTo>
                <a:lnTo>
                  <a:pt x="1345669" y="162253"/>
                </a:lnTo>
                <a:lnTo>
                  <a:pt x="1343287" y="166753"/>
                </a:lnTo>
                <a:lnTo>
                  <a:pt x="1340906" y="170988"/>
                </a:lnTo>
                <a:lnTo>
                  <a:pt x="1337995" y="174958"/>
                </a:lnTo>
                <a:lnTo>
                  <a:pt x="1335084" y="179193"/>
                </a:lnTo>
                <a:lnTo>
                  <a:pt x="1331908" y="183163"/>
                </a:lnTo>
                <a:lnTo>
                  <a:pt x="1328732" y="186869"/>
                </a:lnTo>
                <a:lnTo>
                  <a:pt x="1325028" y="190574"/>
                </a:lnTo>
                <a:lnTo>
                  <a:pt x="1321852" y="194015"/>
                </a:lnTo>
                <a:lnTo>
                  <a:pt x="1317882" y="197191"/>
                </a:lnTo>
                <a:lnTo>
                  <a:pt x="1313913" y="200368"/>
                </a:lnTo>
                <a:lnTo>
                  <a:pt x="1309943" y="203544"/>
                </a:lnTo>
                <a:lnTo>
                  <a:pt x="1305709" y="206191"/>
                </a:lnTo>
                <a:lnTo>
                  <a:pt x="1301475" y="208838"/>
                </a:lnTo>
                <a:lnTo>
                  <a:pt x="1296976" y="211220"/>
                </a:lnTo>
                <a:lnTo>
                  <a:pt x="1292477" y="213602"/>
                </a:lnTo>
                <a:lnTo>
                  <a:pt x="1287714" y="215455"/>
                </a:lnTo>
                <a:lnTo>
                  <a:pt x="1282950" y="217308"/>
                </a:lnTo>
                <a:lnTo>
                  <a:pt x="1278187" y="218896"/>
                </a:lnTo>
                <a:lnTo>
                  <a:pt x="1273159" y="220219"/>
                </a:lnTo>
                <a:lnTo>
                  <a:pt x="1268131" y="221543"/>
                </a:lnTo>
                <a:lnTo>
                  <a:pt x="1263103" y="222337"/>
                </a:lnTo>
                <a:lnTo>
                  <a:pt x="1258075" y="223131"/>
                </a:lnTo>
                <a:lnTo>
                  <a:pt x="1253841" y="266275"/>
                </a:lnTo>
                <a:lnTo>
                  <a:pt x="1251194" y="290096"/>
                </a:lnTo>
                <a:lnTo>
                  <a:pt x="1248548" y="314447"/>
                </a:lnTo>
                <a:lnTo>
                  <a:pt x="1245372" y="340122"/>
                </a:lnTo>
                <a:lnTo>
                  <a:pt x="1241932" y="365532"/>
                </a:lnTo>
                <a:lnTo>
                  <a:pt x="1237963" y="391471"/>
                </a:lnTo>
                <a:lnTo>
                  <a:pt x="1234258" y="416881"/>
                </a:lnTo>
                <a:lnTo>
                  <a:pt x="1231347" y="432762"/>
                </a:lnTo>
                <a:lnTo>
                  <a:pt x="1228436" y="447849"/>
                </a:lnTo>
                <a:lnTo>
                  <a:pt x="1225525" y="462936"/>
                </a:lnTo>
                <a:lnTo>
                  <a:pt x="1222349" y="477759"/>
                </a:lnTo>
                <a:lnTo>
                  <a:pt x="1218644" y="492052"/>
                </a:lnTo>
                <a:lnTo>
                  <a:pt x="1215204" y="506080"/>
                </a:lnTo>
                <a:lnTo>
                  <a:pt x="1211499" y="519579"/>
                </a:lnTo>
                <a:lnTo>
                  <a:pt x="1207265" y="532814"/>
                </a:lnTo>
                <a:lnTo>
                  <a:pt x="1202237" y="547636"/>
                </a:lnTo>
                <a:lnTo>
                  <a:pt x="1196415" y="562458"/>
                </a:lnTo>
                <a:lnTo>
                  <a:pt x="1190593" y="577016"/>
                </a:lnTo>
                <a:lnTo>
                  <a:pt x="1184506" y="591839"/>
                </a:lnTo>
                <a:lnTo>
                  <a:pt x="1177890" y="606132"/>
                </a:lnTo>
                <a:lnTo>
                  <a:pt x="1171010" y="620160"/>
                </a:lnTo>
                <a:lnTo>
                  <a:pt x="1163865" y="634188"/>
                </a:lnTo>
                <a:lnTo>
                  <a:pt x="1156455" y="648217"/>
                </a:lnTo>
                <a:lnTo>
                  <a:pt x="1148516" y="661981"/>
                </a:lnTo>
                <a:lnTo>
                  <a:pt x="1140312" y="675480"/>
                </a:lnTo>
                <a:lnTo>
                  <a:pt x="1131844" y="689243"/>
                </a:lnTo>
                <a:lnTo>
                  <a:pt x="1123111" y="702478"/>
                </a:lnTo>
                <a:lnTo>
                  <a:pt x="1113849" y="715712"/>
                </a:lnTo>
                <a:lnTo>
                  <a:pt x="1104586" y="728946"/>
                </a:lnTo>
                <a:lnTo>
                  <a:pt x="1094795" y="742180"/>
                </a:lnTo>
                <a:lnTo>
                  <a:pt x="1085004" y="754885"/>
                </a:lnTo>
                <a:lnTo>
                  <a:pt x="1074947" y="767590"/>
                </a:lnTo>
                <a:lnTo>
                  <a:pt x="1064097" y="780031"/>
                </a:lnTo>
                <a:lnTo>
                  <a:pt x="1053512" y="792736"/>
                </a:lnTo>
                <a:lnTo>
                  <a:pt x="1042662" y="804911"/>
                </a:lnTo>
                <a:lnTo>
                  <a:pt x="1031283" y="817351"/>
                </a:lnTo>
                <a:lnTo>
                  <a:pt x="1019903" y="829792"/>
                </a:lnTo>
                <a:lnTo>
                  <a:pt x="1007995" y="841967"/>
                </a:lnTo>
                <a:lnTo>
                  <a:pt x="995557" y="854407"/>
                </a:lnTo>
                <a:lnTo>
                  <a:pt x="983384" y="866848"/>
                </a:lnTo>
                <a:lnTo>
                  <a:pt x="970681" y="879288"/>
                </a:lnTo>
                <a:lnTo>
                  <a:pt x="957714" y="891463"/>
                </a:lnTo>
                <a:lnTo>
                  <a:pt x="944218" y="903904"/>
                </a:lnTo>
                <a:lnTo>
                  <a:pt x="916960" y="928520"/>
                </a:lnTo>
                <a:lnTo>
                  <a:pt x="888380" y="953665"/>
                </a:lnTo>
                <a:lnTo>
                  <a:pt x="888115" y="954459"/>
                </a:lnTo>
                <a:lnTo>
                  <a:pt x="886792" y="957900"/>
                </a:lnTo>
                <a:lnTo>
                  <a:pt x="885204" y="962664"/>
                </a:lnTo>
                <a:lnTo>
                  <a:pt x="883616" y="968487"/>
                </a:lnTo>
                <a:lnTo>
                  <a:pt x="881764" y="975369"/>
                </a:lnTo>
                <a:lnTo>
                  <a:pt x="880441" y="981457"/>
                </a:lnTo>
                <a:lnTo>
                  <a:pt x="879118" y="986221"/>
                </a:lnTo>
                <a:lnTo>
                  <a:pt x="876736" y="993632"/>
                </a:lnTo>
                <a:lnTo>
                  <a:pt x="876207" y="997338"/>
                </a:lnTo>
                <a:lnTo>
                  <a:pt x="875677" y="1002102"/>
                </a:lnTo>
                <a:lnTo>
                  <a:pt x="875148" y="1008984"/>
                </a:lnTo>
                <a:lnTo>
                  <a:pt x="875148" y="1017719"/>
                </a:lnTo>
                <a:lnTo>
                  <a:pt x="875148" y="1025130"/>
                </a:lnTo>
                <a:lnTo>
                  <a:pt x="875413" y="1030953"/>
                </a:lnTo>
                <a:lnTo>
                  <a:pt x="875942" y="1035453"/>
                </a:lnTo>
                <a:lnTo>
                  <a:pt x="876471" y="1038894"/>
                </a:lnTo>
                <a:lnTo>
                  <a:pt x="878059" y="1046305"/>
                </a:lnTo>
                <a:lnTo>
                  <a:pt x="879118" y="1051069"/>
                </a:lnTo>
                <a:lnTo>
                  <a:pt x="880176" y="1056892"/>
                </a:lnTo>
                <a:lnTo>
                  <a:pt x="880970" y="1062715"/>
                </a:lnTo>
                <a:lnTo>
                  <a:pt x="882293" y="1068009"/>
                </a:lnTo>
                <a:lnTo>
                  <a:pt x="884675" y="1077009"/>
                </a:lnTo>
                <a:lnTo>
                  <a:pt x="887057" y="1083890"/>
                </a:lnTo>
                <a:lnTo>
                  <a:pt x="888644" y="1088125"/>
                </a:lnTo>
                <a:lnTo>
                  <a:pt x="916960" y="1113271"/>
                </a:lnTo>
                <a:lnTo>
                  <a:pt x="944482" y="1137886"/>
                </a:lnTo>
                <a:lnTo>
                  <a:pt x="957714" y="1150327"/>
                </a:lnTo>
                <a:lnTo>
                  <a:pt x="970681" y="1162767"/>
                </a:lnTo>
                <a:lnTo>
                  <a:pt x="983384" y="1174942"/>
                </a:lnTo>
                <a:lnTo>
                  <a:pt x="995557" y="1187118"/>
                </a:lnTo>
                <a:lnTo>
                  <a:pt x="1007995" y="1199558"/>
                </a:lnTo>
                <a:lnTo>
                  <a:pt x="1019903" y="1211734"/>
                </a:lnTo>
                <a:lnTo>
                  <a:pt x="1031283" y="1224174"/>
                </a:lnTo>
                <a:lnTo>
                  <a:pt x="1042662" y="1236614"/>
                </a:lnTo>
                <a:lnTo>
                  <a:pt x="1053512" y="1249055"/>
                </a:lnTo>
                <a:lnTo>
                  <a:pt x="1064097" y="1261495"/>
                </a:lnTo>
                <a:lnTo>
                  <a:pt x="1074947" y="1274200"/>
                </a:lnTo>
                <a:lnTo>
                  <a:pt x="1085004" y="1286905"/>
                </a:lnTo>
                <a:lnTo>
                  <a:pt x="1094795" y="1299874"/>
                </a:lnTo>
                <a:lnTo>
                  <a:pt x="1104586" y="1312844"/>
                </a:lnTo>
                <a:lnTo>
                  <a:pt x="1113849" y="1325814"/>
                </a:lnTo>
                <a:lnTo>
                  <a:pt x="1123111" y="1339048"/>
                </a:lnTo>
                <a:lnTo>
                  <a:pt x="1131844" y="1352547"/>
                </a:lnTo>
                <a:lnTo>
                  <a:pt x="1140312" y="1366046"/>
                </a:lnTo>
                <a:lnTo>
                  <a:pt x="1148516" y="1379810"/>
                </a:lnTo>
                <a:lnTo>
                  <a:pt x="1156455" y="1393309"/>
                </a:lnTo>
                <a:lnTo>
                  <a:pt x="1163865" y="1407337"/>
                </a:lnTo>
                <a:lnTo>
                  <a:pt x="1171010" y="1421365"/>
                </a:lnTo>
                <a:lnTo>
                  <a:pt x="1177890" y="1435394"/>
                </a:lnTo>
                <a:lnTo>
                  <a:pt x="1184506" y="1449951"/>
                </a:lnTo>
                <a:lnTo>
                  <a:pt x="1190593" y="1464509"/>
                </a:lnTo>
                <a:lnTo>
                  <a:pt x="1196415" y="1479332"/>
                </a:lnTo>
                <a:lnTo>
                  <a:pt x="1202237" y="1493889"/>
                </a:lnTo>
                <a:lnTo>
                  <a:pt x="1207265" y="1508976"/>
                </a:lnTo>
                <a:lnTo>
                  <a:pt x="1211499" y="1521946"/>
                </a:lnTo>
                <a:lnTo>
                  <a:pt x="1215204" y="1535710"/>
                </a:lnTo>
                <a:lnTo>
                  <a:pt x="1218644" y="1549473"/>
                </a:lnTo>
                <a:lnTo>
                  <a:pt x="1222349" y="1563767"/>
                </a:lnTo>
                <a:lnTo>
                  <a:pt x="1225525" y="1578854"/>
                </a:lnTo>
                <a:lnTo>
                  <a:pt x="1228436" y="1593676"/>
                </a:lnTo>
                <a:lnTo>
                  <a:pt x="1231347" y="1609028"/>
                </a:lnTo>
                <a:lnTo>
                  <a:pt x="1234258" y="1624909"/>
                </a:lnTo>
                <a:lnTo>
                  <a:pt x="1239286" y="1656407"/>
                </a:lnTo>
                <a:lnTo>
                  <a:pt x="1243785" y="1687640"/>
                </a:lnTo>
                <a:lnTo>
                  <a:pt x="1247490" y="1719137"/>
                </a:lnTo>
                <a:lnTo>
                  <a:pt x="1250930" y="1749576"/>
                </a:lnTo>
                <a:lnTo>
                  <a:pt x="1254899" y="1785838"/>
                </a:lnTo>
                <a:lnTo>
                  <a:pt x="1258075" y="1818659"/>
                </a:lnTo>
                <a:lnTo>
                  <a:pt x="1263103" y="1819189"/>
                </a:lnTo>
                <a:lnTo>
                  <a:pt x="1268131" y="1820247"/>
                </a:lnTo>
                <a:lnTo>
                  <a:pt x="1273159" y="1821571"/>
                </a:lnTo>
                <a:lnTo>
                  <a:pt x="1278187" y="1822894"/>
                </a:lnTo>
                <a:lnTo>
                  <a:pt x="1282950" y="1824218"/>
                </a:lnTo>
                <a:lnTo>
                  <a:pt x="1287714" y="1826335"/>
                </a:lnTo>
                <a:lnTo>
                  <a:pt x="1292477" y="1828188"/>
                </a:lnTo>
                <a:lnTo>
                  <a:pt x="1296976" y="1830570"/>
                </a:lnTo>
                <a:lnTo>
                  <a:pt x="1301475" y="1832688"/>
                </a:lnTo>
                <a:lnTo>
                  <a:pt x="1305709" y="1835599"/>
                </a:lnTo>
                <a:lnTo>
                  <a:pt x="1309943" y="1838246"/>
                </a:lnTo>
                <a:lnTo>
                  <a:pt x="1313913" y="1841158"/>
                </a:lnTo>
                <a:lnTo>
                  <a:pt x="1317882" y="1844334"/>
                </a:lnTo>
                <a:lnTo>
                  <a:pt x="1321852" y="1847510"/>
                </a:lnTo>
                <a:lnTo>
                  <a:pt x="1325028" y="1850951"/>
                </a:lnTo>
                <a:lnTo>
                  <a:pt x="1328732" y="1854657"/>
                </a:lnTo>
                <a:lnTo>
                  <a:pt x="1331908" y="1858627"/>
                </a:lnTo>
                <a:lnTo>
                  <a:pt x="1335084" y="1862597"/>
                </a:lnTo>
                <a:lnTo>
                  <a:pt x="1337995" y="1866568"/>
                </a:lnTo>
                <a:lnTo>
                  <a:pt x="1340906" y="1870538"/>
                </a:lnTo>
                <a:lnTo>
                  <a:pt x="1343287" y="1874773"/>
                </a:lnTo>
                <a:lnTo>
                  <a:pt x="1345669" y="1879273"/>
                </a:lnTo>
                <a:lnTo>
                  <a:pt x="1347786" y="1883772"/>
                </a:lnTo>
                <a:lnTo>
                  <a:pt x="1349903" y="1888537"/>
                </a:lnTo>
                <a:lnTo>
                  <a:pt x="1351491" y="1893301"/>
                </a:lnTo>
                <a:lnTo>
                  <a:pt x="1353344" y="1898065"/>
                </a:lnTo>
                <a:lnTo>
                  <a:pt x="1354402" y="1903359"/>
                </a:lnTo>
                <a:lnTo>
                  <a:pt x="1355460" y="1908388"/>
                </a:lnTo>
                <a:lnTo>
                  <a:pt x="1356254" y="1913417"/>
                </a:lnTo>
                <a:lnTo>
                  <a:pt x="1356784" y="1918711"/>
                </a:lnTo>
                <a:lnTo>
                  <a:pt x="1357313" y="1924004"/>
                </a:lnTo>
                <a:lnTo>
                  <a:pt x="1357313" y="1929298"/>
                </a:lnTo>
                <a:lnTo>
                  <a:pt x="1357313" y="1934857"/>
                </a:lnTo>
                <a:lnTo>
                  <a:pt x="1356784" y="1940944"/>
                </a:lnTo>
                <a:lnTo>
                  <a:pt x="1356254" y="1946503"/>
                </a:lnTo>
                <a:lnTo>
                  <a:pt x="1355196" y="1951797"/>
                </a:lnTo>
                <a:lnTo>
                  <a:pt x="1354137" y="1957355"/>
                </a:lnTo>
                <a:lnTo>
                  <a:pt x="1352285" y="1962913"/>
                </a:lnTo>
                <a:lnTo>
                  <a:pt x="1350697" y="1967942"/>
                </a:lnTo>
                <a:lnTo>
                  <a:pt x="1348845" y="1972971"/>
                </a:lnTo>
                <a:lnTo>
                  <a:pt x="1346463" y="1978000"/>
                </a:lnTo>
                <a:lnTo>
                  <a:pt x="1344081" y="1982765"/>
                </a:lnTo>
                <a:lnTo>
                  <a:pt x="1341435" y="1987529"/>
                </a:lnTo>
                <a:lnTo>
                  <a:pt x="1338259" y="1992029"/>
                </a:lnTo>
                <a:lnTo>
                  <a:pt x="1335348" y="1996529"/>
                </a:lnTo>
                <a:lnTo>
                  <a:pt x="1331908" y="2000764"/>
                </a:lnTo>
                <a:lnTo>
                  <a:pt x="1328468" y="2004734"/>
                </a:lnTo>
                <a:lnTo>
                  <a:pt x="1324498" y="2008704"/>
                </a:lnTo>
                <a:lnTo>
                  <a:pt x="1321058" y="2012410"/>
                </a:lnTo>
                <a:lnTo>
                  <a:pt x="1316824" y="2015851"/>
                </a:lnTo>
                <a:lnTo>
                  <a:pt x="1312590" y="2019292"/>
                </a:lnTo>
                <a:lnTo>
                  <a:pt x="1308091" y="2022468"/>
                </a:lnTo>
                <a:lnTo>
                  <a:pt x="1303592" y="2025115"/>
                </a:lnTo>
                <a:lnTo>
                  <a:pt x="1299093" y="2028026"/>
                </a:lnTo>
                <a:lnTo>
                  <a:pt x="1294065" y="2030408"/>
                </a:lnTo>
                <a:lnTo>
                  <a:pt x="1289302" y="2032791"/>
                </a:lnTo>
                <a:lnTo>
                  <a:pt x="1284009" y="2034643"/>
                </a:lnTo>
                <a:lnTo>
                  <a:pt x="1278716" y="2036496"/>
                </a:lnTo>
                <a:lnTo>
                  <a:pt x="1273424" y="2038084"/>
                </a:lnTo>
                <a:lnTo>
                  <a:pt x="1268131" y="2039143"/>
                </a:lnTo>
                <a:lnTo>
                  <a:pt x="1262574" y="2040466"/>
                </a:lnTo>
                <a:lnTo>
                  <a:pt x="1257016" y="2040996"/>
                </a:lnTo>
                <a:lnTo>
                  <a:pt x="1251194" y="2041525"/>
                </a:lnTo>
                <a:lnTo>
                  <a:pt x="1245372" y="2041525"/>
                </a:lnTo>
                <a:lnTo>
                  <a:pt x="111941" y="2041525"/>
                </a:lnTo>
                <a:lnTo>
                  <a:pt x="106119" y="2041525"/>
                </a:lnTo>
                <a:lnTo>
                  <a:pt x="100561" y="2040996"/>
                </a:lnTo>
                <a:lnTo>
                  <a:pt x="94739" y="2040466"/>
                </a:lnTo>
                <a:lnTo>
                  <a:pt x="89447" y="2039143"/>
                </a:lnTo>
                <a:lnTo>
                  <a:pt x="83889" y="2038084"/>
                </a:lnTo>
                <a:lnTo>
                  <a:pt x="78861" y="2036496"/>
                </a:lnTo>
                <a:lnTo>
                  <a:pt x="73569" y="2034643"/>
                </a:lnTo>
                <a:lnTo>
                  <a:pt x="68540" y="2032791"/>
                </a:lnTo>
                <a:lnTo>
                  <a:pt x="63248" y="2030408"/>
                </a:lnTo>
                <a:lnTo>
                  <a:pt x="58484" y="2028026"/>
                </a:lnTo>
                <a:lnTo>
                  <a:pt x="53721" y="2025115"/>
                </a:lnTo>
                <a:lnTo>
                  <a:pt x="49222" y="2022468"/>
                </a:lnTo>
                <a:lnTo>
                  <a:pt x="44988" y="2019292"/>
                </a:lnTo>
                <a:lnTo>
                  <a:pt x="40754" y="2015851"/>
                </a:lnTo>
                <a:lnTo>
                  <a:pt x="36784" y="2012410"/>
                </a:lnTo>
                <a:lnTo>
                  <a:pt x="32815" y="2008704"/>
                </a:lnTo>
                <a:lnTo>
                  <a:pt x="29110" y="2004734"/>
                </a:lnTo>
                <a:lnTo>
                  <a:pt x="25405" y="2000764"/>
                </a:lnTo>
                <a:lnTo>
                  <a:pt x="22229" y="1996529"/>
                </a:lnTo>
                <a:lnTo>
                  <a:pt x="19054" y="1992029"/>
                </a:lnTo>
                <a:lnTo>
                  <a:pt x="16143" y="1987529"/>
                </a:lnTo>
                <a:lnTo>
                  <a:pt x="13232" y="1982765"/>
                </a:lnTo>
                <a:lnTo>
                  <a:pt x="11115" y="1978000"/>
                </a:lnTo>
                <a:lnTo>
                  <a:pt x="8733" y="1972971"/>
                </a:lnTo>
                <a:lnTo>
                  <a:pt x="6881" y="1967942"/>
                </a:lnTo>
                <a:lnTo>
                  <a:pt x="5028" y="1962913"/>
                </a:lnTo>
                <a:lnTo>
                  <a:pt x="3440" y="1957355"/>
                </a:lnTo>
                <a:lnTo>
                  <a:pt x="2117" y="1951797"/>
                </a:lnTo>
                <a:lnTo>
                  <a:pt x="1323" y="1946503"/>
                </a:lnTo>
                <a:lnTo>
                  <a:pt x="529" y="1940944"/>
                </a:lnTo>
                <a:lnTo>
                  <a:pt x="265" y="1934857"/>
                </a:lnTo>
                <a:lnTo>
                  <a:pt x="0" y="1929298"/>
                </a:lnTo>
                <a:lnTo>
                  <a:pt x="265" y="1924004"/>
                </a:lnTo>
                <a:lnTo>
                  <a:pt x="529" y="1918711"/>
                </a:lnTo>
                <a:lnTo>
                  <a:pt x="1059" y="1913417"/>
                </a:lnTo>
                <a:lnTo>
                  <a:pt x="1852" y="1908388"/>
                </a:lnTo>
                <a:lnTo>
                  <a:pt x="2911" y="1903359"/>
                </a:lnTo>
                <a:lnTo>
                  <a:pt x="4499" y="1898065"/>
                </a:lnTo>
                <a:lnTo>
                  <a:pt x="5822" y="1893301"/>
                </a:lnTo>
                <a:lnTo>
                  <a:pt x="7674" y="1888537"/>
                </a:lnTo>
                <a:lnTo>
                  <a:pt x="9791" y="1883772"/>
                </a:lnTo>
                <a:lnTo>
                  <a:pt x="11644" y="1879273"/>
                </a:lnTo>
                <a:lnTo>
                  <a:pt x="14290" y="1874773"/>
                </a:lnTo>
                <a:lnTo>
                  <a:pt x="16672" y="1870538"/>
                </a:lnTo>
                <a:lnTo>
                  <a:pt x="19583" y="1866568"/>
                </a:lnTo>
                <a:lnTo>
                  <a:pt x="22229" y="1862597"/>
                </a:lnTo>
                <a:lnTo>
                  <a:pt x="25405" y="1858627"/>
                </a:lnTo>
                <a:lnTo>
                  <a:pt x="28845" y="1854657"/>
                </a:lnTo>
                <a:lnTo>
                  <a:pt x="32285" y="1850951"/>
                </a:lnTo>
                <a:lnTo>
                  <a:pt x="35726" y="1847510"/>
                </a:lnTo>
                <a:lnTo>
                  <a:pt x="39431" y="1844334"/>
                </a:lnTo>
                <a:lnTo>
                  <a:pt x="43400" y="1841158"/>
                </a:lnTo>
                <a:lnTo>
                  <a:pt x="47634" y="1838246"/>
                </a:lnTo>
                <a:lnTo>
                  <a:pt x="51604" y="1835599"/>
                </a:lnTo>
                <a:lnTo>
                  <a:pt x="56103" y="1832688"/>
                </a:lnTo>
                <a:lnTo>
                  <a:pt x="60601" y="1830570"/>
                </a:lnTo>
                <a:lnTo>
                  <a:pt x="65100" y="1828188"/>
                </a:lnTo>
                <a:lnTo>
                  <a:pt x="69599" y="1826335"/>
                </a:lnTo>
                <a:lnTo>
                  <a:pt x="74362" y="1824218"/>
                </a:lnTo>
                <a:lnTo>
                  <a:pt x="79391" y="1822894"/>
                </a:lnTo>
                <a:lnTo>
                  <a:pt x="84154" y="1821571"/>
                </a:lnTo>
                <a:lnTo>
                  <a:pt x="89182" y="1820247"/>
                </a:lnTo>
                <a:lnTo>
                  <a:pt x="94210" y="1819189"/>
                </a:lnTo>
                <a:lnTo>
                  <a:pt x="99503" y="1818659"/>
                </a:lnTo>
                <a:lnTo>
                  <a:pt x="103737" y="1775516"/>
                </a:lnTo>
                <a:lnTo>
                  <a:pt x="106383" y="1751694"/>
                </a:lnTo>
                <a:lnTo>
                  <a:pt x="108765" y="1727078"/>
                </a:lnTo>
                <a:lnTo>
                  <a:pt x="112205" y="1701668"/>
                </a:lnTo>
                <a:lnTo>
                  <a:pt x="115646" y="1675993"/>
                </a:lnTo>
                <a:lnTo>
                  <a:pt x="119615" y="1650319"/>
                </a:lnTo>
                <a:lnTo>
                  <a:pt x="123585" y="1624909"/>
                </a:lnTo>
                <a:lnTo>
                  <a:pt x="126231" y="1609028"/>
                </a:lnTo>
                <a:lnTo>
                  <a:pt x="129142" y="1593676"/>
                </a:lnTo>
                <a:lnTo>
                  <a:pt x="132053" y="1578854"/>
                </a:lnTo>
                <a:lnTo>
                  <a:pt x="135228" y="1563767"/>
                </a:lnTo>
                <a:lnTo>
                  <a:pt x="138669" y="1549473"/>
                </a:lnTo>
                <a:lnTo>
                  <a:pt x="142374" y="1535710"/>
                </a:lnTo>
                <a:lnTo>
                  <a:pt x="146343" y="1521946"/>
                </a:lnTo>
                <a:lnTo>
                  <a:pt x="150313" y="1508976"/>
                </a:lnTo>
                <a:lnTo>
                  <a:pt x="155605" y="1493889"/>
                </a:lnTo>
                <a:lnTo>
                  <a:pt x="161163" y="1479332"/>
                </a:lnTo>
                <a:lnTo>
                  <a:pt x="166985" y="1464509"/>
                </a:lnTo>
                <a:lnTo>
                  <a:pt x="173071" y="1449951"/>
                </a:lnTo>
                <a:lnTo>
                  <a:pt x="179687" y="1435394"/>
                </a:lnTo>
                <a:lnTo>
                  <a:pt x="186568" y="1421365"/>
                </a:lnTo>
                <a:lnTo>
                  <a:pt x="193713" y="1407337"/>
                </a:lnTo>
                <a:lnTo>
                  <a:pt x="201387" y="1393309"/>
                </a:lnTo>
                <a:lnTo>
                  <a:pt x="209062" y="1379810"/>
                </a:lnTo>
                <a:lnTo>
                  <a:pt x="217265" y="1366046"/>
                </a:lnTo>
                <a:lnTo>
                  <a:pt x="225734" y="1352547"/>
                </a:lnTo>
                <a:lnTo>
                  <a:pt x="234467" y="1339048"/>
                </a:lnTo>
                <a:lnTo>
                  <a:pt x="243729" y="1325814"/>
                </a:lnTo>
                <a:lnTo>
                  <a:pt x="252991" y="1312844"/>
                </a:lnTo>
                <a:lnTo>
                  <a:pt x="262783" y="1299874"/>
                </a:lnTo>
                <a:lnTo>
                  <a:pt x="272574" y="1286905"/>
                </a:lnTo>
                <a:lnTo>
                  <a:pt x="282630" y="1274200"/>
                </a:lnTo>
                <a:lnTo>
                  <a:pt x="293216" y="1261495"/>
                </a:lnTo>
                <a:lnTo>
                  <a:pt x="304066" y="1249055"/>
                </a:lnTo>
                <a:lnTo>
                  <a:pt x="314916" y="1236614"/>
                </a:lnTo>
                <a:lnTo>
                  <a:pt x="326295" y="1224174"/>
                </a:lnTo>
                <a:lnTo>
                  <a:pt x="337674" y="1211734"/>
                </a:lnTo>
                <a:lnTo>
                  <a:pt x="349583" y="1199558"/>
                </a:lnTo>
                <a:lnTo>
                  <a:pt x="361756" y="1187118"/>
                </a:lnTo>
                <a:lnTo>
                  <a:pt x="374194" y="1174678"/>
                </a:lnTo>
                <a:lnTo>
                  <a:pt x="386896" y="1162767"/>
                </a:lnTo>
                <a:lnTo>
                  <a:pt x="399864" y="1150327"/>
                </a:lnTo>
                <a:lnTo>
                  <a:pt x="413095" y="1137886"/>
                </a:lnTo>
                <a:lnTo>
                  <a:pt x="440617" y="1113271"/>
                </a:lnTo>
                <a:lnTo>
                  <a:pt x="468933" y="1088125"/>
                </a:lnTo>
                <a:lnTo>
                  <a:pt x="469198" y="1087331"/>
                </a:lnTo>
                <a:lnTo>
                  <a:pt x="470786" y="1083890"/>
                </a:lnTo>
                <a:lnTo>
                  <a:pt x="472374" y="1079126"/>
                </a:lnTo>
                <a:lnTo>
                  <a:pt x="473961" y="1073303"/>
                </a:lnTo>
                <a:lnTo>
                  <a:pt x="475814" y="1066156"/>
                </a:lnTo>
                <a:lnTo>
                  <a:pt x="478460" y="1054510"/>
                </a:lnTo>
                <a:lnTo>
                  <a:pt x="479519" y="1049746"/>
                </a:lnTo>
                <a:lnTo>
                  <a:pt x="480577" y="1044982"/>
                </a:lnTo>
                <a:lnTo>
                  <a:pt x="481371" y="1039952"/>
                </a:lnTo>
                <a:lnTo>
                  <a:pt x="481900" y="1033865"/>
                </a:lnTo>
                <a:lnTo>
                  <a:pt x="482165" y="1026718"/>
                </a:lnTo>
                <a:lnTo>
                  <a:pt x="482430" y="1017719"/>
                </a:lnTo>
                <a:lnTo>
                  <a:pt x="482430" y="1010308"/>
                </a:lnTo>
                <a:lnTo>
                  <a:pt x="482165" y="1005279"/>
                </a:lnTo>
                <a:lnTo>
                  <a:pt x="481636" y="1001838"/>
                </a:lnTo>
                <a:lnTo>
                  <a:pt x="481106" y="999455"/>
                </a:lnTo>
                <a:lnTo>
                  <a:pt x="479254" y="994426"/>
                </a:lnTo>
                <a:lnTo>
                  <a:pt x="478460" y="990456"/>
                </a:lnTo>
                <a:lnTo>
                  <a:pt x="477402" y="984633"/>
                </a:lnTo>
                <a:lnTo>
                  <a:pt x="476343" y="978810"/>
                </a:lnTo>
                <a:lnTo>
                  <a:pt x="475549" y="973516"/>
                </a:lnTo>
                <a:lnTo>
                  <a:pt x="472903" y="964517"/>
                </a:lnTo>
                <a:lnTo>
                  <a:pt x="470786" y="957900"/>
                </a:lnTo>
                <a:lnTo>
                  <a:pt x="468933" y="953665"/>
                </a:lnTo>
                <a:lnTo>
                  <a:pt x="440617" y="928520"/>
                </a:lnTo>
                <a:lnTo>
                  <a:pt x="413095" y="903904"/>
                </a:lnTo>
                <a:lnTo>
                  <a:pt x="399864" y="891463"/>
                </a:lnTo>
                <a:lnTo>
                  <a:pt x="386896" y="879288"/>
                </a:lnTo>
                <a:lnTo>
                  <a:pt x="374194" y="866848"/>
                </a:lnTo>
                <a:lnTo>
                  <a:pt x="361756" y="854407"/>
                </a:lnTo>
                <a:lnTo>
                  <a:pt x="349583" y="841967"/>
                </a:lnTo>
                <a:lnTo>
                  <a:pt x="337674" y="829792"/>
                </a:lnTo>
                <a:lnTo>
                  <a:pt x="326295" y="817351"/>
                </a:lnTo>
                <a:lnTo>
                  <a:pt x="314916" y="804911"/>
                </a:lnTo>
                <a:lnTo>
                  <a:pt x="304066" y="792736"/>
                </a:lnTo>
                <a:lnTo>
                  <a:pt x="293216" y="780031"/>
                </a:lnTo>
                <a:lnTo>
                  <a:pt x="282630" y="767590"/>
                </a:lnTo>
                <a:lnTo>
                  <a:pt x="272574" y="754885"/>
                </a:lnTo>
                <a:lnTo>
                  <a:pt x="262783" y="742180"/>
                </a:lnTo>
                <a:lnTo>
                  <a:pt x="252991" y="728946"/>
                </a:lnTo>
                <a:lnTo>
                  <a:pt x="243729" y="715712"/>
                </a:lnTo>
                <a:lnTo>
                  <a:pt x="234467" y="702478"/>
                </a:lnTo>
                <a:lnTo>
                  <a:pt x="225734" y="689243"/>
                </a:lnTo>
                <a:lnTo>
                  <a:pt x="217265" y="675480"/>
                </a:lnTo>
                <a:lnTo>
                  <a:pt x="209062" y="661981"/>
                </a:lnTo>
                <a:lnTo>
                  <a:pt x="201387" y="648217"/>
                </a:lnTo>
                <a:lnTo>
                  <a:pt x="193713" y="634188"/>
                </a:lnTo>
                <a:lnTo>
                  <a:pt x="186568" y="620160"/>
                </a:lnTo>
                <a:lnTo>
                  <a:pt x="179687" y="606132"/>
                </a:lnTo>
                <a:lnTo>
                  <a:pt x="173071" y="591839"/>
                </a:lnTo>
                <a:lnTo>
                  <a:pt x="166985" y="577016"/>
                </a:lnTo>
                <a:lnTo>
                  <a:pt x="161163" y="562458"/>
                </a:lnTo>
                <a:lnTo>
                  <a:pt x="155605" y="547636"/>
                </a:lnTo>
                <a:lnTo>
                  <a:pt x="150313" y="532814"/>
                </a:lnTo>
                <a:lnTo>
                  <a:pt x="146343" y="519579"/>
                </a:lnTo>
                <a:lnTo>
                  <a:pt x="142374" y="506080"/>
                </a:lnTo>
                <a:lnTo>
                  <a:pt x="138669" y="492052"/>
                </a:lnTo>
                <a:lnTo>
                  <a:pt x="135228" y="477759"/>
                </a:lnTo>
                <a:lnTo>
                  <a:pt x="132053" y="462936"/>
                </a:lnTo>
                <a:lnTo>
                  <a:pt x="129142" y="447849"/>
                </a:lnTo>
                <a:lnTo>
                  <a:pt x="126231" y="432762"/>
                </a:lnTo>
                <a:lnTo>
                  <a:pt x="123585" y="416881"/>
                </a:lnTo>
                <a:lnTo>
                  <a:pt x="118292" y="385648"/>
                </a:lnTo>
                <a:lnTo>
                  <a:pt x="113793" y="353886"/>
                </a:lnTo>
                <a:lnTo>
                  <a:pt x="110088" y="322653"/>
                </a:lnTo>
                <a:lnTo>
                  <a:pt x="106383" y="292214"/>
                </a:lnTo>
                <a:lnTo>
                  <a:pt x="102678" y="255952"/>
                </a:lnTo>
                <a:lnTo>
                  <a:pt x="99503" y="223131"/>
                </a:lnTo>
                <a:lnTo>
                  <a:pt x="94210" y="222337"/>
                </a:lnTo>
                <a:lnTo>
                  <a:pt x="89182" y="221543"/>
                </a:lnTo>
                <a:lnTo>
                  <a:pt x="84154" y="220219"/>
                </a:lnTo>
                <a:lnTo>
                  <a:pt x="79391" y="218896"/>
                </a:lnTo>
                <a:lnTo>
                  <a:pt x="74362" y="217308"/>
                </a:lnTo>
                <a:lnTo>
                  <a:pt x="69599" y="215455"/>
                </a:lnTo>
                <a:lnTo>
                  <a:pt x="65100" y="213602"/>
                </a:lnTo>
                <a:lnTo>
                  <a:pt x="60601" y="211220"/>
                </a:lnTo>
                <a:lnTo>
                  <a:pt x="56103" y="208838"/>
                </a:lnTo>
                <a:lnTo>
                  <a:pt x="51604" y="206191"/>
                </a:lnTo>
                <a:lnTo>
                  <a:pt x="47634" y="203544"/>
                </a:lnTo>
                <a:lnTo>
                  <a:pt x="43400" y="200368"/>
                </a:lnTo>
                <a:lnTo>
                  <a:pt x="39431" y="197191"/>
                </a:lnTo>
                <a:lnTo>
                  <a:pt x="35726" y="194280"/>
                </a:lnTo>
                <a:lnTo>
                  <a:pt x="32285" y="190574"/>
                </a:lnTo>
                <a:lnTo>
                  <a:pt x="28845" y="186869"/>
                </a:lnTo>
                <a:lnTo>
                  <a:pt x="25405" y="183163"/>
                </a:lnTo>
                <a:lnTo>
                  <a:pt x="22229" y="179193"/>
                </a:lnTo>
                <a:lnTo>
                  <a:pt x="19583" y="174958"/>
                </a:lnTo>
                <a:lnTo>
                  <a:pt x="16672" y="171252"/>
                </a:lnTo>
                <a:lnTo>
                  <a:pt x="14290" y="166753"/>
                </a:lnTo>
                <a:lnTo>
                  <a:pt x="11644" y="162253"/>
                </a:lnTo>
                <a:lnTo>
                  <a:pt x="9791" y="157753"/>
                </a:lnTo>
                <a:lnTo>
                  <a:pt x="7674" y="152989"/>
                </a:lnTo>
                <a:lnTo>
                  <a:pt x="5822" y="148225"/>
                </a:lnTo>
                <a:lnTo>
                  <a:pt x="4499" y="143460"/>
                </a:lnTo>
                <a:lnTo>
                  <a:pt x="2911" y="138166"/>
                </a:lnTo>
                <a:lnTo>
                  <a:pt x="1852" y="133137"/>
                </a:lnTo>
                <a:lnTo>
                  <a:pt x="1059" y="128108"/>
                </a:lnTo>
                <a:lnTo>
                  <a:pt x="529" y="122815"/>
                </a:lnTo>
                <a:lnTo>
                  <a:pt x="265" y="117786"/>
                </a:lnTo>
                <a:lnTo>
                  <a:pt x="0" y="112227"/>
                </a:lnTo>
                <a:lnTo>
                  <a:pt x="265" y="106404"/>
                </a:lnTo>
                <a:lnTo>
                  <a:pt x="529" y="100846"/>
                </a:lnTo>
                <a:lnTo>
                  <a:pt x="1323" y="95287"/>
                </a:lnTo>
                <a:lnTo>
                  <a:pt x="2117" y="89729"/>
                </a:lnTo>
                <a:lnTo>
                  <a:pt x="3440" y="84435"/>
                </a:lnTo>
                <a:lnTo>
                  <a:pt x="5028" y="78877"/>
                </a:lnTo>
                <a:lnTo>
                  <a:pt x="6881" y="73583"/>
                </a:lnTo>
                <a:lnTo>
                  <a:pt x="8733" y="68554"/>
                </a:lnTo>
                <a:lnTo>
                  <a:pt x="11115" y="63525"/>
                </a:lnTo>
                <a:lnTo>
                  <a:pt x="13232" y="58761"/>
                </a:lnTo>
                <a:lnTo>
                  <a:pt x="16143" y="53996"/>
                </a:lnTo>
                <a:lnTo>
                  <a:pt x="19054" y="49497"/>
                </a:lnTo>
                <a:lnTo>
                  <a:pt x="22229" y="45262"/>
                </a:lnTo>
                <a:lnTo>
                  <a:pt x="25405" y="41027"/>
                </a:lnTo>
                <a:lnTo>
                  <a:pt x="29110" y="36792"/>
                </a:lnTo>
                <a:lnTo>
                  <a:pt x="32815" y="32821"/>
                </a:lnTo>
                <a:lnTo>
                  <a:pt x="36784" y="29380"/>
                </a:lnTo>
                <a:lnTo>
                  <a:pt x="40754" y="25675"/>
                </a:lnTo>
                <a:lnTo>
                  <a:pt x="44988" y="22499"/>
                </a:lnTo>
                <a:lnTo>
                  <a:pt x="49222" y="19058"/>
                </a:lnTo>
                <a:lnTo>
                  <a:pt x="53721" y="16411"/>
                </a:lnTo>
                <a:lnTo>
                  <a:pt x="58484" y="13499"/>
                </a:lnTo>
                <a:lnTo>
                  <a:pt x="63248" y="11382"/>
                </a:lnTo>
                <a:lnTo>
                  <a:pt x="68540" y="9000"/>
                </a:lnTo>
                <a:lnTo>
                  <a:pt x="73569" y="6882"/>
                </a:lnTo>
                <a:lnTo>
                  <a:pt x="78861" y="5029"/>
                </a:lnTo>
                <a:lnTo>
                  <a:pt x="83889" y="3706"/>
                </a:lnTo>
                <a:lnTo>
                  <a:pt x="89447" y="2382"/>
                </a:lnTo>
                <a:lnTo>
                  <a:pt x="94739" y="1324"/>
                </a:lnTo>
                <a:lnTo>
                  <a:pt x="100561" y="530"/>
                </a:lnTo>
                <a:lnTo>
                  <a:pt x="106119" y="265"/>
                </a:lnTo>
                <a:lnTo>
                  <a:pt x="11194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54" name="KSO_Shape"/>
          <p:cNvSpPr/>
          <p:nvPr/>
        </p:nvSpPr>
        <p:spPr bwMode="auto">
          <a:xfrm>
            <a:off x="1125538" y="3144838"/>
            <a:ext cx="1593850" cy="1757363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55" name="KSO_Shape"/>
          <p:cNvSpPr/>
          <p:nvPr/>
        </p:nvSpPr>
        <p:spPr>
          <a:xfrm>
            <a:off x="8523288" y="5178425"/>
            <a:ext cx="368300" cy="381000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56" name="KSO_Shape"/>
          <p:cNvSpPr/>
          <p:nvPr/>
        </p:nvSpPr>
        <p:spPr>
          <a:xfrm>
            <a:off x="5838825" y="2617788"/>
            <a:ext cx="381000" cy="309563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57" name="KSO_Shape"/>
          <p:cNvSpPr/>
          <p:nvPr/>
        </p:nvSpPr>
        <p:spPr>
          <a:xfrm>
            <a:off x="7186613" y="5619750"/>
            <a:ext cx="382588" cy="35560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58" name="KSO_Shape"/>
          <p:cNvSpPr/>
          <p:nvPr/>
        </p:nvSpPr>
        <p:spPr bwMode="auto">
          <a:xfrm>
            <a:off x="5878513" y="5140325"/>
            <a:ext cx="279400" cy="381000"/>
          </a:xfrm>
          <a:custGeom>
            <a:avLst/>
            <a:gdLst>
              <a:gd name="T0" fmla="*/ 690912 w 1387475"/>
              <a:gd name="T1" fmla="*/ 1460893 h 1890713"/>
              <a:gd name="T2" fmla="*/ 273569 w 1387475"/>
              <a:gd name="T3" fmla="*/ 1342172 h 1890713"/>
              <a:gd name="T4" fmla="*/ 1125427 w 1387475"/>
              <a:gd name="T5" fmla="*/ 1107527 h 1890713"/>
              <a:gd name="T6" fmla="*/ 1132217 w 1387475"/>
              <a:gd name="T7" fmla="*/ 1123117 h 1890713"/>
              <a:gd name="T8" fmla="*/ 1000025 w 1387475"/>
              <a:gd name="T9" fmla="*/ 749763 h 1890713"/>
              <a:gd name="T10" fmla="*/ 1159374 w 1387475"/>
              <a:gd name="T11" fmla="*/ 788538 h 1890713"/>
              <a:gd name="T12" fmla="*/ 1296359 w 1387475"/>
              <a:gd name="T13" fmla="*/ 860090 h 1890713"/>
              <a:gd name="T14" fmla="*/ 1380227 w 1387475"/>
              <a:gd name="T15" fmla="*/ 938838 h 1890713"/>
              <a:gd name="T16" fmla="*/ 1395402 w 1387475"/>
              <a:gd name="T17" fmla="*/ 983609 h 1890713"/>
              <a:gd name="T18" fmla="*/ 1388613 w 1387475"/>
              <a:gd name="T19" fmla="*/ 1092736 h 1890713"/>
              <a:gd name="T20" fmla="*/ 1337095 w 1387475"/>
              <a:gd name="T21" fmla="*/ 1277414 h 1890713"/>
              <a:gd name="T22" fmla="*/ 1108654 w 1387475"/>
              <a:gd name="T23" fmla="*/ 1651167 h 1890713"/>
              <a:gd name="T24" fmla="*/ 234430 w 1387475"/>
              <a:gd name="T25" fmla="*/ 1588809 h 1890713"/>
              <a:gd name="T26" fmla="*/ 132192 w 1387475"/>
              <a:gd name="T27" fmla="*/ 1603999 h 1890713"/>
              <a:gd name="T28" fmla="*/ 75082 w 1387475"/>
              <a:gd name="T29" fmla="*/ 1526850 h 1890713"/>
              <a:gd name="T30" fmla="*/ 9585 w 1387475"/>
              <a:gd name="T31" fmla="*/ 1125115 h 1890713"/>
              <a:gd name="T32" fmla="*/ 1198 w 1387475"/>
              <a:gd name="T33" fmla="*/ 986407 h 1890713"/>
              <a:gd name="T34" fmla="*/ 15176 w 1387475"/>
              <a:gd name="T35" fmla="*/ 938039 h 1890713"/>
              <a:gd name="T36" fmla="*/ 60305 w 1387475"/>
              <a:gd name="T37" fmla="*/ 885673 h 1890713"/>
              <a:gd name="T38" fmla="*/ 179717 w 1387475"/>
              <a:gd name="T39" fmla="*/ 820917 h 1890713"/>
              <a:gd name="T40" fmla="*/ 333475 w 1387475"/>
              <a:gd name="T41" fmla="*/ 775746 h 1890713"/>
              <a:gd name="T42" fmla="*/ 492025 w 1387475"/>
              <a:gd name="T43" fmla="*/ 750962 h 1890713"/>
              <a:gd name="T44" fmla="*/ 748422 w 1387475"/>
              <a:gd name="T45" fmla="*/ 882076 h 1890713"/>
              <a:gd name="T46" fmla="*/ 930934 w 1387475"/>
              <a:gd name="T47" fmla="*/ 750163 h 1890713"/>
              <a:gd name="T48" fmla="*/ 763236 w 1387475"/>
              <a:gd name="T49" fmla="*/ 2000 h 1890713"/>
              <a:gd name="T50" fmla="*/ 882716 w 1387475"/>
              <a:gd name="T51" fmla="*/ 31207 h 1890713"/>
              <a:gd name="T52" fmla="*/ 976222 w 1387475"/>
              <a:gd name="T53" fmla="*/ 84818 h 1890713"/>
              <a:gd name="T54" fmla="*/ 983815 w 1387475"/>
              <a:gd name="T55" fmla="*/ 140830 h 1890713"/>
              <a:gd name="T56" fmla="*/ 937461 w 1387475"/>
              <a:gd name="T57" fmla="*/ 183639 h 1890713"/>
              <a:gd name="T58" fmla="*/ 861137 w 1387475"/>
              <a:gd name="T59" fmla="*/ 203243 h 1890713"/>
              <a:gd name="T60" fmla="*/ 748450 w 1387475"/>
              <a:gd name="T61" fmla="*/ 166435 h 1890713"/>
              <a:gd name="T62" fmla="*/ 909489 w 1387475"/>
              <a:gd name="T63" fmla="*/ 231649 h 1890713"/>
              <a:gd name="T64" fmla="*/ 958240 w 1387475"/>
              <a:gd name="T65" fmla="*/ 231649 h 1890713"/>
              <a:gd name="T66" fmla="*/ 981018 w 1387475"/>
              <a:gd name="T67" fmla="*/ 265256 h 1890713"/>
              <a:gd name="T68" fmla="*/ 989409 w 1387475"/>
              <a:gd name="T69" fmla="*/ 299663 h 1890713"/>
              <a:gd name="T70" fmla="*/ 1005793 w 1387475"/>
              <a:gd name="T71" fmla="*/ 334471 h 1890713"/>
              <a:gd name="T72" fmla="*/ 1011387 w 1387475"/>
              <a:gd name="T73" fmla="*/ 406487 h 1890713"/>
              <a:gd name="T74" fmla="*/ 1002596 w 1387475"/>
              <a:gd name="T75" fmla="*/ 470900 h 1890713"/>
              <a:gd name="T76" fmla="*/ 985413 w 1387475"/>
              <a:gd name="T77" fmla="*/ 493305 h 1890713"/>
              <a:gd name="T78" fmla="*/ 969029 w 1387475"/>
              <a:gd name="T79" fmla="*/ 462499 h 1890713"/>
              <a:gd name="T80" fmla="*/ 933466 w 1387475"/>
              <a:gd name="T81" fmla="*/ 585725 h 1890713"/>
              <a:gd name="T82" fmla="*/ 867131 w 1387475"/>
              <a:gd name="T83" fmla="*/ 678944 h 1890713"/>
              <a:gd name="T84" fmla="*/ 785613 w 1387475"/>
              <a:gd name="T85" fmla="*/ 737757 h 1890713"/>
              <a:gd name="T86" fmla="*/ 703695 w 1387475"/>
              <a:gd name="T87" fmla="*/ 758161 h 1890713"/>
              <a:gd name="T88" fmla="*/ 632567 w 1387475"/>
              <a:gd name="T89" fmla="*/ 736957 h 1890713"/>
              <a:gd name="T90" fmla="*/ 552247 w 1387475"/>
              <a:gd name="T91" fmla="*/ 676944 h 1890713"/>
              <a:gd name="T92" fmla="*/ 479121 w 1387475"/>
              <a:gd name="T93" fmla="*/ 586925 h 1890713"/>
              <a:gd name="T94" fmla="*/ 429170 w 1387475"/>
              <a:gd name="T95" fmla="*/ 473701 h 1890713"/>
              <a:gd name="T96" fmla="*/ 413186 w 1387475"/>
              <a:gd name="T97" fmla="*/ 497706 h 1890713"/>
              <a:gd name="T98" fmla="*/ 395604 w 1387475"/>
              <a:gd name="T99" fmla="*/ 469300 h 1890713"/>
              <a:gd name="T100" fmla="*/ 388411 w 1387475"/>
              <a:gd name="T101" fmla="*/ 400886 h 1890713"/>
              <a:gd name="T102" fmla="*/ 395604 w 1387475"/>
              <a:gd name="T103" fmla="*/ 332470 h 1890713"/>
              <a:gd name="T104" fmla="*/ 413186 w 1387475"/>
              <a:gd name="T105" fmla="*/ 304064 h 1890713"/>
              <a:gd name="T106" fmla="*/ 418780 w 1387475"/>
              <a:gd name="T107" fmla="*/ 231249 h 1890713"/>
              <a:gd name="T108" fmla="*/ 433966 w 1387475"/>
              <a:gd name="T109" fmla="*/ 153632 h 1890713"/>
              <a:gd name="T110" fmla="*/ 415983 w 1387475"/>
              <a:gd name="T111" fmla="*/ 121626 h 1890713"/>
              <a:gd name="T112" fmla="*/ 474725 w 1387475"/>
              <a:gd name="T113" fmla="*/ 72015 h 1890713"/>
              <a:gd name="T114" fmla="*/ 567432 w 1387475"/>
              <a:gd name="T115" fmla="*/ 28006 h 1890713"/>
              <a:gd name="T116" fmla="*/ 671328 w 1387475"/>
              <a:gd name="T117" fmla="*/ 3601 h 189071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87475" h="1890713">
                <a:moveTo>
                  <a:pt x="1185185" y="1355117"/>
                </a:moveTo>
                <a:lnTo>
                  <a:pt x="1112995" y="1364242"/>
                </a:lnTo>
                <a:lnTo>
                  <a:pt x="719520" y="1412247"/>
                </a:lnTo>
                <a:lnTo>
                  <a:pt x="699687" y="1419785"/>
                </a:lnTo>
                <a:lnTo>
                  <a:pt x="661609" y="1434464"/>
                </a:lnTo>
                <a:lnTo>
                  <a:pt x="591006" y="1461839"/>
                </a:lnTo>
                <a:lnTo>
                  <a:pt x="656849" y="1453905"/>
                </a:lnTo>
                <a:lnTo>
                  <a:pt x="686201" y="1449937"/>
                </a:lnTo>
                <a:lnTo>
                  <a:pt x="1212950" y="1385269"/>
                </a:lnTo>
                <a:lnTo>
                  <a:pt x="1207397" y="1379318"/>
                </a:lnTo>
                <a:lnTo>
                  <a:pt x="1185185" y="1355117"/>
                </a:lnTo>
                <a:close/>
                <a:moveTo>
                  <a:pt x="882939" y="1288862"/>
                </a:moveTo>
                <a:lnTo>
                  <a:pt x="692944" y="1297987"/>
                </a:lnTo>
                <a:lnTo>
                  <a:pt x="638207" y="1300764"/>
                </a:lnTo>
                <a:lnTo>
                  <a:pt x="608855" y="1302351"/>
                </a:lnTo>
                <a:lnTo>
                  <a:pt x="271704" y="1332106"/>
                </a:lnTo>
                <a:lnTo>
                  <a:pt x="253855" y="1342421"/>
                </a:lnTo>
                <a:lnTo>
                  <a:pt x="152313" y="1399948"/>
                </a:lnTo>
                <a:lnTo>
                  <a:pt x="688581" y="1318617"/>
                </a:lnTo>
                <a:lnTo>
                  <a:pt x="749665" y="1309492"/>
                </a:lnTo>
                <a:lnTo>
                  <a:pt x="761564" y="1307112"/>
                </a:lnTo>
                <a:lnTo>
                  <a:pt x="882939" y="1288862"/>
                </a:lnTo>
                <a:close/>
                <a:moveTo>
                  <a:pt x="1118944" y="1098824"/>
                </a:moveTo>
                <a:lnTo>
                  <a:pt x="1117754" y="1099221"/>
                </a:lnTo>
                <a:lnTo>
                  <a:pt x="1116168" y="1100808"/>
                </a:lnTo>
                <a:lnTo>
                  <a:pt x="1115374" y="1102395"/>
                </a:lnTo>
                <a:lnTo>
                  <a:pt x="1114978" y="1103585"/>
                </a:lnTo>
                <a:lnTo>
                  <a:pt x="1115771" y="1105569"/>
                </a:lnTo>
                <a:lnTo>
                  <a:pt x="1116564" y="1107156"/>
                </a:lnTo>
                <a:lnTo>
                  <a:pt x="1118151" y="1109139"/>
                </a:lnTo>
                <a:lnTo>
                  <a:pt x="1119737" y="1110726"/>
                </a:lnTo>
                <a:lnTo>
                  <a:pt x="1124497" y="1114694"/>
                </a:lnTo>
                <a:lnTo>
                  <a:pt x="1123307" y="1106362"/>
                </a:lnTo>
                <a:lnTo>
                  <a:pt x="1122514" y="1102791"/>
                </a:lnTo>
                <a:lnTo>
                  <a:pt x="1121721" y="1100808"/>
                </a:lnTo>
                <a:lnTo>
                  <a:pt x="1120134" y="1099221"/>
                </a:lnTo>
                <a:lnTo>
                  <a:pt x="1118944" y="1098824"/>
                </a:lnTo>
                <a:close/>
                <a:moveTo>
                  <a:pt x="953542" y="742950"/>
                </a:moveTo>
                <a:lnTo>
                  <a:pt x="973374" y="743347"/>
                </a:lnTo>
                <a:lnTo>
                  <a:pt x="993207" y="744140"/>
                </a:lnTo>
                <a:lnTo>
                  <a:pt x="1013436" y="746124"/>
                </a:lnTo>
                <a:lnTo>
                  <a:pt x="1033268" y="749298"/>
                </a:lnTo>
                <a:lnTo>
                  <a:pt x="1053497" y="752868"/>
                </a:lnTo>
                <a:lnTo>
                  <a:pt x="1072933" y="757629"/>
                </a:lnTo>
                <a:lnTo>
                  <a:pt x="1093162" y="762787"/>
                </a:lnTo>
                <a:lnTo>
                  <a:pt x="1112598" y="768738"/>
                </a:lnTo>
                <a:lnTo>
                  <a:pt x="1132430" y="775483"/>
                </a:lnTo>
                <a:lnTo>
                  <a:pt x="1151469" y="782624"/>
                </a:lnTo>
                <a:lnTo>
                  <a:pt x="1170509" y="790162"/>
                </a:lnTo>
                <a:lnTo>
                  <a:pt x="1188754" y="798097"/>
                </a:lnTo>
                <a:lnTo>
                  <a:pt x="1206603" y="806428"/>
                </a:lnTo>
                <a:lnTo>
                  <a:pt x="1224056" y="815553"/>
                </a:lnTo>
                <a:lnTo>
                  <a:pt x="1240715" y="824678"/>
                </a:lnTo>
                <a:lnTo>
                  <a:pt x="1257374" y="833803"/>
                </a:lnTo>
                <a:lnTo>
                  <a:pt x="1272844" y="843722"/>
                </a:lnTo>
                <a:lnTo>
                  <a:pt x="1287520" y="853640"/>
                </a:lnTo>
                <a:lnTo>
                  <a:pt x="1301402" y="863558"/>
                </a:lnTo>
                <a:lnTo>
                  <a:pt x="1314492" y="873477"/>
                </a:lnTo>
                <a:lnTo>
                  <a:pt x="1326391" y="883395"/>
                </a:lnTo>
                <a:lnTo>
                  <a:pt x="1337894" y="893314"/>
                </a:lnTo>
                <a:lnTo>
                  <a:pt x="1347810" y="903232"/>
                </a:lnTo>
                <a:lnTo>
                  <a:pt x="1356537" y="912754"/>
                </a:lnTo>
                <a:lnTo>
                  <a:pt x="1364866" y="922672"/>
                </a:lnTo>
                <a:lnTo>
                  <a:pt x="1370816" y="931797"/>
                </a:lnTo>
                <a:lnTo>
                  <a:pt x="1376369" y="940526"/>
                </a:lnTo>
                <a:lnTo>
                  <a:pt x="1378749" y="944890"/>
                </a:lnTo>
                <a:lnTo>
                  <a:pt x="1380732" y="948857"/>
                </a:lnTo>
                <a:lnTo>
                  <a:pt x="1381922" y="953221"/>
                </a:lnTo>
                <a:lnTo>
                  <a:pt x="1383112" y="957585"/>
                </a:lnTo>
                <a:lnTo>
                  <a:pt x="1383905" y="961156"/>
                </a:lnTo>
                <a:lnTo>
                  <a:pt x="1384302" y="965123"/>
                </a:lnTo>
                <a:lnTo>
                  <a:pt x="1385888" y="976232"/>
                </a:lnTo>
                <a:lnTo>
                  <a:pt x="1387078" y="988134"/>
                </a:lnTo>
                <a:lnTo>
                  <a:pt x="1387475" y="1000830"/>
                </a:lnTo>
                <a:lnTo>
                  <a:pt x="1387475" y="1013922"/>
                </a:lnTo>
                <a:lnTo>
                  <a:pt x="1386682" y="1027014"/>
                </a:lnTo>
                <a:lnTo>
                  <a:pt x="1385492" y="1040900"/>
                </a:lnTo>
                <a:lnTo>
                  <a:pt x="1383509" y="1055183"/>
                </a:lnTo>
                <a:lnTo>
                  <a:pt x="1381525" y="1069465"/>
                </a:lnTo>
                <a:lnTo>
                  <a:pt x="1379145" y="1084541"/>
                </a:lnTo>
                <a:lnTo>
                  <a:pt x="1375972" y="1100014"/>
                </a:lnTo>
                <a:lnTo>
                  <a:pt x="1372799" y="1115487"/>
                </a:lnTo>
                <a:lnTo>
                  <a:pt x="1369229" y="1131357"/>
                </a:lnTo>
                <a:lnTo>
                  <a:pt x="1365263" y="1148020"/>
                </a:lnTo>
                <a:lnTo>
                  <a:pt x="1360503" y="1164286"/>
                </a:lnTo>
                <a:lnTo>
                  <a:pt x="1350983" y="1198009"/>
                </a:lnTo>
                <a:lnTo>
                  <a:pt x="1339877" y="1232525"/>
                </a:lnTo>
                <a:lnTo>
                  <a:pt x="1327978" y="1267834"/>
                </a:lnTo>
                <a:lnTo>
                  <a:pt x="1315285" y="1303541"/>
                </a:lnTo>
                <a:lnTo>
                  <a:pt x="1302196" y="1339247"/>
                </a:lnTo>
                <a:lnTo>
                  <a:pt x="1288710" y="1374954"/>
                </a:lnTo>
                <a:lnTo>
                  <a:pt x="1274827" y="1411057"/>
                </a:lnTo>
                <a:lnTo>
                  <a:pt x="1246665" y="1482073"/>
                </a:lnTo>
                <a:lnTo>
                  <a:pt x="1212950" y="1581654"/>
                </a:lnTo>
                <a:lnTo>
                  <a:pt x="1106251" y="1559437"/>
                </a:lnTo>
                <a:lnTo>
                  <a:pt x="1101095" y="1638784"/>
                </a:lnTo>
                <a:lnTo>
                  <a:pt x="1092369" y="1729241"/>
                </a:lnTo>
                <a:lnTo>
                  <a:pt x="1085229" y="1803431"/>
                </a:lnTo>
                <a:lnTo>
                  <a:pt x="1076503" y="1890713"/>
                </a:lnTo>
                <a:lnTo>
                  <a:pt x="285190" y="1890713"/>
                </a:lnTo>
                <a:lnTo>
                  <a:pt x="274084" y="1780023"/>
                </a:lnTo>
                <a:lnTo>
                  <a:pt x="265358" y="1685203"/>
                </a:lnTo>
                <a:lnTo>
                  <a:pt x="255441" y="1570546"/>
                </a:lnTo>
                <a:lnTo>
                  <a:pt x="232832" y="1576893"/>
                </a:lnTo>
                <a:lnTo>
                  <a:pt x="209827" y="1582448"/>
                </a:lnTo>
                <a:lnTo>
                  <a:pt x="197927" y="1584828"/>
                </a:lnTo>
                <a:lnTo>
                  <a:pt x="186821" y="1587605"/>
                </a:lnTo>
                <a:lnTo>
                  <a:pt x="174922" y="1589192"/>
                </a:lnTo>
                <a:lnTo>
                  <a:pt x="163816" y="1590779"/>
                </a:lnTo>
                <a:lnTo>
                  <a:pt x="152313" y="1591573"/>
                </a:lnTo>
                <a:lnTo>
                  <a:pt x="142000" y="1591969"/>
                </a:lnTo>
                <a:lnTo>
                  <a:pt x="131291" y="1591969"/>
                </a:lnTo>
                <a:lnTo>
                  <a:pt x="121374" y="1591573"/>
                </a:lnTo>
                <a:lnTo>
                  <a:pt x="112251" y="1590382"/>
                </a:lnTo>
                <a:lnTo>
                  <a:pt x="103129" y="1588399"/>
                </a:lnTo>
                <a:lnTo>
                  <a:pt x="99162" y="1587209"/>
                </a:lnTo>
                <a:lnTo>
                  <a:pt x="95196" y="1585225"/>
                </a:lnTo>
                <a:lnTo>
                  <a:pt x="91229" y="1583638"/>
                </a:lnTo>
                <a:lnTo>
                  <a:pt x="87659" y="1581654"/>
                </a:lnTo>
                <a:lnTo>
                  <a:pt x="74570" y="1515399"/>
                </a:lnTo>
                <a:lnTo>
                  <a:pt x="59497" y="1433274"/>
                </a:lnTo>
                <a:lnTo>
                  <a:pt x="51564" y="1388046"/>
                </a:lnTo>
                <a:lnTo>
                  <a:pt x="43235" y="1341628"/>
                </a:lnTo>
                <a:lnTo>
                  <a:pt x="35698" y="1295209"/>
                </a:lnTo>
                <a:lnTo>
                  <a:pt x="28162" y="1247998"/>
                </a:lnTo>
                <a:lnTo>
                  <a:pt x="21022" y="1202373"/>
                </a:lnTo>
                <a:lnTo>
                  <a:pt x="14676" y="1157938"/>
                </a:lnTo>
                <a:lnTo>
                  <a:pt x="9520" y="1116677"/>
                </a:lnTo>
                <a:lnTo>
                  <a:pt x="5156" y="1078987"/>
                </a:lnTo>
                <a:lnTo>
                  <a:pt x="1983" y="1045264"/>
                </a:lnTo>
                <a:lnTo>
                  <a:pt x="793" y="1030188"/>
                </a:lnTo>
                <a:lnTo>
                  <a:pt x="0" y="1016699"/>
                </a:lnTo>
                <a:lnTo>
                  <a:pt x="0" y="1004797"/>
                </a:lnTo>
                <a:lnTo>
                  <a:pt x="0" y="994482"/>
                </a:lnTo>
                <a:lnTo>
                  <a:pt x="397" y="985754"/>
                </a:lnTo>
                <a:lnTo>
                  <a:pt x="1190" y="979009"/>
                </a:lnTo>
                <a:lnTo>
                  <a:pt x="1587" y="972661"/>
                </a:lnTo>
                <a:lnTo>
                  <a:pt x="2380" y="966314"/>
                </a:lnTo>
                <a:lnTo>
                  <a:pt x="3966" y="959966"/>
                </a:lnTo>
                <a:lnTo>
                  <a:pt x="5553" y="954015"/>
                </a:lnTo>
                <a:lnTo>
                  <a:pt x="7536" y="948064"/>
                </a:lnTo>
                <a:lnTo>
                  <a:pt x="9520" y="942113"/>
                </a:lnTo>
                <a:lnTo>
                  <a:pt x="12296" y="936558"/>
                </a:lnTo>
                <a:lnTo>
                  <a:pt x="15073" y="931004"/>
                </a:lnTo>
                <a:lnTo>
                  <a:pt x="18246" y="925053"/>
                </a:lnTo>
                <a:lnTo>
                  <a:pt x="21816" y="919498"/>
                </a:lnTo>
                <a:lnTo>
                  <a:pt x="25782" y="914341"/>
                </a:lnTo>
                <a:lnTo>
                  <a:pt x="29352" y="909183"/>
                </a:lnTo>
                <a:lnTo>
                  <a:pt x="34112" y="904026"/>
                </a:lnTo>
                <a:lnTo>
                  <a:pt x="38872" y="898471"/>
                </a:lnTo>
                <a:lnTo>
                  <a:pt x="48391" y="888950"/>
                </a:lnTo>
                <a:lnTo>
                  <a:pt x="59894" y="879031"/>
                </a:lnTo>
                <a:lnTo>
                  <a:pt x="71793" y="869906"/>
                </a:lnTo>
                <a:lnTo>
                  <a:pt x="84486" y="860781"/>
                </a:lnTo>
                <a:lnTo>
                  <a:pt x="98765" y="852450"/>
                </a:lnTo>
                <a:lnTo>
                  <a:pt x="113441" y="844118"/>
                </a:lnTo>
                <a:lnTo>
                  <a:pt x="128514" y="836183"/>
                </a:lnTo>
                <a:lnTo>
                  <a:pt x="144380" y="828645"/>
                </a:lnTo>
                <a:lnTo>
                  <a:pt x="161436" y="821504"/>
                </a:lnTo>
                <a:lnTo>
                  <a:pt x="178492" y="814760"/>
                </a:lnTo>
                <a:lnTo>
                  <a:pt x="196341" y="808015"/>
                </a:lnTo>
                <a:lnTo>
                  <a:pt x="214587" y="801667"/>
                </a:lnTo>
                <a:lnTo>
                  <a:pt x="233229" y="795716"/>
                </a:lnTo>
                <a:lnTo>
                  <a:pt x="252268" y="790162"/>
                </a:lnTo>
                <a:lnTo>
                  <a:pt x="271704" y="784608"/>
                </a:lnTo>
                <a:lnTo>
                  <a:pt x="291140" y="779450"/>
                </a:lnTo>
                <a:lnTo>
                  <a:pt x="310972" y="774689"/>
                </a:lnTo>
                <a:lnTo>
                  <a:pt x="331201" y="769928"/>
                </a:lnTo>
                <a:lnTo>
                  <a:pt x="351034" y="765564"/>
                </a:lnTo>
                <a:lnTo>
                  <a:pt x="371263" y="761994"/>
                </a:lnTo>
                <a:lnTo>
                  <a:pt x="391492" y="758026"/>
                </a:lnTo>
                <a:lnTo>
                  <a:pt x="431156" y="751282"/>
                </a:lnTo>
                <a:lnTo>
                  <a:pt x="470028" y="745727"/>
                </a:lnTo>
                <a:lnTo>
                  <a:pt x="474788" y="745330"/>
                </a:lnTo>
                <a:lnTo>
                  <a:pt x="479548" y="744934"/>
                </a:lnTo>
                <a:lnTo>
                  <a:pt x="488670" y="745330"/>
                </a:lnTo>
                <a:lnTo>
                  <a:pt x="616391" y="1197215"/>
                </a:lnTo>
                <a:lnTo>
                  <a:pt x="618771" y="1179759"/>
                </a:lnTo>
                <a:lnTo>
                  <a:pt x="663196" y="869509"/>
                </a:lnTo>
                <a:lnTo>
                  <a:pt x="650503" y="838961"/>
                </a:lnTo>
                <a:lnTo>
                  <a:pt x="675095" y="798493"/>
                </a:lnTo>
                <a:lnTo>
                  <a:pt x="731022" y="798097"/>
                </a:lnTo>
                <a:lnTo>
                  <a:pt x="754028" y="838961"/>
                </a:lnTo>
                <a:lnTo>
                  <a:pt x="743319" y="875461"/>
                </a:lnTo>
                <a:lnTo>
                  <a:pt x="782983" y="1202373"/>
                </a:lnTo>
                <a:lnTo>
                  <a:pt x="887302" y="760407"/>
                </a:lnTo>
                <a:lnTo>
                  <a:pt x="899201" y="754852"/>
                </a:lnTo>
                <a:lnTo>
                  <a:pt x="907927" y="750488"/>
                </a:lnTo>
                <a:lnTo>
                  <a:pt x="913481" y="747314"/>
                </a:lnTo>
                <a:lnTo>
                  <a:pt x="914671" y="746124"/>
                </a:lnTo>
                <a:lnTo>
                  <a:pt x="914671" y="745727"/>
                </a:lnTo>
                <a:lnTo>
                  <a:pt x="924587" y="744537"/>
                </a:lnTo>
                <a:lnTo>
                  <a:pt x="934106" y="743744"/>
                </a:lnTo>
                <a:lnTo>
                  <a:pt x="943626" y="743347"/>
                </a:lnTo>
                <a:lnTo>
                  <a:pt x="953542" y="742950"/>
                </a:lnTo>
                <a:close/>
                <a:moveTo>
                  <a:pt x="713979" y="0"/>
                </a:moveTo>
                <a:lnTo>
                  <a:pt x="725091" y="0"/>
                </a:lnTo>
                <a:lnTo>
                  <a:pt x="736601" y="397"/>
                </a:lnTo>
                <a:lnTo>
                  <a:pt x="746919" y="794"/>
                </a:lnTo>
                <a:lnTo>
                  <a:pt x="758032" y="1985"/>
                </a:lnTo>
                <a:lnTo>
                  <a:pt x="768351" y="3177"/>
                </a:lnTo>
                <a:lnTo>
                  <a:pt x="778669" y="4368"/>
                </a:lnTo>
                <a:lnTo>
                  <a:pt x="788591" y="5956"/>
                </a:lnTo>
                <a:lnTo>
                  <a:pt x="808038" y="9530"/>
                </a:lnTo>
                <a:lnTo>
                  <a:pt x="826691" y="13898"/>
                </a:lnTo>
                <a:lnTo>
                  <a:pt x="844551" y="19060"/>
                </a:lnTo>
                <a:lnTo>
                  <a:pt x="860822" y="25016"/>
                </a:lnTo>
                <a:lnTo>
                  <a:pt x="876697" y="30973"/>
                </a:lnTo>
                <a:lnTo>
                  <a:pt x="891779" y="37723"/>
                </a:lnTo>
                <a:lnTo>
                  <a:pt x="906066" y="44076"/>
                </a:lnTo>
                <a:lnTo>
                  <a:pt x="919163" y="51224"/>
                </a:lnTo>
                <a:lnTo>
                  <a:pt x="930672" y="57974"/>
                </a:lnTo>
                <a:lnTo>
                  <a:pt x="942182" y="64725"/>
                </a:lnTo>
                <a:lnTo>
                  <a:pt x="952501" y="71475"/>
                </a:lnTo>
                <a:lnTo>
                  <a:pt x="961232" y="77829"/>
                </a:lnTo>
                <a:lnTo>
                  <a:pt x="969566" y="84182"/>
                </a:lnTo>
                <a:lnTo>
                  <a:pt x="976313" y="89344"/>
                </a:lnTo>
                <a:lnTo>
                  <a:pt x="987822" y="98874"/>
                </a:lnTo>
                <a:lnTo>
                  <a:pt x="994172" y="105227"/>
                </a:lnTo>
                <a:lnTo>
                  <a:pt x="996554" y="107213"/>
                </a:lnTo>
                <a:lnTo>
                  <a:pt x="993775" y="113566"/>
                </a:lnTo>
                <a:lnTo>
                  <a:pt x="989410" y="120317"/>
                </a:lnTo>
                <a:lnTo>
                  <a:pt x="984251" y="129450"/>
                </a:lnTo>
                <a:lnTo>
                  <a:pt x="977107" y="139774"/>
                </a:lnTo>
                <a:lnTo>
                  <a:pt x="973138" y="144936"/>
                </a:lnTo>
                <a:lnTo>
                  <a:pt x="968375" y="150495"/>
                </a:lnTo>
                <a:lnTo>
                  <a:pt x="963216" y="156054"/>
                </a:lnTo>
                <a:lnTo>
                  <a:pt x="957660" y="161613"/>
                </a:lnTo>
                <a:lnTo>
                  <a:pt x="951707" y="167173"/>
                </a:lnTo>
                <a:lnTo>
                  <a:pt x="945754" y="172732"/>
                </a:lnTo>
                <a:lnTo>
                  <a:pt x="938610" y="177497"/>
                </a:lnTo>
                <a:lnTo>
                  <a:pt x="931069" y="182262"/>
                </a:lnTo>
                <a:lnTo>
                  <a:pt x="923529" y="186630"/>
                </a:lnTo>
                <a:lnTo>
                  <a:pt x="915194" y="190601"/>
                </a:lnTo>
                <a:lnTo>
                  <a:pt x="906463" y="194174"/>
                </a:lnTo>
                <a:lnTo>
                  <a:pt x="896938" y="196954"/>
                </a:lnTo>
                <a:lnTo>
                  <a:pt x="887413" y="199733"/>
                </a:lnTo>
                <a:lnTo>
                  <a:pt x="877094" y="200925"/>
                </a:lnTo>
                <a:lnTo>
                  <a:pt x="866775" y="201719"/>
                </a:lnTo>
                <a:lnTo>
                  <a:pt x="855266" y="201719"/>
                </a:lnTo>
                <a:lnTo>
                  <a:pt x="843360" y="200925"/>
                </a:lnTo>
                <a:lnTo>
                  <a:pt x="831454" y="198939"/>
                </a:lnTo>
                <a:lnTo>
                  <a:pt x="818357" y="195763"/>
                </a:lnTo>
                <a:lnTo>
                  <a:pt x="805260" y="191792"/>
                </a:lnTo>
                <a:lnTo>
                  <a:pt x="791369" y="186233"/>
                </a:lnTo>
                <a:lnTo>
                  <a:pt x="777082" y="179879"/>
                </a:lnTo>
                <a:lnTo>
                  <a:pt x="760016" y="171938"/>
                </a:lnTo>
                <a:lnTo>
                  <a:pt x="743347" y="165187"/>
                </a:lnTo>
                <a:lnTo>
                  <a:pt x="778272" y="181468"/>
                </a:lnTo>
                <a:lnTo>
                  <a:pt x="812007" y="196954"/>
                </a:lnTo>
                <a:lnTo>
                  <a:pt x="828279" y="204101"/>
                </a:lnTo>
                <a:lnTo>
                  <a:pt x="844551" y="210852"/>
                </a:lnTo>
                <a:lnTo>
                  <a:pt x="860029" y="217205"/>
                </a:lnTo>
                <a:lnTo>
                  <a:pt x="875110" y="222367"/>
                </a:lnTo>
                <a:lnTo>
                  <a:pt x="889397" y="226735"/>
                </a:lnTo>
                <a:lnTo>
                  <a:pt x="903288" y="229912"/>
                </a:lnTo>
                <a:lnTo>
                  <a:pt x="910035" y="231103"/>
                </a:lnTo>
                <a:lnTo>
                  <a:pt x="916385" y="232294"/>
                </a:lnTo>
                <a:lnTo>
                  <a:pt x="922735" y="232691"/>
                </a:lnTo>
                <a:lnTo>
                  <a:pt x="929085" y="233089"/>
                </a:lnTo>
                <a:lnTo>
                  <a:pt x="935038" y="233089"/>
                </a:lnTo>
                <a:lnTo>
                  <a:pt x="940991" y="232294"/>
                </a:lnTo>
                <a:lnTo>
                  <a:pt x="946547" y="231103"/>
                </a:lnTo>
                <a:lnTo>
                  <a:pt x="951707" y="229912"/>
                </a:lnTo>
                <a:lnTo>
                  <a:pt x="956866" y="228324"/>
                </a:lnTo>
                <a:lnTo>
                  <a:pt x="961629" y="226338"/>
                </a:lnTo>
                <a:lnTo>
                  <a:pt x="966788" y="223161"/>
                </a:lnTo>
                <a:lnTo>
                  <a:pt x="970757" y="220382"/>
                </a:lnTo>
                <a:lnTo>
                  <a:pt x="972741" y="231500"/>
                </a:lnTo>
                <a:lnTo>
                  <a:pt x="973535" y="242619"/>
                </a:lnTo>
                <a:lnTo>
                  <a:pt x="973932" y="253340"/>
                </a:lnTo>
                <a:lnTo>
                  <a:pt x="974329" y="263267"/>
                </a:lnTo>
                <a:lnTo>
                  <a:pt x="974329" y="273591"/>
                </a:lnTo>
                <a:lnTo>
                  <a:pt x="973932" y="283121"/>
                </a:lnTo>
                <a:lnTo>
                  <a:pt x="973138" y="302181"/>
                </a:lnTo>
                <a:lnTo>
                  <a:pt x="974725" y="300196"/>
                </a:lnTo>
                <a:lnTo>
                  <a:pt x="976710" y="298210"/>
                </a:lnTo>
                <a:lnTo>
                  <a:pt x="978297" y="297416"/>
                </a:lnTo>
                <a:lnTo>
                  <a:pt x="980282" y="297019"/>
                </a:lnTo>
                <a:lnTo>
                  <a:pt x="982663" y="297416"/>
                </a:lnTo>
                <a:lnTo>
                  <a:pt x="985044" y="299005"/>
                </a:lnTo>
                <a:lnTo>
                  <a:pt x="987822" y="301784"/>
                </a:lnTo>
                <a:lnTo>
                  <a:pt x="989807" y="304564"/>
                </a:lnTo>
                <a:lnTo>
                  <a:pt x="991791" y="308932"/>
                </a:lnTo>
                <a:lnTo>
                  <a:pt x="994172" y="313697"/>
                </a:lnTo>
                <a:lnTo>
                  <a:pt x="995760" y="318859"/>
                </a:lnTo>
                <a:lnTo>
                  <a:pt x="997744" y="325212"/>
                </a:lnTo>
                <a:lnTo>
                  <a:pt x="998935" y="331963"/>
                </a:lnTo>
                <a:lnTo>
                  <a:pt x="1000919" y="339507"/>
                </a:lnTo>
                <a:lnTo>
                  <a:pt x="1002110" y="347846"/>
                </a:lnTo>
                <a:lnTo>
                  <a:pt x="1002904" y="356185"/>
                </a:lnTo>
                <a:lnTo>
                  <a:pt x="1003697" y="364523"/>
                </a:lnTo>
                <a:lnTo>
                  <a:pt x="1004094" y="373656"/>
                </a:lnTo>
                <a:lnTo>
                  <a:pt x="1004491" y="383584"/>
                </a:lnTo>
                <a:lnTo>
                  <a:pt x="1004888" y="393114"/>
                </a:lnTo>
                <a:lnTo>
                  <a:pt x="1004491" y="403438"/>
                </a:lnTo>
                <a:lnTo>
                  <a:pt x="1004094" y="412571"/>
                </a:lnTo>
                <a:lnTo>
                  <a:pt x="1003697" y="422101"/>
                </a:lnTo>
                <a:lnTo>
                  <a:pt x="1002904" y="430837"/>
                </a:lnTo>
                <a:lnTo>
                  <a:pt x="1002110" y="439175"/>
                </a:lnTo>
                <a:lnTo>
                  <a:pt x="1000919" y="447117"/>
                </a:lnTo>
                <a:lnTo>
                  <a:pt x="998935" y="454265"/>
                </a:lnTo>
                <a:lnTo>
                  <a:pt x="997744" y="461015"/>
                </a:lnTo>
                <a:lnTo>
                  <a:pt x="995760" y="467368"/>
                </a:lnTo>
                <a:lnTo>
                  <a:pt x="994172" y="472928"/>
                </a:lnTo>
                <a:lnTo>
                  <a:pt x="991791" y="478090"/>
                </a:lnTo>
                <a:lnTo>
                  <a:pt x="989807" y="481663"/>
                </a:lnTo>
                <a:lnTo>
                  <a:pt x="987822" y="485237"/>
                </a:lnTo>
                <a:lnTo>
                  <a:pt x="985044" y="487620"/>
                </a:lnTo>
                <a:lnTo>
                  <a:pt x="982663" y="488811"/>
                </a:lnTo>
                <a:lnTo>
                  <a:pt x="980282" y="489605"/>
                </a:lnTo>
                <a:lnTo>
                  <a:pt x="978694" y="489605"/>
                </a:lnTo>
                <a:lnTo>
                  <a:pt x="977504" y="488811"/>
                </a:lnTo>
                <a:lnTo>
                  <a:pt x="975122" y="487223"/>
                </a:lnTo>
                <a:lnTo>
                  <a:pt x="972741" y="484840"/>
                </a:lnTo>
                <a:lnTo>
                  <a:pt x="970360" y="481266"/>
                </a:lnTo>
                <a:lnTo>
                  <a:pt x="968375" y="476898"/>
                </a:lnTo>
                <a:lnTo>
                  <a:pt x="966391" y="471736"/>
                </a:lnTo>
                <a:lnTo>
                  <a:pt x="964010" y="465780"/>
                </a:lnTo>
                <a:lnTo>
                  <a:pt x="962422" y="459030"/>
                </a:lnTo>
                <a:lnTo>
                  <a:pt x="960438" y="476104"/>
                </a:lnTo>
                <a:lnTo>
                  <a:pt x="957263" y="491988"/>
                </a:lnTo>
                <a:lnTo>
                  <a:pt x="953691" y="507871"/>
                </a:lnTo>
                <a:lnTo>
                  <a:pt x="949325" y="523754"/>
                </a:lnTo>
                <a:lnTo>
                  <a:pt x="944563" y="538844"/>
                </a:lnTo>
                <a:lnTo>
                  <a:pt x="939404" y="553536"/>
                </a:lnTo>
                <a:lnTo>
                  <a:pt x="933451" y="567434"/>
                </a:lnTo>
                <a:lnTo>
                  <a:pt x="927101" y="581332"/>
                </a:lnTo>
                <a:lnTo>
                  <a:pt x="920354" y="594435"/>
                </a:lnTo>
                <a:lnTo>
                  <a:pt x="912813" y="607539"/>
                </a:lnTo>
                <a:lnTo>
                  <a:pt x="905272" y="619849"/>
                </a:lnTo>
                <a:lnTo>
                  <a:pt x="896938" y="631364"/>
                </a:lnTo>
                <a:lnTo>
                  <a:pt x="888604" y="642880"/>
                </a:lnTo>
                <a:lnTo>
                  <a:pt x="879872" y="653601"/>
                </a:lnTo>
                <a:lnTo>
                  <a:pt x="870347" y="663925"/>
                </a:lnTo>
                <a:lnTo>
                  <a:pt x="861219" y="673852"/>
                </a:lnTo>
                <a:lnTo>
                  <a:pt x="851694" y="682985"/>
                </a:lnTo>
                <a:lnTo>
                  <a:pt x="841772" y="691721"/>
                </a:lnTo>
                <a:lnTo>
                  <a:pt x="831851" y="700060"/>
                </a:lnTo>
                <a:lnTo>
                  <a:pt x="821532" y="707604"/>
                </a:lnTo>
                <a:lnTo>
                  <a:pt x="811610" y="714752"/>
                </a:lnTo>
                <a:lnTo>
                  <a:pt x="801291" y="721105"/>
                </a:lnTo>
                <a:lnTo>
                  <a:pt x="790972" y="727062"/>
                </a:lnTo>
                <a:lnTo>
                  <a:pt x="780257" y="732224"/>
                </a:lnTo>
                <a:lnTo>
                  <a:pt x="769938" y="736989"/>
                </a:lnTo>
                <a:lnTo>
                  <a:pt x="759619" y="741357"/>
                </a:lnTo>
                <a:lnTo>
                  <a:pt x="749301" y="744533"/>
                </a:lnTo>
                <a:lnTo>
                  <a:pt x="738585" y="747710"/>
                </a:lnTo>
                <a:lnTo>
                  <a:pt x="728663" y="750093"/>
                </a:lnTo>
                <a:lnTo>
                  <a:pt x="718344" y="751284"/>
                </a:lnTo>
                <a:lnTo>
                  <a:pt x="708819" y="752475"/>
                </a:lnTo>
                <a:lnTo>
                  <a:pt x="698897" y="752475"/>
                </a:lnTo>
                <a:lnTo>
                  <a:pt x="690960" y="752475"/>
                </a:lnTo>
                <a:lnTo>
                  <a:pt x="683022" y="751284"/>
                </a:lnTo>
                <a:lnTo>
                  <a:pt x="674688" y="749695"/>
                </a:lnTo>
                <a:lnTo>
                  <a:pt x="665560" y="747313"/>
                </a:lnTo>
                <a:lnTo>
                  <a:pt x="656432" y="744136"/>
                </a:lnTo>
                <a:lnTo>
                  <a:pt x="646907" y="740960"/>
                </a:lnTo>
                <a:lnTo>
                  <a:pt x="637779" y="736195"/>
                </a:lnTo>
                <a:lnTo>
                  <a:pt x="628254" y="731430"/>
                </a:lnTo>
                <a:lnTo>
                  <a:pt x="617935" y="725870"/>
                </a:lnTo>
                <a:lnTo>
                  <a:pt x="608410" y="719914"/>
                </a:lnTo>
                <a:lnTo>
                  <a:pt x="598091" y="713561"/>
                </a:lnTo>
                <a:lnTo>
                  <a:pt x="588169" y="706413"/>
                </a:lnTo>
                <a:lnTo>
                  <a:pt x="578247" y="698471"/>
                </a:lnTo>
                <a:lnTo>
                  <a:pt x="568325" y="690133"/>
                </a:lnTo>
                <a:lnTo>
                  <a:pt x="558007" y="681397"/>
                </a:lnTo>
                <a:lnTo>
                  <a:pt x="548482" y="671867"/>
                </a:lnTo>
                <a:lnTo>
                  <a:pt x="538560" y="662734"/>
                </a:lnTo>
                <a:lnTo>
                  <a:pt x="529035" y="652410"/>
                </a:lnTo>
                <a:lnTo>
                  <a:pt x="519510" y="641688"/>
                </a:lnTo>
                <a:lnTo>
                  <a:pt x="509985" y="630570"/>
                </a:lnTo>
                <a:lnTo>
                  <a:pt x="501254" y="619452"/>
                </a:lnTo>
                <a:lnTo>
                  <a:pt x="492522" y="607539"/>
                </a:lnTo>
                <a:lnTo>
                  <a:pt x="483791" y="595230"/>
                </a:lnTo>
                <a:lnTo>
                  <a:pt x="475854" y="582523"/>
                </a:lnTo>
                <a:lnTo>
                  <a:pt x="467916" y="569419"/>
                </a:lnTo>
                <a:lnTo>
                  <a:pt x="460772" y="556315"/>
                </a:lnTo>
                <a:lnTo>
                  <a:pt x="453629" y="542417"/>
                </a:lnTo>
                <a:lnTo>
                  <a:pt x="447279" y="528519"/>
                </a:lnTo>
                <a:lnTo>
                  <a:pt x="441325" y="514224"/>
                </a:lnTo>
                <a:lnTo>
                  <a:pt x="435769" y="499929"/>
                </a:lnTo>
                <a:lnTo>
                  <a:pt x="431007" y="485237"/>
                </a:lnTo>
                <a:lnTo>
                  <a:pt x="426244" y="470148"/>
                </a:lnTo>
                <a:lnTo>
                  <a:pt x="424657" y="474913"/>
                </a:lnTo>
                <a:lnTo>
                  <a:pt x="422672" y="480075"/>
                </a:lnTo>
                <a:lnTo>
                  <a:pt x="421085" y="484046"/>
                </a:lnTo>
                <a:lnTo>
                  <a:pt x="419101" y="487620"/>
                </a:lnTo>
                <a:lnTo>
                  <a:pt x="417116" y="490399"/>
                </a:lnTo>
                <a:lnTo>
                  <a:pt x="414735" y="492385"/>
                </a:lnTo>
                <a:lnTo>
                  <a:pt x="412354" y="493576"/>
                </a:lnTo>
                <a:lnTo>
                  <a:pt x="410369" y="493973"/>
                </a:lnTo>
                <a:lnTo>
                  <a:pt x="407591" y="493576"/>
                </a:lnTo>
                <a:lnTo>
                  <a:pt x="405210" y="491988"/>
                </a:lnTo>
                <a:lnTo>
                  <a:pt x="402829" y="490002"/>
                </a:lnTo>
                <a:lnTo>
                  <a:pt x="400447" y="486428"/>
                </a:lnTo>
                <a:lnTo>
                  <a:pt x="398463" y="482855"/>
                </a:lnTo>
                <a:lnTo>
                  <a:pt x="396082" y="477693"/>
                </a:lnTo>
                <a:lnTo>
                  <a:pt x="394494" y="472133"/>
                </a:lnTo>
                <a:lnTo>
                  <a:pt x="392907" y="465780"/>
                </a:lnTo>
                <a:lnTo>
                  <a:pt x="391319" y="459030"/>
                </a:lnTo>
                <a:lnTo>
                  <a:pt x="390129" y="451882"/>
                </a:lnTo>
                <a:lnTo>
                  <a:pt x="388541" y="443940"/>
                </a:lnTo>
                <a:lnTo>
                  <a:pt x="387351" y="435602"/>
                </a:lnTo>
                <a:lnTo>
                  <a:pt x="386557" y="426469"/>
                </a:lnTo>
                <a:lnTo>
                  <a:pt x="386160" y="417336"/>
                </a:lnTo>
                <a:lnTo>
                  <a:pt x="385763" y="407409"/>
                </a:lnTo>
                <a:lnTo>
                  <a:pt x="385763" y="397879"/>
                </a:lnTo>
                <a:lnTo>
                  <a:pt x="385763" y="388349"/>
                </a:lnTo>
                <a:lnTo>
                  <a:pt x="386160" y="378421"/>
                </a:lnTo>
                <a:lnTo>
                  <a:pt x="386557" y="369288"/>
                </a:lnTo>
                <a:lnTo>
                  <a:pt x="387351" y="360156"/>
                </a:lnTo>
                <a:lnTo>
                  <a:pt x="388541" y="351817"/>
                </a:lnTo>
                <a:lnTo>
                  <a:pt x="390129" y="344272"/>
                </a:lnTo>
                <a:lnTo>
                  <a:pt x="391319" y="336728"/>
                </a:lnTo>
                <a:lnTo>
                  <a:pt x="392907" y="329977"/>
                </a:lnTo>
                <a:lnTo>
                  <a:pt x="394494" y="323624"/>
                </a:lnTo>
                <a:lnTo>
                  <a:pt x="396082" y="318065"/>
                </a:lnTo>
                <a:lnTo>
                  <a:pt x="398463" y="313697"/>
                </a:lnTo>
                <a:lnTo>
                  <a:pt x="400447" y="309329"/>
                </a:lnTo>
                <a:lnTo>
                  <a:pt x="402829" y="305755"/>
                </a:lnTo>
                <a:lnTo>
                  <a:pt x="405210" y="303770"/>
                </a:lnTo>
                <a:lnTo>
                  <a:pt x="407591" y="302181"/>
                </a:lnTo>
                <a:lnTo>
                  <a:pt x="410369" y="301784"/>
                </a:lnTo>
                <a:lnTo>
                  <a:pt x="411560" y="302181"/>
                </a:lnTo>
                <a:lnTo>
                  <a:pt x="413147" y="302975"/>
                </a:lnTo>
                <a:lnTo>
                  <a:pt x="413544" y="289872"/>
                </a:lnTo>
                <a:lnTo>
                  <a:pt x="414338" y="277562"/>
                </a:lnTo>
                <a:lnTo>
                  <a:pt x="415925" y="266444"/>
                </a:lnTo>
                <a:lnTo>
                  <a:pt x="418307" y="255722"/>
                </a:lnTo>
                <a:lnTo>
                  <a:pt x="417116" y="242222"/>
                </a:lnTo>
                <a:lnTo>
                  <a:pt x="415925" y="229515"/>
                </a:lnTo>
                <a:lnTo>
                  <a:pt x="415925" y="217205"/>
                </a:lnTo>
                <a:lnTo>
                  <a:pt x="416322" y="206484"/>
                </a:lnTo>
                <a:lnTo>
                  <a:pt x="417910" y="195763"/>
                </a:lnTo>
                <a:lnTo>
                  <a:pt x="419497" y="185835"/>
                </a:lnTo>
                <a:lnTo>
                  <a:pt x="421482" y="176305"/>
                </a:lnTo>
                <a:lnTo>
                  <a:pt x="424260" y="167570"/>
                </a:lnTo>
                <a:lnTo>
                  <a:pt x="427435" y="159628"/>
                </a:lnTo>
                <a:lnTo>
                  <a:pt x="431007" y="152480"/>
                </a:lnTo>
                <a:lnTo>
                  <a:pt x="434975" y="145730"/>
                </a:lnTo>
                <a:lnTo>
                  <a:pt x="439341" y="139377"/>
                </a:lnTo>
                <a:lnTo>
                  <a:pt x="444501" y="133420"/>
                </a:lnTo>
                <a:lnTo>
                  <a:pt x="449660" y="128258"/>
                </a:lnTo>
                <a:lnTo>
                  <a:pt x="455613" y="123890"/>
                </a:lnTo>
                <a:lnTo>
                  <a:pt x="461566" y="119522"/>
                </a:lnTo>
                <a:lnTo>
                  <a:pt x="434182" y="119919"/>
                </a:lnTo>
                <a:lnTo>
                  <a:pt x="413147" y="120714"/>
                </a:lnTo>
                <a:lnTo>
                  <a:pt x="394891" y="121508"/>
                </a:lnTo>
                <a:lnTo>
                  <a:pt x="401241" y="118728"/>
                </a:lnTo>
                <a:lnTo>
                  <a:pt x="407591" y="115154"/>
                </a:lnTo>
                <a:lnTo>
                  <a:pt x="420291" y="107213"/>
                </a:lnTo>
                <a:lnTo>
                  <a:pt x="433388" y="98477"/>
                </a:lnTo>
                <a:lnTo>
                  <a:pt x="446485" y="88947"/>
                </a:lnTo>
                <a:lnTo>
                  <a:pt x="459185" y="79814"/>
                </a:lnTo>
                <a:lnTo>
                  <a:pt x="471488" y="71475"/>
                </a:lnTo>
                <a:lnTo>
                  <a:pt x="482601" y="63931"/>
                </a:lnTo>
                <a:lnTo>
                  <a:pt x="488157" y="60357"/>
                </a:lnTo>
                <a:lnTo>
                  <a:pt x="493316" y="57577"/>
                </a:lnTo>
                <a:lnTo>
                  <a:pt x="507604" y="50827"/>
                </a:lnTo>
                <a:lnTo>
                  <a:pt x="521891" y="44473"/>
                </a:lnTo>
                <a:lnTo>
                  <a:pt x="536179" y="38517"/>
                </a:lnTo>
                <a:lnTo>
                  <a:pt x="550069" y="32958"/>
                </a:lnTo>
                <a:lnTo>
                  <a:pt x="563563" y="27796"/>
                </a:lnTo>
                <a:lnTo>
                  <a:pt x="577057" y="23428"/>
                </a:lnTo>
                <a:lnTo>
                  <a:pt x="590551" y="19457"/>
                </a:lnTo>
                <a:lnTo>
                  <a:pt x="603647" y="15883"/>
                </a:lnTo>
                <a:lnTo>
                  <a:pt x="616744" y="12310"/>
                </a:lnTo>
                <a:lnTo>
                  <a:pt x="629841" y="9927"/>
                </a:lnTo>
                <a:lnTo>
                  <a:pt x="642541" y="7148"/>
                </a:lnTo>
                <a:lnTo>
                  <a:pt x="654844" y="5162"/>
                </a:lnTo>
                <a:lnTo>
                  <a:pt x="666751" y="3574"/>
                </a:lnTo>
                <a:lnTo>
                  <a:pt x="679054" y="2382"/>
                </a:lnTo>
                <a:lnTo>
                  <a:pt x="690960" y="1191"/>
                </a:lnTo>
                <a:lnTo>
                  <a:pt x="702866" y="397"/>
                </a:lnTo>
                <a:lnTo>
                  <a:pt x="71397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59" name="KSO_Shape"/>
          <p:cNvSpPr/>
          <p:nvPr/>
        </p:nvSpPr>
        <p:spPr bwMode="auto">
          <a:xfrm>
            <a:off x="8469313" y="2581275"/>
            <a:ext cx="374650" cy="382588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60" name="KSO_Shape"/>
          <p:cNvSpPr/>
          <p:nvPr/>
        </p:nvSpPr>
        <p:spPr bwMode="auto">
          <a:xfrm>
            <a:off x="10445750" y="3914775"/>
            <a:ext cx="501650" cy="295275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61" name="KSO_Shape"/>
          <p:cNvSpPr/>
          <p:nvPr/>
        </p:nvSpPr>
        <p:spPr bwMode="auto">
          <a:xfrm>
            <a:off x="8924925" y="3876675"/>
            <a:ext cx="338138" cy="3270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62" name="KSO_Shape"/>
          <p:cNvSpPr/>
          <p:nvPr/>
        </p:nvSpPr>
        <p:spPr bwMode="auto">
          <a:xfrm>
            <a:off x="7180263" y="2101850"/>
            <a:ext cx="322263" cy="381000"/>
          </a:xfrm>
          <a:custGeom>
            <a:avLst/>
            <a:gdLst>
              <a:gd name="T0" fmla="*/ 928882 w 1282700"/>
              <a:gd name="T1" fmla="*/ 1017606 h 1516063"/>
              <a:gd name="T2" fmla="*/ 953834 w 1282700"/>
              <a:gd name="T3" fmla="*/ 1109512 h 1516063"/>
              <a:gd name="T4" fmla="*/ 917237 w 1282700"/>
              <a:gd name="T5" fmla="*/ 1195446 h 1516063"/>
              <a:gd name="T6" fmla="*/ 718619 w 1282700"/>
              <a:gd name="T7" fmla="*/ 1214690 h 1516063"/>
              <a:gd name="T8" fmla="*/ 666385 w 1282700"/>
              <a:gd name="T9" fmla="*/ 1138046 h 1516063"/>
              <a:gd name="T10" fmla="*/ 672706 w 1282700"/>
              <a:gd name="T11" fmla="*/ 1042491 h 1516063"/>
              <a:gd name="T12" fmla="*/ 734255 w 1282700"/>
              <a:gd name="T13" fmla="*/ 973146 h 1516063"/>
              <a:gd name="T14" fmla="*/ 673760 w 1282700"/>
              <a:gd name="T15" fmla="*/ 453398 h 1516063"/>
              <a:gd name="T16" fmla="*/ 520784 w 1282700"/>
              <a:gd name="T17" fmla="*/ 504920 h 1516063"/>
              <a:gd name="T18" fmla="*/ 387096 w 1282700"/>
              <a:gd name="T19" fmla="*/ 590347 h 1516063"/>
              <a:gd name="T20" fmla="*/ 278018 w 1282700"/>
              <a:gd name="T21" fmla="*/ 704694 h 1516063"/>
              <a:gd name="T22" fmla="*/ 198869 w 1282700"/>
              <a:gd name="T23" fmla="*/ 842641 h 1516063"/>
              <a:gd name="T24" fmla="*/ 154306 w 1282700"/>
              <a:gd name="T25" fmla="*/ 998871 h 1516063"/>
              <a:gd name="T26" fmla="*/ 150316 w 1282700"/>
              <a:gd name="T27" fmla="*/ 1166401 h 1516063"/>
              <a:gd name="T28" fmla="*/ 186897 w 1282700"/>
              <a:gd name="T29" fmla="*/ 1325623 h 1516063"/>
              <a:gd name="T30" fmla="*/ 259394 w 1282700"/>
              <a:gd name="T31" fmla="*/ 1467558 h 1516063"/>
              <a:gd name="T32" fmla="*/ 363152 w 1282700"/>
              <a:gd name="T33" fmla="*/ 1587224 h 1516063"/>
              <a:gd name="T34" fmla="*/ 492184 w 1282700"/>
              <a:gd name="T35" fmla="*/ 1678967 h 1516063"/>
              <a:gd name="T36" fmla="*/ 641834 w 1282700"/>
              <a:gd name="T37" fmla="*/ 1737802 h 1516063"/>
              <a:gd name="T38" fmla="*/ 806783 w 1282700"/>
              <a:gd name="T39" fmla="*/ 1758410 h 1516063"/>
              <a:gd name="T40" fmla="*/ 971398 w 1282700"/>
              <a:gd name="T41" fmla="*/ 1737802 h 1516063"/>
              <a:gd name="T42" fmla="*/ 1120716 w 1282700"/>
              <a:gd name="T43" fmla="*/ 1678967 h 1516063"/>
              <a:gd name="T44" fmla="*/ 1249748 w 1282700"/>
              <a:gd name="T45" fmla="*/ 1587224 h 1516063"/>
              <a:gd name="T46" fmla="*/ 1353506 w 1282700"/>
              <a:gd name="T47" fmla="*/ 1467558 h 1516063"/>
              <a:gd name="T48" fmla="*/ 1426336 w 1282700"/>
              <a:gd name="T49" fmla="*/ 1325623 h 1516063"/>
              <a:gd name="T50" fmla="*/ 1462585 w 1282700"/>
              <a:gd name="T51" fmla="*/ 1166401 h 1516063"/>
              <a:gd name="T52" fmla="*/ 1458594 w 1282700"/>
              <a:gd name="T53" fmla="*/ 998871 h 1516063"/>
              <a:gd name="T54" fmla="*/ 1414031 w 1282700"/>
              <a:gd name="T55" fmla="*/ 842641 h 1516063"/>
              <a:gd name="T56" fmla="*/ 1334882 w 1282700"/>
              <a:gd name="T57" fmla="*/ 704694 h 1516063"/>
              <a:gd name="T58" fmla="*/ 1225804 w 1282700"/>
              <a:gd name="T59" fmla="*/ 590347 h 1516063"/>
              <a:gd name="T60" fmla="*/ 1092449 w 1282700"/>
              <a:gd name="T61" fmla="*/ 504920 h 1516063"/>
              <a:gd name="T62" fmla="*/ 939140 w 1282700"/>
              <a:gd name="T63" fmla="*/ 453398 h 1516063"/>
              <a:gd name="T64" fmla="*/ 953107 w 1282700"/>
              <a:gd name="T65" fmla="*/ 0 h 1516063"/>
              <a:gd name="T66" fmla="*/ 979380 w 1282700"/>
              <a:gd name="T67" fmla="*/ 312459 h 1516063"/>
              <a:gd name="T68" fmla="*/ 1113732 w 1282700"/>
              <a:gd name="T69" fmla="*/ 354342 h 1516063"/>
              <a:gd name="T70" fmla="*/ 1236446 w 1282700"/>
              <a:gd name="T71" fmla="*/ 418163 h 1516063"/>
              <a:gd name="T72" fmla="*/ 1467573 w 1282700"/>
              <a:gd name="T73" fmla="*/ 638879 h 1516063"/>
              <a:gd name="T74" fmla="*/ 1545723 w 1282700"/>
              <a:gd name="T75" fmla="*/ 777822 h 1516063"/>
              <a:gd name="T76" fmla="*/ 1595275 w 1282700"/>
              <a:gd name="T77" fmla="*/ 932723 h 1516063"/>
              <a:gd name="T78" fmla="*/ 1612900 w 1282700"/>
              <a:gd name="T79" fmla="*/ 1099256 h 1516063"/>
              <a:gd name="T80" fmla="*/ 1587626 w 1282700"/>
              <a:gd name="T81" fmla="*/ 1300692 h 1516063"/>
              <a:gd name="T82" fmla="*/ 1515461 w 1282700"/>
              <a:gd name="T83" fmla="*/ 1483181 h 1516063"/>
              <a:gd name="T84" fmla="*/ 1403389 w 1282700"/>
              <a:gd name="T85" fmla="*/ 1641073 h 1516063"/>
              <a:gd name="T86" fmla="*/ 1257397 w 1282700"/>
              <a:gd name="T87" fmla="*/ 1767718 h 1516063"/>
              <a:gd name="T88" fmla="*/ 1083470 w 1282700"/>
              <a:gd name="T89" fmla="*/ 1856137 h 1516063"/>
              <a:gd name="T90" fmla="*/ 888925 w 1282700"/>
              <a:gd name="T91" fmla="*/ 1901012 h 1516063"/>
              <a:gd name="T92" fmla="*/ 683737 w 1282700"/>
              <a:gd name="T93" fmla="*/ 1895693 h 1516063"/>
              <a:gd name="T94" fmla="*/ 492517 w 1282700"/>
              <a:gd name="T95" fmla="*/ 1841844 h 1516063"/>
              <a:gd name="T96" fmla="*/ 323910 w 1282700"/>
              <a:gd name="T97" fmla="*/ 1745115 h 1516063"/>
              <a:gd name="T98" fmla="*/ 184237 w 1282700"/>
              <a:gd name="T99" fmla="*/ 1611821 h 1516063"/>
              <a:gd name="T100" fmla="*/ 79814 w 1282700"/>
              <a:gd name="T101" fmla="*/ 1448612 h 1516063"/>
              <a:gd name="T102" fmla="*/ 16628 w 1282700"/>
              <a:gd name="T103" fmla="*/ 1261468 h 1516063"/>
              <a:gd name="T104" fmla="*/ 1330 w 1282700"/>
              <a:gd name="T105" fmla="*/ 1059700 h 1516063"/>
              <a:gd name="T106" fmla="*/ 32591 w 1282700"/>
              <a:gd name="T107" fmla="*/ 871892 h 1516063"/>
              <a:gd name="T108" fmla="*/ 105088 w 1282700"/>
              <a:gd name="T109" fmla="*/ 701702 h 1516063"/>
              <a:gd name="T110" fmla="*/ 212837 w 1282700"/>
              <a:gd name="T111" fmla="*/ 554448 h 1516063"/>
              <a:gd name="T112" fmla="*/ 350183 w 1282700"/>
              <a:gd name="T113" fmla="*/ 434783 h 1516063"/>
              <a:gd name="T114" fmla="*/ 512802 w 1282700"/>
              <a:gd name="T115" fmla="*/ 348691 h 1516063"/>
              <a:gd name="T116" fmla="*/ 695043 w 1282700"/>
              <a:gd name="T117" fmla="*/ 301157 h 15160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282700" h="1516063">
                <a:moveTo>
                  <a:pt x="583935" y="525463"/>
                </a:moveTo>
                <a:lnTo>
                  <a:pt x="700617" y="525463"/>
                </a:lnTo>
                <a:lnTo>
                  <a:pt x="700617" y="774462"/>
                </a:lnTo>
                <a:lnTo>
                  <a:pt x="706967" y="778423"/>
                </a:lnTo>
                <a:lnTo>
                  <a:pt x="712788" y="782648"/>
                </a:lnTo>
                <a:lnTo>
                  <a:pt x="718873" y="787401"/>
                </a:lnTo>
                <a:lnTo>
                  <a:pt x="724429" y="792682"/>
                </a:lnTo>
                <a:lnTo>
                  <a:pt x="729456" y="797963"/>
                </a:lnTo>
                <a:lnTo>
                  <a:pt x="734484" y="803508"/>
                </a:lnTo>
                <a:lnTo>
                  <a:pt x="738717" y="809845"/>
                </a:lnTo>
                <a:lnTo>
                  <a:pt x="742686" y="815918"/>
                </a:lnTo>
                <a:lnTo>
                  <a:pt x="746390" y="822519"/>
                </a:lnTo>
                <a:lnTo>
                  <a:pt x="749565" y="829649"/>
                </a:lnTo>
                <a:lnTo>
                  <a:pt x="752475" y="836514"/>
                </a:lnTo>
                <a:lnTo>
                  <a:pt x="754592" y="843643"/>
                </a:lnTo>
                <a:lnTo>
                  <a:pt x="756444" y="851301"/>
                </a:lnTo>
                <a:lnTo>
                  <a:pt x="757767" y="858958"/>
                </a:lnTo>
                <a:lnTo>
                  <a:pt x="758561" y="866880"/>
                </a:lnTo>
                <a:lnTo>
                  <a:pt x="758825" y="874801"/>
                </a:lnTo>
                <a:lnTo>
                  <a:pt x="758561" y="882987"/>
                </a:lnTo>
                <a:lnTo>
                  <a:pt x="757767" y="890644"/>
                </a:lnTo>
                <a:lnTo>
                  <a:pt x="756444" y="898038"/>
                </a:lnTo>
                <a:lnTo>
                  <a:pt x="754592" y="905695"/>
                </a:lnTo>
                <a:lnTo>
                  <a:pt x="752475" y="912824"/>
                </a:lnTo>
                <a:lnTo>
                  <a:pt x="749565" y="920218"/>
                </a:lnTo>
                <a:lnTo>
                  <a:pt x="746390" y="926819"/>
                </a:lnTo>
                <a:lnTo>
                  <a:pt x="742686" y="933420"/>
                </a:lnTo>
                <a:lnTo>
                  <a:pt x="738717" y="939757"/>
                </a:lnTo>
                <a:lnTo>
                  <a:pt x="734484" y="945831"/>
                </a:lnTo>
                <a:lnTo>
                  <a:pt x="729456" y="951376"/>
                </a:lnTo>
                <a:lnTo>
                  <a:pt x="724429" y="956921"/>
                </a:lnTo>
                <a:lnTo>
                  <a:pt x="718873" y="961938"/>
                </a:lnTo>
                <a:lnTo>
                  <a:pt x="712788" y="966691"/>
                </a:lnTo>
                <a:lnTo>
                  <a:pt x="706967" y="970915"/>
                </a:lnTo>
                <a:lnTo>
                  <a:pt x="700617" y="975140"/>
                </a:lnTo>
                <a:lnTo>
                  <a:pt x="700617" y="1049338"/>
                </a:lnTo>
                <a:lnTo>
                  <a:pt x="583935" y="1049338"/>
                </a:lnTo>
                <a:lnTo>
                  <a:pt x="583935" y="975140"/>
                </a:lnTo>
                <a:lnTo>
                  <a:pt x="577585" y="970915"/>
                </a:lnTo>
                <a:lnTo>
                  <a:pt x="571500" y="966691"/>
                </a:lnTo>
                <a:lnTo>
                  <a:pt x="565679" y="961938"/>
                </a:lnTo>
                <a:lnTo>
                  <a:pt x="560123" y="956921"/>
                </a:lnTo>
                <a:lnTo>
                  <a:pt x="555096" y="951376"/>
                </a:lnTo>
                <a:lnTo>
                  <a:pt x="550333" y="945831"/>
                </a:lnTo>
                <a:lnTo>
                  <a:pt x="545835" y="939757"/>
                </a:lnTo>
                <a:lnTo>
                  <a:pt x="541602" y="933420"/>
                </a:lnTo>
                <a:lnTo>
                  <a:pt x="538162" y="926819"/>
                </a:lnTo>
                <a:lnTo>
                  <a:pt x="534987" y="920218"/>
                </a:lnTo>
                <a:lnTo>
                  <a:pt x="532077" y="912824"/>
                </a:lnTo>
                <a:lnTo>
                  <a:pt x="529960" y="905695"/>
                </a:lnTo>
                <a:lnTo>
                  <a:pt x="528108" y="898038"/>
                </a:lnTo>
                <a:lnTo>
                  <a:pt x="526785" y="890644"/>
                </a:lnTo>
                <a:lnTo>
                  <a:pt x="525727" y="882987"/>
                </a:lnTo>
                <a:lnTo>
                  <a:pt x="525462" y="874801"/>
                </a:lnTo>
                <a:lnTo>
                  <a:pt x="525727" y="866880"/>
                </a:lnTo>
                <a:lnTo>
                  <a:pt x="526785" y="858958"/>
                </a:lnTo>
                <a:lnTo>
                  <a:pt x="528108" y="851301"/>
                </a:lnTo>
                <a:lnTo>
                  <a:pt x="529960" y="843643"/>
                </a:lnTo>
                <a:lnTo>
                  <a:pt x="532077" y="836514"/>
                </a:lnTo>
                <a:lnTo>
                  <a:pt x="534987" y="829649"/>
                </a:lnTo>
                <a:lnTo>
                  <a:pt x="538162" y="822519"/>
                </a:lnTo>
                <a:lnTo>
                  <a:pt x="541602" y="815918"/>
                </a:lnTo>
                <a:lnTo>
                  <a:pt x="545835" y="809845"/>
                </a:lnTo>
                <a:lnTo>
                  <a:pt x="550333" y="803508"/>
                </a:lnTo>
                <a:lnTo>
                  <a:pt x="555096" y="797963"/>
                </a:lnTo>
                <a:lnTo>
                  <a:pt x="560123" y="792682"/>
                </a:lnTo>
                <a:lnTo>
                  <a:pt x="565679" y="787401"/>
                </a:lnTo>
                <a:lnTo>
                  <a:pt x="571500" y="782648"/>
                </a:lnTo>
                <a:lnTo>
                  <a:pt x="577585" y="778423"/>
                </a:lnTo>
                <a:lnTo>
                  <a:pt x="583935" y="774462"/>
                </a:lnTo>
                <a:lnTo>
                  <a:pt x="583935" y="525463"/>
                </a:lnTo>
                <a:close/>
                <a:moveTo>
                  <a:pt x="641615" y="349983"/>
                </a:moveTo>
                <a:lnTo>
                  <a:pt x="627862" y="350247"/>
                </a:lnTo>
                <a:lnTo>
                  <a:pt x="614374" y="350512"/>
                </a:lnTo>
                <a:lnTo>
                  <a:pt x="601150" y="351570"/>
                </a:lnTo>
                <a:lnTo>
                  <a:pt x="587926" y="352628"/>
                </a:lnTo>
                <a:lnTo>
                  <a:pt x="574703" y="354216"/>
                </a:lnTo>
                <a:lnTo>
                  <a:pt x="561479" y="356067"/>
                </a:lnTo>
                <a:lnTo>
                  <a:pt x="548784" y="358184"/>
                </a:lnTo>
                <a:lnTo>
                  <a:pt x="535825" y="360829"/>
                </a:lnTo>
                <a:lnTo>
                  <a:pt x="522866" y="363474"/>
                </a:lnTo>
                <a:lnTo>
                  <a:pt x="510435" y="366649"/>
                </a:lnTo>
                <a:lnTo>
                  <a:pt x="498005" y="369823"/>
                </a:lnTo>
                <a:lnTo>
                  <a:pt x="485575" y="373527"/>
                </a:lnTo>
                <a:lnTo>
                  <a:pt x="473409" y="377759"/>
                </a:lnTo>
                <a:lnTo>
                  <a:pt x="461243" y="381992"/>
                </a:lnTo>
                <a:lnTo>
                  <a:pt x="449077" y="386489"/>
                </a:lnTo>
                <a:lnTo>
                  <a:pt x="437441" y="391251"/>
                </a:lnTo>
                <a:lnTo>
                  <a:pt x="425539" y="396541"/>
                </a:lnTo>
                <a:lnTo>
                  <a:pt x="414167" y="401832"/>
                </a:lnTo>
                <a:lnTo>
                  <a:pt x="402794" y="407388"/>
                </a:lnTo>
                <a:lnTo>
                  <a:pt x="391422" y="413207"/>
                </a:lnTo>
                <a:lnTo>
                  <a:pt x="380579" y="419556"/>
                </a:lnTo>
                <a:lnTo>
                  <a:pt x="369471" y="425905"/>
                </a:lnTo>
                <a:lnTo>
                  <a:pt x="358892" y="432519"/>
                </a:lnTo>
                <a:lnTo>
                  <a:pt x="348313" y="439661"/>
                </a:lnTo>
                <a:lnTo>
                  <a:pt x="337998" y="446804"/>
                </a:lnTo>
                <a:lnTo>
                  <a:pt x="327684" y="454475"/>
                </a:lnTo>
                <a:lnTo>
                  <a:pt x="317634" y="462147"/>
                </a:lnTo>
                <a:lnTo>
                  <a:pt x="307848" y="469818"/>
                </a:lnTo>
                <a:lnTo>
                  <a:pt x="298063" y="478019"/>
                </a:lnTo>
                <a:lnTo>
                  <a:pt x="288806" y="486484"/>
                </a:lnTo>
                <a:lnTo>
                  <a:pt x="279549" y="495214"/>
                </a:lnTo>
                <a:lnTo>
                  <a:pt x="270557" y="503679"/>
                </a:lnTo>
                <a:lnTo>
                  <a:pt x="261565" y="512938"/>
                </a:lnTo>
                <a:lnTo>
                  <a:pt x="253102" y="521932"/>
                </a:lnTo>
                <a:lnTo>
                  <a:pt x="244903" y="531455"/>
                </a:lnTo>
                <a:lnTo>
                  <a:pt x="236705" y="540979"/>
                </a:lnTo>
                <a:lnTo>
                  <a:pt x="228770" y="551031"/>
                </a:lnTo>
                <a:lnTo>
                  <a:pt x="221101" y="560819"/>
                </a:lnTo>
                <a:lnTo>
                  <a:pt x="213695" y="571136"/>
                </a:lnTo>
                <a:lnTo>
                  <a:pt x="206290" y="581453"/>
                </a:lnTo>
                <a:lnTo>
                  <a:pt x="199414" y="592035"/>
                </a:lnTo>
                <a:lnTo>
                  <a:pt x="192802" y="602881"/>
                </a:lnTo>
                <a:lnTo>
                  <a:pt x="186190" y="613727"/>
                </a:lnTo>
                <a:lnTo>
                  <a:pt x="180107" y="624837"/>
                </a:lnTo>
                <a:lnTo>
                  <a:pt x="174289" y="635948"/>
                </a:lnTo>
                <a:lnTo>
                  <a:pt x="168470" y="647587"/>
                </a:lnTo>
                <a:lnTo>
                  <a:pt x="163181" y="659227"/>
                </a:lnTo>
                <a:lnTo>
                  <a:pt x="158156" y="670602"/>
                </a:lnTo>
                <a:lnTo>
                  <a:pt x="153395" y="682506"/>
                </a:lnTo>
                <a:lnTo>
                  <a:pt x="148635" y="694410"/>
                </a:lnTo>
                <a:lnTo>
                  <a:pt x="144403" y="706579"/>
                </a:lnTo>
                <a:lnTo>
                  <a:pt x="140436" y="719012"/>
                </a:lnTo>
                <a:lnTo>
                  <a:pt x="136733" y="731181"/>
                </a:lnTo>
                <a:lnTo>
                  <a:pt x="133295" y="743614"/>
                </a:lnTo>
                <a:lnTo>
                  <a:pt x="130122" y="756577"/>
                </a:lnTo>
                <a:lnTo>
                  <a:pt x="127477" y="769010"/>
                </a:lnTo>
                <a:lnTo>
                  <a:pt x="124832" y="781972"/>
                </a:lnTo>
                <a:lnTo>
                  <a:pt x="122716" y="794935"/>
                </a:lnTo>
                <a:lnTo>
                  <a:pt x="121129" y="808161"/>
                </a:lnTo>
                <a:lnTo>
                  <a:pt x="119543" y="821124"/>
                </a:lnTo>
                <a:lnTo>
                  <a:pt x="118485" y="834351"/>
                </a:lnTo>
                <a:lnTo>
                  <a:pt x="117427" y="847842"/>
                </a:lnTo>
                <a:lnTo>
                  <a:pt x="116898" y="861069"/>
                </a:lnTo>
                <a:lnTo>
                  <a:pt x="116898" y="874825"/>
                </a:lnTo>
                <a:lnTo>
                  <a:pt x="116898" y="888316"/>
                </a:lnTo>
                <a:lnTo>
                  <a:pt x="117427" y="901808"/>
                </a:lnTo>
                <a:lnTo>
                  <a:pt x="118485" y="915035"/>
                </a:lnTo>
                <a:lnTo>
                  <a:pt x="119543" y="928261"/>
                </a:lnTo>
                <a:lnTo>
                  <a:pt x="121129" y="941488"/>
                </a:lnTo>
                <a:lnTo>
                  <a:pt x="122716" y="954451"/>
                </a:lnTo>
                <a:lnTo>
                  <a:pt x="124832" y="967413"/>
                </a:lnTo>
                <a:lnTo>
                  <a:pt x="127477" y="980375"/>
                </a:lnTo>
                <a:lnTo>
                  <a:pt x="130122" y="993073"/>
                </a:lnTo>
                <a:lnTo>
                  <a:pt x="133295" y="1005771"/>
                </a:lnTo>
                <a:lnTo>
                  <a:pt x="136733" y="1018469"/>
                </a:lnTo>
                <a:lnTo>
                  <a:pt x="140436" y="1030637"/>
                </a:lnTo>
                <a:lnTo>
                  <a:pt x="144403" y="1042806"/>
                </a:lnTo>
                <a:lnTo>
                  <a:pt x="148635" y="1054975"/>
                </a:lnTo>
                <a:lnTo>
                  <a:pt x="153395" y="1066879"/>
                </a:lnTo>
                <a:lnTo>
                  <a:pt x="158156" y="1078783"/>
                </a:lnTo>
                <a:lnTo>
                  <a:pt x="163181" y="1090687"/>
                </a:lnTo>
                <a:lnTo>
                  <a:pt x="168470" y="1102062"/>
                </a:lnTo>
                <a:lnTo>
                  <a:pt x="174289" y="1113437"/>
                </a:lnTo>
                <a:lnTo>
                  <a:pt x="180107" y="1124813"/>
                </a:lnTo>
                <a:lnTo>
                  <a:pt x="186190" y="1135659"/>
                </a:lnTo>
                <a:lnTo>
                  <a:pt x="192802" y="1146769"/>
                </a:lnTo>
                <a:lnTo>
                  <a:pt x="199414" y="1157351"/>
                </a:lnTo>
                <a:lnTo>
                  <a:pt x="206290" y="1167932"/>
                </a:lnTo>
                <a:lnTo>
                  <a:pt x="213695" y="1178249"/>
                </a:lnTo>
                <a:lnTo>
                  <a:pt x="221101" y="1188566"/>
                </a:lnTo>
                <a:lnTo>
                  <a:pt x="228770" y="1198354"/>
                </a:lnTo>
                <a:lnTo>
                  <a:pt x="236705" y="1208406"/>
                </a:lnTo>
                <a:lnTo>
                  <a:pt x="244903" y="1217930"/>
                </a:lnTo>
                <a:lnTo>
                  <a:pt x="253102" y="1227453"/>
                </a:lnTo>
                <a:lnTo>
                  <a:pt x="261565" y="1236447"/>
                </a:lnTo>
                <a:lnTo>
                  <a:pt x="270557" y="1245706"/>
                </a:lnTo>
                <a:lnTo>
                  <a:pt x="279549" y="1254436"/>
                </a:lnTo>
                <a:lnTo>
                  <a:pt x="288806" y="1263166"/>
                </a:lnTo>
                <a:lnTo>
                  <a:pt x="298063" y="1271366"/>
                </a:lnTo>
                <a:lnTo>
                  <a:pt x="307848" y="1279567"/>
                </a:lnTo>
                <a:lnTo>
                  <a:pt x="317634" y="1287503"/>
                </a:lnTo>
                <a:lnTo>
                  <a:pt x="327684" y="1295175"/>
                </a:lnTo>
                <a:lnTo>
                  <a:pt x="337998" y="1302582"/>
                </a:lnTo>
                <a:lnTo>
                  <a:pt x="348313" y="1309724"/>
                </a:lnTo>
                <a:lnTo>
                  <a:pt x="358892" y="1316867"/>
                </a:lnTo>
                <a:lnTo>
                  <a:pt x="369471" y="1323480"/>
                </a:lnTo>
                <a:lnTo>
                  <a:pt x="380579" y="1329829"/>
                </a:lnTo>
                <a:lnTo>
                  <a:pt x="391422" y="1336178"/>
                </a:lnTo>
                <a:lnTo>
                  <a:pt x="402794" y="1341998"/>
                </a:lnTo>
                <a:lnTo>
                  <a:pt x="414167" y="1347553"/>
                </a:lnTo>
                <a:lnTo>
                  <a:pt x="425539" y="1353108"/>
                </a:lnTo>
                <a:lnTo>
                  <a:pt x="437441" y="1358399"/>
                </a:lnTo>
                <a:lnTo>
                  <a:pt x="449077" y="1363161"/>
                </a:lnTo>
                <a:lnTo>
                  <a:pt x="461243" y="1367922"/>
                </a:lnTo>
                <a:lnTo>
                  <a:pt x="473409" y="1372155"/>
                </a:lnTo>
                <a:lnTo>
                  <a:pt x="485575" y="1375858"/>
                </a:lnTo>
                <a:lnTo>
                  <a:pt x="498005" y="1379562"/>
                </a:lnTo>
                <a:lnTo>
                  <a:pt x="510435" y="1383001"/>
                </a:lnTo>
                <a:lnTo>
                  <a:pt x="522866" y="1385911"/>
                </a:lnTo>
                <a:lnTo>
                  <a:pt x="535825" y="1389085"/>
                </a:lnTo>
                <a:lnTo>
                  <a:pt x="548784" y="1391466"/>
                </a:lnTo>
                <a:lnTo>
                  <a:pt x="561479" y="1393582"/>
                </a:lnTo>
                <a:lnTo>
                  <a:pt x="574703" y="1395434"/>
                </a:lnTo>
                <a:lnTo>
                  <a:pt x="587926" y="1396757"/>
                </a:lnTo>
                <a:lnTo>
                  <a:pt x="601150" y="1398080"/>
                </a:lnTo>
                <a:lnTo>
                  <a:pt x="614374" y="1398873"/>
                </a:lnTo>
                <a:lnTo>
                  <a:pt x="627862" y="1399402"/>
                </a:lnTo>
                <a:lnTo>
                  <a:pt x="641615" y="1399402"/>
                </a:lnTo>
                <a:lnTo>
                  <a:pt x="654838" y="1399402"/>
                </a:lnTo>
                <a:lnTo>
                  <a:pt x="668327" y="1398873"/>
                </a:lnTo>
                <a:lnTo>
                  <a:pt x="681815" y="1398080"/>
                </a:lnTo>
                <a:lnTo>
                  <a:pt x="695038" y="1396757"/>
                </a:lnTo>
                <a:lnTo>
                  <a:pt x="707998" y="1395434"/>
                </a:lnTo>
                <a:lnTo>
                  <a:pt x="721221" y="1393582"/>
                </a:lnTo>
                <a:lnTo>
                  <a:pt x="734181" y="1391466"/>
                </a:lnTo>
                <a:lnTo>
                  <a:pt x="746875" y="1389085"/>
                </a:lnTo>
                <a:lnTo>
                  <a:pt x="759835" y="1385911"/>
                </a:lnTo>
                <a:lnTo>
                  <a:pt x="772529" y="1383001"/>
                </a:lnTo>
                <a:lnTo>
                  <a:pt x="784695" y="1379562"/>
                </a:lnTo>
                <a:lnTo>
                  <a:pt x="797390" y="1375858"/>
                </a:lnTo>
                <a:lnTo>
                  <a:pt x="809556" y="1372155"/>
                </a:lnTo>
                <a:lnTo>
                  <a:pt x="821457" y="1367922"/>
                </a:lnTo>
                <a:lnTo>
                  <a:pt x="833623" y="1363161"/>
                </a:lnTo>
                <a:lnTo>
                  <a:pt x="845524" y="1358399"/>
                </a:lnTo>
                <a:lnTo>
                  <a:pt x="857161" y="1353108"/>
                </a:lnTo>
                <a:lnTo>
                  <a:pt x="868798" y="1347553"/>
                </a:lnTo>
                <a:lnTo>
                  <a:pt x="879906" y="1341998"/>
                </a:lnTo>
                <a:lnTo>
                  <a:pt x="891278" y="1336178"/>
                </a:lnTo>
                <a:lnTo>
                  <a:pt x="902386" y="1329829"/>
                </a:lnTo>
                <a:lnTo>
                  <a:pt x="913230" y="1323480"/>
                </a:lnTo>
                <a:lnTo>
                  <a:pt x="924073" y="1316867"/>
                </a:lnTo>
                <a:lnTo>
                  <a:pt x="934387" y="1309724"/>
                </a:lnTo>
                <a:lnTo>
                  <a:pt x="944966" y="1302582"/>
                </a:lnTo>
                <a:lnTo>
                  <a:pt x="955016" y="1295175"/>
                </a:lnTo>
                <a:lnTo>
                  <a:pt x="965066" y="1287503"/>
                </a:lnTo>
                <a:lnTo>
                  <a:pt x="974852" y="1279567"/>
                </a:lnTo>
                <a:lnTo>
                  <a:pt x="984638" y="1271366"/>
                </a:lnTo>
                <a:lnTo>
                  <a:pt x="993894" y="1263166"/>
                </a:lnTo>
                <a:lnTo>
                  <a:pt x="1003151" y="1254436"/>
                </a:lnTo>
                <a:lnTo>
                  <a:pt x="1012143" y="1245706"/>
                </a:lnTo>
                <a:lnTo>
                  <a:pt x="1021135" y="1236447"/>
                </a:lnTo>
                <a:lnTo>
                  <a:pt x="1029598" y="1227453"/>
                </a:lnTo>
                <a:lnTo>
                  <a:pt x="1038061" y="1217930"/>
                </a:lnTo>
                <a:lnTo>
                  <a:pt x="1045996" y="1208406"/>
                </a:lnTo>
                <a:lnTo>
                  <a:pt x="1054194" y="1198354"/>
                </a:lnTo>
                <a:lnTo>
                  <a:pt x="1061599" y="1188566"/>
                </a:lnTo>
                <a:lnTo>
                  <a:pt x="1069005" y="1178249"/>
                </a:lnTo>
                <a:lnTo>
                  <a:pt x="1076410" y="1167932"/>
                </a:lnTo>
                <a:lnTo>
                  <a:pt x="1083286" y="1157351"/>
                </a:lnTo>
                <a:lnTo>
                  <a:pt x="1090163" y="1146769"/>
                </a:lnTo>
                <a:lnTo>
                  <a:pt x="1096510" y="1135659"/>
                </a:lnTo>
                <a:lnTo>
                  <a:pt x="1102593" y="1124813"/>
                </a:lnTo>
                <a:lnTo>
                  <a:pt x="1108676" y="1113437"/>
                </a:lnTo>
                <a:lnTo>
                  <a:pt x="1114230" y="1102062"/>
                </a:lnTo>
                <a:lnTo>
                  <a:pt x="1119519" y="1090687"/>
                </a:lnTo>
                <a:lnTo>
                  <a:pt x="1124544" y="1078783"/>
                </a:lnTo>
                <a:lnTo>
                  <a:pt x="1129834" y="1066879"/>
                </a:lnTo>
                <a:lnTo>
                  <a:pt x="1134330" y="1054975"/>
                </a:lnTo>
                <a:lnTo>
                  <a:pt x="1138297" y="1042806"/>
                </a:lnTo>
                <a:lnTo>
                  <a:pt x="1142264" y="1030637"/>
                </a:lnTo>
                <a:lnTo>
                  <a:pt x="1146231" y="1018469"/>
                </a:lnTo>
                <a:lnTo>
                  <a:pt x="1149669" y="1005771"/>
                </a:lnTo>
                <a:lnTo>
                  <a:pt x="1152579" y="993073"/>
                </a:lnTo>
                <a:lnTo>
                  <a:pt x="1155488" y="980375"/>
                </a:lnTo>
                <a:lnTo>
                  <a:pt x="1157868" y="967413"/>
                </a:lnTo>
                <a:lnTo>
                  <a:pt x="1159984" y="954451"/>
                </a:lnTo>
                <a:lnTo>
                  <a:pt x="1161835" y="941488"/>
                </a:lnTo>
                <a:lnTo>
                  <a:pt x="1163158" y="928261"/>
                </a:lnTo>
                <a:lnTo>
                  <a:pt x="1164745" y="915035"/>
                </a:lnTo>
                <a:lnTo>
                  <a:pt x="1165538" y="901808"/>
                </a:lnTo>
                <a:lnTo>
                  <a:pt x="1166067" y="888316"/>
                </a:lnTo>
                <a:lnTo>
                  <a:pt x="1166067" y="874825"/>
                </a:lnTo>
                <a:lnTo>
                  <a:pt x="1166067" y="861069"/>
                </a:lnTo>
                <a:lnTo>
                  <a:pt x="1165538" y="847842"/>
                </a:lnTo>
                <a:lnTo>
                  <a:pt x="1164745" y="834351"/>
                </a:lnTo>
                <a:lnTo>
                  <a:pt x="1163158" y="821124"/>
                </a:lnTo>
                <a:lnTo>
                  <a:pt x="1161835" y="808161"/>
                </a:lnTo>
                <a:lnTo>
                  <a:pt x="1159984" y="794935"/>
                </a:lnTo>
                <a:lnTo>
                  <a:pt x="1157868" y="781972"/>
                </a:lnTo>
                <a:lnTo>
                  <a:pt x="1155488" y="769010"/>
                </a:lnTo>
                <a:lnTo>
                  <a:pt x="1152579" y="756577"/>
                </a:lnTo>
                <a:lnTo>
                  <a:pt x="1149669" y="743614"/>
                </a:lnTo>
                <a:lnTo>
                  <a:pt x="1146231" y="731181"/>
                </a:lnTo>
                <a:lnTo>
                  <a:pt x="1142264" y="719012"/>
                </a:lnTo>
                <a:lnTo>
                  <a:pt x="1138297" y="706579"/>
                </a:lnTo>
                <a:lnTo>
                  <a:pt x="1134330" y="694410"/>
                </a:lnTo>
                <a:lnTo>
                  <a:pt x="1129834" y="682506"/>
                </a:lnTo>
                <a:lnTo>
                  <a:pt x="1124544" y="670602"/>
                </a:lnTo>
                <a:lnTo>
                  <a:pt x="1119519" y="659227"/>
                </a:lnTo>
                <a:lnTo>
                  <a:pt x="1114230" y="647587"/>
                </a:lnTo>
                <a:lnTo>
                  <a:pt x="1108676" y="635948"/>
                </a:lnTo>
                <a:lnTo>
                  <a:pt x="1102593" y="624837"/>
                </a:lnTo>
                <a:lnTo>
                  <a:pt x="1096510" y="613727"/>
                </a:lnTo>
                <a:lnTo>
                  <a:pt x="1090163" y="602881"/>
                </a:lnTo>
                <a:lnTo>
                  <a:pt x="1083286" y="592035"/>
                </a:lnTo>
                <a:lnTo>
                  <a:pt x="1076410" y="581453"/>
                </a:lnTo>
                <a:lnTo>
                  <a:pt x="1069005" y="571136"/>
                </a:lnTo>
                <a:lnTo>
                  <a:pt x="1061599" y="560819"/>
                </a:lnTo>
                <a:lnTo>
                  <a:pt x="1054194" y="551031"/>
                </a:lnTo>
                <a:lnTo>
                  <a:pt x="1045996" y="540979"/>
                </a:lnTo>
                <a:lnTo>
                  <a:pt x="1038061" y="531455"/>
                </a:lnTo>
                <a:lnTo>
                  <a:pt x="1029598" y="521932"/>
                </a:lnTo>
                <a:lnTo>
                  <a:pt x="1021135" y="512938"/>
                </a:lnTo>
                <a:lnTo>
                  <a:pt x="1012143" y="503679"/>
                </a:lnTo>
                <a:lnTo>
                  <a:pt x="1003151" y="495214"/>
                </a:lnTo>
                <a:lnTo>
                  <a:pt x="993894" y="486484"/>
                </a:lnTo>
                <a:lnTo>
                  <a:pt x="984638" y="478019"/>
                </a:lnTo>
                <a:lnTo>
                  <a:pt x="974852" y="469818"/>
                </a:lnTo>
                <a:lnTo>
                  <a:pt x="965066" y="462147"/>
                </a:lnTo>
                <a:lnTo>
                  <a:pt x="955016" y="454475"/>
                </a:lnTo>
                <a:lnTo>
                  <a:pt x="944966" y="446804"/>
                </a:lnTo>
                <a:lnTo>
                  <a:pt x="934387" y="439661"/>
                </a:lnTo>
                <a:lnTo>
                  <a:pt x="924073" y="432519"/>
                </a:lnTo>
                <a:lnTo>
                  <a:pt x="913230" y="425905"/>
                </a:lnTo>
                <a:lnTo>
                  <a:pt x="902386" y="419556"/>
                </a:lnTo>
                <a:lnTo>
                  <a:pt x="891278" y="413207"/>
                </a:lnTo>
                <a:lnTo>
                  <a:pt x="879906" y="407388"/>
                </a:lnTo>
                <a:lnTo>
                  <a:pt x="868798" y="401832"/>
                </a:lnTo>
                <a:lnTo>
                  <a:pt x="857161" y="396541"/>
                </a:lnTo>
                <a:lnTo>
                  <a:pt x="845524" y="391251"/>
                </a:lnTo>
                <a:lnTo>
                  <a:pt x="833623" y="386489"/>
                </a:lnTo>
                <a:lnTo>
                  <a:pt x="821457" y="381992"/>
                </a:lnTo>
                <a:lnTo>
                  <a:pt x="809556" y="377759"/>
                </a:lnTo>
                <a:lnTo>
                  <a:pt x="797390" y="373527"/>
                </a:lnTo>
                <a:lnTo>
                  <a:pt x="784695" y="369823"/>
                </a:lnTo>
                <a:lnTo>
                  <a:pt x="772529" y="366649"/>
                </a:lnTo>
                <a:lnTo>
                  <a:pt x="759835" y="363474"/>
                </a:lnTo>
                <a:lnTo>
                  <a:pt x="746875" y="360829"/>
                </a:lnTo>
                <a:lnTo>
                  <a:pt x="734181" y="358184"/>
                </a:lnTo>
                <a:lnTo>
                  <a:pt x="721221" y="356067"/>
                </a:lnTo>
                <a:lnTo>
                  <a:pt x="707998" y="354216"/>
                </a:lnTo>
                <a:lnTo>
                  <a:pt x="695038" y="352628"/>
                </a:lnTo>
                <a:lnTo>
                  <a:pt x="681815" y="351570"/>
                </a:lnTo>
                <a:lnTo>
                  <a:pt x="668327" y="350512"/>
                </a:lnTo>
                <a:lnTo>
                  <a:pt x="654838" y="350247"/>
                </a:lnTo>
                <a:lnTo>
                  <a:pt x="641615" y="349983"/>
                </a:lnTo>
                <a:close/>
                <a:moveTo>
                  <a:pt x="524717" y="0"/>
                </a:moveTo>
                <a:lnTo>
                  <a:pt x="757983" y="0"/>
                </a:lnTo>
                <a:lnTo>
                  <a:pt x="757983" y="116926"/>
                </a:lnTo>
                <a:lnTo>
                  <a:pt x="699799" y="116926"/>
                </a:lnTo>
                <a:lnTo>
                  <a:pt x="699799" y="236232"/>
                </a:lnTo>
                <a:lnTo>
                  <a:pt x="711171" y="237555"/>
                </a:lnTo>
                <a:lnTo>
                  <a:pt x="722544" y="238877"/>
                </a:lnTo>
                <a:lnTo>
                  <a:pt x="734181" y="240200"/>
                </a:lnTo>
                <a:lnTo>
                  <a:pt x="745289" y="242052"/>
                </a:lnTo>
                <a:lnTo>
                  <a:pt x="756661" y="243903"/>
                </a:lnTo>
                <a:lnTo>
                  <a:pt x="767504" y="246020"/>
                </a:lnTo>
                <a:lnTo>
                  <a:pt x="778877" y="248665"/>
                </a:lnTo>
                <a:lnTo>
                  <a:pt x="789985" y="251046"/>
                </a:lnTo>
                <a:lnTo>
                  <a:pt x="800828" y="253691"/>
                </a:lnTo>
                <a:lnTo>
                  <a:pt x="811672" y="256601"/>
                </a:lnTo>
                <a:lnTo>
                  <a:pt x="822515" y="259776"/>
                </a:lnTo>
                <a:lnTo>
                  <a:pt x="833359" y="262950"/>
                </a:lnTo>
                <a:lnTo>
                  <a:pt x="843673" y="266654"/>
                </a:lnTo>
                <a:lnTo>
                  <a:pt x="854516" y="270093"/>
                </a:lnTo>
                <a:lnTo>
                  <a:pt x="865095" y="273796"/>
                </a:lnTo>
                <a:lnTo>
                  <a:pt x="875145" y="277764"/>
                </a:lnTo>
                <a:lnTo>
                  <a:pt x="885724" y="281997"/>
                </a:lnTo>
                <a:lnTo>
                  <a:pt x="895774" y="286494"/>
                </a:lnTo>
                <a:lnTo>
                  <a:pt x="905824" y="290991"/>
                </a:lnTo>
                <a:lnTo>
                  <a:pt x="915874" y="295488"/>
                </a:lnTo>
                <a:lnTo>
                  <a:pt x="925924" y="300250"/>
                </a:lnTo>
                <a:lnTo>
                  <a:pt x="935445" y="305541"/>
                </a:lnTo>
                <a:lnTo>
                  <a:pt x="945495" y="310567"/>
                </a:lnTo>
                <a:lnTo>
                  <a:pt x="955016" y="315858"/>
                </a:lnTo>
                <a:lnTo>
                  <a:pt x="964537" y="321148"/>
                </a:lnTo>
                <a:lnTo>
                  <a:pt x="973794" y="327233"/>
                </a:lnTo>
                <a:lnTo>
                  <a:pt x="983315" y="332788"/>
                </a:lnTo>
                <a:lnTo>
                  <a:pt x="992307" y="338608"/>
                </a:lnTo>
                <a:lnTo>
                  <a:pt x="1001564" y="344957"/>
                </a:lnTo>
                <a:lnTo>
                  <a:pt x="1010556" y="351041"/>
                </a:lnTo>
                <a:lnTo>
                  <a:pt x="1019548" y="357390"/>
                </a:lnTo>
                <a:lnTo>
                  <a:pt x="1028276" y="364268"/>
                </a:lnTo>
                <a:lnTo>
                  <a:pt x="1156017" y="236232"/>
                </a:lnTo>
                <a:lnTo>
                  <a:pt x="1279791" y="360035"/>
                </a:lnTo>
                <a:lnTo>
                  <a:pt x="1152050" y="487807"/>
                </a:lnTo>
                <a:lnTo>
                  <a:pt x="1159455" y="498124"/>
                </a:lnTo>
                <a:lnTo>
                  <a:pt x="1167125" y="508441"/>
                </a:lnTo>
                <a:lnTo>
                  <a:pt x="1174001" y="518758"/>
                </a:lnTo>
                <a:lnTo>
                  <a:pt x="1180877" y="529604"/>
                </a:lnTo>
                <a:lnTo>
                  <a:pt x="1187754" y="540185"/>
                </a:lnTo>
                <a:lnTo>
                  <a:pt x="1194366" y="551031"/>
                </a:lnTo>
                <a:lnTo>
                  <a:pt x="1200449" y="561877"/>
                </a:lnTo>
                <a:lnTo>
                  <a:pt x="1206796" y="573252"/>
                </a:lnTo>
                <a:lnTo>
                  <a:pt x="1212614" y="584627"/>
                </a:lnTo>
                <a:lnTo>
                  <a:pt x="1218433" y="596003"/>
                </a:lnTo>
                <a:lnTo>
                  <a:pt x="1223987" y="607642"/>
                </a:lnTo>
                <a:lnTo>
                  <a:pt x="1229276" y="619017"/>
                </a:lnTo>
                <a:lnTo>
                  <a:pt x="1234037" y="630922"/>
                </a:lnTo>
                <a:lnTo>
                  <a:pt x="1239062" y="643090"/>
                </a:lnTo>
                <a:lnTo>
                  <a:pt x="1243558" y="654730"/>
                </a:lnTo>
                <a:lnTo>
                  <a:pt x="1248054" y="667163"/>
                </a:lnTo>
                <a:lnTo>
                  <a:pt x="1252021" y="679332"/>
                </a:lnTo>
                <a:lnTo>
                  <a:pt x="1255724" y="691501"/>
                </a:lnTo>
                <a:lnTo>
                  <a:pt x="1259691" y="704198"/>
                </a:lnTo>
                <a:lnTo>
                  <a:pt x="1262864" y="716896"/>
                </a:lnTo>
                <a:lnTo>
                  <a:pt x="1266038" y="729329"/>
                </a:lnTo>
                <a:lnTo>
                  <a:pt x="1268683" y="742292"/>
                </a:lnTo>
                <a:lnTo>
                  <a:pt x="1271328" y="755254"/>
                </a:lnTo>
                <a:lnTo>
                  <a:pt x="1273708" y="767952"/>
                </a:lnTo>
                <a:lnTo>
                  <a:pt x="1275559" y="781179"/>
                </a:lnTo>
                <a:lnTo>
                  <a:pt x="1277675" y="794406"/>
                </a:lnTo>
                <a:lnTo>
                  <a:pt x="1279262" y="807632"/>
                </a:lnTo>
                <a:lnTo>
                  <a:pt x="1280584" y="820595"/>
                </a:lnTo>
                <a:lnTo>
                  <a:pt x="1281378" y="834086"/>
                </a:lnTo>
                <a:lnTo>
                  <a:pt x="1282171" y="847842"/>
                </a:lnTo>
                <a:lnTo>
                  <a:pt x="1282435" y="861069"/>
                </a:lnTo>
                <a:lnTo>
                  <a:pt x="1282700" y="874825"/>
                </a:lnTo>
                <a:lnTo>
                  <a:pt x="1282435" y="891226"/>
                </a:lnTo>
                <a:lnTo>
                  <a:pt x="1281907" y="907892"/>
                </a:lnTo>
                <a:lnTo>
                  <a:pt x="1280849" y="924293"/>
                </a:lnTo>
                <a:lnTo>
                  <a:pt x="1279526" y="940430"/>
                </a:lnTo>
                <a:lnTo>
                  <a:pt x="1277675" y="956302"/>
                </a:lnTo>
                <a:lnTo>
                  <a:pt x="1275030" y="972439"/>
                </a:lnTo>
                <a:lnTo>
                  <a:pt x="1272650" y="988311"/>
                </a:lnTo>
                <a:lnTo>
                  <a:pt x="1269476" y="1003919"/>
                </a:lnTo>
                <a:lnTo>
                  <a:pt x="1266303" y="1019527"/>
                </a:lnTo>
                <a:lnTo>
                  <a:pt x="1262600" y="1035134"/>
                </a:lnTo>
                <a:lnTo>
                  <a:pt x="1258368" y="1050478"/>
                </a:lnTo>
                <a:lnTo>
                  <a:pt x="1253608" y="1065292"/>
                </a:lnTo>
                <a:lnTo>
                  <a:pt x="1248847" y="1080370"/>
                </a:lnTo>
                <a:lnTo>
                  <a:pt x="1243822" y="1095184"/>
                </a:lnTo>
                <a:lnTo>
                  <a:pt x="1238004" y="1109999"/>
                </a:lnTo>
                <a:lnTo>
                  <a:pt x="1232185" y="1124284"/>
                </a:lnTo>
                <a:lnTo>
                  <a:pt x="1226103" y="1138569"/>
                </a:lnTo>
                <a:lnTo>
                  <a:pt x="1219226" y="1152854"/>
                </a:lnTo>
                <a:lnTo>
                  <a:pt x="1212350" y="1166874"/>
                </a:lnTo>
                <a:lnTo>
                  <a:pt x="1205209" y="1180365"/>
                </a:lnTo>
                <a:lnTo>
                  <a:pt x="1197539" y="1193857"/>
                </a:lnTo>
                <a:lnTo>
                  <a:pt x="1189869" y="1207348"/>
                </a:lnTo>
                <a:lnTo>
                  <a:pt x="1181406" y="1220575"/>
                </a:lnTo>
                <a:lnTo>
                  <a:pt x="1173208" y="1233273"/>
                </a:lnTo>
                <a:lnTo>
                  <a:pt x="1164480" y="1245971"/>
                </a:lnTo>
                <a:lnTo>
                  <a:pt x="1155223" y="1258668"/>
                </a:lnTo>
                <a:lnTo>
                  <a:pt x="1145967" y="1270573"/>
                </a:lnTo>
                <a:lnTo>
                  <a:pt x="1136181" y="1282741"/>
                </a:lnTo>
                <a:lnTo>
                  <a:pt x="1126396" y="1294646"/>
                </a:lnTo>
                <a:lnTo>
                  <a:pt x="1116081" y="1306021"/>
                </a:lnTo>
                <a:lnTo>
                  <a:pt x="1105502" y="1317396"/>
                </a:lnTo>
                <a:lnTo>
                  <a:pt x="1094923" y="1328242"/>
                </a:lnTo>
                <a:lnTo>
                  <a:pt x="1083815" y="1339088"/>
                </a:lnTo>
                <a:lnTo>
                  <a:pt x="1072707" y="1349669"/>
                </a:lnTo>
                <a:lnTo>
                  <a:pt x="1061071" y="1359722"/>
                </a:lnTo>
                <a:lnTo>
                  <a:pt x="1049169" y="1369774"/>
                </a:lnTo>
                <a:lnTo>
                  <a:pt x="1037268" y="1379297"/>
                </a:lnTo>
                <a:lnTo>
                  <a:pt x="1025102" y="1388821"/>
                </a:lnTo>
                <a:lnTo>
                  <a:pt x="1012407" y="1397815"/>
                </a:lnTo>
                <a:lnTo>
                  <a:pt x="999977" y="1406809"/>
                </a:lnTo>
                <a:lnTo>
                  <a:pt x="987018" y="1415010"/>
                </a:lnTo>
                <a:lnTo>
                  <a:pt x="973794" y="1423211"/>
                </a:lnTo>
                <a:lnTo>
                  <a:pt x="960570" y="1431147"/>
                </a:lnTo>
                <a:lnTo>
                  <a:pt x="947082" y="1438554"/>
                </a:lnTo>
                <a:lnTo>
                  <a:pt x="933330" y="1445961"/>
                </a:lnTo>
                <a:lnTo>
                  <a:pt x="919313" y="1452839"/>
                </a:lnTo>
                <a:lnTo>
                  <a:pt x="905295" y="1459452"/>
                </a:lnTo>
                <a:lnTo>
                  <a:pt x="891014" y="1465801"/>
                </a:lnTo>
                <a:lnTo>
                  <a:pt x="876468" y="1471621"/>
                </a:lnTo>
                <a:lnTo>
                  <a:pt x="861657" y="1477176"/>
                </a:lnTo>
                <a:lnTo>
                  <a:pt x="847111" y="1482467"/>
                </a:lnTo>
                <a:lnTo>
                  <a:pt x="832036" y="1487493"/>
                </a:lnTo>
                <a:lnTo>
                  <a:pt x="816961" y="1491726"/>
                </a:lnTo>
                <a:lnTo>
                  <a:pt x="801622" y="1495958"/>
                </a:lnTo>
                <a:lnTo>
                  <a:pt x="786018" y="1499926"/>
                </a:lnTo>
                <a:lnTo>
                  <a:pt x="770678" y="1503101"/>
                </a:lnTo>
                <a:lnTo>
                  <a:pt x="755074" y="1506275"/>
                </a:lnTo>
                <a:lnTo>
                  <a:pt x="739206" y="1508656"/>
                </a:lnTo>
                <a:lnTo>
                  <a:pt x="723073" y="1511037"/>
                </a:lnTo>
                <a:lnTo>
                  <a:pt x="706940" y="1512889"/>
                </a:lnTo>
                <a:lnTo>
                  <a:pt x="690542" y="1514211"/>
                </a:lnTo>
                <a:lnTo>
                  <a:pt x="674409" y="1515270"/>
                </a:lnTo>
                <a:lnTo>
                  <a:pt x="658012" y="1515799"/>
                </a:lnTo>
                <a:lnTo>
                  <a:pt x="641615" y="1516063"/>
                </a:lnTo>
                <a:lnTo>
                  <a:pt x="624953" y="1515799"/>
                </a:lnTo>
                <a:lnTo>
                  <a:pt x="608555" y="1515270"/>
                </a:lnTo>
                <a:lnTo>
                  <a:pt x="592158" y="1514211"/>
                </a:lnTo>
                <a:lnTo>
                  <a:pt x="575761" y="1512889"/>
                </a:lnTo>
                <a:lnTo>
                  <a:pt x="559628" y="1511037"/>
                </a:lnTo>
                <a:lnTo>
                  <a:pt x="543759" y="1508656"/>
                </a:lnTo>
                <a:lnTo>
                  <a:pt x="527891" y="1506275"/>
                </a:lnTo>
                <a:lnTo>
                  <a:pt x="512287" y="1503101"/>
                </a:lnTo>
                <a:lnTo>
                  <a:pt x="496683" y="1499926"/>
                </a:lnTo>
                <a:lnTo>
                  <a:pt x="481079" y="1495958"/>
                </a:lnTo>
                <a:lnTo>
                  <a:pt x="465739" y="1491726"/>
                </a:lnTo>
                <a:lnTo>
                  <a:pt x="450929" y="1487493"/>
                </a:lnTo>
                <a:lnTo>
                  <a:pt x="435854" y="1482467"/>
                </a:lnTo>
                <a:lnTo>
                  <a:pt x="421043" y="1477176"/>
                </a:lnTo>
                <a:lnTo>
                  <a:pt x="406233" y="1471621"/>
                </a:lnTo>
                <a:lnTo>
                  <a:pt x="391687" y="1465801"/>
                </a:lnTo>
                <a:lnTo>
                  <a:pt x="377669" y="1459452"/>
                </a:lnTo>
                <a:lnTo>
                  <a:pt x="363388" y="1452839"/>
                </a:lnTo>
                <a:lnTo>
                  <a:pt x="349371" y="1445961"/>
                </a:lnTo>
                <a:lnTo>
                  <a:pt x="335618" y="1438554"/>
                </a:lnTo>
                <a:lnTo>
                  <a:pt x="322394" y="1431147"/>
                </a:lnTo>
                <a:lnTo>
                  <a:pt x="308906" y="1423211"/>
                </a:lnTo>
                <a:lnTo>
                  <a:pt x="295682" y="1415010"/>
                </a:lnTo>
                <a:lnTo>
                  <a:pt x="282988" y="1406809"/>
                </a:lnTo>
                <a:lnTo>
                  <a:pt x="270293" y="1397815"/>
                </a:lnTo>
                <a:lnTo>
                  <a:pt x="257598" y="1388821"/>
                </a:lnTo>
                <a:lnTo>
                  <a:pt x="245697" y="1379297"/>
                </a:lnTo>
                <a:lnTo>
                  <a:pt x="233531" y="1369774"/>
                </a:lnTo>
                <a:lnTo>
                  <a:pt x="221630" y="1359722"/>
                </a:lnTo>
                <a:lnTo>
                  <a:pt x="210257" y="1349669"/>
                </a:lnTo>
                <a:lnTo>
                  <a:pt x="198885" y="1339088"/>
                </a:lnTo>
                <a:lnTo>
                  <a:pt x="188041" y="1328242"/>
                </a:lnTo>
                <a:lnTo>
                  <a:pt x="177198" y="1317396"/>
                </a:lnTo>
                <a:lnTo>
                  <a:pt x="166619" y="1306021"/>
                </a:lnTo>
                <a:lnTo>
                  <a:pt x="156569" y="1294646"/>
                </a:lnTo>
                <a:lnTo>
                  <a:pt x="146519" y="1282741"/>
                </a:lnTo>
                <a:lnTo>
                  <a:pt x="136998" y="1270573"/>
                </a:lnTo>
                <a:lnTo>
                  <a:pt x="127477" y="1258668"/>
                </a:lnTo>
                <a:lnTo>
                  <a:pt x="118485" y="1245971"/>
                </a:lnTo>
                <a:lnTo>
                  <a:pt x="109493" y="1233273"/>
                </a:lnTo>
                <a:lnTo>
                  <a:pt x="101294" y="1220575"/>
                </a:lnTo>
                <a:lnTo>
                  <a:pt x="92831" y="1207348"/>
                </a:lnTo>
                <a:lnTo>
                  <a:pt x="85161" y="1193857"/>
                </a:lnTo>
                <a:lnTo>
                  <a:pt x="77756" y="1180365"/>
                </a:lnTo>
                <a:lnTo>
                  <a:pt x="70350" y="1166874"/>
                </a:lnTo>
                <a:lnTo>
                  <a:pt x="63474" y="1152854"/>
                </a:lnTo>
                <a:lnTo>
                  <a:pt x="56862" y="1138569"/>
                </a:lnTo>
                <a:lnTo>
                  <a:pt x="50515" y="1124284"/>
                </a:lnTo>
                <a:lnTo>
                  <a:pt x="44696" y="1109999"/>
                </a:lnTo>
                <a:lnTo>
                  <a:pt x="39142" y="1095184"/>
                </a:lnTo>
                <a:lnTo>
                  <a:pt x="33853" y="1080370"/>
                </a:lnTo>
                <a:lnTo>
                  <a:pt x="29092" y="1065292"/>
                </a:lnTo>
                <a:lnTo>
                  <a:pt x="24596" y="1050478"/>
                </a:lnTo>
                <a:lnTo>
                  <a:pt x="20365" y="1035134"/>
                </a:lnTo>
                <a:lnTo>
                  <a:pt x="16398" y="1019527"/>
                </a:lnTo>
                <a:lnTo>
                  <a:pt x="13224" y="1003919"/>
                </a:lnTo>
                <a:lnTo>
                  <a:pt x="10315" y="988311"/>
                </a:lnTo>
                <a:lnTo>
                  <a:pt x="7670" y="972439"/>
                </a:lnTo>
                <a:lnTo>
                  <a:pt x="5290" y="956302"/>
                </a:lnTo>
                <a:lnTo>
                  <a:pt x="3703" y="940430"/>
                </a:lnTo>
                <a:lnTo>
                  <a:pt x="2116" y="924293"/>
                </a:lnTo>
                <a:lnTo>
                  <a:pt x="1058" y="907892"/>
                </a:lnTo>
                <a:lnTo>
                  <a:pt x="529" y="891226"/>
                </a:lnTo>
                <a:lnTo>
                  <a:pt x="0" y="874825"/>
                </a:lnTo>
                <a:lnTo>
                  <a:pt x="529" y="858953"/>
                </a:lnTo>
                <a:lnTo>
                  <a:pt x="1058" y="843345"/>
                </a:lnTo>
                <a:lnTo>
                  <a:pt x="1852" y="828266"/>
                </a:lnTo>
                <a:lnTo>
                  <a:pt x="3174" y="812923"/>
                </a:lnTo>
                <a:lnTo>
                  <a:pt x="4761" y="797580"/>
                </a:lnTo>
                <a:lnTo>
                  <a:pt x="6877" y="782237"/>
                </a:lnTo>
                <a:lnTo>
                  <a:pt x="9257" y="767158"/>
                </a:lnTo>
                <a:lnTo>
                  <a:pt x="11902" y="752609"/>
                </a:lnTo>
                <a:lnTo>
                  <a:pt x="14811" y="737795"/>
                </a:lnTo>
                <a:lnTo>
                  <a:pt x="18249" y="722980"/>
                </a:lnTo>
                <a:lnTo>
                  <a:pt x="21952" y="708431"/>
                </a:lnTo>
                <a:lnTo>
                  <a:pt x="25919" y="693881"/>
                </a:lnTo>
                <a:lnTo>
                  <a:pt x="30415" y="679861"/>
                </a:lnTo>
                <a:lnTo>
                  <a:pt x="34911" y="665840"/>
                </a:lnTo>
                <a:lnTo>
                  <a:pt x="40200" y="651820"/>
                </a:lnTo>
                <a:lnTo>
                  <a:pt x="45225" y="637799"/>
                </a:lnTo>
                <a:lnTo>
                  <a:pt x="50779" y="624308"/>
                </a:lnTo>
                <a:lnTo>
                  <a:pt x="56862" y="610817"/>
                </a:lnTo>
                <a:lnTo>
                  <a:pt x="63210" y="597325"/>
                </a:lnTo>
                <a:lnTo>
                  <a:pt x="69557" y="584363"/>
                </a:lnTo>
                <a:lnTo>
                  <a:pt x="76433" y="571401"/>
                </a:lnTo>
                <a:lnTo>
                  <a:pt x="83574" y="558438"/>
                </a:lnTo>
                <a:lnTo>
                  <a:pt x="90715" y="546005"/>
                </a:lnTo>
                <a:lnTo>
                  <a:pt x="98649" y="533572"/>
                </a:lnTo>
                <a:lnTo>
                  <a:pt x="106319" y="521139"/>
                </a:lnTo>
                <a:lnTo>
                  <a:pt x="114782" y="509234"/>
                </a:lnTo>
                <a:lnTo>
                  <a:pt x="122981" y="497330"/>
                </a:lnTo>
                <a:lnTo>
                  <a:pt x="131973" y="485691"/>
                </a:lnTo>
                <a:lnTo>
                  <a:pt x="140701" y="474315"/>
                </a:lnTo>
                <a:lnTo>
                  <a:pt x="149693" y="462940"/>
                </a:lnTo>
                <a:lnTo>
                  <a:pt x="159478" y="451830"/>
                </a:lnTo>
                <a:lnTo>
                  <a:pt x="169264" y="441248"/>
                </a:lnTo>
                <a:lnTo>
                  <a:pt x="179049" y="430402"/>
                </a:lnTo>
                <a:lnTo>
                  <a:pt x="189364" y="420350"/>
                </a:lnTo>
                <a:lnTo>
                  <a:pt x="199678" y="410033"/>
                </a:lnTo>
                <a:lnTo>
                  <a:pt x="210522" y="400245"/>
                </a:lnTo>
                <a:lnTo>
                  <a:pt x="221101" y="390457"/>
                </a:lnTo>
                <a:lnTo>
                  <a:pt x="232209" y="381198"/>
                </a:lnTo>
                <a:lnTo>
                  <a:pt x="243317" y="371940"/>
                </a:lnTo>
                <a:lnTo>
                  <a:pt x="254953" y="363210"/>
                </a:lnTo>
                <a:lnTo>
                  <a:pt x="266855" y="354216"/>
                </a:lnTo>
                <a:lnTo>
                  <a:pt x="278492" y="346015"/>
                </a:lnTo>
                <a:lnTo>
                  <a:pt x="290922" y="337814"/>
                </a:lnTo>
                <a:lnTo>
                  <a:pt x="303088" y="330143"/>
                </a:lnTo>
                <a:lnTo>
                  <a:pt x="315518" y="322471"/>
                </a:lnTo>
                <a:lnTo>
                  <a:pt x="328213" y="315064"/>
                </a:lnTo>
                <a:lnTo>
                  <a:pt x="341172" y="308186"/>
                </a:lnTo>
                <a:lnTo>
                  <a:pt x="354131" y="301308"/>
                </a:lnTo>
                <a:lnTo>
                  <a:pt x="367355" y="294959"/>
                </a:lnTo>
                <a:lnTo>
                  <a:pt x="380843" y="288875"/>
                </a:lnTo>
                <a:lnTo>
                  <a:pt x="394331" y="282790"/>
                </a:lnTo>
                <a:lnTo>
                  <a:pt x="407819" y="277500"/>
                </a:lnTo>
                <a:lnTo>
                  <a:pt x="421837" y="272209"/>
                </a:lnTo>
                <a:lnTo>
                  <a:pt x="435854" y="267447"/>
                </a:lnTo>
                <a:lnTo>
                  <a:pt x="449871" y="262686"/>
                </a:lnTo>
                <a:lnTo>
                  <a:pt x="464153" y="258453"/>
                </a:lnTo>
                <a:lnTo>
                  <a:pt x="478699" y="254485"/>
                </a:lnTo>
                <a:lnTo>
                  <a:pt x="493245" y="251046"/>
                </a:lnTo>
                <a:lnTo>
                  <a:pt x="508055" y="247607"/>
                </a:lnTo>
                <a:lnTo>
                  <a:pt x="522601" y="244433"/>
                </a:lnTo>
                <a:lnTo>
                  <a:pt x="537676" y="242052"/>
                </a:lnTo>
                <a:lnTo>
                  <a:pt x="552751" y="239671"/>
                </a:lnTo>
                <a:lnTo>
                  <a:pt x="567826" y="237819"/>
                </a:lnTo>
                <a:lnTo>
                  <a:pt x="583166" y="236232"/>
                </a:lnTo>
                <a:lnTo>
                  <a:pt x="583166" y="116926"/>
                </a:lnTo>
                <a:lnTo>
                  <a:pt x="524717" y="116926"/>
                </a:lnTo>
                <a:lnTo>
                  <a:pt x="52471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63" name="KSO_Shape"/>
          <p:cNvSpPr/>
          <p:nvPr/>
        </p:nvSpPr>
        <p:spPr>
          <a:xfrm>
            <a:off x="9877425" y="5251450"/>
            <a:ext cx="349250" cy="334963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64" name="KSO_Shape"/>
          <p:cNvSpPr/>
          <p:nvPr/>
        </p:nvSpPr>
        <p:spPr>
          <a:xfrm>
            <a:off x="9898063" y="2530475"/>
            <a:ext cx="325438" cy="349250"/>
          </a:xfrm>
          <a:custGeom>
            <a:avLst/>
            <a:gdLst>
              <a:gd name="connsiteX0" fmla="*/ 788546 w 4295694"/>
              <a:gd name="connsiteY0" fmla="*/ 3262602 h 4602950"/>
              <a:gd name="connsiteX1" fmla="*/ 722065 w 4295694"/>
              <a:gd name="connsiteY1" fmla="*/ 3276024 h 4602950"/>
              <a:gd name="connsiteX2" fmla="*/ 703443 w 4295694"/>
              <a:gd name="connsiteY2" fmla="*/ 3286707 h 4602950"/>
              <a:gd name="connsiteX3" fmla="*/ 667154 w 4295694"/>
              <a:gd name="connsiteY3" fmla="*/ 3311174 h 4602950"/>
              <a:gd name="connsiteX4" fmla="*/ 650940 w 4295694"/>
              <a:gd name="connsiteY4" fmla="*/ 3329902 h 4602950"/>
              <a:gd name="connsiteX5" fmla="*/ 628475 w 4295694"/>
              <a:gd name="connsiteY5" fmla="*/ 3363222 h 4602950"/>
              <a:gd name="connsiteX6" fmla="*/ 611251 w 4295694"/>
              <a:gd name="connsiteY6" fmla="*/ 3407093 h 4602950"/>
              <a:gd name="connsiteX7" fmla="*/ 611248 w 4295694"/>
              <a:gd name="connsiteY7" fmla="*/ 3407104 h 4602950"/>
              <a:gd name="connsiteX8" fmla="*/ 607571 w 4295694"/>
              <a:gd name="connsiteY8" fmla="*/ 3443577 h 4602950"/>
              <a:gd name="connsiteX9" fmla="*/ 788546 w 4295694"/>
              <a:gd name="connsiteY9" fmla="*/ 3624552 h 4602950"/>
              <a:gd name="connsiteX10" fmla="*/ 969521 w 4295694"/>
              <a:gd name="connsiteY10" fmla="*/ 3443577 h 4602950"/>
              <a:gd name="connsiteX11" fmla="*/ 965845 w 4295694"/>
              <a:gd name="connsiteY11" fmla="*/ 3407104 h 4602950"/>
              <a:gd name="connsiteX12" fmla="*/ 962750 w 4295694"/>
              <a:gd name="connsiteY12" fmla="*/ 3397135 h 4602950"/>
              <a:gd name="connsiteX13" fmla="*/ 962749 w 4295694"/>
              <a:gd name="connsiteY13" fmla="*/ 3397136 h 4602950"/>
              <a:gd name="connsiteX14" fmla="*/ 955298 w 4295694"/>
              <a:gd name="connsiteY14" fmla="*/ 3373133 h 4602950"/>
              <a:gd name="connsiteX15" fmla="*/ 955291 w 4295694"/>
              <a:gd name="connsiteY15" fmla="*/ 3373121 h 4602950"/>
              <a:gd name="connsiteX16" fmla="*/ 920412 w 4295694"/>
              <a:gd name="connsiteY16" fmla="*/ 3321388 h 4602950"/>
              <a:gd name="connsiteX17" fmla="*/ 906965 w 4295694"/>
              <a:gd name="connsiteY17" fmla="*/ 3309169 h 4602950"/>
              <a:gd name="connsiteX18" fmla="*/ 868849 w 4295694"/>
              <a:gd name="connsiteY18" fmla="*/ 3283471 h 4602950"/>
              <a:gd name="connsiteX19" fmla="*/ 852148 w 4295694"/>
              <a:gd name="connsiteY19" fmla="*/ 3275443 h 4602950"/>
              <a:gd name="connsiteX20" fmla="*/ 3704648 w 4295694"/>
              <a:gd name="connsiteY20" fmla="*/ 908397 h 4602950"/>
              <a:gd name="connsiteX21" fmla="*/ 2413156 w 4295694"/>
              <a:gd name="connsiteY21" fmla="*/ 1136122 h 4602950"/>
              <a:gd name="connsiteX22" fmla="*/ 3048940 w 4295694"/>
              <a:gd name="connsiteY22" fmla="*/ 2044116 h 4602950"/>
              <a:gd name="connsiteX23" fmla="*/ 1220089 w 4295694"/>
              <a:gd name="connsiteY23" fmla="*/ 619236 h 4602950"/>
              <a:gd name="connsiteX24" fmla="*/ 1204000 w 4295694"/>
              <a:gd name="connsiteY24" fmla="*/ 653307 h 4602950"/>
              <a:gd name="connsiteX25" fmla="*/ 1404665 w 4295694"/>
              <a:gd name="connsiteY25" fmla="*/ 2518863 h 4602950"/>
              <a:gd name="connsiteX26" fmla="*/ 3089083 w 4295694"/>
              <a:gd name="connsiteY26" fmla="*/ 3345485 h 4602950"/>
              <a:gd name="connsiteX27" fmla="*/ 3126598 w 4295694"/>
              <a:gd name="connsiteY27" fmla="*/ 3342019 h 4602950"/>
              <a:gd name="connsiteX28" fmla="*/ 3126489 w 4295694"/>
              <a:gd name="connsiteY28" fmla="*/ 3342009 h 4602950"/>
              <a:gd name="connsiteX29" fmla="*/ 1575619 w 4295694"/>
              <a:gd name="connsiteY29" fmla="*/ 2399160 h 4602950"/>
              <a:gd name="connsiteX30" fmla="*/ 1220060 w 4295694"/>
              <a:gd name="connsiteY30" fmla="*/ 619347 h 4602950"/>
              <a:gd name="connsiteX31" fmla="*/ 1617635 w 4295694"/>
              <a:gd name="connsiteY31" fmla="*/ 0 h 4602950"/>
              <a:gd name="connsiteX32" fmla="*/ 2292594 w 4295694"/>
              <a:gd name="connsiteY32" fmla="*/ 963942 h 4602950"/>
              <a:gd name="connsiteX33" fmla="*/ 3658628 w 4295694"/>
              <a:gd name="connsiteY33" fmla="*/ 723073 h 4602950"/>
              <a:gd name="connsiteX34" fmla="*/ 3663439 w 4295694"/>
              <a:gd name="connsiteY34" fmla="*/ 662289 h 4602950"/>
              <a:gd name="connsiteX35" fmla="*/ 3794430 w 4295694"/>
              <a:gd name="connsiteY35" fmla="*/ 456674 h 4602950"/>
              <a:gd name="connsiteX36" fmla="*/ 4238061 w 4295694"/>
              <a:gd name="connsiteY36" fmla="*/ 534898 h 4602950"/>
              <a:gd name="connsiteX37" fmla="*/ 4159837 w 4295694"/>
              <a:gd name="connsiteY37" fmla="*/ 978529 h 4602950"/>
              <a:gd name="connsiteX38" fmla="*/ 3921820 w 4295694"/>
              <a:gd name="connsiteY38" fmla="*/ 1031296 h 4602950"/>
              <a:gd name="connsiteX39" fmla="*/ 3863056 w 4295694"/>
              <a:gd name="connsiteY39" fmla="*/ 1015027 h 4602950"/>
              <a:gd name="connsiteX40" fmla="*/ 3169503 w 4295694"/>
              <a:gd name="connsiteY40" fmla="*/ 2216297 h 4602950"/>
              <a:gd name="connsiteX41" fmla="*/ 3844461 w 4295694"/>
              <a:gd name="connsiteY41" fmla="*/ 3180237 h 4602950"/>
              <a:gd name="connsiteX42" fmla="*/ 3708278 w 4295694"/>
              <a:gd name="connsiteY42" fmla="*/ 3265695 h 4602950"/>
              <a:gd name="connsiteX43" fmla="*/ 1410024 w 4295694"/>
              <a:gd name="connsiteY43" fmla="*/ 2964151 h 4602950"/>
              <a:gd name="connsiteX44" fmla="*/ 1376409 w 4295694"/>
              <a:gd name="connsiteY44" fmla="*/ 2928277 h 4602950"/>
              <a:gd name="connsiteX45" fmla="*/ 1156105 w 4295694"/>
              <a:gd name="connsiteY45" fmla="*/ 3177978 h 4602950"/>
              <a:gd name="connsiteX46" fmla="*/ 1202745 w 4295694"/>
              <a:gd name="connsiteY46" fmla="*/ 3230084 h 4602950"/>
              <a:gd name="connsiteX47" fmla="*/ 1236231 w 4295694"/>
              <a:gd name="connsiteY47" fmla="*/ 3297943 h 4602950"/>
              <a:gd name="connsiteX48" fmla="*/ 1246620 w 4295694"/>
              <a:gd name="connsiteY48" fmla="*/ 3361214 h 4602950"/>
              <a:gd name="connsiteX49" fmla="*/ 1138418 w 4295694"/>
              <a:gd name="connsiteY49" fmla="*/ 3948390 h 4602950"/>
              <a:gd name="connsiteX50" fmla="*/ 1183839 w 4295694"/>
              <a:gd name="connsiteY50" fmla="*/ 3969580 h 4602950"/>
              <a:gd name="connsiteX51" fmla="*/ 1566559 w 4295694"/>
              <a:gd name="connsiteY51" fmla="*/ 4498463 h 4602950"/>
              <a:gd name="connsiteX52" fmla="*/ 1577092 w 4295694"/>
              <a:gd name="connsiteY52" fmla="*/ 4602950 h 4602950"/>
              <a:gd name="connsiteX53" fmla="*/ 0 w 4295694"/>
              <a:gd name="connsiteY53" fmla="*/ 4602950 h 4602950"/>
              <a:gd name="connsiteX54" fmla="*/ 10534 w 4295694"/>
              <a:gd name="connsiteY54" fmla="*/ 4498463 h 4602950"/>
              <a:gd name="connsiteX55" fmla="*/ 393255 w 4295694"/>
              <a:gd name="connsiteY55" fmla="*/ 3969580 h 4602950"/>
              <a:gd name="connsiteX56" fmla="*/ 438675 w 4295694"/>
              <a:gd name="connsiteY56" fmla="*/ 3948390 h 4602950"/>
              <a:gd name="connsiteX57" fmla="*/ 330473 w 4295694"/>
              <a:gd name="connsiteY57" fmla="*/ 3361214 h 4602950"/>
              <a:gd name="connsiteX58" fmla="*/ 340862 w 4295694"/>
              <a:gd name="connsiteY58" fmla="*/ 3297943 h 4602950"/>
              <a:gd name="connsiteX59" fmla="*/ 374348 w 4295694"/>
              <a:gd name="connsiteY59" fmla="*/ 3230084 h 4602950"/>
              <a:gd name="connsiteX60" fmla="*/ 400339 w 4295694"/>
              <a:gd name="connsiteY60" fmla="*/ 3201047 h 4602950"/>
              <a:gd name="connsiteX61" fmla="*/ 322880 w 4295694"/>
              <a:gd name="connsiteY61" fmla="*/ 3110756 h 4602950"/>
              <a:gd name="connsiteX62" fmla="*/ 353773 w 4295694"/>
              <a:gd name="connsiteY62" fmla="*/ 2837154 h 4602950"/>
              <a:gd name="connsiteX63" fmla="*/ 405273 w 4295694"/>
              <a:gd name="connsiteY63" fmla="*/ 2780511 h 4602950"/>
              <a:gd name="connsiteX64" fmla="*/ 1005359 w 4295694"/>
              <a:gd name="connsiteY64" fmla="*/ 2395676 h 4602950"/>
              <a:gd name="connsiteX65" fmla="*/ 988063 w 4295694"/>
              <a:gd name="connsiteY65" fmla="*/ 2361529 h 4602950"/>
              <a:gd name="connsiteX66" fmla="*/ 1490754 w 4295694"/>
              <a:gd name="connsiteY66" fmla="*/ 98742 h 460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95694" h="4602950">
                <a:moveTo>
                  <a:pt x="788546" y="3262602"/>
                </a:moveTo>
                <a:lnTo>
                  <a:pt x="722065" y="3276024"/>
                </a:lnTo>
                <a:lnTo>
                  <a:pt x="703443" y="3286707"/>
                </a:lnTo>
                <a:lnTo>
                  <a:pt x="667154" y="3311174"/>
                </a:lnTo>
                <a:lnTo>
                  <a:pt x="650940" y="3329902"/>
                </a:lnTo>
                <a:lnTo>
                  <a:pt x="628475" y="3363222"/>
                </a:lnTo>
                <a:lnTo>
                  <a:pt x="611251" y="3407093"/>
                </a:lnTo>
                <a:lnTo>
                  <a:pt x="611248" y="3407104"/>
                </a:lnTo>
                <a:cubicBezTo>
                  <a:pt x="608837" y="3418885"/>
                  <a:pt x="607571" y="3431083"/>
                  <a:pt x="607571" y="3443577"/>
                </a:cubicBezTo>
                <a:cubicBezTo>
                  <a:pt x="607571" y="3543527"/>
                  <a:pt x="688596" y="3624552"/>
                  <a:pt x="788546" y="3624552"/>
                </a:cubicBezTo>
                <a:cubicBezTo>
                  <a:pt x="888496" y="3624552"/>
                  <a:pt x="969521" y="3543527"/>
                  <a:pt x="969521" y="3443577"/>
                </a:cubicBezTo>
                <a:cubicBezTo>
                  <a:pt x="969521" y="3431083"/>
                  <a:pt x="968255" y="3418885"/>
                  <a:pt x="965845" y="3407104"/>
                </a:cubicBezTo>
                <a:lnTo>
                  <a:pt x="962750" y="3397135"/>
                </a:lnTo>
                <a:lnTo>
                  <a:pt x="962749" y="3397136"/>
                </a:lnTo>
                <a:lnTo>
                  <a:pt x="955298" y="3373133"/>
                </a:lnTo>
                <a:lnTo>
                  <a:pt x="955291" y="3373121"/>
                </a:lnTo>
                <a:lnTo>
                  <a:pt x="920412" y="3321388"/>
                </a:lnTo>
                <a:lnTo>
                  <a:pt x="906965" y="3309169"/>
                </a:lnTo>
                <a:lnTo>
                  <a:pt x="868849" y="3283471"/>
                </a:lnTo>
                <a:lnTo>
                  <a:pt x="852148" y="3275443"/>
                </a:lnTo>
                <a:close/>
                <a:moveTo>
                  <a:pt x="3704648" y="908397"/>
                </a:moveTo>
                <a:lnTo>
                  <a:pt x="2413156" y="1136122"/>
                </a:lnTo>
                <a:lnTo>
                  <a:pt x="3048940" y="2044116"/>
                </a:lnTo>
                <a:close/>
                <a:moveTo>
                  <a:pt x="1220089" y="619236"/>
                </a:moveTo>
                <a:lnTo>
                  <a:pt x="1204000" y="653307"/>
                </a:lnTo>
                <a:cubicBezTo>
                  <a:pt x="955662" y="1247544"/>
                  <a:pt x="1007937" y="1952277"/>
                  <a:pt x="1404665" y="2518863"/>
                </a:cubicBezTo>
                <a:cubicBezTo>
                  <a:pt x="1801394" y="3085450"/>
                  <a:pt x="2445746" y="3375605"/>
                  <a:pt x="3089083" y="3345485"/>
                </a:cubicBezTo>
                <a:lnTo>
                  <a:pt x="3126598" y="3342019"/>
                </a:lnTo>
                <a:lnTo>
                  <a:pt x="3126489" y="3342009"/>
                </a:lnTo>
                <a:cubicBezTo>
                  <a:pt x="2522425" y="3261313"/>
                  <a:pt x="1952730" y="2937731"/>
                  <a:pt x="1575619" y="2399160"/>
                </a:cubicBezTo>
                <a:cubicBezTo>
                  <a:pt x="1198508" y="1860590"/>
                  <a:pt x="1089288" y="1214580"/>
                  <a:pt x="1220060" y="619347"/>
                </a:cubicBezTo>
                <a:close/>
                <a:moveTo>
                  <a:pt x="1617635" y="0"/>
                </a:moveTo>
                <a:lnTo>
                  <a:pt x="2292594" y="963942"/>
                </a:lnTo>
                <a:lnTo>
                  <a:pt x="3658628" y="723073"/>
                </a:lnTo>
                <a:lnTo>
                  <a:pt x="3663439" y="662289"/>
                </a:lnTo>
                <a:cubicBezTo>
                  <a:pt x="3677595" y="582007"/>
                  <a:pt x="3722377" y="507126"/>
                  <a:pt x="3794430" y="456674"/>
                </a:cubicBezTo>
                <a:cubicBezTo>
                  <a:pt x="3938536" y="355769"/>
                  <a:pt x="4137157" y="390792"/>
                  <a:pt x="4238061" y="534898"/>
                </a:cubicBezTo>
                <a:cubicBezTo>
                  <a:pt x="4338965" y="679004"/>
                  <a:pt x="4303943" y="877625"/>
                  <a:pt x="4159837" y="978529"/>
                </a:cubicBezTo>
                <a:cubicBezTo>
                  <a:pt x="4087784" y="1028981"/>
                  <a:pt x="4002102" y="1045452"/>
                  <a:pt x="3921820" y="1031296"/>
                </a:cubicBezTo>
                <a:lnTo>
                  <a:pt x="3863056" y="1015027"/>
                </a:lnTo>
                <a:lnTo>
                  <a:pt x="3169503" y="2216297"/>
                </a:lnTo>
                <a:lnTo>
                  <a:pt x="3844461" y="3180237"/>
                </a:lnTo>
                <a:lnTo>
                  <a:pt x="3708278" y="3265695"/>
                </a:lnTo>
                <a:cubicBezTo>
                  <a:pt x="2956045" y="3686124"/>
                  <a:pt x="2019093" y="3555481"/>
                  <a:pt x="1410024" y="2964151"/>
                </a:cubicBezTo>
                <a:lnTo>
                  <a:pt x="1376409" y="2928277"/>
                </a:lnTo>
                <a:lnTo>
                  <a:pt x="1156105" y="3177978"/>
                </a:lnTo>
                <a:lnTo>
                  <a:pt x="1202745" y="3230084"/>
                </a:lnTo>
                <a:cubicBezTo>
                  <a:pt x="1216415" y="3250449"/>
                  <a:pt x="1227745" y="3273276"/>
                  <a:pt x="1236231" y="3297943"/>
                </a:cubicBezTo>
                <a:lnTo>
                  <a:pt x="1246620" y="3361214"/>
                </a:lnTo>
                <a:lnTo>
                  <a:pt x="1138418" y="3948390"/>
                </a:lnTo>
                <a:lnTo>
                  <a:pt x="1183839" y="3969580"/>
                </a:lnTo>
                <a:cubicBezTo>
                  <a:pt x="1377847" y="4081138"/>
                  <a:pt x="1520277" y="4272289"/>
                  <a:pt x="1566559" y="4498463"/>
                </a:cubicBezTo>
                <a:lnTo>
                  <a:pt x="1577092" y="4602950"/>
                </a:lnTo>
                <a:lnTo>
                  <a:pt x="0" y="4602950"/>
                </a:lnTo>
                <a:lnTo>
                  <a:pt x="10534" y="4498463"/>
                </a:lnTo>
                <a:cubicBezTo>
                  <a:pt x="56816" y="4272289"/>
                  <a:pt x="199246" y="4081138"/>
                  <a:pt x="393255" y="3969580"/>
                </a:cubicBezTo>
                <a:lnTo>
                  <a:pt x="438675" y="3948390"/>
                </a:lnTo>
                <a:lnTo>
                  <a:pt x="330473" y="3361214"/>
                </a:lnTo>
                <a:lnTo>
                  <a:pt x="340862" y="3297943"/>
                </a:lnTo>
                <a:cubicBezTo>
                  <a:pt x="349348" y="3273276"/>
                  <a:pt x="360679" y="3250449"/>
                  <a:pt x="374348" y="3230084"/>
                </a:cubicBezTo>
                <a:lnTo>
                  <a:pt x="400339" y="3201047"/>
                </a:lnTo>
                <a:lnTo>
                  <a:pt x="322880" y="3110756"/>
                </a:lnTo>
                <a:cubicBezTo>
                  <a:pt x="267986" y="3046768"/>
                  <a:pt x="283977" y="2937741"/>
                  <a:pt x="353773" y="2837154"/>
                </a:cubicBezTo>
                <a:lnTo>
                  <a:pt x="405273" y="2780511"/>
                </a:lnTo>
                <a:lnTo>
                  <a:pt x="1005359" y="2395676"/>
                </a:lnTo>
                <a:lnTo>
                  <a:pt x="988063" y="2361529"/>
                </a:lnTo>
                <a:cubicBezTo>
                  <a:pt x="640709" y="1586944"/>
                  <a:pt x="838400" y="661814"/>
                  <a:pt x="1490754" y="9874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0888" y="1998663"/>
            <a:ext cx="2333625" cy="4110038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314" name="TextBox 4"/>
          <p:cNvSpPr txBox="1"/>
          <p:nvPr/>
        </p:nvSpPr>
        <p:spPr>
          <a:xfrm>
            <a:off x="890588" y="4606925"/>
            <a:ext cx="2052637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1" t="3794" r="38053" b="21206"/>
          <a:stretch>
            <a:fillRect/>
          </a:stretch>
        </p:blipFill>
        <p:spPr>
          <a:xfrm>
            <a:off x="1038818" y="2457373"/>
            <a:ext cx="1757137" cy="1757137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</p:pic>
      <p:sp>
        <p:nvSpPr>
          <p:cNvPr id="35" name="矩形 34"/>
          <p:cNvSpPr/>
          <p:nvPr/>
        </p:nvSpPr>
        <p:spPr>
          <a:xfrm>
            <a:off x="750888" y="1928813"/>
            <a:ext cx="2333625" cy="69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7" name="矩形 36"/>
          <p:cNvSpPr/>
          <p:nvPr/>
        </p:nvSpPr>
        <p:spPr>
          <a:xfrm>
            <a:off x="3533775" y="1998663"/>
            <a:ext cx="2333625" cy="4110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318" name="TextBox 4"/>
          <p:cNvSpPr txBox="1"/>
          <p:nvPr/>
        </p:nvSpPr>
        <p:spPr>
          <a:xfrm>
            <a:off x="3675063" y="4606925"/>
            <a:ext cx="2052637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33775" y="1928813"/>
            <a:ext cx="2333625" cy="6985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2" name="矩形 41"/>
          <p:cNvSpPr/>
          <p:nvPr/>
        </p:nvSpPr>
        <p:spPr>
          <a:xfrm>
            <a:off x="6316663" y="1998663"/>
            <a:ext cx="2333625" cy="4110038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321" name="TextBox 4"/>
          <p:cNvSpPr txBox="1"/>
          <p:nvPr/>
        </p:nvSpPr>
        <p:spPr>
          <a:xfrm>
            <a:off x="6457950" y="4606925"/>
            <a:ext cx="2052638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16663" y="1928813"/>
            <a:ext cx="2333625" cy="69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6" name="矩形 45"/>
          <p:cNvSpPr/>
          <p:nvPr/>
        </p:nvSpPr>
        <p:spPr>
          <a:xfrm>
            <a:off x="9099550" y="1998663"/>
            <a:ext cx="2335213" cy="4110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324" name="TextBox 4"/>
          <p:cNvSpPr txBox="1"/>
          <p:nvPr/>
        </p:nvSpPr>
        <p:spPr>
          <a:xfrm>
            <a:off x="9240838" y="4606925"/>
            <a:ext cx="2052637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099550" y="1928813"/>
            <a:ext cx="2335213" cy="6985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t="12500" r="17122" b="12500"/>
          <a:stretch>
            <a:fillRect/>
          </a:stretch>
        </p:blipFill>
        <p:spPr>
          <a:xfrm>
            <a:off x="3822129" y="2457373"/>
            <a:ext cx="1757136" cy="175713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7" t="12500" r="3553" b="12500"/>
          <a:stretch>
            <a:fillRect/>
          </a:stretch>
        </p:blipFill>
        <p:spPr>
          <a:xfrm>
            <a:off x="6605439" y="2457373"/>
            <a:ext cx="1757136" cy="175713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9" t="-116" r="1282" b="29791"/>
          <a:stretch>
            <a:fillRect/>
          </a:stretch>
        </p:blipFill>
        <p:spPr>
          <a:xfrm>
            <a:off x="9388748" y="2457373"/>
            <a:ext cx="1757136" cy="175713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4"/>
          <p:cNvGrpSpPr>
            <a:grpSpLocks noChangeAspect="1"/>
          </p:cNvGrpSpPr>
          <p:nvPr/>
        </p:nvGrpSpPr>
        <p:grpSpPr>
          <a:xfrm>
            <a:off x="681038" y="2085975"/>
            <a:ext cx="2482850" cy="3719513"/>
            <a:chOff x="945" y="1492"/>
            <a:chExt cx="1564" cy="2343"/>
          </a:xfrm>
        </p:grpSpPr>
        <p:sp>
          <p:nvSpPr>
            <p:cNvPr id="14338" name="Freeform 5"/>
            <p:cNvSpPr>
              <a:spLocks noEditPoints="1"/>
            </p:cNvSpPr>
            <p:nvPr/>
          </p:nvSpPr>
          <p:spPr>
            <a:xfrm>
              <a:off x="1182" y="1679"/>
              <a:ext cx="1267" cy="1964"/>
            </a:xfrm>
            <a:custGeom>
              <a:avLst/>
              <a:gdLst/>
              <a:ahLst/>
              <a:cxnLst>
                <a:cxn ang="0">
                  <a:pos x="718" y="1144"/>
                </a:cxn>
                <a:cxn ang="0">
                  <a:pos x="676" y="881"/>
                </a:cxn>
                <a:cxn ang="0">
                  <a:pos x="809" y="748"/>
                </a:cxn>
                <a:cxn ang="0">
                  <a:pos x="934" y="888"/>
                </a:cxn>
                <a:cxn ang="0">
                  <a:pos x="915" y="1122"/>
                </a:cxn>
                <a:cxn ang="0">
                  <a:pos x="804" y="601"/>
                </a:cxn>
                <a:cxn ang="0">
                  <a:pos x="666" y="646"/>
                </a:cxn>
                <a:cxn ang="0">
                  <a:pos x="574" y="814"/>
                </a:cxn>
                <a:cxn ang="0">
                  <a:pos x="564" y="1063"/>
                </a:cxn>
                <a:cxn ang="0">
                  <a:pos x="650" y="1262"/>
                </a:cxn>
                <a:cxn ang="0">
                  <a:pos x="782" y="1348"/>
                </a:cxn>
                <a:cxn ang="0">
                  <a:pos x="913" y="1300"/>
                </a:cxn>
                <a:cxn ang="0">
                  <a:pos x="996" y="1160"/>
                </a:cxn>
                <a:cxn ang="0">
                  <a:pos x="1022" y="968"/>
                </a:cxn>
                <a:cxn ang="0">
                  <a:pos x="982" y="779"/>
                </a:cxn>
                <a:cxn ang="0">
                  <a:pos x="889" y="644"/>
                </a:cxn>
                <a:cxn ang="0">
                  <a:pos x="835" y="1504"/>
                </a:cxn>
                <a:cxn ang="0">
                  <a:pos x="469" y="1222"/>
                </a:cxn>
                <a:cxn ang="0">
                  <a:pos x="540" y="554"/>
                </a:cxn>
                <a:cxn ang="0">
                  <a:pos x="920" y="514"/>
                </a:cxn>
                <a:cxn ang="0">
                  <a:pos x="1098" y="968"/>
                </a:cxn>
                <a:cxn ang="0">
                  <a:pos x="953" y="1430"/>
                </a:cxn>
                <a:cxn ang="0">
                  <a:pos x="707" y="307"/>
                </a:cxn>
                <a:cxn ang="0">
                  <a:pos x="465" y="440"/>
                </a:cxn>
                <a:cxn ang="0">
                  <a:pos x="315" y="817"/>
                </a:cxn>
                <a:cxn ang="0">
                  <a:pos x="367" y="1295"/>
                </a:cxn>
                <a:cxn ang="0">
                  <a:pos x="581" y="1594"/>
                </a:cxn>
                <a:cxn ang="0">
                  <a:pos x="839" y="1632"/>
                </a:cxn>
                <a:cxn ang="0">
                  <a:pos x="1036" y="1459"/>
                </a:cxn>
                <a:cxn ang="0">
                  <a:pos x="1138" y="1182"/>
                </a:cxn>
                <a:cxn ang="0">
                  <a:pos x="1143" y="857"/>
                </a:cxn>
                <a:cxn ang="0">
                  <a:pos x="1051" y="563"/>
                </a:cxn>
                <a:cxn ang="0">
                  <a:pos x="873" y="355"/>
                </a:cxn>
                <a:cxn ang="0">
                  <a:pos x="628" y="1812"/>
                </a:cxn>
                <a:cxn ang="0">
                  <a:pos x="144" y="985"/>
                </a:cxn>
                <a:cxn ang="0">
                  <a:pos x="571" y="149"/>
                </a:cxn>
                <a:cxn ang="0">
                  <a:pos x="1100" y="480"/>
                </a:cxn>
                <a:cxn ang="0">
                  <a:pos x="1202" y="1224"/>
                </a:cxn>
                <a:cxn ang="0">
                  <a:pos x="844" y="1791"/>
                </a:cxn>
                <a:cxn ang="0">
                  <a:pos x="529" y="9"/>
                </a:cxn>
                <a:cxn ang="0">
                  <a:pos x="163" y="298"/>
                </a:cxn>
                <a:cxn ang="0">
                  <a:pos x="2" y="987"/>
                </a:cxn>
                <a:cxn ang="0">
                  <a:pos x="206" y="1677"/>
                </a:cxn>
                <a:cxn ang="0">
                  <a:pos x="595" y="1956"/>
                </a:cxn>
                <a:cxn ang="0">
                  <a:pos x="958" y="1843"/>
                </a:cxn>
                <a:cxn ang="0">
                  <a:pos x="1176" y="1518"/>
                </a:cxn>
                <a:cxn ang="0">
                  <a:pos x="1264" y="1113"/>
                </a:cxn>
                <a:cxn ang="0">
                  <a:pos x="1226" y="677"/>
                </a:cxn>
                <a:cxn ang="0">
                  <a:pos x="1070" y="300"/>
                </a:cxn>
                <a:cxn ang="0">
                  <a:pos x="782" y="40"/>
                </a:cxn>
              </a:cxnLst>
              <a:rect l="0" t="0" r="0" b="0"/>
              <a:pathLst>
                <a:path w="534" h="829">
                  <a:moveTo>
                    <a:pt x="347" y="506"/>
                  </a:moveTo>
                  <a:cubicBezTo>
                    <a:pt x="339" y="507"/>
                    <a:pt x="331" y="506"/>
                    <a:pt x="324" y="502"/>
                  </a:cubicBezTo>
                  <a:cubicBezTo>
                    <a:pt x="316" y="497"/>
                    <a:pt x="309" y="491"/>
                    <a:pt x="303" y="483"/>
                  </a:cubicBezTo>
                  <a:cubicBezTo>
                    <a:pt x="297" y="474"/>
                    <a:pt x="291" y="463"/>
                    <a:pt x="288" y="452"/>
                  </a:cubicBezTo>
                  <a:cubicBezTo>
                    <a:pt x="284" y="440"/>
                    <a:pt x="282" y="426"/>
                    <a:pt x="281" y="412"/>
                  </a:cubicBezTo>
                  <a:cubicBezTo>
                    <a:pt x="281" y="398"/>
                    <a:pt x="282" y="384"/>
                    <a:pt x="285" y="372"/>
                  </a:cubicBezTo>
                  <a:cubicBezTo>
                    <a:pt x="288" y="360"/>
                    <a:pt x="292" y="350"/>
                    <a:pt x="298" y="341"/>
                  </a:cubicBezTo>
                  <a:cubicBezTo>
                    <a:pt x="304" y="332"/>
                    <a:pt x="310" y="326"/>
                    <a:pt x="317" y="321"/>
                  </a:cubicBezTo>
                  <a:cubicBezTo>
                    <a:pt x="325" y="317"/>
                    <a:pt x="333" y="315"/>
                    <a:pt x="341" y="316"/>
                  </a:cubicBezTo>
                  <a:cubicBezTo>
                    <a:pt x="349" y="317"/>
                    <a:pt x="356" y="320"/>
                    <a:pt x="363" y="325"/>
                  </a:cubicBezTo>
                  <a:cubicBezTo>
                    <a:pt x="370" y="330"/>
                    <a:pt x="376" y="337"/>
                    <a:pt x="381" y="346"/>
                  </a:cubicBezTo>
                  <a:cubicBezTo>
                    <a:pt x="386" y="354"/>
                    <a:pt x="391" y="364"/>
                    <a:pt x="394" y="375"/>
                  </a:cubicBezTo>
                  <a:cubicBezTo>
                    <a:pt x="397" y="386"/>
                    <a:pt x="398" y="398"/>
                    <a:pt x="399" y="410"/>
                  </a:cubicBezTo>
                  <a:cubicBezTo>
                    <a:pt x="399" y="422"/>
                    <a:pt x="398" y="434"/>
                    <a:pt x="396" y="445"/>
                  </a:cubicBezTo>
                  <a:cubicBezTo>
                    <a:pt x="394" y="456"/>
                    <a:pt x="390" y="466"/>
                    <a:pt x="386" y="474"/>
                  </a:cubicBezTo>
                  <a:cubicBezTo>
                    <a:pt x="381" y="483"/>
                    <a:pt x="376" y="490"/>
                    <a:pt x="369" y="496"/>
                  </a:cubicBezTo>
                  <a:cubicBezTo>
                    <a:pt x="363" y="502"/>
                    <a:pt x="355" y="505"/>
                    <a:pt x="347" y="506"/>
                  </a:cubicBezTo>
                  <a:moveTo>
                    <a:pt x="339" y="254"/>
                  </a:moveTo>
                  <a:cubicBezTo>
                    <a:pt x="332" y="253"/>
                    <a:pt x="325" y="253"/>
                    <a:pt x="319" y="254"/>
                  </a:cubicBezTo>
                  <a:cubicBezTo>
                    <a:pt x="312" y="255"/>
                    <a:pt x="306" y="257"/>
                    <a:pt x="299" y="260"/>
                  </a:cubicBezTo>
                  <a:cubicBezTo>
                    <a:pt x="293" y="264"/>
                    <a:pt x="287" y="268"/>
                    <a:pt x="281" y="273"/>
                  </a:cubicBezTo>
                  <a:cubicBezTo>
                    <a:pt x="276" y="278"/>
                    <a:pt x="270" y="284"/>
                    <a:pt x="265" y="292"/>
                  </a:cubicBezTo>
                  <a:cubicBezTo>
                    <a:pt x="260" y="299"/>
                    <a:pt x="256" y="307"/>
                    <a:pt x="252" y="316"/>
                  </a:cubicBezTo>
                  <a:cubicBezTo>
                    <a:pt x="248" y="324"/>
                    <a:pt x="245" y="334"/>
                    <a:pt x="242" y="344"/>
                  </a:cubicBezTo>
                  <a:cubicBezTo>
                    <a:pt x="239" y="355"/>
                    <a:pt x="237" y="366"/>
                    <a:pt x="236" y="377"/>
                  </a:cubicBezTo>
                  <a:cubicBezTo>
                    <a:pt x="235" y="389"/>
                    <a:pt x="234" y="401"/>
                    <a:pt x="235" y="413"/>
                  </a:cubicBezTo>
                  <a:cubicBezTo>
                    <a:pt x="235" y="425"/>
                    <a:pt x="236" y="437"/>
                    <a:pt x="238" y="449"/>
                  </a:cubicBezTo>
                  <a:cubicBezTo>
                    <a:pt x="240" y="460"/>
                    <a:pt x="243" y="471"/>
                    <a:pt x="247" y="481"/>
                  </a:cubicBezTo>
                  <a:cubicBezTo>
                    <a:pt x="250" y="491"/>
                    <a:pt x="254" y="501"/>
                    <a:pt x="259" y="510"/>
                  </a:cubicBezTo>
                  <a:cubicBezTo>
                    <a:pt x="263" y="518"/>
                    <a:pt x="268" y="526"/>
                    <a:pt x="274" y="533"/>
                  </a:cubicBezTo>
                  <a:cubicBezTo>
                    <a:pt x="279" y="540"/>
                    <a:pt x="285" y="546"/>
                    <a:pt x="291" y="551"/>
                  </a:cubicBezTo>
                  <a:cubicBezTo>
                    <a:pt x="297" y="556"/>
                    <a:pt x="303" y="560"/>
                    <a:pt x="310" y="563"/>
                  </a:cubicBezTo>
                  <a:cubicBezTo>
                    <a:pt x="316" y="566"/>
                    <a:pt x="323" y="568"/>
                    <a:pt x="330" y="569"/>
                  </a:cubicBezTo>
                  <a:cubicBezTo>
                    <a:pt x="336" y="570"/>
                    <a:pt x="343" y="570"/>
                    <a:pt x="350" y="568"/>
                  </a:cubicBezTo>
                  <a:cubicBezTo>
                    <a:pt x="356" y="567"/>
                    <a:pt x="363" y="565"/>
                    <a:pt x="369" y="561"/>
                  </a:cubicBezTo>
                  <a:cubicBezTo>
                    <a:pt x="374" y="558"/>
                    <a:pt x="380" y="554"/>
                    <a:pt x="385" y="549"/>
                  </a:cubicBezTo>
                  <a:cubicBezTo>
                    <a:pt x="390" y="544"/>
                    <a:pt x="395" y="539"/>
                    <a:pt x="399" y="533"/>
                  </a:cubicBezTo>
                  <a:cubicBezTo>
                    <a:pt x="404" y="526"/>
                    <a:pt x="408" y="520"/>
                    <a:pt x="411" y="513"/>
                  </a:cubicBezTo>
                  <a:cubicBezTo>
                    <a:pt x="415" y="505"/>
                    <a:pt x="418" y="498"/>
                    <a:pt x="420" y="490"/>
                  </a:cubicBezTo>
                  <a:cubicBezTo>
                    <a:pt x="423" y="482"/>
                    <a:pt x="425" y="473"/>
                    <a:pt x="427" y="465"/>
                  </a:cubicBezTo>
                  <a:cubicBezTo>
                    <a:pt x="428" y="456"/>
                    <a:pt x="430" y="447"/>
                    <a:pt x="430" y="438"/>
                  </a:cubicBezTo>
                  <a:cubicBezTo>
                    <a:pt x="431" y="429"/>
                    <a:pt x="431" y="419"/>
                    <a:pt x="431" y="409"/>
                  </a:cubicBezTo>
                  <a:cubicBezTo>
                    <a:pt x="431" y="400"/>
                    <a:pt x="430" y="390"/>
                    <a:pt x="428" y="381"/>
                  </a:cubicBezTo>
                  <a:cubicBezTo>
                    <a:pt x="427" y="372"/>
                    <a:pt x="425" y="363"/>
                    <a:pt x="423" y="354"/>
                  </a:cubicBezTo>
                  <a:cubicBezTo>
                    <a:pt x="420" y="346"/>
                    <a:pt x="418" y="337"/>
                    <a:pt x="414" y="329"/>
                  </a:cubicBezTo>
                  <a:cubicBezTo>
                    <a:pt x="411" y="322"/>
                    <a:pt x="408" y="314"/>
                    <a:pt x="404" y="307"/>
                  </a:cubicBezTo>
                  <a:cubicBezTo>
                    <a:pt x="400" y="300"/>
                    <a:pt x="395" y="294"/>
                    <a:pt x="390" y="288"/>
                  </a:cubicBezTo>
                  <a:cubicBezTo>
                    <a:pt x="386" y="282"/>
                    <a:pt x="381" y="276"/>
                    <a:pt x="375" y="272"/>
                  </a:cubicBezTo>
                  <a:cubicBezTo>
                    <a:pt x="370" y="267"/>
                    <a:pt x="364" y="263"/>
                    <a:pt x="358" y="260"/>
                  </a:cubicBezTo>
                  <a:cubicBezTo>
                    <a:pt x="352" y="257"/>
                    <a:pt x="345" y="255"/>
                    <a:pt x="339" y="254"/>
                  </a:cubicBezTo>
                  <a:moveTo>
                    <a:pt x="352" y="635"/>
                  </a:moveTo>
                  <a:cubicBezTo>
                    <a:pt x="333" y="641"/>
                    <a:pt x="313" y="640"/>
                    <a:pt x="294" y="633"/>
                  </a:cubicBezTo>
                  <a:cubicBezTo>
                    <a:pt x="275" y="625"/>
                    <a:pt x="256" y="612"/>
                    <a:pt x="240" y="592"/>
                  </a:cubicBezTo>
                  <a:cubicBezTo>
                    <a:pt x="223" y="572"/>
                    <a:pt x="209" y="546"/>
                    <a:pt x="198" y="516"/>
                  </a:cubicBezTo>
                  <a:cubicBezTo>
                    <a:pt x="187" y="486"/>
                    <a:pt x="181" y="451"/>
                    <a:pt x="179" y="414"/>
                  </a:cubicBezTo>
                  <a:cubicBezTo>
                    <a:pt x="178" y="377"/>
                    <a:pt x="182" y="342"/>
                    <a:pt x="191" y="311"/>
                  </a:cubicBezTo>
                  <a:cubicBezTo>
                    <a:pt x="200" y="281"/>
                    <a:pt x="212" y="255"/>
                    <a:pt x="228" y="234"/>
                  </a:cubicBezTo>
                  <a:cubicBezTo>
                    <a:pt x="243" y="215"/>
                    <a:pt x="260" y="200"/>
                    <a:pt x="279" y="192"/>
                  </a:cubicBezTo>
                  <a:cubicBezTo>
                    <a:pt x="297" y="185"/>
                    <a:pt x="317" y="183"/>
                    <a:pt x="336" y="188"/>
                  </a:cubicBezTo>
                  <a:cubicBezTo>
                    <a:pt x="355" y="192"/>
                    <a:pt x="372" y="202"/>
                    <a:pt x="388" y="217"/>
                  </a:cubicBezTo>
                  <a:cubicBezTo>
                    <a:pt x="402" y="230"/>
                    <a:pt x="415" y="248"/>
                    <a:pt x="426" y="268"/>
                  </a:cubicBezTo>
                  <a:cubicBezTo>
                    <a:pt x="437" y="287"/>
                    <a:pt x="445" y="309"/>
                    <a:pt x="452" y="333"/>
                  </a:cubicBezTo>
                  <a:cubicBezTo>
                    <a:pt x="458" y="357"/>
                    <a:pt x="462" y="382"/>
                    <a:pt x="463" y="409"/>
                  </a:cubicBezTo>
                  <a:cubicBezTo>
                    <a:pt x="464" y="435"/>
                    <a:pt x="462" y="461"/>
                    <a:pt x="457" y="485"/>
                  </a:cubicBezTo>
                  <a:cubicBezTo>
                    <a:pt x="453" y="509"/>
                    <a:pt x="446" y="531"/>
                    <a:pt x="437" y="551"/>
                  </a:cubicBezTo>
                  <a:cubicBezTo>
                    <a:pt x="427" y="572"/>
                    <a:pt x="415" y="590"/>
                    <a:pt x="402" y="604"/>
                  </a:cubicBezTo>
                  <a:cubicBezTo>
                    <a:pt x="387" y="619"/>
                    <a:pt x="371" y="630"/>
                    <a:pt x="352" y="635"/>
                  </a:cubicBezTo>
                  <a:moveTo>
                    <a:pt x="334" y="135"/>
                  </a:moveTo>
                  <a:cubicBezTo>
                    <a:pt x="322" y="131"/>
                    <a:pt x="310" y="129"/>
                    <a:pt x="298" y="130"/>
                  </a:cubicBezTo>
                  <a:cubicBezTo>
                    <a:pt x="286" y="130"/>
                    <a:pt x="274" y="132"/>
                    <a:pt x="262" y="136"/>
                  </a:cubicBezTo>
                  <a:cubicBezTo>
                    <a:pt x="250" y="140"/>
                    <a:pt x="239" y="147"/>
                    <a:pt x="228" y="155"/>
                  </a:cubicBezTo>
                  <a:cubicBezTo>
                    <a:pt x="216" y="163"/>
                    <a:pt x="206" y="173"/>
                    <a:pt x="196" y="186"/>
                  </a:cubicBezTo>
                  <a:cubicBezTo>
                    <a:pt x="185" y="198"/>
                    <a:pt x="176" y="212"/>
                    <a:pt x="168" y="228"/>
                  </a:cubicBezTo>
                  <a:cubicBezTo>
                    <a:pt x="159" y="245"/>
                    <a:pt x="152" y="263"/>
                    <a:pt x="146" y="282"/>
                  </a:cubicBezTo>
                  <a:cubicBezTo>
                    <a:pt x="141" y="302"/>
                    <a:pt x="136" y="323"/>
                    <a:pt x="133" y="345"/>
                  </a:cubicBezTo>
                  <a:cubicBezTo>
                    <a:pt x="130" y="367"/>
                    <a:pt x="129" y="391"/>
                    <a:pt x="130" y="415"/>
                  </a:cubicBezTo>
                  <a:cubicBezTo>
                    <a:pt x="131" y="439"/>
                    <a:pt x="134" y="462"/>
                    <a:pt x="138" y="484"/>
                  </a:cubicBezTo>
                  <a:cubicBezTo>
                    <a:pt x="142" y="507"/>
                    <a:pt x="148" y="528"/>
                    <a:pt x="155" y="547"/>
                  </a:cubicBezTo>
                  <a:cubicBezTo>
                    <a:pt x="162" y="566"/>
                    <a:pt x="171" y="584"/>
                    <a:pt x="180" y="600"/>
                  </a:cubicBezTo>
                  <a:cubicBezTo>
                    <a:pt x="190" y="616"/>
                    <a:pt x="200" y="630"/>
                    <a:pt x="211" y="643"/>
                  </a:cubicBezTo>
                  <a:cubicBezTo>
                    <a:pt x="222" y="655"/>
                    <a:pt x="233" y="665"/>
                    <a:pt x="245" y="673"/>
                  </a:cubicBezTo>
                  <a:cubicBezTo>
                    <a:pt x="257" y="680"/>
                    <a:pt x="269" y="686"/>
                    <a:pt x="282" y="690"/>
                  </a:cubicBezTo>
                  <a:cubicBezTo>
                    <a:pt x="294" y="694"/>
                    <a:pt x="306" y="696"/>
                    <a:pt x="318" y="695"/>
                  </a:cubicBezTo>
                  <a:cubicBezTo>
                    <a:pt x="330" y="695"/>
                    <a:pt x="342" y="693"/>
                    <a:pt x="354" y="689"/>
                  </a:cubicBezTo>
                  <a:cubicBezTo>
                    <a:pt x="365" y="685"/>
                    <a:pt x="376" y="679"/>
                    <a:pt x="387" y="672"/>
                  </a:cubicBezTo>
                  <a:cubicBezTo>
                    <a:pt x="396" y="665"/>
                    <a:pt x="406" y="657"/>
                    <a:pt x="414" y="647"/>
                  </a:cubicBezTo>
                  <a:cubicBezTo>
                    <a:pt x="423" y="638"/>
                    <a:pt x="430" y="627"/>
                    <a:pt x="437" y="616"/>
                  </a:cubicBezTo>
                  <a:cubicBezTo>
                    <a:pt x="444" y="605"/>
                    <a:pt x="450" y="593"/>
                    <a:pt x="456" y="581"/>
                  </a:cubicBezTo>
                  <a:cubicBezTo>
                    <a:pt x="461" y="568"/>
                    <a:pt x="466" y="555"/>
                    <a:pt x="470" y="541"/>
                  </a:cubicBezTo>
                  <a:cubicBezTo>
                    <a:pt x="474" y="528"/>
                    <a:pt x="477" y="514"/>
                    <a:pt x="480" y="499"/>
                  </a:cubicBezTo>
                  <a:cubicBezTo>
                    <a:pt x="482" y="485"/>
                    <a:pt x="484" y="470"/>
                    <a:pt x="485" y="455"/>
                  </a:cubicBezTo>
                  <a:cubicBezTo>
                    <a:pt x="486" y="440"/>
                    <a:pt x="487" y="424"/>
                    <a:pt x="486" y="408"/>
                  </a:cubicBezTo>
                  <a:cubicBezTo>
                    <a:pt x="485" y="392"/>
                    <a:pt x="484" y="377"/>
                    <a:pt x="482" y="362"/>
                  </a:cubicBezTo>
                  <a:cubicBezTo>
                    <a:pt x="480" y="347"/>
                    <a:pt x="477" y="332"/>
                    <a:pt x="473" y="318"/>
                  </a:cubicBezTo>
                  <a:cubicBezTo>
                    <a:pt x="470" y="303"/>
                    <a:pt x="465" y="290"/>
                    <a:pt x="460" y="276"/>
                  </a:cubicBezTo>
                  <a:cubicBezTo>
                    <a:pt x="455" y="263"/>
                    <a:pt x="450" y="250"/>
                    <a:pt x="443" y="238"/>
                  </a:cubicBezTo>
                  <a:cubicBezTo>
                    <a:pt x="437" y="226"/>
                    <a:pt x="430" y="214"/>
                    <a:pt x="422" y="203"/>
                  </a:cubicBezTo>
                  <a:cubicBezTo>
                    <a:pt x="414" y="193"/>
                    <a:pt x="406" y="183"/>
                    <a:pt x="397" y="174"/>
                  </a:cubicBezTo>
                  <a:cubicBezTo>
                    <a:pt x="388" y="165"/>
                    <a:pt x="378" y="157"/>
                    <a:pt x="368" y="150"/>
                  </a:cubicBezTo>
                  <a:cubicBezTo>
                    <a:pt x="357" y="144"/>
                    <a:pt x="346" y="138"/>
                    <a:pt x="334" y="135"/>
                  </a:cubicBezTo>
                  <a:moveTo>
                    <a:pt x="356" y="756"/>
                  </a:moveTo>
                  <a:cubicBezTo>
                    <a:pt x="326" y="769"/>
                    <a:pt x="295" y="772"/>
                    <a:pt x="265" y="765"/>
                  </a:cubicBezTo>
                  <a:cubicBezTo>
                    <a:pt x="232" y="758"/>
                    <a:pt x="201" y="739"/>
                    <a:pt x="172" y="711"/>
                  </a:cubicBezTo>
                  <a:cubicBezTo>
                    <a:pt x="142" y="681"/>
                    <a:pt x="115" y="640"/>
                    <a:pt x="96" y="590"/>
                  </a:cubicBezTo>
                  <a:cubicBezTo>
                    <a:pt x="76" y="539"/>
                    <a:pt x="63" y="479"/>
                    <a:pt x="61" y="416"/>
                  </a:cubicBezTo>
                  <a:cubicBezTo>
                    <a:pt x="59" y="353"/>
                    <a:pt x="68" y="293"/>
                    <a:pt x="85" y="242"/>
                  </a:cubicBezTo>
                  <a:cubicBezTo>
                    <a:pt x="101" y="192"/>
                    <a:pt x="124" y="151"/>
                    <a:pt x="152" y="120"/>
                  </a:cubicBezTo>
                  <a:cubicBezTo>
                    <a:pt x="179" y="91"/>
                    <a:pt x="209" y="72"/>
                    <a:pt x="241" y="63"/>
                  </a:cubicBezTo>
                  <a:cubicBezTo>
                    <a:pt x="270" y="55"/>
                    <a:pt x="301" y="57"/>
                    <a:pt x="332" y="69"/>
                  </a:cubicBezTo>
                  <a:cubicBezTo>
                    <a:pt x="360" y="80"/>
                    <a:pt x="386" y="98"/>
                    <a:pt x="409" y="122"/>
                  </a:cubicBezTo>
                  <a:cubicBezTo>
                    <a:pt x="430" y="145"/>
                    <a:pt x="448" y="172"/>
                    <a:pt x="464" y="203"/>
                  </a:cubicBezTo>
                  <a:cubicBezTo>
                    <a:pt x="478" y="232"/>
                    <a:pt x="490" y="265"/>
                    <a:pt x="498" y="300"/>
                  </a:cubicBezTo>
                  <a:cubicBezTo>
                    <a:pt x="507" y="333"/>
                    <a:pt x="512" y="370"/>
                    <a:pt x="513" y="408"/>
                  </a:cubicBezTo>
                  <a:cubicBezTo>
                    <a:pt x="515" y="446"/>
                    <a:pt x="512" y="482"/>
                    <a:pt x="507" y="517"/>
                  </a:cubicBezTo>
                  <a:cubicBezTo>
                    <a:pt x="501" y="552"/>
                    <a:pt x="491" y="585"/>
                    <a:pt x="479" y="615"/>
                  </a:cubicBezTo>
                  <a:cubicBezTo>
                    <a:pt x="466" y="647"/>
                    <a:pt x="449" y="675"/>
                    <a:pt x="430" y="699"/>
                  </a:cubicBezTo>
                  <a:cubicBezTo>
                    <a:pt x="409" y="724"/>
                    <a:pt x="384" y="744"/>
                    <a:pt x="356" y="756"/>
                  </a:cubicBezTo>
                  <a:moveTo>
                    <a:pt x="330" y="17"/>
                  </a:moveTo>
                  <a:cubicBezTo>
                    <a:pt x="313" y="9"/>
                    <a:pt x="295" y="4"/>
                    <a:pt x="278" y="2"/>
                  </a:cubicBezTo>
                  <a:cubicBezTo>
                    <a:pt x="259" y="0"/>
                    <a:pt x="241" y="0"/>
                    <a:pt x="223" y="4"/>
                  </a:cubicBezTo>
                  <a:cubicBezTo>
                    <a:pt x="204" y="7"/>
                    <a:pt x="186" y="14"/>
                    <a:pt x="168" y="24"/>
                  </a:cubicBezTo>
                  <a:cubicBezTo>
                    <a:pt x="150" y="34"/>
                    <a:pt x="132" y="48"/>
                    <a:pt x="116" y="64"/>
                  </a:cubicBezTo>
                  <a:cubicBezTo>
                    <a:pt x="99" y="82"/>
                    <a:pt x="83" y="102"/>
                    <a:pt x="69" y="126"/>
                  </a:cubicBezTo>
                  <a:cubicBezTo>
                    <a:pt x="54" y="150"/>
                    <a:pt x="41" y="177"/>
                    <a:pt x="31" y="207"/>
                  </a:cubicBezTo>
                  <a:cubicBezTo>
                    <a:pt x="20" y="237"/>
                    <a:pt x="12" y="271"/>
                    <a:pt x="7" y="306"/>
                  </a:cubicBezTo>
                  <a:cubicBezTo>
                    <a:pt x="2" y="341"/>
                    <a:pt x="0" y="379"/>
                    <a:pt x="1" y="417"/>
                  </a:cubicBezTo>
                  <a:cubicBezTo>
                    <a:pt x="2" y="456"/>
                    <a:pt x="7" y="493"/>
                    <a:pt x="14" y="529"/>
                  </a:cubicBezTo>
                  <a:cubicBezTo>
                    <a:pt x="21" y="564"/>
                    <a:pt x="32" y="597"/>
                    <a:pt x="44" y="627"/>
                  </a:cubicBezTo>
                  <a:cubicBezTo>
                    <a:pt x="57" y="657"/>
                    <a:pt x="71" y="684"/>
                    <a:pt x="87" y="708"/>
                  </a:cubicBezTo>
                  <a:cubicBezTo>
                    <a:pt x="103" y="731"/>
                    <a:pt x="120" y="752"/>
                    <a:pt x="139" y="768"/>
                  </a:cubicBezTo>
                  <a:cubicBezTo>
                    <a:pt x="157" y="785"/>
                    <a:pt x="175" y="798"/>
                    <a:pt x="195" y="807"/>
                  </a:cubicBezTo>
                  <a:cubicBezTo>
                    <a:pt x="213" y="817"/>
                    <a:pt x="232" y="823"/>
                    <a:pt x="251" y="826"/>
                  </a:cubicBezTo>
                  <a:cubicBezTo>
                    <a:pt x="270" y="829"/>
                    <a:pt x="288" y="829"/>
                    <a:pt x="306" y="826"/>
                  </a:cubicBezTo>
                  <a:cubicBezTo>
                    <a:pt x="324" y="823"/>
                    <a:pt x="341" y="817"/>
                    <a:pt x="358" y="809"/>
                  </a:cubicBezTo>
                  <a:cubicBezTo>
                    <a:pt x="375" y="801"/>
                    <a:pt x="390" y="790"/>
                    <a:pt x="404" y="778"/>
                  </a:cubicBezTo>
                  <a:cubicBezTo>
                    <a:pt x="417" y="767"/>
                    <a:pt x="430" y="753"/>
                    <a:pt x="441" y="739"/>
                  </a:cubicBezTo>
                  <a:cubicBezTo>
                    <a:pt x="453" y="724"/>
                    <a:pt x="463" y="709"/>
                    <a:pt x="472" y="692"/>
                  </a:cubicBezTo>
                  <a:cubicBezTo>
                    <a:pt x="481" y="676"/>
                    <a:pt x="489" y="659"/>
                    <a:pt x="496" y="641"/>
                  </a:cubicBezTo>
                  <a:cubicBezTo>
                    <a:pt x="503" y="624"/>
                    <a:pt x="509" y="606"/>
                    <a:pt x="514" y="587"/>
                  </a:cubicBezTo>
                  <a:cubicBezTo>
                    <a:pt x="519" y="568"/>
                    <a:pt x="523" y="549"/>
                    <a:pt x="526" y="530"/>
                  </a:cubicBezTo>
                  <a:cubicBezTo>
                    <a:pt x="529" y="510"/>
                    <a:pt x="531" y="490"/>
                    <a:pt x="533" y="470"/>
                  </a:cubicBezTo>
                  <a:cubicBezTo>
                    <a:pt x="534" y="449"/>
                    <a:pt x="534" y="429"/>
                    <a:pt x="533" y="407"/>
                  </a:cubicBezTo>
                  <a:cubicBezTo>
                    <a:pt x="532" y="386"/>
                    <a:pt x="531" y="365"/>
                    <a:pt x="528" y="345"/>
                  </a:cubicBezTo>
                  <a:cubicBezTo>
                    <a:pt x="525" y="325"/>
                    <a:pt x="522" y="305"/>
                    <a:pt x="517" y="286"/>
                  </a:cubicBezTo>
                  <a:cubicBezTo>
                    <a:pt x="512" y="267"/>
                    <a:pt x="507" y="248"/>
                    <a:pt x="501" y="230"/>
                  </a:cubicBezTo>
                  <a:cubicBezTo>
                    <a:pt x="494" y="211"/>
                    <a:pt x="487" y="193"/>
                    <a:pt x="479" y="176"/>
                  </a:cubicBezTo>
                  <a:cubicBezTo>
                    <a:pt x="470" y="159"/>
                    <a:pt x="461" y="143"/>
                    <a:pt x="451" y="127"/>
                  </a:cubicBezTo>
                  <a:cubicBezTo>
                    <a:pt x="441" y="111"/>
                    <a:pt x="430" y="96"/>
                    <a:pt x="417" y="83"/>
                  </a:cubicBezTo>
                  <a:cubicBezTo>
                    <a:pt x="405" y="69"/>
                    <a:pt x="392" y="56"/>
                    <a:pt x="377" y="45"/>
                  </a:cubicBezTo>
                  <a:cubicBezTo>
                    <a:pt x="363" y="34"/>
                    <a:pt x="347" y="24"/>
                    <a:pt x="330" y="1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39" name="Freeform 6"/>
            <p:cNvSpPr>
              <a:spLocks noEditPoints="1"/>
            </p:cNvSpPr>
            <p:nvPr/>
          </p:nvSpPr>
          <p:spPr>
            <a:xfrm>
              <a:off x="945" y="1492"/>
              <a:ext cx="1538" cy="2343"/>
            </a:xfrm>
            <a:custGeom>
              <a:avLst/>
              <a:gdLst/>
              <a:ahLst/>
              <a:cxnLst>
                <a:cxn ang="0">
                  <a:pos x="1129" y="701"/>
                </a:cxn>
                <a:cxn ang="0">
                  <a:pos x="752" y="741"/>
                </a:cxn>
                <a:cxn ang="0">
                  <a:pos x="681" y="1409"/>
                </a:cxn>
                <a:cxn ang="0">
                  <a:pos x="1046" y="1691"/>
                </a:cxn>
                <a:cxn ang="0">
                  <a:pos x="1295" y="1336"/>
                </a:cxn>
                <a:cxn ang="0">
                  <a:pos x="1231" y="1224"/>
                </a:cxn>
                <a:cxn ang="0">
                  <a:pos x="1186" y="1402"/>
                </a:cxn>
                <a:cxn ang="0">
                  <a:pos x="1084" y="1516"/>
                </a:cxn>
                <a:cxn ang="0">
                  <a:pos x="947" y="1520"/>
                </a:cxn>
                <a:cxn ang="0">
                  <a:pos x="825" y="1395"/>
                </a:cxn>
                <a:cxn ang="0">
                  <a:pos x="769" y="1165"/>
                </a:cxn>
                <a:cxn ang="0">
                  <a:pos x="809" y="935"/>
                </a:cxn>
                <a:cxn ang="0">
                  <a:pos x="920" y="803"/>
                </a:cxn>
                <a:cxn ang="0">
                  <a:pos x="1060" y="803"/>
                </a:cxn>
                <a:cxn ang="0">
                  <a:pos x="1170" y="914"/>
                </a:cxn>
                <a:cxn ang="0">
                  <a:pos x="1227" y="1089"/>
                </a:cxn>
                <a:cxn ang="0">
                  <a:pos x="1393" y="897"/>
                </a:cxn>
                <a:cxn ang="0">
                  <a:pos x="999" y="350"/>
                </a:cxn>
                <a:cxn ang="0">
                  <a:pos x="412" y="760"/>
                </a:cxn>
                <a:cxn ang="0">
                  <a:pos x="619" y="1871"/>
                </a:cxn>
                <a:cxn ang="0">
                  <a:pos x="1231" y="1843"/>
                </a:cxn>
                <a:cxn ang="0">
                  <a:pos x="1428" y="1153"/>
                </a:cxn>
                <a:cxn ang="0">
                  <a:pos x="1350" y="1369"/>
                </a:cxn>
                <a:cxn ang="0">
                  <a:pos x="1248" y="1646"/>
                </a:cxn>
                <a:cxn ang="0">
                  <a:pos x="1051" y="1819"/>
                </a:cxn>
                <a:cxn ang="0">
                  <a:pos x="792" y="1781"/>
                </a:cxn>
                <a:cxn ang="0">
                  <a:pos x="579" y="1483"/>
                </a:cxn>
                <a:cxn ang="0">
                  <a:pos x="526" y="1004"/>
                </a:cxn>
                <a:cxn ang="0">
                  <a:pos x="674" y="627"/>
                </a:cxn>
                <a:cxn ang="0">
                  <a:pos x="918" y="495"/>
                </a:cxn>
                <a:cxn ang="0">
                  <a:pos x="1153" y="599"/>
                </a:cxn>
                <a:cxn ang="0">
                  <a:pos x="1303" y="841"/>
                </a:cxn>
                <a:cxn ang="0">
                  <a:pos x="1364" y="1153"/>
                </a:cxn>
                <a:cxn ang="0">
                  <a:pos x="1490" y="826"/>
                </a:cxn>
                <a:cxn ang="0">
                  <a:pos x="989" y="71"/>
                </a:cxn>
                <a:cxn ang="0">
                  <a:pos x="104" y="559"/>
                </a:cxn>
                <a:cxn ang="0">
                  <a:pos x="431" y="2196"/>
                </a:cxn>
                <a:cxn ang="0">
                  <a:pos x="1293" y="2053"/>
                </a:cxn>
                <a:cxn ang="0">
                  <a:pos x="1533" y="1151"/>
                </a:cxn>
                <a:cxn ang="0">
                  <a:pos x="1431" y="1577"/>
                </a:cxn>
                <a:cxn ang="0">
                  <a:pos x="1257" y="1937"/>
                </a:cxn>
                <a:cxn ang="0">
                  <a:pos x="937" y="2143"/>
                </a:cxn>
                <a:cxn ang="0">
                  <a:pos x="541" y="2006"/>
                </a:cxn>
                <a:cxn ang="0">
                  <a:pos x="244" y="1440"/>
                </a:cxn>
                <a:cxn ang="0">
                  <a:pos x="284" y="677"/>
                </a:cxn>
                <a:cxn ang="0">
                  <a:pos x="609" y="244"/>
                </a:cxn>
                <a:cxn ang="0">
                  <a:pos x="994" y="227"/>
                </a:cxn>
                <a:cxn ang="0">
                  <a:pos x="1281" y="488"/>
                </a:cxn>
                <a:cxn ang="0">
                  <a:pos x="1438" y="864"/>
                </a:cxn>
                <a:cxn ang="0">
                  <a:pos x="1476" y="1300"/>
                </a:cxn>
                <a:cxn ang="0">
                  <a:pos x="1072" y="957"/>
                </a:cxn>
                <a:cxn ang="0">
                  <a:pos x="918" y="995"/>
                </a:cxn>
                <a:cxn ang="0">
                  <a:pos x="894" y="1257"/>
                </a:cxn>
                <a:cxn ang="0">
                  <a:pos x="1034" y="1385"/>
                </a:cxn>
                <a:cxn ang="0">
                  <a:pos x="1151" y="1241"/>
                </a:cxn>
              </a:cxnLst>
              <a:rect l="0" t="0" r="0" b="0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6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5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69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59" y="709"/>
                    <a:pt x="476" y="698"/>
                    <a:pt x="490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0" y="540"/>
                    <a:pt x="552" y="514"/>
                    <a:pt x="551" y="488"/>
                  </a:cubicBezTo>
                  <a:cubicBezTo>
                    <a:pt x="550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3" y="584"/>
                    <a:pt x="500" y="592"/>
                  </a:cubicBezTo>
                  <a:cubicBezTo>
                    <a:pt x="496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7" y="640"/>
                  </a:cubicBezTo>
                  <a:cubicBezTo>
                    <a:pt x="451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4" y="336"/>
                    <a:pt x="401" y="334"/>
                    <a:pt x="407" y="333"/>
                  </a:cubicBezTo>
                  <a:cubicBezTo>
                    <a:pt x="414" y="332"/>
                    <a:pt x="421" y="332"/>
                    <a:pt x="427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69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19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2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89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5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1" y="717"/>
                    <a:pt x="503" y="726"/>
                  </a:cubicBezTo>
                  <a:cubicBezTo>
                    <a:pt x="495" y="736"/>
                    <a:pt x="485" y="744"/>
                    <a:pt x="475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2" y="773"/>
                    <a:pt x="370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8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2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29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4" y="265"/>
                  </a:cubicBezTo>
                  <a:cubicBezTo>
                    <a:pt x="294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5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8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4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5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49" y="955"/>
                  </a:cubicBezTo>
                  <a:cubicBezTo>
                    <a:pt x="487" y="934"/>
                    <a:pt x="518" y="903"/>
                    <a:pt x="545" y="867"/>
                  </a:cubicBezTo>
                  <a:cubicBezTo>
                    <a:pt x="569" y="833"/>
                    <a:pt x="590" y="794"/>
                    <a:pt x="606" y="752"/>
                  </a:cubicBezTo>
                  <a:cubicBezTo>
                    <a:pt x="620" y="712"/>
                    <a:pt x="632" y="669"/>
                    <a:pt x="638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1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3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8" y="908"/>
                    <a:pt x="340" y="905"/>
                  </a:cubicBezTo>
                  <a:cubicBezTo>
                    <a:pt x="321" y="902"/>
                    <a:pt x="302" y="896"/>
                    <a:pt x="283" y="886"/>
                  </a:cubicBezTo>
                  <a:cubicBezTo>
                    <a:pt x="264" y="877"/>
                    <a:pt x="245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5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6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8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89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0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2" y="454"/>
                  </a:moveTo>
                  <a:cubicBezTo>
                    <a:pt x="479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1" y="394"/>
                    <a:pt x="414" y="396"/>
                    <a:pt x="406" y="400"/>
                  </a:cubicBezTo>
                  <a:cubicBezTo>
                    <a:pt x="399" y="405"/>
                    <a:pt x="392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69" y="477"/>
                    <a:pt x="370" y="491"/>
                  </a:cubicBezTo>
                  <a:cubicBezTo>
                    <a:pt x="370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5" y="465"/>
                    <a:pt x="482" y="454"/>
                  </a:cubicBezTo>
                  <a:close/>
                </a:path>
              </a:pathLst>
            </a:custGeom>
            <a:solidFill>
              <a:srgbClr val="3B3B3B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0" name="Freeform 7"/>
            <p:cNvSpPr>
              <a:spLocks noEditPoints="1"/>
            </p:cNvSpPr>
            <p:nvPr/>
          </p:nvSpPr>
          <p:spPr>
            <a:xfrm>
              <a:off x="971" y="1492"/>
              <a:ext cx="1538" cy="2343"/>
            </a:xfrm>
            <a:custGeom>
              <a:avLst/>
              <a:gdLst/>
              <a:ahLst/>
              <a:cxnLst>
                <a:cxn ang="0">
                  <a:pos x="1132" y="701"/>
                </a:cxn>
                <a:cxn ang="0">
                  <a:pos x="752" y="741"/>
                </a:cxn>
                <a:cxn ang="0">
                  <a:pos x="681" y="1409"/>
                </a:cxn>
                <a:cxn ang="0">
                  <a:pos x="1046" y="1691"/>
                </a:cxn>
                <a:cxn ang="0">
                  <a:pos x="1295" y="1336"/>
                </a:cxn>
                <a:cxn ang="0">
                  <a:pos x="1231" y="1224"/>
                </a:cxn>
                <a:cxn ang="0">
                  <a:pos x="1186" y="1402"/>
                </a:cxn>
                <a:cxn ang="0">
                  <a:pos x="1087" y="1516"/>
                </a:cxn>
                <a:cxn ang="0">
                  <a:pos x="947" y="1520"/>
                </a:cxn>
                <a:cxn ang="0">
                  <a:pos x="825" y="1395"/>
                </a:cxn>
                <a:cxn ang="0">
                  <a:pos x="769" y="1165"/>
                </a:cxn>
                <a:cxn ang="0">
                  <a:pos x="809" y="935"/>
                </a:cxn>
                <a:cxn ang="0">
                  <a:pos x="920" y="803"/>
                </a:cxn>
                <a:cxn ang="0">
                  <a:pos x="1060" y="803"/>
                </a:cxn>
                <a:cxn ang="0">
                  <a:pos x="1170" y="914"/>
                </a:cxn>
                <a:cxn ang="0">
                  <a:pos x="1227" y="1089"/>
                </a:cxn>
                <a:cxn ang="0">
                  <a:pos x="1393" y="897"/>
                </a:cxn>
                <a:cxn ang="0">
                  <a:pos x="999" y="350"/>
                </a:cxn>
                <a:cxn ang="0">
                  <a:pos x="412" y="760"/>
                </a:cxn>
                <a:cxn ang="0">
                  <a:pos x="619" y="1871"/>
                </a:cxn>
                <a:cxn ang="0">
                  <a:pos x="1231" y="1843"/>
                </a:cxn>
                <a:cxn ang="0">
                  <a:pos x="1428" y="1153"/>
                </a:cxn>
                <a:cxn ang="0">
                  <a:pos x="1350" y="1369"/>
                </a:cxn>
                <a:cxn ang="0">
                  <a:pos x="1248" y="1646"/>
                </a:cxn>
                <a:cxn ang="0">
                  <a:pos x="1051" y="1819"/>
                </a:cxn>
                <a:cxn ang="0">
                  <a:pos x="792" y="1781"/>
                </a:cxn>
                <a:cxn ang="0">
                  <a:pos x="579" y="1483"/>
                </a:cxn>
                <a:cxn ang="0">
                  <a:pos x="526" y="1004"/>
                </a:cxn>
                <a:cxn ang="0">
                  <a:pos x="676" y="627"/>
                </a:cxn>
                <a:cxn ang="0">
                  <a:pos x="918" y="495"/>
                </a:cxn>
                <a:cxn ang="0">
                  <a:pos x="1153" y="599"/>
                </a:cxn>
                <a:cxn ang="0">
                  <a:pos x="1303" y="841"/>
                </a:cxn>
                <a:cxn ang="0">
                  <a:pos x="1364" y="1153"/>
                </a:cxn>
                <a:cxn ang="0">
                  <a:pos x="1490" y="826"/>
                </a:cxn>
                <a:cxn ang="0">
                  <a:pos x="989" y="71"/>
                </a:cxn>
                <a:cxn ang="0">
                  <a:pos x="104" y="559"/>
                </a:cxn>
                <a:cxn ang="0">
                  <a:pos x="431" y="2196"/>
                </a:cxn>
                <a:cxn ang="0">
                  <a:pos x="1293" y="2053"/>
                </a:cxn>
                <a:cxn ang="0">
                  <a:pos x="1533" y="1151"/>
                </a:cxn>
                <a:cxn ang="0">
                  <a:pos x="1431" y="1577"/>
                </a:cxn>
                <a:cxn ang="0">
                  <a:pos x="1257" y="1937"/>
                </a:cxn>
                <a:cxn ang="0">
                  <a:pos x="937" y="2143"/>
                </a:cxn>
                <a:cxn ang="0">
                  <a:pos x="541" y="2006"/>
                </a:cxn>
                <a:cxn ang="0">
                  <a:pos x="244" y="1440"/>
                </a:cxn>
                <a:cxn ang="0">
                  <a:pos x="284" y="677"/>
                </a:cxn>
                <a:cxn ang="0">
                  <a:pos x="609" y="244"/>
                </a:cxn>
                <a:cxn ang="0">
                  <a:pos x="994" y="227"/>
                </a:cxn>
                <a:cxn ang="0">
                  <a:pos x="1281" y="488"/>
                </a:cxn>
                <a:cxn ang="0">
                  <a:pos x="1438" y="864"/>
                </a:cxn>
                <a:cxn ang="0">
                  <a:pos x="1476" y="1300"/>
                </a:cxn>
                <a:cxn ang="0">
                  <a:pos x="1072" y="957"/>
                </a:cxn>
                <a:cxn ang="0">
                  <a:pos x="918" y="995"/>
                </a:cxn>
                <a:cxn ang="0">
                  <a:pos x="894" y="1257"/>
                </a:cxn>
                <a:cxn ang="0">
                  <a:pos x="1034" y="1385"/>
                </a:cxn>
                <a:cxn ang="0">
                  <a:pos x="1151" y="1241"/>
                </a:cxn>
              </a:cxnLst>
              <a:rect l="0" t="0" r="0" b="0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7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6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70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60" y="709"/>
                    <a:pt x="476" y="698"/>
                    <a:pt x="491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1" y="540"/>
                    <a:pt x="553" y="514"/>
                    <a:pt x="552" y="488"/>
                  </a:cubicBezTo>
                  <a:cubicBezTo>
                    <a:pt x="551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4" y="584"/>
                    <a:pt x="500" y="592"/>
                  </a:cubicBezTo>
                  <a:cubicBezTo>
                    <a:pt x="497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8" y="640"/>
                  </a:cubicBezTo>
                  <a:cubicBezTo>
                    <a:pt x="452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5" y="336"/>
                    <a:pt x="401" y="334"/>
                    <a:pt x="408" y="333"/>
                  </a:cubicBezTo>
                  <a:cubicBezTo>
                    <a:pt x="414" y="332"/>
                    <a:pt x="421" y="332"/>
                    <a:pt x="428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70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20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3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90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6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2" y="717"/>
                    <a:pt x="503" y="726"/>
                  </a:cubicBezTo>
                  <a:cubicBezTo>
                    <a:pt x="495" y="736"/>
                    <a:pt x="485" y="744"/>
                    <a:pt x="476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3" y="773"/>
                    <a:pt x="371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9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3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30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5" y="265"/>
                  </a:cubicBezTo>
                  <a:cubicBezTo>
                    <a:pt x="295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6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9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5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6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50" y="955"/>
                  </a:cubicBezTo>
                  <a:cubicBezTo>
                    <a:pt x="487" y="934"/>
                    <a:pt x="519" y="903"/>
                    <a:pt x="545" y="867"/>
                  </a:cubicBezTo>
                  <a:cubicBezTo>
                    <a:pt x="570" y="833"/>
                    <a:pt x="590" y="794"/>
                    <a:pt x="606" y="752"/>
                  </a:cubicBezTo>
                  <a:cubicBezTo>
                    <a:pt x="621" y="712"/>
                    <a:pt x="632" y="669"/>
                    <a:pt x="639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2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4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9" y="908"/>
                    <a:pt x="340" y="905"/>
                  </a:cubicBezTo>
                  <a:cubicBezTo>
                    <a:pt x="321" y="902"/>
                    <a:pt x="302" y="896"/>
                    <a:pt x="284" y="886"/>
                  </a:cubicBezTo>
                  <a:cubicBezTo>
                    <a:pt x="264" y="877"/>
                    <a:pt x="246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6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7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9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90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1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3" y="454"/>
                  </a:moveTo>
                  <a:cubicBezTo>
                    <a:pt x="480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2" y="394"/>
                    <a:pt x="414" y="396"/>
                    <a:pt x="406" y="400"/>
                  </a:cubicBezTo>
                  <a:cubicBezTo>
                    <a:pt x="399" y="405"/>
                    <a:pt x="393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70" y="477"/>
                    <a:pt x="370" y="491"/>
                  </a:cubicBezTo>
                  <a:cubicBezTo>
                    <a:pt x="371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6" y="465"/>
                    <a:pt x="483" y="454"/>
                  </a:cubicBezTo>
                  <a:close/>
                </a:path>
              </a:pathLst>
            </a:custGeom>
            <a:solidFill>
              <a:srgbClr val="F5A61C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" name="组合 18"/>
          <p:cNvGrpSpPr/>
          <p:nvPr/>
        </p:nvGrpSpPr>
        <p:grpSpPr>
          <a:xfrm>
            <a:off x="2347913" y="2679700"/>
            <a:ext cx="8240712" cy="2447925"/>
            <a:chOff x="3659187" y="2476502"/>
            <a:chExt cx="6411128" cy="1904999"/>
          </a:xfrm>
        </p:grpSpPr>
        <p:sp>
          <p:nvSpPr>
            <p:cNvPr id="18" name="任意多边形 17"/>
            <p:cNvSpPr/>
            <p:nvPr/>
          </p:nvSpPr>
          <p:spPr>
            <a:xfrm rot="10800000">
              <a:off x="8757339" y="2578317"/>
              <a:ext cx="1312976" cy="1701363"/>
            </a:xfrm>
            <a:custGeom>
              <a:avLst/>
              <a:gdLst>
                <a:gd name="connsiteX0" fmla="*/ 653834 w 1312976"/>
                <a:gd name="connsiteY0" fmla="*/ 1701363 h 1701363"/>
                <a:gd name="connsiteX1" fmla="*/ 0 w 1312976"/>
                <a:gd name="connsiteY1" fmla="*/ 1701363 h 1701363"/>
                <a:gd name="connsiteX2" fmla="*/ 261230 w 1312976"/>
                <a:gd name="connsiteY2" fmla="*/ 1361485 h 1701363"/>
                <a:gd name="connsiteX3" fmla="*/ 209105 w 1312976"/>
                <a:gd name="connsiteY3" fmla="*/ 1361485 h 1701363"/>
                <a:gd name="connsiteX4" fmla="*/ 209105 w 1312976"/>
                <a:gd name="connsiteY4" fmla="*/ 339879 h 1701363"/>
                <a:gd name="connsiteX5" fmla="*/ 261231 w 1312976"/>
                <a:gd name="connsiteY5" fmla="*/ 339879 h 1701363"/>
                <a:gd name="connsiteX6" fmla="*/ 0 w 1312976"/>
                <a:gd name="connsiteY6" fmla="*/ 0 h 1701363"/>
                <a:gd name="connsiteX7" fmla="*/ 653834 w 1312976"/>
                <a:gd name="connsiteY7" fmla="*/ 0 h 1701363"/>
                <a:gd name="connsiteX8" fmla="*/ 915065 w 1312976"/>
                <a:gd name="connsiteY8" fmla="*/ 339879 h 1701363"/>
                <a:gd name="connsiteX9" fmla="*/ 1312976 w 1312976"/>
                <a:gd name="connsiteY9" fmla="*/ 339879 h 1701363"/>
                <a:gd name="connsiteX10" fmla="*/ 1312976 w 1312976"/>
                <a:gd name="connsiteY10" fmla="*/ 1361485 h 1701363"/>
                <a:gd name="connsiteX11" fmla="*/ 915064 w 1312976"/>
                <a:gd name="connsiteY11" fmla="*/ 1361485 h 170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76" h="1701363">
                  <a:moveTo>
                    <a:pt x="653834" y="1701363"/>
                  </a:moveTo>
                  <a:lnTo>
                    <a:pt x="0" y="1701363"/>
                  </a:lnTo>
                  <a:lnTo>
                    <a:pt x="261230" y="1361485"/>
                  </a:lnTo>
                  <a:lnTo>
                    <a:pt x="209105" y="1361485"/>
                  </a:lnTo>
                  <a:lnTo>
                    <a:pt x="209105" y="339879"/>
                  </a:lnTo>
                  <a:lnTo>
                    <a:pt x="261231" y="339879"/>
                  </a:lnTo>
                  <a:lnTo>
                    <a:pt x="0" y="0"/>
                  </a:lnTo>
                  <a:lnTo>
                    <a:pt x="653834" y="0"/>
                  </a:lnTo>
                  <a:lnTo>
                    <a:pt x="915065" y="339879"/>
                  </a:lnTo>
                  <a:lnTo>
                    <a:pt x="1312976" y="339879"/>
                  </a:lnTo>
                  <a:lnTo>
                    <a:pt x="1312976" y="1361485"/>
                  </a:lnTo>
                  <a:lnTo>
                    <a:pt x="915064" y="13614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7751845" y="2819039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6671239" y="2819040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5566602" y="2819041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3663942" y="2471733"/>
              <a:ext cx="1904999" cy="1914523"/>
            </a:xfrm>
            <a:custGeom>
              <a:avLst/>
              <a:gdLst>
                <a:gd name="connsiteX0" fmla="*/ 1904845 w 1904999"/>
                <a:gd name="connsiteY0" fmla="*/ 1752153 h 1914523"/>
                <a:gd name="connsiteX1" fmla="*/ 1877202 w 1904999"/>
                <a:gd name="connsiteY1" fmla="*/ 1803749 h 1914523"/>
                <a:gd name="connsiteX2" fmla="*/ 1875316 w 1904999"/>
                <a:gd name="connsiteY2" fmla="*/ 1806080 h 1914523"/>
                <a:gd name="connsiteX3" fmla="*/ 1694971 w 1904999"/>
                <a:gd name="connsiteY3" fmla="*/ 1808463 h 1914523"/>
                <a:gd name="connsiteX4" fmla="*/ 1070569 w 1904999"/>
                <a:gd name="connsiteY4" fmla="*/ 1808462 h 1914523"/>
                <a:gd name="connsiteX5" fmla="*/ 952500 w 1904999"/>
                <a:gd name="connsiteY5" fmla="*/ 1914523 h 1914523"/>
                <a:gd name="connsiteX6" fmla="*/ 834430 w 1904999"/>
                <a:gd name="connsiteY6" fmla="*/ 1808461 h 1914523"/>
                <a:gd name="connsiteX7" fmla="*/ 196759 w 1904999"/>
                <a:gd name="connsiteY7" fmla="*/ 1808459 h 1914523"/>
                <a:gd name="connsiteX8" fmla="*/ 29203 w 1904999"/>
                <a:gd name="connsiteY8" fmla="*/ 1806079 h 1914523"/>
                <a:gd name="connsiteX9" fmla="*/ 27317 w 1904999"/>
                <a:gd name="connsiteY9" fmla="*/ 1803748 h 1914523"/>
                <a:gd name="connsiteX10" fmla="*/ 2898 w 1904999"/>
                <a:gd name="connsiteY10" fmla="*/ 1724324 h 1914523"/>
                <a:gd name="connsiteX11" fmla="*/ 815756 w 1904999"/>
                <a:gd name="connsiteY11" fmla="*/ 123258 h 1914523"/>
                <a:gd name="connsiteX12" fmla="*/ 833024 w 1904999"/>
                <a:gd name="connsiteY12" fmla="*/ 91381 h 1914523"/>
                <a:gd name="connsiteX13" fmla="*/ 955923 w 1904999"/>
                <a:gd name="connsiteY13" fmla="*/ 601 h 1914523"/>
                <a:gd name="connsiteX14" fmla="*/ 959324 w 1904999"/>
                <a:gd name="connsiteY14" fmla="*/ 0 h 1914523"/>
                <a:gd name="connsiteX15" fmla="*/ 1078826 w 1904999"/>
                <a:gd name="connsiteY15" fmla="*/ 91381 h 1914523"/>
                <a:gd name="connsiteX16" fmla="*/ 1148780 w 1904999"/>
                <a:gd name="connsiteY16" fmla="*/ 220519 h 1914523"/>
                <a:gd name="connsiteX17" fmla="*/ 1623257 w 1904999"/>
                <a:gd name="connsiteY17" fmla="*/ 1155085 h 1914523"/>
                <a:gd name="connsiteX18" fmla="*/ 1620212 w 1904999"/>
                <a:gd name="connsiteY18" fmla="*/ 1153362 h 1914523"/>
                <a:gd name="connsiteX19" fmla="*/ 1883174 w 1904999"/>
                <a:gd name="connsiteY19" fmla="*/ 1670667 h 1914523"/>
                <a:gd name="connsiteX20" fmla="*/ 1904845 w 1904999"/>
                <a:gd name="connsiteY20" fmla="*/ 1752153 h 191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4999" h="1914523">
                  <a:moveTo>
                    <a:pt x="1904845" y="1752153"/>
                  </a:moveTo>
                  <a:cubicBezTo>
                    <a:pt x="1903540" y="1774608"/>
                    <a:pt x="1894016" y="1792082"/>
                    <a:pt x="1877202" y="1803749"/>
                  </a:cubicBezTo>
                  <a:cubicBezTo>
                    <a:pt x="1876917" y="1804790"/>
                    <a:pt x="1905689" y="1805294"/>
                    <a:pt x="1875316" y="1806080"/>
                  </a:cubicBezTo>
                  <a:cubicBezTo>
                    <a:pt x="1844945" y="1806866"/>
                    <a:pt x="1832201" y="1809506"/>
                    <a:pt x="1694971" y="1808463"/>
                  </a:cubicBezTo>
                  <a:lnTo>
                    <a:pt x="1070569" y="1808462"/>
                  </a:lnTo>
                  <a:lnTo>
                    <a:pt x="952500" y="1914523"/>
                  </a:lnTo>
                  <a:lnTo>
                    <a:pt x="834430" y="1808461"/>
                  </a:lnTo>
                  <a:lnTo>
                    <a:pt x="196759" y="1808459"/>
                  </a:lnTo>
                  <a:cubicBezTo>
                    <a:pt x="94828" y="1809500"/>
                    <a:pt x="60068" y="1830323"/>
                    <a:pt x="29203" y="1806079"/>
                  </a:cubicBezTo>
                  <a:cubicBezTo>
                    <a:pt x="28391" y="1805443"/>
                    <a:pt x="28332" y="1804453"/>
                    <a:pt x="27317" y="1803748"/>
                  </a:cubicBezTo>
                  <a:cubicBezTo>
                    <a:pt x="4061" y="1787610"/>
                    <a:pt x="-5249" y="1760366"/>
                    <a:pt x="2898" y="1724324"/>
                  </a:cubicBezTo>
                  <a:lnTo>
                    <a:pt x="815756" y="123258"/>
                  </a:lnTo>
                  <a:lnTo>
                    <a:pt x="833024" y="91381"/>
                  </a:lnTo>
                  <a:cubicBezTo>
                    <a:pt x="866887" y="28860"/>
                    <a:pt x="911551" y="-1578"/>
                    <a:pt x="955923" y="601"/>
                  </a:cubicBezTo>
                  <a:cubicBezTo>
                    <a:pt x="957052" y="24"/>
                    <a:pt x="958190" y="0"/>
                    <a:pt x="959324" y="0"/>
                  </a:cubicBezTo>
                  <a:cubicBezTo>
                    <a:pt x="1002574" y="0"/>
                    <a:pt x="1045826" y="30460"/>
                    <a:pt x="1078826" y="91381"/>
                  </a:cubicBezTo>
                  <a:lnTo>
                    <a:pt x="1148780" y="220519"/>
                  </a:lnTo>
                  <a:lnTo>
                    <a:pt x="1623257" y="1155085"/>
                  </a:lnTo>
                  <a:lnTo>
                    <a:pt x="1620212" y="1153362"/>
                  </a:lnTo>
                  <a:lnTo>
                    <a:pt x="1883174" y="1670667"/>
                  </a:lnTo>
                  <a:cubicBezTo>
                    <a:pt x="1899236" y="1702261"/>
                    <a:pt x="1906150" y="1729698"/>
                    <a:pt x="1904845" y="17521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/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6571484" y="3669200"/>
            <a:ext cx="436982" cy="459201"/>
            <a:chOff x="-334" y="2326"/>
            <a:chExt cx="472" cy="496"/>
          </a:xfrm>
          <a:solidFill>
            <a:srgbClr val="F5A61C"/>
          </a:solidFill>
          <a:effectLst/>
        </p:grpSpPr>
        <p:sp>
          <p:nvSpPr>
            <p:cNvPr id="21" name="Freeform 5"/>
            <p:cNvSpPr/>
            <p:nvPr/>
          </p:nvSpPr>
          <p:spPr bwMode="auto">
            <a:xfrm>
              <a:off x="-334" y="2326"/>
              <a:ext cx="472" cy="294"/>
            </a:xfrm>
            <a:custGeom>
              <a:avLst/>
              <a:gdLst>
                <a:gd name="T0" fmla="*/ 295 w 472"/>
                <a:gd name="T1" fmla="*/ 25 h 294"/>
                <a:gd name="T2" fmla="*/ 350 w 472"/>
                <a:gd name="T3" fmla="*/ 76 h 294"/>
                <a:gd name="T4" fmla="*/ 270 w 472"/>
                <a:gd name="T5" fmla="*/ 156 h 294"/>
                <a:gd name="T6" fmla="*/ 228 w 472"/>
                <a:gd name="T7" fmla="*/ 118 h 294"/>
                <a:gd name="T8" fmla="*/ 228 w 472"/>
                <a:gd name="T9" fmla="*/ 118 h 294"/>
                <a:gd name="T10" fmla="*/ 181 w 472"/>
                <a:gd name="T11" fmla="*/ 67 h 294"/>
                <a:gd name="T12" fmla="*/ 177 w 472"/>
                <a:gd name="T13" fmla="*/ 67 h 294"/>
                <a:gd name="T14" fmla="*/ 177 w 472"/>
                <a:gd name="T15" fmla="*/ 67 h 294"/>
                <a:gd name="T16" fmla="*/ 131 w 472"/>
                <a:gd name="T17" fmla="*/ 118 h 294"/>
                <a:gd name="T18" fmla="*/ 131 w 472"/>
                <a:gd name="T19" fmla="*/ 118 h 294"/>
                <a:gd name="T20" fmla="*/ 0 w 472"/>
                <a:gd name="T21" fmla="*/ 244 h 294"/>
                <a:gd name="T22" fmla="*/ 50 w 472"/>
                <a:gd name="T23" fmla="*/ 294 h 294"/>
                <a:gd name="T24" fmla="*/ 177 w 472"/>
                <a:gd name="T25" fmla="*/ 168 h 294"/>
                <a:gd name="T26" fmla="*/ 219 w 472"/>
                <a:gd name="T27" fmla="*/ 206 h 294"/>
                <a:gd name="T28" fmla="*/ 219 w 472"/>
                <a:gd name="T29" fmla="*/ 206 h 294"/>
                <a:gd name="T30" fmla="*/ 266 w 472"/>
                <a:gd name="T31" fmla="*/ 257 h 294"/>
                <a:gd name="T32" fmla="*/ 270 w 472"/>
                <a:gd name="T33" fmla="*/ 257 h 294"/>
                <a:gd name="T34" fmla="*/ 270 w 472"/>
                <a:gd name="T35" fmla="*/ 257 h 294"/>
                <a:gd name="T36" fmla="*/ 316 w 472"/>
                <a:gd name="T37" fmla="*/ 206 h 294"/>
                <a:gd name="T38" fmla="*/ 316 w 472"/>
                <a:gd name="T39" fmla="*/ 206 h 294"/>
                <a:gd name="T40" fmla="*/ 396 w 472"/>
                <a:gd name="T41" fmla="*/ 126 h 294"/>
                <a:gd name="T42" fmla="*/ 451 w 472"/>
                <a:gd name="T43" fmla="*/ 177 h 294"/>
                <a:gd name="T44" fmla="*/ 460 w 472"/>
                <a:gd name="T45" fmla="*/ 88 h 294"/>
                <a:gd name="T46" fmla="*/ 472 w 472"/>
                <a:gd name="T47" fmla="*/ 0 h 294"/>
                <a:gd name="T48" fmla="*/ 384 w 472"/>
                <a:gd name="T49" fmla="*/ 13 h 294"/>
                <a:gd name="T50" fmla="*/ 295 w 472"/>
                <a:gd name="T51" fmla="*/ 2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2" h="294">
                  <a:moveTo>
                    <a:pt x="295" y="25"/>
                  </a:moveTo>
                  <a:lnTo>
                    <a:pt x="350" y="76"/>
                  </a:lnTo>
                  <a:lnTo>
                    <a:pt x="270" y="156"/>
                  </a:lnTo>
                  <a:lnTo>
                    <a:pt x="228" y="118"/>
                  </a:lnTo>
                  <a:lnTo>
                    <a:pt x="228" y="118"/>
                  </a:lnTo>
                  <a:lnTo>
                    <a:pt x="181" y="67"/>
                  </a:lnTo>
                  <a:lnTo>
                    <a:pt x="177" y="67"/>
                  </a:lnTo>
                  <a:lnTo>
                    <a:pt x="177" y="67"/>
                  </a:lnTo>
                  <a:lnTo>
                    <a:pt x="131" y="118"/>
                  </a:lnTo>
                  <a:lnTo>
                    <a:pt x="131" y="118"/>
                  </a:lnTo>
                  <a:lnTo>
                    <a:pt x="0" y="244"/>
                  </a:lnTo>
                  <a:lnTo>
                    <a:pt x="50" y="294"/>
                  </a:lnTo>
                  <a:lnTo>
                    <a:pt x="177" y="168"/>
                  </a:lnTo>
                  <a:lnTo>
                    <a:pt x="219" y="206"/>
                  </a:lnTo>
                  <a:lnTo>
                    <a:pt x="219" y="206"/>
                  </a:lnTo>
                  <a:lnTo>
                    <a:pt x="266" y="257"/>
                  </a:lnTo>
                  <a:lnTo>
                    <a:pt x="270" y="257"/>
                  </a:lnTo>
                  <a:lnTo>
                    <a:pt x="270" y="257"/>
                  </a:lnTo>
                  <a:lnTo>
                    <a:pt x="316" y="206"/>
                  </a:lnTo>
                  <a:lnTo>
                    <a:pt x="316" y="206"/>
                  </a:lnTo>
                  <a:lnTo>
                    <a:pt x="396" y="126"/>
                  </a:lnTo>
                  <a:lnTo>
                    <a:pt x="451" y="177"/>
                  </a:lnTo>
                  <a:lnTo>
                    <a:pt x="460" y="88"/>
                  </a:lnTo>
                  <a:lnTo>
                    <a:pt x="472" y="0"/>
                  </a:lnTo>
                  <a:lnTo>
                    <a:pt x="384" y="13"/>
                  </a:lnTo>
                  <a:lnTo>
                    <a:pt x="295" y="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-305" y="2704"/>
              <a:ext cx="85" cy="1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182" y="2599"/>
              <a:ext cx="80" cy="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-64" y="2654"/>
              <a:ext cx="84" cy="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4" y="2549"/>
              <a:ext cx="80" cy="2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</p:grp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5124450" y="3678238"/>
            <a:ext cx="450850" cy="441325"/>
          </a:xfrm>
          <a:custGeom>
            <a:avLst/>
            <a:gdLst>
              <a:gd name="T0" fmla="*/ 123 w 192"/>
              <a:gd name="T1" fmla="*/ 175 h 188"/>
              <a:gd name="T2" fmla="*/ 123 w 192"/>
              <a:gd name="T3" fmla="*/ 148 h 188"/>
              <a:gd name="T4" fmla="*/ 68 w 192"/>
              <a:gd name="T5" fmla="*/ 149 h 188"/>
              <a:gd name="T6" fmla="*/ 68 w 192"/>
              <a:gd name="T7" fmla="*/ 176 h 188"/>
              <a:gd name="T8" fmla="*/ 56 w 192"/>
              <a:gd name="T9" fmla="*/ 182 h 188"/>
              <a:gd name="T10" fmla="*/ 60 w 192"/>
              <a:gd name="T11" fmla="*/ 188 h 188"/>
              <a:gd name="T12" fmla="*/ 130 w 192"/>
              <a:gd name="T13" fmla="*/ 188 h 188"/>
              <a:gd name="T14" fmla="*/ 135 w 192"/>
              <a:gd name="T15" fmla="*/ 183 h 188"/>
              <a:gd name="T16" fmla="*/ 123 w 192"/>
              <a:gd name="T17" fmla="*/ 175 h 188"/>
              <a:gd name="T18" fmla="*/ 173 w 192"/>
              <a:gd name="T19" fmla="*/ 0 h 188"/>
              <a:gd name="T20" fmla="*/ 18 w 192"/>
              <a:gd name="T21" fmla="*/ 0 h 188"/>
              <a:gd name="T22" fmla="*/ 0 w 192"/>
              <a:gd name="T23" fmla="*/ 19 h 188"/>
              <a:gd name="T24" fmla="*/ 0 w 192"/>
              <a:gd name="T25" fmla="*/ 126 h 188"/>
              <a:gd name="T26" fmla="*/ 18 w 192"/>
              <a:gd name="T27" fmla="*/ 144 h 188"/>
              <a:gd name="T28" fmla="*/ 173 w 192"/>
              <a:gd name="T29" fmla="*/ 144 h 188"/>
              <a:gd name="T30" fmla="*/ 192 w 192"/>
              <a:gd name="T31" fmla="*/ 126 h 188"/>
              <a:gd name="T32" fmla="*/ 192 w 192"/>
              <a:gd name="T33" fmla="*/ 19 h 188"/>
              <a:gd name="T34" fmla="*/ 173 w 192"/>
              <a:gd name="T35" fmla="*/ 0 h 188"/>
              <a:gd name="T36" fmla="*/ 180 w 192"/>
              <a:gd name="T37" fmla="*/ 100 h 188"/>
              <a:gd name="T38" fmla="*/ 167 w 192"/>
              <a:gd name="T39" fmla="*/ 112 h 188"/>
              <a:gd name="T40" fmla="*/ 24 w 192"/>
              <a:gd name="T41" fmla="*/ 112 h 188"/>
              <a:gd name="T42" fmla="*/ 11 w 192"/>
              <a:gd name="T43" fmla="*/ 100 h 188"/>
              <a:gd name="T44" fmla="*/ 11 w 192"/>
              <a:gd name="T45" fmla="*/ 25 h 188"/>
              <a:gd name="T46" fmla="*/ 24 w 192"/>
              <a:gd name="T47" fmla="*/ 12 h 188"/>
              <a:gd name="T48" fmla="*/ 167 w 192"/>
              <a:gd name="T49" fmla="*/ 12 h 188"/>
              <a:gd name="T50" fmla="*/ 180 w 192"/>
              <a:gd name="T51" fmla="*/ 25 h 188"/>
              <a:gd name="T52" fmla="*/ 180 w 192"/>
              <a:gd name="T53" fmla="*/ 10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188">
                <a:moveTo>
                  <a:pt x="123" y="175"/>
                </a:moveTo>
                <a:cubicBezTo>
                  <a:pt x="123" y="148"/>
                  <a:pt x="123" y="148"/>
                  <a:pt x="123" y="148"/>
                </a:cubicBezTo>
                <a:cubicBezTo>
                  <a:pt x="68" y="149"/>
                  <a:pt x="68" y="149"/>
                  <a:pt x="68" y="149"/>
                </a:cubicBezTo>
                <a:cubicBezTo>
                  <a:pt x="68" y="176"/>
                  <a:pt x="68" y="176"/>
                  <a:pt x="68" y="176"/>
                </a:cubicBezTo>
                <a:cubicBezTo>
                  <a:pt x="56" y="182"/>
                  <a:pt x="56" y="182"/>
                  <a:pt x="56" y="182"/>
                </a:cubicBezTo>
                <a:cubicBezTo>
                  <a:pt x="56" y="182"/>
                  <a:pt x="53" y="188"/>
                  <a:pt x="60" y="188"/>
                </a:cubicBezTo>
                <a:cubicBezTo>
                  <a:pt x="130" y="188"/>
                  <a:pt x="130" y="188"/>
                  <a:pt x="130" y="188"/>
                </a:cubicBezTo>
                <a:cubicBezTo>
                  <a:pt x="130" y="188"/>
                  <a:pt x="138" y="185"/>
                  <a:pt x="135" y="183"/>
                </a:cubicBezTo>
                <a:cubicBezTo>
                  <a:pt x="133" y="180"/>
                  <a:pt x="123" y="175"/>
                  <a:pt x="123" y="175"/>
                </a:cubicBezTo>
                <a:close/>
                <a:moveTo>
                  <a:pt x="173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6"/>
                  <a:pt x="8" y="144"/>
                  <a:pt x="18" y="144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83" y="144"/>
                  <a:pt x="192" y="136"/>
                  <a:pt x="192" y="126"/>
                </a:cubicBezTo>
                <a:cubicBezTo>
                  <a:pt x="192" y="19"/>
                  <a:pt x="192" y="19"/>
                  <a:pt x="192" y="19"/>
                </a:cubicBezTo>
                <a:cubicBezTo>
                  <a:pt x="192" y="9"/>
                  <a:pt x="183" y="0"/>
                  <a:pt x="173" y="0"/>
                </a:cubicBezTo>
                <a:close/>
                <a:moveTo>
                  <a:pt x="180" y="100"/>
                </a:moveTo>
                <a:cubicBezTo>
                  <a:pt x="180" y="107"/>
                  <a:pt x="174" y="112"/>
                  <a:pt x="167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17" y="112"/>
                  <a:pt x="11" y="107"/>
                  <a:pt x="11" y="10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8"/>
                  <a:pt x="17" y="12"/>
                  <a:pt x="24" y="12"/>
                </a:cubicBezTo>
                <a:cubicBezTo>
                  <a:pt x="167" y="12"/>
                  <a:pt x="167" y="12"/>
                  <a:pt x="167" y="12"/>
                </a:cubicBezTo>
                <a:cubicBezTo>
                  <a:pt x="174" y="12"/>
                  <a:pt x="180" y="18"/>
                  <a:pt x="180" y="25"/>
                </a:cubicBezTo>
                <a:lnTo>
                  <a:pt x="180" y="1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Freeform 21"/>
          <p:cNvSpPr>
            <a:spLocks noEditPoints="1"/>
          </p:cNvSpPr>
          <p:nvPr/>
        </p:nvSpPr>
        <p:spPr bwMode="auto">
          <a:xfrm>
            <a:off x="8020050" y="3662363"/>
            <a:ext cx="473075" cy="473075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>
            <a:off x="9483725" y="3663950"/>
            <a:ext cx="466725" cy="468313"/>
          </a:xfrm>
          <a:custGeom>
            <a:avLst/>
            <a:gdLst>
              <a:gd name="T0" fmla="*/ 186 w 199"/>
              <a:gd name="T1" fmla="*/ 80 h 200"/>
              <a:gd name="T2" fmla="*/ 170 w 199"/>
              <a:gd name="T3" fmla="*/ 80 h 200"/>
              <a:gd name="T4" fmla="*/ 163 w 199"/>
              <a:gd name="T5" fmla="*/ 64 h 200"/>
              <a:gd name="T6" fmla="*/ 175 w 199"/>
              <a:gd name="T7" fmla="*/ 52 h 200"/>
              <a:gd name="T8" fmla="*/ 175 w 199"/>
              <a:gd name="T9" fmla="*/ 33 h 200"/>
              <a:gd name="T10" fmla="*/ 165 w 199"/>
              <a:gd name="T11" fmla="*/ 24 h 200"/>
              <a:gd name="T12" fmla="*/ 146 w 199"/>
              <a:gd name="T13" fmla="*/ 24 h 200"/>
              <a:gd name="T14" fmla="*/ 135 w 199"/>
              <a:gd name="T15" fmla="*/ 36 h 200"/>
              <a:gd name="T16" fmla="*/ 120 w 199"/>
              <a:gd name="T17" fmla="*/ 30 h 200"/>
              <a:gd name="T18" fmla="*/ 120 w 199"/>
              <a:gd name="T19" fmla="*/ 13 h 200"/>
              <a:gd name="T20" fmla="*/ 106 w 199"/>
              <a:gd name="T21" fmla="*/ 0 h 200"/>
              <a:gd name="T22" fmla="*/ 93 w 199"/>
              <a:gd name="T23" fmla="*/ 0 h 200"/>
              <a:gd name="T24" fmla="*/ 80 w 199"/>
              <a:gd name="T25" fmla="*/ 13 h 200"/>
              <a:gd name="T26" fmla="*/ 80 w 199"/>
              <a:gd name="T27" fmla="*/ 30 h 200"/>
              <a:gd name="T28" fmla="*/ 64 w 199"/>
              <a:gd name="T29" fmla="*/ 36 h 200"/>
              <a:gd name="T30" fmla="*/ 52 w 199"/>
              <a:gd name="T31" fmla="*/ 24 h 200"/>
              <a:gd name="T32" fmla="*/ 33 w 199"/>
              <a:gd name="T33" fmla="*/ 24 h 200"/>
              <a:gd name="T34" fmla="*/ 24 w 199"/>
              <a:gd name="T35" fmla="*/ 33 h 200"/>
              <a:gd name="T36" fmla="*/ 24 w 199"/>
              <a:gd name="T37" fmla="*/ 52 h 200"/>
              <a:gd name="T38" fmla="*/ 36 w 199"/>
              <a:gd name="T39" fmla="*/ 64 h 200"/>
              <a:gd name="T40" fmla="*/ 29 w 199"/>
              <a:gd name="T41" fmla="*/ 80 h 200"/>
              <a:gd name="T42" fmla="*/ 13 w 199"/>
              <a:gd name="T43" fmla="*/ 80 h 200"/>
              <a:gd name="T44" fmla="*/ 0 w 199"/>
              <a:gd name="T45" fmla="*/ 93 h 200"/>
              <a:gd name="T46" fmla="*/ 0 w 199"/>
              <a:gd name="T47" fmla="*/ 107 h 200"/>
              <a:gd name="T48" fmla="*/ 13 w 199"/>
              <a:gd name="T49" fmla="*/ 120 h 200"/>
              <a:gd name="T50" fmla="*/ 29 w 199"/>
              <a:gd name="T51" fmla="*/ 120 h 200"/>
              <a:gd name="T52" fmla="*/ 35 w 199"/>
              <a:gd name="T53" fmla="*/ 135 h 200"/>
              <a:gd name="T54" fmla="*/ 24 w 199"/>
              <a:gd name="T55" fmla="*/ 147 h 200"/>
              <a:gd name="T56" fmla="*/ 24 w 199"/>
              <a:gd name="T57" fmla="*/ 166 h 200"/>
              <a:gd name="T58" fmla="*/ 33 w 199"/>
              <a:gd name="T59" fmla="*/ 175 h 200"/>
              <a:gd name="T60" fmla="*/ 52 w 199"/>
              <a:gd name="T61" fmla="*/ 175 h 200"/>
              <a:gd name="T62" fmla="*/ 63 w 199"/>
              <a:gd name="T63" fmla="*/ 163 h 200"/>
              <a:gd name="T64" fmla="*/ 80 w 199"/>
              <a:gd name="T65" fmla="*/ 170 h 200"/>
              <a:gd name="T66" fmla="*/ 80 w 199"/>
              <a:gd name="T67" fmla="*/ 186 h 200"/>
              <a:gd name="T68" fmla="*/ 93 w 199"/>
              <a:gd name="T69" fmla="*/ 200 h 200"/>
              <a:gd name="T70" fmla="*/ 106 w 199"/>
              <a:gd name="T71" fmla="*/ 200 h 200"/>
              <a:gd name="T72" fmla="*/ 120 w 199"/>
              <a:gd name="T73" fmla="*/ 186 h 200"/>
              <a:gd name="T74" fmla="*/ 120 w 199"/>
              <a:gd name="T75" fmla="*/ 170 h 200"/>
              <a:gd name="T76" fmla="*/ 135 w 199"/>
              <a:gd name="T77" fmla="*/ 164 h 200"/>
              <a:gd name="T78" fmla="*/ 146 w 199"/>
              <a:gd name="T79" fmla="*/ 175 h 200"/>
              <a:gd name="T80" fmla="*/ 165 w 199"/>
              <a:gd name="T81" fmla="*/ 175 h 200"/>
              <a:gd name="T82" fmla="*/ 175 w 199"/>
              <a:gd name="T83" fmla="*/ 166 h 200"/>
              <a:gd name="T84" fmla="*/ 175 w 199"/>
              <a:gd name="T85" fmla="*/ 147 h 200"/>
              <a:gd name="T86" fmla="*/ 163 w 199"/>
              <a:gd name="T87" fmla="*/ 135 h 200"/>
              <a:gd name="T88" fmla="*/ 170 w 199"/>
              <a:gd name="T89" fmla="*/ 120 h 200"/>
              <a:gd name="T90" fmla="*/ 186 w 199"/>
              <a:gd name="T91" fmla="*/ 120 h 200"/>
              <a:gd name="T92" fmla="*/ 199 w 199"/>
              <a:gd name="T93" fmla="*/ 107 h 200"/>
              <a:gd name="T94" fmla="*/ 199 w 199"/>
              <a:gd name="T95" fmla="*/ 93 h 200"/>
              <a:gd name="T96" fmla="*/ 186 w 199"/>
              <a:gd name="T97" fmla="*/ 80 h 200"/>
              <a:gd name="T98" fmla="*/ 100 w 199"/>
              <a:gd name="T99" fmla="*/ 140 h 200"/>
              <a:gd name="T100" fmla="*/ 60 w 199"/>
              <a:gd name="T101" fmla="*/ 100 h 200"/>
              <a:gd name="T102" fmla="*/ 100 w 199"/>
              <a:gd name="T103" fmla="*/ 60 h 200"/>
              <a:gd name="T104" fmla="*/ 139 w 199"/>
              <a:gd name="T105" fmla="*/ 100 h 200"/>
              <a:gd name="T106" fmla="*/ 100 w 199"/>
              <a:gd name="T107" fmla="*/ 140 h 200"/>
              <a:gd name="T108" fmla="*/ 100 w 199"/>
              <a:gd name="T109" fmla="*/ 80 h 200"/>
              <a:gd name="T110" fmla="*/ 80 w 199"/>
              <a:gd name="T111" fmla="*/ 100 h 200"/>
              <a:gd name="T112" fmla="*/ 100 w 199"/>
              <a:gd name="T113" fmla="*/ 120 h 200"/>
              <a:gd name="T114" fmla="*/ 120 w 199"/>
              <a:gd name="T115" fmla="*/ 100 h 200"/>
              <a:gd name="T116" fmla="*/ 100 w 199"/>
              <a:gd name="T11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200">
                <a:moveTo>
                  <a:pt x="186" y="80"/>
                </a:moveTo>
                <a:cubicBezTo>
                  <a:pt x="170" y="80"/>
                  <a:pt x="170" y="80"/>
                  <a:pt x="170" y="80"/>
                </a:cubicBezTo>
                <a:cubicBezTo>
                  <a:pt x="168" y="74"/>
                  <a:pt x="166" y="69"/>
                  <a:pt x="163" y="64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80" y="47"/>
                  <a:pt x="180" y="38"/>
                  <a:pt x="175" y="33"/>
                </a:cubicBezTo>
                <a:cubicBezTo>
                  <a:pt x="165" y="24"/>
                  <a:pt x="165" y="24"/>
                  <a:pt x="165" y="24"/>
                </a:cubicBezTo>
                <a:cubicBezTo>
                  <a:pt x="160" y="19"/>
                  <a:pt x="152" y="19"/>
                  <a:pt x="146" y="2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0" y="33"/>
                  <a:pt x="125" y="31"/>
                  <a:pt x="120" y="30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6"/>
                  <a:pt x="114" y="0"/>
                  <a:pt x="106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6" y="0"/>
                  <a:pt x="80" y="6"/>
                  <a:pt x="80" y="13"/>
                </a:cubicBezTo>
                <a:cubicBezTo>
                  <a:pt x="80" y="30"/>
                  <a:pt x="80" y="30"/>
                  <a:pt x="80" y="30"/>
                </a:cubicBezTo>
                <a:cubicBezTo>
                  <a:pt x="74" y="31"/>
                  <a:pt x="69" y="33"/>
                  <a:pt x="64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47" y="19"/>
                  <a:pt x="38" y="19"/>
                  <a:pt x="33" y="24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38"/>
                  <a:pt x="18" y="47"/>
                  <a:pt x="24" y="52"/>
                </a:cubicBezTo>
                <a:cubicBezTo>
                  <a:pt x="36" y="64"/>
                  <a:pt x="36" y="64"/>
                  <a:pt x="36" y="64"/>
                </a:cubicBezTo>
                <a:cubicBezTo>
                  <a:pt x="33" y="69"/>
                  <a:pt x="31" y="74"/>
                  <a:pt x="29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6" y="80"/>
                  <a:pt x="0" y="86"/>
                  <a:pt x="0" y="9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6" y="120"/>
                  <a:pt x="1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1" y="125"/>
                  <a:pt x="33" y="130"/>
                  <a:pt x="35" y="135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18" y="152"/>
                  <a:pt x="18" y="160"/>
                  <a:pt x="24" y="166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8" y="180"/>
                  <a:pt x="47" y="180"/>
                  <a:pt x="52" y="175"/>
                </a:cubicBezTo>
                <a:cubicBezTo>
                  <a:pt x="63" y="163"/>
                  <a:pt x="63" y="163"/>
                  <a:pt x="63" y="163"/>
                </a:cubicBezTo>
                <a:cubicBezTo>
                  <a:pt x="69" y="166"/>
                  <a:pt x="74" y="169"/>
                  <a:pt x="80" y="170"/>
                </a:cubicBezTo>
                <a:cubicBezTo>
                  <a:pt x="80" y="186"/>
                  <a:pt x="80" y="186"/>
                  <a:pt x="80" y="186"/>
                </a:cubicBezTo>
                <a:cubicBezTo>
                  <a:pt x="80" y="194"/>
                  <a:pt x="86" y="200"/>
                  <a:pt x="93" y="200"/>
                </a:cubicBezTo>
                <a:cubicBezTo>
                  <a:pt x="106" y="200"/>
                  <a:pt x="106" y="200"/>
                  <a:pt x="106" y="200"/>
                </a:cubicBezTo>
                <a:cubicBezTo>
                  <a:pt x="114" y="200"/>
                  <a:pt x="120" y="194"/>
                  <a:pt x="120" y="186"/>
                </a:cubicBezTo>
                <a:cubicBezTo>
                  <a:pt x="120" y="170"/>
                  <a:pt x="120" y="170"/>
                  <a:pt x="120" y="170"/>
                </a:cubicBezTo>
                <a:cubicBezTo>
                  <a:pt x="125" y="169"/>
                  <a:pt x="130" y="166"/>
                  <a:pt x="135" y="164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2" y="180"/>
                  <a:pt x="160" y="180"/>
                  <a:pt x="165" y="175"/>
                </a:cubicBezTo>
                <a:cubicBezTo>
                  <a:pt x="175" y="166"/>
                  <a:pt x="175" y="166"/>
                  <a:pt x="175" y="166"/>
                </a:cubicBezTo>
                <a:cubicBezTo>
                  <a:pt x="180" y="160"/>
                  <a:pt x="180" y="152"/>
                  <a:pt x="175" y="147"/>
                </a:cubicBezTo>
                <a:cubicBezTo>
                  <a:pt x="163" y="135"/>
                  <a:pt x="163" y="135"/>
                  <a:pt x="163" y="135"/>
                </a:cubicBezTo>
                <a:cubicBezTo>
                  <a:pt x="166" y="131"/>
                  <a:pt x="168" y="125"/>
                  <a:pt x="170" y="120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193" y="120"/>
                  <a:pt x="199" y="114"/>
                  <a:pt x="199" y="107"/>
                </a:cubicBezTo>
                <a:cubicBezTo>
                  <a:pt x="199" y="93"/>
                  <a:pt x="199" y="93"/>
                  <a:pt x="199" y="93"/>
                </a:cubicBezTo>
                <a:cubicBezTo>
                  <a:pt x="199" y="86"/>
                  <a:pt x="193" y="80"/>
                  <a:pt x="186" y="80"/>
                </a:cubicBezTo>
                <a:close/>
                <a:moveTo>
                  <a:pt x="100" y="140"/>
                </a:moveTo>
                <a:cubicBezTo>
                  <a:pt x="78" y="140"/>
                  <a:pt x="60" y="122"/>
                  <a:pt x="60" y="100"/>
                </a:cubicBezTo>
                <a:cubicBezTo>
                  <a:pt x="60" y="78"/>
                  <a:pt x="78" y="60"/>
                  <a:pt x="100" y="60"/>
                </a:cubicBezTo>
                <a:cubicBezTo>
                  <a:pt x="122" y="60"/>
                  <a:pt x="139" y="78"/>
                  <a:pt x="139" y="100"/>
                </a:cubicBezTo>
                <a:cubicBezTo>
                  <a:pt x="139" y="122"/>
                  <a:pt x="122" y="140"/>
                  <a:pt x="100" y="140"/>
                </a:cubicBezTo>
                <a:close/>
                <a:moveTo>
                  <a:pt x="100" y="80"/>
                </a:moveTo>
                <a:cubicBezTo>
                  <a:pt x="89" y="80"/>
                  <a:pt x="80" y="89"/>
                  <a:pt x="80" y="100"/>
                </a:cubicBezTo>
                <a:cubicBezTo>
                  <a:pt x="80" y="111"/>
                  <a:pt x="89" y="120"/>
                  <a:pt x="100" y="120"/>
                </a:cubicBezTo>
                <a:cubicBezTo>
                  <a:pt x="111" y="120"/>
                  <a:pt x="120" y="111"/>
                  <a:pt x="120" y="100"/>
                </a:cubicBezTo>
                <a:cubicBezTo>
                  <a:pt x="120" y="89"/>
                  <a:pt x="111" y="80"/>
                  <a:pt x="100" y="8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sp>
        <p:nvSpPr>
          <p:cNvPr id="14351" name="文本框 28"/>
          <p:cNvSpPr txBox="1"/>
          <p:nvPr/>
        </p:nvSpPr>
        <p:spPr>
          <a:xfrm>
            <a:off x="4733925" y="1816100"/>
            <a:ext cx="1798638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2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2" name="文本框 29"/>
          <p:cNvSpPr txBox="1"/>
          <p:nvPr/>
        </p:nvSpPr>
        <p:spPr>
          <a:xfrm>
            <a:off x="4733925" y="2557463"/>
            <a:ext cx="21653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3" name="文本框 30"/>
          <p:cNvSpPr txBox="1"/>
          <p:nvPr/>
        </p:nvSpPr>
        <p:spPr>
          <a:xfrm>
            <a:off x="7366000" y="1816100"/>
            <a:ext cx="1798638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2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4" name="文本框 31"/>
          <p:cNvSpPr txBox="1"/>
          <p:nvPr/>
        </p:nvSpPr>
        <p:spPr>
          <a:xfrm>
            <a:off x="7267575" y="2549525"/>
            <a:ext cx="214312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5" name="文本框 32"/>
          <p:cNvSpPr txBox="1"/>
          <p:nvPr/>
        </p:nvSpPr>
        <p:spPr>
          <a:xfrm>
            <a:off x="6069013" y="5183188"/>
            <a:ext cx="18002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2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6" name="文本框 33"/>
          <p:cNvSpPr txBox="1"/>
          <p:nvPr/>
        </p:nvSpPr>
        <p:spPr>
          <a:xfrm>
            <a:off x="5829300" y="4729163"/>
            <a:ext cx="206216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7" name="文本框 34"/>
          <p:cNvSpPr txBox="1"/>
          <p:nvPr/>
        </p:nvSpPr>
        <p:spPr>
          <a:xfrm>
            <a:off x="9021763" y="5692775"/>
            <a:ext cx="1798637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2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8" name="文本框 35"/>
          <p:cNvSpPr txBox="1"/>
          <p:nvPr/>
        </p:nvSpPr>
        <p:spPr>
          <a:xfrm>
            <a:off x="8705850" y="5230813"/>
            <a:ext cx="2078038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1"/>
          <p:cNvGrpSpPr/>
          <p:nvPr/>
        </p:nvGrpSpPr>
        <p:grpSpPr>
          <a:xfrm>
            <a:off x="2232025" y="2701925"/>
            <a:ext cx="7554913" cy="1441450"/>
            <a:chOff x="1419655" y="1993404"/>
            <a:chExt cx="6032665" cy="11521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419655" y="2497460"/>
              <a:ext cx="60326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41965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451140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56410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7450413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4499992" y="1993404"/>
              <a:ext cx="1" cy="5040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8" name="TextBox 29"/>
          <p:cNvSpPr txBox="1"/>
          <p:nvPr/>
        </p:nvSpPr>
        <p:spPr>
          <a:xfrm>
            <a:off x="889000" y="4940300"/>
            <a:ext cx="2525713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69" name="TextBox 30"/>
          <p:cNvSpPr txBox="1"/>
          <p:nvPr/>
        </p:nvSpPr>
        <p:spPr>
          <a:xfrm>
            <a:off x="3414713" y="4940300"/>
            <a:ext cx="25241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70" name="TextBox 31"/>
          <p:cNvSpPr txBox="1"/>
          <p:nvPr/>
        </p:nvSpPr>
        <p:spPr>
          <a:xfrm>
            <a:off x="6029325" y="4940300"/>
            <a:ext cx="25241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71" name="TextBox 32"/>
          <p:cNvSpPr txBox="1"/>
          <p:nvPr/>
        </p:nvSpPr>
        <p:spPr>
          <a:xfrm>
            <a:off x="8734425" y="4940300"/>
            <a:ext cx="25241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21465" y="1979970"/>
            <a:ext cx="2905514" cy="721368"/>
            <a:chOff x="3385609" y="1289874"/>
            <a:chExt cx="2320263" cy="576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385609" y="1289874"/>
              <a:ext cx="2320263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3570237" y="1418655"/>
              <a:ext cx="1986285" cy="3184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z="2000" b="1" strike="noStrike" spc="300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z="2000" b="1" strike="noStrike" spc="300" noProof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79565" y="4144073"/>
            <a:ext cx="2384533" cy="721368"/>
            <a:chOff x="467544" y="3018066"/>
            <a:chExt cx="1904222" cy="576064"/>
          </a:xfrm>
          <a:solidFill>
            <a:srgbClr val="F5A61C"/>
          </a:solidFill>
        </p:grpSpPr>
        <p:sp>
          <p:nvSpPr>
            <p:cNvPr id="19" name="矩形 18"/>
            <p:cNvSpPr/>
            <p:nvPr/>
          </p:nvSpPr>
          <p:spPr>
            <a:xfrm>
              <a:off x="46754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746235" y="3158629"/>
              <a:ext cx="1346840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54433" y="4144073"/>
            <a:ext cx="2384533" cy="721368"/>
            <a:chOff x="2523762" y="3018066"/>
            <a:chExt cx="1904222" cy="576064"/>
          </a:xfrm>
          <a:solidFill>
            <a:srgbClr val="F5A61C"/>
          </a:solidFill>
        </p:grpSpPr>
        <p:sp>
          <p:nvSpPr>
            <p:cNvPr id="22" name="矩形 21"/>
            <p:cNvSpPr/>
            <p:nvPr/>
          </p:nvSpPr>
          <p:spPr>
            <a:xfrm>
              <a:off x="2523762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2802453" y="3158629"/>
              <a:ext cx="1346840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69396" y="4144073"/>
            <a:ext cx="2384533" cy="721368"/>
            <a:chOff x="4611994" y="3018066"/>
            <a:chExt cx="1904222" cy="576064"/>
          </a:xfrm>
          <a:solidFill>
            <a:srgbClr val="F5A61C"/>
          </a:solidFill>
        </p:grpSpPr>
        <p:sp>
          <p:nvSpPr>
            <p:cNvPr id="25" name="矩形 24"/>
            <p:cNvSpPr/>
            <p:nvPr/>
          </p:nvSpPr>
          <p:spPr>
            <a:xfrm>
              <a:off x="461199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4890685" y="3158629"/>
              <a:ext cx="1346840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84347" y="4144073"/>
            <a:ext cx="2384533" cy="721368"/>
            <a:chOff x="6700226" y="3018066"/>
            <a:chExt cx="1904222" cy="576064"/>
          </a:xfrm>
          <a:solidFill>
            <a:srgbClr val="F5A61C"/>
          </a:solidFill>
        </p:grpSpPr>
        <p:sp>
          <p:nvSpPr>
            <p:cNvPr id="28" name="矩形 27"/>
            <p:cNvSpPr/>
            <p:nvPr/>
          </p:nvSpPr>
          <p:spPr>
            <a:xfrm>
              <a:off x="6700226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39"/>
            <p:cNvSpPr txBox="1"/>
            <p:nvPr/>
          </p:nvSpPr>
          <p:spPr>
            <a:xfrm>
              <a:off x="6978917" y="3158629"/>
              <a:ext cx="1346840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111750" y="1517650"/>
            <a:ext cx="1776413" cy="1776413"/>
          </a:xfrm>
          <a:custGeom>
            <a:avLst/>
            <a:gdLst>
              <a:gd name="connsiteX0" fmla="*/ 0 w 1776758"/>
              <a:gd name="connsiteY0" fmla="*/ 888379 h 1776758"/>
              <a:gd name="connsiteX1" fmla="*/ 888379 w 1776758"/>
              <a:gd name="connsiteY1" fmla="*/ 0 h 1776758"/>
              <a:gd name="connsiteX2" fmla="*/ 1776758 w 1776758"/>
              <a:gd name="connsiteY2" fmla="*/ 888379 h 1776758"/>
              <a:gd name="connsiteX3" fmla="*/ 888379 w 1776758"/>
              <a:gd name="connsiteY3" fmla="*/ 1776758 h 1776758"/>
              <a:gd name="connsiteX4" fmla="*/ 0 w 1776758"/>
              <a:gd name="connsiteY4" fmla="*/ 888379 h 17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58" h="1776758">
                <a:moveTo>
                  <a:pt x="0" y="888379"/>
                </a:moveTo>
                <a:cubicBezTo>
                  <a:pt x="0" y="397741"/>
                  <a:pt x="397741" y="0"/>
                  <a:pt x="888379" y="0"/>
                </a:cubicBezTo>
                <a:cubicBezTo>
                  <a:pt x="1379017" y="0"/>
                  <a:pt x="1776758" y="397741"/>
                  <a:pt x="1776758" y="888379"/>
                </a:cubicBezTo>
                <a:cubicBezTo>
                  <a:pt x="1776758" y="1379017"/>
                  <a:pt x="1379017" y="1776758"/>
                  <a:pt x="888379" y="1776758"/>
                </a:cubicBezTo>
                <a:cubicBezTo>
                  <a:pt x="397741" y="1776758"/>
                  <a:pt x="0" y="1379017"/>
                  <a:pt x="0" y="8883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730" tIns="309730" rIns="309730" bIns="309730" numCol="1" spcCol="1270" anchor="ctr" anchorCtr="0">
            <a:noAutofit/>
          </a:bodyPr>
          <a:lstStyle/>
          <a:p>
            <a:pPr lvl="0" algn="ctr" defTabSz="17335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strike="noStrike" kern="1200" noProof="1"/>
          </a:p>
        </p:txBody>
      </p:sp>
      <p:sp>
        <p:nvSpPr>
          <p:cNvPr id="3" name="任意多边形 2"/>
          <p:cNvSpPr/>
          <p:nvPr/>
        </p:nvSpPr>
        <p:spPr>
          <a:xfrm>
            <a:off x="5484813" y="3438525"/>
            <a:ext cx="1030288" cy="1030288"/>
          </a:xfrm>
          <a:custGeom>
            <a:avLst/>
            <a:gdLst>
              <a:gd name="connsiteX0" fmla="*/ 136595 w 1030520"/>
              <a:gd name="connsiteY0" fmla="*/ 394071 h 1030520"/>
              <a:gd name="connsiteX1" fmla="*/ 394071 w 1030520"/>
              <a:gd name="connsiteY1" fmla="*/ 394071 h 1030520"/>
              <a:gd name="connsiteX2" fmla="*/ 394071 w 1030520"/>
              <a:gd name="connsiteY2" fmla="*/ 136595 h 1030520"/>
              <a:gd name="connsiteX3" fmla="*/ 636449 w 1030520"/>
              <a:gd name="connsiteY3" fmla="*/ 136595 h 1030520"/>
              <a:gd name="connsiteX4" fmla="*/ 636449 w 1030520"/>
              <a:gd name="connsiteY4" fmla="*/ 394071 h 1030520"/>
              <a:gd name="connsiteX5" fmla="*/ 893925 w 1030520"/>
              <a:gd name="connsiteY5" fmla="*/ 394071 h 1030520"/>
              <a:gd name="connsiteX6" fmla="*/ 893925 w 1030520"/>
              <a:gd name="connsiteY6" fmla="*/ 636449 h 1030520"/>
              <a:gd name="connsiteX7" fmla="*/ 636449 w 1030520"/>
              <a:gd name="connsiteY7" fmla="*/ 636449 h 1030520"/>
              <a:gd name="connsiteX8" fmla="*/ 636449 w 1030520"/>
              <a:gd name="connsiteY8" fmla="*/ 893925 h 1030520"/>
              <a:gd name="connsiteX9" fmla="*/ 394071 w 1030520"/>
              <a:gd name="connsiteY9" fmla="*/ 893925 h 1030520"/>
              <a:gd name="connsiteX10" fmla="*/ 394071 w 1030520"/>
              <a:gd name="connsiteY10" fmla="*/ 636449 h 1030520"/>
              <a:gd name="connsiteX11" fmla="*/ 136595 w 1030520"/>
              <a:gd name="connsiteY11" fmla="*/ 636449 h 1030520"/>
              <a:gd name="connsiteX12" fmla="*/ 136595 w 1030520"/>
              <a:gd name="connsiteY12" fmla="*/ 394071 h 10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0520" h="1030520">
                <a:moveTo>
                  <a:pt x="136595" y="394071"/>
                </a:moveTo>
                <a:lnTo>
                  <a:pt x="394071" y="394071"/>
                </a:lnTo>
                <a:lnTo>
                  <a:pt x="394071" y="136595"/>
                </a:lnTo>
                <a:lnTo>
                  <a:pt x="636449" y="136595"/>
                </a:lnTo>
                <a:lnTo>
                  <a:pt x="636449" y="394071"/>
                </a:lnTo>
                <a:lnTo>
                  <a:pt x="893925" y="394071"/>
                </a:lnTo>
                <a:lnTo>
                  <a:pt x="893925" y="636449"/>
                </a:lnTo>
                <a:lnTo>
                  <a:pt x="636449" y="636449"/>
                </a:lnTo>
                <a:lnTo>
                  <a:pt x="636449" y="893925"/>
                </a:lnTo>
                <a:lnTo>
                  <a:pt x="394071" y="893925"/>
                </a:lnTo>
                <a:lnTo>
                  <a:pt x="394071" y="636449"/>
                </a:lnTo>
                <a:lnTo>
                  <a:pt x="136595" y="636449"/>
                </a:lnTo>
                <a:lnTo>
                  <a:pt x="136595" y="3940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95" tIns="394071" rIns="136595" bIns="394071" numCol="1" spcCol="1270" anchor="ctr" anchorCtr="0">
            <a:noAutofit/>
          </a:bodyPr>
          <a:lstStyle/>
          <a:p>
            <a:pPr lvl="0" algn="ctr" defTabSz="7556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5111750" y="4613275"/>
            <a:ext cx="1776413" cy="1776413"/>
          </a:xfrm>
          <a:custGeom>
            <a:avLst/>
            <a:gdLst>
              <a:gd name="connsiteX0" fmla="*/ 0 w 1776758"/>
              <a:gd name="connsiteY0" fmla="*/ 888379 h 1776758"/>
              <a:gd name="connsiteX1" fmla="*/ 888379 w 1776758"/>
              <a:gd name="connsiteY1" fmla="*/ 0 h 1776758"/>
              <a:gd name="connsiteX2" fmla="*/ 1776758 w 1776758"/>
              <a:gd name="connsiteY2" fmla="*/ 888379 h 1776758"/>
              <a:gd name="connsiteX3" fmla="*/ 888379 w 1776758"/>
              <a:gd name="connsiteY3" fmla="*/ 1776758 h 1776758"/>
              <a:gd name="connsiteX4" fmla="*/ 0 w 1776758"/>
              <a:gd name="connsiteY4" fmla="*/ 888379 h 17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58" h="1776758">
                <a:moveTo>
                  <a:pt x="0" y="888379"/>
                </a:moveTo>
                <a:cubicBezTo>
                  <a:pt x="0" y="397741"/>
                  <a:pt x="397741" y="0"/>
                  <a:pt x="888379" y="0"/>
                </a:cubicBezTo>
                <a:cubicBezTo>
                  <a:pt x="1379017" y="0"/>
                  <a:pt x="1776758" y="397741"/>
                  <a:pt x="1776758" y="888379"/>
                </a:cubicBezTo>
                <a:cubicBezTo>
                  <a:pt x="1776758" y="1379017"/>
                  <a:pt x="1379017" y="1776758"/>
                  <a:pt x="888379" y="1776758"/>
                </a:cubicBezTo>
                <a:cubicBezTo>
                  <a:pt x="397741" y="1776758"/>
                  <a:pt x="0" y="1379017"/>
                  <a:pt x="0" y="8883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730" tIns="309730" rIns="309730" bIns="309730" numCol="1" spcCol="1270" anchor="ctr" anchorCtr="0">
            <a:noAutofit/>
          </a:bodyPr>
          <a:lstStyle/>
          <a:p>
            <a:pPr lvl="0" algn="ctr" defTabSz="17335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7154863" y="3624263"/>
            <a:ext cx="565150" cy="660400"/>
          </a:xfrm>
          <a:custGeom>
            <a:avLst/>
            <a:gdLst>
              <a:gd name="connsiteX0" fmla="*/ 0 w 565009"/>
              <a:gd name="connsiteY0" fmla="*/ 132191 h 660954"/>
              <a:gd name="connsiteX1" fmla="*/ 282505 w 565009"/>
              <a:gd name="connsiteY1" fmla="*/ 132191 h 660954"/>
              <a:gd name="connsiteX2" fmla="*/ 282505 w 565009"/>
              <a:gd name="connsiteY2" fmla="*/ 0 h 660954"/>
              <a:gd name="connsiteX3" fmla="*/ 565009 w 565009"/>
              <a:gd name="connsiteY3" fmla="*/ 330477 h 660954"/>
              <a:gd name="connsiteX4" fmla="*/ 282505 w 565009"/>
              <a:gd name="connsiteY4" fmla="*/ 660954 h 660954"/>
              <a:gd name="connsiteX5" fmla="*/ 282505 w 565009"/>
              <a:gd name="connsiteY5" fmla="*/ 528763 h 660954"/>
              <a:gd name="connsiteX6" fmla="*/ 0 w 565009"/>
              <a:gd name="connsiteY6" fmla="*/ 528763 h 660954"/>
              <a:gd name="connsiteX7" fmla="*/ 0 w 565009"/>
              <a:gd name="connsiteY7" fmla="*/ 132191 h 66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009" h="660954">
                <a:moveTo>
                  <a:pt x="0" y="132191"/>
                </a:moveTo>
                <a:lnTo>
                  <a:pt x="282505" y="132191"/>
                </a:lnTo>
                <a:lnTo>
                  <a:pt x="282505" y="0"/>
                </a:lnTo>
                <a:lnTo>
                  <a:pt x="565009" y="330477"/>
                </a:lnTo>
                <a:lnTo>
                  <a:pt x="282505" y="660954"/>
                </a:lnTo>
                <a:lnTo>
                  <a:pt x="282505" y="528763"/>
                </a:lnTo>
                <a:lnTo>
                  <a:pt x="0" y="528763"/>
                </a:lnTo>
                <a:lnTo>
                  <a:pt x="0" y="1321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2191" rIns="169503" bIns="132191" numCol="1" spcCol="1270" anchor="ctr" anchorCtr="0">
            <a:noAutofit/>
          </a:bodyPr>
          <a:lstStyle/>
          <a:p>
            <a:pPr lvl="0" algn="ctr" defTabSz="12446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7954963" y="2178050"/>
            <a:ext cx="3552825" cy="3552825"/>
          </a:xfrm>
          <a:custGeom>
            <a:avLst/>
            <a:gdLst>
              <a:gd name="connsiteX0" fmla="*/ 0 w 3553517"/>
              <a:gd name="connsiteY0" fmla="*/ 1776759 h 3553517"/>
              <a:gd name="connsiteX1" fmla="*/ 1776759 w 3553517"/>
              <a:gd name="connsiteY1" fmla="*/ 0 h 3553517"/>
              <a:gd name="connsiteX2" fmla="*/ 3553518 w 3553517"/>
              <a:gd name="connsiteY2" fmla="*/ 1776759 h 3553517"/>
              <a:gd name="connsiteX3" fmla="*/ 1776759 w 3553517"/>
              <a:gd name="connsiteY3" fmla="*/ 3553518 h 3553517"/>
              <a:gd name="connsiteX4" fmla="*/ 0 w 3553517"/>
              <a:gd name="connsiteY4" fmla="*/ 1776759 h 35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517" h="3553517">
                <a:moveTo>
                  <a:pt x="0" y="1776759"/>
                </a:moveTo>
                <a:cubicBezTo>
                  <a:pt x="0" y="795482"/>
                  <a:pt x="795482" y="0"/>
                  <a:pt x="1776759" y="0"/>
                </a:cubicBezTo>
                <a:cubicBezTo>
                  <a:pt x="2758036" y="0"/>
                  <a:pt x="3553518" y="795482"/>
                  <a:pt x="3553518" y="1776759"/>
                </a:cubicBezTo>
                <a:cubicBezTo>
                  <a:pt x="3553518" y="2758036"/>
                  <a:pt x="2758036" y="3553518"/>
                  <a:pt x="1776759" y="3553518"/>
                </a:cubicBezTo>
                <a:cubicBezTo>
                  <a:pt x="795482" y="3553518"/>
                  <a:pt x="0" y="2758036"/>
                  <a:pt x="0" y="1776759"/>
                </a:cubicBez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2951" tIns="602951" rIns="602951" bIns="602951" numCol="1" spcCol="1270" anchor="ctr" anchorCtr="0">
            <a:noAutofit/>
          </a:bodyPr>
          <a:lstStyle/>
          <a:p>
            <a:pPr lvl="0" algn="ctr" defTabSz="28892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strike="noStrike" kern="1200" noProof="1"/>
          </a:p>
        </p:txBody>
      </p:sp>
      <p:sp>
        <p:nvSpPr>
          <p:cNvPr id="7" name="KSO_Shape"/>
          <p:cNvSpPr/>
          <p:nvPr/>
        </p:nvSpPr>
        <p:spPr bwMode="auto">
          <a:xfrm>
            <a:off x="8669338" y="2782888"/>
            <a:ext cx="2124075" cy="2343150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5634038" y="2073275"/>
            <a:ext cx="733425" cy="7207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5683250" y="5141913"/>
            <a:ext cx="684213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1241425" y="2193925"/>
            <a:ext cx="733425" cy="719138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1266825" y="5010150"/>
            <a:ext cx="684213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6395" name="TextBox 42"/>
          <p:cNvSpPr txBox="1"/>
          <p:nvPr/>
        </p:nvSpPr>
        <p:spPr>
          <a:xfrm>
            <a:off x="2200275" y="217805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TextBox 43"/>
          <p:cNvSpPr txBox="1"/>
          <p:nvPr/>
        </p:nvSpPr>
        <p:spPr bwMode="auto">
          <a:xfrm>
            <a:off x="2200275" y="2492375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397" name="TextBox 42"/>
          <p:cNvSpPr txBox="1"/>
          <p:nvPr/>
        </p:nvSpPr>
        <p:spPr>
          <a:xfrm>
            <a:off x="2220913" y="4881563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TextBox 43"/>
          <p:cNvSpPr txBox="1"/>
          <p:nvPr/>
        </p:nvSpPr>
        <p:spPr bwMode="auto">
          <a:xfrm>
            <a:off x="2220913" y="5197475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72000" y="1824038"/>
            <a:ext cx="0" cy="41306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/>
        </p:nvSpPr>
        <p:spPr bwMode="auto">
          <a:xfrm>
            <a:off x="1271588" y="3602038"/>
            <a:ext cx="674688" cy="720725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6401" name="TextBox 42"/>
          <p:cNvSpPr txBox="1"/>
          <p:nvPr/>
        </p:nvSpPr>
        <p:spPr>
          <a:xfrm>
            <a:off x="2219325" y="346710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TextBox 43"/>
          <p:cNvSpPr txBox="1"/>
          <p:nvPr/>
        </p:nvSpPr>
        <p:spPr bwMode="auto">
          <a:xfrm>
            <a:off x="2219325" y="3783013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865563" y="3038475"/>
            <a:ext cx="1412875" cy="1604963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4633913" y="1708150"/>
            <a:ext cx="1411288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4633913" y="4370388"/>
            <a:ext cx="1411288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6126163" y="1708150"/>
            <a:ext cx="1412875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7" name="任意多边形 6"/>
          <p:cNvSpPr/>
          <p:nvPr/>
        </p:nvSpPr>
        <p:spPr>
          <a:xfrm>
            <a:off x="6126163" y="4370388"/>
            <a:ext cx="1412875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8" name="任意多边形 7"/>
          <p:cNvSpPr/>
          <p:nvPr/>
        </p:nvSpPr>
        <p:spPr>
          <a:xfrm>
            <a:off x="6913563" y="3038475"/>
            <a:ext cx="1412875" cy="1604963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9" name="KSO_Shape"/>
          <p:cNvSpPr/>
          <p:nvPr/>
        </p:nvSpPr>
        <p:spPr bwMode="auto">
          <a:xfrm>
            <a:off x="4302125" y="3481388"/>
            <a:ext cx="538163" cy="719138"/>
          </a:xfrm>
          <a:custGeom>
            <a:avLst/>
            <a:gdLst>
              <a:gd name="T0" fmla="*/ 901841 w 1357313"/>
              <a:gd name="T1" fmla="*/ 1418297 h 2041525"/>
              <a:gd name="T2" fmla="*/ 952713 w 1357313"/>
              <a:gd name="T3" fmla="*/ 1537310 h 2041525"/>
              <a:gd name="T4" fmla="*/ 324238 w 1357313"/>
              <a:gd name="T5" fmla="*/ 1501582 h 2041525"/>
              <a:gd name="T6" fmla="*/ 380048 w 1357313"/>
              <a:gd name="T7" fmla="*/ 1395135 h 2041525"/>
              <a:gd name="T8" fmla="*/ 837417 w 1357313"/>
              <a:gd name="T9" fmla="*/ 530566 h 2041525"/>
              <a:gd name="T10" fmla="*/ 669920 w 1357313"/>
              <a:gd name="T11" fmla="*/ 686107 h 2041525"/>
              <a:gd name="T12" fmla="*/ 595424 w 1357313"/>
              <a:gd name="T13" fmla="*/ 686107 h 2041525"/>
              <a:gd name="T14" fmla="*/ 427927 w 1357313"/>
              <a:gd name="T15" fmla="*/ 530566 h 2041525"/>
              <a:gd name="T16" fmla="*/ 206486 w 1357313"/>
              <a:gd name="T17" fmla="*/ 405798 h 2041525"/>
              <a:gd name="T18" fmla="*/ 269716 w 1357313"/>
              <a:gd name="T19" fmla="*/ 553495 h 2041525"/>
              <a:gd name="T20" fmla="*/ 416183 w 1357313"/>
              <a:gd name="T21" fmla="*/ 730090 h 2041525"/>
              <a:gd name="T22" fmla="*/ 523871 w 1357313"/>
              <a:gd name="T23" fmla="*/ 839505 h 2041525"/>
              <a:gd name="T24" fmla="*/ 549065 w 1357313"/>
              <a:gd name="T25" fmla="*/ 957810 h 2041525"/>
              <a:gd name="T26" fmla="*/ 521401 w 1357313"/>
              <a:gd name="T27" fmla="*/ 1070930 h 2041525"/>
              <a:gd name="T28" fmla="*/ 406056 w 1357313"/>
              <a:gd name="T29" fmla="*/ 1185778 h 2041525"/>
              <a:gd name="T30" fmla="*/ 263047 w 1357313"/>
              <a:gd name="T31" fmla="*/ 1361879 h 2041525"/>
              <a:gd name="T32" fmla="*/ 205745 w 1357313"/>
              <a:gd name="T33" fmla="*/ 1502167 h 2041525"/>
              <a:gd name="T34" fmla="*/ 1072195 w 1357313"/>
              <a:gd name="T35" fmla="*/ 1557244 h 2041525"/>
              <a:gd name="T36" fmla="*/ 1021808 w 1357313"/>
              <a:gd name="T37" fmla="*/ 1393740 h 2041525"/>
              <a:gd name="T38" fmla="*/ 889667 w 1357313"/>
              <a:gd name="T39" fmla="*/ 1217639 h 2041525"/>
              <a:gd name="T40" fmla="*/ 755797 w 1357313"/>
              <a:gd name="T41" fmla="*/ 1087231 h 2041525"/>
              <a:gd name="T42" fmla="*/ 719983 w 1357313"/>
              <a:gd name="T43" fmla="*/ 986954 h 2041525"/>
              <a:gd name="T44" fmla="*/ 728381 w 1357313"/>
              <a:gd name="T45" fmla="*/ 880504 h 2041525"/>
              <a:gd name="T46" fmla="*/ 790870 w 1357313"/>
              <a:gd name="T47" fmla="*/ 784920 h 2041525"/>
              <a:gd name="T48" fmla="*/ 959566 w 1357313"/>
              <a:gd name="T49" fmla="*/ 605115 h 2041525"/>
              <a:gd name="T50" fmla="*/ 1046261 w 1357313"/>
              <a:gd name="T51" fmla="*/ 456677 h 2041525"/>
              <a:gd name="T52" fmla="*/ 1090473 w 1357313"/>
              <a:gd name="T53" fmla="*/ 209197 h 2041525"/>
              <a:gd name="T54" fmla="*/ 1216685 w 1357313"/>
              <a:gd name="T55" fmla="*/ 15314 h 2041525"/>
              <a:gd name="T56" fmla="*/ 1260650 w 1357313"/>
              <a:gd name="T57" fmla="*/ 68662 h 2041525"/>
              <a:gd name="T58" fmla="*/ 1261391 w 1357313"/>
              <a:gd name="T59" fmla="*/ 138313 h 2041525"/>
              <a:gd name="T60" fmla="*/ 1222613 w 1357313"/>
              <a:gd name="T61" fmla="*/ 189932 h 2041525"/>
              <a:gd name="T62" fmla="*/ 1165311 w 1357313"/>
              <a:gd name="T63" fmla="*/ 293419 h 2041525"/>
              <a:gd name="T64" fmla="*/ 1116654 w 1357313"/>
              <a:gd name="T65" fmla="*/ 524844 h 2041525"/>
              <a:gd name="T66" fmla="*/ 1012670 w 1357313"/>
              <a:gd name="T67" fmla="*/ 704403 h 2041525"/>
              <a:gd name="T68" fmla="*/ 829154 w 1357313"/>
              <a:gd name="T69" fmla="*/ 889890 h 2041525"/>
              <a:gd name="T70" fmla="*/ 817052 w 1357313"/>
              <a:gd name="T71" fmla="*/ 962009 h 2041525"/>
              <a:gd name="T72" fmla="*/ 905969 w 1357313"/>
              <a:gd name="T73" fmla="*/ 1085008 h 2041525"/>
              <a:gd name="T74" fmla="*/ 1048237 w 1357313"/>
              <a:gd name="T75" fmla="*/ 1249500 h 2041525"/>
              <a:gd name="T76" fmla="*/ 1134190 w 1357313"/>
              <a:gd name="T77" fmla="*/ 1433011 h 2041525"/>
              <a:gd name="T78" fmla="*/ 1183588 w 1357313"/>
              <a:gd name="T79" fmla="*/ 1698520 h 2041525"/>
              <a:gd name="T80" fmla="*/ 1240149 w 1357313"/>
              <a:gd name="T81" fmla="*/ 1730629 h 2041525"/>
              <a:gd name="T82" fmla="*/ 1266331 w 1357313"/>
              <a:gd name="T83" fmla="*/ 1790399 h 2041525"/>
              <a:gd name="T84" fmla="*/ 1249041 w 1357313"/>
              <a:gd name="T85" fmla="*/ 1858814 h 2041525"/>
              <a:gd name="T86" fmla="*/ 1193468 w 1357313"/>
              <a:gd name="T87" fmla="*/ 1900307 h 2041525"/>
              <a:gd name="T88" fmla="*/ 68664 w 1357313"/>
              <a:gd name="T89" fmla="*/ 1898578 h 2041525"/>
              <a:gd name="T90" fmla="*/ 15067 w 1357313"/>
              <a:gd name="T91" fmla="*/ 1854615 h 2041525"/>
              <a:gd name="T92" fmla="*/ 988 w 1357313"/>
              <a:gd name="T93" fmla="*/ 1785459 h 2041525"/>
              <a:gd name="T94" fmla="*/ 30133 w 1357313"/>
              <a:gd name="T95" fmla="*/ 1727170 h 2041525"/>
              <a:gd name="T96" fmla="*/ 87929 w 1357313"/>
              <a:gd name="T97" fmla="*/ 1697533 h 2041525"/>
              <a:gd name="T98" fmla="*/ 132882 w 1357313"/>
              <a:gd name="T99" fmla="*/ 1433011 h 2041525"/>
              <a:gd name="T100" fmla="*/ 218836 w 1357313"/>
              <a:gd name="T101" fmla="*/ 1249500 h 2041525"/>
              <a:gd name="T102" fmla="*/ 361103 w 1357313"/>
              <a:gd name="T103" fmla="*/ 1085008 h 2041525"/>
              <a:gd name="T104" fmla="*/ 449773 w 1357313"/>
              <a:gd name="T105" fmla="*/ 964726 h 2041525"/>
              <a:gd name="T106" fmla="*/ 437671 w 1357313"/>
              <a:gd name="T107" fmla="*/ 889890 h 2041525"/>
              <a:gd name="T108" fmla="*/ 254402 w 1357313"/>
              <a:gd name="T109" fmla="*/ 704403 h 2041525"/>
              <a:gd name="T110" fmla="*/ 150419 w 1357313"/>
              <a:gd name="T111" fmla="*/ 524844 h 2041525"/>
              <a:gd name="T112" fmla="*/ 99291 w 1357313"/>
              <a:gd name="T113" fmla="*/ 272672 h 2041525"/>
              <a:gd name="T114" fmla="*/ 40507 w 1357313"/>
              <a:gd name="T115" fmla="*/ 186969 h 2041525"/>
              <a:gd name="T116" fmla="*/ 4199 w 1357313"/>
              <a:gd name="T117" fmla="*/ 133866 h 2041525"/>
              <a:gd name="T118" fmla="*/ 8151 w 1357313"/>
              <a:gd name="T119" fmla="*/ 63970 h 2041525"/>
              <a:gd name="T120" fmla="*/ 54585 w 1357313"/>
              <a:gd name="T121" fmla="*/ 12596 h 2041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57313" h="2041525">
                <a:moveTo>
                  <a:pt x="550334" y="1339850"/>
                </a:moveTo>
                <a:lnTo>
                  <a:pt x="806980" y="1339850"/>
                </a:lnTo>
                <a:lnTo>
                  <a:pt x="827353" y="1358335"/>
                </a:lnTo>
                <a:lnTo>
                  <a:pt x="846138" y="1376291"/>
                </a:lnTo>
                <a:lnTo>
                  <a:pt x="864130" y="1393983"/>
                </a:lnTo>
                <a:lnTo>
                  <a:pt x="880799" y="1411676"/>
                </a:lnTo>
                <a:lnTo>
                  <a:pt x="896674" y="1428840"/>
                </a:lnTo>
                <a:lnTo>
                  <a:pt x="911490" y="1445476"/>
                </a:lnTo>
                <a:lnTo>
                  <a:pt x="925249" y="1462376"/>
                </a:lnTo>
                <a:lnTo>
                  <a:pt x="938213" y="1479012"/>
                </a:lnTo>
                <a:lnTo>
                  <a:pt x="950120" y="1495120"/>
                </a:lnTo>
                <a:lnTo>
                  <a:pt x="955940" y="1503570"/>
                </a:lnTo>
                <a:lnTo>
                  <a:pt x="961232" y="1511756"/>
                </a:lnTo>
                <a:lnTo>
                  <a:pt x="966259" y="1519942"/>
                </a:lnTo>
                <a:lnTo>
                  <a:pt x="971286" y="1527863"/>
                </a:lnTo>
                <a:lnTo>
                  <a:pt x="976049" y="1535785"/>
                </a:lnTo>
                <a:lnTo>
                  <a:pt x="980547" y="1543971"/>
                </a:lnTo>
                <a:lnTo>
                  <a:pt x="985045" y="1552157"/>
                </a:lnTo>
                <a:lnTo>
                  <a:pt x="989278" y="1560343"/>
                </a:lnTo>
                <a:lnTo>
                  <a:pt x="993247" y="1568265"/>
                </a:lnTo>
                <a:lnTo>
                  <a:pt x="996951" y="1576451"/>
                </a:lnTo>
                <a:lnTo>
                  <a:pt x="1000391" y="1584637"/>
                </a:lnTo>
                <a:lnTo>
                  <a:pt x="1003830" y="1592823"/>
                </a:lnTo>
                <a:lnTo>
                  <a:pt x="1007005" y="1601273"/>
                </a:lnTo>
                <a:lnTo>
                  <a:pt x="1010180" y="1609195"/>
                </a:lnTo>
                <a:lnTo>
                  <a:pt x="1013355" y="1620286"/>
                </a:lnTo>
                <a:lnTo>
                  <a:pt x="1017059" y="1632697"/>
                </a:lnTo>
                <a:lnTo>
                  <a:pt x="1020764" y="1647484"/>
                </a:lnTo>
                <a:lnTo>
                  <a:pt x="1024203" y="1663592"/>
                </a:lnTo>
                <a:lnTo>
                  <a:pt x="1027643" y="1681284"/>
                </a:lnTo>
                <a:lnTo>
                  <a:pt x="1031347" y="1700297"/>
                </a:lnTo>
                <a:lnTo>
                  <a:pt x="1034786" y="1721158"/>
                </a:lnTo>
                <a:lnTo>
                  <a:pt x="1038226" y="1743075"/>
                </a:lnTo>
                <a:lnTo>
                  <a:pt x="319088" y="1743075"/>
                </a:lnTo>
                <a:lnTo>
                  <a:pt x="322528" y="1721158"/>
                </a:lnTo>
                <a:lnTo>
                  <a:pt x="325967" y="1700297"/>
                </a:lnTo>
                <a:lnTo>
                  <a:pt x="329407" y="1681284"/>
                </a:lnTo>
                <a:lnTo>
                  <a:pt x="332846" y="1663592"/>
                </a:lnTo>
                <a:lnTo>
                  <a:pt x="336551" y="1647484"/>
                </a:lnTo>
                <a:lnTo>
                  <a:pt x="339990" y="1632697"/>
                </a:lnTo>
                <a:lnTo>
                  <a:pt x="343694" y="1620286"/>
                </a:lnTo>
                <a:lnTo>
                  <a:pt x="347398" y="1609195"/>
                </a:lnTo>
                <a:lnTo>
                  <a:pt x="350309" y="1601273"/>
                </a:lnTo>
                <a:lnTo>
                  <a:pt x="353484" y="1592823"/>
                </a:lnTo>
                <a:lnTo>
                  <a:pt x="356923" y="1584637"/>
                </a:lnTo>
                <a:lnTo>
                  <a:pt x="360363" y="1576451"/>
                </a:lnTo>
                <a:lnTo>
                  <a:pt x="364067" y="1568265"/>
                </a:lnTo>
                <a:lnTo>
                  <a:pt x="368036" y="1560343"/>
                </a:lnTo>
                <a:lnTo>
                  <a:pt x="372269" y="1552157"/>
                </a:lnTo>
                <a:lnTo>
                  <a:pt x="376503" y="1543971"/>
                </a:lnTo>
                <a:lnTo>
                  <a:pt x="381265" y="1535785"/>
                </a:lnTo>
                <a:lnTo>
                  <a:pt x="386028" y="1527863"/>
                </a:lnTo>
                <a:lnTo>
                  <a:pt x="390790" y="1519942"/>
                </a:lnTo>
                <a:lnTo>
                  <a:pt x="396082" y="1511756"/>
                </a:lnTo>
                <a:lnTo>
                  <a:pt x="401373" y="1503570"/>
                </a:lnTo>
                <a:lnTo>
                  <a:pt x="407194" y="1495120"/>
                </a:lnTo>
                <a:lnTo>
                  <a:pt x="419101" y="1479012"/>
                </a:lnTo>
                <a:lnTo>
                  <a:pt x="432065" y="1462376"/>
                </a:lnTo>
                <a:lnTo>
                  <a:pt x="445824" y="1445476"/>
                </a:lnTo>
                <a:lnTo>
                  <a:pt x="460640" y="1428840"/>
                </a:lnTo>
                <a:lnTo>
                  <a:pt x="476515" y="1411676"/>
                </a:lnTo>
                <a:lnTo>
                  <a:pt x="493184" y="1393983"/>
                </a:lnTo>
                <a:lnTo>
                  <a:pt x="511176" y="1376291"/>
                </a:lnTo>
                <a:lnTo>
                  <a:pt x="530226" y="1358335"/>
                </a:lnTo>
                <a:lnTo>
                  <a:pt x="550334" y="1339850"/>
                </a:lnTo>
                <a:close/>
                <a:moveTo>
                  <a:pt x="430213" y="534988"/>
                </a:moveTo>
                <a:lnTo>
                  <a:pt x="925513" y="534988"/>
                </a:lnTo>
                <a:lnTo>
                  <a:pt x="916527" y="545836"/>
                </a:lnTo>
                <a:lnTo>
                  <a:pt x="907012" y="557478"/>
                </a:lnTo>
                <a:lnTo>
                  <a:pt x="897233" y="568590"/>
                </a:lnTo>
                <a:lnTo>
                  <a:pt x="886925" y="580232"/>
                </a:lnTo>
                <a:lnTo>
                  <a:pt x="876089" y="591609"/>
                </a:lnTo>
                <a:lnTo>
                  <a:pt x="864988" y="603515"/>
                </a:lnTo>
                <a:lnTo>
                  <a:pt x="853095" y="615422"/>
                </a:lnTo>
                <a:lnTo>
                  <a:pt x="840937" y="627328"/>
                </a:lnTo>
                <a:lnTo>
                  <a:pt x="828250" y="639499"/>
                </a:lnTo>
                <a:lnTo>
                  <a:pt x="815035" y="651934"/>
                </a:lnTo>
                <a:lnTo>
                  <a:pt x="801292" y="664105"/>
                </a:lnTo>
                <a:lnTo>
                  <a:pt x="787019" y="677069"/>
                </a:lnTo>
                <a:lnTo>
                  <a:pt x="772218" y="690034"/>
                </a:lnTo>
                <a:lnTo>
                  <a:pt x="756625" y="702999"/>
                </a:lnTo>
                <a:lnTo>
                  <a:pt x="740767" y="716492"/>
                </a:lnTo>
                <a:lnTo>
                  <a:pt x="724116" y="729986"/>
                </a:lnTo>
                <a:lnTo>
                  <a:pt x="717772" y="735278"/>
                </a:lnTo>
                <a:lnTo>
                  <a:pt x="711429" y="740834"/>
                </a:lnTo>
                <a:lnTo>
                  <a:pt x="705350" y="746655"/>
                </a:lnTo>
                <a:lnTo>
                  <a:pt x="699536" y="753005"/>
                </a:lnTo>
                <a:lnTo>
                  <a:pt x="693985" y="759090"/>
                </a:lnTo>
                <a:lnTo>
                  <a:pt x="688171" y="765969"/>
                </a:lnTo>
                <a:lnTo>
                  <a:pt x="682885" y="772584"/>
                </a:lnTo>
                <a:lnTo>
                  <a:pt x="677863" y="779463"/>
                </a:lnTo>
                <a:lnTo>
                  <a:pt x="672841" y="772584"/>
                </a:lnTo>
                <a:lnTo>
                  <a:pt x="667555" y="765969"/>
                </a:lnTo>
                <a:lnTo>
                  <a:pt x="662005" y="759090"/>
                </a:lnTo>
                <a:lnTo>
                  <a:pt x="656190" y="753005"/>
                </a:lnTo>
                <a:lnTo>
                  <a:pt x="650376" y="746655"/>
                </a:lnTo>
                <a:lnTo>
                  <a:pt x="644297" y="740834"/>
                </a:lnTo>
                <a:lnTo>
                  <a:pt x="637954" y="735278"/>
                </a:lnTo>
                <a:lnTo>
                  <a:pt x="631610" y="729986"/>
                </a:lnTo>
                <a:lnTo>
                  <a:pt x="614959" y="716492"/>
                </a:lnTo>
                <a:lnTo>
                  <a:pt x="599101" y="702999"/>
                </a:lnTo>
                <a:lnTo>
                  <a:pt x="583508" y="690034"/>
                </a:lnTo>
                <a:lnTo>
                  <a:pt x="568707" y="677069"/>
                </a:lnTo>
                <a:lnTo>
                  <a:pt x="554434" y="664105"/>
                </a:lnTo>
                <a:lnTo>
                  <a:pt x="540691" y="651934"/>
                </a:lnTo>
                <a:lnTo>
                  <a:pt x="527476" y="639499"/>
                </a:lnTo>
                <a:lnTo>
                  <a:pt x="514789" y="627328"/>
                </a:lnTo>
                <a:lnTo>
                  <a:pt x="502631" y="615422"/>
                </a:lnTo>
                <a:lnTo>
                  <a:pt x="490738" y="603515"/>
                </a:lnTo>
                <a:lnTo>
                  <a:pt x="479637" y="591609"/>
                </a:lnTo>
                <a:lnTo>
                  <a:pt x="468801" y="580232"/>
                </a:lnTo>
                <a:lnTo>
                  <a:pt x="458493" y="568590"/>
                </a:lnTo>
                <a:lnTo>
                  <a:pt x="448714" y="557478"/>
                </a:lnTo>
                <a:lnTo>
                  <a:pt x="439199" y="545836"/>
                </a:lnTo>
                <a:lnTo>
                  <a:pt x="430213" y="534988"/>
                </a:lnTo>
                <a:close/>
                <a:moveTo>
                  <a:pt x="188949" y="224189"/>
                </a:moveTo>
                <a:lnTo>
                  <a:pt x="193448" y="263892"/>
                </a:lnTo>
                <a:lnTo>
                  <a:pt x="195830" y="284803"/>
                </a:lnTo>
                <a:lnTo>
                  <a:pt x="198741" y="306507"/>
                </a:lnTo>
                <a:lnTo>
                  <a:pt x="201917" y="328741"/>
                </a:lnTo>
                <a:lnTo>
                  <a:pt x="204828" y="350710"/>
                </a:lnTo>
                <a:lnTo>
                  <a:pt x="208532" y="372678"/>
                </a:lnTo>
                <a:lnTo>
                  <a:pt x="212502" y="394118"/>
                </a:lnTo>
                <a:lnTo>
                  <a:pt x="215413" y="408146"/>
                </a:lnTo>
                <a:lnTo>
                  <a:pt x="218059" y="421645"/>
                </a:lnTo>
                <a:lnTo>
                  <a:pt x="221235" y="434880"/>
                </a:lnTo>
                <a:lnTo>
                  <a:pt x="224410" y="447585"/>
                </a:lnTo>
                <a:lnTo>
                  <a:pt x="227321" y="459496"/>
                </a:lnTo>
                <a:lnTo>
                  <a:pt x="230497" y="470348"/>
                </a:lnTo>
                <a:lnTo>
                  <a:pt x="233673" y="480406"/>
                </a:lnTo>
                <a:lnTo>
                  <a:pt x="236584" y="489405"/>
                </a:lnTo>
                <a:lnTo>
                  <a:pt x="241082" y="501316"/>
                </a:lnTo>
                <a:lnTo>
                  <a:pt x="246111" y="513227"/>
                </a:lnTo>
                <a:lnTo>
                  <a:pt x="251403" y="524873"/>
                </a:lnTo>
                <a:lnTo>
                  <a:pt x="256961" y="536784"/>
                </a:lnTo>
                <a:lnTo>
                  <a:pt x="262783" y="547901"/>
                </a:lnTo>
                <a:lnTo>
                  <a:pt x="268605" y="559547"/>
                </a:lnTo>
                <a:lnTo>
                  <a:pt x="275220" y="570664"/>
                </a:lnTo>
                <a:lnTo>
                  <a:pt x="281836" y="581781"/>
                </a:lnTo>
                <a:lnTo>
                  <a:pt x="288981" y="593162"/>
                </a:lnTo>
                <a:lnTo>
                  <a:pt x="296127" y="604014"/>
                </a:lnTo>
                <a:lnTo>
                  <a:pt x="304066" y="615396"/>
                </a:lnTo>
                <a:lnTo>
                  <a:pt x="312005" y="626248"/>
                </a:lnTo>
                <a:lnTo>
                  <a:pt x="320473" y="637365"/>
                </a:lnTo>
                <a:lnTo>
                  <a:pt x="329206" y="648482"/>
                </a:lnTo>
                <a:lnTo>
                  <a:pt x="338468" y="659334"/>
                </a:lnTo>
                <a:lnTo>
                  <a:pt x="347730" y="670450"/>
                </a:lnTo>
                <a:lnTo>
                  <a:pt x="366784" y="692419"/>
                </a:lnTo>
                <a:lnTo>
                  <a:pt x="385309" y="714388"/>
                </a:lnTo>
                <a:lnTo>
                  <a:pt x="404362" y="736887"/>
                </a:lnTo>
                <a:lnTo>
                  <a:pt x="414154" y="748268"/>
                </a:lnTo>
                <a:lnTo>
                  <a:pt x="424210" y="759385"/>
                </a:lnTo>
                <a:lnTo>
                  <a:pt x="435060" y="771031"/>
                </a:lnTo>
                <a:lnTo>
                  <a:pt x="445910" y="782413"/>
                </a:lnTo>
                <a:lnTo>
                  <a:pt x="457554" y="794059"/>
                </a:lnTo>
                <a:lnTo>
                  <a:pt x="469463" y="805440"/>
                </a:lnTo>
                <a:lnTo>
                  <a:pt x="482165" y="817351"/>
                </a:lnTo>
                <a:lnTo>
                  <a:pt x="495661" y="829262"/>
                </a:lnTo>
                <a:lnTo>
                  <a:pt x="509952" y="841173"/>
                </a:lnTo>
                <a:lnTo>
                  <a:pt x="525036" y="853349"/>
                </a:lnTo>
                <a:lnTo>
                  <a:pt x="531916" y="858907"/>
                </a:lnTo>
                <a:lnTo>
                  <a:pt x="537738" y="864730"/>
                </a:lnTo>
                <a:lnTo>
                  <a:pt x="543031" y="870818"/>
                </a:lnTo>
                <a:lnTo>
                  <a:pt x="547530" y="876376"/>
                </a:lnTo>
                <a:lnTo>
                  <a:pt x="551764" y="882199"/>
                </a:lnTo>
                <a:lnTo>
                  <a:pt x="555204" y="888023"/>
                </a:lnTo>
                <a:lnTo>
                  <a:pt x="558644" y="893846"/>
                </a:lnTo>
                <a:lnTo>
                  <a:pt x="561291" y="899669"/>
                </a:lnTo>
                <a:lnTo>
                  <a:pt x="564202" y="905227"/>
                </a:lnTo>
                <a:lnTo>
                  <a:pt x="566848" y="911315"/>
                </a:lnTo>
                <a:lnTo>
                  <a:pt x="568965" y="916873"/>
                </a:lnTo>
                <a:lnTo>
                  <a:pt x="570818" y="922696"/>
                </a:lnTo>
                <a:lnTo>
                  <a:pt x="574523" y="934607"/>
                </a:lnTo>
                <a:lnTo>
                  <a:pt x="577698" y="946518"/>
                </a:lnTo>
                <a:lnTo>
                  <a:pt x="582462" y="966370"/>
                </a:lnTo>
                <a:lnTo>
                  <a:pt x="584314" y="973781"/>
                </a:lnTo>
                <a:lnTo>
                  <a:pt x="585902" y="980927"/>
                </a:lnTo>
                <a:lnTo>
                  <a:pt x="587225" y="988074"/>
                </a:lnTo>
                <a:lnTo>
                  <a:pt x="587754" y="996015"/>
                </a:lnTo>
                <a:lnTo>
                  <a:pt x="588284" y="1005808"/>
                </a:lnTo>
                <a:lnTo>
                  <a:pt x="588548" y="1017719"/>
                </a:lnTo>
                <a:lnTo>
                  <a:pt x="588284" y="1026453"/>
                </a:lnTo>
                <a:lnTo>
                  <a:pt x="588019" y="1033600"/>
                </a:lnTo>
                <a:lnTo>
                  <a:pt x="587754" y="1039423"/>
                </a:lnTo>
                <a:lnTo>
                  <a:pt x="587225" y="1044717"/>
                </a:lnTo>
                <a:lnTo>
                  <a:pt x="585373" y="1055304"/>
                </a:lnTo>
                <a:lnTo>
                  <a:pt x="582726" y="1070391"/>
                </a:lnTo>
                <a:lnTo>
                  <a:pt x="581138" y="1079655"/>
                </a:lnTo>
                <a:lnTo>
                  <a:pt x="579021" y="1088919"/>
                </a:lnTo>
                <a:lnTo>
                  <a:pt x="576904" y="1097919"/>
                </a:lnTo>
                <a:lnTo>
                  <a:pt x="574523" y="1106918"/>
                </a:lnTo>
                <a:lnTo>
                  <a:pt x="571876" y="1115917"/>
                </a:lnTo>
                <a:lnTo>
                  <a:pt x="568701" y="1124652"/>
                </a:lnTo>
                <a:lnTo>
                  <a:pt x="565260" y="1133387"/>
                </a:lnTo>
                <a:lnTo>
                  <a:pt x="561291" y="1142121"/>
                </a:lnTo>
                <a:lnTo>
                  <a:pt x="558644" y="1147680"/>
                </a:lnTo>
                <a:lnTo>
                  <a:pt x="555204" y="1153768"/>
                </a:lnTo>
                <a:lnTo>
                  <a:pt x="551764" y="1159326"/>
                </a:lnTo>
                <a:lnTo>
                  <a:pt x="547530" y="1165149"/>
                </a:lnTo>
                <a:lnTo>
                  <a:pt x="543031" y="1170972"/>
                </a:lnTo>
                <a:lnTo>
                  <a:pt x="538003" y="1176795"/>
                </a:lnTo>
                <a:lnTo>
                  <a:pt x="532181" y="1182618"/>
                </a:lnTo>
                <a:lnTo>
                  <a:pt x="525300" y="1188177"/>
                </a:lnTo>
                <a:lnTo>
                  <a:pt x="510216" y="1200352"/>
                </a:lnTo>
                <a:lnTo>
                  <a:pt x="495926" y="1212263"/>
                </a:lnTo>
                <a:lnTo>
                  <a:pt x="482430" y="1224174"/>
                </a:lnTo>
                <a:lnTo>
                  <a:pt x="469463" y="1236085"/>
                </a:lnTo>
                <a:lnTo>
                  <a:pt x="457554" y="1247466"/>
                </a:lnTo>
                <a:lnTo>
                  <a:pt x="445910" y="1259377"/>
                </a:lnTo>
                <a:lnTo>
                  <a:pt x="435060" y="1270759"/>
                </a:lnTo>
                <a:lnTo>
                  <a:pt x="424210" y="1282140"/>
                </a:lnTo>
                <a:lnTo>
                  <a:pt x="414154" y="1293257"/>
                </a:lnTo>
                <a:lnTo>
                  <a:pt x="404362" y="1304903"/>
                </a:lnTo>
                <a:lnTo>
                  <a:pt x="385309" y="1326872"/>
                </a:lnTo>
                <a:lnTo>
                  <a:pt x="366784" y="1349106"/>
                </a:lnTo>
                <a:lnTo>
                  <a:pt x="347730" y="1371340"/>
                </a:lnTo>
                <a:lnTo>
                  <a:pt x="338468" y="1382456"/>
                </a:lnTo>
                <a:lnTo>
                  <a:pt x="329206" y="1393309"/>
                </a:lnTo>
                <a:lnTo>
                  <a:pt x="320473" y="1404161"/>
                </a:lnTo>
                <a:lnTo>
                  <a:pt x="312005" y="1415278"/>
                </a:lnTo>
                <a:lnTo>
                  <a:pt x="304066" y="1426394"/>
                </a:lnTo>
                <a:lnTo>
                  <a:pt x="296127" y="1437511"/>
                </a:lnTo>
                <a:lnTo>
                  <a:pt x="288981" y="1448628"/>
                </a:lnTo>
                <a:lnTo>
                  <a:pt x="281836" y="1459480"/>
                </a:lnTo>
                <a:lnTo>
                  <a:pt x="275220" y="1470862"/>
                </a:lnTo>
                <a:lnTo>
                  <a:pt x="268605" y="1482243"/>
                </a:lnTo>
                <a:lnTo>
                  <a:pt x="262783" y="1493625"/>
                </a:lnTo>
                <a:lnTo>
                  <a:pt x="256961" y="1505006"/>
                </a:lnTo>
                <a:lnTo>
                  <a:pt x="251403" y="1516652"/>
                </a:lnTo>
                <a:lnTo>
                  <a:pt x="246111" y="1528563"/>
                </a:lnTo>
                <a:lnTo>
                  <a:pt x="241082" y="1540209"/>
                </a:lnTo>
                <a:lnTo>
                  <a:pt x="236584" y="1552385"/>
                </a:lnTo>
                <a:lnTo>
                  <a:pt x="233937" y="1560326"/>
                </a:lnTo>
                <a:lnTo>
                  <a:pt x="231026" y="1568796"/>
                </a:lnTo>
                <a:lnTo>
                  <a:pt x="228115" y="1578060"/>
                </a:lnTo>
                <a:lnTo>
                  <a:pt x="225734" y="1588382"/>
                </a:lnTo>
                <a:lnTo>
                  <a:pt x="222823" y="1598705"/>
                </a:lnTo>
                <a:lnTo>
                  <a:pt x="220441" y="1609822"/>
                </a:lnTo>
                <a:lnTo>
                  <a:pt x="215413" y="1633114"/>
                </a:lnTo>
                <a:lnTo>
                  <a:pt x="210649" y="1658260"/>
                </a:lnTo>
                <a:lnTo>
                  <a:pt x="206415" y="1683934"/>
                </a:lnTo>
                <a:lnTo>
                  <a:pt x="202181" y="1709609"/>
                </a:lnTo>
                <a:lnTo>
                  <a:pt x="198741" y="1735548"/>
                </a:lnTo>
                <a:lnTo>
                  <a:pt x="193448" y="1778162"/>
                </a:lnTo>
                <a:lnTo>
                  <a:pt x="188949" y="1817336"/>
                </a:lnTo>
                <a:lnTo>
                  <a:pt x="1168364" y="1817336"/>
                </a:lnTo>
                <a:lnTo>
                  <a:pt x="1164130" y="1777898"/>
                </a:lnTo>
                <a:lnTo>
                  <a:pt x="1161748" y="1756987"/>
                </a:lnTo>
                <a:lnTo>
                  <a:pt x="1158837" y="1735019"/>
                </a:lnTo>
                <a:lnTo>
                  <a:pt x="1155661" y="1713050"/>
                </a:lnTo>
                <a:lnTo>
                  <a:pt x="1152486" y="1690816"/>
                </a:lnTo>
                <a:lnTo>
                  <a:pt x="1148781" y="1668847"/>
                </a:lnTo>
                <a:lnTo>
                  <a:pt x="1144811" y="1647672"/>
                </a:lnTo>
                <a:lnTo>
                  <a:pt x="1142165" y="1633644"/>
                </a:lnTo>
                <a:lnTo>
                  <a:pt x="1139518" y="1619880"/>
                </a:lnTo>
                <a:lnTo>
                  <a:pt x="1136343" y="1606910"/>
                </a:lnTo>
                <a:lnTo>
                  <a:pt x="1133167" y="1594205"/>
                </a:lnTo>
                <a:lnTo>
                  <a:pt x="1130256" y="1582295"/>
                </a:lnTo>
                <a:lnTo>
                  <a:pt x="1127080" y="1571442"/>
                </a:lnTo>
                <a:lnTo>
                  <a:pt x="1123905" y="1561384"/>
                </a:lnTo>
                <a:lnTo>
                  <a:pt x="1120994" y="1552385"/>
                </a:lnTo>
                <a:lnTo>
                  <a:pt x="1116230" y="1540209"/>
                </a:lnTo>
                <a:lnTo>
                  <a:pt x="1111467" y="1528563"/>
                </a:lnTo>
                <a:lnTo>
                  <a:pt x="1106174" y="1516652"/>
                </a:lnTo>
                <a:lnTo>
                  <a:pt x="1100617" y="1505006"/>
                </a:lnTo>
                <a:lnTo>
                  <a:pt x="1094795" y="1493625"/>
                </a:lnTo>
                <a:lnTo>
                  <a:pt x="1088708" y="1482243"/>
                </a:lnTo>
                <a:lnTo>
                  <a:pt x="1082357" y="1470862"/>
                </a:lnTo>
                <a:lnTo>
                  <a:pt x="1075741" y="1459480"/>
                </a:lnTo>
                <a:lnTo>
                  <a:pt x="1068596" y="1448628"/>
                </a:lnTo>
                <a:lnTo>
                  <a:pt x="1061186" y="1437511"/>
                </a:lnTo>
                <a:lnTo>
                  <a:pt x="1053512" y="1426394"/>
                </a:lnTo>
                <a:lnTo>
                  <a:pt x="1045308" y="1415278"/>
                </a:lnTo>
                <a:lnTo>
                  <a:pt x="1037105" y="1404161"/>
                </a:lnTo>
                <a:lnTo>
                  <a:pt x="1028107" y="1393309"/>
                </a:lnTo>
                <a:lnTo>
                  <a:pt x="1019374" y="1382456"/>
                </a:lnTo>
                <a:lnTo>
                  <a:pt x="1009847" y="1371340"/>
                </a:lnTo>
                <a:lnTo>
                  <a:pt x="990794" y="1349106"/>
                </a:lnTo>
                <a:lnTo>
                  <a:pt x="972269" y="1326872"/>
                </a:lnTo>
                <a:lnTo>
                  <a:pt x="953215" y="1304903"/>
                </a:lnTo>
                <a:lnTo>
                  <a:pt x="943424" y="1293257"/>
                </a:lnTo>
                <a:lnTo>
                  <a:pt x="933368" y="1282140"/>
                </a:lnTo>
                <a:lnTo>
                  <a:pt x="922518" y="1270759"/>
                </a:lnTo>
                <a:lnTo>
                  <a:pt x="911668" y="1259377"/>
                </a:lnTo>
                <a:lnTo>
                  <a:pt x="900024" y="1247731"/>
                </a:lnTo>
                <a:lnTo>
                  <a:pt x="888115" y="1236085"/>
                </a:lnTo>
                <a:lnTo>
                  <a:pt x="875148" y="1224174"/>
                </a:lnTo>
                <a:lnTo>
                  <a:pt x="861652" y="1212263"/>
                </a:lnTo>
                <a:lnTo>
                  <a:pt x="847361" y="1200352"/>
                </a:lnTo>
                <a:lnTo>
                  <a:pt x="832277" y="1188177"/>
                </a:lnTo>
                <a:lnTo>
                  <a:pt x="825397" y="1182618"/>
                </a:lnTo>
                <a:lnTo>
                  <a:pt x="819575" y="1176795"/>
                </a:lnTo>
                <a:lnTo>
                  <a:pt x="814547" y="1170972"/>
                </a:lnTo>
                <a:lnTo>
                  <a:pt x="809783" y="1165149"/>
                </a:lnTo>
                <a:lnTo>
                  <a:pt x="805814" y="1159326"/>
                </a:lnTo>
                <a:lnTo>
                  <a:pt x="802109" y="1153768"/>
                </a:lnTo>
                <a:lnTo>
                  <a:pt x="798933" y="1147680"/>
                </a:lnTo>
                <a:lnTo>
                  <a:pt x="796287" y="1142121"/>
                </a:lnTo>
                <a:lnTo>
                  <a:pt x="793376" y="1136563"/>
                </a:lnTo>
                <a:lnTo>
                  <a:pt x="790994" y="1130740"/>
                </a:lnTo>
                <a:lnTo>
                  <a:pt x="788612" y="1124652"/>
                </a:lnTo>
                <a:lnTo>
                  <a:pt x="786760" y="1119094"/>
                </a:lnTo>
                <a:lnTo>
                  <a:pt x="784643" y="1113271"/>
                </a:lnTo>
                <a:lnTo>
                  <a:pt x="783055" y="1107183"/>
                </a:lnTo>
                <a:lnTo>
                  <a:pt x="779879" y="1095272"/>
                </a:lnTo>
                <a:lnTo>
                  <a:pt x="774851" y="1074362"/>
                </a:lnTo>
                <a:lnTo>
                  <a:pt x="773264" y="1065627"/>
                </a:lnTo>
                <a:lnTo>
                  <a:pt x="771411" y="1057686"/>
                </a:lnTo>
                <a:lnTo>
                  <a:pt x="770353" y="1049216"/>
                </a:lnTo>
                <a:lnTo>
                  <a:pt x="769559" y="1040217"/>
                </a:lnTo>
                <a:lnTo>
                  <a:pt x="769294" y="1029630"/>
                </a:lnTo>
                <a:lnTo>
                  <a:pt x="769029" y="1017719"/>
                </a:lnTo>
                <a:lnTo>
                  <a:pt x="769029" y="1009249"/>
                </a:lnTo>
                <a:lnTo>
                  <a:pt x="769294" y="1002896"/>
                </a:lnTo>
                <a:lnTo>
                  <a:pt x="769823" y="998132"/>
                </a:lnTo>
                <a:lnTo>
                  <a:pt x="770353" y="993897"/>
                </a:lnTo>
                <a:lnTo>
                  <a:pt x="772470" y="985427"/>
                </a:lnTo>
                <a:lnTo>
                  <a:pt x="773528" y="979075"/>
                </a:lnTo>
                <a:lnTo>
                  <a:pt x="774851" y="971399"/>
                </a:lnTo>
                <a:lnTo>
                  <a:pt x="776439" y="961870"/>
                </a:lnTo>
                <a:lnTo>
                  <a:pt x="778556" y="952606"/>
                </a:lnTo>
                <a:lnTo>
                  <a:pt x="780409" y="943607"/>
                </a:lnTo>
                <a:lnTo>
                  <a:pt x="783055" y="934607"/>
                </a:lnTo>
                <a:lnTo>
                  <a:pt x="785437" y="925608"/>
                </a:lnTo>
                <a:lnTo>
                  <a:pt x="788612" y="916873"/>
                </a:lnTo>
                <a:lnTo>
                  <a:pt x="792317" y="908139"/>
                </a:lnTo>
                <a:lnTo>
                  <a:pt x="796287" y="899669"/>
                </a:lnTo>
                <a:lnTo>
                  <a:pt x="798933" y="893846"/>
                </a:lnTo>
                <a:lnTo>
                  <a:pt x="802109" y="888023"/>
                </a:lnTo>
                <a:lnTo>
                  <a:pt x="805814" y="882199"/>
                </a:lnTo>
                <a:lnTo>
                  <a:pt x="809783" y="876376"/>
                </a:lnTo>
                <a:lnTo>
                  <a:pt x="814547" y="870818"/>
                </a:lnTo>
                <a:lnTo>
                  <a:pt x="819575" y="864730"/>
                </a:lnTo>
                <a:lnTo>
                  <a:pt x="825397" y="858907"/>
                </a:lnTo>
                <a:lnTo>
                  <a:pt x="832277" y="853349"/>
                </a:lnTo>
                <a:lnTo>
                  <a:pt x="847361" y="841173"/>
                </a:lnTo>
                <a:lnTo>
                  <a:pt x="861652" y="829262"/>
                </a:lnTo>
                <a:lnTo>
                  <a:pt x="875148" y="817351"/>
                </a:lnTo>
                <a:lnTo>
                  <a:pt x="888115" y="805440"/>
                </a:lnTo>
                <a:lnTo>
                  <a:pt x="900024" y="794059"/>
                </a:lnTo>
                <a:lnTo>
                  <a:pt x="911668" y="782413"/>
                </a:lnTo>
                <a:lnTo>
                  <a:pt x="922518" y="771031"/>
                </a:lnTo>
                <a:lnTo>
                  <a:pt x="933368" y="759385"/>
                </a:lnTo>
                <a:lnTo>
                  <a:pt x="943424" y="748268"/>
                </a:lnTo>
                <a:lnTo>
                  <a:pt x="953215" y="736887"/>
                </a:lnTo>
                <a:lnTo>
                  <a:pt x="972269" y="714388"/>
                </a:lnTo>
                <a:lnTo>
                  <a:pt x="990794" y="692419"/>
                </a:lnTo>
                <a:lnTo>
                  <a:pt x="1009847" y="670450"/>
                </a:lnTo>
                <a:lnTo>
                  <a:pt x="1019374" y="659334"/>
                </a:lnTo>
                <a:lnTo>
                  <a:pt x="1028107" y="648482"/>
                </a:lnTo>
                <a:lnTo>
                  <a:pt x="1037105" y="637365"/>
                </a:lnTo>
                <a:lnTo>
                  <a:pt x="1045308" y="626248"/>
                </a:lnTo>
                <a:lnTo>
                  <a:pt x="1053512" y="615396"/>
                </a:lnTo>
                <a:lnTo>
                  <a:pt x="1061186" y="604014"/>
                </a:lnTo>
                <a:lnTo>
                  <a:pt x="1068596" y="593162"/>
                </a:lnTo>
                <a:lnTo>
                  <a:pt x="1075741" y="581781"/>
                </a:lnTo>
                <a:lnTo>
                  <a:pt x="1082357" y="570664"/>
                </a:lnTo>
                <a:lnTo>
                  <a:pt x="1088708" y="559547"/>
                </a:lnTo>
                <a:lnTo>
                  <a:pt x="1094795" y="547901"/>
                </a:lnTo>
                <a:lnTo>
                  <a:pt x="1100617" y="536784"/>
                </a:lnTo>
                <a:lnTo>
                  <a:pt x="1106174" y="524873"/>
                </a:lnTo>
                <a:lnTo>
                  <a:pt x="1111467" y="513227"/>
                </a:lnTo>
                <a:lnTo>
                  <a:pt x="1116230" y="501316"/>
                </a:lnTo>
                <a:lnTo>
                  <a:pt x="1120994" y="489405"/>
                </a:lnTo>
                <a:lnTo>
                  <a:pt x="1123640" y="481729"/>
                </a:lnTo>
                <a:lnTo>
                  <a:pt x="1126287" y="472995"/>
                </a:lnTo>
                <a:lnTo>
                  <a:pt x="1129198" y="463466"/>
                </a:lnTo>
                <a:lnTo>
                  <a:pt x="1131844" y="453408"/>
                </a:lnTo>
                <a:lnTo>
                  <a:pt x="1134490" y="442820"/>
                </a:lnTo>
                <a:lnTo>
                  <a:pt x="1137137" y="431968"/>
                </a:lnTo>
                <a:lnTo>
                  <a:pt x="1142165" y="408146"/>
                </a:lnTo>
                <a:lnTo>
                  <a:pt x="1146664" y="383531"/>
                </a:lnTo>
                <a:lnTo>
                  <a:pt x="1151162" y="357591"/>
                </a:lnTo>
                <a:lnTo>
                  <a:pt x="1155132" y="331917"/>
                </a:lnTo>
                <a:lnTo>
                  <a:pt x="1158837" y="305978"/>
                </a:lnTo>
                <a:lnTo>
                  <a:pt x="1161748" y="284273"/>
                </a:lnTo>
                <a:lnTo>
                  <a:pt x="1164130" y="263628"/>
                </a:lnTo>
                <a:lnTo>
                  <a:pt x="1168364" y="224189"/>
                </a:lnTo>
                <a:lnTo>
                  <a:pt x="188949" y="224189"/>
                </a:lnTo>
                <a:close/>
                <a:moveTo>
                  <a:pt x="111941" y="0"/>
                </a:moveTo>
                <a:lnTo>
                  <a:pt x="1245372" y="0"/>
                </a:lnTo>
                <a:lnTo>
                  <a:pt x="1251194" y="265"/>
                </a:lnTo>
                <a:lnTo>
                  <a:pt x="1257016" y="530"/>
                </a:lnTo>
                <a:lnTo>
                  <a:pt x="1262574" y="1324"/>
                </a:lnTo>
                <a:lnTo>
                  <a:pt x="1268131" y="2382"/>
                </a:lnTo>
                <a:lnTo>
                  <a:pt x="1273424" y="3706"/>
                </a:lnTo>
                <a:lnTo>
                  <a:pt x="1278716" y="5029"/>
                </a:lnTo>
                <a:lnTo>
                  <a:pt x="1284009" y="6882"/>
                </a:lnTo>
                <a:lnTo>
                  <a:pt x="1289302" y="9000"/>
                </a:lnTo>
                <a:lnTo>
                  <a:pt x="1294065" y="11382"/>
                </a:lnTo>
                <a:lnTo>
                  <a:pt x="1299093" y="13499"/>
                </a:lnTo>
                <a:lnTo>
                  <a:pt x="1303592" y="16411"/>
                </a:lnTo>
                <a:lnTo>
                  <a:pt x="1308091" y="19058"/>
                </a:lnTo>
                <a:lnTo>
                  <a:pt x="1312590" y="22499"/>
                </a:lnTo>
                <a:lnTo>
                  <a:pt x="1316824" y="25675"/>
                </a:lnTo>
                <a:lnTo>
                  <a:pt x="1321058" y="29380"/>
                </a:lnTo>
                <a:lnTo>
                  <a:pt x="1324498" y="32821"/>
                </a:lnTo>
                <a:lnTo>
                  <a:pt x="1328468" y="36792"/>
                </a:lnTo>
                <a:lnTo>
                  <a:pt x="1331908" y="41027"/>
                </a:lnTo>
                <a:lnTo>
                  <a:pt x="1335348" y="45262"/>
                </a:lnTo>
                <a:lnTo>
                  <a:pt x="1338259" y="49497"/>
                </a:lnTo>
                <a:lnTo>
                  <a:pt x="1341435" y="53996"/>
                </a:lnTo>
                <a:lnTo>
                  <a:pt x="1344081" y="58761"/>
                </a:lnTo>
                <a:lnTo>
                  <a:pt x="1346463" y="63525"/>
                </a:lnTo>
                <a:lnTo>
                  <a:pt x="1348845" y="68554"/>
                </a:lnTo>
                <a:lnTo>
                  <a:pt x="1350697" y="73583"/>
                </a:lnTo>
                <a:lnTo>
                  <a:pt x="1352285" y="78877"/>
                </a:lnTo>
                <a:lnTo>
                  <a:pt x="1354137" y="84435"/>
                </a:lnTo>
                <a:lnTo>
                  <a:pt x="1355196" y="89729"/>
                </a:lnTo>
                <a:lnTo>
                  <a:pt x="1356254" y="95287"/>
                </a:lnTo>
                <a:lnTo>
                  <a:pt x="1356784" y="100846"/>
                </a:lnTo>
                <a:lnTo>
                  <a:pt x="1357313" y="106404"/>
                </a:lnTo>
                <a:lnTo>
                  <a:pt x="1357313" y="112227"/>
                </a:lnTo>
                <a:lnTo>
                  <a:pt x="1357313" y="117786"/>
                </a:lnTo>
                <a:lnTo>
                  <a:pt x="1356784" y="122815"/>
                </a:lnTo>
                <a:lnTo>
                  <a:pt x="1356254" y="128108"/>
                </a:lnTo>
                <a:lnTo>
                  <a:pt x="1355460" y="133137"/>
                </a:lnTo>
                <a:lnTo>
                  <a:pt x="1354402" y="138166"/>
                </a:lnTo>
                <a:lnTo>
                  <a:pt x="1353344" y="143460"/>
                </a:lnTo>
                <a:lnTo>
                  <a:pt x="1351491" y="148225"/>
                </a:lnTo>
                <a:lnTo>
                  <a:pt x="1349903" y="152989"/>
                </a:lnTo>
                <a:lnTo>
                  <a:pt x="1347786" y="157753"/>
                </a:lnTo>
                <a:lnTo>
                  <a:pt x="1345669" y="162253"/>
                </a:lnTo>
                <a:lnTo>
                  <a:pt x="1343287" y="166753"/>
                </a:lnTo>
                <a:lnTo>
                  <a:pt x="1340906" y="170988"/>
                </a:lnTo>
                <a:lnTo>
                  <a:pt x="1337995" y="174958"/>
                </a:lnTo>
                <a:lnTo>
                  <a:pt x="1335084" y="179193"/>
                </a:lnTo>
                <a:lnTo>
                  <a:pt x="1331908" y="183163"/>
                </a:lnTo>
                <a:lnTo>
                  <a:pt x="1328732" y="186869"/>
                </a:lnTo>
                <a:lnTo>
                  <a:pt x="1325028" y="190574"/>
                </a:lnTo>
                <a:lnTo>
                  <a:pt x="1321852" y="194015"/>
                </a:lnTo>
                <a:lnTo>
                  <a:pt x="1317882" y="197191"/>
                </a:lnTo>
                <a:lnTo>
                  <a:pt x="1313913" y="200368"/>
                </a:lnTo>
                <a:lnTo>
                  <a:pt x="1309943" y="203544"/>
                </a:lnTo>
                <a:lnTo>
                  <a:pt x="1305709" y="206191"/>
                </a:lnTo>
                <a:lnTo>
                  <a:pt x="1301475" y="208838"/>
                </a:lnTo>
                <a:lnTo>
                  <a:pt x="1296976" y="211220"/>
                </a:lnTo>
                <a:lnTo>
                  <a:pt x="1292477" y="213602"/>
                </a:lnTo>
                <a:lnTo>
                  <a:pt x="1287714" y="215455"/>
                </a:lnTo>
                <a:lnTo>
                  <a:pt x="1282950" y="217308"/>
                </a:lnTo>
                <a:lnTo>
                  <a:pt x="1278187" y="218896"/>
                </a:lnTo>
                <a:lnTo>
                  <a:pt x="1273159" y="220219"/>
                </a:lnTo>
                <a:lnTo>
                  <a:pt x="1268131" y="221543"/>
                </a:lnTo>
                <a:lnTo>
                  <a:pt x="1263103" y="222337"/>
                </a:lnTo>
                <a:lnTo>
                  <a:pt x="1258075" y="223131"/>
                </a:lnTo>
                <a:lnTo>
                  <a:pt x="1253841" y="266275"/>
                </a:lnTo>
                <a:lnTo>
                  <a:pt x="1251194" y="290096"/>
                </a:lnTo>
                <a:lnTo>
                  <a:pt x="1248548" y="314447"/>
                </a:lnTo>
                <a:lnTo>
                  <a:pt x="1245372" y="340122"/>
                </a:lnTo>
                <a:lnTo>
                  <a:pt x="1241932" y="365532"/>
                </a:lnTo>
                <a:lnTo>
                  <a:pt x="1237963" y="391471"/>
                </a:lnTo>
                <a:lnTo>
                  <a:pt x="1234258" y="416881"/>
                </a:lnTo>
                <a:lnTo>
                  <a:pt x="1231347" y="432762"/>
                </a:lnTo>
                <a:lnTo>
                  <a:pt x="1228436" y="447849"/>
                </a:lnTo>
                <a:lnTo>
                  <a:pt x="1225525" y="462936"/>
                </a:lnTo>
                <a:lnTo>
                  <a:pt x="1222349" y="477759"/>
                </a:lnTo>
                <a:lnTo>
                  <a:pt x="1218644" y="492052"/>
                </a:lnTo>
                <a:lnTo>
                  <a:pt x="1215204" y="506080"/>
                </a:lnTo>
                <a:lnTo>
                  <a:pt x="1211499" y="519579"/>
                </a:lnTo>
                <a:lnTo>
                  <a:pt x="1207265" y="532814"/>
                </a:lnTo>
                <a:lnTo>
                  <a:pt x="1202237" y="547636"/>
                </a:lnTo>
                <a:lnTo>
                  <a:pt x="1196415" y="562458"/>
                </a:lnTo>
                <a:lnTo>
                  <a:pt x="1190593" y="577016"/>
                </a:lnTo>
                <a:lnTo>
                  <a:pt x="1184506" y="591839"/>
                </a:lnTo>
                <a:lnTo>
                  <a:pt x="1177890" y="606132"/>
                </a:lnTo>
                <a:lnTo>
                  <a:pt x="1171010" y="620160"/>
                </a:lnTo>
                <a:lnTo>
                  <a:pt x="1163865" y="634188"/>
                </a:lnTo>
                <a:lnTo>
                  <a:pt x="1156455" y="648217"/>
                </a:lnTo>
                <a:lnTo>
                  <a:pt x="1148516" y="661981"/>
                </a:lnTo>
                <a:lnTo>
                  <a:pt x="1140312" y="675480"/>
                </a:lnTo>
                <a:lnTo>
                  <a:pt x="1131844" y="689243"/>
                </a:lnTo>
                <a:lnTo>
                  <a:pt x="1123111" y="702478"/>
                </a:lnTo>
                <a:lnTo>
                  <a:pt x="1113849" y="715712"/>
                </a:lnTo>
                <a:lnTo>
                  <a:pt x="1104586" y="728946"/>
                </a:lnTo>
                <a:lnTo>
                  <a:pt x="1094795" y="742180"/>
                </a:lnTo>
                <a:lnTo>
                  <a:pt x="1085004" y="754885"/>
                </a:lnTo>
                <a:lnTo>
                  <a:pt x="1074947" y="767590"/>
                </a:lnTo>
                <a:lnTo>
                  <a:pt x="1064097" y="780031"/>
                </a:lnTo>
                <a:lnTo>
                  <a:pt x="1053512" y="792736"/>
                </a:lnTo>
                <a:lnTo>
                  <a:pt x="1042662" y="804911"/>
                </a:lnTo>
                <a:lnTo>
                  <a:pt x="1031283" y="817351"/>
                </a:lnTo>
                <a:lnTo>
                  <a:pt x="1019903" y="829792"/>
                </a:lnTo>
                <a:lnTo>
                  <a:pt x="1007995" y="841967"/>
                </a:lnTo>
                <a:lnTo>
                  <a:pt x="995557" y="854407"/>
                </a:lnTo>
                <a:lnTo>
                  <a:pt x="983384" y="866848"/>
                </a:lnTo>
                <a:lnTo>
                  <a:pt x="970681" y="879288"/>
                </a:lnTo>
                <a:lnTo>
                  <a:pt x="957714" y="891463"/>
                </a:lnTo>
                <a:lnTo>
                  <a:pt x="944218" y="903904"/>
                </a:lnTo>
                <a:lnTo>
                  <a:pt x="916960" y="928520"/>
                </a:lnTo>
                <a:lnTo>
                  <a:pt x="888380" y="953665"/>
                </a:lnTo>
                <a:lnTo>
                  <a:pt x="888115" y="954459"/>
                </a:lnTo>
                <a:lnTo>
                  <a:pt x="886792" y="957900"/>
                </a:lnTo>
                <a:lnTo>
                  <a:pt x="885204" y="962664"/>
                </a:lnTo>
                <a:lnTo>
                  <a:pt x="883616" y="968487"/>
                </a:lnTo>
                <a:lnTo>
                  <a:pt x="881764" y="975369"/>
                </a:lnTo>
                <a:lnTo>
                  <a:pt x="880441" y="981457"/>
                </a:lnTo>
                <a:lnTo>
                  <a:pt x="879118" y="986221"/>
                </a:lnTo>
                <a:lnTo>
                  <a:pt x="876736" y="993632"/>
                </a:lnTo>
                <a:lnTo>
                  <a:pt x="876207" y="997338"/>
                </a:lnTo>
                <a:lnTo>
                  <a:pt x="875677" y="1002102"/>
                </a:lnTo>
                <a:lnTo>
                  <a:pt x="875148" y="1008984"/>
                </a:lnTo>
                <a:lnTo>
                  <a:pt x="875148" y="1017719"/>
                </a:lnTo>
                <a:lnTo>
                  <a:pt x="875148" y="1025130"/>
                </a:lnTo>
                <a:lnTo>
                  <a:pt x="875413" y="1030953"/>
                </a:lnTo>
                <a:lnTo>
                  <a:pt x="875942" y="1035453"/>
                </a:lnTo>
                <a:lnTo>
                  <a:pt x="876471" y="1038894"/>
                </a:lnTo>
                <a:lnTo>
                  <a:pt x="878059" y="1046305"/>
                </a:lnTo>
                <a:lnTo>
                  <a:pt x="879118" y="1051069"/>
                </a:lnTo>
                <a:lnTo>
                  <a:pt x="880176" y="1056892"/>
                </a:lnTo>
                <a:lnTo>
                  <a:pt x="880970" y="1062715"/>
                </a:lnTo>
                <a:lnTo>
                  <a:pt x="882293" y="1068009"/>
                </a:lnTo>
                <a:lnTo>
                  <a:pt x="884675" y="1077009"/>
                </a:lnTo>
                <a:lnTo>
                  <a:pt x="887057" y="1083890"/>
                </a:lnTo>
                <a:lnTo>
                  <a:pt x="888644" y="1088125"/>
                </a:lnTo>
                <a:lnTo>
                  <a:pt x="916960" y="1113271"/>
                </a:lnTo>
                <a:lnTo>
                  <a:pt x="944482" y="1137886"/>
                </a:lnTo>
                <a:lnTo>
                  <a:pt x="957714" y="1150327"/>
                </a:lnTo>
                <a:lnTo>
                  <a:pt x="970681" y="1162767"/>
                </a:lnTo>
                <a:lnTo>
                  <a:pt x="983384" y="1174942"/>
                </a:lnTo>
                <a:lnTo>
                  <a:pt x="995557" y="1187118"/>
                </a:lnTo>
                <a:lnTo>
                  <a:pt x="1007995" y="1199558"/>
                </a:lnTo>
                <a:lnTo>
                  <a:pt x="1019903" y="1211734"/>
                </a:lnTo>
                <a:lnTo>
                  <a:pt x="1031283" y="1224174"/>
                </a:lnTo>
                <a:lnTo>
                  <a:pt x="1042662" y="1236614"/>
                </a:lnTo>
                <a:lnTo>
                  <a:pt x="1053512" y="1249055"/>
                </a:lnTo>
                <a:lnTo>
                  <a:pt x="1064097" y="1261495"/>
                </a:lnTo>
                <a:lnTo>
                  <a:pt x="1074947" y="1274200"/>
                </a:lnTo>
                <a:lnTo>
                  <a:pt x="1085004" y="1286905"/>
                </a:lnTo>
                <a:lnTo>
                  <a:pt x="1094795" y="1299874"/>
                </a:lnTo>
                <a:lnTo>
                  <a:pt x="1104586" y="1312844"/>
                </a:lnTo>
                <a:lnTo>
                  <a:pt x="1113849" y="1325814"/>
                </a:lnTo>
                <a:lnTo>
                  <a:pt x="1123111" y="1339048"/>
                </a:lnTo>
                <a:lnTo>
                  <a:pt x="1131844" y="1352547"/>
                </a:lnTo>
                <a:lnTo>
                  <a:pt x="1140312" y="1366046"/>
                </a:lnTo>
                <a:lnTo>
                  <a:pt x="1148516" y="1379810"/>
                </a:lnTo>
                <a:lnTo>
                  <a:pt x="1156455" y="1393309"/>
                </a:lnTo>
                <a:lnTo>
                  <a:pt x="1163865" y="1407337"/>
                </a:lnTo>
                <a:lnTo>
                  <a:pt x="1171010" y="1421365"/>
                </a:lnTo>
                <a:lnTo>
                  <a:pt x="1177890" y="1435394"/>
                </a:lnTo>
                <a:lnTo>
                  <a:pt x="1184506" y="1449951"/>
                </a:lnTo>
                <a:lnTo>
                  <a:pt x="1190593" y="1464509"/>
                </a:lnTo>
                <a:lnTo>
                  <a:pt x="1196415" y="1479332"/>
                </a:lnTo>
                <a:lnTo>
                  <a:pt x="1202237" y="1493889"/>
                </a:lnTo>
                <a:lnTo>
                  <a:pt x="1207265" y="1508976"/>
                </a:lnTo>
                <a:lnTo>
                  <a:pt x="1211499" y="1521946"/>
                </a:lnTo>
                <a:lnTo>
                  <a:pt x="1215204" y="1535710"/>
                </a:lnTo>
                <a:lnTo>
                  <a:pt x="1218644" y="1549473"/>
                </a:lnTo>
                <a:lnTo>
                  <a:pt x="1222349" y="1563767"/>
                </a:lnTo>
                <a:lnTo>
                  <a:pt x="1225525" y="1578854"/>
                </a:lnTo>
                <a:lnTo>
                  <a:pt x="1228436" y="1593676"/>
                </a:lnTo>
                <a:lnTo>
                  <a:pt x="1231347" y="1609028"/>
                </a:lnTo>
                <a:lnTo>
                  <a:pt x="1234258" y="1624909"/>
                </a:lnTo>
                <a:lnTo>
                  <a:pt x="1239286" y="1656407"/>
                </a:lnTo>
                <a:lnTo>
                  <a:pt x="1243785" y="1687640"/>
                </a:lnTo>
                <a:lnTo>
                  <a:pt x="1247490" y="1719137"/>
                </a:lnTo>
                <a:lnTo>
                  <a:pt x="1250930" y="1749576"/>
                </a:lnTo>
                <a:lnTo>
                  <a:pt x="1254899" y="1785838"/>
                </a:lnTo>
                <a:lnTo>
                  <a:pt x="1258075" y="1818659"/>
                </a:lnTo>
                <a:lnTo>
                  <a:pt x="1263103" y="1819189"/>
                </a:lnTo>
                <a:lnTo>
                  <a:pt x="1268131" y="1820247"/>
                </a:lnTo>
                <a:lnTo>
                  <a:pt x="1273159" y="1821571"/>
                </a:lnTo>
                <a:lnTo>
                  <a:pt x="1278187" y="1822894"/>
                </a:lnTo>
                <a:lnTo>
                  <a:pt x="1282950" y="1824218"/>
                </a:lnTo>
                <a:lnTo>
                  <a:pt x="1287714" y="1826335"/>
                </a:lnTo>
                <a:lnTo>
                  <a:pt x="1292477" y="1828188"/>
                </a:lnTo>
                <a:lnTo>
                  <a:pt x="1296976" y="1830570"/>
                </a:lnTo>
                <a:lnTo>
                  <a:pt x="1301475" y="1832688"/>
                </a:lnTo>
                <a:lnTo>
                  <a:pt x="1305709" y="1835599"/>
                </a:lnTo>
                <a:lnTo>
                  <a:pt x="1309943" y="1838246"/>
                </a:lnTo>
                <a:lnTo>
                  <a:pt x="1313913" y="1841158"/>
                </a:lnTo>
                <a:lnTo>
                  <a:pt x="1317882" y="1844334"/>
                </a:lnTo>
                <a:lnTo>
                  <a:pt x="1321852" y="1847510"/>
                </a:lnTo>
                <a:lnTo>
                  <a:pt x="1325028" y="1850951"/>
                </a:lnTo>
                <a:lnTo>
                  <a:pt x="1328732" y="1854657"/>
                </a:lnTo>
                <a:lnTo>
                  <a:pt x="1331908" y="1858627"/>
                </a:lnTo>
                <a:lnTo>
                  <a:pt x="1335084" y="1862597"/>
                </a:lnTo>
                <a:lnTo>
                  <a:pt x="1337995" y="1866568"/>
                </a:lnTo>
                <a:lnTo>
                  <a:pt x="1340906" y="1870538"/>
                </a:lnTo>
                <a:lnTo>
                  <a:pt x="1343287" y="1874773"/>
                </a:lnTo>
                <a:lnTo>
                  <a:pt x="1345669" y="1879273"/>
                </a:lnTo>
                <a:lnTo>
                  <a:pt x="1347786" y="1883772"/>
                </a:lnTo>
                <a:lnTo>
                  <a:pt x="1349903" y="1888537"/>
                </a:lnTo>
                <a:lnTo>
                  <a:pt x="1351491" y="1893301"/>
                </a:lnTo>
                <a:lnTo>
                  <a:pt x="1353344" y="1898065"/>
                </a:lnTo>
                <a:lnTo>
                  <a:pt x="1354402" y="1903359"/>
                </a:lnTo>
                <a:lnTo>
                  <a:pt x="1355460" y="1908388"/>
                </a:lnTo>
                <a:lnTo>
                  <a:pt x="1356254" y="1913417"/>
                </a:lnTo>
                <a:lnTo>
                  <a:pt x="1356784" y="1918711"/>
                </a:lnTo>
                <a:lnTo>
                  <a:pt x="1357313" y="1924004"/>
                </a:lnTo>
                <a:lnTo>
                  <a:pt x="1357313" y="1929298"/>
                </a:lnTo>
                <a:lnTo>
                  <a:pt x="1357313" y="1934857"/>
                </a:lnTo>
                <a:lnTo>
                  <a:pt x="1356784" y="1940944"/>
                </a:lnTo>
                <a:lnTo>
                  <a:pt x="1356254" y="1946503"/>
                </a:lnTo>
                <a:lnTo>
                  <a:pt x="1355196" y="1951797"/>
                </a:lnTo>
                <a:lnTo>
                  <a:pt x="1354137" y="1957355"/>
                </a:lnTo>
                <a:lnTo>
                  <a:pt x="1352285" y="1962913"/>
                </a:lnTo>
                <a:lnTo>
                  <a:pt x="1350697" y="1967942"/>
                </a:lnTo>
                <a:lnTo>
                  <a:pt x="1348845" y="1972971"/>
                </a:lnTo>
                <a:lnTo>
                  <a:pt x="1346463" y="1978000"/>
                </a:lnTo>
                <a:lnTo>
                  <a:pt x="1344081" y="1982765"/>
                </a:lnTo>
                <a:lnTo>
                  <a:pt x="1341435" y="1987529"/>
                </a:lnTo>
                <a:lnTo>
                  <a:pt x="1338259" y="1992029"/>
                </a:lnTo>
                <a:lnTo>
                  <a:pt x="1335348" y="1996529"/>
                </a:lnTo>
                <a:lnTo>
                  <a:pt x="1331908" y="2000764"/>
                </a:lnTo>
                <a:lnTo>
                  <a:pt x="1328468" y="2004734"/>
                </a:lnTo>
                <a:lnTo>
                  <a:pt x="1324498" y="2008704"/>
                </a:lnTo>
                <a:lnTo>
                  <a:pt x="1321058" y="2012410"/>
                </a:lnTo>
                <a:lnTo>
                  <a:pt x="1316824" y="2015851"/>
                </a:lnTo>
                <a:lnTo>
                  <a:pt x="1312590" y="2019292"/>
                </a:lnTo>
                <a:lnTo>
                  <a:pt x="1308091" y="2022468"/>
                </a:lnTo>
                <a:lnTo>
                  <a:pt x="1303592" y="2025115"/>
                </a:lnTo>
                <a:lnTo>
                  <a:pt x="1299093" y="2028026"/>
                </a:lnTo>
                <a:lnTo>
                  <a:pt x="1294065" y="2030408"/>
                </a:lnTo>
                <a:lnTo>
                  <a:pt x="1289302" y="2032791"/>
                </a:lnTo>
                <a:lnTo>
                  <a:pt x="1284009" y="2034643"/>
                </a:lnTo>
                <a:lnTo>
                  <a:pt x="1278716" y="2036496"/>
                </a:lnTo>
                <a:lnTo>
                  <a:pt x="1273424" y="2038084"/>
                </a:lnTo>
                <a:lnTo>
                  <a:pt x="1268131" y="2039143"/>
                </a:lnTo>
                <a:lnTo>
                  <a:pt x="1262574" y="2040466"/>
                </a:lnTo>
                <a:lnTo>
                  <a:pt x="1257016" y="2040996"/>
                </a:lnTo>
                <a:lnTo>
                  <a:pt x="1251194" y="2041525"/>
                </a:lnTo>
                <a:lnTo>
                  <a:pt x="1245372" y="2041525"/>
                </a:lnTo>
                <a:lnTo>
                  <a:pt x="111941" y="2041525"/>
                </a:lnTo>
                <a:lnTo>
                  <a:pt x="106119" y="2041525"/>
                </a:lnTo>
                <a:lnTo>
                  <a:pt x="100561" y="2040996"/>
                </a:lnTo>
                <a:lnTo>
                  <a:pt x="94739" y="2040466"/>
                </a:lnTo>
                <a:lnTo>
                  <a:pt x="89447" y="2039143"/>
                </a:lnTo>
                <a:lnTo>
                  <a:pt x="83889" y="2038084"/>
                </a:lnTo>
                <a:lnTo>
                  <a:pt x="78861" y="2036496"/>
                </a:lnTo>
                <a:lnTo>
                  <a:pt x="73569" y="2034643"/>
                </a:lnTo>
                <a:lnTo>
                  <a:pt x="68540" y="2032791"/>
                </a:lnTo>
                <a:lnTo>
                  <a:pt x="63248" y="2030408"/>
                </a:lnTo>
                <a:lnTo>
                  <a:pt x="58484" y="2028026"/>
                </a:lnTo>
                <a:lnTo>
                  <a:pt x="53721" y="2025115"/>
                </a:lnTo>
                <a:lnTo>
                  <a:pt x="49222" y="2022468"/>
                </a:lnTo>
                <a:lnTo>
                  <a:pt x="44988" y="2019292"/>
                </a:lnTo>
                <a:lnTo>
                  <a:pt x="40754" y="2015851"/>
                </a:lnTo>
                <a:lnTo>
                  <a:pt x="36784" y="2012410"/>
                </a:lnTo>
                <a:lnTo>
                  <a:pt x="32815" y="2008704"/>
                </a:lnTo>
                <a:lnTo>
                  <a:pt x="29110" y="2004734"/>
                </a:lnTo>
                <a:lnTo>
                  <a:pt x="25405" y="2000764"/>
                </a:lnTo>
                <a:lnTo>
                  <a:pt x="22229" y="1996529"/>
                </a:lnTo>
                <a:lnTo>
                  <a:pt x="19054" y="1992029"/>
                </a:lnTo>
                <a:lnTo>
                  <a:pt x="16143" y="1987529"/>
                </a:lnTo>
                <a:lnTo>
                  <a:pt x="13232" y="1982765"/>
                </a:lnTo>
                <a:lnTo>
                  <a:pt x="11115" y="1978000"/>
                </a:lnTo>
                <a:lnTo>
                  <a:pt x="8733" y="1972971"/>
                </a:lnTo>
                <a:lnTo>
                  <a:pt x="6881" y="1967942"/>
                </a:lnTo>
                <a:lnTo>
                  <a:pt x="5028" y="1962913"/>
                </a:lnTo>
                <a:lnTo>
                  <a:pt x="3440" y="1957355"/>
                </a:lnTo>
                <a:lnTo>
                  <a:pt x="2117" y="1951797"/>
                </a:lnTo>
                <a:lnTo>
                  <a:pt x="1323" y="1946503"/>
                </a:lnTo>
                <a:lnTo>
                  <a:pt x="529" y="1940944"/>
                </a:lnTo>
                <a:lnTo>
                  <a:pt x="265" y="1934857"/>
                </a:lnTo>
                <a:lnTo>
                  <a:pt x="0" y="1929298"/>
                </a:lnTo>
                <a:lnTo>
                  <a:pt x="265" y="1924004"/>
                </a:lnTo>
                <a:lnTo>
                  <a:pt x="529" y="1918711"/>
                </a:lnTo>
                <a:lnTo>
                  <a:pt x="1059" y="1913417"/>
                </a:lnTo>
                <a:lnTo>
                  <a:pt x="1852" y="1908388"/>
                </a:lnTo>
                <a:lnTo>
                  <a:pt x="2911" y="1903359"/>
                </a:lnTo>
                <a:lnTo>
                  <a:pt x="4499" y="1898065"/>
                </a:lnTo>
                <a:lnTo>
                  <a:pt x="5822" y="1893301"/>
                </a:lnTo>
                <a:lnTo>
                  <a:pt x="7674" y="1888537"/>
                </a:lnTo>
                <a:lnTo>
                  <a:pt x="9791" y="1883772"/>
                </a:lnTo>
                <a:lnTo>
                  <a:pt x="11644" y="1879273"/>
                </a:lnTo>
                <a:lnTo>
                  <a:pt x="14290" y="1874773"/>
                </a:lnTo>
                <a:lnTo>
                  <a:pt x="16672" y="1870538"/>
                </a:lnTo>
                <a:lnTo>
                  <a:pt x="19583" y="1866568"/>
                </a:lnTo>
                <a:lnTo>
                  <a:pt x="22229" y="1862597"/>
                </a:lnTo>
                <a:lnTo>
                  <a:pt x="25405" y="1858627"/>
                </a:lnTo>
                <a:lnTo>
                  <a:pt x="28845" y="1854657"/>
                </a:lnTo>
                <a:lnTo>
                  <a:pt x="32285" y="1850951"/>
                </a:lnTo>
                <a:lnTo>
                  <a:pt x="35726" y="1847510"/>
                </a:lnTo>
                <a:lnTo>
                  <a:pt x="39431" y="1844334"/>
                </a:lnTo>
                <a:lnTo>
                  <a:pt x="43400" y="1841158"/>
                </a:lnTo>
                <a:lnTo>
                  <a:pt x="47634" y="1838246"/>
                </a:lnTo>
                <a:lnTo>
                  <a:pt x="51604" y="1835599"/>
                </a:lnTo>
                <a:lnTo>
                  <a:pt x="56103" y="1832688"/>
                </a:lnTo>
                <a:lnTo>
                  <a:pt x="60601" y="1830570"/>
                </a:lnTo>
                <a:lnTo>
                  <a:pt x="65100" y="1828188"/>
                </a:lnTo>
                <a:lnTo>
                  <a:pt x="69599" y="1826335"/>
                </a:lnTo>
                <a:lnTo>
                  <a:pt x="74362" y="1824218"/>
                </a:lnTo>
                <a:lnTo>
                  <a:pt x="79391" y="1822894"/>
                </a:lnTo>
                <a:lnTo>
                  <a:pt x="84154" y="1821571"/>
                </a:lnTo>
                <a:lnTo>
                  <a:pt x="89182" y="1820247"/>
                </a:lnTo>
                <a:lnTo>
                  <a:pt x="94210" y="1819189"/>
                </a:lnTo>
                <a:lnTo>
                  <a:pt x="99503" y="1818659"/>
                </a:lnTo>
                <a:lnTo>
                  <a:pt x="103737" y="1775516"/>
                </a:lnTo>
                <a:lnTo>
                  <a:pt x="106383" y="1751694"/>
                </a:lnTo>
                <a:lnTo>
                  <a:pt x="108765" y="1727078"/>
                </a:lnTo>
                <a:lnTo>
                  <a:pt x="112205" y="1701668"/>
                </a:lnTo>
                <a:lnTo>
                  <a:pt x="115646" y="1675993"/>
                </a:lnTo>
                <a:lnTo>
                  <a:pt x="119615" y="1650319"/>
                </a:lnTo>
                <a:lnTo>
                  <a:pt x="123585" y="1624909"/>
                </a:lnTo>
                <a:lnTo>
                  <a:pt x="126231" y="1609028"/>
                </a:lnTo>
                <a:lnTo>
                  <a:pt x="129142" y="1593676"/>
                </a:lnTo>
                <a:lnTo>
                  <a:pt x="132053" y="1578854"/>
                </a:lnTo>
                <a:lnTo>
                  <a:pt x="135228" y="1563767"/>
                </a:lnTo>
                <a:lnTo>
                  <a:pt x="138669" y="1549473"/>
                </a:lnTo>
                <a:lnTo>
                  <a:pt x="142374" y="1535710"/>
                </a:lnTo>
                <a:lnTo>
                  <a:pt x="146343" y="1521946"/>
                </a:lnTo>
                <a:lnTo>
                  <a:pt x="150313" y="1508976"/>
                </a:lnTo>
                <a:lnTo>
                  <a:pt x="155605" y="1493889"/>
                </a:lnTo>
                <a:lnTo>
                  <a:pt x="161163" y="1479332"/>
                </a:lnTo>
                <a:lnTo>
                  <a:pt x="166985" y="1464509"/>
                </a:lnTo>
                <a:lnTo>
                  <a:pt x="173071" y="1449951"/>
                </a:lnTo>
                <a:lnTo>
                  <a:pt x="179687" y="1435394"/>
                </a:lnTo>
                <a:lnTo>
                  <a:pt x="186568" y="1421365"/>
                </a:lnTo>
                <a:lnTo>
                  <a:pt x="193713" y="1407337"/>
                </a:lnTo>
                <a:lnTo>
                  <a:pt x="201387" y="1393309"/>
                </a:lnTo>
                <a:lnTo>
                  <a:pt x="209062" y="1379810"/>
                </a:lnTo>
                <a:lnTo>
                  <a:pt x="217265" y="1366046"/>
                </a:lnTo>
                <a:lnTo>
                  <a:pt x="225734" y="1352547"/>
                </a:lnTo>
                <a:lnTo>
                  <a:pt x="234467" y="1339048"/>
                </a:lnTo>
                <a:lnTo>
                  <a:pt x="243729" y="1325814"/>
                </a:lnTo>
                <a:lnTo>
                  <a:pt x="252991" y="1312844"/>
                </a:lnTo>
                <a:lnTo>
                  <a:pt x="262783" y="1299874"/>
                </a:lnTo>
                <a:lnTo>
                  <a:pt x="272574" y="1286905"/>
                </a:lnTo>
                <a:lnTo>
                  <a:pt x="282630" y="1274200"/>
                </a:lnTo>
                <a:lnTo>
                  <a:pt x="293216" y="1261495"/>
                </a:lnTo>
                <a:lnTo>
                  <a:pt x="304066" y="1249055"/>
                </a:lnTo>
                <a:lnTo>
                  <a:pt x="314916" y="1236614"/>
                </a:lnTo>
                <a:lnTo>
                  <a:pt x="326295" y="1224174"/>
                </a:lnTo>
                <a:lnTo>
                  <a:pt x="337674" y="1211734"/>
                </a:lnTo>
                <a:lnTo>
                  <a:pt x="349583" y="1199558"/>
                </a:lnTo>
                <a:lnTo>
                  <a:pt x="361756" y="1187118"/>
                </a:lnTo>
                <a:lnTo>
                  <a:pt x="374194" y="1174678"/>
                </a:lnTo>
                <a:lnTo>
                  <a:pt x="386896" y="1162767"/>
                </a:lnTo>
                <a:lnTo>
                  <a:pt x="399864" y="1150327"/>
                </a:lnTo>
                <a:lnTo>
                  <a:pt x="413095" y="1137886"/>
                </a:lnTo>
                <a:lnTo>
                  <a:pt x="440617" y="1113271"/>
                </a:lnTo>
                <a:lnTo>
                  <a:pt x="468933" y="1088125"/>
                </a:lnTo>
                <a:lnTo>
                  <a:pt x="469198" y="1087331"/>
                </a:lnTo>
                <a:lnTo>
                  <a:pt x="470786" y="1083890"/>
                </a:lnTo>
                <a:lnTo>
                  <a:pt x="472374" y="1079126"/>
                </a:lnTo>
                <a:lnTo>
                  <a:pt x="473961" y="1073303"/>
                </a:lnTo>
                <a:lnTo>
                  <a:pt x="475814" y="1066156"/>
                </a:lnTo>
                <a:lnTo>
                  <a:pt x="478460" y="1054510"/>
                </a:lnTo>
                <a:lnTo>
                  <a:pt x="479519" y="1049746"/>
                </a:lnTo>
                <a:lnTo>
                  <a:pt x="480577" y="1044982"/>
                </a:lnTo>
                <a:lnTo>
                  <a:pt x="481371" y="1039952"/>
                </a:lnTo>
                <a:lnTo>
                  <a:pt x="481900" y="1033865"/>
                </a:lnTo>
                <a:lnTo>
                  <a:pt x="482165" y="1026718"/>
                </a:lnTo>
                <a:lnTo>
                  <a:pt x="482430" y="1017719"/>
                </a:lnTo>
                <a:lnTo>
                  <a:pt x="482430" y="1010308"/>
                </a:lnTo>
                <a:lnTo>
                  <a:pt x="482165" y="1005279"/>
                </a:lnTo>
                <a:lnTo>
                  <a:pt x="481636" y="1001838"/>
                </a:lnTo>
                <a:lnTo>
                  <a:pt x="481106" y="999455"/>
                </a:lnTo>
                <a:lnTo>
                  <a:pt x="479254" y="994426"/>
                </a:lnTo>
                <a:lnTo>
                  <a:pt x="478460" y="990456"/>
                </a:lnTo>
                <a:lnTo>
                  <a:pt x="477402" y="984633"/>
                </a:lnTo>
                <a:lnTo>
                  <a:pt x="476343" y="978810"/>
                </a:lnTo>
                <a:lnTo>
                  <a:pt x="475549" y="973516"/>
                </a:lnTo>
                <a:lnTo>
                  <a:pt x="472903" y="964517"/>
                </a:lnTo>
                <a:lnTo>
                  <a:pt x="470786" y="957900"/>
                </a:lnTo>
                <a:lnTo>
                  <a:pt x="468933" y="953665"/>
                </a:lnTo>
                <a:lnTo>
                  <a:pt x="440617" y="928520"/>
                </a:lnTo>
                <a:lnTo>
                  <a:pt x="413095" y="903904"/>
                </a:lnTo>
                <a:lnTo>
                  <a:pt x="399864" y="891463"/>
                </a:lnTo>
                <a:lnTo>
                  <a:pt x="386896" y="879288"/>
                </a:lnTo>
                <a:lnTo>
                  <a:pt x="374194" y="866848"/>
                </a:lnTo>
                <a:lnTo>
                  <a:pt x="361756" y="854407"/>
                </a:lnTo>
                <a:lnTo>
                  <a:pt x="349583" y="841967"/>
                </a:lnTo>
                <a:lnTo>
                  <a:pt x="337674" y="829792"/>
                </a:lnTo>
                <a:lnTo>
                  <a:pt x="326295" y="817351"/>
                </a:lnTo>
                <a:lnTo>
                  <a:pt x="314916" y="804911"/>
                </a:lnTo>
                <a:lnTo>
                  <a:pt x="304066" y="792736"/>
                </a:lnTo>
                <a:lnTo>
                  <a:pt x="293216" y="780031"/>
                </a:lnTo>
                <a:lnTo>
                  <a:pt x="282630" y="767590"/>
                </a:lnTo>
                <a:lnTo>
                  <a:pt x="272574" y="754885"/>
                </a:lnTo>
                <a:lnTo>
                  <a:pt x="262783" y="742180"/>
                </a:lnTo>
                <a:lnTo>
                  <a:pt x="252991" y="728946"/>
                </a:lnTo>
                <a:lnTo>
                  <a:pt x="243729" y="715712"/>
                </a:lnTo>
                <a:lnTo>
                  <a:pt x="234467" y="702478"/>
                </a:lnTo>
                <a:lnTo>
                  <a:pt x="225734" y="689243"/>
                </a:lnTo>
                <a:lnTo>
                  <a:pt x="217265" y="675480"/>
                </a:lnTo>
                <a:lnTo>
                  <a:pt x="209062" y="661981"/>
                </a:lnTo>
                <a:lnTo>
                  <a:pt x="201387" y="648217"/>
                </a:lnTo>
                <a:lnTo>
                  <a:pt x="193713" y="634188"/>
                </a:lnTo>
                <a:lnTo>
                  <a:pt x="186568" y="620160"/>
                </a:lnTo>
                <a:lnTo>
                  <a:pt x="179687" y="606132"/>
                </a:lnTo>
                <a:lnTo>
                  <a:pt x="173071" y="591839"/>
                </a:lnTo>
                <a:lnTo>
                  <a:pt x="166985" y="577016"/>
                </a:lnTo>
                <a:lnTo>
                  <a:pt x="161163" y="562458"/>
                </a:lnTo>
                <a:lnTo>
                  <a:pt x="155605" y="547636"/>
                </a:lnTo>
                <a:lnTo>
                  <a:pt x="150313" y="532814"/>
                </a:lnTo>
                <a:lnTo>
                  <a:pt x="146343" y="519579"/>
                </a:lnTo>
                <a:lnTo>
                  <a:pt x="142374" y="506080"/>
                </a:lnTo>
                <a:lnTo>
                  <a:pt x="138669" y="492052"/>
                </a:lnTo>
                <a:lnTo>
                  <a:pt x="135228" y="477759"/>
                </a:lnTo>
                <a:lnTo>
                  <a:pt x="132053" y="462936"/>
                </a:lnTo>
                <a:lnTo>
                  <a:pt x="129142" y="447849"/>
                </a:lnTo>
                <a:lnTo>
                  <a:pt x="126231" y="432762"/>
                </a:lnTo>
                <a:lnTo>
                  <a:pt x="123585" y="416881"/>
                </a:lnTo>
                <a:lnTo>
                  <a:pt x="118292" y="385648"/>
                </a:lnTo>
                <a:lnTo>
                  <a:pt x="113793" y="353886"/>
                </a:lnTo>
                <a:lnTo>
                  <a:pt x="110088" y="322653"/>
                </a:lnTo>
                <a:lnTo>
                  <a:pt x="106383" y="292214"/>
                </a:lnTo>
                <a:lnTo>
                  <a:pt x="102678" y="255952"/>
                </a:lnTo>
                <a:lnTo>
                  <a:pt x="99503" y="223131"/>
                </a:lnTo>
                <a:lnTo>
                  <a:pt x="94210" y="222337"/>
                </a:lnTo>
                <a:lnTo>
                  <a:pt x="89182" y="221543"/>
                </a:lnTo>
                <a:lnTo>
                  <a:pt x="84154" y="220219"/>
                </a:lnTo>
                <a:lnTo>
                  <a:pt x="79391" y="218896"/>
                </a:lnTo>
                <a:lnTo>
                  <a:pt x="74362" y="217308"/>
                </a:lnTo>
                <a:lnTo>
                  <a:pt x="69599" y="215455"/>
                </a:lnTo>
                <a:lnTo>
                  <a:pt x="65100" y="213602"/>
                </a:lnTo>
                <a:lnTo>
                  <a:pt x="60601" y="211220"/>
                </a:lnTo>
                <a:lnTo>
                  <a:pt x="56103" y="208838"/>
                </a:lnTo>
                <a:lnTo>
                  <a:pt x="51604" y="206191"/>
                </a:lnTo>
                <a:lnTo>
                  <a:pt x="47634" y="203544"/>
                </a:lnTo>
                <a:lnTo>
                  <a:pt x="43400" y="200368"/>
                </a:lnTo>
                <a:lnTo>
                  <a:pt x="39431" y="197191"/>
                </a:lnTo>
                <a:lnTo>
                  <a:pt x="35726" y="194280"/>
                </a:lnTo>
                <a:lnTo>
                  <a:pt x="32285" y="190574"/>
                </a:lnTo>
                <a:lnTo>
                  <a:pt x="28845" y="186869"/>
                </a:lnTo>
                <a:lnTo>
                  <a:pt x="25405" y="183163"/>
                </a:lnTo>
                <a:lnTo>
                  <a:pt x="22229" y="179193"/>
                </a:lnTo>
                <a:lnTo>
                  <a:pt x="19583" y="174958"/>
                </a:lnTo>
                <a:lnTo>
                  <a:pt x="16672" y="171252"/>
                </a:lnTo>
                <a:lnTo>
                  <a:pt x="14290" y="166753"/>
                </a:lnTo>
                <a:lnTo>
                  <a:pt x="11644" y="162253"/>
                </a:lnTo>
                <a:lnTo>
                  <a:pt x="9791" y="157753"/>
                </a:lnTo>
                <a:lnTo>
                  <a:pt x="7674" y="152989"/>
                </a:lnTo>
                <a:lnTo>
                  <a:pt x="5822" y="148225"/>
                </a:lnTo>
                <a:lnTo>
                  <a:pt x="4499" y="143460"/>
                </a:lnTo>
                <a:lnTo>
                  <a:pt x="2911" y="138166"/>
                </a:lnTo>
                <a:lnTo>
                  <a:pt x="1852" y="133137"/>
                </a:lnTo>
                <a:lnTo>
                  <a:pt x="1059" y="128108"/>
                </a:lnTo>
                <a:lnTo>
                  <a:pt x="529" y="122815"/>
                </a:lnTo>
                <a:lnTo>
                  <a:pt x="265" y="117786"/>
                </a:lnTo>
                <a:lnTo>
                  <a:pt x="0" y="112227"/>
                </a:lnTo>
                <a:lnTo>
                  <a:pt x="265" y="106404"/>
                </a:lnTo>
                <a:lnTo>
                  <a:pt x="529" y="100846"/>
                </a:lnTo>
                <a:lnTo>
                  <a:pt x="1323" y="95287"/>
                </a:lnTo>
                <a:lnTo>
                  <a:pt x="2117" y="89729"/>
                </a:lnTo>
                <a:lnTo>
                  <a:pt x="3440" y="84435"/>
                </a:lnTo>
                <a:lnTo>
                  <a:pt x="5028" y="78877"/>
                </a:lnTo>
                <a:lnTo>
                  <a:pt x="6881" y="73583"/>
                </a:lnTo>
                <a:lnTo>
                  <a:pt x="8733" y="68554"/>
                </a:lnTo>
                <a:lnTo>
                  <a:pt x="11115" y="63525"/>
                </a:lnTo>
                <a:lnTo>
                  <a:pt x="13232" y="58761"/>
                </a:lnTo>
                <a:lnTo>
                  <a:pt x="16143" y="53996"/>
                </a:lnTo>
                <a:lnTo>
                  <a:pt x="19054" y="49497"/>
                </a:lnTo>
                <a:lnTo>
                  <a:pt x="22229" y="45262"/>
                </a:lnTo>
                <a:lnTo>
                  <a:pt x="25405" y="41027"/>
                </a:lnTo>
                <a:lnTo>
                  <a:pt x="29110" y="36792"/>
                </a:lnTo>
                <a:lnTo>
                  <a:pt x="32815" y="32821"/>
                </a:lnTo>
                <a:lnTo>
                  <a:pt x="36784" y="29380"/>
                </a:lnTo>
                <a:lnTo>
                  <a:pt x="40754" y="25675"/>
                </a:lnTo>
                <a:lnTo>
                  <a:pt x="44988" y="22499"/>
                </a:lnTo>
                <a:lnTo>
                  <a:pt x="49222" y="19058"/>
                </a:lnTo>
                <a:lnTo>
                  <a:pt x="53721" y="16411"/>
                </a:lnTo>
                <a:lnTo>
                  <a:pt x="58484" y="13499"/>
                </a:lnTo>
                <a:lnTo>
                  <a:pt x="63248" y="11382"/>
                </a:lnTo>
                <a:lnTo>
                  <a:pt x="68540" y="9000"/>
                </a:lnTo>
                <a:lnTo>
                  <a:pt x="73569" y="6882"/>
                </a:lnTo>
                <a:lnTo>
                  <a:pt x="78861" y="5029"/>
                </a:lnTo>
                <a:lnTo>
                  <a:pt x="83889" y="3706"/>
                </a:lnTo>
                <a:lnTo>
                  <a:pt x="89447" y="2382"/>
                </a:lnTo>
                <a:lnTo>
                  <a:pt x="94739" y="1324"/>
                </a:lnTo>
                <a:lnTo>
                  <a:pt x="100561" y="530"/>
                </a:lnTo>
                <a:lnTo>
                  <a:pt x="106119" y="265"/>
                </a:lnTo>
                <a:lnTo>
                  <a:pt x="111941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7259638" y="3481388"/>
            <a:ext cx="720725" cy="719138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6472238" y="4803775"/>
            <a:ext cx="720725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 bwMode="auto">
          <a:xfrm>
            <a:off x="6472238" y="2157413"/>
            <a:ext cx="720725" cy="7207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5011738" y="2112963"/>
            <a:ext cx="628650" cy="720725"/>
          </a:xfrm>
          <a:custGeom>
            <a:avLst/>
            <a:gdLst>
              <a:gd name="T0" fmla="*/ 928882 w 1282700"/>
              <a:gd name="T1" fmla="*/ 1017606 h 1516063"/>
              <a:gd name="T2" fmla="*/ 953834 w 1282700"/>
              <a:gd name="T3" fmla="*/ 1109512 h 1516063"/>
              <a:gd name="T4" fmla="*/ 917237 w 1282700"/>
              <a:gd name="T5" fmla="*/ 1195446 h 1516063"/>
              <a:gd name="T6" fmla="*/ 718619 w 1282700"/>
              <a:gd name="T7" fmla="*/ 1214690 h 1516063"/>
              <a:gd name="T8" fmla="*/ 666385 w 1282700"/>
              <a:gd name="T9" fmla="*/ 1138046 h 1516063"/>
              <a:gd name="T10" fmla="*/ 672706 w 1282700"/>
              <a:gd name="T11" fmla="*/ 1042491 h 1516063"/>
              <a:gd name="T12" fmla="*/ 734255 w 1282700"/>
              <a:gd name="T13" fmla="*/ 973146 h 1516063"/>
              <a:gd name="T14" fmla="*/ 673760 w 1282700"/>
              <a:gd name="T15" fmla="*/ 453398 h 1516063"/>
              <a:gd name="T16" fmla="*/ 520784 w 1282700"/>
              <a:gd name="T17" fmla="*/ 504920 h 1516063"/>
              <a:gd name="T18" fmla="*/ 387096 w 1282700"/>
              <a:gd name="T19" fmla="*/ 590347 h 1516063"/>
              <a:gd name="T20" fmla="*/ 278018 w 1282700"/>
              <a:gd name="T21" fmla="*/ 704694 h 1516063"/>
              <a:gd name="T22" fmla="*/ 198869 w 1282700"/>
              <a:gd name="T23" fmla="*/ 842641 h 1516063"/>
              <a:gd name="T24" fmla="*/ 154306 w 1282700"/>
              <a:gd name="T25" fmla="*/ 998871 h 1516063"/>
              <a:gd name="T26" fmla="*/ 150316 w 1282700"/>
              <a:gd name="T27" fmla="*/ 1166401 h 1516063"/>
              <a:gd name="T28" fmla="*/ 186897 w 1282700"/>
              <a:gd name="T29" fmla="*/ 1325623 h 1516063"/>
              <a:gd name="T30" fmla="*/ 259394 w 1282700"/>
              <a:gd name="T31" fmla="*/ 1467558 h 1516063"/>
              <a:gd name="T32" fmla="*/ 363152 w 1282700"/>
              <a:gd name="T33" fmla="*/ 1587224 h 1516063"/>
              <a:gd name="T34" fmla="*/ 492184 w 1282700"/>
              <a:gd name="T35" fmla="*/ 1678967 h 1516063"/>
              <a:gd name="T36" fmla="*/ 641834 w 1282700"/>
              <a:gd name="T37" fmla="*/ 1737802 h 1516063"/>
              <a:gd name="T38" fmla="*/ 806783 w 1282700"/>
              <a:gd name="T39" fmla="*/ 1758410 h 1516063"/>
              <a:gd name="T40" fmla="*/ 971398 w 1282700"/>
              <a:gd name="T41" fmla="*/ 1737802 h 1516063"/>
              <a:gd name="T42" fmla="*/ 1120716 w 1282700"/>
              <a:gd name="T43" fmla="*/ 1678967 h 1516063"/>
              <a:gd name="T44" fmla="*/ 1249748 w 1282700"/>
              <a:gd name="T45" fmla="*/ 1587224 h 1516063"/>
              <a:gd name="T46" fmla="*/ 1353506 w 1282700"/>
              <a:gd name="T47" fmla="*/ 1467558 h 1516063"/>
              <a:gd name="T48" fmla="*/ 1426336 w 1282700"/>
              <a:gd name="T49" fmla="*/ 1325623 h 1516063"/>
              <a:gd name="T50" fmla="*/ 1462585 w 1282700"/>
              <a:gd name="T51" fmla="*/ 1166401 h 1516063"/>
              <a:gd name="T52" fmla="*/ 1458594 w 1282700"/>
              <a:gd name="T53" fmla="*/ 998871 h 1516063"/>
              <a:gd name="T54" fmla="*/ 1414031 w 1282700"/>
              <a:gd name="T55" fmla="*/ 842641 h 1516063"/>
              <a:gd name="T56" fmla="*/ 1334882 w 1282700"/>
              <a:gd name="T57" fmla="*/ 704694 h 1516063"/>
              <a:gd name="T58" fmla="*/ 1225804 w 1282700"/>
              <a:gd name="T59" fmla="*/ 590347 h 1516063"/>
              <a:gd name="T60" fmla="*/ 1092449 w 1282700"/>
              <a:gd name="T61" fmla="*/ 504920 h 1516063"/>
              <a:gd name="T62" fmla="*/ 939140 w 1282700"/>
              <a:gd name="T63" fmla="*/ 453398 h 1516063"/>
              <a:gd name="T64" fmla="*/ 953107 w 1282700"/>
              <a:gd name="T65" fmla="*/ 0 h 1516063"/>
              <a:gd name="T66" fmla="*/ 979380 w 1282700"/>
              <a:gd name="T67" fmla="*/ 312459 h 1516063"/>
              <a:gd name="T68" fmla="*/ 1113732 w 1282700"/>
              <a:gd name="T69" fmla="*/ 354342 h 1516063"/>
              <a:gd name="T70" fmla="*/ 1236446 w 1282700"/>
              <a:gd name="T71" fmla="*/ 418163 h 1516063"/>
              <a:gd name="T72" fmla="*/ 1467573 w 1282700"/>
              <a:gd name="T73" fmla="*/ 638879 h 1516063"/>
              <a:gd name="T74" fmla="*/ 1545723 w 1282700"/>
              <a:gd name="T75" fmla="*/ 777822 h 1516063"/>
              <a:gd name="T76" fmla="*/ 1595275 w 1282700"/>
              <a:gd name="T77" fmla="*/ 932723 h 1516063"/>
              <a:gd name="T78" fmla="*/ 1612900 w 1282700"/>
              <a:gd name="T79" fmla="*/ 1099256 h 1516063"/>
              <a:gd name="T80" fmla="*/ 1587626 w 1282700"/>
              <a:gd name="T81" fmla="*/ 1300692 h 1516063"/>
              <a:gd name="T82" fmla="*/ 1515461 w 1282700"/>
              <a:gd name="T83" fmla="*/ 1483181 h 1516063"/>
              <a:gd name="T84" fmla="*/ 1403389 w 1282700"/>
              <a:gd name="T85" fmla="*/ 1641073 h 1516063"/>
              <a:gd name="T86" fmla="*/ 1257397 w 1282700"/>
              <a:gd name="T87" fmla="*/ 1767718 h 1516063"/>
              <a:gd name="T88" fmla="*/ 1083470 w 1282700"/>
              <a:gd name="T89" fmla="*/ 1856137 h 1516063"/>
              <a:gd name="T90" fmla="*/ 888925 w 1282700"/>
              <a:gd name="T91" fmla="*/ 1901012 h 1516063"/>
              <a:gd name="T92" fmla="*/ 683737 w 1282700"/>
              <a:gd name="T93" fmla="*/ 1895693 h 1516063"/>
              <a:gd name="T94" fmla="*/ 492517 w 1282700"/>
              <a:gd name="T95" fmla="*/ 1841844 h 1516063"/>
              <a:gd name="T96" fmla="*/ 323910 w 1282700"/>
              <a:gd name="T97" fmla="*/ 1745115 h 1516063"/>
              <a:gd name="T98" fmla="*/ 184237 w 1282700"/>
              <a:gd name="T99" fmla="*/ 1611821 h 1516063"/>
              <a:gd name="T100" fmla="*/ 79814 w 1282700"/>
              <a:gd name="T101" fmla="*/ 1448612 h 1516063"/>
              <a:gd name="T102" fmla="*/ 16628 w 1282700"/>
              <a:gd name="T103" fmla="*/ 1261468 h 1516063"/>
              <a:gd name="T104" fmla="*/ 1330 w 1282700"/>
              <a:gd name="T105" fmla="*/ 1059700 h 1516063"/>
              <a:gd name="T106" fmla="*/ 32591 w 1282700"/>
              <a:gd name="T107" fmla="*/ 871892 h 1516063"/>
              <a:gd name="T108" fmla="*/ 105088 w 1282700"/>
              <a:gd name="T109" fmla="*/ 701702 h 1516063"/>
              <a:gd name="T110" fmla="*/ 212837 w 1282700"/>
              <a:gd name="T111" fmla="*/ 554448 h 1516063"/>
              <a:gd name="T112" fmla="*/ 350183 w 1282700"/>
              <a:gd name="T113" fmla="*/ 434783 h 1516063"/>
              <a:gd name="T114" fmla="*/ 512802 w 1282700"/>
              <a:gd name="T115" fmla="*/ 348691 h 1516063"/>
              <a:gd name="T116" fmla="*/ 695043 w 1282700"/>
              <a:gd name="T117" fmla="*/ 301157 h 15160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282700" h="1516063">
                <a:moveTo>
                  <a:pt x="583935" y="525463"/>
                </a:moveTo>
                <a:lnTo>
                  <a:pt x="700617" y="525463"/>
                </a:lnTo>
                <a:lnTo>
                  <a:pt x="700617" y="774462"/>
                </a:lnTo>
                <a:lnTo>
                  <a:pt x="706967" y="778423"/>
                </a:lnTo>
                <a:lnTo>
                  <a:pt x="712788" y="782648"/>
                </a:lnTo>
                <a:lnTo>
                  <a:pt x="718873" y="787401"/>
                </a:lnTo>
                <a:lnTo>
                  <a:pt x="724429" y="792682"/>
                </a:lnTo>
                <a:lnTo>
                  <a:pt x="729456" y="797963"/>
                </a:lnTo>
                <a:lnTo>
                  <a:pt x="734484" y="803508"/>
                </a:lnTo>
                <a:lnTo>
                  <a:pt x="738717" y="809845"/>
                </a:lnTo>
                <a:lnTo>
                  <a:pt x="742686" y="815918"/>
                </a:lnTo>
                <a:lnTo>
                  <a:pt x="746390" y="822519"/>
                </a:lnTo>
                <a:lnTo>
                  <a:pt x="749565" y="829649"/>
                </a:lnTo>
                <a:lnTo>
                  <a:pt x="752475" y="836514"/>
                </a:lnTo>
                <a:lnTo>
                  <a:pt x="754592" y="843643"/>
                </a:lnTo>
                <a:lnTo>
                  <a:pt x="756444" y="851301"/>
                </a:lnTo>
                <a:lnTo>
                  <a:pt x="757767" y="858958"/>
                </a:lnTo>
                <a:lnTo>
                  <a:pt x="758561" y="866880"/>
                </a:lnTo>
                <a:lnTo>
                  <a:pt x="758825" y="874801"/>
                </a:lnTo>
                <a:lnTo>
                  <a:pt x="758561" y="882987"/>
                </a:lnTo>
                <a:lnTo>
                  <a:pt x="757767" y="890644"/>
                </a:lnTo>
                <a:lnTo>
                  <a:pt x="756444" y="898038"/>
                </a:lnTo>
                <a:lnTo>
                  <a:pt x="754592" y="905695"/>
                </a:lnTo>
                <a:lnTo>
                  <a:pt x="752475" y="912824"/>
                </a:lnTo>
                <a:lnTo>
                  <a:pt x="749565" y="920218"/>
                </a:lnTo>
                <a:lnTo>
                  <a:pt x="746390" y="926819"/>
                </a:lnTo>
                <a:lnTo>
                  <a:pt x="742686" y="933420"/>
                </a:lnTo>
                <a:lnTo>
                  <a:pt x="738717" y="939757"/>
                </a:lnTo>
                <a:lnTo>
                  <a:pt x="734484" y="945831"/>
                </a:lnTo>
                <a:lnTo>
                  <a:pt x="729456" y="951376"/>
                </a:lnTo>
                <a:lnTo>
                  <a:pt x="724429" y="956921"/>
                </a:lnTo>
                <a:lnTo>
                  <a:pt x="718873" y="961938"/>
                </a:lnTo>
                <a:lnTo>
                  <a:pt x="712788" y="966691"/>
                </a:lnTo>
                <a:lnTo>
                  <a:pt x="706967" y="970915"/>
                </a:lnTo>
                <a:lnTo>
                  <a:pt x="700617" y="975140"/>
                </a:lnTo>
                <a:lnTo>
                  <a:pt x="700617" y="1049338"/>
                </a:lnTo>
                <a:lnTo>
                  <a:pt x="583935" y="1049338"/>
                </a:lnTo>
                <a:lnTo>
                  <a:pt x="583935" y="975140"/>
                </a:lnTo>
                <a:lnTo>
                  <a:pt x="577585" y="970915"/>
                </a:lnTo>
                <a:lnTo>
                  <a:pt x="571500" y="966691"/>
                </a:lnTo>
                <a:lnTo>
                  <a:pt x="565679" y="961938"/>
                </a:lnTo>
                <a:lnTo>
                  <a:pt x="560123" y="956921"/>
                </a:lnTo>
                <a:lnTo>
                  <a:pt x="555096" y="951376"/>
                </a:lnTo>
                <a:lnTo>
                  <a:pt x="550333" y="945831"/>
                </a:lnTo>
                <a:lnTo>
                  <a:pt x="545835" y="939757"/>
                </a:lnTo>
                <a:lnTo>
                  <a:pt x="541602" y="933420"/>
                </a:lnTo>
                <a:lnTo>
                  <a:pt x="538162" y="926819"/>
                </a:lnTo>
                <a:lnTo>
                  <a:pt x="534987" y="920218"/>
                </a:lnTo>
                <a:lnTo>
                  <a:pt x="532077" y="912824"/>
                </a:lnTo>
                <a:lnTo>
                  <a:pt x="529960" y="905695"/>
                </a:lnTo>
                <a:lnTo>
                  <a:pt x="528108" y="898038"/>
                </a:lnTo>
                <a:lnTo>
                  <a:pt x="526785" y="890644"/>
                </a:lnTo>
                <a:lnTo>
                  <a:pt x="525727" y="882987"/>
                </a:lnTo>
                <a:lnTo>
                  <a:pt x="525462" y="874801"/>
                </a:lnTo>
                <a:lnTo>
                  <a:pt x="525727" y="866880"/>
                </a:lnTo>
                <a:lnTo>
                  <a:pt x="526785" y="858958"/>
                </a:lnTo>
                <a:lnTo>
                  <a:pt x="528108" y="851301"/>
                </a:lnTo>
                <a:lnTo>
                  <a:pt x="529960" y="843643"/>
                </a:lnTo>
                <a:lnTo>
                  <a:pt x="532077" y="836514"/>
                </a:lnTo>
                <a:lnTo>
                  <a:pt x="534987" y="829649"/>
                </a:lnTo>
                <a:lnTo>
                  <a:pt x="538162" y="822519"/>
                </a:lnTo>
                <a:lnTo>
                  <a:pt x="541602" y="815918"/>
                </a:lnTo>
                <a:lnTo>
                  <a:pt x="545835" y="809845"/>
                </a:lnTo>
                <a:lnTo>
                  <a:pt x="550333" y="803508"/>
                </a:lnTo>
                <a:lnTo>
                  <a:pt x="555096" y="797963"/>
                </a:lnTo>
                <a:lnTo>
                  <a:pt x="560123" y="792682"/>
                </a:lnTo>
                <a:lnTo>
                  <a:pt x="565679" y="787401"/>
                </a:lnTo>
                <a:lnTo>
                  <a:pt x="571500" y="782648"/>
                </a:lnTo>
                <a:lnTo>
                  <a:pt x="577585" y="778423"/>
                </a:lnTo>
                <a:lnTo>
                  <a:pt x="583935" y="774462"/>
                </a:lnTo>
                <a:lnTo>
                  <a:pt x="583935" y="525463"/>
                </a:lnTo>
                <a:close/>
                <a:moveTo>
                  <a:pt x="641615" y="349983"/>
                </a:moveTo>
                <a:lnTo>
                  <a:pt x="627862" y="350247"/>
                </a:lnTo>
                <a:lnTo>
                  <a:pt x="614374" y="350512"/>
                </a:lnTo>
                <a:lnTo>
                  <a:pt x="601150" y="351570"/>
                </a:lnTo>
                <a:lnTo>
                  <a:pt x="587926" y="352628"/>
                </a:lnTo>
                <a:lnTo>
                  <a:pt x="574703" y="354216"/>
                </a:lnTo>
                <a:lnTo>
                  <a:pt x="561479" y="356067"/>
                </a:lnTo>
                <a:lnTo>
                  <a:pt x="548784" y="358184"/>
                </a:lnTo>
                <a:lnTo>
                  <a:pt x="535825" y="360829"/>
                </a:lnTo>
                <a:lnTo>
                  <a:pt x="522866" y="363474"/>
                </a:lnTo>
                <a:lnTo>
                  <a:pt x="510435" y="366649"/>
                </a:lnTo>
                <a:lnTo>
                  <a:pt x="498005" y="369823"/>
                </a:lnTo>
                <a:lnTo>
                  <a:pt x="485575" y="373527"/>
                </a:lnTo>
                <a:lnTo>
                  <a:pt x="473409" y="377759"/>
                </a:lnTo>
                <a:lnTo>
                  <a:pt x="461243" y="381992"/>
                </a:lnTo>
                <a:lnTo>
                  <a:pt x="449077" y="386489"/>
                </a:lnTo>
                <a:lnTo>
                  <a:pt x="437441" y="391251"/>
                </a:lnTo>
                <a:lnTo>
                  <a:pt x="425539" y="396541"/>
                </a:lnTo>
                <a:lnTo>
                  <a:pt x="414167" y="401832"/>
                </a:lnTo>
                <a:lnTo>
                  <a:pt x="402794" y="407388"/>
                </a:lnTo>
                <a:lnTo>
                  <a:pt x="391422" y="413207"/>
                </a:lnTo>
                <a:lnTo>
                  <a:pt x="380579" y="419556"/>
                </a:lnTo>
                <a:lnTo>
                  <a:pt x="369471" y="425905"/>
                </a:lnTo>
                <a:lnTo>
                  <a:pt x="358892" y="432519"/>
                </a:lnTo>
                <a:lnTo>
                  <a:pt x="348313" y="439661"/>
                </a:lnTo>
                <a:lnTo>
                  <a:pt x="337998" y="446804"/>
                </a:lnTo>
                <a:lnTo>
                  <a:pt x="327684" y="454475"/>
                </a:lnTo>
                <a:lnTo>
                  <a:pt x="317634" y="462147"/>
                </a:lnTo>
                <a:lnTo>
                  <a:pt x="307848" y="469818"/>
                </a:lnTo>
                <a:lnTo>
                  <a:pt x="298063" y="478019"/>
                </a:lnTo>
                <a:lnTo>
                  <a:pt x="288806" y="486484"/>
                </a:lnTo>
                <a:lnTo>
                  <a:pt x="279549" y="495214"/>
                </a:lnTo>
                <a:lnTo>
                  <a:pt x="270557" y="503679"/>
                </a:lnTo>
                <a:lnTo>
                  <a:pt x="261565" y="512938"/>
                </a:lnTo>
                <a:lnTo>
                  <a:pt x="253102" y="521932"/>
                </a:lnTo>
                <a:lnTo>
                  <a:pt x="244903" y="531455"/>
                </a:lnTo>
                <a:lnTo>
                  <a:pt x="236705" y="540979"/>
                </a:lnTo>
                <a:lnTo>
                  <a:pt x="228770" y="551031"/>
                </a:lnTo>
                <a:lnTo>
                  <a:pt x="221101" y="560819"/>
                </a:lnTo>
                <a:lnTo>
                  <a:pt x="213695" y="571136"/>
                </a:lnTo>
                <a:lnTo>
                  <a:pt x="206290" y="581453"/>
                </a:lnTo>
                <a:lnTo>
                  <a:pt x="199414" y="592035"/>
                </a:lnTo>
                <a:lnTo>
                  <a:pt x="192802" y="602881"/>
                </a:lnTo>
                <a:lnTo>
                  <a:pt x="186190" y="613727"/>
                </a:lnTo>
                <a:lnTo>
                  <a:pt x="180107" y="624837"/>
                </a:lnTo>
                <a:lnTo>
                  <a:pt x="174289" y="635948"/>
                </a:lnTo>
                <a:lnTo>
                  <a:pt x="168470" y="647587"/>
                </a:lnTo>
                <a:lnTo>
                  <a:pt x="163181" y="659227"/>
                </a:lnTo>
                <a:lnTo>
                  <a:pt x="158156" y="670602"/>
                </a:lnTo>
                <a:lnTo>
                  <a:pt x="153395" y="682506"/>
                </a:lnTo>
                <a:lnTo>
                  <a:pt x="148635" y="694410"/>
                </a:lnTo>
                <a:lnTo>
                  <a:pt x="144403" y="706579"/>
                </a:lnTo>
                <a:lnTo>
                  <a:pt x="140436" y="719012"/>
                </a:lnTo>
                <a:lnTo>
                  <a:pt x="136733" y="731181"/>
                </a:lnTo>
                <a:lnTo>
                  <a:pt x="133295" y="743614"/>
                </a:lnTo>
                <a:lnTo>
                  <a:pt x="130122" y="756577"/>
                </a:lnTo>
                <a:lnTo>
                  <a:pt x="127477" y="769010"/>
                </a:lnTo>
                <a:lnTo>
                  <a:pt x="124832" y="781972"/>
                </a:lnTo>
                <a:lnTo>
                  <a:pt x="122716" y="794935"/>
                </a:lnTo>
                <a:lnTo>
                  <a:pt x="121129" y="808161"/>
                </a:lnTo>
                <a:lnTo>
                  <a:pt x="119543" y="821124"/>
                </a:lnTo>
                <a:lnTo>
                  <a:pt x="118485" y="834351"/>
                </a:lnTo>
                <a:lnTo>
                  <a:pt x="117427" y="847842"/>
                </a:lnTo>
                <a:lnTo>
                  <a:pt x="116898" y="861069"/>
                </a:lnTo>
                <a:lnTo>
                  <a:pt x="116898" y="874825"/>
                </a:lnTo>
                <a:lnTo>
                  <a:pt x="116898" y="888316"/>
                </a:lnTo>
                <a:lnTo>
                  <a:pt x="117427" y="901808"/>
                </a:lnTo>
                <a:lnTo>
                  <a:pt x="118485" y="915035"/>
                </a:lnTo>
                <a:lnTo>
                  <a:pt x="119543" y="928261"/>
                </a:lnTo>
                <a:lnTo>
                  <a:pt x="121129" y="941488"/>
                </a:lnTo>
                <a:lnTo>
                  <a:pt x="122716" y="954451"/>
                </a:lnTo>
                <a:lnTo>
                  <a:pt x="124832" y="967413"/>
                </a:lnTo>
                <a:lnTo>
                  <a:pt x="127477" y="980375"/>
                </a:lnTo>
                <a:lnTo>
                  <a:pt x="130122" y="993073"/>
                </a:lnTo>
                <a:lnTo>
                  <a:pt x="133295" y="1005771"/>
                </a:lnTo>
                <a:lnTo>
                  <a:pt x="136733" y="1018469"/>
                </a:lnTo>
                <a:lnTo>
                  <a:pt x="140436" y="1030637"/>
                </a:lnTo>
                <a:lnTo>
                  <a:pt x="144403" y="1042806"/>
                </a:lnTo>
                <a:lnTo>
                  <a:pt x="148635" y="1054975"/>
                </a:lnTo>
                <a:lnTo>
                  <a:pt x="153395" y="1066879"/>
                </a:lnTo>
                <a:lnTo>
                  <a:pt x="158156" y="1078783"/>
                </a:lnTo>
                <a:lnTo>
                  <a:pt x="163181" y="1090687"/>
                </a:lnTo>
                <a:lnTo>
                  <a:pt x="168470" y="1102062"/>
                </a:lnTo>
                <a:lnTo>
                  <a:pt x="174289" y="1113437"/>
                </a:lnTo>
                <a:lnTo>
                  <a:pt x="180107" y="1124813"/>
                </a:lnTo>
                <a:lnTo>
                  <a:pt x="186190" y="1135659"/>
                </a:lnTo>
                <a:lnTo>
                  <a:pt x="192802" y="1146769"/>
                </a:lnTo>
                <a:lnTo>
                  <a:pt x="199414" y="1157351"/>
                </a:lnTo>
                <a:lnTo>
                  <a:pt x="206290" y="1167932"/>
                </a:lnTo>
                <a:lnTo>
                  <a:pt x="213695" y="1178249"/>
                </a:lnTo>
                <a:lnTo>
                  <a:pt x="221101" y="1188566"/>
                </a:lnTo>
                <a:lnTo>
                  <a:pt x="228770" y="1198354"/>
                </a:lnTo>
                <a:lnTo>
                  <a:pt x="236705" y="1208406"/>
                </a:lnTo>
                <a:lnTo>
                  <a:pt x="244903" y="1217930"/>
                </a:lnTo>
                <a:lnTo>
                  <a:pt x="253102" y="1227453"/>
                </a:lnTo>
                <a:lnTo>
                  <a:pt x="261565" y="1236447"/>
                </a:lnTo>
                <a:lnTo>
                  <a:pt x="270557" y="1245706"/>
                </a:lnTo>
                <a:lnTo>
                  <a:pt x="279549" y="1254436"/>
                </a:lnTo>
                <a:lnTo>
                  <a:pt x="288806" y="1263166"/>
                </a:lnTo>
                <a:lnTo>
                  <a:pt x="298063" y="1271366"/>
                </a:lnTo>
                <a:lnTo>
                  <a:pt x="307848" y="1279567"/>
                </a:lnTo>
                <a:lnTo>
                  <a:pt x="317634" y="1287503"/>
                </a:lnTo>
                <a:lnTo>
                  <a:pt x="327684" y="1295175"/>
                </a:lnTo>
                <a:lnTo>
                  <a:pt x="337998" y="1302582"/>
                </a:lnTo>
                <a:lnTo>
                  <a:pt x="348313" y="1309724"/>
                </a:lnTo>
                <a:lnTo>
                  <a:pt x="358892" y="1316867"/>
                </a:lnTo>
                <a:lnTo>
                  <a:pt x="369471" y="1323480"/>
                </a:lnTo>
                <a:lnTo>
                  <a:pt x="380579" y="1329829"/>
                </a:lnTo>
                <a:lnTo>
                  <a:pt x="391422" y="1336178"/>
                </a:lnTo>
                <a:lnTo>
                  <a:pt x="402794" y="1341998"/>
                </a:lnTo>
                <a:lnTo>
                  <a:pt x="414167" y="1347553"/>
                </a:lnTo>
                <a:lnTo>
                  <a:pt x="425539" y="1353108"/>
                </a:lnTo>
                <a:lnTo>
                  <a:pt x="437441" y="1358399"/>
                </a:lnTo>
                <a:lnTo>
                  <a:pt x="449077" y="1363161"/>
                </a:lnTo>
                <a:lnTo>
                  <a:pt x="461243" y="1367922"/>
                </a:lnTo>
                <a:lnTo>
                  <a:pt x="473409" y="1372155"/>
                </a:lnTo>
                <a:lnTo>
                  <a:pt x="485575" y="1375858"/>
                </a:lnTo>
                <a:lnTo>
                  <a:pt x="498005" y="1379562"/>
                </a:lnTo>
                <a:lnTo>
                  <a:pt x="510435" y="1383001"/>
                </a:lnTo>
                <a:lnTo>
                  <a:pt x="522866" y="1385911"/>
                </a:lnTo>
                <a:lnTo>
                  <a:pt x="535825" y="1389085"/>
                </a:lnTo>
                <a:lnTo>
                  <a:pt x="548784" y="1391466"/>
                </a:lnTo>
                <a:lnTo>
                  <a:pt x="561479" y="1393582"/>
                </a:lnTo>
                <a:lnTo>
                  <a:pt x="574703" y="1395434"/>
                </a:lnTo>
                <a:lnTo>
                  <a:pt x="587926" y="1396757"/>
                </a:lnTo>
                <a:lnTo>
                  <a:pt x="601150" y="1398080"/>
                </a:lnTo>
                <a:lnTo>
                  <a:pt x="614374" y="1398873"/>
                </a:lnTo>
                <a:lnTo>
                  <a:pt x="627862" y="1399402"/>
                </a:lnTo>
                <a:lnTo>
                  <a:pt x="641615" y="1399402"/>
                </a:lnTo>
                <a:lnTo>
                  <a:pt x="654838" y="1399402"/>
                </a:lnTo>
                <a:lnTo>
                  <a:pt x="668327" y="1398873"/>
                </a:lnTo>
                <a:lnTo>
                  <a:pt x="681815" y="1398080"/>
                </a:lnTo>
                <a:lnTo>
                  <a:pt x="695038" y="1396757"/>
                </a:lnTo>
                <a:lnTo>
                  <a:pt x="707998" y="1395434"/>
                </a:lnTo>
                <a:lnTo>
                  <a:pt x="721221" y="1393582"/>
                </a:lnTo>
                <a:lnTo>
                  <a:pt x="734181" y="1391466"/>
                </a:lnTo>
                <a:lnTo>
                  <a:pt x="746875" y="1389085"/>
                </a:lnTo>
                <a:lnTo>
                  <a:pt x="759835" y="1385911"/>
                </a:lnTo>
                <a:lnTo>
                  <a:pt x="772529" y="1383001"/>
                </a:lnTo>
                <a:lnTo>
                  <a:pt x="784695" y="1379562"/>
                </a:lnTo>
                <a:lnTo>
                  <a:pt x="797390" y="1375858"/>
                </a:lnTo>
                <a:lnTo>
                  <a:pt x="809556" y="1372155"/>
                </a:lnTo>
                <a:lnTo>
                  <a:pt x="821457" y="1367922"/>
                </a:lnTo>
                <a:lnTo>
                  <a:pt x="833623" y="1363161"/>
                </a:lnTo>
                <a:lnTo>
                  <a:pt x="845524" y="1358399"/>
                </a:lnTo>
                <a:lnTo>
                  <a:pt x="857161" y="1353108"/>
                </a:lnTo>
                <a:lnTo>
                  <a:pt x="868798" y="1347553"/>
                </a:lnTo>
                <a:lnTo>
                  <a:pt x="879906" y="1341998"/>
                </a:lnTo>
                <a:lnTo>
                  <a:pt x="891278" y="1336178"/>
                </a:lnTo>
                <a:lnTo>
                  <a:pt x="902386" y="1329829"/>
                </a:lnTo>
                <a:lnTo>
                  <a:pt x="913230" y="1323480"/>
                </a:lnTo>
                <a:lnTo>
                  <a:pt x="924073" y="1316867"/>
                </a:lnTo>
                <a:lnTo>
                  <a:pt x="934387" y="1309724"/>
                </a:lnTo>
                <a:lnTo>
                  <a:pt x="944966" y="1302582"/>
                </a:lnTo>
                <a:lnTo>
                  <a:pt x="955016" y="1295175"/>
                </a:lnTo>
                <a:lnTo>
                  <a:pt x="965066" y="1287503"/>
                </a:lnTo>
                <a:lnTo>
                  <a:pt x="974852" y="1279567"/>
                </a:lnTo>
                <a:lnTo>
                  <a:pt x="984638" y="1271366"/>
                </a:lnTo>
                <a:lnTo>
                  <a:pt x="993894" y="1263166"/>
                </a:lnTo>
                <a:lnTo>
                  <a:pt x="1003151" y="1254436"/>
                </a:lnTo>
                <a:lnTo>
                  <a:pt x="1012143" y="1245706"/>
                </a:lnTo>
                <a:lnTo>
                  <a:pt x="1021135" y="1236447"/>
                </a:lnTo>
                <a:lnTo>
                  <a:pt x="1029598" y="1227453"/>
                </a:lnTo>
                <a:lnTo>
                  <a:pt x="1038061" y="1217930"/>
                </a:lnTo>
                <a:lnTo>
                  <a:pt x="1045996" y="1208406"/>
                </a:lnTo>
                <a:lnTo>
                  <a:pt x="1054194" y="1198354"/>
                </a:lnTo>
                <a:lnTo>
                  <a:pt x="1061599" y="1188566"/>
                </a:lnTo>
                <a:lnTo>
                  <a:pt x="1069005" y="1178249"/>
                </a:lnTo>
                <a:lnTo>
                  <a:pt x="1076410" y="1167932"/>
                </a:lnTo>
                <a:lnTo>
                  <a:pt x="1083286" y="1157351"/>
                </a:lnTo>
                <a:lnTo>
                  <a:pt x="1090163" y="1146769"/>
                </a:lnTo>
                <a:lnTo>
                  <a:pt x="1096510" y="1135659"/>
                </a:lnTo>
                <a:lnTo>
                  <a:pt x="1102593" y="1124813"/>
                </a:lnTo>
                <a:lnTo>
                  <a:pt x="1108676" y="1113437"/>
                </a:lnTo>
                <a:lnTo>
                  <a:pt x="1114230" y="1102062"/>
                </a:lnTo>
                <a:lnTo>
                  <a:pt x="1119519" y="1090687"/>
                </a:lnTo>
                <a:lnTo>
                  <a:pt x="1124544" y="1078783"/>
                </a:lnTo>
                <a:lnTo>
                  <a:pt x="1129834" y="1066879"/>
                </a:lnTo>
                <a:lnTo>
                  <a:pt x="1134330" y="1054975"/>
                </a:lnTo>
                <a:lnTo>
                  <a:pt x="1138297" y="1042806"/>
                </a:lnTo>
                <a:lnTo>
                  <a:pt x="1142264" y="1030637"/>
                </a:lnTo>
                <a:lnTo>
                  <a:pt x="1146231" y="1018469"/>
                </a:lnTo>
                <a:lnTo>
                  <a:pt x="1149669" y="1005771"/>
                </a:lnTo>
                <a:lnTo>
                  <a:pt x="1152579" y="993073"/>
                </a:lnTo>
                <a:lnTo>
                  <a:pt x="1155488" y="980375"/>
                </a:lnTo>
                <a:lnTo>
                  <a:pt x="1157868" y="967413"/>
                </a:lnTo>
                <a:lnTo>
                  <a:pt x="1159984" y="954451"/>
                </a:lnTo>
                <a:lnTo>
                  <a:pt x="1161835" y="941488"/>
                </a:lnTo>
                <a:lnTo>
                  <a:pt x="1163158" y="928261"/>
                </a:lnTo>
                <a:lnTo>
                  <a:pt x="1164745" y="915035"/>
                </a:lnTo>
                <a:lnTo>
                  <a:pt x="1165538" y="901808"/>
                </a:lnTo>
                <a:lnTo>
                  <a:pt x="1166067" y="888316"/>
                </a:lnTo>
                <a:lnTo>
                  <a:pt x="1166067" y="874825"/>
                </a:lnTo>
                <a:lnTo>
                  <a:pt x="1166067" y="861069"/>
                </a:lnTo>
                <a:lnTo>
                  <a:pt x="1165538" y="847842"/>
                </a:lnTo>
                <a:lnTo>
                  <a:pt x="1164745" y="834351"/>
                </a:lnTo>
                <a:lnTo>
                  <a:pt x="1163158" y="821124"/>
                </a:lnTo>
                <a:lnTo>
                  <a:pt x="1161835" y="808161"/>
                </a:lnTo>
                <a:lnTo>
                  <a:pt x="1159984" y="794935"/>
                </a:lnTo>
                <a:lnTo>
                  <a:pt x="1157868" y="781972"/>
                </a:lnTo>
                <a:lnTo>
                  <a:pt x="1155488" y="769010"/>
                </a:lnTo>
                <a:lnTo>
                  <a:pt x="1152579" y="756577"/>
                </a:lnTo>
                <a:lnTo>
                  <a:pt x="1149669" y="743614"/>
                </a:lnTo>
                <a:lnTo>
                  <a:pt x="1146231" y="731181"/>
                </a:lnTo>
                <a:lnTo>
                  <a:pt x="1142264" y="719012"/>
                </a:lnTo>
                <a:lnTo>
                  <a:pt x="1138297" y="706579"/>
                </a:lnTo>
                <a:lnTo>
                  <a:pt x="1134330" y="694410"/>
                </a:lnTo>
                <a:lnTo>
                  <a:pt x="1129834" y="682506"/>
                </a:lnTo>
                <a:lnTo>
                  <a:pt x="1124544" y="670602"/>
                </a:lnTo>
                <a:lnTo>
                  <a:pt x="1119519" y="659227"/>
                </a:lnTo>
                <a:lnTo>
                  <a:pt x="1114230" y="647587"/>
                </a:lnTo>
                <a:lnTo>
                  <a:pt x="1108676" y="635948"/>
                </a:lnTo>
                <a:lnTo>
                  <a:pt x="1102593" y="624837"/>
                </a:lnTo>
                <a:lnTo>
                  <a:pt x="1096510" y="613727"/>
                </a:lnTo>
                <a:lnTo>
                  <a:pt x="1090163" y="602881"/>
                </a:lnTo>
                <a:lnTo>
                  <a:pt x="1083286" y="592035"/>
                </a:lnTo>
                <a:lnTo>
                  <a:pt x="1076410" y="581453"/>
                </a:lnTo>
                <a:lnTo>
                  <a:pt x="1069005" y="571136"/>
                </a:lnTo>
                <a:lnTo>
                  <a:pt x="1061599" y="560819"/>
                </a:lnTo>
                <a:lnTo>
                  <a:pt x="1054194" y="551031"/>
                </a:lnTo>
                <a:lnTo>
                  <a:pt x="1045996" y="540979"/>
                </a:lnTo>
                <a:lnTo>
                  <a:pt x="1038061" y="531455"/>
                </a:lnTo>
                <a:lnTo>
                  <a:pt x="1029598" y="521932"/>
                </a:lnTo>
                <a:lnTo>
                  <a:pt x="1021135" y="512938"/>
                </a:lnTo>
                <a:lnTo>
                  <a:pt x="1012143" y="503679"/>
                </a:lnTo>
                <a:lnTo>
                  <a:pt x="1003151" y="495214"/>
                </a:lnTo>
                <a:lnTo>
                  <a:pt x="993894" y="486484"/>
                </a:lnTo>
                <a:lnTo>
                  <a:pt x="984638" y="478019"/>
                </a:lnTo>
                <a:lnTo>
                  <a:pt x="974852" y="469818"/>
                </a:lnTo>
                <a:lnTo>
                  <a:pt x="965066" y="462147"/>
                </a:lnTo>
                <a:lnTo>
                  <a:pt x="955016" y="454475"/>
                </a:lnTo>
                <a:lnTo>
                  <a:pt x="944966" y="446804"/>
                </a:lnTo>
                <a:lnTo>
                  <a:pt x="934387" y="439661"/>
                </a:lnTo>
                <a:lnTo>
                  <a:pt x="924073" y="432519"/>
                </a:lnTo>
                <a:lnTo>
                  <a:pt x="913230" y="425905"/>
                </a:lnTo>
                <a:lnTo>
                  <a:pt x="902386" y="419556"/>
                </a:lnTo>
                <a:lnTo>
                  <a:pt x="891278" y="413207"/>
                </a:lnTo>
                <a:lnTo>
                  <a:pt x="879906" y="407388"/>
                </a:lnTo>
                <a:lnTo>
                  <a:pt x="868798" y="401832"/>
                </a:lnTo>
                <a:lnTo>
                  <a:pt x="857161" y="396541"/>
                </a:lnTo>
                <a:lnTo>
                  <a:pt x="845524" y="391251"/>
                </a:lnTo>
                <a:lnTo>
                  <a:pt x="833623" y="386489"/>
                </a:lnTo>
                <a:lnTo>
                  <a:pt x="821457" y="381992"/>
                </a:lnTo>
                <a:lnTo>
                  <a:pt x="809556" y="377759"/>
                </a:lnTo>
                <a:lnTo>
                  <a:pt x="797390" y="373527"/>
                </a:lnTo>
                <a:lnTo>
                  <a:pt x="784695" y="369823"/>
                </a:lnTo>
                <a:lnTo>
                  <a:pt x="772529" y="366649"/>
                </a:lnTo>
                <a:lnTo>
                  <a:pt x="759835" y="363474"/>
                </a:lnTo>
                <a:lnTo>
                  <a:pt x="746875" y="360829"/>
                </a:lnTo>
                <a:lnTo>
                  <a:pt x="734181" y="358184"/>
                </a:lnTo>
                <a:lnTo>
                  <a:pt x="721221" y="356067"/>
                </a:lnTo>
                <a:lnTo>
                  <a:pt x="707998" y="354216"/>
                </a:lnTo>
                <a:lnTo>
                  <a:pt x="695038" y="352628"/>
                </a:lnTo>
                <a:lnTo>
                  <a:pt x="681815" y="351570"/>
                </a:lnTo>
                <a:lnTo>
                  <a:pt x="668327" y="350512"/>
                </a:lnTo>
                <a:lnTo>
                  <a:pt x="654838" y="350247"/>
                </a:lnTo>
                <a:lnTo>
                  <a:pt x="641615" y="349983"/>
                </a:lnTo>
                <a:close/>
                <a:moveTo>
                  <a:pt x="524717" y="0"/>
                </a:moveTo>
                <a:lnTo>
                  <a:pt x="757983" y="0"/>
                </a:lnTo>
                <a:lnTo>
                  <a:pt x="757983" y="116926"/>
                </a:lnTo>
                <a:lnTo>
                  <a:pt x="699799" y="116926"/>
                </a:lnTo>
                <a:lnTo>
                  <a:pt x="699799" y="236232"/>
                </a:lnTo>
                <a:lnTo>
                  <a:pt x="711171" y="237555"/>
                </a:lnTo>
                <a:lnTo>
                  <a:pt x="722544" y="238877"/>
                </a:lnTo>
                <a:lnTo>
                  <a:pt x="734181" y="240200"/>
                </a:lnTo>
                <a:lnTo>
                  <a:pt x="745289" y="242052"/>
                </a:lnTo>
                <a:lnTo>
                  <a:pt x="756661" y="243903"/>
                </a:lnTo>
                <a:lnTo>
                  <a:pt x="767504" y="246020"/>
                </a:lnTo>
                <a:lnTo>
                  <a:pt x="778877" y="248665"/>
                </a:lnTo>
                <a:lnTo>
                  <a:pt x="789985" y="251046"/>
                </a:lnTo>
                <a:lnTo>
                  <a:pt x="800828" y="253691"/>
                </a:lnTo>
                <a:lnTo>
                  <a:pt x="811672" y="256601"/>
                </a:lnTo>
                <a:lnTo>
                  <a:pt x="822515" y="259776"/>
                </a:lnTo>
                <a:lnTo>
                  <a:pt x="833359" y="262950"/>
                </a:lnTo>
                <a:lnTo>
                  <a:pt x="843673" y="266654"/>
                </a:lnTo>
                <a:lnTo>
                  <a:pt x="854516" y="270093"/>
                </a:lnTo>
                <a:lnTo>
                  <a:pt x="865095" y="273796"/>
                </a:lnTo>
                <a:lnTo>
                  <a:pt x="875145" y="277764"/>
                </a:lnTo>
                <a:lnTo>
                  <a:pt x="885724" y="281997"/>
                </a:lnTo>
                <a:lnTo>
                  <a:pt x="895774" y="286494"/>
                </a:lnTo>
                <a:lnTo>
                  <a:pt x="905824" y="290991"/>
                </a:lnTo>
                <a:lnTo>
                  <a:pt x="915874" y="295488"/>
                </a:lnTo>
                <a:lnTo>
                  <a:pt x="925924" y="300250"/>
                </a:lnTo>
                <a:lnTo>
                  <a:pt x="935445" y="305541"/>
                </a:lnTo>
                <a:lnTo>
                  <a:pt x="945495" y="310567"/>
                </a:lnTo>
                <a:lnTo>
                  <a:pt x="955016" y="315858"/>
                </a:lnTo>
                <a:lnTo>
                  <a:pt x="964537" y="321148"/>
                </a:lnTo>
                <a:lnTo>
                  <a:pt x="973794" y="327233"/>
                </a:lnTo>
                <a:lnTo>
                  <a:pt x="983315" y="332788"/>
                </a:lnTo>
                <a:lnTo>
                  <a:pt x="992307" y="338608"/>
                </a:lnTo>
                <a:lnTo>
                  <a:pt x="1001564" y="344957"/>
                </a:lnTo>
                <a:lnTo>
                  <a:pt x="1010556" y="351041"/>
                </a:lnTo>
                <a:lnTo>
                  <a:pt x="1019548" y="357390"/>
                </a:lnTo>
                <a:lnTo>
                  <a:pt x="1028276" y="364268"/>
                </a:lnTo>
                <a:lnTo>
                  <a:pt x="1156017" y="236232"/>
                </a:lnTo>
                <a:lnTo>
                  <a:pt x="1279791" y="360035"/>
                </a:lnTo>
                <a:lnTo>
                  <a:pt x="1152050" y="487807"/>
                </a:lnTo>
                <a:lnTo>
                  <a:pt x="1159455" y="498124"/>
                </a:lnTo>
                <a:lnTo>
                  <a:pt x="1167125" y="508441"/>
                </a:lnTo>
                <a:lnTo>
                  <a:pt x="1174001" y="518758"/>
                </a:lnTo>
                <a:lnTo>
                  <a:pt x="1180877" y="529604"/>
                </a:lnTo>
                <a:lnTo>
                  <a:pt x="1187754" y="540185"/>
                </a:lnTo>
                <a:lnTo>
                  <a:pt x="1194366" y="551031"/>
                </a:lnTo>
                <a:lnTo>
                  <a:pt x="1200449" y="561877"/>
                </a:lnTo>
                <a:lnTo>
                  <a:pt x="1206796" y="573252"/>
                </a:lnTo>
                <a:lnTo>
                  <a:pt x="1212614" y="584627"/>
                </a:lnTo>
                <a:lnTo>
                  <a:pt x="1218433" y="596003"/>
                </a:lnTo>
                <a:lnTo>
                  <a:pt x="1223987" y="607642"/>
                </a:lnTo>
                <a:lnTo>
                  <a:pt x="1229276" y="619017"/>
                </a:lnTo>
                <a:lnTo>
                  <a:pt x="1234037" y="630922"/>
                </a:lnTo>
                <a:lnTo>
                  <a:pt x="1239062" y="643090"/>
                </a:lnTo>
                <a:lnTo>
                  <a:pt x="1243558" y="654730"/>
                </a:lnTo>
                <a:lnTo>
                  <a:pt x="1248054" y="667163"/>
                </a:lnTo>
                <a:lnTo>
                  <a:pt x="1252021" y="679332"/>
                </a:lnTo>
                <a:lnTo>
                  <a:pt x="1255724" y="691501"/>
                </a:lnTo>
                <a:lnTo>
                  <a:pt x="1259691" y="704198"/>
                </a:lnTo>
                <a:lnTo>
                  <a:pt x="1262864" y="716896"/>
                </a:lnTo>
                <a:lnTo>
                  <a:pt x="1266038" y="729329"/>
                </a:lnTo>
                <a:lnTo>
                  <a:pt x="1268683" y="742292"/>
                </a:lnTo>
                <a:lnTo>
                  <a:pt x="1271328" y="755254"/>
                </a:lnTo>
                <a:lnTo>
                  <a:pt x="1273708" y="767952"/>
                </a:lnTo>
                <a:lnTo>
                  <a:pt x="1275559" y="781179"/>
                </a:lnTo>
                <a:lnTo>
                  <a:pt x="1277675" y="794406"/>
                </a:lnTo>
                <a:lnTo>
                  <a:pt x="1279262" y="807632"/>
                </a:lnTo>
                <a:lnTo>
                  <a:pt x="1280584" y="820595"/>
                </a:lnTo>
                <a:lnTo>
                  <a:pt x="1281378" y="834086"/>
                </a:lnTo>
                <a:lnTo>
                  <a:pt x="1282171" y="847842"/>
                </a:lnTo>
                <a:lnTo>
                  <a:pt x="1282435" y="861069"/>
                </a:lnTo>
                <a:lnTo>
                  <a:pt x="1282700" y="874825"/>
                </a:lnTo>
                <a:lnTo>
                  <a:pt x="1282435" y="891226"/>
                </a:lnTo>
                <a:lnTo>
                  <a:pt x="1281907" y="907892"/>
                </a:lnTo>
                <a:lnTo>
                  <a:pt x="1280849" y="924293"/>
                </a:lnTo>
                <a:lnTo>
                  <a:pt x="1279526" y="940430"/>
                </a:lnTo>
                <a:lnTo>
                  <a:pt x="1277675" y="956302"/>
                </a:lnTo>
                <a:lnTo>
                  <a:pt x="1275030" y="972439"/>
                </a:lnTo>
                <a:lnTo>
                  <a:pt x="1272650" y="988311"/>
                </a:lnTo>
                <a:lnTo>
                  <a:pt x="1269476" y="1003919"/>
                </a:lnTo>
                <a:lnTo>
                  <a:pt x="1266303" y="1019527"/>
                </a:lnTo>
                <a:lnTo>
                  <a:pt x="1262600" y="1035134"/>
                </a:lnTo>
                <a:lnTo>
                  <a:pt x="1258368" y="1050478"/>
                </a:lnTo>
                <a:lnTo>
                  <a:pt x="1253608" y="1065292"/>
                </a:lnTo>
                <a:lnTo>
                  <a:pt x="1248847" y="1080370"/>
                </a:lnTo>
                <a:lnTo>
                  <a:pt x="1243822" y="1095184"/>
                </a:lnTo>
                <a:lnTo>
                  <a:pt x="1238004" y="1109999"/>
                </a:lnTo>
                <a:lnTo>
                  <a:pt x="1232185" y="1124284"/>
                </a:lnTo>
                <a:lnTo>
                  <a:pt x="1226103" y="1138569"/>
                </a:lnTo>
                <a:lnTo>
                  <a:pt x="1219226" y="1152854"/>
                </a:lnTo>
                <a:lnTo>
                  <a:pt x="1212350" y="1166874"/>
                </a:lnTo>
                <a:lnTo>
                  <a:pt x="1205209" y="1180365"/>
                </a:lnTo>
                <a:lnTo>
                  <a:pt x="1197539" y="1193857"/>
                </a:lnTo>
                <a:lnTo>
                  <a:pt x="1189869" y="1207348"/>
                </a:lnTo>
                <a:lnTo>
                  <a:pt x="1181406" y="1220575"/>
                </a:lnTo>
                <a:lnTo>
                  <a:pt x="1173208" y="1233273"/>
                </a:lnTo>
                <a:lnTo>
                  <a:pt x="1164480" y="1245971"/>
                </a:lnTo>
                <a:lnTo>
                  <a:pt x="1155223" y="1258668"/>
                </a:lnTo>
                <a:lnTo>
                  <a:pt x="1145967" y="1270573"/>
                </a:lnTo>
                <a:lnTo>
                  <a:pt x="1136181" y="1282741"/>
                </a:lnTo>
                <a:lnTo>
                  <a:pt x="1126396" y="1294646"/>
                </a:lnTo>
                <a:lnTo>
                  <a:pt x="1116081" y="1306021"/>
                </a:lnTo>
                <a:lnTo>
                  <a:pt x="1105502" y="1317396"/>
                </a:lnTo>
                <a:lnTo>
                  <a:pt x="1094923" y="1328242"/>
                </a:lnTo>
                <a:lnTo>
                  <a:pt x="1083815" y="1339088"/>
                </a:lnTo>
                <a:lnTo>
                  <a:pt x="1072707" y="1349669"/>
                </a:lnTo>
                <a:lnTo>
                  <a:pt x="1061071" y="1359722"/>
                </a:lnTo>
                <a:lnTo>
                  <a:pt x="1049169" y="1369774"/>
                </a:lnTo>
                <a:lnTo>
                  <a:pt x="1037268" y="1379297"/>
                </a:lnTo>
                <a:lnTo>
                  <a:pt x="1025102" y="1388821"/>
                </a:lnTo>
                <a:lnTo>
                  <a:pt x="1012407" y="1397815"/>
                </a:lnTo>
                <a:lnTo>
                  <a:pt x="999977" y="1406809"/>
                </a:lnTo>
                <a:lnTo>
                  <a:pt x="987018" y="1415010"/>
                </a:lnTo>
                <a:lnTo>
                  <a:pt x="973794" y="1423211"/>
                </a:lnTo>
                <a:lnTo>
                  <a:pt x="960570" y="1431147"/>
                </a:lnTo>
                <a:lnTo>
                  <a:pt x="947082" y="1438554"/>
                </a:lnTo>
                <a:lnTo>
                  <a:pt x="933330" y="1445961"/>
                </a:lnTo>
                <a:lnTo>
                  <a:pt x="919313" y="1452839"/>
                </a:lnTo>
                <a:lnTo>
                  <a:pt x="905295" y="1459452"/>
                </a:lnTo>
                <a:lnTo>
                  <a:pt x="891014" y="1465801"/>
                </a:lnTo>
                <a:lnTo>
                  <a:pt x="876468" y="1471621"/>
                </a:lnTo>
                <a:lnTo>
                  <a:pt x="861657" y="1477176"/>
                </a:lnTo>
                <a:lnTo>
                  <a:pt x="847111" y="1482467"/>
                </a:lnTo>
                <a:lnTo>
                  <a:pt x="832036" y="1487493"/>
                </a:lnTo>
                <a:lnTo>
                  <a:pt x="816961" y="1491726"/>
                </a:lnTo>
                <a:lnTo>
                  <a:pt x="801622" y="1495958"/>
                </a:lnTo>
                <a:lnTo>
                  <a:pt x="786018" y="1499926"/>
                </a:lnTo>
                <a:lnTo>
                  <a:pt x="770678" y="1503101"/>
                </a:lnTo>
                <a:lnTo>
                  <a:pt x="755074" y="1506275"/>
                </a:lnTo>
                <a:lnTo>
                  <a:pt x="739206" y="1508656"/>
                </a:lnTo>
                <a:lnTo>
                  <a:pt x="723073" y="1511037"/>
                </a:lnTo>
                <a:lnTo>
                  <a:pt x="706940" y="1512889"/>
                </a:lnTo>
                <a:lnTo>
                  <a:pt x="690542" y="1514211"/>
                </a:lnTo>
                <a:lnTo>
                  <a:pt x="674409" y="1515270"/>
                </a:lnTo>
                <a:lnTo>
                  <a:pt x="658012" y="1515799"/>
                </a:lnTo>
                <a:lnTo>
                  <a:pt x="641615" y="1516063"/>
                </a:lnTo>
                <a:lnTo>
                  <a:pt x="624953" y="1515799"/>
                </a:lnTo>
                <a:lnTo>
                  <a:pt x="608555" y="1515270"/>
                </a:lnTo>
                <a:lnTo>
                  <a:pt x="592158" y="1514211"/>
                </a:lnTo>
                <a:lnTo>
                  <a:pt x="575761" y="1512889"/>
                </a:lnTo>
                <a:lnTo>
                  <a:pt x="559628" y="1511037"/>
                </a:lnTo>
                <a:lnTo>
                  <a:pt x="543759" y="1508656"/>
                </a:lnTo>
                <a:lnTo>
                  <a:pt x="527891" y="1506275"/>
                </a:lnTo>
                <a:lnTo>
                  <a:pt x="512287" y="1503101"/>
                </a:lnTo>
                <a:lnTo>
                  <a:pt x="496683" y="1499926"/>
                </a:lnTo>
                <a:lnTo>
                  <a:pt x="481079" y="1495958"/>
                </a:lnTo>
                <a:lnTo>
                  <a:pt x="465739" y="1491726"/>
                </a:lnTo>
                <a:lnTo>
                  <a:pt x="450929" y="1487493"/>
                </a:lnTo>
                <a:lnTo>
                  <a:pt x="435854" y="1482467"/>
                </a:lnTo>
                <a:lnTo>
                  <a:pt x="421043" y="1477176"/>
                </a:lnTo>
                <a:lnTo>
                  <a:pt x="406233" y="1471621"/>
                </a:lnTo>
                <a:lnTo>
                  <a:pt x="391687" y="1465801"/>
                </a:lnTo>
                <a:lnTo>
                  <a:pt x="377669" y="1459452"/>
                </a:lnTo>
                <a:lnTo>
                  <a:pt x="363388" y="1452839"/>
                </a:lnTo>
                <a:lnTo>
                  <a:pt x="349371" y="1445961"/>
                </a:lnTo>
                <a:lnTo>
                  <a:pt x="335618" y="1438554"/>
                </a:lnTo>
                <a:lnTo>
                  <a:pt x="322394" y="1431147"/>
                </a:lnTo>
                <a:lnTo>
                  <a:pt x="308906" y="1423211"/>
                </a:lnTo>
                <a:lnTo>
                  <a:pt x="295682" y="1415010"/>
                </a:lnTo>
                <a:lnTo>
                  <a:pt x="282988" y="1406809"/>
                </a:lnTo>
                <a:lnTo>
                  <a:pt x="270293" y="1397815"/>
                </a:lnTo>
                <a:lnTo>
                  <a:pt x="257598" y="1388821"/>
                </a:lnTo>
                <a:lnTo>
                  <a:pt x="245697" y="1379297"/>
                </a:lnTo>
                <a:lnTo>
                  <a:pt x="233531" y="1369774"/>
                </a:lnTo>
                <a:lnTo>
                  <a:pt x="221630" y="1359722"/>
                </a:lnTo>
                <a:lnTo>
                  <a:pt x="210257" y="1349669"/>
                </a:lnTo>
                <a:lnTo>
                  <a:pt x="198885" y="1339088"/>
                </a:lnTo>
                <a:lnTo>
                  <a:pt x="188041" y="1328242"/>
                </a:lnTo>
                <a:lnTo>
                  <a:pt x="177198" y="1317396"/>
                </a:lnTo>
                <a:lnTo>
                  <a:pt x="166619" y="1306021"/>
                </a:lnTo>
                <a:lnTo>
                  <a:pt x="156569" y="1294646"/>
                </a:lnTo>
                <a:lnTo>
                  <a:pt x="146519" y="1282741"/>
                </a:lnTo>
                <a:lnTo>
                  <a:pt x="136998" y="1270573"/>
                </a:lnTo>
                <a:lnTo>
                  <a:pt x="127477" y="1258668"/>
                </a:lnTo>
                <a:lnTo>
                  <a:pt x="118485" y="1245971"/>
                </a:lnTo>
                <a:lnTo>
                  <a:pt x="109493" y="1233273"/>
                </a:lnTo>
                <a:lnTo>
                  <a:pt x="101294" y="1220575"/>
                </a:lnTo>
                <a:lnTo>
                  <a:pt x="92831" y="1207348"/>
                </a:lnTo>
                <a:lnTo>
                  <a:pt x="85161" y="1193857"/>
                </a:lnTo>
                <a:lnTo>
                  <a:pt x="77756" y="1180365"/>
                </a:lnTo>
                <a:lnTo>
                  <a:pt x="70350" y="1166874"/>
                </a:lnTo>
                <a:lnTo>
                  <a:pt x="63474" y="1152854"/>
                </a:lnTo>
                <a:lnTo>
                  <a:pt x="56862" y="1138569"/>
                </a:lnTo>
                <a:lnTo>
                  <a:pt x="50515" y="1124284"/>
                </a:lnTo>
                <a:lnTo>
                  <a:pt x="44696" y="1109999"/>
                </a:lnTo>
                <a:lnTo>
                  <a:pt x="39142" y="1095184"/>
                </a:lnTo>
                <a:lnTo>
                  <a:pt x="33853" y="1080370"/>
                </a:lnTo>
                <a:lnTo>
                  <a:pt x="29092" y="1065292"/>
                </a:lnTo>
                <a:lnTo>
                  <a:pt x="24596" y="1050478"/>
                </a:lnTo>
                <a:lnTo>
                  <a:pt x="20365" y="1035134"/>
                </a:lnTo>
                <a:lnTo>
                  <a:pt x="16398" y="1019527"/>
                </a:lnTo>
                <a:lnTo>
                  <a:pt x="13224" y="1003919"/>
                </a:lnTo>
                <a:lnTo>
                  <a:pt x="10315" y="988311"/>
                </a:lnTo>
                <a:lnTo>
                  <a:pt x="7670" y="972439"/>
                </a:lnTo>
                <a:lnTo>
                  <a:pt x="5290" y="956302"/>
                </a:lnTo>
                <a:lnTo>
                  <a:pt x="3703" y="940430"/>
                </a:lnTo>
                <a:lnTo>
                  <a:pt x="2116" y="924293"/>
                </a:lnTo>
                <a:lnTo>
                  <a:pt x="1058" y="907892"/>
                </a:lnTo>
                <a:lnTo>
                  <a:pt x="529" y="891226"/>
                </a:lnTo>
                <a:lnTo>
                  <a:pt x="0" y="874825"/>
                </a:lnTo>
                <a:lnTo>
                  <a:pt x="529" y="858953"/>
                </a:lnTo>
                <a:lnTo>
                  <a:pt x="1058" y="843345"/>
                </a:lnTo>
                <a:lnTo>
                  <a:pt x="1852" y="828266"/>
                </a:lnTo>
                <a:lnTo>
                  <a:pt x="3174" y="812923"/>
                </a:lnTo>
                <a:lnTo>
                  <a:pt x="4761" y="797580"/>
                </a:lnTo>
                <a:lnTo>
                  <a:pt x="6877" y="782237"/>
                </a:lnTo>
                <a:lnTo>
                  <a:pt x="9257" y="767158"/>
                </a:lnTo>
                <a:lnTo>
                  <a:pt x="11902" y="752609"/>
                </a:lnTo>
                <a:lnTo>
                  <a:pt x="14811" y="737795"/>
                </a:lnTo>
                <a:lnTo>
                  <a:pt x="18249" y="722980"/>
                </a:lnTo>
                <a:lnTo>
                  <a:pt x="21952" y="708431"/>
                </a:lnTo>
                <a:lnTo>
                  <a:pt x="25919" y="693881"/>
                </a:lnTo>
                <a:lnTo>
                  <a:pt x="30415" y="679861"/>
                </a:lnTo>
                <a:lnTo>
                  <a:pt x="34911" y="665840"/>
                </a:lnTo>
                <a:lnTo>
                  <a:pt x="40200" y="651820"/>
                </a:lnTo>
                <a:lnTo>
                  <a:pt x="45225" y="637799"/>
                </a:lnTo>
                <a:lnTo>
                  <a:pt x="50779" y="624308"/>
                </a:lnTo>
                <a:lnTo>
                  <a:pt x="56862" y="610817"/>
                </a:lnTo>
                <a:lnTo>
                  <a:pt x="63210" y="597325"/>
                </a:lnTo>
                <a:lnTo>
                  <a:pt x="69557" y="584363"/>
                </a:lnTo>
                <a:lnTo>
                  <a:pt x="76433" y="571401"/>
                </a:lnTo>
                <a:lnTo>
                  <a:pt x="83574" y="558438"/>
                </a:lnTo>
                <a:lnTo>
                  <a:pt x="90715" y="546005"/>
                </a:lnTo>
                <a:lnTo>
                  <a:pt x="98649" y="533572"/>
                </a:lnTo>
                <a:lnTo>
                  <a:pt x="106319" y="521139"/>
                </a:lnTo>
                <a:lnTo>
                  <a:pt x="114782" y="509234"/>
                </a:lnTo>
                <a:lnTo>
                  <a:pt x="122981" y="497330"/>
                </a:lnTo>
                <a:lnTo>
                  <a:pt x="131973" y="485691"/>
                </a:lnTo>
                <a:lnTo>
                  <a:pt x="140701" y="474315"/>
                </a:lnTo>
                <a:lnTo>
                  <a:pt x="149693" y="462940"/>
                </a:lnTo>
                <a:lnTo>
                  <a:pt x="159478" y="451830"/>
                </a:lnTo>
                <a:lnTo>
                  <a:pt x="169264" y="441248"/>
                </a:lnTo>
                <a:lnTo>
                  <a:pt x="179049" y="430402"/>
                </a:lnTo>
                <a:lnTo>
                  <a:pt x="189364" y="420350"/>
                </a:lnTo>
                <a:lnTo>
                  <a:pt x="199678" y="410033"/>
                </a:lnTo>
                <a:lnTo>
                  <a:pt x="210522" y="400245"/>
                </a:lnTo>
                <a:lnTo>
                  <a:pt x="221101" y="390457"/>
                </a:lnTo>
                <a:lnTo>
                  <a:pt x="232209" y="381198"/>
                </a:lnTo>
                <a:lnTo>
                  <a:pt x="243317" y="371940"/>
                </a:lnTo>
                <a:lnTo>
                  <a:pt x="254953" y="363210"/>
                </a:lnTo>
                <a:lnTo>
                  <a:pt x="266855" y="354216"/>
                </a:lnTo>
                <a:lnTo>
                  <a:pt x="278492" y="346015"/>
                </a:lnTo>
                <a:lnTo>
                  <a:pt x="290922" y="337814"/>
                </a:lnTo>
                <a:lnTo>
                  <a:pt x="303088" y="330143"/>
                </a:lnTo>
                <a:lnTo>
                  <a:pt x="315518" y="322471"/>
                </a:lnTo>
                <a:lnTo>
                  <a:pt x="328213" y="315064"/>
                </a:lnTo>
                <a:lnTo>
                  <a:pt x="341172" y="308186"/>
                </a:lnTo>
                <a:lnTo>
                  <a:pt x="354131" y="301308"/>
                </a:lnTo>
                <a:lnTo>
                  <a:pt x="367355" y="294959"/>
                </a:lnTo>
                <a:lnTo>
                  <a:pt x="380843" y="288875"/>
                </a:lnTo>
                <a:lnTo>
                  <a:pt x="394331" y="282790"/>
                </a:lnTo>
                <a:lnTo>
                  <a:pt x="407819" y="277500"/>
                </a:lnTo>
                <a:lnTo>
                  <a:pt x="421837" y="272209"/>
                </a:lnTo>
                <a:lnTo>
                  <a:pt x="435854" y="267447"/>
                </a:lnTo>
                <a:lnTo>
                  <a:pt x="449871" y="262686"/>
                </a:lnTo>
                <a:lnTo>
                  <a:pt x="464153" y="258453"/>
                </a:lnTo>
                <a:lnTo>
                  <a:pt x="478699" y="254485"/>
                </a:lnTo>
                <a:lnTo>
                  <a:pt x="493245" y="251046"/>
                </a:lnTo>
                <a:lnTo>
                  <a:pt x="508055" y="247607"/>
                </a:lnTo>
                <a:lnTo>
                  <a:pt x="522601" y="244433"/>
                </a:lnTo>
                <a:lnTo>
                  <a:pt x="537676" y="242052"/>
                </a:lnTo>
                <a:lnTo>
                  <a:pt x="552751" y="239671"/>
                </a:lnTo>
                <a:lnTo>
                  <a:pt x="567826" y="237819"/>
                </a:lnTo>
                <a:lnTo>
                  <a:pt x="583166" y="236232"/>
                </a:lnTo>
                <a:lnTo>
                  <a:pt x="583166" y="116926"/>
                </a:lnTo>
                <a:lnTo>
                  <a:pt x="524717" y="116926"/>
                </a:lnTo>
                <a:lnTo>
                  <a:pt x="524717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979988" y="4803775"/>
            <a:ext cx="719138" cy="720725"/>
          </a:xfrm>
          <a:custGeom>
            <a:avLst/>
            <a:gdLst>
              <a:gd name="connsiteX0" fmla="*/ 788546 w 4295694"/>
              <a:gd name="connsiteY0" fmla="*/ 3262602 h 4602950"/>
              <a:gd name="connsiteX1" fmla="*/ 722065 w 4295694"/>
              <a:gd name="connsiteY1" fmla="*/ 3276024 h 4602950"/>
              <a:gd name="connsiteX2" fmla="*/ 703443 w 4295694"/>
              <a:gd name="connsiteY2" fmla="*/ 3286707 h 4602950"/>
              <a:gd name="connsiteX3" fmla="*/ 667154 w 4295694"/>
              <a:gd name="connsiteY3" fmla="*/ 3311174 h 4602950"/>
              <a:gd name="connsiteX4" fmla="*/ 650940 w 4295694"/>
              <a:gd name="connsiteY4" fmla="*/ 3329902 h 4602950"/>
              <a:gd name="connsiteX5" fmla="*/ 628475 w 4295694"/>
              <a:gd name="connsiteY5" fmla="*/ 3363222 h 4602950"/>
              <a:gd name="connsiteX6" fmla="*/ 611251 w 4295694"/>
              <a:gd name="connsiteY6" fmla="*/ 3407093 h 4602950"/>
              <a:gd name="connsiteX7" fmla="*/ 611248 w 4295694"/>
              <a:gd name="connsiteY7" fmla="*/ 3407104 h 4602950"/>
              <a:gd name="connsiteX8" fmla="*/ 607571 w 4295694"/>
              <a:gd name="connsiteY8" fmla="*/ 3443577 h 4602950"/>
              <a:gd name="connsiteX9" fmla="*/ 788546 w 4295694"/>
              <a:gd name="connsiteY9" fmla="*/ 3624552 h 4602950"/>
              <a:gd name="connsiteX10" fmla="*/ 969521 w 4295694"/>
              <a:gd name="connsiteY10" fmla="*/ 3443577 h 4602950"/>
              <a:gd name="connsiteX11" fmla="*/ 965845 w 4295694"/>
              <a:gd name="connsiteY11" fmla="*/ 3407104 h 4602950"/>
              <a:gd name="connsiteX12" fmla="*/ 962750 w 4295694"/>
              <a:gd name="connsiteY12" fmla="*/ 3397135 h 4602950"/>
              <a:gd name="connsiteX13" fmla="*/ 962749 w 4295694"/>
              <a:gd name="connsiteY13" fmla="*/ 3397136 h 4602950"/>
              <a:gd name="connsiteX14" fmla="*/ 955298 w 4295694"/>
              <a:gd name="connsiteY14" fmla="*/ 3373133 h 4602950"/>
              <a:gd name="connsiteX15" fmla="*/ 955291 w 4295694"/>
              <a:gd name="connsiteY15" fmla="*/ 3373121 h 4602950"/>
              <a:gd name="connsiteX16" fmla="*/ 920412 w 4295694"/>
              <a:gd name="connsiteY16" fmla="*/ 3321388 h 4602950"/>
              <a:gd name="connsiteX17" fmla="*/ 906965 w 4295694"/>
              <a:gd name="connsiteY17" fmla="*/ 3309169 h 4602950"/>
              <a:gd name="connsiteX18" fmla="*/ 868849 w 4295694"/>
              <a:gd name="connsiteY18" fmla="*/ 3283471 h 4602950"/>
              <a:gd name="connsiteX19" fmla="*/ 852148 w 4295694"/>
              <a:gd name="connsiteY19" fmla="*/ 3275443 h 4602950"/>
              <a:gd name="connsiteX20" fmla="*/ 3704648 w 4295694"/>
              <a:gd name="connsiteY20" fmla="*/ 908397 h 4602950"/>
              <a:gd name="connsiteX21" fmla="*/ 2413156 w 4295694"/>
              <a:gd name="connsiteY21" fmla="*/ 1136122 h 4602950"/>
              <a:gd name="connsiteX22" fmla="*/ 3048940 w 4295694"/>
              <a:gd name="connsiteY22" fmla="*/ 2044116 h 4602950"/>
              <a:gd name="connsiteX23" fmla="*/ 1220089 w 4295694"/>
              <a:gd name="connsiteY23" fmla="*/ 619236 h 4602950"/>
              <a:gd name="connsiteX24" fmla="*/ 1204000 w 4295694"/>
              <a:gd name="connsiteY24" fmla="*/ 653307 h 4602950"/>
              <a:gd name="connsiteX25" fmla="*/ 1404665 w 4295694"/>
              <a:gd name="connsiteY25" fmla="*/ 2518863 h 4602950"/>
              <a:gd name="connsiteX26" fmla="*/ 3089083 w 4295694"/>
              <a:gd name="connsiteY26" fmla="*/ 3345485 h 4602950"/>
              <a:gd name="connsiteX27" fmla="*/ 3126598 w 4295694"/>
              <a:gd name="connsiteY27" fmla="*/ 3342019 h 4602950"/>
              <a:gd name="connsiteX28" fmla="*/ 3126489 w 4295694"/>
              <a:gd name="connsiteY28" fmla="*/ 3342009 h 4602950"/>
              <a:gd name="connsiteX29" fmla="*/ 1575619 w 4295694"/>
              <a:gd name="connsiteY29" fmla="*/ 2399160 h 4602950"/>
              <a:gd name="connsiteX30" fmla="*/ 1220060 w 4295694"/>
              <a:gd name="connsiteY30" fmla="*/ 619347 h 4602950"/>
              <a:gd name="connsiteX31" fmla="*/ 1617635 w 4295694"/>
              <a:gd name="connsiteY31" fmla="*/ 0 h 4602950"/>
              <a:gd name="connsiteX32" fmla="*/ 2292594 w 4295694"/>
              <a:gd name="connsiteY32" fmla="*/ 963942 h 4602950"/>
              <a:gd name="connsiteX33" fmla="*/ 3658628 w 4295694"/>
              <a:gd name="connsiteY33" fmla="*/ 723073 h 4602950"/>
              <a:gd name="connsiteX34" fmla="*/ 3663439 w 4295694"/>
              <a:gd name="connsiteY34" fmla="*/ 662289 h 4602950"/>
              <a:gd name="connsiteX35" fmla="*/ 3794430 w 4295694"/>
              <a:gd name="connsiteY35" fmla="*/ 456674 h 4602950"/>
              <a:gd name="connsiteX36" fmla="*/ 4238061 w 4295694"/>
              <a:gd name="connsiteY36" fmla="*/ 534898 h 4602950"/>
              <a:gd name="connsiteX37" fmla="*/ 4159837 w 4295694"/>
              <a:gd name="connsiteY37" fmla="*/ 978529 h 4602950"/>
              <a:gd name="connsiteX38" fmla="*/ 3921820 w 4295694"/>
              <a:gd name="connsiteY38" fmla="*/ 1031296 h 4602950"/>
              <a:gd name="connsiteX39" fmla="*/ 3863056 w 4295694"/>
              <a:gd name="connsiteY39" fmla="*/ 1015027 h 4602950"/>
              <a:gd name="connsiteX40" fmla="*/ 3169503 w 4295694"/>
              <a:gd name="connsiteY40" fmla="*/ 2216297 h 4602950"/>
              <a:gd name="connsiteX41" fmla="*/ 3844461 w 4295694"/>
              <a:gd name="connsiteY41" fmla="*/ 3180237 h 4602950"/>
              <a:gd name="connsiteX42" fmla="*/ 3708278 w 4295694"/>
              <a:gd name="connsiteY42" fmla="*/ 3265695 h 4602950"/>
              <a:gd name="connsiteX43" fmla="*/ 1410024 w 4295694"/>
              <a:gd name="connsiteY43" fmla="*/ 2964151 h 4602950"/>
              <a:gd name="connsiteX44" fmla="*/ 1376409 w 4295694"/>
              <a:gd name="connsiteY44" fmla="*/ 2928277 h 4602950"/>
              <a:gd name="connsiteX45" fmla="*/ 1156105 w 4295694"/>
              <a:gd name="connsiteY45" fmla="*/ 3177978 h 4602950"/>
              <a:gd name="connsiteX46" fmla="*/ 1202745 w 4295694"/>
              <a:gd name="connsiteY46" fmla="*/ 3230084 h 4602950"/>
              <a:gd name="connsiteX47" fmla="*/ 1236231 w 4295694"/>
              <a:gd name="connsiteY47" fmla="*/ 3297943 h 4602950"/>
              <a:gd name="connsiteX48" fmla="*/ 1246620 w 4295694"/>
              <a:gd name="connsiteY48" fmla="*/ 3361214 h 4602950"/>
              <a:gd name="connsiteX49" fmla="*/ 1138418 w 4295694"/>
              <a:gd name="connsiteY49" fmla="*/ 3948390 h 4602950"/>
              <a:gd name="connsiteX50" fmla="*/ 1183839 w 4295694"/>
              <a:gd name="connsiteY50" fmla="*/ 3969580 h 4602950"/>
              <a:gd name="connsiteX51" fmla="*/ 1566559 w 4295694"/>
              <a:gd name="connsiteY51" fmla="*/ 4498463 h 4602950"/>
              <a:gd name="connsiteX52" fmla="*/ 1577092 w 4295694"/>
              <a:gd name="connsiteY52" fmla="*/ 4602950 h 4602950"/>
              <a:gd name="connsiteX53" fmla="*/ 0 w 4295694"/>
              <a:gd name="connsiteY53" fmla="*/ 4602950 h 4602950"/>
              <a:gd name="connsiteX54" fmla="*/ 10534 w 4295694"/>
              <a:gd name="connsiteY54" fmla="*/ 4498463 h 4602950"/>
              <a:gd name="connsiteX55" fmla="*/ 393255 w 4295694"/>
              <a:gd name="connsiteY55" fmla="*/ 3969580 h 4602950"/>
              <a:gd name="connsiteX56" fmla="*/ 438675 w 4295694"/>
              <a:gd name="connsiteY56" fmla="*/ 3948390 h 4602950"/>
              <a:gd name="connsiteX57" fmla="*/ 330473 w 4295694"/>
              <a:gd name="connsiteY57" fmla="*/ 3361214 h 4602950"/>
              <a:gd name="connsiteX58" fmla="*/ 340862 w 4295694"/>
              <a:gd name="connsiteY58" fmla="*/ 3297943 h 4602950"/>
              <a:gd name="connsiteX59" fmla="*/ 374348 w 4295694"/>
              <a:gd name="connsiteY59" fmla="*/ 3230084 h 4602950"/>
              <a:gd name="connsiteX60" fmla="*/ 400339 w 4295694"/>
              <a:gd name="connsiteY60" fmla="*/ 3201047 h 4602950"/>
              <a:gd name="connsiteX61" fmla="*/ 322880 w 4295694"/>
              <a:gd name="connsiteY61" fmla="*/ 3110756 h 4602950"/>
              <a:gd name="connsiteX62" fmla="*/ 353773 w 4295694"/>
              <a:gd name="connsiteY62" fmla="*/ 2837154 h 4602950"/>
              <a:gd name="connsiteX63" fmla="*/ 405273 w 4295694"/>
              <a:gd name="connsiteY63" fmla="*/ 2780511 h 4602950"/>
              <a:gd name="connsiteX64" fmla="*/ 1005359 w 4295694"/>
              <a:gd name="connsiteY64" fmla="*/ 2395676 h 4602950"/>
              <a:gd name="connsiteX65" fmla="*/ 988063 w 4295694"/>
              <a:gd name="connsiteY65" fmla="*/ 2361529 h 4602950"/>
              <a:gd name="connsiteX66" fmla="*/ 1490754 w 4295694"/>
              <a:gd name="connsiteY66" fmla="*/ 98742 h 460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95694" h="4602950">
                <a:moveTo>
                  <a:pt x="788546" y="3262602"/>
                </a:moveTo>
                <a:lnTo>
                  <a:pt x="722065" y="3276024"/>
                </a:lnTo>
                <a:lnTo>
                  <a:pt x="703443" y="3286707"/>
                </a:lnTo>
                <a:lnTo>
                  <a:pt x="667154" y="3311174"/>
                </a:lnTo>
                <a:lnTo>
                  <a:pt x="650940" y="3329902"/>
                </a:lnTo>
                <a:lnTo>
                  <a:pt x="628475" y="3363222"/>
                </a:lnTo>
                <a:lnTo>
                  <a:pt x="611251" y="3407093"/>
                </a:lnTo>
                <a:lnTo>
                  <a:pt x="611248" y="3407104"/>
                </a:lnTo>
                <a:cubicBezTo>
                  <a:pt x="608837" y="3418885"/>
                  <a:pt x="607571" y="3431083"/>
                  <a:pt x="607571" y="3443577"/>
                </a:cubicBezTo>
                <a:cubicBezTo>
                  <a:pt x="607571" y="3543527"/>
                  <a:pt x="688596" y="3624552"/>
                  <a:pt x="788546" y="3624552"/>
                </a:cubicBezTo>
                <a:cubicBezTo>
                  <a:pt x="888496" y="3624552"/>
                  <a:pt x="969521" y="3543527"/>
                  <a:pt x="969521" y="3443577"/>
                </a:cubicBezTo>
                <a:cubicBezTo>
                  <a:pt x="969521" y="3431083"/>
                  <a:pt x="968255" y="3418885"/>
                  <a:pt x="965845" y="3407104"/>
                </a:cubicBezTo>
                <a:lnTo>
                  <a:pt x="962750" y="3397135"/>
                </a:lnTo>
                <a:lnTo>
                  <a:pt x="962749" y="3397136"/>
                </a:lnTo>
                <a:lnTo>
                  <a:pt x="955298" y="3373133"/>
                </a:lnTo>
                <a:lnTo>
                  <a:pt x="955291" y="3373121"/>
                </a:lnTo>
                <a:lnTo>
                  <a:pt x="920412" y="3321388"/>
                </a:lnTo>
                <a:lnTo>
                  <a:pt x="906965" y="3309169"/>
                </a:lnTo>
                <a:lnTo>
                  <a:pt x="868849" y="3283471"/>
                </a:lnTo>
                <a:lnTo>
                  <a:pt x="852148" y="3275443"/>
                </a:lnTo>
                <a:close/>
                <a:moveTo>
                  <a:pt x="3704648" y="908397"/>
                </a:moveTo>
                <a:lnTo>
                  <a:pt x="2413156" y="1136122"/>
                </a:lnTo>
                <a:lnTo>
                  <a:pt x="3048940" y="2044116"/>
                </a:lnTo>
                <a:close/>
                <a:moveTo>
                  <a:pt x="1220089" y="619236"/>
                </a:moveTo>
                <a:lnTo>
                  <a:pt x="1204000" y="653307"/>
                </a:lnTo>
                <a:cubicBezTo>
                  <a:pt x="955662" y="1247544"/>
                  <a:pt x="1007937" y="1952277"/>
                  <a:pt x="1404665" y="2518863"/>
                </a:cubicBezTo>
                <a:cubicBezTo>
                  <a:pt x="1801394" y="3085450"/>
                  <a:pt x="2445746" y="3375605"/>
                  <a:pt x="3089083" y="3345485"/>
                </a:cubicBezTo>
                <a:lnTo>
                  <a:pt x="3126598" y="3342019"/>
                </a:lnTo>
                <a:lnTo>
                  <a:pt x="3126489" y="3342009"/>
                </a:lnTo>
                <a:cubicBezTo>
                  <a:pt x="2522425" y="3261313"/>
                  <a:pt x="1952730" y="2937731"/>
                  <a:pt x="1575619" y="2399160"/>
                </a:cubicBezTo>
                <a:cubicBezTo>
                  <a:pt x="1198508" y="1860590"/>
                  <a:pt x="1089288" y="1214580"/>
                  <a:pt x="1220060" y="619347"/>
                </a:cubicBezTo>
                <a:close/>
                <a:moveTo>
                  <a:pt x="1617635" y="0"/>
                </a:moveTo>
                <a:lnTo>
                  <a:pt x="2292594" y="963942"/>
                </a:lnTo>
                <a:lnTo>
                  <a:pt x="3658628" y="723073"/>
                </a:lnTo>
                <a:lnTo>
                  <a:pt x="3663439" y="662289"/>
                </a:lnTo>
                <a:cubicBezTo>
                  <a:pt x="3677595" y="582007"/>
                  <a:pt x="3722377" y="507126"/>
                  <a:pt x="3794430" y="456674"/>
                </a:cubicBezTo>
                <a:cubicBezTo>
                  <a:pt x="3938536" y="355769"/>
                  <a:pt x="4137157" y="390792"/>
                  <a:pt x="4238061" y="534898"/>
                </a:cubicBezTo>
                <a:cubicBezTo>
                  <a:pt x="4338965" y="679004"/>
                  <a:pt x="4303943" y="877625"/>
                  <a:pt x="4159837" y="978529"/>
                </a:cubicBezTo>
                <a:cubicBezTo>
                  <a:pt x="4087784" y="1028981"/>
                  <a:pt x="4002102" y="1045452"/>
                  <a:pt x="3921820" y="1031296"/>
                </a:cubicBezTo>
                <a:lnTo>
                  <a:pt x="3863056" y="1015027"/>
                </a:lnTo>
                <a:lnTo>
                  <a:pt x="3169503" y="2216297"/>
                </a:lnTo>
                <a:lnTo>
                  <a:pt x="3844461" y="3180237"/>
                </a:lnTo>
                <a:lnTo>
                  <a:pt x="3708278" y="3265695"/>
                </a:lnTo>
                <a:cubicBezTo>
                  <a:pt x="2956045" y="3686124"/>
                  <a:pt x="2019093" y="3555481"/>
                  <a:pt x="1410024" y="2964151"/>
                </a:cubicBezTo>
                <a:lnTo>
                  <a:pt x="1376409" y="2928277"/>
                </a:lnTo>
                <a:lnTo>
                  <a:pt x="1156105" y="3177978"/>
                </a:lnTo>
                <a:lnTo>
                  <a:pt x="1202745" y="3230084"/>
                </a:lnTo>
                <a:cubicBezTo>
                  <a:pt x="1216415" y="3250449"/>
                  <a:pt x="1227745" y="3273276"/>
                  <a:pt x="1236231" y="3297943"/>
                </a:cubicBezTo>
                <a:lnTo>
                  <a:pt x="1246620" y="3361214"/>
                </a:lnTo>
                <a:lnTo>
                  <a:pt x="1138418" y="3948390"/>
                </a:lnTo>
                <a:lnTo>
                  <a:pt x="1183839" y="3969580"/>
                </a:lnTo>
                <a:cubicBezTo>
                  <a:pt x="1377847" y="4081138"/>
                  <a:pt x="1520277" y="4272289"/>
                  <a:pt x="1566559" y="4498463"/>
                </a:cubicBezTo>
                <a:lnTo>
                  <a:pt x="1577092" y="4602950"/>
                </a:lnTo>
                <a:lnTo>
                  <a:pt x="0" y="4602950"/>
                </a:lnTo>
                <a:lnTo>
                  <a:pt x="10534" y="4498463"/>
                </a:lnTo>
                <a:cubicBezTo>
                  <a:pt x="56816" y="4272289"/>
                  <a:pt x="199246" y="4081138"/>
                  <a:pt x="393255" y="3969580"/>
                </a:cubicBezTo>
                <a:lnTo>
                  <a:pt x="438675" y="3948390"/>
                </a:lnTo>
                <a:lnTo>
                  <a:pt x="330473" y="3361214"/>
                </a:lnTo>
                <a:lnTo>
                  <a:pt x="340862" y="3297943"/>
                </a:lnTo>
                <a:cubicBezTo>
                  <a:pt x="349348" y="3273276"/>
                  <a:pt x="360679" y="3250449"/>
                  <a:pt x="374348" y="3230084"/>
                </a:cubicBezTo>
                <a:lnTo>
                  <a:pt x="400339" y="3201047"/>
                </a:lnTo>
                <a:lnTo>
                  <a:pt x="322880" y="3110756"/>
                </a:lnTo>
                <a:cubicBezTo>
                  <a:pt x="267986" y="3046768"/>
                  <a:pt x="283977" y="2937741"/>
                  <a:pt x="353773" y="2837154"/>
                </a:cubicBezTo>
                <a:lnTo>
                  <a:pt x="405273" y="2780511"/>
                </a:lnTo>
                <a:lnTo>
                  <a:pt x="1005359" y="2395676"/>
                </a:lnTo>
                <a:lnTo>
                  <a:pt x="988063" y="2361529"/>
                </a:lnTo>
                <a:cubicBezTo>
                  <a:pt x="640709" y="1586944"/>
                  <a:pt x="838400" y="661814"/>
                  <a:pt x="1490754" y="98742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7421" name="TextBox 42"/>
          <p:cNvSpPr txBox="1"/>
          <p:nvPr/>
        </p:nvSpPr>
        <p:spPr>
          <a:xfrm>
            <a:off x="2246313" y="1982788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43"/>
          <p:cNvSpPr txBox="1"/>
          <p:nvPr/>
        </p:nvSpPr>
        <p:spPr bwMode="auto">
          <a:xfrm>
            <a:off x="2063750" y="2297113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3" name="TextBox 42"/>
          <p:cNvSpPr txBox="1"/>
          <p:nvPr/>
        </p:nvSpPr>
        <p:spPr>
          <a:xfrm>
            <a:off x="2181225" y="4791075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TextBox 43"/>
          <p:cNvSpPr txBox="1"/>
          <p:nvPr/>
        </p:nvSpPr>
        <p:spPr bwMode="auto">
          <a:xfrm>
            <a:off x="1997075" y="5105400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5" name="TextBox 42"/>
          <p:cNvSpPr txBox="1"/>
          <p:nvPr/>
        </p:nvSpPr>
        <p:spPr>
          <a:xfrm>
            <a:off x="7980363" y="4767263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TextBox 43"/>
          <p:cNvSpPr txBox="1"/>
          <p:nvPr/>
        </p:nvSpPr>
        <p:spPr bwMode="auto">
          <a:xfrm>
            <a:off x="7980363" y="5081588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7" name="TextBox 42"/>
          <p:cNvSpPr txBox="1"/>
          <p:nvPr/>
        </p:nvSpPr>
        <p:spPr>
          <a:xfrm>
            <a:off x="8672513" y="3400425"/>
            <a:ext cx="19764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Box 43"/>
          <p:cNvSpPr txBox="1"/>
          <p:nvPr/>
        </p:nvSpPr>
        <p:spPr bwMode="auto">
          <a:xfrm>
            <a:off x="8672513" y="3714750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9" name="TextBox 42"/>
          <p:cNvSpPr txBox="1"/>
          <p:nvPr/>
        </p:nvSpPr>
        <p:spPr>
          <a:xfrm>
            <a:off x="7885113" y="2044700"/>
            <a:ext cx="19764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43"/>
          <p:cNvSpPr txBox="1"/>
          <p:nvPr/>
        </p:nvSpPr>
        <p:spPr bwMode="auto">
          <a:xfrm>
            <a:off x="7885113" y="2360613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31" name="TextBox 42"/>
          <p:cNvSpPr txBox="1"/>
          <p:nvPr/>
        </p:nvSpPr>
        <p:spPr>
          <a:xfrm>
            <a:off x="1543050" y="342900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43"/>
          <p:cNvSpPr txBox="1"/>
          <p:nvPr/>
        </p:nvSpPr>
        <p:spPr bwMode="auto">
          <a:xfrm>
            <a:off x="1358900" y="3743325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942</Words>
  <Application>Microsoft Office PowerPoint</Application>
  <PresentationFormat>宽屏</PresentationFormat>
  <Paragraphs>264</Paragraphs>
  <Slides>31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 Unicode MS</vt:lpstr>
      <vt:lpstr>宋体</vt:lpstr>
      <vt:lpstr>微软雅黑</vt:lpstr>
      <vt:lpstr>Arial</vt:lpstr>
      <vt:lpstr>Calibri</vt:lpstr>
      <vt:lpstr>Office 主题</vt:lpstr>
      <vt:lpstr>Microsoft Excel 97-2003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Windows User</cp:lastModifiedBy>
  <cp:revision>532</cp:revision>
  <dcterms:created xsi:type="dcterms:W3CDTF">2014-08-08T03:06:00Z</dcterms:created>
  <dcterms:modified xsi:type="dcterms:W3CDTF">2022-02-27T04:16:25Z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4436CBD9CE424225B0456056CE335283</vt:lpwstr>
  </property>
</Properties>
</file>