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58" r:id="rId27"/>
    <p:sldId id="433" r:id="rId28"/>
    <p:sldId id="451" r:id="rId29"/>
    <p:sldId id="452" r:id="rId30"/>
    <p:sldId id="454" r:id="rId31"/>
    <p:sldId id="456" r:id="rId32"/>
    <p:sldId id="434" r:id="rId33"/>
    <p:sldId id="342" r:id="rId34"/>
    <p:sldId id="440" r:id="rId35"/>
    <p:sldId id="387"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2022/3/20</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1690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4" name="图片 3"/>
          <p:cNvPicPr>
            <a:picLocks noChangeAspect="1"/>
          </p:cNvPicPr>
          <p:nvPr/>
        </p:nvPicPr>
        <p:blipFill>
          <a:blip r:embed="rId2"/>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3"/>
          <a:stretch>
            <a:fillRect/>
          </a:stretch>
        </p:blipFill>
        <p:spPr>
          <a:xfrm>
            <a:off x="129691" y="991870"/>
            <a:ext cx="6479428" cy="4521813"/>
          </a:xfrm>
          <a:prstGeom prst="rect">
            <a:avLst/>
          </a:prstGeom>
        </p:spPr>
      </p:pic>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1030" name="Picture 6"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93" y="1036222"/>
            <a:ext cx="10269892" cy="400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extLst>
      <p:ext uri="{BB962C8B-B14F-4D97-AF65-F5344CB8AC3E}">
        <p14:creationId xmlns:p14="http://schemas.microsoft.com/office/powerpoint/2010/main" val="16241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2456</Words>
  <Application>Microsoft Office PowerPoint</Application>
  <PresentationFormat>宽屏</PresentationFormat>
  <Paragraphs>164</Paragraphs>
  <Slides>35</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594</cp:revision>
  <dcterms:created xsi:type="dcterms:W3CDTF">2014-08-08T03:06:00Z</dcterms:created>
  <dcterms:modified xsi:type="dcterms:W3CDTF">2022-03-21T03:56:20Z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