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3.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9.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9"/>
  </p:notesMasterIdLst>
  <p:sldIdLst>
    <p:sldId id="348" r:id="rId4"/>
    <p:sldId id="329" r:id="rId5"/>
    <p:sldId id="334" r:id="rId6"/>
    <p:sldId id="347" r:id="rId7"/>
    <p:sldId id="355" r:id="rId8"/>
    <p:sldId id="363" r:id="rId9"/>
    <p:sldId id="364" r:id="rId10"/>
    <p:sldId id="365" r:id="rId11"/>
    <p:sldId id="366" r:id="rId12"/>
    <p:sldId id="367" r:id="rId13"/>
    <p:sldId id="368" r:id="rId14"/>
    <p:sldId id="369" r:id="rId15"/>
    <p:sldId id="372" r:id="rId16"/>
    <p:sldId id="373" r:id="rId17"/>
    <p:sldId id="374" r:id="rId18"/>
    <p:sldId id="375" r:id="rId19"/>
    <p:sldId id="359" r:id="rId20"/>
    <p:sldId id="310" r:id="rId21"/>
    <p:sldId id="309" r:id="rId22"/>
    <p:sldId id="307" r:id="rId23"/>
    <p:sldId id="377" r:id="rId24"/>
    <p:sldId id="383" r:id="rId25"/>
    <p:sldId id="381" r:id="rId26"/>
    <p:sldId id="382" r:id="rId27"/>
    <p:sldId id="360" r:id="rId28"/>
    <p:sldId id="392" r:id="rId29"/>
    <p:sldId id="385" r:id="rId30"/>
    <p:sldId id="386" r:id="rId31"/>
    <p:sldId id="387" r:id="rId32"/>
    <p:sldId id="389" r:id="rId33"/>
    <p:sldId id="390" r:id="rId34"/>
    <p:sldId id="361" r:id="rId35"/>
    <p:sldId id="391" r:id="rId36"/>
    <p:sldId id="393" r:id="rId37"/>
    <p:sldId id="33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575CE9-3C86-4C3B-A578-37D1D6C17FA2}" v="254" dt="2022-04-07T14:48:26.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80162" autoAdjust="0"/>
  </p:normalViewPr>
  <p:slideViewPr>
    <p:cSldViewPr snapToGrid="0" showGuides="1">
      <p:cViewPr varScale="1">
        <p:scale>
          <a:sx n="53" d="100"/>
          <a:sy n="53" d="100"/>
        </p:scale>
        <p:origin x="1292" y="48"/>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chuissi Mbu Nyamsi" userId="6b08fa93-ae59-4cce-bb90-bc1474d656f0" providerId="ADAL" clId="{B9575CE9-3C86-4C3B-A578-37D1D6C17FA2}"/>
    <pc:docChg chg="undo custSel addSld delSld modSld sldOrd">
      <pc:chgData name="Tchuissi Mbu Nyamsi" userId="6b08fa93-ae59-4cce-bb90-bc1474d656f0" providerId="ADAL" clId="{B9575CE9-3C86-4C3B-A578-37D1D6C17FA2}" dt="2022-04-07T14:48:09.575" v="6391" actId="20577"/>
      <pc:docMkLst>
        <pc:docMk/>
      </pc:docMkLst>
      <pc:sldChg chg="addSp del mod">
        <pc:chgData name="Tchuissi Mbu Nyamsi" userId="6b08fa93-ae59-4cce-bb90-bc1474d656f0" providerId="ADAL" clId="{B9575CE9-3C86-4C3B-A578-37D1D6C17FA2}" dt="2022-04-06T18:04:08.996" v="4138" actId="2696"/>
        <pc:sldMkLst>
          <pc:docMk/>
          <pc:sldMk cId="3979649407" sldId="259"/>
        </pc:sldMkLst>
        <pc:inkChg chg="add">
          <ac:chgData name="Tchuissi Mbu Nyamsi" userId="6b08fa93-ae59-4cce-bb90-bc1474d656f0" providerId="ADAL" clId="{B9575CE9-3C86-4C3B-A578-37D1D6C17FA2}" dt="2022-04-05T23:36:42.645" v="143" actId="9405"/>
          <ac:inkMkLst>
            <pc:docMk/>
            <pc:sldMk cId="3979649407" sldId="259"/>
            <ac:inkMk id="60" creationId="{5A6E98DB-3309-412F-A7EE-D607C5F639D6}"/>
          </ac:inkMkLst>
        </pc:inkChg>
        <pc:inkChg chg="add">
          <ac:chgData name="Tchuissi Mbu Nyamsi" userId="6b08fa93-ae59-4cce-bb90-bc1474d656f0" providerId="ADAL" clId="{B9575CE9-3C86-4C3B-A578-37D1D6C17FA2}" dt="2022-04-05T23:36:46.196" v="144" actId="9405"/>
          <ac:inkMkLst>
            <pc:docMk/>
            <pc:sldMk cId="3979649407" sldId="259"/>
            <ac:inkMk id="61" creationId="{E2688BF6-19A8-4270-A4E2-294A37021AF5}"/>
          </ac:inkMkLst>
        </pc:inkChg>
      </pc:sldChg>
      <pc:sldChg chg="addSp modSp del mod">
        <pc:chgData name="Tchuissi Mbu Nyamsi" userId="6b08fa93-ae59-4cce-bb90-bc1474d656f0" providerId="ADAL" clId="{B9575CE9-3C86-4C3B-A578-37D1D6C17FA2}" dt="2022-04-06T18:04:08.996" v="4138" actId="2696"/>
        <pc:sldMkLst>
          <pc:docMk/>
          <pc:sldMk cId="141078548" sldId="260"/>
        </pc:sldMkLst>
        <pc:grpChg chg="mod">
          <ac:chgData name="Tchuissi Mbu Nyamsi" userId="6b08fa93-ae59-4cce-bb90-bc1474d656f0" providerId="ADAL" clId="{B9575CE9-3C86-4C3B-A578-37D1D6C17FA2}" dt="2022-04-05T23:36:58.186" v="151"/>
          <ac:grpSpMkLst>
            <pc:docMk/>
            <pc:sldMk cId="141078548" sldId="260"/>
            <ac:grpSpMk id="13" creationId="{AE01DB41-B9D1-407E-9B02-BD85ADF9223A}"/>
          </ac:grpSpMkLst>
        </pc:grpChg>
        <pc:grpChg chg="mod">
          <ac:chgData name="Tchuissi Mbu Nyamsi" userId="6b08fa93-ae59-4cce-bb90-bc1474d656f0" providerId="ADAL" clId="{B9575CE9-3C86-4C3B-A578-37D1D6C17FA2}" dt="2022-04-05T23:36:58.186" v="151"/>
          <ac:grpSpMkLst>
            <pc:docMk/>
            <pc:sldMk cId="141078548" sldId="260"/>
            <ac:grpSpMk id="14" creationId="{88BB4330-59B4-4B99-B0AE-C5A19BF28DC8}"/>
          </ac:grpSpMkLst>
        </pc:grpChg>
        <pc:grpChg chg="mod">
          <ac:chgData name="Tchuissi Mbu Nyamsi" userId="6b08fa93-ae59-4cce-bb90-bc1474d656f0" providerId="ADAL" clId="{B9575CE9-3C86-4C3B-A578-37D1D6C17FA2}" dt="2022-04-05T23:36:58.186" v="151"/>
          <ac:grpSpMkLst>
            <pc:docMk/>
            <pc:sldMk cId="141078548" sldId="260"/>
            <ac:grpSpMk id="15" creationId="{07C5A8DF-95AB-4A18-AC2C-FE628C33F81E}"/>
          </ac:grpSpMkLst>
        </pc:grpChg>
        <pc:inkChg chg="add mod">
          <ac:chgData name="Tchuissi Mbu Nyamsi" userId="6b08fa93-ae59-4cce-bb90-bc1474d656f0" providerId="ADAL" clId="{B9575CE9-3C86-4C3B-A578-37D1D6C17FA2}" dt="2022-04-05T23:36:58.186" v="151"/>
          <ac:inkMkLst>
            <pc:docMk/>
            <pc:sldMk cId="141078548" sldId="260"/>
            <ac:inkMk id="3" creationId="{B42B5F42-437A-49E7-966B-1D85D88D0AFB}"/>
          </ac:inkMkLst>
        </pc:inkChg>
        <pc:inkChg chg="add mod">
          <ac:chgData name="Tchuissi Mbu Nyamsi" userId="6b08fa93-ae59-4cce-bb90-bc1474d656f0" providerId="ADAL" clId="{B9575CE9-3C86-4C3B-A578-37D1D6C17FA2}" dt="2022-04-05T23:36:58.186" v="151"/>
          <ac:inkMkLst>
            <pc:docMk/>
            <pc:sldMk cId="141078548" sldId="260"/>
            <ac:inkMk id="5" creationId="{358A4F71-3091-4159-A007-48CFC7DD79B8}"/>
          </ac:inkMkLst>
        </pc:inkChg>
        <pc:inkChg chg="add mod">
          <ac:chgData name="Tchuissi Mbu Nyamsi" userId="6b08fa93-ae59-4cce-bb90-bc1474d656f0" providerId="ADAL" clId="{B9575CE9-3C86-4C3B-A578-37D1D6C17FA2}" dt="2022-04-05T23:36:58.186" v="151"/>
          <ac:inkMkLst>
            <pc:docMk/>
            <pc:sldMk cId="141078548" sldId="260"/>
            <ac:inkMk id="7" creationId="{34A1B2FD-574E-4C1E-AD8B-CD2C447AC62C}"/>
          </ac:inkMkLst>
        </pc:inkChg>
        <pc:inkChg chg="add mod">
          <ac:chgData name="Tchuissi Mbu Nyamsi" userId="6b08fa93-ae59-4cce-bb90-bc1474d656f0" providerId="ADAL" clId="{B9575CE9-3C86-4C3B-A578-37D1D6C17FA2}" dt="2022-04-05T23:36:58.186" v="151"/>
          <ac:inkMkLst>
            <pc:docMk/>
            <pc:sldMk cId="141078548" sldId="260"/>
            <ac:inkMk id="8" creationId="{BFA02E73-5406-4E2B-8B65-6B58023D3C56}"/>
          </ac:inkMkLst>
        </pc:inkChg>
        <pc:inkChg chg="add mod">
          <ac:chgData name="Tchuissi Mbu Nyamsi" userId="6b08fa93-ae59-4cce-bb90-bc1474d656f0" providerId="ADAL" clId="{B9575CE9-3C86-4C3B-A578-37D1D6C17FA2}" dt="2022-04-05T23:36:58.186" v="151"/>
          <ac:inkMkLst>
            <pc:docMk/>
            <pc:sldMk cId="141078548" sldId="260"/>
            <ac:inkMk id="10" creationId="{B940E1AC-9520-4209-A8F9-4EA8A5059772}"/>
          </ac:inkMkLst>
        </pc:inkChg>
        <pc:inkChg chg="add mod">
          <ac:chgData name="Tchuissi Mbu Nyamsi" userId="6b08fa93-ae59-4cce-bb90-bc1474d656f0" providerId="ADAL" clId="{B9575CE9-3C86-4C3B-A578-37D1D6C17FA2}" dt="2022-04-05T23:36:58.186" v="151"/>
          <ac:inkMkLst>
            <pc:docMk/>
            <pc:sldMk cId="141078548" sldId="260"/>
            <ac:inkMk id="11" creationId="{4489CCFC-6080-410C-91AC-03241F1CC773}"/>
          </ac:inkMkLst>
        </pc:inkChg>
      </pc:sldChg>
      <pc:sldChg chg="del">
        <pc:chgData name="Tchuissi Mbu Nyamsi" userId="6b08fa93-ae59-4cce-bb90-bc1474d656f0" providerId="ADAL" clId="{B9575CE9-3C86-4C3B-A578-37D1D6C17FA2}" dt="2022-04-06T18:04:08.996" v="4138" actId="2696"/>
        <pc:sldMkLst>
          <pc:docMk/>
          <pc:sldMk cId="2737942562" sldId="298"/>
        </pc:sldMkLst>
      </pc:sldChg>
      <pc:sldChg chg="del">
        <pc:chgData name="Tchuissi Mbu Nyamsi" userId="6b08fa93-ae59-4cce-bb90-bc1474d656f0" providerId="ADAL" clId="{B9575CE9-3C86-4C3B-A578-37D1D6C17FA2}" dt="2022-04-06T18:05:40.485" v="4146" actId="2696"/>
        <pc:sldMkLst>
          <pc:docMk/>
          <pc:sldMk cId="4179153492" sldId="299"/>
        </pc:sldMkLst>
      </pc:sldChg>
      <pc:sldChg chg="del">
        <pc:chgData name="Tchuissi Mbu Nyamsi" userId="6b08fa93-ae59-4cce-bb90-bc1474d656f0" providerId="ADAL" clId="{B9575CE9-3C86-4C3B-A578-37D1D6C17FA2}" dt="2022-04-06T18:05:40.485" v="4146" actId="2696"/>
        <pc:sldMkLst>
          <pc:docMk/>
          <pc:sldMk cId="689816630" sldId="300"/>
        </pc:sldMkLst>
      </pc:sldChg>
      <pc:sldChg chg="del">
        <pc:chgData name="Tchuissi Mbu Nyamsi" userId="6b08fa93-ae59-4cce-bb90-bc1474d656f0" providerId="ADAL" clId="{B9575CE9-3C86-4C3B-A578-37D1D6C17FA2}" dt="2022-04-06T18:05:40.485" v="4146" actId="2696"/>
        <pc:sldMkLst>
          <pc:docMk/>
          <pc:sldMk cId="159771542" sldId="302"/>
        </pc:sldMkLst>
      </pc:sldChg>
      <pc:sldChg chg="addSp delSp modSp del mod ord">
        <pc:chgData name="Tchuissi Mbu Nyamsi" userId="6b08fa93-ae59-4cce-bb90-bc1474d656f0" providerId="ADAL" clId="{B9575CE9-3C86-4C3B-A578-37D1D6C17FA2}" dt="2022-04-06T00:20:56.826" v="1023" actId="2696"/>
        <pc:sldMkLst>
          <pc:docMk/>
          <pc:sldMk cId="364121930" sldId="303"/>
        </pc:sldMkLst>
        <pc:spChg chg="mod">
          <ac:chgData name="Tchuissi Mbu Nyamsi" userId="6b08fa93-ae59-4cce-bb90-bc1474d656f0" providerId="ADAL" clId="{B9575CE9-3C86-4C3B-A578-37D1D6C17FA2}" dt="2022-04-06T00:15:36.930" v="989" actId="207"/>
          <ac:spMkLst>
            <pc:docMk/>
            <pc:sldMk cId="364121930" sldId="303"/>
            <ac:spMk id="2" creationId="{685CE6DC-AD26-48F1-8965-5D880A2F2288}"/>
          </ac:spMkLst>
        </pc:spChg>
        <pc:grpChg chg="del">
          <ac:chgData name="Tchuissi Mbu Nyamsi" userId="6b08fa93-ae59-4cce-bb90-bc1474d656f0" providerId="ADAL" clId="{B9575CE9-3C86-4C3B-A578-37D1D6C17FA2}" dt="2022-04-06T00:14:23.201" v="940" actId="478"/>
          <ac:grpSpMkLst>
            <pc:docMk/>
            <pc:sldMk cId="364121930" sldId="303"/>
            <ac:grpSpMk id="25" creationId="{5659C21E-0B02-48FE-8CB1-BA15DCF042E2}"/>
          </ac:grpSpMkLst>
        </pc:grpChg>
        <pc:grpChg chg="del">
          <ac:chgData name="Tchuissi Mbu Nyamsi" userId="6b08fa93-ae59-4cce-bb90-bc1474d656f0" providerId="ADAL" clId="{B9575CE9-3C86-4C3B-A578-37D1D6C17FA2}" dt="2022-04-06T00:14:21.201" v="939" actId="478"/>
          <ac:grpSpMkLst>
            <pc:docMk/>
            <pc:sldMk cId="364121930" sldId="303"/>
            <ac:grpSpMk id="36" creationId="{2B7E308F-4471-4280-8853-34FFEB59FA5B}"/>
          </ac:grpSpMkLst>
        </pc:grpChg>
        <pc:picChg chg="add mod">
          <ac:chgData name="Tchuissi Mbu Nyamsi" userId="6b08fa93-ae59-4cce-bb90-bc1474d656f0" providerId="ADAL" clId="{B9575CE9-3C86-4C3B-A578-37D1D6C17FA2}" dt="2022-04-06T00:14:35.054" v="942" actId="1076"/>
          <ac:picMkLst>
            <pc:docMk/>
            <pc:sldMk cId="364121930" sldId="303"/>
            <ac:picMk id="35" creationId="{C29F2EE3-D29C-4CB6-AD2C-405D64889FA6}"/>
          </ac:picMkLst>
        </pc:picChg>
      </pc:sldChg>
      <pc:sldChg chg="del">
        <pc:chgData name="Tchuissi Mbu Nyamsi" userId="6b08fa93-ae59-4cce-bb90-bc1474d656f0" providerId="ADAL" clId="{B9575CE9-3C86-4C3B-A578-37D1D6C17FA2}" dt="2022-04-06T18:05:40.485" v="4146" actId="2696"/>
        <pc:sldMkLst>
          <pc:docMk/>
          <pc:sldMk cId="313758320" sldId="304"/>
        </pc:sldMkLst>
      </pc:sldChg>
      <pc:sldChg chg="del">
        <pc:chgData name="Tchuissi Mbu Nyamsi" userId="6b08fa93-ae59-4cce-bb90-bc1474d656f0" providerId="ADAL" clId="{B9575CE9-3C86-4C3B-A578-37D1D6C17FA2}" dt="2022-04-06T18:05:40.485" v="4146" actId="2696"/>
        <pc:sldMkLst>
          <pc:docMk/>
          <pc:sldMk cId="212682184" sldId="305"/>
        </pc:sldMkLst>
      </pc:sldChg>
      <pc:sldChg chg="del">
        <pc:chgData name="Tchuissi Mbu Nyamsi" userId="6b08fa93-ae59-4cce-bb90-bc1474d656f0" providerId="ADAL" clId="{B9575CE9-3C86-4C3B-A578-37D1D6C17FA2}" dt="2022-04-06T18:05:40.485" v="4146" actId="2696"/>
        <pc:sldMkLst>
          <pc:docMk/>
          <pc:sldMk cId="486176497" sldId="306"/>
        </pc:sldMkLst>
      </pc:sldChg>
      <pc:sldChg chg="addSp delSp modSp mod ord">
        <pc:chgData name="Tchuissi Mbu Nyamsi" userId="6b08fa93-ae59-4cce-bb90-bc1474d656f0" providerId="ADAL" clId="{B9575CE9-3C86-4C3B-A578-37D1D6C17FA2}" dt="2022-04-06T18:09:13.410" v="4533" actId="14100"/>
        <pc:sldMkLst>
          <pc:docMk/>
          <pc:sldMk cId="3423133475" sldId="307"/>
        </pc:sldMkLst>
        <pc:spChg chg="mod">
          <ac:chgData name="Tchuissi Mbu Nyamsi" userId="6b08fa93-ae59-4cce-bb90-bc1474d656f0" providerId="ADAL" clId="{B9575CE9-3C86-4C3B-A578-37D1D6C17FA2}" dt="2022-04-06T18:09:13.410" v="4533" actId="14100"/>
          <ac:spMkLst>
            <pc:docMk/>
            <pc:sldMk cId="3423133475" sldId="307"/>
            <ac:spMk id="2" creationId="{D735F7F3-C1B5-4B60-A00A-4EB618DDFB5A}"/>
          </ac:spMkLst>
        </pc:spChg>
        <pc:spChg chg="mod">
          <ac:chgData name="Tchuissi Mbu Nyamsi" userId="6b08fa93-ae59-4cce-bb90-bc1474d656f0" providerId="ADAL" clId="{B9575CE9-3C86-4C3B-A578-37D1D6C17FA2}" dt="2022-04-06T01:06:19.159" v="1933" actId="1076"/>
          <ac:spMkLst>
            <pc:docMk/>
            <pc:sldMk cId="3423133475" sldId="307"/>
            <ac:spMk id="21" creationId="{85F421AF-627D-4893-943C-D9F19751A61C}"/>
          </ac:spMkLst>
        </pc:spChg>
        <pc:spChg chg="add mod">
          <ac:chgData name="Tchuissi Mbu Nyamsi" userId="6b08fa93-ae59-4cce-bb90-bc1474d656f0" providerId="ADAL" clId="{B9575CE9-3C86-4C3B-A578-37D1D6C17FA2}" dt="2022-04-06T01:06:55.533" v="1965" actId="113"/>
          <ac:spMkLst>
            <pc:docMk/>
            <pc:sldMk cId="3423133475" sldId="307"/>
            <ac:spMk id="35" creationId="{1C825473-341D-4389-A1DE-7DC0CDB209C6}"/>
          </ac:spMkLst>
        </pc:spChg>
        <pc:spChg chg="del">
          <ac:chgData name="Tchuissi Mbu Nyamsi" userId="6b08fa93-ae59-4cce-bb90-bc1474d656f0" providerId="ADAL" clId="{B9575CE9-3C86-4C3B-A578-37D1D6C17FA2}" dt="2022-04-06T01:03:55.988" v="1866" actId="478"/>
          <ac:spMkLst>
            <pc:docMk/>
            <pc:sldMk cId="3423133475" sldId="307"/>
            <ac:spMk id="79" creationId="{9EFCDE4C-AD31-49B4-9E43-D1F1337086DD}"/>
          </ac:spMkLst>
        </pc:spChg>
        <pc:spChg chg="del">
          <ac:chgData name="Tchuissi Mbu Nyamsi" userId="6b08fa93-ae59-4cce-bb90-bc1474d656f0" providerId="ADAL" clId="{B9575CE9-3C86-4C3B-A578-37D1D6C17FA2}" dt="2022-04-06T01:03:58.126" v="1867" actId="478"/>
          <ac:spMkLst>
            <pc:docMk/>
            <pc:sldMk cId="3423133475" sldId="307"/>
            <ac:spMk id="80" creationId="{78787E1B-B0DA-4DBC-81CC-08400AD9ADEC}"/>
          </ac:spMkLst>
        </pc:spChg>
        <pc:spChg chg="del">
          <ac:chgData name="Tchuissi Mbu Nyamsi" userId="6b08fa93-ae59-4cce-bb90-bc1474d656f0" providerId="ADAL" clId="{B9575CE9-3C86-4C3B-A578-37D1D6C17FA2}" dt="2022-04-06T01:04:02.534" v="1868" actId="478"/>
          <ac:spMkLst>
            <pc:docMk/>
            <pc:sldMk cId="3423133475" sldId="307"/>
            <ac:spMk id="81" creationId="{A35DB4D7-4495-4D1D-9FE1-747B98BB5116}"/>
          </ac:spMkLst>
        </pc:spChg>
        <pc:spChg chg="del">
          <ac:chgData name="Tchuissi Mbu Nyamsi" userId="6b08fa93-ae59-4cce-bb90-bc1474d656f0" providerId="ADAL" clId="{B9575CE9-3C86-4C3B-A578-37D1D6C17FA2}" dt="2022-04-06T01:04:02.534" v="1868" actId="478"/>
          <ac:spMkLst>
            <pc:docMk/>
            <pc:sldMk cId="3423133475" sldId="307"/>
            <ac:spMk id="82" creationId="{F88B0B08-B1E5-4419-83DD-5F3F3417E7BB}"/>
          </ac:spMkLst>
        </pc:spChg>
        <pc:spChg chg="del mod">
          <ac:chgData name="Tchuissi Mbu Nyamsi" userId="6b08fa93-ae59-4cce-bb90-bc1474d656f0" providerId="ADAL" clId="{B9575CE9-3C86-4C3B-A578-37D1D6C17FA2}" dt="2022-04-06T01:04:08.576" v="1870" actId="478"/>
          <ac:spMkLst>
            <pc:docMk/>
            <pc:sldMk cId="3423133475" sldId="307"/>
            <ac:spMk id="83" creationId="{364BF383-7EBD-4B42-B434-AA4C625361FD}"/>
          </ac:spMkLst>
        </pc:spChg>
        <pc:spChg chg="del">
          <ac:chgData name="Tchuissi Mbu Nyamsi" userId="6b08fa93-ae59-4cce-bb90-bc1474d656f0" providerId="ADAL" clId="{B9575CE9-3C86-4C3B-A578-37D1D6C17FA2}" dt="2022-04-06T01:04:11.245" v="1871" actId="478"/>
          <ac:spMkLst>
            <pc:docMk/>
            <pc:sldMk cId="3423133475" sldId="307"/>
            <ac:spMk id="84" creationId="{361CFEE3-D276-4FA1-9E49-DAAFE4B6FBA5}"/>
          </ac:spMkLst>
        </pc:spChg>
        <pc:spChg chg="del mod">
          <ac:chgData name="Tchuissi Mbu Nyamsi" userId="6b08fa93-ae59-4cce-bb90-bc1474d656f0" providerId="ADAL" clId="{B9575CE9-3C86-4C3B-A578-37D1D6C17FA2}" dt="2022-04-06T01:04:16.541" v="1873" actId="478"/>
          <ac:spMkLst>
            <pc:docMk/>
            <pc:sldMk cId="3423133475" sldId="307"/>
            <ac:spMk id="85" creationId="{5B371B2C-0348-4F1E-9963-4EE2E8FAC68D}"/>
          </ac:spMkLst>
        </pc:spChg>
        <pc:spChg chg="del">
          <ac:chgData name="Tchuissi Mbu Nyamsi" userId="6b08fa93-ae59-4cce-bb90-bc1474d656f0" providerId="ADAL" clId="{B9575CE9-3C86-4C3B-A578-37D1D6C17FA2}" dt="2022-04-06T01:04:02.534" v="1868" actId="478"/>
          <ac:spMkLst>
            <pc:docMk/>
            <pc:sldMk cId="3423133475" sldId="307"/>
            <ac:spMk id="88" creationId="{BD7D2C2A-BFB1-4365-BC26-5F054F463A21}"/>
          </ac:spMkLst>
        </pc:spChg>
        <pc:spChg chg="del">
          <ac:chgData name="Tchuissi Mbu Nyamsi" userId="6b08fa93-ae59-4cce-bb90-bc1474d656f0" providerId="ADAL" clId="{B9575CE9-3C86-4C3B-A578-37D1D6C17FA2}" dt="2022-04-06T01:04:02.534" v="1868" actId="478"/>
          <ac:spMkLst>
            <pc:docMk/>
            <pc:sldMk cId="3423133475" sldId="307"/>
            <ac:spMk id="89" creationId="{EF77A855-8B5D-45D0-91E2-0BFE8915431B}"/>
          </ac:spMkLst>
        </pc:spChg>
        <pc:spChg chg="del">
          <ac:chgData name="Tchuissi Mbu Nyamsi" userId="6b08fa93-ae59-4cce-bb90-bc1474d656f0" providerId="ADAL" clId="{B9575CE9-3C86-4C3B-A578-37D1D6C17FA2}" dt="2022-04-06T01:04:02.534" v="1868" actId="478"/>
          <ac:spMkLst>
            <pc:docMk/>
            <pc:sldMk cId="3423133475" sldId="307"/>
            <ac:spMk id="90" creationId="{10127CBF-A2CB-4005-B912-79EC85887DBF}"/>
          </ac:spMkLst>
        </pc:spChg>
        <pc:grpChg chg="mod">
          <ac:chgData name="Tchuissi Mbu Nyamsi" userId="6b08fa93-ae59-4cce-bb90-bc1474d656f0" providerId="ADAL" clId="{B9575CE9-3C86-4C3B-A578-37D1D6C17FA2}" dt="2022-04-06T01:06:11.777" v="1932" actId="1076"/>
          <ac:grpSpMkLst>
            <pc:docMk/>
            <pc:sldMk cId="3423133475" sldId="307"/>
            <ac:grpSpMk id="74" creationId="{0F5C6BEE-D978-456C-9C40-FF8336B130E5}"/>
          </ac:grpSpMkLst>
        </pc:grpChg>
        <pc:grpChg chg="mod">
          <ac:chgData name="Tchuissi Mbu Nyamsi" userId="6b08fa93-ae59-4cce-bb90-bc1474d656f0" providerId="ADAL" clId="{B9575CE9-3C86-4C3B-A578-37D1D6C17FA2}" dt="2022-04-06T01:06:08.603" v="1931" actId="1076"/>
          <ac:grpSpMkLst>
            <pc:docMk/>
            <pc:sldMk cId="3423133475" sldId="307"/>
            <ac:grpSpMk id="75" creationId="{05C5B01B-4B10-474B-9D89-35AE8C27AA6D}"/>
          </ac:grpSpMkLst>
        </pc:grpChg>
        <pc:picChg chg="add mod">
          <ac:chgData name="Tchuissi Mbu Nyamsi" userId="6b08fa93-ae59-4cce-bb90-bc1474d656f0" providerId="ADAL" clId="{B9575CE9-3C86-4C3B-A578-37D1D6C17FA2}" dt="2022-04-06T01:07:12.905" v="1966" actId="14100"/>
          <ac:picMkLst>
            <pc:docMk/>
            <pc:sldMk cId="3423133475" sldId="307"/>
            <ac:picMk id="9218" creationId="{71AB07C4-111C-4623-9931-94A707F3F5B1}"/>
          </ac:picMkLst>
        </pc:picChg>
      </pc:sldChg>
      <pc:sldChg chg="modSp mod ord">
        <pc:chgData name="Tchuissi Mbu Nyamsi" userId="6b08fa93-ae59-4cce-bb90-bc1474d656f0" providerId="ADAL" clId="{B9575CE9-3C86-4C3B-A578-37D1D6C17FA2}" dt="2022-04-06T18:08:50.061" v="4518" actId="20577"/>
        <pc:sldMkLst>
          <pc:docMk/>
          <pc:sldMk cId="4201278032" sldId="309"/>
        </pc:sldMkLst>
        <pc:spChg chg="mod">
          <ac:chgData name="Tchuissi Mbu Nyamsi" userId="6b08fa93-ae59-4cce-bb90-bc1474d656f0" providerId="ADAL" clId="{B9575CE9-3C86-4C3B-A578-37D1D6C17FA2}" dt="2022-04-06T18:08:50.061" v="4518" actId="20577"/>
          <ac:spMkLst>
            <pc:docMk/>
            <pc:sldMk cId="4201278032" sldId="309"/>
            <ac:spMk id="2" creationId="{D735F7F3-C1B5-4B60-A00A-4EB618DDFB5A}"/>
          </ac:spMkLst>
        </pc:spChg>
        <pc:spChg chg="mod">
          <ac:chgData name="Tchuissi Mbu Nyamsi" userId="6b08fa93-ae59-4cce-bb90-bc1474d656f0" providerId="ADAL" clId="{B9575CE9-3C86-4C3B-A578-37D1D6C17FA2}" dt="2022-04-06T00:57:15.026" v="1613" actId="14100"/>
          <ac:spMkLst>
            <pc:docMk/>
            <pc:sldMk cId="4201278032" sldId="309"/>
            <ac:spMk id="25" creationId="{8369F8AC-FBE8-4900-8B0F-B719551A79D4}"/>
          </ac:spMkLst>
        </pc:spChg>
        <pc:spChg chg="mod">
          <ac:chgData name="Tchuissi Mbu Nyamsi" userId="6b08fa93-ae59-4cce-bb90-bc1474d656f0" providerId="ADAL" clId="{B9575CE9-3C86-4C3B-A578-37D1D6C17FA2}" dt="2022-04-06T00:56:59.940" v="1601" actId="20577"/>
          <ac:spMkLst>
            <pc:docMk/>
            <pc:sldMk cId="4201278032" sldId="309"/>
            <ac:spMk id="27" creationId="{E3F46EF6-AAA2-4E6C-99F9-F21FD3FD6616}"/>
          </ac:spMkLst>
        </pc:spChg>
        <pc:spChg chg="mod">
          <ac:chgData name="Tchuissi Mbu Nyamsi" userId="6b08fa93-ae59-4cce-bb90-bc1474d656f0" providerId="ADAL" clId="{B9575CE9-3C86-4C3B-A578-37D1D6C17FA2}" dt="2022-04-06T00:56:38.058" v="1462" actId="20577"/>
          <ac:spMkLst>
            <pc:docMk/>
            <pc:sldMk cId="4201278032" sldId="309"/>
            <ac:spMk id="28" creationId="{E31E82C6-D3BE-4BC6-9A9C-2DFFCB0309FA}"/>
          </ac:spMkLst>
        </pc:spChg>
        <pc:spChg chg="mod">
          <ac:chgData name="Tchuissi Mbu Nyamsi" userId="6b08fa93-ae59-4cce-bb90-bc1474d656f0" providerId="ADAL" clId="{B9575CE9-3C86-4C3B-A578-37D1D6C17FA2}" dt="2022-04-06T00:57:25.313" v="1623" actId="14100"/>
          <ac:spMkLst>
            <pc:docMk/>
            <pc:sldMk cId="4201278032" sldId="309"/>
            <ac:spMk id="29" creationId="{73700A6F-78A9-4E10-AC18-64C541DAF8D1}"/>
          </ac:spMkLst>
        </pc:spChg>
        <pc:spChg chg="mod">
          <ac:chgData name="Tchuissi Mbu Nyamsi" userId="6b08fa93-ae59-4cce-bb90-bc1474d656f0" providerId="ADAL" clId="{B9575CE9-3C86-4C3B-A578-37D1D6C17FA2}" dt="2022-04-06T00:58:02.607" v="1795" actId="20577"/>
          <ac:spMkLst>
            <pc:docMk/>
            <pc:sldMk cId="4201278032" sldId="309"/>
            <ac:spMk id="31" creationId="{3291AEAA-D713-4B15-96D0-9484AF735342}"/>
          </ac:spMkLst>
        </pc:spChg>
        <pc:spChg chg="mod">
          <ac:chgData name="Tchuissi Mbu Nyamsi" userId="6b08fa93-ae59-4cce-bb90-bc1474d656f0" providerId="ADAL" clId="{B9575CE9-3C86-4C3B-A578-37D1D6C17FA2}" dt="2022-04-06T00:57:46.401" v="1668" actId="20577"/>
          <ac:spMkLst>
            <pc:docMk/>
            <pc:sldMk cId="4201278032" sldId="309"/>
            <ac:spMk id="32" creationId="{399F3E16-0FA1-47F2-99BD-FBCE7D8AA06C}"/>
          </ac:spMkLst>
        </pc:spChg>
        <pc:spChg chg="mod">
          <ac:chgData name="Tchuissi Mbu Nyamsi" userId="6b08fa93-ae59-4cce-bb90-bc1474d656f0" providerId="ADAL" clId="{B9575CE9-3C86-4C3B-A578-37D1D6C17FA2}" dt="2022-04-06T00:58:10.969" v="1805" actId="14100"/>
          <ac:spMkLst>
            <pc:docMk/>
            <pc:sldMk cId="4201278032" sldId="309"/>
            <ac:spMk id="33" creationId="{F88BF009-CAF8-438D-AA0F-E557C3B516A9}"/>
          </ac:spMkLst>
        </pc:spChg>
        <pc:spChg chg="mod">
          <ac:chgData name="Tchuissi Mbu Nyamsi" userId="6b08fa93-ae59-4cce-bb90-bc1474d656f0" providerId="ADAL" clId="{B9575CE9-3C86-4C3B-A578-37D1D6C17FA2}" dt="2022-04-06T01:00:01.109" v="1855" actId="113"/>
          <ac:spMkLst>
            <pc:docMk/>
            <pc:sldMk cId="4201278032" sldId="309"/>
            <ac:spMk id="35" creationId="{F990BB69-A5F9-4E4B-8EE1-C128A9BECB97}"/>
          </ac:spMkLst>
        </pc:spChg>
        <pc:spChg chg="mod">
          <ac:chgData name="Tchuissi Mbu Nyamsi" userId="6b08fa93-ae59-4cce-bb90-bc1474d656f0" providerId="ADAL" clId="{B9575CE9-3C86-4C3B-A578-37D1D6C17FA2}" dt="2022-04-06T00:59:30.294" v="1852" actId="20577"/>
          <ac:spMkLst>
            <pc:docMk/>
            <pc:sldMk cId="4201278032" sldId="309"/>
            <ac:spMk id="36" creationId="{B2B3D523-46E0-443E-A2F0-827A47FEE690}"/>
          </ac:spMkLst>
        </pc:spChg>
      </pc:sldChg>
      <pc:sldChg chg="modSp mod ord">
        <pc:chgData name="Tchuissi Mbu Nyamsi" userId="6b08fa93-ae59-4cce-bb90-bc1474d656f0" providerId="ADAL" clId="{B9575CE9-3C86-4C3B-A578-37D1D6C17FA2}" dt="2022-04-06T18:30:20.918" v="5636" actId="1076"/>
        <pc:sldMkLst>
          <pc:docMk/>
          <pc:sldMk cId="1557309788" sldId="310"/>
        </pc:sldMkLst>
        <pc:spChg chg="mod">
          <ac:chgData name="Tchuissi Mbu Nyamsi" userId="6b08fa93-ae59-4cce-bb90-bc1474d656f0" providerId="ADAL" clId="{B9575CE9-3C86-4C3B-A578-37D1D6C17FA2}" dt="2022-04-06T18:08:57.730" v="4524" actId="20577"/>
          <ac:spMkLst>
            <pc:docMk/>
            <pc:sldMk cId="1557309788" sldId="310"/>
            <ac:spMk id="2" creationId="{D735F7F3-C1B5-4B60-A00A-4EB618DDFB5A}"/>
          </ac:spMkLst>
        </pc:spChg>
        <pc:spChg chg="mod">
          <ac:chgData name="Tchuissi Mbu Nyamsi" userId="6b08fa93-ae59-4cce-bb90-bc1474d656f0" providerId="ADAL" clId="{B9575CE9-3C86-4C3B-A578-37D1D6C17FA2}" dt="2022-04-06T18:08:38.197" v="4515" actId="20577"/>
          <ac:spMkLst>
            <pc:docMk/>
            <pc:sldMk cId="1557309788" sldId="310"/>
            <ac:spMk id="20" creationId="{7B566165-6EF0-47E2-9AA2-6227B2B69953}"/>
          </ac:spMkLst>
        </pc:spChg>
        <pc:spChg chg="mod">
          <ac:chgData name="Tchuissi Mbu Nyamsi" userId="6b08fa93-ae59-4cce-bb90-bc1474d656f0" providerId="ADAL" clId="{B9575CE9-3C86-4C3B-A578-37D1D6C17FA2}" dt="2022-04-06T18:29:52.263" v="5627" actId="1076"/>
          <ac:spMkLst>
            <pc:docMk/>
            <pc:sldMk cId="1557309788" sldId="310"/>
            <ac:spMk id="22" creationId="{649048FE-1ABD-4770-BAA6-56AD5A2CE5C6}"/>
          </ac:spMkLst>
        </pc:spChg>
        <pc:spChg chg="mod">
          <ac:chgData name="Tchuissi Mbu Nyamsi" userId="6b08fa93-ae59-4cce-bb90-bc1474d656f0" providerId="ADAL" clId="{B9575CE9-3C86-4C3B-A578-37D1D6C17FA2}" dt="2022-04-06T18:30:05.032" v="5630" actId="1076"/>
          <ac:spMkLst>
            <pc:docMk/>
            <pc:sldMk cId="1557309788" sldId="310"/>
            <ac:spMk id="24" creationId="{BAF6EC4A-1972-4256-8ADE-39CD3F835F13}"/>
          </ac:spMkLst>
        </pc:spChg>
        <pc:spChg chg="mod">
          <ac:chgData name="Tchuissi Mbu Nyamsi" userId="6b08fa93-ae59-4cce-bb90-bc1474d656f0" providerId="ADAL" clId="{B9575CE9-3C86-4C3B-A578-37D1D6C17FA2}" dt="2022-04-06T18:30:18.299" v="5635" actId="1076"/>
          <ac:spMkLst>
            <pc:docMk/>
            <pc:sldMk cId="1557309788" sldId="310"/>
            <ac:spMk id="26" creationId="{E7B6BCC6-0EA6-4EC3-B1C2-824EC90B01DD}"/>
          </ac:spMkLst>
        </pc:spChg>
        <pc:spChg chg="mod">
          <ac:chgData name="Tchuissi Mbu Nyamsi" userId="6b08fa93-ae59-4cce-bb90-bc1474d656f0" providerId="ADAL" clId="{B9575CE9-3C86-4C3B-A578-37D1D6C17FA2}" dt="2022-04-06T18:30:20.918" v="5636" actId="1076"/>
          <ac:spMkLst>
            <pc:docMk/>
            <pc:sldMk cId="1557309788" sldId="310"/>
            <ac:spMk id="28" creationId="{918B6A4F-6687-484A-95A8-D01BF1E28F1A}"/>
          </ac:spMkLst>
        </pc:spChg>
        <pc:spChg chg="mod">
          <ac:chgData name="Tchuissi Mbu Nyamsi" userId="6b08fa93-ae59-4cce-bb90-bc1474d656f0" providerId="ADAL" clId="{B9575CE9-3C86-4C3B-A578-37D1D6C17FA2}" dt="2022-04-06T18:30:14.092" v="5634" actId="1076"/>
          <ac:spMkLst>
            <pc:docMk/>
            <pc:sldMk cId="1557309788" sldId="310"/>
            <ac:spMk id="43" creationId="{50D090D2-9E51-4FEB-B78E-C3D6ECE7BDC8}"/>
          </ac:spMkLst>
        </pc:spChg>
        <pc:spChg chg="mod">
          <ac:chgData name="Tchuissi Mbu Nyamsi" userId="6b08fa93-ae59-4cce-bb90-bc1474d656f0" providerId="ADAL" clId="{B9575CE9-3C86-4C3B-A578-37D1D6C17FA2}" dt="2022-04-06T18:30:01.162" v="5629" actId="1076"/>
          <ac:spMkLst>
            <pc:docMk/>
            <pc:sldMk cId="1557309788" sldId="310"/>
            <ac:spMk id="44" creationId="{B9B25DA7-413B-4FF6-B327-DD67F324936B}"/>
          </ac:spMkLst>
        </pc:spChg>
      </pc:sldChg>
      <pc:sldChg chg="del">
        <pc:chgData name="Tchuissi Mbu Nyamsi" userId="6b08fa93-ae59-4cce-bb90-bc1474d656f0" providerId="ADAL" clId="{B9575CE9-3C86-4C3B-A578-37D1D6C17FA2}" dt="2022-04-06T18:04:24.957" v="4140" actId="2696"/>
        <pc:sldMkLst>
          <pc:docMk/>
          <pc:sldMk cId="2498161071" sldId="311"/>
        </pc:sldMkLst>
      </pc:sldChg>
      <pc:sldChg chg="del">
        <pc:chgData name="Tchuissi Mbu Nyamsi" userId="6b08fa93-ae59-4cce-bb90-bc1474d656f0" providerId="ADAL" clId="{B9575CE9-3C86-4C3B-A578-37D1D6C17FA2}" dt="2022-04-06T18:04:14.432" v="4139" actId="2696"/>
        <pc:sldMkLst>
          <pc:docMk/>
          <pc:sldMk cId="1279224923" sldId="312"/>
        </pc:sldMkLst>
      </pc:sldChg>
      <pc:sldChg chg="del">
        <pc:chgData name="Tchuissi Mbu Nyamsi" userId="6b08fa93-ae59-4cce-bb90-bc1474d656f0" providerId="ADAL" clId="{B9575CE9-3C86-4C3B-A578-37D1D6C17FA2}" dt="2022-04-06T18:04:24.957" v="4140" actId="2696"/>
        <pc:sldMkLst>
          <pc:docMk/>
          <pc:sldMk cId="3827296069" sldId="313"/>
        </pc:sldMkLst>
      </pc:sldChg>
      <pc:sldChg chg="del">
        <pc:chgData name="Tchuissi Mbu Nyamsi" userId="6b08fa93-ae59-4cce-bb90-bc1474d656f0" providerId="ADAL" clId="{B9575CE9-3C86-4C3B-A578-37D1D6C17FA2}" dt="2022-04-06T18:04:24.957" v="4140" actId="2696"/>
        <pc:sldMkLst>
          <pc:docMk/>
          <pc:sldMk cId="3668670005" sldId="314"/>
        </pc:sldMkLst>
      </pc:sldChg>
      <pc:sldChg chg="del">
        <pc:chgData name="Tchuissi Mbu Nyamsi" userId="6b08fa93-ae59-4cce-bb90-bc1474d656f0" providerId="ADAL" clId="{B9575CE9-3C86-4C3B-A578-37D1D6C17FA2}" dt="2022-04-06T18:04:14.432" v="4139" actId="2696"/>
        <pc:sldMkLst>
          <pc:docMk/>
          <pc:sldMk cId="1560353361" sldId="315"/>
        </pc:sldMkLst>
      </pc:sldChg>
      <pc:sldChg chg="del">
        <pc:chgData name="Tchuissi Mbu Nyamsi" userId="6b08fa93-ae59-4cce-bb90-bc1474d656f0" providerId="ADAL" clId="{B9575CE9-3C86-4C3B-A578-37D1D6C17FA2}" dt="2022-04-06T18:04:43.660" v="4141" actId="2696"/>
        <pc:sldMkLst>
          <pc:docMk/>
          <pc:sldMk cId="4184600926" sldId="316"/>
        </pc:sldMkLst>
      </pc:sldChg>
      <pc:sldChg chg="del">
        <pc:chgData name="Tchuissi Mbu Nyamsi" userId="6b08fa93-ae59-4cce-bb90-bc1474d656f0" providerId="ADAL" clId="{B9575CE9-3C86-4C3B-A578-37D1D6C17FA2}" dt="2022-04-06T18:06:20.851" v="4172" actId="2696"/>
        <pc:sldMkLst>
          <pc:docMk/>
          <pc:sldMk cId="1404339508" sldId="317"/>
        </pc:sldMkLst>
      </pc:sldChg>
      <pc:sldChg chg="del">
        <pc:chgData name="Tchuissi Mbu Nyamsi" userId="6b08fa93-ae59-4cce-bb90-bc1474d656f0" providerId="ADAL" clId="{B9575CE9-3C86-4C3B-A578-37D1D6C17FA2}" dt="2022-04-06T18:05:02.905" v="4143" actId="2696"/>
        <pc:sldMkLst>
          <pc:docMk/>
          <pc:sldMk cId="624695530" sldId="318"/>
        </pc:sldMkLst>
      </pc:sldChg>
      <pc:sldChg chg="del">
        <pc:chgData name="Tchuissi Mbu Nyamsi" userId="6b08fa93-ae59-4cce-bb90-bc1474d656f0" providerId="ADAL" clId="{B9575CE9-3C86-4C3B-A578-37D1D6C17FA2}" dt="2022-04-06T18:04:43.660" v="4141" actId="2696"/>
        <pc:sldMkLst>
          <pc:docMk/>
          <pc:sldMk cId="1693104180" sldId="319"/>
        </pc:sldMkLst>
      </pc:sldChg>
      <pc:sldChg chg="del">
        <pc:chgData name="Tchuissi Mbu Nyamsi" userId="6b08fa93-ae59-4cce-bb90-bc1474d656f0" providerId="ADAL" clId="{B9575CE9-3C86-4C3B-A578-37D1D6C17FA2}" dt="2022-04-06T18:04:52.964" v="4142" actId="2696"/>
        <pc:sldMkLst>
          <pc:docMk/>
          <pc:sldMk cId="848212632" sldId="321"/>
        </pc:sldMkLst>
      </pc:sldChg>
      <pc:sldChg chg="del">
        <pc:chgData name="Tchuissi Mbu Nyamsi" userId="6b08fa93-ae59-4cce-bb90-bc1474d656f0" providerId="ADAL" clId="{B9575CE9-3C86-4C3B-A578-37D1D6C17FA2}" dt="2022-04-06T18:04:52.964" v="4142" actId="2696"/>
        <pc:sldMkLst>
          <pc:docMk/>
          <pc:sldMk cId="184736873" sldId="322"/>
        </pc:sldMkLst>
      </pc:sldChg>
      <pc:sldChg chg="del">
        <pc:chgData name="Tchuissi Mbu Nyamsi" userId="6b08fa93-ae59-4cce-bb90-bc1474d656f0" providerId="ADAL" clId="{B9575CE9-3C86-4C3B-A578-37D1D6C17FA2}" dt="2022-04-06T18:06:20.851" v="4172" actId="2696"/>
        <pc:sldMkLst>
          <pc:docMk/>
          <pc:sldMk cId="277452217" sldId="323"/>
        </pc:sldMkLst>
      </pc:sldChg>
      <pc:sldChg chg="del">
        <pc:chgData name="Tchuissi Mbu Nyamsi" userId="6b08fa93-ae59-4cce-bb90-bc1474d656f0" providerId="ADAL" clId="{B9575CE9-3C86-4C3B-A578-37D1D6C17FA2}" dt="2022-04-06T18:05:02.905" v="4143" actId="2696"/>
        <pc:sldMkLst>
          <pc:docMk/>
          <pc:sldMk cId="1193403196" sldId="324"/>
        </pc:sldMkLst>
      </pc:sldChg>
      <pc:sldChg chg="del">
        <pc:chgData name="Tchuissi Mbu Nyamsi" userId="6b08fa93-ae59-4cce-bb90-bc1474d656f0" providerId="ADAL" clId="{B9575CE9-3C86-4C3B-A578-37D1D6C17FA2}" dt="2022-04-06T18:04:52.964" v="4142" actId="2696"/>
        <pc:sldMkLst>
          <pc:docMk/>
          <pc:sldMk cId="1198383687" sldId="325"/>
        </pc:sldMkLst>
      </pc:sldChg>
      <pc:sldChg chg="del">
        <pc:chgData name="Tchuissi Mbu Nyamsi" userId="6b08fa93-ae59-4cce-bb90-bc1474d656f0" providerId="ADAL" clId="{B9575CE9-3C86-4C3B-A578-37D1D6C17FA2}" dt="2022-04-06T18:05:02.905" v="4143" actId="2696"/>
        <pc:sldMkLst>
          <pc:docMk/>
          <pc:sldMk cId="401886799" sldId="327"/>
        </pc:sldMkLst>
      </pc:sldChg>
      <pc:sldChg chg="del">
        <pc:chgData name="Tchuissi Mbu Nyamsi" userId="6b08fa93-ae59-4cce-bb90-bc1474d656f0" providerId="ADAL" clId="{B9575CE9-3C86-4C3B-A578-37D1D6C17FA2}" dt="2022-04-06T18:05:02.905" v="4143" actId="2696"/>
        <pc:sldMkLst>
          <pc:docMk/>
          <pc:sldMk cId="1309782655" sldId="328"/>
        </pc:sldMkLst>
      </pc:sldChg>
      <pc:sldChg chg="addSp delSp modSp mod ord modNotesTx">
        <pc:chgData name="Tchuissi Mbu Nyamsi" userId="6b08fa93-ae59-4cce-bb90-bc1474d656f0" providerId="ADAL" clId="{B9575CE9-3C86-4C3B-A578-37D1D6C17FA2}" dt="2022-04-06T00:00:35.970" v="646" actId="20577"/>
        <pc:sldMkLst>
          <pc:docMk/>
          <pc:sldMk cId="1585171815" sldId="329"/>
        </pc:sldMkLst>
        <pc:spChg chg="mod">
          <ac:chgData name="Tchuissi Mbu Nyamsi" userId="6b08fa93-ae59-4cce-bb90-bc1474d656f0" providerId="ADAL" clId="{B9575CE9-3C86-4C3B-A578-37D1D6C17FA2}" dt="2022-04-05T23:48:06.559" v="519" actId="1076"/>
          <ac:spMkLst>
            <pc:docMk/>
            <pc:sldMk cId="1585171815" sldId="329"/>
            <ac:spMk id="5" creationId="{1822425D-E0AB-42A2-8936-03E90E83267B}"/>
          </ac:spMkLst>
        </pc:spChg>
        <pc:spChg chg="del mod">
          <ac:chgData name="Tchuissi Mbu Nyamsi" userId="6b08fa93-ae59-4cce-bb90-bc1474d656f0" providerId="ADAL" clId="{B9575CE9-3C86-4C3B-A578-37D1D6C17FA2}" dt="2022-04-05T23:48:00.049" v="518" actId="478"/>
          <ac:spMkLst>
            <pc:docMk/>
            <pc:sldMk cId="1585171815" sldId="329"/>
            <ac:spMk id="6" creationId="{61C790C8-ED4A-4F21-AF11-784B105D642E}"/>
          </ac:spMkLst>
        </pc:spChg>
        <pc:spChg chg="mod">
          <ac:chgData name="Tchuissi Mbu Nyamsi" userId="6b08fa93-ae59-4cce-bb90-bc1474d656f0" providerId="ADAL" clId="{B9575CE9-3C86-4C3B-A578-37D1D6C17FA2}" dt="2022-04-05T23:44:06.437" v="246" actId="6549"/>
          <ac:spMkLst>
            <pc:docMk/>
            <pc:sldMk cId="1585171815" sldId="329"/>
            <ac:spMk id="7" creationId="{72B2A58B-9EA3-4116-AD55-98FAC8C684B9}"/>
          </ac:spMkLst>
        </pc:spChg>
        <pc:spChg chg="add del mod">
          <ac:chgData name="Tchuissi Mbu Nyamsi" userId="6b08fa93-ae59-4cce-bb90-bc1474d656f0" providerId="ADAL" clId="{B9575CE9-3C86-4C3B-A578-37D1D6C17FA2}" dt="2022-04-05T23:46:44.781" v="424"/>
          <ac:spMkLst>
            <pc:docMk/>
            <pc:sldMk cId="1585171815" sldId="329"/>
            <ac:spMk id="8" creationId="{F4729687-9945-41BC-8630-CDE389A801E6}"/>
          </ac:spMkLst>
        </pc:spChg>
        <pc:spChg chg="mod">
          <ac:chgData name="Tchuissi Mbu Nyamsi" userId="6b08fa93-ae59-4cce-bb90-bc1474d656f0" providerId="ADAL" clId="{B9575CE9-3C86-4C3B-A578-37D1D6C17FA2}" dt="2022-04-06T00:00:35.970" v="646" actId="20577"/>
          <ac:spMkLst>
            <pc:docMk/>
            <pc:sldMk cId="1585171815" sldId="329"/>
            <ac:spMk id="9" creationId="{EA89E41B-929E-4CF3-B429-5A791A0E6745}"/>
          </ac:spMkLst>
        </pc:spChg>
        <pc:grpChg chg="mod">
          <ac:chgData name="Tchuissi Mbu Nyamsi" userId="6b08fa93-ae59-4cce-bb90-bc1474d656f0" providerId="ADAL" clId="{B9575CE9-3C86-4C3B-A578-37D1D6C17FA2}" dt="2022-04-05T23:44:03.897" v="245" actId="14100"/>
          <ac:grpSpMkLst>
            <pc:docMk/>
            <pc:sldMk cId="1585171815" sldId="329"/>
            <ac:grpSpMk id="4" creationId="{E09B134B-F2FC-41AE-947B-93AA210FA562}"/>
          </ac:grpSpMkLst>
        </pc:grpChg>
      </pc:sldChg>
      <pc:sldChg chg="del">
        <pc:chgData name="Tchuissi Mbu Nyamsi" userId="6b08fa93-ae59-4cce-bb90-bc1474d656f0" providerId="ADAL" clId="{B9575CE9-3C86-4C3B-A578-37D1D6C17FA2}" dt="2022-04-06T18:05:10.805" v="4144" actId="2696"/>
        <pc:sldMkLst>
          <pc:docMk/>
          <pc:sldMk cId="1547012370" sldId="330"/>
        </pc:sldMkLst>
      </pc:sldChg>
      <pc:sldChg chg="del">
        <pc:chgData name="Tchuissi Mbu Nyamsi" userId="6b08fa93-ae59-4cce-bb90-bc1474d656f0" providerId="ADAL" clId="{B9575CE9-3C86-4C3B-A578-37D1D6C17FA2}" dt="2022-04-06T18:05:10.805" v="4144" actId="2696"/>
        <pc:sldMkLst>
          <pc:docMk/>
          <pc:sldMk cId="2237534520" sldId="331"/>
        </pc:sldMkLst>
      </pc:sldChg>
      <pc:sldChg chg="addSp delSp modSp del">
        <pc:chgData name="Tchuissi Mbu Nyamsi" userId="6b08fa93-ae59-4cce-bb90-bc1474d656f0" providerId="ADAL" clId="{B9575CE9-3C86-4C3B-A578-37D1D6C17FA2}" dt="2022-04-06T18:05:02.905" v="4143" actId="2696"/>
        <pc:sldMkLst>
          <pc:docMk/>
          <pc:sldMk cId="3223665472" sldId="332"/>
        </pc:sldMkLst>
        <pc:spChg chg="add mod">
          <ac:chgData name="Tchuissi Mbu Nyamsi" userId="6b08fa93-ae59-4cce-bb90-bc1474d656f0" providerId="ADAL" clId="{B9575CE9-3C86-4C3B-A578-37D1D6C17FA2}" dt="2022-04-06T01:03:06.531" v="1860" actId="478"/>
          <ac:spMkLst>
            <pc:docMk/>
            <pc:sldMk cId="3223665472" sldId="332"/>
            <ac:spMk id="2" creationId="{41BEEA95-23EA-46AF-BB88-FC0C48D46EAA}"/>
          </ac:spMkLst>
        </pc:spChg>
        <pc:spChg chg="del">
          <ac:chgData name="Tchuissi Mbu Nyamsi" userId="6b08fa93-ae59-4cce-bb90-bc1474d656f0" providerId="ADAL" clId="{B9575CE9-3C86-4C3B-A578-37D1D6C17FA2}" dt="2022-04-06T01:02:21.658" v="1856"/>
          <ac:spMkLst>
            <pc:docMk/>
            <pc:sldMk cId="3223665472" sldId="332"/>
            <ac:spMk id="3" creationId="{C3038C9C-C44D-47AB-88F1-550F610349A0}"/>
          </ac:spMkLst>
        </pc:spChg>
        <pc:picChg chg="add del mod">
          <ac:chgData name="Tchuissi Mbu Nyamsi" userId="6b08fa93-ae59-4cce-bb90-bc1474d656f0" providerId="ADAL" clId="{B9575CE9-3C86-4C3B-A578-37D1D6C17FA2}" dt="2022-04-06T01:03:06.531" v="1860" actId="478"/>
          <ac:picMkLst>
            <pc:docMk/>
            <pc:sldMk cId="3223665472" sldId="332"/>
            <ac:picMk id="7170" creationId="{498E8594-4E38-44FB-97EC-37C8A224CA55}"/>
          </ac:picMkLst>
        </pc:picChg>
      </pc:sldChg>
      <pc:sldChg chg="del">
        <pc:chgData name="Tchuissi Mbu Nyamsi" userId="6b08fa93-ae59-4cce-bb90-bc1474d656f0" providerId="ADAL" clId="{B9575CE9-3C86-4C3B-A578-37D1D6C17FA2}" dt="2022-04-06T18:05:10.805" v="4144" actId="2696"/>
        <pc:sldMkLst>
          <pc:docMk/>
          <pc:sldMk cId="3940008774" sldId="333"/>
        </pc:sldMkLst>
      </pc:sldChg>
      <pc:sldChg chg="addSp delSp modSp mod ord">
        <pc:chgData name="Tchuissi Mbu Nyamsi" userId="6b08fa93-ae59-4cce-bb90-bc1474d656f0" providerId="ADAL" clId="{B9575CE9-3C86-4C3B-A578-37D1D6C17FA2}" dt="2022-04-07T14:39:14.919" v="5928" actId="20577"/>
        <pc:sldMkLst>
          <pc:docMk/>
          <pc:sldMk cId="2682271074" sldId="334"/>
        </pc:sldMkLst>
        <pc:spChg chg="mod">
          <ac:chgData name="Tchuissi Mbu Nyamsi" userId="6b08fa93-ae59-4cce-bb90-bc1474d656f0" providerId="ADAL" clId="{B9575CE9-3C86-4C3B-A578-37D1D6C17FA2}" dt="2022-04-05T23:50:40.614" v="548" actId="20577"/>
          <ac:spMkLst>
            <pc:docMk/>
            <pc:sldMk cId="2682271074" sldId="334"/>
            <ac:spMk id="2" creationId="{D735F7F3-C1B5-4B60-A00A-4EB618DDFB5A}"/>
          </ac:spMkLst>
        </pc:spChg>
        <pc:spChg chg="mod">
          <ac:chgData name="Tchuissi Mbu Nyamsi" userId="6b08fa93-ae59-4cce-bb90-bc1474d656f0" providerId="ADAL" clId="{B9575CE9-3C86-4C3B-A578-37D1D6C17FA2}" dt="2022-04-05T23:56:34.159" v="626" actId="1076"/>
          <ac:spMkLst>
            <pc:docMk/>
            <pc:sldMk cId="2682271074" sldId="334"/>
            <ac:spMk id="13" creationId="{01A6BD91-B030-41B8-B493-BF634907E4C1}"/>
          </ac:spMkLst>
        </pc:spChg>
        <pc:spChg chg="mod">
          <ac:chgData name="Tchuissi Mbu Nyamsi" userId="6b08fa93-ae59-4cce-bb90-bc1474d656f0" providerId="ADAL" clId="{B9575CE9-3C86-4C3B-A578-37D1D6C17FA2}" dt="2022-04-07T14:39:14.919" v="5928" actId="20577"/>
          <ac:spMkLst>
            <pc:docMk/>
            <pc:sldMk cId="2682271074" sldId="334"/>
            <ac:spMk id="16" creationId="{A58085C1-3437-4065-90CB-03F26C3251C3}"/>
          </ac:spMkLst>
        </pc:spChg>
        <pc:spChg chg="mod">
          <ac:chgData name="Tchuissi Mbu Nyamsi" userId="6b08fa93-ae59-4cce-bb90-bc1474d656f0" providerId="ADAL" clId="{B9575CE9-3C86-4C3B-A578-37D1D6C17FA2}" dt="2022-04-05T23:53:14.749" v="608" actId="255"/>
          <ac:spMkLst>
            <pc:docMk/>
            <pc:sldMk cId="2682271074" sldId="334"/>
            <ac:spMk id="21" creationId="{F6DB4F0E-ACC0-4434-A771-D703FF150309}"/>
          </ac:spMkLst>
        </pc:spChg>
        <pc:spChg chg="mod">
          <ac:chgData name="Tchuissi Mbu Nyamsi" userId="6b08fa93-ae59-4cce-bb90-bc1474d656f0" providerId="ADAL" clId="{B9575CE9-3C86-4C3B-A578-37D1D6C17FA2}" dt="2022-04-05T23:53:09.039" v="606" actId="255"/>
          <ac:spMkLst>
            <pc:docMk/>
            <pc:sldMk cId="2682271074" sldId="334"/>
            <ac:spMk id="22" creationId="{B030C261-4BF1-4F53-A262-B84114A74A0A}"/>
          </ac:spMkLst>
        </pc:spChg>
        <pc:spChg chg="del">
          <ac:chgData name="Tchuissi Mbu Nyamsi" userId="6b08fa93-ae59-4cce-bb90-bc1474d656f0" providerId="ADAL" clId="{B9575CE9-3C86-4C3B-A578-37D1D6C17FA2}" dt="2022-04-05T23:56:23.389" v="621" actId="478"/>
          <ac:spMkLst>
            <pc:docMk/>
            <pc:sldMk cId="2682271074" sldId="334"/>
            <ac:spMk id="25" creationId="{B8451548-252D-45D8-90DA-70BE705D8CD3}"/>
          </ac:spMkLst>
        </pc:spChg>
        <pc:spChg chg="del">
          <ac:chgData name="Tchuissi Mbu Nyamsi" userId="6b08fa93-ae59-4cce-bb90-bc1474d656f0" providerId="ADAL" clId="{B9575CE9-3C86-4C3B-A578-37D1D6C17FA2}" dt="2022-04-06T00:02:32.097" v="651" actId="478"/>
          <ac:spMkLst>
            <pc:docMk/>
            <pc:sldMk cId="2682271074" sldId="334"/>
            <ac:spMk id="26" creationId="{AE23B62E-6C17-4B62-8321-6CE169E183A5}"/>
          </ac:spMkLst>
        </pc:spChg>
        <pc:spChg chg="del">
          <ac:chgData name="Tchuissi Mbu Nyamsi" userId="6b08fa93-ae59-4cce-bb90-bc1474d656f0" providerId="ADAL" clId="{B9575CE9-3C86-4C3B-A578-37D1D6C17FA2}" dt="2022-04-05T23:54:46.186" v="613" actId="478"/>
          <ac:spMkLst>
            <pc:docMk/>
            <pc:sldMk cId="2682271074" sldId="334"/>
            <ac:spMk id="27" creationId="{C5AEEE29-FC45-4D18-8015-563EAAD76525}"/>
          </ac:spMkLst>
        </pc:spChg>
        <pc:spChg chg="del">
          <ac:chgData name="Tchuissi Mbu Nyamsi" userId="6b08fa93-ae59-4cce-bb90-bc1474d656f0" providerId="ADAL" clId="{B9575CE9-3C86-4C3B-A578-37D1D6C17FA2}" dt="2022-04-06T00:01:44.899" v="647" actId="478"/>
          <ac:spMkLst>
            <pc:docMk/>
            <pc:sldMk cId="2682271074" sldId="334"/>
            <ac:spMk id="28" creationId="{7B60B9AA-95A4-4DA5-81C5-CEA1AD66C0E6}"/>
          </ac:spMkLst>
        </pc:spChg>
        <pc:spChg chg="add del mod">
          <ac:chgData name="Tchuissi Mbu Nyamsi" userId="6b08fa93-ae59-4cce-bb90-bc1474d656f0" providerId="ADAL" clId="{B9575CE9-3C86-4C3B-A578-37D1D6C17FA2}" dt="2022-04-05T23:55:38.777" v="617" actId="478"/>
          <ac:spMkLst>
            <pc:docMk/>
            <pc:sldMk cId="2682271074" sldId="334"/>
            <ac:spMk id="29" creationId="{E95FAB1A-77C0-4088-ACDE-13B9C2D08BB8}"/>
          </ac:spMkLst>
        </pc:spChg>
        <pc:spChg chg="add mod">
          <ac:chgData name="Tchuissi Mbu Nyamsi" userId="6b08fa93-ae59-4cce-bb90-bc1474d656f0" providerId="ADAL" clId="{B9575CE9-3C86-4C3B-A578-37D1D6C17FA2}" dt="2022-04-05T23:55:47.532" v="620" actId="207"/>
          <ac:spMkLst>
            <pc:docMk/>
            <pc:sldMk cId="2682271074" sldId="334"/>
            <ac:spMk id="30" creationId="{A884688C-E95F-40D8-BC6E-7F63BA4CA386}"/>
          </ac:spMkLst>
        </pc:spChg>
        <pc:spChg chg="add mod">
          <ac:chgData name="Tchuissi Mbu Nyamsi" userId="6b08fa93-ae59-4cce-bb90-bc1474d656f0" providerId="ADAL" clId="{B9575CE9-3C86-4C3B-A578-37D1D6C17FA2}" dt="2022-04-05T23:56:49.386" v="628" actId="207"/>
          <ac:spMkLst>
            <pc:docMk/>
            <pc:sldMk cId="2682271074" sldId="334"/>
            <ac:spMk id="31" creationId="{7634D4AD-8443-42C6-9265-B65F8FE7B882}"/>
          </ac:spMkLst>
        </pc:spChg>
        <pc:spChg chg="add mod">
          <ac:chgData name="Tchuissi Mbu Nyamsi" userId="6b08fa93-ae59-4cce-bb90-bc1474d656f0" providerId="ADAL" clId="{B9575CE9-3C86-4C3B-A578-37D1D6C17FA2}" dt="2022-04-06T00:01:53.701" v="650" actId="207"/>
          <ac:spMkLst>
            <pc:docMk/>
            <pc:sldMk cId="2682271074" sldId="334"/>
            <ac:spMk id="32" creationId="{D62A1107-E799-431E-B7DA-E2170B0AD3D7}"/>
          </ac:spMkLst>
        </pc:spChg>
        <pc:spChg chg="add mod">
          <ac:chgData name="Tchuissi Mbu Nyamsi" userId="6b08fa93-ae59-4cce-bb90-bc1474d656f0" providerId="ADAL" clId="{B9575CE9-3C86-4C3B-A578-37D1D6C17FA2}" dt="2022-04-06T00:02:49.562" v="657" actId="1076"/>
          <ac:spMkLst>
            <pc:docMk/>
            <pc:sldMk cId="2682271074" sldId="334"/>
            <ac:spMk id="33" creationId="{CECC955A-3320-4FBC-B668-A9B940BF241A}"/>
          </ac:spMkLst>
        </pc:spChg>
      </pc:sldChg>
      <pc:sldChg chg="delSp modSp mod">
        <pc:chgData name="Tchuissi Mbu Nyamsi" userId="6b08fa93-ae59-4cce-bb90-bc1474d656f0" providerId="ADAL" clId="{B9575CE9-3C86-4C3B-A578-37D1D6C17FA2}" dt="2022-04-06T18:06:14.594" v="4171" actId="1076"/>
        <pc:sldMkLst>
          <pc:docMk/>
          <pc:sldMk cId="3883369230" sldId="335"/>
        </pc:sldMkLst>
        <pc:spChg chg="del">
          <ac:chgData name="Tchuissi Mbu Nyamsi" userId="6b08fa93-ae59-4cce-bb90-bc1474d656f0" providerId="ADAL" clId="{B9575CE9-3C86-4C3B-A578-37D1D6C17FA2}" dt="2022-04-06T18:05:52.538" v="4147" actId="478"/>
          <ac:spMkLst>
            <pc:docMk/>
            <pc:sldMk cId="3883369230" sldId="335"/>
            <ac:spMk id="4" creationId="{10F526B3-6F4E-4D0A-8517-E4FA79C20DCE}"/>
          </ac:spMkLst>
        </pc:spChg>
        <pc:spChg chg="del">
          <ac:chgData name="Tchuissi Mbu Nyamsi" userId="6b08fa93-ae59-4cce-bb90-bc1474d656f0" providerId="ADAL" clId="{B9575CE9-3C86-4C3B-A578-37D1D6C17FA2}" dt="2022-04-06T18:05:55.463" v="4148" actId="478"/>
          <ac:spMkLst>
            <pc:docMk/>
            <pc:sldMk cId="3883369230" sldId="335"/>
            <ac:spMk id="5" creationId="{0A5C601C-23ED-4D01-811C-0DCB6B579F56}"/>
          </ac:spMkLst>
        </pc:spChg>
        <pc:spChg chg="del">
          <ac:chgData name="Tchuissi Mbu Nyamsi" userId="6b08fa93-ae59-4cce-bb90-bc1474d656f0" providerId="ADAL" clId="{B9575CE9-3C86-4C3B-A578-37D1D6C17FA2}" dt="2022-04-06T18:05:58.170" v="4149" actId="478"/>
          <ac:spMkLst>
            <pc:docMk/>
            <pc:sldMk cId="3883369230" sldId="335"/>
            <ac:spMk id="6" creationId="{5B5EEEAD-3B0A-480D-8E6C-6467A0B6253D}"/>
          </ac:spMkLst>
        </pc:spChg>
        <pc:spChg chg="mod">
          <ac:chgData name="Tchuissi Mbu Nyamsi" userId="6b08fa93-ae59-4cce-bb90-bc1474d656f0" providerId="ADAL" clId="{B9575CE9-3C86-4C3B-A578-37D1D6C17FA2}" dt="2022-04-06T18:06:14.594" v="4171" actId="1076"/>
          <ac:spMkLst>
            <pc:docMk/>
            <pc:sldMk cId="3883369230" sldId="335"/>
            <ac:spMk id="7" creationId="{260EA68B-AA68-4990-88CB-1D7121CAD2CF}"/>
          </ac:spMkLst>
        </pc:spChg>
        <pc:spChg chg="del mod">
          <ac:chgData name="Tchuissi Mbu Nyamsi" userId="6b08fa93-ae59-4cce-bb90-bc1474d656f0" providerId="ADAL" clId="{B9575CE9-3C86-4C3B-A578-37D1D6C17FA2}" dt="2022-04-06T18:06:02.586" v="4151" actId="478"/>
          <ac:spMkLst>
            <pc:docMk/>
            <pc:sldMk cId="3883369230" sldId="335"/>
            <ac:spMk id="8" creationId="{4D416555-78A7-4BBC-87AB-05F521FF3714}"/>
          </ac:spMkLst>
        </pc:spChg>
      </pc:sldChg>
      <pc:sldChg chg="del">
        <pc:chgData name="Tchuissi Mbu Nyamsi" userId="6b08fa93-ae59-4cce-bb90-bc1474d656f0" providerId="ADAL" clId="{B9575CE9-3C86-4C3B-A578-37D1D6C17FA2}" dt="2022-04-06T18:05:25.273" v="4145" actId="2696"/>
        <pc:sldMkLst>
          <pc:docMk/>
          <pc:sldMk cId="4005271684" sldId="336"/>
        </pc:sldMkLst>
      </pc:sldChg>
      <pc:sldChg chg="del">
        <pc:chgData name="Tchuissi Mbu Nyamsi" userId="6b08fa93-ae59-4cce-bb90-bc1474d656f0" providerId="ADAL" clId="{B9575CE9-3C86-4C3B-A578-37D1D6C17FA2}" dt="2022-04-06T18:05:25.273" v="4145" actId="2696"/>
        <pc:sldMkLst>
          <pc:docMk/>
          <pc:sldMk cId="3428028254" sldId="337"/>
        </pc:sldMkLst>
      </pc:sldChg>
      <pc:sldChg chg="del">
        <pc:chgData name="Tchuissi Mbu Nyamsi" userId="6b08fa93-ae59-4cce-bb90-bc1474d656f0" providerId="ADAL" clId="{B9575CE9-3C86-4C3B-A578-37D1D6C17FA2}" dt="2022-04-06T18:05:25.273" v="4145" actId="2696"/>
        <pc:sldMkLst>
          <pc:docMk/>
          <pc:sldMk cId="4157788945" sldId="339"/>
        </pc:sldMkLst>
      </pc:sldChg>
      <pc:sldChg chg="del">
        <pc:chgData name="Tchuissi Mbu Nyamsi" userId="6b08fa93-ae59-4cce-bb90-bc1474d656f0" providerId="ADAL" clId="{B9575CE9-3C86-4C3B-A578-37D1D6C17FA2}" dt="2022-04-06T18:05:40.485" v="4146" actId="2696"/>
        <pc:sldMkLst>
          <pc:docMk/>
          <pc:sldMk cId="3183651750" sldId="340"/>
        </pc:sldMkLst>
      </pc:sldChg>
      <pc:sldChg chg="modSp del mod ord">
        <pc:chgData name="Tchuissi Mbu Nyamsi" userId="6b08fa93-ae59-4cce-bb90-bc1474d656f0" providerId="ADAL" clId="{B9575CE9-3C86-4C3B-A578-37D1D6C17FA2}" dt="2022-04-06T18:06:20.851" v="4172" actId="2696"/>
        <pc:sldMkLst>
          <pc:docMk/>
          <pc:sldMk cId="821656516" sldId="346"/>
        </pc:sldMkLst>
        <pc:spChg chg="mod">
          <ac:chgData name="Tchuissi Mbu Nyamsi" userId="6b08fa93-ae59-4cce-bb90-bc1474d656f0" providerId="ADAL" clId="{B9575CE9-3C86-4C3B-A578-37D1D6C17FA2}" dt="2022-04-06T18:03:55.020" v="4137" actId="20577"/>
          <ac:spMkLst>
            <pc:docMk/>
            <pc:sldMk cId="821656516" sldId="346"/>
            <ac:spMk id="5" creationId="{BADEB2CA-D11F-4CA5-BC5A-6C38FF4BF392}"/>
          </ac:spMkLst>
        </pc:spChg>
      </pc:sldChg>
      <pc:sldChg chg="addSp modSp mod">
        <pc:chgData name="Tchuissi Mbu Nyamsi" userId="6b08fa93-ae59-4cce-bb90-bc1474d656f0" providerId="ADAL" clId="{B9575CE9-3C86-4C3B-A578-37D1D6C17FA2}" dt="2022-04-06T00:09:27.116" v="800" actId="1076"/>
        <pc:sldMkLst>
          <pc:docMk/>
          <pc:sldMk cId="3148822504" sldId="347"/>
        </pc:sldMkLst>
        <pc:spChg chg="mod">
          <ac:chgData name="Tchuissi Mbu Nyamsi" userId="6b08fa93-ae59-4cce-bb90-bc1474d656f0" providerId="ADAL" clId="{B9575CE9-3C86-4C3B-A578-37D1D6C17FA2}" dt="2022-04-06T00:07:31.697" v="659" actId="20577"/>
          <ac:spMkLst>
            <pc:docMk/>
            <pc:sldMk cId="3148822504" sldId="347"/>
            <ac:spMk id="4" creationId="{15A4BDA0-C270-4764-9C18-A593BCE2C965}"/>
          </ac:spMkLst>
        </pc:spChg>
        <pc:spChg chg="mod">
          <ac:chgData name="Tchuissi Mbu Nyamsi" userId="6b08fa93-ae59-4cce-bb90-bc1474d656f0" providerId="ADAL" clId="{B9575CE9-3C86-4C3B-A578-37D1D6C17FA2}" dt="2022-04-06T00:08:38.187" v="793" actId="6549"/>
          <ac:spMkLst>
            <pc:docMk/>
            <pc:sldMk cId="3148822504" sldId="347"/>
            <ac:spMk id="22" creationId="{6519321E-8668-47AC-BD25-25A6A43AC0D0}"/>
          </ac:spMkLst>
        </pc:spChg>
        <pc:spChg chg="mod">
          <ac:chgData name="Tchuissi Mbu Nyamsi" userId="6b08fa93-ae59-4cce-bb90-bc1474d656f0" providerId="ADAL" clId="{B9575CE9-3C86-4C3B-A578-37D1D6C17FA2}" dt="2022-04-06T00:09:27.116" v="800" actId="1076"/>
          <ac:spMkLst>
            <pc:docMk/>
            <pc:sldMk cId="3148822504" sldId="347"/>
            <ac:spMk id="23" creationId="{4F4599E0-7514-4EDA-B28A-C57F5126CEE5}"/>
          </ac:spMkLst>
        </pc:spChg>
        <pc:spChg chg="mod">
          <ac:chgData name="Tchuissi Mbu Nyamsi" userId="6b08fa93-ae59-4cce-bb90-bc1474d656f0" providerId="ADAL" clId="{B9575CE9-3C86-4C3B-A578-37D1D6C17FA2}" dt="2022-04-06T00:08:42.829" v="794" actId="6549"/>
          <ac:spMkLst>
            <pc:docMk/>
            <pc:sldMk cId="3148822504" sldId="347"/>
            <ac:spMk id="26" creationId="{5289700A-319F-4372-8F80-72908604E6A7}"/>
          </ac:spMkLst>
        </pc:spChg>
        <pc:spChg chg="mod">
          <ac:chgData name="Tchuissi Mbu Nyamsi" userId="6b08fa93-ae59-4cce-bb90-bc1474d656f0" providerId="ADAL" clId="{B9575CE9-3C86-4C3B-A578-37D1D6C17FA2}" dt="2022-04-06T00:09:23.459" v="799" actId="1076"/>
          <ac:spMkLst>
            <pc:docMk/>
            <pc:sldMk cId="3148822504" sldId="347"/>
            <ac:spMk id="27" creationId="{1692B1B0-43C0-4DBE-BAE1-21C644599A30}"/>
          </ac:spMkLst>
        </pc:spChg>
        <pc:spChg chg="mod">
          <ac:chgData name="Tchuissi Mbu Nyamsi" userId="6b08fa93-ae59-4cce-bb90-bc1474d656f0" providerId="ADAL" clId="{B9575CE9-3C86-4C3B-A578-37D1D6C17FA2}" dt="2022-04-06T00:08:59.102" v="795" actId="6549"/>
          <ac:spMkLst>
            <pc:docMk/>
            <pc:sldMk cId="3148822504" sldId="347"/>
            <ac:spMk id="30" creationId="{03624A04-801D-41BB-A074-46D36265B385}"/>
          </ac:spMkLst>
        </pc:spChg>
        <pc:spChg chg="mod">
          <ac:chgData name="Tchuissi Mbu Nyamsi" userId="6b08fa93-ae59-4cce-bb90-bc1474d656f0" providerId="ADAL" clId="{B9575CE9-3C86-4C3B-A578-37D1D6C17FA2}" dt="2022-04-06T00:09:19.187" v="798" actId="1076"/>
          <ac:spMkLst>
            <pc:docMk/>
            <pc:sldMk cId="3148822504" sldId="347"/>
            <ac:spMk id="31" creationId="{A098FE49-BE10-4794-A71A-21537215B41E}"/>
          </ac:spMkLst>
        </pc:spChg>
        <pc:spChg chg="mod">
          <ac:chgData name="Tchuissi Mbu Nyamsi" userId="6b08fa93-ae59-4cce-bb90-bc1474d656f0" providerId="ADAL" clId="{B9575CE9-3C86-4C3B-A578-37D1D6C17FA2}" dt="2022-04-06T00:09:03.517" v="796" actId="6549"/>
          <ac:spMkLst>
            <pc:docMk/>
            <pc:sldMk cId="3148822504" sldId="347"/>
            <ac:spMk id="34" creationId="{E9B95BAD-B5C2-404C-90EC-99167F9316CB}"/>
          </ac:spMkLst>
        </pc:spChg>
        <pc:spChg chg="mod">
          <ac:chgData name="Tchuissi Mbu Nyamsi" userId="6b08fa93-ae59-4cce-bb90-bc1474d656f0" providerId="ADAL" clId="{B9575CE9-3C86-4C3B-A578-37D1D6C17FA2}" dt="2022-04-06T00:09:15.964" v="797" actId="1076"/>
          <ac:spMkLst>
            <pc:docMk/>
            <pc:sldMk cId="3148822504" sldId="347"/>
            <ac:spMk id="35" creationId="{9BF2FFB0-068D-46A0-B9BD-BFE33FDEE1F2}"/>
          </ac:spMkLst>
        </pc:spChg>
        <pc:grpChg chg="mod">
          <ac:chgData name="Tchuissi Mbu Nyamsi" userId="6b08fa93-ae59-4cce-bb90-bc1474d656f0" providerId="ADAL" clId="{B9575CE9-3C86-4C3B-A578-37D1D6C17FA2}" dt="2022-04-05T23:36:36.245" v="142"/>
          <ac:grpSpMkLst>
            <pc:docMk/>
            <pc:sldMk cId="3148822504" sldId="347"/>
            <ac:grpSpMk id="5" creationId="{1884FA8B-B2C3-46F4-995A-17566B674733}"/>
          </ac:grpSpMkLst>
        </pc:grpChg>
        <pc:grpChg chg="mod">
          <ac:chgData name="Tchuissi Mbu Nyamsi" userId="6b08fa93-ae59-4cce-bb90-bc1474d656f0" providerId="ADAL" clId="{B9575CE9-3C86-4C3B-A578-37D1D6C17FA2}" dt="2022-04-06T00:08:10.426" v="744" actId="14100"/>
          <ac:grpSpMkLst>
            <pc:docMk/>
            <pc:sldMk cId="3148822504" sldId="347"/>
            <ac:grpSpMk id="29" creationId="{0C4BA71A-CC4C-459B-BCE6-B0A00FBF2578}"/>
          </ac:grpSpMkLst>
        </pc:grpChg>
        <pc:inkChg chg="add mod">
          <ac:chgData name="Tchuissi Mbu Nyamsi" userId="6b08fa93-ae59-4cce-bb90-bc1474d656f0" providerId="ADAL" clId="{B9575CE9-3C86-4C3B-A578-37D1D6C17FA2}" dt="2022-04-05T23:36:36.245" v="142"/>
          <ac:inkMkLst>
            <pc:docMk/>
            <pc:sldMk cId="3148822504" sldId="347"/>
            <ac:inkMk id="2" creationId="{3AB865DE-350D-43DB-9493-990912A27E1E}"/>
          </ac:inkMkLst>
        </pc:inkChg>
        <pc:inkChg chg="add mod">
          <ac:chgData name="Tchuissi Mbu Nyamsi" userId="6b08fa93-ae59-4cce-bb90-bc1474d656f0" providerId="ADAL" clId="{B9575CE9-3C86-4C3B-A578-37D1D6C17FA2}" dt="2022-04-05T23:36:36.245" v="142"/>
          <ac:inkMkLst>
            <pc:docMk/>
            <pc:sldMk cId="3148822504" sldId="347"/>
            <ac:inkMk id="3" creationId="{46F6B175-148D-42A4-9B98-0D866DF65FFF}"/>
          </ac:inkMkLst>
        </pc:inkChg>
      </pc:sldChg>
      <pc:sldChg chg="addSp delSp modSp mod modClrScheme chgLayout">
        <pc:chgData name="Tchuissi Mbu Nyamsi" userId="6b08fa93-ae59-4cce-bb90-bc1474d656f0" providerId="ADAL" clId="{B9575CE9-3C86-4C3B-A578-37D1D6C17FA2}" dt="2022-04-06T18:24:19.142" v="5622" actId="1076"/>
        <pc:sldMkLst>
          <pc:docMk/>
          <pc:sldMk cId="1263764832" sldId="348"/>
        </pc:sldMkLst>
        <pc:spChg chg="del mod topLvl">
          <ac:chgData name="Tchuissi Mbu Nyamsi" userId="6b08fa93-ae59-4cce-bb90-bc1474d656f0" providerId="ADAL" clId="{B9575CE9-3C86-4C3B-A578-37D1D6C17FA2}" dt="2022-04-05T23:38:44.524" v="195" actId="478"/>
          <ac:spMkLst>
            <pc:docMk/>
            <pc:sldMk cId="1263764832" sldId="348"/>
            <ac:spMk id="8" creationId="{5CF5BDA4-10C7-46A6-AC30-523A3FC438AC}"/>
          </ac:spMkLst>
        </pc:spChg>
        <pc:spChg chg="del topLvl">
          <ac:chgData name="Tchuissi Mbu Nyamsi" userId="6b08fa93-ae59-4cce-bb90-bc1474d656f0" providerId="ADAL" clId="{B9575CE9-3C86-4C3B-A578-37D1D6C17FA2}" dt="2022-04-05T23:38:47.259" v="196" actId="478"/>
          <ac:spMkLst>
            <pc:docMk/>
            <pc:sldMk cId="1263764832" sldId="348"/>
            <ac:spMk id="9" creationId="{C062103B-F514-4BE9-B5B2-C13878D2FE7C}"/>
          </ac:spMkLst>
        </pc:spChg>
        <pc:spChg chg="add mod">
          <ac:chgData name="Tchuissi Mbu Nyamsi" userId="6b08fa93-ae59-4cce-bb90-bc1474d656f0" providerId="ADAL" clId="{B9575CE9-3C86-4C3B-A578-37D1D6C17FA2}" dt="2022-04-06T18:24:19.142" v="5622" actId="1076"/>
          <ac:spMkLst>
            <pc:docMk/>
            <pc:sldMk cId="1263764832" sldId="348"/>
            <ac:spMk id="10" creationId="{C9B809C6-969F-4906-8660-2AB3018782AF}"/>
          </ac:spMkLst>
        </pc:spChg>
        <pc:grpChg chg="del">
          <ac:chgData name="Tchuissi Mbu Nyamsi" userId="6b08fa93-ae59-4cce-bb90-bc1474d656f0" providerId="ADAL" clId="{B9575CE9-3C86-4C3B-A578-37D1D6C17FA2}" dt="2022-04-05T23:38:44.524" v="195" actId="478"/>
          <ac:grpSpMkLst>
            <pc:docMk/>
            <pc:sldMk cId="1263764832" sldId="348"/>
            <ac:grpSpMk id="6" creationId="{0C455B2A-3D1B-4F98-ACA5-C72C064015F6}"/>
          </ac:grpSpMkLst>
        </pc:grpChg>
        <pc:graphicFrameChg chg="add del mod">
          <ac:chgData name="Tchuissi Mbu Nyamsi" userId="6b08fa93-ae59-4cce-bb90-bc1474d656f0" providerId="ADAL" clId="{B9575CE9-3C86-4C3B-A578-37D1D6C17FA2}" dt="2022-04-05T23:37:25.863" v="153" actId="478"/>
          <ac:graphicFrameMkLst>
            <pc:docMk/>
            <pc:sldMk cId="1263764832" sldId="348"/>
            <ac:graphicFrameMk id="4" creationId="{CD2329BA-96B1-4E2F-AF8E-2E9045AFAEB3}"/>
          </ac:graphicFrameMkLst>
        </pc:graphicFrameChg>
        <pc:inkChg chg="add">
          <ac:chgData name="Tchuissi Mbu Nyamsi" userId="6b08fa93-ae59-4cce-bb90-bc1474d656f0" providerId="ADAL" clId="{B9575CE9-3C86-4C3B-A578-37D1D6C17FA2}" dt="2022-04-05T23:36:15.546" v="122" actId="9405"/>
          <ac:inkMkLst>
            <pc:docMk/>
            <pc:sldMk cId="1263764832" sldId="348"/>
            <ac:inkMk id="2" creationId="{79BAAF25-706D-442C-9871-DFBC2C721BF5}"/>
          </ac:inkMkLst>
        </pc:inkChg>
        <pc:inkChg chg="add">
          <ac:chgData name="Tchuissi Mbu Nyamsi" userId="6b08fa93-ae59-4cce-bb90-bc1474d656f0" providerId="ADAL" clId="{B9575CE9-3C86-4C3B-A578-37D1D6C17FA2}" dt="2022-04-05T23:36:16.253" v="123" actId="9405"/>
          <ac:inkMkLst>
            <pc:docMk/>
            <pc:sldMk cId="1263764832" sldId="348"/>
            <ac:inkMk id="3" creationId="{513C6DFA-2BFD-487B-BEB3-D1C505B3B1FB}"/>
          </ac:inkMkLst>
        </pc:inkChg>
      </pc:sldChg>
      <pc:sldChg chg="addSp modSp del mod">
        <pc:chgData name="Tchuissi Mbu Nyamsi" userId="6b08fa93-ae59-4cce-bb90-bc1474d656f0" providerId="ADAL" clId="{B9575CE9-3C86-4C3B-A578-37D1D6C17FA2}" dt="2022-04-05T23:39:15.557" v="197" actId="2696"/>
        <pc:sldMkLst>
          <pc:docMk/>
          <pc:sldMk cId="1013899477" sldId="349"/>
        </pc:sldMkLst>
        <pc:spChg chg="mod">
          <ac:chgData name="Tchuissi Mbu Nyamsi" userId="6b08fa93-ae59-4cce-bb90-bc1474d656f0" providerId="ADAL" clId="{B9575CE9-3C86-4C3B-A578-37D1D6C17FA2}" dt="2022-04-05T23:34:07.613" v="47" actId="20577"/>
          <ac:spMkLst>
            <pc:docMk/>
            <pc:sldMk cId="1013899477" sldId="349"/>
            <ac:spMk id="17" creationId="{F5BB4AFF-CEE9-4683-87EE-926C35151DB9}"/>
          </ac:spMkLst>
        </pc:spChg>
        <pc:spChg chg="mod">
          <ac:chgData name="Tchuissi Mbu Nyamsi" userId="6b08fa93-ae59-4cce-bb90-bc1474d656f0" providerId="ADAL" clId="{B9575CE9-3C86-4C3B-A578-37D1D6C17FA2}" dt="2022-04-05T23:34:57.063" v="115" actId="20577"/>
          <ac:spMkLst>
            <pc:docMk/>
            <pc:sldMk cId="1013899477" sldId="349"/>
            <ac:spMk id="18" creationId="{A1A6ECC5-0A5C-4CA5-A24B-C6D4F264C275}"/>
          </ac:spMkLst>
        </pc:spChg>
        <pc:inkChg chg="add">
          <ac:chgData name="Tchuissi Mbu Nyamsi" userId="6b08fa93-ae59-4cce-bb90-bc1474d656f0" providerId="ADAL" clId="{B9575CE9-3C86-4C3B-A578-37D1D6C17FA2}" dt="2022-04-05T23:35:10.916" v="116" actId="9405"/>
          <ac:inkMkLst>
            <pc:docMk/>
            <pc:sldMk cId="1013899477" sldId="349"/>
            <ac:inkMk id="2" creationId="{35ADE8F7-5A80-4B98-883E-4B4F069FFA2E}"/>
          </ac:inkMkLst>
        </pc:inkChg>
        <pc:inkChg chg="add">
          <ac:chgData name="Tchuissi Mbu Nyamsi" userId="6b08fa93-ae59-4cce-bb90-bc1474d656f0" providerId="ADAL" clId="{B9575CE9-3C86-4C3B-A578-37D1D6C17FA2}" dt="2022-04-05T23:36:25.411" v="124" actId="9405"/>
          <ac:inkMkLst>
            <pc:docMk/>
            <pc:sldMk cId="1013899477" sldId="349"/>
            <ac:inkMk id="3" creationId="{EDBB947D-7778-4891-8FAA-01F0977C3A84}"/>
          </ac:inkMkLst>
        </pc:inkChg>
        <pc:inkChg chg="add">
          <ac:chgData name="Tchuissi Mbu Nyamsi" userId="6b08fa93-ae59-4cce-bb90-bc1474d656f0" providerId="ADAL" clId="{B9575CE9-3C86-4C3B-A578-37D1D6C17FA2}" dt="2022-04-05T23:36:25.946" v="125" actId="9405"/>
          <ac:inkMkLst>
            <pc:docMk/>
            <pc:sldMk cId="1013899477" sldId="349"/>
            <ac:inkMk id="4" creationId="{3D7F756F-A4F9-44BA-AEBB-5E465D7C312D}"/>
          </ac:inkMkLst>
        </pc:inkChg>
        <pc:inkChg chg="add">
          <ac:chgData name="Tchuissi Mbu Nyamsi" userId="6b08fa93-ae59-4cce-bb90-bc1474d656f0" providerId="ADAL" clId="{B9575CE9-3C86-4C3B-A578-37D1D6C17FA2}" dt="2022-04-05T23:36:26.494" v="126" actId="9405"/>
          <ac:inkMkLst>
            <pc:docMk/>
            <pc:sldMk cId="1013899477" sldId="349"/>
            <ac:inkMk id="5" creationId="{CADE5B99-A602-401B-8997-5D138ED77214}"/>
          </ac:inkMkLst>
        </pc:inkChg>
        <pc:inkChg chg="add">
          <ac:chgData name="Tchuissi Mbu Nyamsi" userId="6b08fa93-ae59-4cce-bb90-bc1474d656f0" providerId="ADAL" clId="{B9575CE9-3C86-4C3B-A578-37D1D6C17FA2}" dt="2022-04-05T23:36:26.881" v="127" actId="9405"/>
          <ac:inkMkLst>
            <pc:docMk/>
            <pc:sldMk cId="1013899477" sldId="349"/>
            <ac:inkMk id="6" creationId="{179685C8-47FA-4FBB-B3B1-729348FBA646}"/>
          </ac:inkMkLst>
        </pc:inkChg>
        <pc:inkChg chg="add">
          <ac:chgData name="Tchuissi Mbu Nyamsi" userId="6b08fa93-ae59-4cce-bb90-bc1474d656f0" providerId="ADAL" clId="{B9575CE9-3C86-4C3B-A578-37D1D6C17FA2}" dt="2022-04-05T23:36:27.296" v="128" actId="9405"/>
          <ac:inkMkLst>
            <pc:docMk/>
            <pc:sldMk cId="1013899477" sldId="349"/>
            <ac:inkMk id="7" creationId="{711714B9-F626-47F0-A573-D3ABEA6DA999}"/>
          </ac:inkMkLst>
        </pc:inkChg>
        <pc:inkChg chg="add">
          <ac:chgData name="Tchuissi Mbu Nyamsi" userId="6b08fa93-ae59-4cce-bb90-bc1474d656f0" providerId="ADAL" clId="{B9575CE9-3C86-4C3B-A578-37D1D6C17FA2}" dt="2022-04-05T23:36:27.696" v="129" actId="9405"/>
          <ac:inkMkLst>
            <pc:docMk/>
            <pc:sldMk cId="1013899477" sldId="349"/>
            <ac:inkMk id="8" creationId="{8BEDA6E4-EA99-4CF4-991D-091DD2E2EDF9}"/>
          </ac:inkMkLst>
        </pc:inkChg>
      </pc:sldChg>
      <pc:sldChg chg="del">
        <pc:chgData name="Tchuissi Mbu Nyamsi" userId="6b08fa93-ae59-4cce-bb90-bc1474d656f0" providerId="ADAL" clId="{B9575CE9-3C86-4C3B-A578-37D1D6C17FA2}" dt="2022-04-06T18:05:10.805" v="4144" actId="2696"/>
        <pc:sldMkLst>
          <pc:docMk/>
          <pc:sldMk cId="2888426677" sldId="350"/>
        </pc:sldMkLst>
      </pc:sldChg>
      <pc:sldChg chg="del">
        <pc:chgData name="Tchuissi Mbu Nyamsi" userId="6b08fa93-ae59-4cce-bb90-bc1474d656f0" providerId="ADAL" clId="{B9575CE9-3C86-4C3B-A578-37D1D6C17FA2}" dt="2022-04-06T18:04:52.964" v="4142" actId="2696"/>
        <pc:sldMkLst>
          <pc:docMk/>
          <pc:sldMk cId="810813010" sldId="351"/>
        </pc:sldMkLst>
      </pc:sldChg>
      <pc:sldChg chg="del">
        <pc:chgData name="Tchuissi Mbu Nyamsi" userId="6b08fa93-ae59-4cce-bb90-bc1474d656f0" providerId="ADAL" clId="{B9575CE9-3C86-4C3B-A578-37D1D6C17FA2}" dt="2022-04-06T18:04:14.432" v="4139" actId="2696"/>
        <pc:sldMkLst>
          <pc:docMk/>
          <pc:sldMk cId="4110635201" sldId="352"/>
        </pc:sldMkLst>
      </pc:sldChg>
      <pc:sldChg chg="del">
        <pc:chgData name="Tchuissi Mbu Nyamsi" userId="6b08fa93-ae59-4cce-bb90-bc1474d656f0" providerId="ADAL" clId="{B9575CE9-3C86-4C3B-A578-37D1D6C17FA2}" dt="2022-04-06T18:05:25.273" v="4145" actId="2696"/>
        <pc:sldMkLst>
          <pc:docMk/>
          <pc:sldMk cId="1531459975" sldId="353"/>
        </pc:sldMkLst>
      </pc:sldChg>
      <pc:sldChg chg="addSp modSp add del mod modClrScheme chgLayout">
        <pc:chgData name="Tchuissi Mbu Nyamsi" userId="6b08fa93-ae59-4cce-bb90-bc1474d656f0" providerId="ADAL" clId="{B9575CE9-3C86-4C3B-A578-37D1D6C17FA2}" dt="2022-04-05T23:39:18.856" v="198" actId="2696"/>
        <pc:sldMkLst>
          <pc:docMk/>
          <pc:sldMk cId="1523739488" sldId="354"/>
        </pc:sldMkLst>
        <pc:grpChg chg="mod">
          <ac:chgData name="Tchuissi Mbu Nyamsi" userId="6b08fa93-ae59-4cce-bb90-bc1474d656f0" providerId="ADAL" clId="{B9575CE9-3C86-4C3B-A578-37D1D6C17FA2}" dt="2022-04-05T23:36:30.220" v="132"/>
          <ac:grpSpMkLst>
            <pc:docMk/>
            <pc:sldMk cId="1523739488" sldId="354"/>
            <ac:grpSpMk id="5" creationId="{F3762A5E-35D7-4FF2-8CD2-B305BE19FA64}"/>
          </ac:grpSpMkLst>
        </pc:grpChg>
        <pc:inkChg chg="add mod">
          <ac:chgData name="Tchuissi Mbu Nyamsi" userId="6b08fa93-ae59-4cce-bb90-bc1474d656f0" providerId="ADAL" clId="{B9575CE9-3C86-4C3B-A578-37D1D6C17FA2}" dt="2022-04-05T23:36:30.220" v="132"/>
          <ac:inkMkLst>
            <pc:docMk/>
            <pc:sldMk cId="1523739488" sldId="354"/>
            <ac:inkMk id="3" creationId="{131C43AA-B878-4A80-8BE5-39ABF5EE7243}"/>
          </ac:inkMkLst>
        </pc:inkChg>
        <pc:inkChg chg="add mod">
          <ac:chgData name="Tchuissi Mbu Nyamsi" userId="6b08fa93-ae59-4cce-bb90-bc1474d656f0" providerId="ADAL" clId="{B9575CE9-3C86-4C3B-A578-37D1D6C17FA2}" dt="2022-04-05T23:36:30.220" v="132"/>
          <ac:inkMkLst>
            <pc:docMk/>
            <pc:sldMk cId="1523739488" sldId="354"/>
            <ac:inkMk id="4" creationId="{E9FFEC88-AF40-403B-9D69-F406F085A402}"/>
          </ac:inkMkLst>
        </pc:inkChg>
      </pc:sldChg>
      <pc:sldChg chg="addSp modSp add mod ord">
        <pc:chgData name="Tchuissi Mbu Nyamsi" userId="6b08fa93-ae59-4cce-bb90-bc1474d656f0" providerId="ADAL" clId="{B9575CE9-3C86-4C3B-A578-37D1D6C17FA2}" dt="2022-04-06T00:11:03.983" v="839" actId="1076"/>
        <pc:sldMkLst>
          <pc:docMk/>
          <pc:sldMk cId="3806624098" sldId="355"/>
        </pc:sldMkLst>
        <pc:spChg chg="mod">
          <ac:chgData name="Tchuissi Mbu Nyamsi" userId="6b08fa93-ae59-4cce-bb90-bc1474d656f0" providerId="ADAL" clId="{B9575CE9-3C86-4C3B-A578-37D1D6C17FA2}" dt="2022-04-06T00:11:03.983" v="839" actId="1076"/>
          <ac:spMkLst>
            <pc:docMk/>
            <pc:sldMk cId="3806624098" sldId="355"/>
            <ac:spMk id="8" creationId="{5CF5BDA4-10C7-46A6-AC30-523A3FC438AC}"/>
          </ac:spMkLst>
        </pc:spChg>
        <pc:spChg chg="mod">
          <ac:chgData name="Tchuissi Mbu Nyamsi" userId="6b08fa93-ae59-4cce-bb90-bc1474d656f0" providerId="ADAL" clId="{B9575CE9-3C86-4C3B-A578-37D1D6C17FA2}" dt="2022-04-06T00:10:57.810" v="838" actId="6549"/>
          <ac:spMkLst>
            <pc:docMk/>
            <pc:sldMk cId="3806624098" sldId="355"/>
            <ac:spMk id="9" creationId="{C062103B-F514-4BE9-B5B2-C13878D2FE7C}"/>
          </ac:spMkLst>
        </pc:spChg>
        <pc:grpChg chg="mod">
          <ac:chgData name="Tchuissi Mbu Nyamsi" userId="6b08fa93-ae59-4cce-bb90-bc1474d656f0" providerId="ADAL" clId="{B9575CE9-3C86-4C3B-A578-37D1D6C17FA2}" dt="2022-04-05T23:36:34.358" v="139"/>
          <ac:grpSpMkLst>
            <pc:docMk/>
            <pc:sldMk cId="3806624098" sldId="355"/>
            <ac:grpSpMk id="11" creationId="{6B74131C-30F7-4DF2-B2C2-EEFB593FAFAB}"/>
          </ac:grpSpMkLst>
        </pc:grpChg>
        <pc:inkChg chg="add mod">
          <ac:chgData name="Tchuissi Mbu Nyamsi" userId="6b08fa93-ae59-4cce-bb90-bc1474d656f0" providerId="ADAL" clId="{B9575CE9-3C86-4C3B-A578-37D1D6C17FA2}" dt="2022-04-05T23:36:34.358" v="139"/>
          <ac:inkMkLst>
            <pc:docMk/>
            <pc:sldMk cId="3806624098" sldId="355"/>
            <ac:inkMk id="2" creationId="{1903BDAB-E56B-49F0-A6E5-EB1A776B6119}"/>
          </ac:inkMkLst>
        </pc:inkChg>
        <pc:inkChg chg="add mod">
          <ac:chgData name="Tchuissi Mbu Nyamsi" userId="6b08fa93-ae59-4cce-bb90-bc1474d656f0" providerId="ADAL" clId="{B9575CE9-3C86-4C3B-A578-37D1D6C17FA2}" dt="2022-04-05T23:36:34.358" v="139"/>
          <ac:inkMkLst>
            <pc:docMk/>
            <pc:sldMk cId="3806624098" sldId="355"/>
            <ac:inkMk id="3" creationId="{B41E9EBE-F5EB-4241-B2E0-67D09A6F7BC8}"/>
          </ac:inkMkLst>
        </pc:inkChg>
        <pc:inkChg chg="add mod">
          <ac:chgData name="Tchuissi Mbu Nyamsi" userId="6b08fa93-ae59-4cce-bb90-bc1474d656f0" providerId="ADAL" clId="{B9575CE9-3C86-4C3B-A578-37D1D6C17FA2}" dt="2022-04-05T23:36:34.358" v="139"/>
          <ac:inkMkLst>
            <pc:docMk/>
            <pc:sldMk cId="3806624098" sldId="355"/>
            <ac:inkMk id="4" creationId="{2B4F76B3-4918-4F12-89B6-112BF2ECD1DE}"/>
          </ac:inkMkLst>
        </pc:inkChg>
        <pc:inkChg chg="add mod">
          <ac:chgData name="Tchuissi Mbu Nyamsi" userId="6b08fa93-ae59-4cce-bb90-bc1474d656f0" providerId="ADAL" clId="{B9575CE9-3C86-4C3B-A578-37D1D6C17FA2}" dt="2022-04-05T23:36:34.358" v="139"/>
          <ac:inkMkLst>
            <pc:docMk/>
            <pc:sldMk cId="3806624098" sldId="355"/>
            <ac:inkMk id="5" creationId="{A20764E0-ABD3-432A-8306-BE01544DAF91}"/>
          </ac:inkMkLst>
        </pc:inkChg>
        <pc:inkChg chg="add mod">
          <ac:chgData name="Tchuissi Mbu Nyamsi" userId="6b08fa93-ae59-4cce-bb90-bc1474d656f0" providerId="ADAL" clId="{B9575CE9-3C86-4C3B-A578-37D1D6C17FA2}" dt="2022-04-05T23:36:34.358" v="139"/>
          <ac:inkMkLst>
            <pc:docMk/>
            <pc:sldMk cId="3806624098" sldId="355"/>
            <ac:inkMk id="7" creationId="{9960D0E9-C033-420A-9181-3A402314E95E}"/>
          </ac:inkMkLst>
        </pc:inkChg>
        <pc:inkChg chg="add mod">
          <ac:chgData name="Tchuissi Mbu Nyamsi" userId="6b08fa93-ae59-4cce-bb90-bc1474d656f0" providerId="ADAL" clId="{B9575CE9-3C86-4C3B-A578-37D1D6C17FA2}" dt="2022-04-05T23:36:34.358" v="139"/>
          <ac:inkMkLst>
            <pc:docMk/>
            <pc:sldMk cId="3806624098" sldId="355"/>
            <ac:inkMk id="10" creationId="{45737A28-DCDA-42D4-A8B3-6ACD0CB8EB2F}"/>
          </ac:inkMkLst>
        </pc:inkChg>
      </pc:sldChg>
      <pc:sldChg chg="add del">
        <pc:chgData name="Tchuissi Mbu Nyamsi" userId="6b08fa93-ae59-4cce-bb90-bc1474d656f0" providerId="ADAL" clId="{B9575CE9-3C86-4C3B-A578-37D1D6C17FA2}" dt="2022-04-06T00:11:19.095" v="841" actId="2696"/>
        <pc:sldMkLst>
          <pc:docMk/>
          <pc:sldMk cId="3371245778" sldId="356"/>
        </pc:sldMkLst>
      </pc:sldChg>
      <pc:sldChg chg="add del">
        <pc:chgData name="Tchuissi Mbu Nyamsi" userId="6b08fa93-ae59-4cce-bb90-bc1474d656f0" providerId="ADAL" clId="{B9575CE9-3C86-4C3B-A578-37D1D6C17FA2}" dt="2022-04-06T00:11:19.095" v="841" actId="2696"/>
        <pc:sldMkLst>
          <pc:docMk/>
          <pc:sldMk cId="3453631726" sldId="357"/>
        </pc:sldMkLst>
      </pc:sldChg>
      <pc:sldChg chg="add del">
        <pc:chgData name="Tchuissi Mbu Nyamsi" userId="6b08fa93-ae59-4cce-bb90-bc1474d656f0" providerId="ADAL" clId="{B9575CE9-3C86-4C3B-A578-37D1D6C17FA2}" dt="2022-04-06T00:11:19.095" v="841" actId="2696"/>
        <pc:sldMkLst>
          <pc:docMk/>
          <pc:sldMk cId="114055642" sldId="358"/>
        </pc:sldMkLst>
      </pc:sldChg>
      <pc:sldChg chg="modSp add mod">
        <pc:chgData name="Tchuissi Mbu Nyamsi" userId="6b08fa93-ae59-4cce-bb90-bc1474d656f0" providerId="ADAL" clId="{B9575CE9-3C86-4C3B-A578-37D1D6C17FA2}" dt="2022-04-06T00:11:37.570" v="886" actId="20577"/>
        <pc:sldMkLst>
          <pc:docMk/>
          <pc:sldMk cId="94855070" sldId="359"/>
        </pc:sldMkLst>
        <pc:spChg chg="mod">
          <ac:chgData name="Tchuissi Mbu Nyamsi" userId="6b08fa93-ae59-4cce-bb90-bc1474d656f0" providerId="ADAL" clId="{B9575CE9-3C86-4C3B-A578-37D1D6C17FA2}" dt="2022-04-06T00:11:37.570" v="886" actId="20577"/>
          <ac:spMkLst>
            <pc:docMk/>
            <pc:sldMk cId="94855070" sldId="359"/>
            <ac:spMk id="8" creationId="{5CF5BDA4-10C7-46A6-AC30-523A3FC438AC}"/>
          </ac:spMkLst>
        </pc:spChg>
      </pc:sldChg>
      <pc:sldChg chg="modSp add mod">
        <pc:chgData name="Tchuissi Mbu Nyamsi" userId="6b08fa93-ae59-4cce-bb90-bc1474d656f0" providerId="ADAL" clId="{B9575CE9-3C86-4C3B-A578-37D1D6C17FA2}" dt="2022-04-06T00:11:49.007" v="898" actId="20577"/>
        <pc:sldMkLst>
          <pc:docMk/>
          <pc:sldMk cId="3915983093" sldId="360"/>
        </pc:sldMkLst>
        <pc:spChg chg="mod">
          <ac:chgData name="Tchuissi Mbu Nyamsi" userId="6b08fa93-ae59-4cce-bb90-bc1474d656f0" providerId="ADAL" clId="{B9575CE9-3C86-4C3B-A578-37D1D6C17FA2}" dt="2022-04-06T00:11:49.007" v="898" actId="20577"/>
          <ac:spMkLst>
            <pc:docMk/>
            <pc:sldMk cId="3915983093" sldId="360"/>
            <ac:spMk id="8" creationId="{5CF5BDA4-10C7-46A6-AC30-523A3FC438AC}"/>
          </ac:spMkLst>
        </pc:spChg>
      </pc:sldChg>
      <pc:sldChg chg="modSp add mod">
        <pc:chgData name="Tchuissi Mbu Nyamsi" userId="6b08fa93-ae59-4cce-bb90-bc1474d656f0" providerId="ADAL" clId="{B9575CE9-3C86-4C3B-A578-37D1D6C17FA2}" dt="2022-04-06T00:12:07.915" v="936" actId="20577"/>
        <pc:sldMkLst>
          <pc:docMk/>
          <pc:sldMk cId="4255060196" sldId="361"/>
        </pc:sldMkLst>
        <pc:spChg chg="mod">
          <ac:chgData name="Tchuissi Mbu Nyamsi" userId="6b08fa93-ae59-4cce-bb90-bc1474d656f0" providerId="ADAL" clId="{B9575CE9-3C86-4C3B-A578-37D1D6C17FA2}" dt="2022-04-06T00:12:07.915" v="936" actId="20577"/>
          <ac:spMkLst>
            <pc:docMk/>
            <pc:sldMk cId="4255060196" sldId="361"/>
            <ac:spMk id="8" creationId="{5CF5BDA4-10C7-46A6-AC30-523A3FC438AC}"/>
          </ac:spMkLst>
        </pc:spChg>
      </pc:sldChg>
      <pc:sldChg chg="addSp delSp modSp add del mod">
        <pc:chgData name="Tchuissi Mbu Nyamsi" userId="6b08fa93-ae59-4cce-bb90-bc1474d656f0" providerId="ADAL" clId="{B9575CE9-3C86-4C3B-A578-37D1D6C17FA2}" dt="2022-04-06T00:20:59.730" v="1024" actId="2696"/>
        <pc:sldMkLst>
          <pc:docMk/>
          <pc:sldMk cId="1557971896" sldId="362"/>
        </pc:sldMkLst>
        <pc:spChg chg="add mod">
          <ac:chgData name="Tchuissi Mbu Nyamsi" userId="6b08fa93-ae59-4cce-bb90-bc1474d656f0" providerId="ADAL" clId="{B9575CE9-3C86-4C3B-A578-37D1D6C17FA2}" dt="2022-04-06T00:17:26.228" v="1000" actId="113"/>
          <ac:spMkLst>
            <pc:docMk/>
            <pc:sldMk cId="1557971896" sldId="362"/>
            <ac:spMk id="13" creationId="{BFE3917A-A147-4CA4-9E60-D30F5E979D37}"/>
          </ac:spMkLst>
        </pc:spChg>
        <pc:picChg chg="add mod">
          <ac:chgData name="Tchuissi Mbu Nyamsi" userId="6b08fa93-ae59-4cce-bb90-bc1474d656f0" providerId="ADAL" clId="{B9575CE9-3C86-4C3B-A578-37D1D6C17FA2}" dt="2022-04-06T00:16:52.172" v="996" actId="1076"/>
          <ac:picMkLst>
            <pc:docMk/>
            <pc:sldMk cId="1557971896" sldId="362"/>
            <ac:picMk id="11" creationId="{D6191BD0-0E0E-423B-AFA1-D744AD07274D}"/>
          </ac:picMkLst>
        </pc:picChg>
        <pc:picChg chg="del">
          <ac:chgData name="Tchuissi Mbu Nyamsi" userId="6b08fa93-ae59-4cce-bb90-bc1474d656f0" providerId="ADAL" clId="{B9575CE9-3C86-4C3B-A578-37D1D6C17FA2}" dt="2022-04-06T00:16:21.167" v="991" actId="478"/>
          <ac:picMkLst>
            <pc:docMk/>
            <pc:sldMk cId="1557971896" sldId="362"/>
            <ac:picMk id="35" creationId="{C29F2EE3-D29C-4CB6-AD2C-405D64889FA6}"/>
          </ac:picMkLst>
        </pc:picChg>
      </pc:sldChg>
      <pc:sldChg chg="addSp delSp modSp add mod">
        <pc:chgData name="Tchuissi Mbu Nyamsi" userId="6b08fa93-ae59-4cce-bb90-bc1474d656f0" providerId="ADAL" clId="{B9575CE9-3C86-4C3B-A578-37D1D6C17FA2}" dt="2022-04-06T18:22:56.730" v="5536" actId="1076"/>
        <pc:sldMkLst>
          <pc:docMk/>
          <pc:sldMk cId="569909627" sldId="363"/>
        </pc:sldMkLst>
        <pc:spChg chg="mod">
          <ac:chgData name="Tchuissi Mbu Nyamsi" userId="6b08fa93-ae59-4cce-bb90-bc1474d656f0" providerId="ADAL" clId="{B9575CE9-3C86-4C3B-A578-37D1D6C17FA2}" dt="2022-04-06T00:19:44.289" v="1009" actId="1076"/>
          <ac:spMkLst>
            <pc:docMk/>
            <pc:sldMk cId="569909627" sldId="363"/>
            <ac:spMk id="2" creationId="{685CE6DC-AD26-48F1-8965-5D880A2F2288}"/>
          </ac:spMkLst>
        </pc:spChg>
        <pc:spChg chg="del">
          <ac:chgData name="Tchuissi Mbu Nyamsi" userId="6b08fa93-ae59-4cce-bb90-bc1474d656f0" providerId="ADAL" clId="{B9575CE9-3C86-4C3B-A578-37D1D6C17FA2}" dt="2022-04-06T00:19:04.785" v="1003" actId="478"/>
          <ac:spMkLst>
            <pc:docMk/>
            <pc:sldMk cId="569909627" sldId="363"/>
            <ac:spMk id="13" creationId="{BFE3917A-A147-4CA4-9E60-D30F5E979D37}"/>
          </ac:spMkLst>
        </pc:spChg>
        <pc:grpChg chg="mod">
          <ac:chgData name="Tchuissi Mbu Nyamsi" userId="6b08fa93-ae59-4cce-bb90-bc1474d656f0" providerId="ADAL" clId="{B9575CE9-3C86-4C3B-A578-37D1D6C17FA2}" dt="2022-04-06T00:19:53.443" v="1011" actId="14100"/>
          <ac:grpSpMkLst>
            <pc:docMk/>
            <pc:sldMk cId="569909627" sldId="363"/>
            <ac:grpSpMk id="45" creationId="{B4D1481E-050E-40A1-8D64-51052D2F3903}"/>
          </ac:grpSpMkLst>
        </pc:grpChg>
        <pc:graphicFrameChg chg="add mod modGraphic">
          <ac:chgData name="Tchuissi Mbu Nyamsi" userId="6b08fa93-ae59-4cce-bb90-bc1474d656f0" providerId="ADAL" clId="{B9575CE9-3C86-4C3B-A578-37D1D6C17FA2}" dt="2022-04-06T18:22:56.730" v="5536" actId="1076"/>
          <ac:graphicFrameMkLst>
            <pc:docMk/>
            <pc:sldMk cId="569909627" sldId="363"/>
            <ac:graphicFrameMk id="3" creationId="{7871AA58-1D9E-4FDB-8423-1BA2570FB3C1}"/>
          </ac:graphicFrameMkLst>
        </pc:graphicFrameChg>
        <pc:picChg chg="del">
          <ac:chgData name="Tchuissi Mbu Nyamsi" userId="6b08fa93-ae59-4cce-bb90-bc1474d656f0" providerId="ADAL" clId="{B9575CE9-3C86-4C3B-A578-37D1D6C17FA2}" dt="2022-04-06T00:19:02.264" v="1002" actId="478"/>
          <ac:picMkLst>
            <pc:docMk/>
            <pc:sldMk cId="569909627" sldId="363"/>
            <ac:picMk id="11" creationId="{D6191BD0-0E0E-423B-AFA1-D744AD07274D}"/>
          </ac:picMkLst>
        </pc:picChg>
        <pc:picChg chg="add del mod">
          <ac:chgData name="Tchuissi Mbu Nyamsi" userId="6b08fa93-ae59-4cce-bb90-bc1474d656f0" providerId="ADAL" clId="{B9575CE9-3C86-4C3B-A578-37D1D6C17FA2}" dt="2022-04-06T18:21:50.503" v="5526" actId="478"/>
          <ac:picMkLst>
            <pc:docMk/>
            <pc:sldMk cId="569909627" sldId="363"/>
            <ac:picMk id="12" creationId="{BA4D0E60-2D48-4FAE-8BEE-B52C7808AB6E}"/>
          </ac:picMkLst>
        </pc:picChg>
      </pc:sldChg>
      <pc:sldChg chg="addSp delSp modSp add mod">
        <pc:chgData name="Tchuissi Mbu Nyamsi" userId="6b08fa93-ae59-4cce-bb90-bc1474d656f0" providerId="ADAL" clId="{B9575CE9-3C86-4C3B-A578-37D1D6C17FA2}" dt="2022-04-06T00:20:40.034" v="1019" actId="1076"/>
        <pc:sldMkLst>
          <pc:docMk/>
          <pc:sldMk cId="3187505179" sldId="364"/>
        </pc:sldMkLst>
        <pc:spChg chg="add mod">
          <ac:chgData name="Tchuissi Mbu Nyamsi" userId="6b08fa93-ae59-4cce-bb90-bc1474d656f0" providerId="ADAL" clId="{B9575CE9-3C86-4C3B-A578-37D1D6C17FA2}" dt="2022-04-06T00:20:40.034" v="1019" actId="1076"/>
          <ac:spMkLst>
            <pc:docMk/>
            <pc:sldMk cId="3187505179" sldId="364"/>
            <ac:spMk id="13" creationId="{12F83E79-6315-4942-A0C6-C5662EA9673B}"/>
          </ac:spMkLst>
        </pc:spChg>
        <pc:picChg chg="add mod">
          <ac:chgData name="Tchuissi Mbu Nyamsi" userId="6b08fa93-ae59-4cce-bb90-bc1474d656f0" providerId="ADAL" clId="{B9575CE9-3C86-4C3B-A578-37D1D6C17FA2}" dt="2022-04-06T00:20:23.366" v="1017" actId="1076"/>
          <ac:picMkLst>
            <pc:docMk/>
            <pc:sldMk cId="3187505179" sldId="364"/>
            <ac:picMk id="11" creationId="{64E2D947-A7DE-4906-96A2-CD4BAEE6D5F4}"/>
          </ac:picMkLst>
        </pc:picChg>
        <pc:picChg chg="del">
          <ac:chgData name="Tchuissi Mbu Nyamsi" userId="6b08fa93-ae59-4cce-bb90-bc1474d656f0" providerId="ADAL" clId="{B9575CE9-3C86-4C3B-A578-37D1D6C17FA2}" dt="2022-04-06T00:20:18.111" v="1015" actId="478"/>
          <ac:picMkLst>
            <pc:docMk/>
            <pc:sldMk cId="3187505179" sldId="364"/>
            <ac:picMk id="12" creationId="{BA4D0E60-2D48-4FAE-8BEE-B52C7808AB6E}"/>
          </ac:picMkLst>
        </pc:picChg>
      </pc:sldChg>
      <pc:sldChg chg="addSp delSp modSp add mod">
        <pc:chgData name="Tchuissi Mbu Nyamsi" userId="6b08fa93-ae59-4cce-bb90-bc1474d656f0" providerId="ADAL" clId="{B9575CE9-3C86-4C3B-A578-37D1D6C17FA2}" dt="2022-04-06T00:24:15.349" v="1050" actId="113"/>
        <pc:sldMkLst>
          <pc:docMk/>
          <pc:sldMk cId="138397647" sldId="365"/>
        </pc:sldMkLst>
        <pc:spChg chg="del">
          <ac:chgData name="Tchuissi Mbu Nyamsi" userId="6b08fa93-ae59-4cce-bb90-bc1474d656f0" providerId="ADAL" clId="{B9575CE9-3C86-4C3B-A578-37D1D6C17FA2}" dt="2022-04-06T00:21:23.353" v="1026" actId="478"/>
          <ac:spMkLst>
            <pc:docMk/>
            <pc:sldMk cId="138397647" sldId="365"/>
            <ac:spMk id="13" creationId="{12F83E79-6315-4942-A0C6-C5662EA9673B}"/>
          </ac:spMkLst>
        </pc:spChg>
        <pc:spChg chg="add mod">
          <ac:chgData name="Tchuissi Mbu Nyamsi" userId="6b08fa93-ae59-4cce-bb90-bc1474d656f0" providerId="ADAL" clId="{B9575CE9-3C86-4C3B-A578-37D1D6C17FA2}" dt="2022-04-06T00:23:40.733" v="1047" actId="113"/>
          <ac:spMkLst>
            <pc:docMk/>
            <pc:sldMk cId="138397647" sldId="365"/>
            <ac:spMk id="14" creationId="{5F92F528-7076-4046-ACBD-B249663B67F0}"/>
          </ac:spMkLst>
        </pc:spChg>
        <pc:spChg chg="add mod">
          <ac:chgData name="Tchuissi Mbu Nyamsi" userId="6b08fa93-ae59-4cce-bb90-bc1474d656f0" providerId="ADAL" clId="{B9575CE9-3C86-4C3B-A578-37D1D6C17FA2}" dt="2022-04-06T00:24:15.349" v="1050" actId="113"/>
          <ac:spMkLst>
            <pc:docMk/>
            <pc:sldMk cId="138397647" sldId="365"/>
            <ac:spMk id="15" creationId="{073055F3-8D4A-482C-B3FE-16C2C5D6CDBC}"/>
          </ac:spMkLst>
        </pc:spChg>
        <pc:picChg chg="del">
          <ac:chgData name="Tchuissi Mbu Nyamsi" userId="6b08fa93-ae59-4cce-bb90-bc1474d656f0" providerId="ADAL" clId="{B9575CE9-3C86-4C3B-A578-37D1D6C17FA2}" dt="2022-04-06T00:21:20.815" v="1025" actId="478"/>
          <ac:picMkLst>
            <pc:docMk/>
            <pc:sldMk cId="138397647" sldId="365"/>
            <ac:picMk id="11" creationId="{64E2D947-A7DE-4906-96A2-CD4BAEE6D5F4}"/>
          </ac:picMkLst>
        </pc:picChg>
        <pc:picChg chg="add mod">
          <ac:chgData name="Tchuissi Mbu Nyamsi" userId="6b08fa93-ae59-4cce-bb90-bc1474d656f0" providerId="ADAL" clId="{B9575CE9-3C86-4C3B-A578-37D1D6C17FA2}" dt="2022-04-06T00:23:06.247" v="1044" actId="14100"/>
          <ac:picMkLst>
            <pc:docMk/>
            <pc:sldMk cId="138397647" sldId="365"/>
            <ac:picMk id="1026" creationId="{FEF77C86-25DE-44A7-A121-EA5513991388}"/>
          </ac:picMkLst>
        </pc:picChg>
        <pc:picChg chg="add mod">
          <ac:chgData name="Tchuissi Mbu Nyamsi" userId="6b08fa93-ae59-4cce-bb90-bc1474d656f0" providerId="ADAL" clId="{B9575CE9-3C86-4C3B-A578-37D1D6C17FA2}" dt="2022-04-06T00:23:02.542" v="1043" actId="14100"/>
          <ac:picMkLst>
            <pc:docMk/>
            <pc:sldMk cId="138397647" sldId="365"/>
            <ac:picMk id="1028" creationId="{6FB4DDFB-455D-4C12-828D-8CD7F8BFD8B4}"/>
          </ac:picMkLst>
        </pc:picChg>
      </pc:sldChg>
      <pc:sldChg chg="add del">
        <pc:chgData name="Tchuissi Mbu Nyamsi" userId="6b08fa93-ae59-4cce-bb90-bc1474d656f0" providerId="ADAL" clId="{B9575CE9-3C86-4C3B-A578-37D1D6C17FA2}" dt="2022-04-06T00:20:54.490" v="1022" actId="2890"/>
        <pc:sldMkLst>
          <pc:docMk/>
          <pc:sldMk cId="742068127" sldId="366"/>
        </pc:sldMkLst>
      </pc:sldChg>
      <pc:sldChg chg="addSp delSp modSp add mod">
        <pc:chgData name="Tchuissi Mbu Nyamsi" userId="6b08fa93-ae59-4cce-bb90-bc1474d656f0" providerId="ADAL" clId="{B9575CE9-3C86-4C3B-A578-37D1D6C17FA2}" dt="2022-04-06T00:28:00.607" v="1111" actId="20577"/>
        <pc:sldMkLst>
          <pc:docMk/>
          <pc:sldMk cId="3205933642" sldId="366"/>
        </pc:sldMkLst>
        <pc:spChg chg="del">
          <ac:chgData name="Tchuissi Mbu Nyamsi" userId="6b08fa93-ae59-4cce-bb90-bc1474d656f0" providerId="ADAL" clId="{B9575CE9-3C86-4C3B-A578-37D1D6C17FA2}" dt="2022-04-06T00:26:01.065" v="1060" actId="478"/>
          <ac:spMkLst>
            <pc:docMk/>
            <pc:sldMk cId="3205933642" sldId="366"/>
            <ac:spMk id="14" creationId="{5F92F528-7076-4046-ACBD-B249663B67F0}"/>
          </ac:spMkLst>
        </pc:spChg>
        <pc:spChg chg="del">
          <ac:chgData name="Tchuissi Mbu Nyamsi" userId="6b08fa93-ae59-4cce-bb90-bc1474d656f0" providerId="ADAL" clId="{B9575CE9-3C86-4C3B-A578-37D1D6C17FA2}" dt="2022-04-06T00:27:02.864" v="1079" actId="478"/>
          <ac:spMkLst>
            <pc:docMk/>
            <pc:sldMk cId="3205933642" sldId="366"/>
            <ac:spMk id="15" creationId="{073055F3-8D4A-482C-B3FE-16C2C5D6CDBC}"/>
          </ac:spMkLst>
        </pc:spChg>
        <pc:spChg chg="add mod">
          <ac:chgData name="Tchuissi Mbu Nyamsi" userId="6b08fa93-ae59-4cce-bb90-bc1474d656f0" providerId="ADAL" clId="{B9575CE9-3C86-4C3B-A578-37D1D6C17FA2}" dt="2022-04-06T00:27:20.907" v="1083" actId="1076"/>
          <ac:spMkLst>
            <pc:docMk/>
            <pc:sldMk cId="3205933642" sldId="366"/>
            <ac:spMk id="17" creationId="{BDE0DB26-EE74-499D-ADCB-A30D2A4A004B}"/>
          </ac:spMkLst>
        </pc:spChg>
        <pc:spChg chg="add mod">
          <ac:chgData name="Tchuissi Mbu Nyamsi" userId="6b08fa93-ae59-4cce-bb90-bc1474d656f0" providerId="ADAL" clId="{B9575CE9-3C86-4C3B-A578-37D1D6C17FA2}" dt="2022-04-06T00:28:00.607" v="1111" actId="20577"/>
          <ac:spMkLst>
            <pc:docMk/>
            <pc:sldMk cId="3205933642" sldId="366"/>
            <ac:spMk id="18" creationId="{20095CC1-D953-4B63-AB83-FAB6A547F9BC}"/>
          </ac:spMkLst>
        </pc:spChg>
        <pc:picChg chg="del">
          <ac:chgData name="Tchuissi Mbu Nyamsi" userId="6b08fa93-ae59-4cce-bb90-bc1474d656f0" providerId="ADAL" clId="{B9575CE9-3C86-4C3B-A578-37D1D6C17FA2}" dt="2022-04-06T00:24:54.176" v="1052" actId="478"/>
          <ac:picMkLst>
            <pc:docMk/>
            <pc:sldMk cId="3205933642" sldId="366"/>
            <ac:picMk id="1026" creationId="{FEF77C86-25DE-44A7-A121-EA5513991388}"/>
          </ac:picMkLst>
        </pc:picChg>
        <pc:picChg chg="del">
          <ac:chgData name="Tchuissi Mbu Nyamsi" userId="6b08fa93-ae59-4cce-bb90-bc1474d656f0" providerId="ADAL" clId="{B9575CE9-3C86-4C3B-A578-37D1D6C17FA2}" dt="2022-04-06T00:25:13.925" v="1056" actId="478"/>
          <ac:picMkLst>
            <pc:docMk/>
            <pc:sldMk cId="3205933642" sldId="366"/>
            <ac:picMk id="1028" creationId="{6FB4DDFB-455D-4C12-828D-8CD7F8BFD8B4}"/>
          </ac:picMkLst>
        </pc:picChg>
        <pc:picChg chg="add mod">
          <ac:chgData name="Tchuissi Mbu Nyamsi" userId="6b08fa93-ae59-4cce-bb90-bc1474d656f0" providerId="ADAL" clId="{B9575CE9-3C86-4C3B-A578-37D1D6C17FA2}" dt="2022-04-06T00:27:26.337" v="1084" actId="14100"/>
          <ac:picMkLst>
            <pc:docMk/>
            <pc:sldMk cId="3205933642" sldId="366"/>
            <ac:picMk id="2050" creationId="{D392EE06-E459-469E-A0F5-1C021290FE67}"/>
          </ac:picMkLst>
        </pc:picChg>
        <pc:picChg chg="add mod">
          <ac:chgData name="Tchuissi Mbu Nyamsi" userId="6b08fa93-ae59-4cce-bb90-bc1474d656f0" providerId="ADAL" clId="{B9575CE9-3C86-4C3B-A578-37D1D6C17FA2}" dt="2022-04-06T00:27:39.718" v="1087" actId="1076"/>
          <ac:picMkLst>
            <pc:docMk/>
            <pc:sldMk cId="3205933642" sldId="366"/>
            <ac:picMk id="2052" creationId="{06C2B6D8-FA96-46FB-A4B7-698999807EA2}"/>
          </ac:picMkLst>
        </pc:picChg>
      </pc:sldChg>
      <pc:sldChg chg="addSp delSp modSp add mod">
        <pc:chgData name="Tchuissi Mbu Nyamsi" userId="6b08fa93-ae59-4cce-bb90-bc1474d656f0" providerId="ADAL" clId="{B9575CE9-3C86-4C3B-A578-37D1D6C17FA2}" dt="2022-04-06T18:33:23.444" v="5720" actId="20577"/>
        <pc:sldMkLst>
          <pc:docMk/>
          <pc:sldMk cId="2882857257" sldId="367"/>
        </pc:sldMkLst>
        <pc:spChg chg="add mod">
          <ac:chgData name="Tchuissi Mbu Nyamsi" userId="6b08fa93-ae59-4cce-bb90-bc1474d656f0" providerId="ADAL" clId="{B9575CE9-3C86-4C3B-A578-37D1D6C17FA2}" dt="2022-04-06T18:33:23.444" v="5720" actId="20577"/>
          <ac:spMkLst>
            <pc:docMk/>
            <pc:sldMk cId="2882857257" sldId="367"/>
            <ac:spMk id="16" creationId="{38B83CBB-174B-4003-9606-3FBF7836C653}"/>
          </ac:spMkLst>
        </pc:spChg>
        <pc:spChg chg="del">
          <ac:chgData name="Tchuissi Mbu Nyamsi" userId="6b08fa93-ae59-4cce-bb90-bc1474d656f0" providerId="ADAL" clId="{B9575CE9-3C86-4C3B-A578-37D1D6C17FA2}" dt="2022-04-06T00:30:02.616" v="1131" actId="478"/>
          <ac:spMkLst>
            <pc:docMk/>
            <pc:sldMk cId="2882857257" sldId="367"/>
            <ac:spMk id="17" creationId="{BDE0DB26-EE74-499D-ADCB-A30D2A4A004B}"/>
          </ac:spMkLst>
        </pc:spChg>
        <pc:spChg chg="del">
          <ac:chgData name="Tchuissi Mbu Nyamsi" userId="6b08fa93-ae59-4cce-bb90-bc1474d656f0" providerId="ADAL" clId="{B9575CE9-3C86-4C3B-A578-37D1D6C17FA2}" dt="2022-04-06T00:30:41.384" v="1135" actId="478"/>
          <ac:spMkLst>
            <pc:docMk/>
            <pc:sldMk cId="2882857257" sldId="367"/>
            <ac:spMk id="18" creationId="{20095CC1-D953-4B63-AB83-FAB6A547F9BC}"/>
          </ac:spMkLst>
        </pc:spChg>
        <pc:spChg chg="add mod">
          <ac:chgData name="Tchuissi Mbu Nyamsi" userId="6b08fa93-ae59-4cce-bb90-bc1474d656f0" providerId="ADAL" clId="{B9575CE9-3C86-4C3B-A578-37D1D6C17FA2}" dt="2022-04-06T00:30:50.093" v="1138" actId="113"/>
          <ac:spMkLst>
            <pc:docMk/>
            <pc:sldMk cId="2882857257" sldId="367"/>
            <ac:spMk id="19" creationId="{DE3726E8-5076-44CA-8BAB-A6E5BD122AC5}"/>
          </ac:spMkLst>
        </pc:spChg>
        <pc:picChg chg="del">
          <ac:chgData name="Tchuissi Mbu Nyamsi" userId="6b08fa93-ae59-4cce-bb90-bc1474d656f0" providerId="ADAL" clId="{B9575CE9-3C86-4C3B-A578-37D1D6C17FA2}" dt="2022-04-06T00:28:36.813" v="1113" actId="478"/>
          <ac:picMkLst>
            <pc:docMk/>
            <pc:sldMk cId="2882857257" sldId="367"/>
            <ac:picMk id="2050" creationId="{D392EE06-E459-469E-A0F5-1C021290FE67}"/>
          </ac:picMkLst>
        </pc:picChg>
        <pc:picChg chg="del">
          <ac:chgData name="Tchuissi Mbu Nyamsi" userId="6b08fa93-ae59-4cce-bb90-bc1474d656f0" providerId="ADAL" clId="{B9575CE9-3C86-4C3B-A578-37D1D6C17FA2}" dt="2022-04-06T00:29:06.255" v="1120" actId="478"/>
          <ac:picMkLst>
            <pc:docMk/>
            <pc:sldMk cId="2882857257" sldId="367"/>
            <ac:picMk id="2052" creationId="{06C2B6D8-FA96-46FB-A4B7-698999807EA2}"/>
          </ac:picMkLst>
        </pc:picChg>
        <pc:picChg chg="add mod">
          <ac:chgData name="Tchuissi Mbu Nyamsi" userId="6b08fa93-ae59-4cce-bb90-bc1474d656f0" providerId="ADAL" clId="{B9575CE9-3C86-4C3B-A578-37D1D6C17FA2}" dt="2022-04-06T00:29:29.657" v="1129" actId="1076"/>
          <ac:picMkLst>
            <pc:docMk/>
            <pc:sldMk cId="2882857257" sldId="367"/>
            <ac:picMk id="3074" creationId="{C8DF4E01-EF36-4A75-8049-C68AEB8D828F}"/>
          </ac:picMkLst>
        </pc:picChg>
        <pc:picChg chg="add mod">
          <ac:chgData name="Tchuissi Mbu Nyamsi" userId="6b08fa93-ae59-4cce-bb90-bc1474d656f0" providerId="ADAL" clId="{B9575CE9-3C86-4C3B-A578-37D1D6C17FA2}" dt="2022-04-06T00:29:32.898" v="1130" actId="1076"/>
          <ac:picMkLst>
            <pc:docMk/>
            <pc:sldMk cId="2882857257" sldId="367"/>
            <ac:picMk id="3076" creationId="{71A5DAC4-E54C-42CE-89AC-1AF988E66477}"/>
          </ac:picMkLst>
        </pc:picChg>
      </pc:sldChg>
      <pc:sldChg chg="addSp delSp modSp add mod">
        <pc:chgData name="Tchuissi Mbu Nyamsi" userId="6b08fa93-ae59-4cce-bb90-bc1474d656f0" providerId="ADAL" clId="{B9575CE9-3C86-4C3B-A578-37D1D6C17FA2}" dt="2022-04-06T00:35:22.230" v="1163" actId="1076"/>
        <pc:sldMkLst>
          <pc:docMk/>
          <pc:sldMk cId="605819413" sldId="368"/>
        </pc:sldMkLst>
        <pc:spChg chg="del">
          <ac:chgData name="Tchuissi Mbu Nyamsi" userId="6b08fa93-ae59-4cce-bb90-bc1474d656f0" providerId="ADAL" clId="{B9575CE9-3C86-4C3B-A578-37D1D6C17FA2}" dt="2022-04-06T00:34:30.900" v="1153" actId="478"/>
          <ac:spMkLst>
            <pc:docMk/>
            <pc:sldMk cId="605819413" sldId="368"/>
            <ac:spMk id="16" creationId="{38B83CBB-174B-4003-9606-3FBF7836C653}"/>
          </ac:spMkLst>
        </pc:spChg>
        <pc:spChg chg="add mod">
          <ac:chgData name="Tchuissi Mbu Nyamsi" userId="6b08fa93-ae59-4cce-bb90-bc1474d656f0" providerId="ADAL" clId="{B9575CE9-3C86-4C3B-A578-37D1D6C17FA2}" dt="2022-04-06T00:34:39.097" v="1155" actId="113"/>
          <ac:spMkLst>
            <pc:docMk/>
            <pc:sldMk cId="605819413" sldId="368"/>
            <ac:spMk id="17" creationId="{E3FE6E92-15CC-47CA-A6BE-D9890F82CEBC}"/>
          </ac:spMkLst>
        </pc:spChg>
        <pc:spChg chg="add mod">
          <ac:chgData name="Tchuissi Mbu Nyamsi" userId="6b08fa93-ae59-4cce-bb90-bc1474d656f0" providerId="ADAL" clId="{B9575CE9-3C86-4C3B-A578-37D1D6C17FA2}" dt="2022-04-06T00:35:22.230" v="1163" actId="1076"/>
          <ac:spMkLst>
            <pc:docMk/>
            <pc:sldMk cId="605819413" sldId="368"/>
            <ac:spMk id="18" creationId="{378178B8-3403-4B59-8EE5-22F224CFD56E}"/>
          </ac:spMkLst>
        </pc:spChg>
        <pc:spChg chg="del">
          <ac:chgData name="Tchuissi Mbu Nyamsi" userId="6b08fa93-ae59-4cce-bb90-bc1474d656f0" providerId="ADAL" clId="{B9575CE9-3C86-4C3B-A578-37D1D6C17FA2}" dt="2022-04-06T00:35:02.949" v="1158" actId="478"/>
          <ac:spMkLst>
            <pc:docMk/>
            <pc:sldMk cId="605819413" sldId="368"/>
            <ac:spMk id="19" creationId="{DE3726E8-5076-44CA-8BAB-A6E5BD122AC5}"/>
          </ac:spMkLst>
        </pc:spChg>
        <pc:picChg chg="del">
          <ac:chgData name="Tchuissi Mbu Nyamsi" userId="6b08fa93-ae59-4cce-bb90-bc1474d656f0" providerId="ADAL" clId="{B9575CE9-3C86-4C3B-A578-37D1D6C17FA2}" dt="2022-04-06T00:33:36.189" v="1140" actId="478"/>
          <ac:picMkLst>
            <pc:docMk/>
            <pc:sldMk cId="605819413" sldId="368"/>
            <ac:picMk id="3074" creationId="{C8DF4E01-EF36-4A75-8049-C68AEB8D828F}"/>
          </ac:picMkLst>
        </pc:picChg>
        <pc:picChg chg="del">
          <ac:chgData name="Tchuissi Mbu Nyamsi" userId="6b08fa93-ae59-4cce-bb90-bc1474d656f0" providerId="ADAL" clId="{B9575CE9-3C86-4C3B-A578-37D1D6C17FA2}" dt="2022-04-06T00:33:53.159" v="1144" actId="478"/>
          <ac:picMkLst>
            <pc:docMk/>
            <pc:sldMk cId="605819413" sldId="368"/>
            <ac:picMk id="3076" creationId="{71A5DAC4-E54C-42CE-89AC-1AF988E66477}"/>
          </ac:picMkLst>
        </pc:picChg>
        <pc:picChg chg="add mod">
          <ac:chgData name="Tchuissi Mbu Nyamsi" userId="6b08fa93-ae59-4cce-bb90-bc1474d656f0" providerId="ADAL" clId="{B9575CE9-3C86-4C3B-A578-37D1D6C17FA2}" dt="2022-04-06T00:34:47.137" v="1157" actId="1076"/>
          <ac:picMkLst>
            <pc:docMk/>
            <pc:sldMk cId="605819413" sldId="368"/>
            <ac:picMk id="4098" creationId="{3E2D0EAF-EBD9-470F-99DB-71A392D35FC1}"/>
          </ac:picMkLst>
        </pc:picChg>
        <pc:picChg chg="add mod">
          <ac:chgData name="Tchuissi Mbu Nyamsi" userId="6b08fa93-ae59-4cce-bb90-bc1474d656f0" providerId="ADAL" clId="{B9575CE9-3C86-4C3B-A578-37D1D6C17FA2}" dt="2022-04-06T00:34:07.766" v="1151" actId="1076"/>
          <ac:picMkLst>
            <pc:docMk/>
            <pc:sldMk cId="605819413" sldId="368"/>
            <ac:picMk id="4100" creationId="{005F9EDE-8F60-4CEC-BEA8-B67900A576C3}"/>
          </ac:picMkLst>
        </pc:picChg>
      </pc:sldChg>
      <pc:sldChg chg="addSp delSp modSp add mod">
        <pc:chgData name="Tchuissi Mbu Nyamsi" userId="6b08fa93-ae59-4cce-bb90-bc1474d656f0" providerId="ADAL" clId="{B9575CE9-3C86-4C3B-A578-37D1D6C17FA2}" dt="2022-04-06T00:37:59.623" v="1183" actId="14100"/>
        <pc:sldMkLst>
          <pc:docMk/>
          <pc:sldMk cId="3455046970" sldId="369"/>
        </pc:sldMkLst>
        <pc:spChg chg="mod">
          <ac:chgData name="Tchuissi Mbu Nyamsi" userId="6b08fa93-ae59-4cce-bb90-bc1474d656f0" providerId="ADAL" clId="{B9575CE9-3C86-4C3B-A578-37D1D6C17FA2}" dt="2022-04-06T00:37:59.623" v="1183" actId="14100"/>
          <ac:spMkLst>
            <pc:docMk/>
            <pc:sldMk cId="3455046970" sldId="369"/>
            <ac:spMk id="17" creationId="{E3FE6E92-15CC-47CA-A6BE-D9890F82CEBC}"/>
          </ac:spMkLst>
        </pc:spChg>
        <pc:spChg chg="del">
          <ac:chgData name="Tchuissi Mbu Nyamsi" userId="6b08fa93-ae59-4cce-bb90-bc1474d656f0" providerId="ADAL" clId="{B9575CE9-3C86-4C3B-A578-37D1D6C17FA2}" dt="2022-04-06T00:37:36.122" v="1175" actId="478"/>
          <ac:spMkLst>
            <pc:docMk/>
            <pc:sldMk cId="3455046970" sldId="369"/>
            <ac:spMk id="18" creationId="{378178B8-3403-4B59-8EE5-22F224CFD56E}"/>
          </ac:spMkLst>
        </pc:spChg>
        <pc:picChg chg="del">
          <ac:chgData name="Tchuissi Mbu Nyamsi" userId="6b08fa93-ae59-4cce-bb90-bc1474d656f0" providerId="ADAL" clId="{B9575CE9-3C86-4C3B-A578-37D1D6C17FA2}" dt="2022-04-06T00:35:55.489" v="1165" actId="478"/>
          <ac:picMkLst>
            <pc:docMk/>
            <pc:sldMk cId="3455046970" sldId="369"/>
            <ac:picMk id="4098" creationId="{3E2D0EAF-EBD9-470F-99DB-71A392D35FC1}"/>
          </ac:picMkLst>
        </pc:picChg>
        <pc:picChg chg="del">
          <ac:chgData name="Tchuissi Mbu Nyamsi" userId="6b08fa93-ae59-4cce-bb90-bc1474d656f0" providerId="ADAL" clId="{B9575CE9-3C86-4C3B-A578-37D1D6C17FA2}" dt="2022-04-06T00:37:33.353" v="1174" actId="478"/>
          <ac:picMkLst>
            <pc:docMk/>
            <pc:sldMk cId="3455046970" sldId="369"/>
            <ac:picMk id="4100" creationId="{005F9EDE-8F60-4CEC-BEA8-B67900A576C3}"/>
          </ac:picMkLst>
        </pc:picChg>
        <pc:picChg chg="add mod">
          <ac:chgData name="Tchuissi Mbu Nyamsi" userId="6b08fa93-ae59-4cce-bb90-bc1474d656f0" providerId="ADAL" clId="{B9575CE9-3C86-4C3B-A578-37D1D6C17FA2}" dt="2022-04-06T00:37:50.209" v="1180" actId="1076"/>
          <ac:picMkLst>
            <pc:docMk/>
            <pc:sldMk cId="3455046970" sldId="369"/>
            <ac:picMk id="5122" creationId="{B7BD9EEC-4D01-4B13-B45A-FAA6C69CB3FE}"/>
          </ac:picMkLst>
        </pc:picChg>
      </pc:sldChg>
      <pc:sldChg chg="add del">
        <pc:chgData name="Tchuissi Mbu Nyamsi" userId="6b08fa93-ae59-4cce-bb90-bc1474d656f0" providerId="ADAL" clId="{B9575CE9-3C86-4C3B-A578-37D1D6C17FA2}" dt="2022-04-06T00:39:33.014" v="1190" actId="2696"/>
        <pc:sldMkLst>
          <pc:docMk/>
          <pc:sldMk cId="2634278080" sldId="370"/>
        </pc:sldMkLst>
      </pc:sldChg>
      <pc:sldChg chg="add del">
        <pc:chgData name="Tchuissi Mbu Nyamsi" userId="6b08fa93-ae59-4cce-bb90-bc1474d656f0" providerId="ADAL" clId="{B9575CE9-3C86-4C3B-A578-37D1D6C17FA2}" dt="2022-04-06T00:39:33.014" v="1190" actId="2696"/>
        <pc:sldMkLst>
          <pc:docMk/>
          <pc:sldMk cId="519440086" sldId="371"/>
        </pc:sldMkLst>
      </pc:sldChg>
      <pc:sldChg chg="addSp delSp modSp add mod ord">
        <pc:chgData name="Tchuissi Mbu Nyamsi" userId="6b08fa93-ae59-4cce-bb90-bc1474d656f0" providerId="ADAL" clId="{B9575CE9-3C86-4C3B-A578-37D1D6C17FA2}" dt="2022-04-06T00:43:32.351" v="1232" actId="1076"/>
        <pc:sldMkLst>
          <pc:docMk/>
          <pc:sldMk cId="2205907866" sldId="372"/>
        </pc:sldMkLst>
        <pc:spChg chg="add mod">
          <ac:chgData name="Tchuissi Mbu Nyamsi" userId="6b08fa93-ae59-4cce-bb90-bc1474d656f0" providerId="ADAL" clId="{B9575CE9-3C86-4C3B-A578-37D1D6C17FA2}" dt="2022-04-06T00:40:55.432" v="1204" actId="1076"/>
          <ac:spMkLst>
            <pc:docMk/>
            <pc:sldMk cId="2205907866" sldId="372"/>
            <ac:spMk id="16" creationId="{CC1060BF-0FD8-41CF-8CFC-8A8D7B628B9E}"/>
          </ac:spMkLst>
        </pc:spChg>
        <pc:spChg chg="del">
          <ac:chgData name="Tchuissi Mbu Nyamsi" userId="6b08fa93-ae59-4cce-bb90-bc1474d656f0" providerId="ADAL" clId="{B9575CE9-3C86-4C3B-A578-37D1D6C17FA2}" dt="2022-04-06T00:40:39.215" v="1200" actId="478"/>
          <ac:spMkLst>
            <pc:docMk/>
            <pc:sldMk cId="2205907866" sldId="372"/>
            <ac:spMk id="17" creationId="{E3FE6E92-15CC-47CA-A6BE-D9890F82CEBC}"/>
          </ac:spMkLst>
        </pc:spChg>
        <pc:spChg chg="del">
          <ac:chgData name="Tchuissi Mbu Nyamsi" userId="6b08fa93-ae59-4cce-bb90-bc1474d656f0" providerId="ADAL" clId="{B9575CE9-3C86-4C3B-A578-37D1D6C17FA2}" dt="2022-04-06T00:40:59.444" v="1205" actId="478"/>
          <ac:spMkLst>
            <pc:docMk/>
            <pc:sldMk cId="2205907866" sldId="372"/>
            <ac:spMk id="18" creationId="{378178B8-3403-4B59-8EE5-22F224CFD56E}"/>
          </ac:spMkLst>
        </pc:spChg>
        <pc:spChg chg="add mod">
          <ac:chgData name="Tchuissi Mbu Nyamsi" userId="6b08fa93-ae59-4cce-bb90-bc1474d656f0" providerId="ADAL" clId="{B9575CE9-3C86-4C3B-A578-37D1D6C17FA2}" dt="2022-04-06T00:43:32.351" v="1232" actId="1076"/>
          <ac:spMkLst>
            <pc:docMk/>
            <pc:sldMk cId="2205907866" sldId="372"/>
            <ac:spMk id="19" creationId="{A139F762-9337-4A1C-8CC8-95A2F4C7C718}"/>
          </ac:spMkLst>
        </pc:spChg>
        <pc:picChg chg="add mod">
          <ac:chgData name="Tchuissi Mbu Nyamsi" userId="6b08fa93-ae59-4cce-bb90-bc1474d656f0" providerId="ADAL" clId="{B9575CE9-3C86-4C3B-A578-37D1D6C17FA2}" dt="2022-04-06T00:40:20.278" v="1197" actId="1076"/>
          <ac:picMkLst>
            <pc:docMk/>
            <pc:sldMk cId="2205907866" sldId="372"/>
            <ac:picMk id="14" creationId="{E829F03D-4DCB-44D3-A14E-2F46FCE0E602}"/>
          </ac:picMkLst>
        </pc:picChg>
        <pc:picChg chg="add mod">
          <ac:chgData name="Tchuissi Mbu Nyamsi" userId="6b08fa93-ae59-4cce-bb90-bc1474d656f0" providerId="ADAL" clId="{B9575CE9-3C86-4C3B-A578-37D1D6C17FA2}" dt="2022-04-06T00:40:23.620" v="1198" actId="1076"/>
          <ac:picMkLst>
            <pc:docMk/>
            <pc:sldMk cId="2205907866" sldId="372"/>
            <ac:picMk id="15" creationId="{AF42F76A-BFAA-4769-B8C5-80E7AAEB6477}"/>
          </ac:picMkLst>
        </pc:picChg>
        <pc:picChg chg="del">
          <ac:chgData name="Tchuissi Mbu Nyamsi" userId="6b08fa93-ae59-4cce-bb90-bc1474d656f0" providerId="ADAL" clId="{B9575CE9-3C86-4C3B-A578-37D1D6C17FA2}" dt="2022-04-06T00:39:50.510" v="1191" actId="478"/>
          <ac:picMkLst>
            <pc:docMk/>
            <pc:sldMk cId="2205907866" sldId="372"/>
            <ac:picMk id="4098" creationId="{3E2D0EAF-EBD9-470F-99DB-71A392D35FC1}"/>
          </ac:picMkLst>
        </pc:picChg>
        <pc:picChg chg="del">
          <ac:chgData name="Tchuissi Mbu Nyamsi" userId="6b08fa93-ae59-4cce-bb90-bc1474d656f0" providerId="ADAL" clId="{B9575CE9-3C86-4C3B-A578-37D1D6C17FA2}" dt="2022-04-06T00:40:12.471" v="1194" actId="478"/>
          <ac:picMkLst>
            <pc:docMk/>
            <pc:sldMk cId="2205907866" sldId="372"/>
            <ac:picMk id="4100" creationId="{005F9EDE-8F60-4CEC-BEA8-B67900A576C3}"/>
          </ac:picMkLst>
        </pc:picChg>
      </pc:sldChg>
      <pc:sldChg chg="addSp delSp modSp add mod">
        <pc:chgData name="Tchuissi Mbu Nyamsi" userId="6b08fa93-ae59-4cce-bb90-bc1474d656f0" providerId="ADAL" clId="{B9575CE9-3C86-4C3B-A578-37D1D6C17FA2}" dt="2022-04-06T00:45:50.134" v="1255" actId="113"/>
        <pc:sldMkLst>
          <pc:docMk/>
          <pc:sldMk cId="2006485023" sldId="373"/>
        </pc:sldMkLst>
        <pc:spChg chg="mod">
          <ac:chgData name="Tchuissi Mbu Nyamsi" userId="6b08fa93-ae59-4cce-bb90-bc1474d656f0" providerId="ADAL" clId="{B9575CE9-3C86-4C3B-A578-37D1D6C17FA2}" dt="2022-04-06T00:45:25.848" v="1252" actId="113"/>
          <ac:spMkLst>
            <pc:docMk/>
            <pc:sldMk cId="2006485023" sldId="373"/>
            <ac:spMk id="17" creationId="{E3FE6E92-15CC-47CA-A6BE-D9890F82CEBC}"/>
          </ac:spMkLst>
        </pc:spChg>
        <pc:spChg chg="mod">
          <ac:chgData name="Tchuissi Mbu Nyamsi" userId="6b08fa93-ae59-4cce-bb90-bc1474d656f0" providerId="ADAL" clId="{B9575CE9-3C86-4C3B-A578-37D1D6C17FA2}" dt="2022-04-06T00:45:50.134" v="1255" actId="113"/>
          <ac:spMkLst>
            <pc:docMk/>
            <pc:sldMk cId="2006485023" sldId="373"/>
            <ac:spMk id="18" creationId="{378178B8-3403-4B59-8EE5-22F224CFD56E}"/>
          </ac:spMkLst>
        </pc:spChg>
        <pc:picChg chg="add mod">
          <ac:chgData name="Tchuissi Mbu Nyamsi" userId="6b08fa93-ae59-4cce-bb90-bc1474d656f0" providerId="ADAL" clId="{B9575CE9-3C86-4C3B-A578-37D1D6C17FA2}" dt="2022-04-06T00:44:48.249" v="1246" actId="1076"/>
          <ac:picMkLst>
            <pc:docMk/>
            <pc:sldMk cId="2006485023" sldId="373"/>
            <ac:picMk id="14" creationId="{683ED883-CB0E-4215-B13E-647809C4D9A1}"/>
          </ac:picMkLst>
        </pc:picChg>
        <pc:picChg chg="add mod">
          <ac:chgData name="Tchuissi Mbu Nyamsi" userId="6b08fa93-ae59-4cce-bb90-bc1474d656f0" providerId="ADAL" clId="{B9575CE9-3C86-4C3B-A578-37D1D6C17FA2}" dt="2022-04-06T00:45:09.249" v="1250" actId="1076"/>
          <ac:picMkLst>
            <pc:docMk/>
            <pc:sldMk cId="2006485023" sldId="373"/>
            <ac:picMk id="15" creationId="{208AE216-FBD5-48BC-A7E3-9AF511568AA7}"/>
          </ac:picMkLst>
        </pc:picChg>
        <pc:picChg chg="del">
          <ac:chgData name="Tchuissi Mbu Nyamsi" userId="6b08fa93-ae59-4cce-bb90-bc1474d656f0" providerId="ADAL" clId="{B9575CE9-3C86-4C3B-A578-37D1D6C17FA2}" dt="2022-04-06T00:43:50.400" v="1233" actId="478"/>
          <ac:picMkLst>
            <pc:docMk/>
            <pc:sldMk cId="2006485023" sldId="373"/>
            <ac:picMk id="4098" creationId="{3E2D0EAF-EBD9-470F-99DB-71A392D35FC1}"/>
          </ac:picMkLst>
        </pc:picChg>
        <pc:picChg chg="del">
          <ac:chgData name="Tchuissi Mbu Nyamsi" userId="6b08fa93-ae59-4cce-bb90-bc1474d656f0" providerId="ADAL" clId="{B9575CE9-3C86-4C3B-A578-37D1D6C17FA2}" dt="2022-04-06T00:44:09.993" v="1237" actId="478"/>
          <ac:picMkLst>
            <pc:docMk/>
            <pc:sldMk cId="2006485023" sldId="373"/>
            <ac:picMk id="4100" creationId="{005F9EDE-8F60-4CEC-BEA8-B67900A576C3}"/>
          </ac:picMkLst>
        </pc:picChg>
      </pc:sldChg>
      <pc:sldChg chg="addSp delSp modSp add mod">
        <pc:chgData name="Tchuissi Mbu Nyamsi" userId="6b08fa93-ae59-4cce-bb90-bc1474d656f0" providerId="ADAL" clId="{B9575CE9-3C86-4C3B-A578-37D1D6C17FA2}" dt="2022-04-06T00:49:25.874" v="1300" actId="1076"/>
        <pc:sldMkLst>
          <pc:docMk/>
          <pc:sldMk cId="4241709963" sldId="374"/>
        </pc:sldMkLst>
        <pc:spChg chg="mod">
          <ac:chgData name="Tchuissi Mbu Nyamsi" userId="6b08fa93-ae59-4cce-bb90-bc1474d656f0" providerId="ADAL" clId="{B9575CE9-3C86-4C3B-A578-37D1D6C17FA2}" dt="2022-04-06T00:48:53.579" v="1296" actId="20577"/>
          <ac:spMkLst>
            <pc:docMk/>
            <pc:sldMk cId="4241709963" sldId="374"/>
            <ac:spMk id="17" creationId="{E3FE6E92-15CC-47CA-A6BE-D9890F82CEBC}"/>
          </ac:spMkLst>
        </pc:spChg>
        <pc:spChg chg="mod">
          <ac:chgData name="Tchuissi Mbu Nyamsi" userId="6b08fa93-ae59-4cce-bb90-bc1474d656f0" providerId="ADAL" clId="{B9575CE9-3C86-4C3B-A578-37D1D6C17FA2}" dt="2022-04-06T00:49:21.099" v="1299" actId="113"/>
          <ac:spMkLst>
            <pc:docMk/>
            <pc:sldMk cId="4241709963" sldId="374"/>
            <ac:spMk id="18" creationId="{378178B8-3403-4B59-8EE5-22F224CFD56E}"/>
          </ac:spMkLst>
        </pc:spChg>
        <pc:picChg chg="del">
          <ac:chgData name="Tchuissi Mbu Nyamsi" userId="6b08fa93-ae59-4cce-bb90-bc1474d656f0" providerId="ADAL" clId="{B9575CE9-3C86-4C3B-A578-37D1D6C17FA2}" dt="2022-04-06T00:46:22.755" v="1257" actId="478"/>
          <ac:picMkLst>
            <pc:docMk/>
            <pc:sldMk cId="4241709963" sldId="374"/>
            <ac:picMk id="14" creationId="{683ED883-CB0E-4215-B13E-647809C4D9A1}"/>
          </ac:picMkLst>
        </pc:picChg>
        <pc:picChg chg="del">
          <ac:chgData name="Tchuissi Mbu Nyamsi" userId="6b08fa93-ae59-4cce-bb90-bc1474d656f0" providerId="ADAL" clId="{B9575CE9-3C86-4C3B-A578-37D1D6C17FA2}" dt="2022-04-06T00:46:40.916" v="1263" actId="478"/>
          <ac:picMkLst>
            <pc:docMk/>
            <pc:sldMk cId="4241709963" sldId="374"/>
            <ac:picMk id="15" creationId="{208AE216-FBD5-48BC-A7E3-9AF511568AA7}"/>
          </ac:picMkLst>
        </pc:picChg>
        <pc:picChg chg="add mod">
          <ac:chgData name="Tchuissi Mbu Nyamsi" userId="6b08fa93-ae59-4cce-bb90-bc1474d656f0" providerId="ADAL" clId="{B9575CE9-3C86-4C3B-A578-37D1D6C17FA2}" dt="2022-04-06T00:46:37.958" v="1262" actId="14100"/>
          <ac:picMkLst>
            <pc:docMk/>
            <pc:sldMk cId="4241709963" sldId="374"/>
            <ac:picMk id="6146" creationId="{3638AC5A-C499-47E3-B186-331678BE700B}"/>
          </ac:picMkLst>
        </pc:picChg>
        <pc:picChg chg="add del mod">
          <ac:chgData name="Tchuissi Mbu Nyamsi" userId="6b08fa93-ae59-4cce-bb90-bc1474d656f0" providerId="ADAL" clId="{B9575CE9-3C86-4C3B-A578-37D1D6C17FA2}" dt="2022-04-06T00:47:28.559" v="1273" actId="478"/>
          <ac:picMkLst>
            <pc:docMk/>
            <pc:sldMk cId="4241709963" sldId="374"/>
            <ac:picMk id="6148" creationId="{E125CEDF-F587-4888-B47F-1CCB84385DAD}"/>
          </ac:picMkLst>
        </pc:picChg>
        <pc:picChg chg="add mod">
          <ac:chgData name="Tchuissi Mbu Nyamsi" userId="6b08fa93-ae59-4cce-bb90-bc1474d656f0" providerId="ADAL" clId="{B9575CE9-3C86-4C3B-A578-37D1D6C17FA2}" dt="2022-04-06T00:49:25.874" v="1300" actId="1076"/>
          <ac:picMkLst>
            <pc:docMk/>
            <pc:sldMk cId="4241709963" sldId="374"/>
            <ac:picMk id="6150" creationId="{08AE85BF-2188-4E49-AEA6-151EC4962E08}"/>
          </ac:picMkLst>
        </pc:picChg>
      </pc:sldChg>
      <pc:sldChg chg="addSp delSp modSp add mod">
        <pc:chgData name="Tchuissi Mbu Nyamsi" userId="6b08fa93-ae59-4cce-bb90-bc1474d656f0" providerId="ADAL" clId="{B9575CE9-3C86-4C3B-A578-37D1D6C17FA2}" dt="2022-04-06T00:50:18.862" v="1392" actId="20577"/>
        <pc:sldMkLst>
          <pc:docMk/>
          <pc:sldMk cId="2672480197" sldId="375"/>
        </pc:sldMkLst>
        <pc:spChg chg="add mod">
          <ac:chgData name="Tchuissi Mbu Nyamsi" userId="6b08fa93-ae59-4cce-bb90-bc1474d656f0" providerId="ADAL" clId="{B9575CE9-3C86-4C3B-A578-37D1D6C17FA2}" dt="2022-04-06T00:50:18.862" v="1392" actId="20577"/>
          <ac:spMkLst>
            <pc:docMk/>
            <pc:sldMk cId="2672480197" sldId="375"/>
            <ac:spMk id="14" creationId="{3C217956-1617-4F67-9C1A-E67E58615BF4}"/>
          </ac:spMkLst>
        </pc:spChg>
        <pc:spChg chg="del">
          <ac:chgData name="Tchuissi Mbu Nyamsi" userId="6b08fa93-ae59-4cce-bb90-bc1474d656f0" providerId="ADAL" clId="{B9575CE9-3C86-4C3B-A578-37D1D6C17FA2}" dt="2022-04-06T00:47:23.553" v="1271" actId="478"/>
          <ac:spMkLst>
            <pc:docMk/>
            <pc:sldMk cId="2672480197" sldId="375"/>
            <ac:spMk id="17" creationId="{E3FE6E92-15CC-47CA-A6BE-D9890F82CEBC}"/>
          </ac:spMkLst>
        </pc:spChg>
        <pc:spChg chg="del">
          <ac:chgData name="Tchuissi Mbu Nyamsi" userId="6b08fa93-ae59-4cce-bb90-bc1474d656f0" providerId="ADAL" clId="{B9575CE9-3C86-4C3B-A578-37D1D6C17FA2}" dt="2022-04-06T00:47:26.074" v="1272" actId="478"/>
          <ac:spMkLst>
            <pc:docMk/>
            <pc:sldMk cId="2672480197" sldId="375"/>
            <ac:spMk id="18" creationId="{378178B8-3403-4B59-8EE5-22F224CFD56E}"/>
          </ac:spMkLst>
        </pc:spChg>
        <pc:picChg chg="del">
          <ac:chgData name="Tchuissi Mbu Nyamsi" userId="6b08fa93-ae59-4cce-bb90-bc1474d656f0" providerId="ADAL" clId="{B9575CE9-3C86-4C3B-A578-37D1D6C17FA2}" dt="2022-04-06T00:47:21.317" v="1270" actId="478"/>
          <ac:picMkLst>
            <pc:docMk/>
            <pc:sldMk cId="2672480197" sldId="375"/>
            <ac:picMk id="6146" creationId="{3638AC5A-C499-47E3-B186-331678BE700B}"/>
          </ac:picMkLst>
        </pc:picChg>
        <pc:picChg chg="mod">
          <ac:chgData name="Tchuissi Mbu Nyamsi" userId="6b08fa93-ae59-4cce-bb90-bc1474d656f0" providerId="ADAL" clId="{B9575CE9-3C86-4C3B-A578-37D1D6C17FA2}" dt="2022-04-06T00:49:41.848" v="1304" actId="14100"/>
          <ac:picMkLst>
            <pc:docMk/>
            <pc:sldMk cId="2672480197" sldId="375"/>
            <ac:picMk id="6148" creationId="{E125CEDF-F587-4888-B47F-1CCB84385DAD}"/>
          </ac:picMkLst>
        </pc:picChg>
      </pc:sldChg>
      <pc:sldChg chg="add del">
        <pc:chgData name="Tchuissi Mbu Nyamsi" userId="6b08fa93-ae59-4cce-bb90-bc1474d656f0" providerId="ADAL" clId="{B9575CE9-3C86-4C3B-A578-37D1D6C17FA2}" dt="2022-04-06T18:04:08.996" v="4138" actId="2696"/>
        <pc:sldMkLst>
          <pc:docMk/>
          <pc:sldMk cId="4092809710" sldId="376"/>
        </pc:sldMkLst>
      </pc:sldChg>
      <pc:sldChg chg="addSp delSp modSp add mod modNotesTx">
        <pc:chgData name="Tchuissi Mbu Nyamsi" userId="6b08fa93-ae59-4cce-bb90-bc1474d656f0" providerId="ADAL" clId="{B9575CE9-3C86-4C3B-A578-37D1D6C17FA2}" dt="2022-04-06T18:09:24.750" v="4536" actId="20577"/>
        <pc:sldMkLst>
          <pc:docMk/>
          <pc:sldMk cId="446477106" sldId="377"/>
        </pc:sldMkLst>
        <pc:spChg chg="mod">
          <ac:chgData name="Tchuissi Mbu Nyamsi" userId="6b08fa93-ae59-4cce-bb90-bc1474d656f0" providerId="ADAL" clId="{B9575CE9-3C86-4C3B-A578-37D1D6C17FA2}" dt="2022-04-06T18:09:24.750" v="4536" actId="20577"/>
          <ac:spMkLst>
            <pc:docMk/>
            <pc:sldMk cId="446477106" sldId="377"/>
            <ac:spMk id="2" creationId="{D735F7F3-C1B5-4B60-A00A-4EB618DDFB5A}"/>
          </ac:spMkLst>
        </pc:spChg>
        <pc:spChg chg="add mod">
          <ac:chgData name="Tchuissi Mbu Nyamsi" userId="6b08fa93-ae59-4cce-bb90-bc1474d656f0" providerId="ADAL" clId="{B9575CE9-3C86-4C3B-A578-37D1D6C17FA2}" dt="2022-04-06T13:22:45.291" v="2388" actId="1076"/>
          <ac:spMkLst>
            <pc:docMk/>
            <pc:sldMk cId="446477106" sldId="377"/>
            <ac:spMk id="6" creationId="{9B89119F-E074-4015-BB2A-CF628E447564}"/>
          </ac:spMkLst>
        </pc:spChg>
        <pc:spChg chg="add mod">
          <ac:chgData name="Tchuissi Mbu Nyamsi" userId="6b08fa93-ae59-4cce-bb90-bc1474d656f0" providerId="ADAL" clId="{B9575CE9-3C86-4C3B-A578-37D1D6C17FA2}" dt="2022-04-06T13:16:49.062" v="2313" actId="255"/>
          <ac:spMkLst>
            <pc:docMk/>
            <pc:sldMk cId="446477106" sldId="377"/>
            <ac:spMk id="27" creationId="{27EBC966-299C-4378-BB54-CD3256BA0718}"/>
          </ac:spMkLst>
        </pc:spChg>
        <pc:spChg chg="del mod">
          <ac:chgData name="Tchuissi Mbu Nyamsi" userId="6b08fa93-ae59-4cce-bb90-bc1474d656f0" providerId="ADAL" clId="{B9575CE9-3C86-4C3B-A578-37D1D6C17FA2}" dt="2022-04-06T01:18:56.047" v="2043" actId="478"/>
          <ac:spMkLst>
            <pc:docMk/>
            <pc:sldMk cId="446477106" sldId="377"/>
            <ac:spMk id="35" creationId="{1C825473-341D-4389-A1DE-7DC0CDB209C6}"/>
          </ac:spMkLst>
        </pc:spChg>
        <pc:grpChg chg="del">
          <ac:chgData name="Tchuissi Mbu Nyamsi" userId="6b08fa93-ae59-4cce-bb90-bc1474d656f0" providerId="ADAL" clId="{B9575CE9-3C86-4C3B-A578-37D1D6C17FA2}" dt="2022-04-06T13:12:35.073" v="2238" actId="478"/>
          <ac:grpSpMkLst>
            <pc:docMk/>
            <pc:sldMk cId="446477106" sldId="377"/>
            <ac:grpSpMk id="74" creationId="{0F5C6BEE-D978-456C-9C40-FF8336B130E5}"/>
          </ac:grpSpMkLst>
        </pc:grpChg>
        <pc:grpChg chg="del">
          <ac:chgData name="Tchuissi Mbu Nyamsi" userId="6b08fa93-ae59-4cce-bb90-bc1474d656f0" providerId="ADAL" clId="{B9575CE9-3C86-4C3B-A578-37D1D6C17FA2}" dt="2022-04-06T13:12:30.870" v="2237" actId="478"/>
          <ac:grpSpMkLst>
            <pc:docMk/>
            <pc:sldMk cId="446477106" sldId="377"/>
            <ac:grpSpMk id="75" creationId="{05C5B01B-4B10-474B-9D89-35AE8C27AA6D}"/>
          </ac:grpSpMkLst>
        </pc:grpChg>
        <pc:graphicFrameChg chg="add mod modGraphic">
          <ac:chgData name="Tchuissi Mbu Nyamsi" userId="6b08fa93-ae59-4cce-bb90-bc1474d656f0" providerId="ADAL" clId="{B9575CE9-3C86-4C3B-A578-37D1D6C17FA2}" dt="2022-04-06T13:22:38.879" v="2387" actId="1076"/>
          <ac:graphicFrameMkLst>
            <pc:docMk/>
            <pc:sldMk cId="446477106" sldId="377"/>
            <ac:graphicFrameMk id="3" creationId="{C89C92B7-D88C-465E-8C29-2B30C0CF63C3}"/>
          </ac:graphicFrameMkLst>
        </pc:graphicFrameChg>
        <pc:picChg chg="del">
          <ac:chgData name="Tchuissi Mbu Nyamsi" userId="6b08fa93-ae59-4cce-bb90-bc1474d656f0" providerId="ADAL" clId="{B9575CE9-3C86-4C3B-A578-37D1D6C17FA2}" dt="2022-04-06T01:16:00.878" v="2030" actId="478"/>
          <ac:picMkLst>
            <pc:docMk/>
            <pc:sldMk cId="446477106" sldId="377"/>
            <ac:picMk id="9218" creationId="{71AB07C4-111C-4623-9931-94A707F3F5B1}"/>
          </ac:picMkLst>
        </pc:picChg>
        <pc:picChg chg="add mod">
          <ac:chgData name="Tchuissi Mbu Nyamsi" userId="6b08fa93-ae59-4cce-bb90-bc1474d656f0" providerId="ADAL" clId="{B9575CE9-3C86-4C3B-A578-37D1D6C17FA2}" dt="2022-04-06T01:20:03.239" v="2047" actId="1076"/>
          <ac:picMkLst>
            <pc:docMk/>
            <pc:sldMk cId="446477106" sldId="377"/>
            <ac:picMk id="10242" creationId="{49ADBC01-8AC6-4A2F-81E2-47A6E2E7DB84}"/>
          </ac:picMkLst>
        </pc:picChg>
      </pc:sldChg>
      <pc:sldChg chg="addSp delSp modSp add del mod">
        <pc:chgData name="Tchuissi Mbu Nyamsi" userId="6b08fa93-ae59-4cce-bb90-bc1474d656f0" providerId="ADAL" clId="{B9575CE9-3C86-4C3B-A578-37D1D6C17FA2}" dt="2022-04-06T13:37:27.453" v="2792" actId="2696"/>
        <pc:sldMkLst>
          <pc:docMk/>
          <pc:sldMk cId="1174476920" sldId="378"/>
        </pc:sldMkLst>
        <pc:spChg chg="mod">
          <ac:chgData name="Tchuissi Mbu Nyamsi" userId="6b08fa93-ae59-4cce-bb90-bc1474d656f0" providerId="ADAL" clId="{B9575CE9-3C86-4C3B-A578-37D1D6C17FA2}" dt="2022-04-06T01:21:41.956" v="2065" actId="1076"/>
          <ac:spMkLst>
            <pc:docMk/>
            <pc:sldMk cId="1174476920" sldId="378"/>
            <ac:spMk id="2" creationId="{D735F7F3-C1B5-4B60-A00A-4EB618DDFB5A}"/>
          </ac:spMkLst>
        </pc:spChg>
        <pc:spChg chg="mod">
          <ac:chgData name="Tchuissi Mbu Nyamsi" userId="6b08fa93-ae59-4cce-bb90-bc1474d656f0" providerId="ADAL" clId="{B9575CE9-3C86-4C3B-A578-37D1D6C17FA2}" dt="2022-04-06T01:24:50.286" v="2084" actId="1076"/>
          <ac:spMkLst>
            <pc:docMk/>
            <pc:sldMk cId="1174476920" sldId="378"/>
            <ac:spMk id="27" creationId="{27EBC966-299C-4378-BB54-CD3256BA0718}"/>
          </ac:spMkLst>
        </pc:spChg>
        <pc:spChg chg="add del mod">
          <ac:chgData name="Tchuissi Mbu Nyamsi" userId="6b08fa93-ae59-4cce-bb90-bc1474d656f0" providerId="ADAL" clId="{B9575CE9-3C86-4C3B-A578-37D1D6C17FA2}" dt="2022-04-06T01:22:56.820" v="2072" actId="478"/>
          <ac:spMkLst>
            <pc:docMk/>
            <pc:sldMk cId="1174476920" sldId="378"/>
            <ac:spMk id="28" creationId="{CDDCC9A3-636C-43C4-8B2F-52EF8A70DDDB}"/>
          </ac:spMkLst>
        </pc:spChg>
        <pc:spChg chg="add mod">
          <ac:chgData name="Tchuissi Mbu Nyamsi" userId="6b08fa93-ae59-4cce-bb90-bc1474d656f0" providerId="ADAL" clId="{B9575CE9-3C86-4C3B-A578-37D1D6C17FA2}" dt="2022-04-06T01:25:33.799" v="2090" actId="20577"/>
          <ac:spMkLst>
            <pc:docMk/>
            <pc:sldMk cId="1174476920" sldId="378"/>
            <ac:spMk id="29" creationId="{77C09BC9-C496-492C-9B80-8D3DAB8EA7AF}"/>
          </ac:spMkLst>
        </pc:spChg>
        <pc:picChg chg="del">
          <ac:chgData name="Tchuissi Mbu Nyamsi" userId="6b08fa93-ae59-4cce-bb90-bc1474d656f0" providerId="ADAL" clId="{B9575CE9-3C86-4C3B-A578-37D1D6C17FA2}" dt="2022-04-06T01:22:26.244" v="2066" actId="478"/>
          <ac:picMkLst>
            <pc:docMk/>
            <pc:sldMk cId="1174476920" sldId="378"/>
            <ac:picMk id="10242" creationId="{49ADBC01-8AC6-4A2F-81E2-47A6E2E7DB84}"/>
          </ac:picMkLst>
        </pc:picChg>
        <pc:picChg chg="add mod">
          <ac:chgData name="Tchuissi Mbu Nyamsi" userId="6b08fa93-ae59-4cce-bb90-bc1474d656f0" providerId="ADAL" clId="{B9575CE9-3C86-4C3B-A578-37D1D6C17FA2}" dt="2022-04-06T01:24:22.774" v="2080" actId="1076"/>
          <ac:picMkLst>
            <pc:docMk/>
            <pc:sldMk cId="1174476920" sldId="378"/>
            <ac:picMk id="11266" creationId="{3F4DE5F7-1998-4834-B973-C0C483D5088A}"/>
          </ac:picMkLst>
        </pc:picChg>
      </pc:sldChg>
      <pc:sldChg chg="addSp delSp modSp add del mod">
        <pc:chgData name="Tchuissi Mbu Nyamsi" userId="6b08fa93-ae59-4cce-bb90-bc1474d656f0" providerId="ADAL" clId="{B9575CE9-3C86-4C3B-A578-37D1D6C17FA2}" dt="2022-04-06T13:26:21.967" v="2541" actId="2696"/>
        <pc:sldMkLst>
          <pc:docMk/>
          <pc:sldMk cId="1276347853" sldId="379"/>
        </pc:sldMkLst>
        <pc:spChg chg="mod">
          <ac:chgData name="Tchuissi Mbu Nyamsi" userId="6b08fa93-ae59-4cce-bb90-bc1474d656f0" providerId="ADAL" clId="{B9575CE9-3C86-4C3B-A578-37D1D6C17FA2}" dt="2022-04-06T01:28:39.137" v="2151" actId="1076"/>
          <ac:spMkLst>
            <pc:docMk/>
            <pc:sldMk cId="1276347853" sldId="379"/>
            <ac:spMk id="2" creationId="{D735F7F3-C1B5-4B60-A00A-4EB618DDFB5A}"/>
          </ac:spMkLst>
        </pc:spChg>
        <pc:spChg chg="mod">
          <ac:chgData name="Tchuissi Mbu Nyamsi" userId="6b08fa93-ae59-4cce-bb90-bc1474d656f0" providerId="ADAL" clId="{B9575CE9-3C86-4C3B-A578-37D1D6C17FA2}" dt="2022-04-06T01:29:55.852" v="2161" actId="1076"/>
          <ac:spMkLst>
            <pc:docMk/>
            <pc:sldMk cId="1276347853" sldId="379"/>
            <ac:spMk id="27" creationId="{27EBC966-299C-4378-BB54-CD3256BA0718}"/>
          </ac:spMkLst>
        </pc:spChg>
        <pc:grpChg chg="mod">
          <ac:chgData name="Tchuissi Mbu Nyamsi" userId="6b08fa93-ae59-4cce-bb90-bc1474d656f0" providerId="ADAL" clId="{B9575CE9-3C86-4C3B-A578-37D1D6C17FA2}" dt="2022-04-06T01:29:01.531" v="2155" actId="1076"/>
          <ac:grpSpMkLst>
            <pc:docMk/>
            <pc:sldMk cId="1276347853" sldId="379"/>
            <ac:grpSpMk id="74" creationId="{0F5C6BEE-D978-456C-9C40-FF8336B130E5}"/>
          </ac:grpSpMkLst>
        </pc:grpChg>
        <pc:grpChg chg="mod">
          <ac:chgData name="Tchuissi Mbu Nyamsi" userId="6b08fa93-ae59-4cce-bb90-bc1474d656f0" providerId="ADAL" clId="{B9575CE9-3C86-4C3B-A578-37D1D6C17FA2}" dt="2022-04-06T01:28:53.878" v="2152" actId="14100"/>
          <ac:grpSpMkLst>
            <pc:docMk/>
            <pc:sldMk cId="1276347853" sldId="379"/>
            <ac:grpSpMk id="75" creationId="{05C5B01B-4B10-474B-9D89-35AE8C27AA6D}"/>
          </ac:grpSpMkLst>
        </pc:grpChg>
        <pc:picChg chg="del">
          <ac:chgData name="Tchuissi Mbu Nyamsi" userId="6b08fa93-ae59-4cce-bb90-bc1474d656f0" providerId="ADAL" clId="{B9575CE9-3C86-4C3B-A578-37D1D6C17FA2}" dt="2022-04-06T01:28:25.671" v="2146" actId="478"/>
          <ac:picMkLst>
            <pc:docMk/>
            <pc:sldMk cId="1276347853" sldId="379"/>
            <ac:picMk id="10242" creationId="{49ADBC01-8AC6-4A2F-81E2-47A6E2E7DB84}"/>
          </ac:picMkLst>
        </pc:picChg>
        <pc:picChg chg="add mod">
          <ac:chgData name="Tchuissi Mbu Nyamsi" userId="6b08fa93-ae59-4cce-bb90-bc1474d656f0" providerId="ADAL" clId="{B9575CE9-3C86-4C3B-A578-37D1D6C17FA2}" dt="2022-04-06T01:29:52.441" v="2160" actId="1076"/>
          <ac:picMkLst>
            <pc:docMk/>
            <pc:sldMk cId="1276347853" sldId="379"/>
            <ac:picMk id="12290" creationId="{3ED09F64-F9B1-4862-95F2-F4086D0BA5D8}"/>
          </ac:picMkLst>
        </pc:picChg>
      </pc:sldChg>
      <pc:sldChg chg="addSp delSp modSp add del mod">
        <pc:chgData name="Tchuissi Mbu Nyamsi" userId="6b08fa93-ae59-4cce-bb90-bc1474d656f0" providerId="ADAL" clId="{B9575CE9-3C86-4C3B-A578-37D1D6C17FA2}" dt="2022-04-06T13:27:23.416" v="2581" actId="2696"/>
        <pc:sldMkLst>
          <pc:docMk/>
          <pc:sldMk cId="1974783361" sldId="380"/>
        </pc:sldMkLst>
        <pc:spChg chg="mod">
          <ac:chgData name="Tchuissi Mbu Nyamsi" userId="6b08fa93-ae59-4cce-bb90-bc1474d656f0" providerId="ADAL" clId="{B9575CE9-3C86-4C3B-A578-37D1D6C17FA2}" dt="2022-04-06T01:27:53.194" v="2145" actId="20577"/>
          <ac:spMkLst>
            <pc:docMk/>
            <pc:sldMk cId="1974783361" sldId="380"/>
            <ac:spMk id="2" creationId="{D735F7F3-C1B5-4B60-A00A-4EB618DDFB5A}"/>
          </ac:spMkLst>
        </pc:spChg>
        <pc:spChg chg="mod">
          <ac:chgData name="Tchuissi Mbu Nyamsi" userId="6b08fa93-ae59-4cce-bb90-bc1474d656f0" providerId="ADAL" clId="{B9575CE9-3C86-4C3B-A578-37D1D6C17FA2}" dt="2022-04-06T01:31:35.349" v="2174" actId="1076"/>
          <ac:spMkLst>
            <pc:docMk/>
            <pc:sldMk cId="1974783361" sldId="380"/>
            <ac:spMk id="27" creationId="{27EBC966-299C-4378-BB54-CD3256BA0718}"/>
          </ac:spMkLst>
        </pc:spChg>
        <pc:grpChg chg="mod">
          <ac:chgData name="Tchuissi Mbu Nyamsi" userId="6b08fa93-ae59-4cce-bb90-bc1474d656f0" providerId="ADAL" clId="{B9575CE9-3C86-4C3B-A578-37D1D6C17FA2}" dt="2022-04-06T01:31:03.832" v="2171" actId="1076"/>
          <ac:grpSpMkLst>
            <pc:docMk/>
            <pc:sldMk cId="1974783361" sldId="380"/>
            <ac:grpSpMk id="74" creationId="{0F5C6BEE-D978-456C-9C40-FF8336B130E5}"/>
          </ac:grpSpMkLst>
        </pc:grpChg>
        <pc:grpChg chg="mod">
          <ac:chgData name="Tchuissi Mbu Nyamsi" userId="6b08fa93-ae59-4cce-bb90-bc1474d656f0" providerId="ADAL" clId="{B9575CE9-3C86-4C3B-A578-37D1D6C17FA2}" dt="2022-04-06T01:30:56.746" v="2168" actId="14100"/>
          <ac:grpSpMkLst>
            <pc:docMk/>
            <pc:sldMk cId="1974783361" sldId="380"/>
            <ac:grpSpMk id="75" creationId="{05C5B01B-4B10-474B-9D89-35AE8C27AA6D}"/>
          </ac:grpSpMkLst>
        </pc:grpChg>
        <pc:picChg chg="del">
          <ac:chgData name="Tchuissi Mbu Nyamsi" userId="6b08fa93-ae59-4cce-bb90-bc1474d656f0" providerId="ADAL" clId="{B9575CE9-3C86-4C3B-A578-37D1D6C17FA2}" dt="2022-04-06T01:30:32.566" v="2162" actId="478"/>
          <ac:picMkLst>
            <pc:docMk/>
            <pc:sldMk cId="1974783361" sldId="380"/>
            <ac:picMk id="10242" creationId="{49ADBC01-8AC6-4A2F-81E2-47A6E2E7DB84}"/>
          </ac:picMkLst>
        </pc:picChg>
        <pc:picChg chg="add mod">
          <ac:chgData name="Tchuissi Mbu Nyamsi" userId="6b08fa93-ae59-4cce-bb90-bc1474d656f0" providerId="ADAL" clId="{B9575CE9-3C86-4C3B-A578-37D1D6C17FA2}" dt="2022-04-06T01:31:38.397" v="2175" actId="1076"/>
          <ac:picMkLst>
            <pc:docMk/>
            <pc:sldMk cId="1974783361" sldId="380"/>
            <ac:picMk id="13314" creationId="{3998E823-22AA-43F9-BEE5-CEEAE0D75CF0}"/>
          </ac:picMkLst>
        </pc:picChg>
      </pc:sldChg>
      <pc:sldChg chg="addSp delSp modSp add mod">
        <pc:chgData name="Tchuissi Mbu Nyamsi" userId="6b08fa93-ae59-4cce-bb90-bc1474d656f0" providerId="ADAL" clId="{B9575CE9-3C86-4C3B-A578-37D1D6C17FA2}" dt="2022-04-06T18:09:33.828" v="4541" actId="20577"/>
        <pc:sldMkLst>
          <pc:docMk/>
          <pc:sldMk cId="789996680" sldId="381"/>
        </pc:sldMkLst>
        <pc:spChg chg="mod">
          <ac:chgData name="Tchuissi Mbu Nyamsi" userId="6b08fa93-ae59-4cce-bb90-bc1474d656f0" providerId="ADAL" clId="{B9575CE9-3C86-4C3B-A578-37D1D6C17FA2}" dt="2022-04-06T18:09:33.828" v="4541" actId="20577"/>
          <ac:spMkLst>
            <pc:docMk/>
            <pc:sldMk cId="789996680" sldId="381"/>
            <ac:spMk id="2" creationId="{D735F7F3-C1B5-4B60-A00A-4EB618DDFB5A}"/>
          </ac:spMkLst>
        </pc:spChg>
        <pc:spChg chg="mod">
          <ac:chgData name="Tchuissi Mbu Nyamsi" userId="6b08fa93-ae59-4cce-bb90-bc1474d656f0" providerId="ADAL" clId="{B9575CE9-3C86-4C3B-A578-37D1D6C17FA2}" dt="2022-04-06T13:24:33.304" v="2439" actId="1076"/>
          <ac:spMkLst>
            <pc:docMk/>
            <pc:sldMk cId="789996680" sldId="381"/>
            <ac:spMk id="6" creationId="{9B89119F-E074-4015-BB2A-CF628E447564}"/>
          </ac:spMkLst>
        </pc:spChg>
        <pc:spChg chg="mod">
          <ac:chgData name="Tchuissi Mbu Nyamsi" userId="6b08fa93-ae59-4cce-bb90-bc1474d656f0" providerId="ADAL" clId="{B9575CE9-3C86-4C3B-A578-37D1D6C17FA2}" dt="2022-04-06T13:36:13.239" v="2787" actId="1076"/>
          <ac:spMkLst>
            <pc:docMk/>
            <pc:sldMk cId="789996680" sldId="381"/>
            <ac:spMk id="27" creationId="{27EBC966-299C-4378-BB54-CD3256BA0718}"/>
          </ac:spMkLst>
        </pc:spChg>
        <pc:graphicFrameChg chg="modGraphic">
          <ac:chgData name="Tchuissi Mbu Nyamsi" userId="6b08fa93-ae59-4cce-bb90-bc1474d656f0" providerId="ADAL" clId="{B9575CE9-3C86-4C3B-A578-37D1D6C17FA2}" dt="2022-04-06T13:24:14.836" v="2415" actId="20577"/>
          <ac:graphicFrameMkLst>
            <pc:docMk/>
            <pc:sldMk cId="789996680" sldId="381"/>
            <ac:graphicFrameMk id="3" creationId="{C89C92B7-D88C-465E-8C29-2B30C0CF63C3}"/>
          </ac:graphicFrameMkLst>
        </pc:graphicFrameChg>
        <pc:picChg chg="add mod">
          <ac:chgData name="Tchuissi Mbu Nyamsi" userId="6b08fa93-ae59-4cce-bb90-bc1474d656f0" providerId="ADAL" clId="{B9575CE9-3C86-4C3B-A578-37D1D6C17FA2}" dt="2022-04-06T13:23:46.656" v="2398" actId="1076"/>
          <ac:picMkLst>
            <pc:docMk/>
            <pc:sldMk cId="789996680" sldId="381"/>
            <ac:picMk id="7" creationId="{3E58406C-F74F-4236-AF6A-E16BB7C7DAD8}"/>
          </ac:picMkLst>
        </pc:picChg>
        <pc:picChg chg="del">
          <ac:chgData name="Tchuissi Mbu Nyamsi" userId="6b08fa93-ae59-4cce-bb90-bc1474d656f0" providerId="ADAL" clId="{B9575CE9-3C86-4C3B-A578-37D1D6C17FA2}" dt="2022-04-06T13:23:35.515" v="2392" actId="478"/>
          <ac:picMkLst>
            <pc:docMk/>
            <pc:sldMk cId="789996680" sldId="381"/>
            <ac:picMk id="10242" creationId="{49ADBC01-8AC6-4A2F-81E2-47A6E2E7DB84}"/>
          </ac:picMkLst>
        </pc:picChg>
      </pc:sldChg>
      <pc:sldChg chg="addSp modSp new del mod modClrScheme chgLayout">
        <pc:chgData name="Tchuissi Mbu Nyamsi" userId="6b08fa93-ae59-4cce-bb90-bc1474d656f0" providerId="ADAL" clId="{B9575CE9-3C86-4C3B-A578-37D1D6C17FA2}" dt="2022-04-06T13:22:57.117" v="2389" actId="2696"/>
        <pc:sldMkLst>
          <pc:docMk/>
          <pc:sldMk cId="903584231" sldId="381"/>
        </pc:sldMkLst>
        <pc:spChg chg="add mod">
          <ac:chgData name="Tchuissi Mbu Nyamsi" userId="6b08fa93-ae59-4cce-bb90-bc1474d656f0" providerId="ADAL" clId="{B9575CE9-3C86-4C3B-A578-37D1D6C17FA2}" dt="2022-04-06T13:04:05.794" v="2180" actId="1076"/>
          <ac:spMkLst>
            <pc:docMk/>
            <pc:sldMk cId="903584231" sldId="381"/>
            <ac:spMk id="2" creationId="{06B53B5D-F3D5-4EB1-95A0-EAAC316C0B65}"/>
          </ac:spMkLst>
        </pc:spChg>
      </pc:sldChg>
      <pc:sldChg chg="add del">
        <pc:chgData name="Tchuissi Mbu Nyamsi" userId="6b08fa93-ae59-4cce-bb90-bc1474d656f0" providerId="ADAL" clId="{B9575CE9-3C86-4C3B-A578-37D1D6C17FA2}" dt="2022-04-06T13:22:57.117" v="2389" actId="2696"/>
        <pc:sldMkLst>
          <pc:docMk/>
          <pc:sldMk cId="3842393745" sldId="382"/>
        </pc:sldMkLst>
      </pc:sldChg>
      <pc:sldChg chg="addSp delSp modSp add mod">
        <pc:chgData name="Tchuissi Mbu Nyamsi" userId="6b08fa93-ae59-4cce-bb90-bc1474d656f0" providerId="ADAL" clId="{B9575CE9-3C86-4C3B-A578-37D1D6C17FA2}" dt="2022-04-06T18:09:39.063" v="4543" actId="20577"/>
        <pc:sldMkLst>
          <pc:docMk/>
          <pc:sldMk cId="3873907916" sldId="382"/>
        </pc:sldMkLst>
        <pc:spChg chg="mod">
          <ac:chgData name="Tchuissi Mbu Nyamsi" userId="6b08fa93-ae59-4cce-bb90-bc1474d656f0" providerId="ADAL" clId="{B9575CE9-3C86-4C3B-A578-37D1D6C17FA2}" dt="2022-04-06T18:09:39.063" v="4543" actId="20577"/>
          <ac:spMkLst>
            <pc:docMk/>
            <pc:sldMk cId="3873907916" sldId="382"/>
            <ac:spMk id="2" creationId="{D735F7F3-C1B5-4B60-A00A-4EB618DDFB5A}"/>
          </ac:spMkLst>
        </pc:spChg>
        <pc:spChg chg="mod">
          <ac:chgData name="Tchuissi Mbu Nyamsi" userId="6b08fa93-ae59-4cce-bb90-bc1474d656f0" providerId="ADAL" clId="{B9575CE9-3C86-4C3B-A578-37D1D6C17FA2}" dt="2022-04-06T13:26:52.534" v="2576" actId="20577"/>
          <ac:spMkLst>
            <pc:docMk/>
            <pc:sldMk cId="3873907916" sldId="382"/>
            <ac:spMk id="6" creationId="{9B89119F-E074-4015-BB2A-CF628E447564}"/>
          </ac:spMkLst>
        </pc:spChg>
        <pc:spChg chg="mod">
          <ac:chgData name="Tchuissi Mbu Nyamsi" userId="6b08fa93-ae59-4cce-bb90-bc1474d656f0" providerId="ADAL" clId="{B9575CE9-3C86-4C3B-A578-37D1D6C17FA2}" dt="2022-04-06T13:36:45.160" v="2791" actId="1076"/>
          <ac:spMkLst>
            <pc:docMk/>
            <pc:sldMk cId="3873907916" sldId="382"/>
            <ac:spMk id="27" creationId="{27EBC966-299C-4378-BB54-CD3256BA0718}"/>
          </ac:spMkLst>
        </pc:spChg>
        <pc:graphicFrameChg chg="modGraphic">
          <ac:chgData name="Tchuissi Mbu Nyamsi" userId="6b08fa93-ae59-4cce-bb90-bc1474d656f0" providerId="ADAL" clId="{B9575CE9-3C86-4C3B-A578-37D1D6C17FA2}" dt="2022-04-06T13:26:44.736" v="2554" actId="20577"/>
          <ac:graphicFrameMkLst>
            <pc:docMk/>
            <pc:sldMk cId="3873907916" sldId="382"/>
            <ac:graphicFrameMk id="3" creationId="{C89C92B7-D88C-465E-8C29-2B30C0CF63C3}"/>
          </ac:graphicFrameMkLst>
        </pc:graphicFrameChg>
        <pc:picChg chg="del">
          <ac:chgData name="Tchuissi Mbu Nyamsi" userId="6b08fa93-ae59-4cce-bb90-bc1474d656f0" providerId="ADAL" clId="{B9575CE9-3C86-4C3B-A578-37D1D6C17FA2}" dt="2022-04-06T13:27:01.891" v="2577" actId="478"/>
          <ac:picMkLst>
            <pc:docMk/>
            <pc:sldMk cId="3873907916" sldId="382"/>
            <ac:picMk id="7" creationId="{3E58406C-F74F-4236-AF6A-E16BB7C7DAD8}"/>
          </ac:picMkLst>
        </pc:picChg>
        <pc:picChg chg="add mod">
          <ac:chgData name="Tchuissi Mbu Nyamsi" userId="6b08fa93-ae59-4cce-bb90-bc1474d656f0" providerId="ADAL" clId="{B9575CE9-3C86-4C3B-A578-37D1D6C17FA2}" dt="2022-04-06T13:27:08.334" v="2580" actId="1076"/>
          <ac:picMkLst>
            <pc:docMk/>
            <pc:sldMk cId="3873907916" sldId="382"/>
            <ac:picMk id="8" creationId="{82D09996-0116-4E05-8AFD-38481380FEF4}"/>
          </ac:picMkLst>
        </pc:picChg>
      </pc:sldChg>
      <pc:sldChg chg="addSp delSp modSp add mod">
        <pc:chgData name="Tchuissi Mbu Nyamsi" userId="6b08fa93-ae59-4cce-bb90-bc1474d656f0" providerId="ADAL" clId="{B9575CE9-3C86-4C3B-A578-37D1D6C17FA2}" dt="2022-04-06T18:09:29.808" v="4539" actId="20577"/>
        <pc:sldMkLst>
          <pc:docMk/>
          <pc:sldMk cId="4119749423" sldId="383"/>
        </pc:sldMkLst>
        <pc:spChg chg="mod">
          <ac:chgData name="Tchuissi Mbu Nyamsi" userId="6b08fa93-ae59-4cce-bb90-bc1474d656f0" providerId="ADAL" clId="{B9575CE9-3C86-4C3B-A578-37D1D6C17FA2}" dt="2022-04-06T18:09:29.808" v="4539" actId="20577"/>
          <ac:spMkLst>
            <pc:docMk/>
            <pc:sldMk cId="4119749423" sldId="383"/>
            <ac:spMk id="2" creationId="{D735F7F3-C1B5-4B60-A00A-4EB618DDFB5A}"/>
          </ac:spMkLst>
        </pc:spChg>
        <pc:spChg chg="mod">
          <ac:chgData name="Tchuissi Mbu Nyamsi" userId="6b08fa93-ae59-4cce-bb90-bc1474d656f0" providerId="ADAL" clId="{B9575CE9-3C86-4C3B-A578-37D1D6C17FA2}" dt="2022-04-06T13:35:47.471" v="2785" actId="1076"/>
          <ac:spMkLst>
            <pc:docMk/>
            <pc:sldMk cId="4119749423" sldId="383"/>
            <ac:spMk id="6" creationId="{9B89119F-E074-4015-BB2A-CF628E447564}"/>
          </ac:spMkLst>
        </pc:spChg>
        <pc:spChg chg="mod">
          <ac:chgData name="Tchuissi Mbu Nyamsi" userId="6b08fa93-ae59-4cce-bb90-bc1474d656f0" providerId="ADAL" clId="{B9575CE9-3C86-4C3B-A578-37D1D6C17FA2}" dt="2022-04-06T13:35:27.563" v="2783" actId="14100"/>
          <ac:spMkLst>
            <pc:docMk/>
            <pc:sldMk cId="4119749423" sldId="383"/>
            <ac:spMk id="27" creationId="{27EBC966-299C-4378-BB54-CD3256BA0718}"/>
          </ac:spMkLst>
        </pc:spChg>
        <pc:graphicFrameChg chg="del mod modGraphic">
          <ac:chgData name="Tchuissi Mbu Nyamsi" userId="6b08fa93-ae59-4cce-bb90-bc1474d656f0" providerId="ADAL" clId="{B9575CE9-3C86-4C3B-A578-37D1D6C17FA2}" dt="2022-04-06T13:32:33.794" v="2714" actId="478"/>
          <ac:graphicFrameMkLst>
            <pc:docMk/>
            <pc:sldMk cId="4119749423" sldId="383"/>
            <ac:graphicFrameMk id="3" creationId="{C89C92B7-D88C-465E-8C29-2B30C0CF63C3}"/>
          </ac:graphicFrameMkLst>
        </pc:graphicFrameChg>
        <pc:graphicFrameChg chg="add mod modGraphic">
          <ac:chgData name="Tchuissi Mbu Nyamsi" userId="6b08fa93-ae59-4cce-bb90-bc1474d656f0" providerId="ADAL" clId="{B9575CE9-3C86-4C3B-A578-37D1D6C17FA2}" dt="2022-04-06T13:35:35.945" v="2784" actId="1076"/>
          <ac:graphicFrameMkLst>
            <pc:docMk/>
            <pc:sldMk cId="4119749423" sldId="383"/>
            <ac:graphicFrameMk id="4" creationId="{51268C58-2D87-4AE3-8377-F10166B020E9}"/>
          </ac:graphicFrameMkLst>
        </pc:graphicFrameChg>
        <pc:picChg chg="add del mod">
          <ac:chgData name="Tchuissi Mbu Nyamsi" userId="6b08fa93-ae59-4cce-bb90-bc1474d656f0" providerId="ADAL" clId="{B9575CE9-3C86-4C3B-A578-37D1D6C17FA2}" dt="2022-04-06T13:32:24.353" v="2712" actId="478"/>
          <ac:picMkLst>
            <pc:docMk/>
            <pc:sldMk cId="4119749423" sldId="383"/>
            <ac:picMk id="1026" creationId="{DEFE3769-D4DC-4D3E-867A-CF5F24E7A091}"/>
          </ac:picMkLst>
        </pc:picChg>
        <pc:picChg chg="del">
          <ac:chgData name="Tchuissi Mbu Nyamsi" userId="6b08fa93-ae59-4cce-bb90-bc1474d656f0" providerId="ADAL" clId="{B9575CE9-3C86-4C3B-A578-37D1D6C17FA2}" dt="2022-04-06T13:28:08.424" v="2598" actId="478"/>
          <ac:picMkLst>
            <pc:docMk/>
            <pc:sldMk cId="4119749423" sldId="383"/>
            <ac:picMk id="10242" creationId="{49ADBC01-8AC6-4A2F-81E2-47A6E2E7DB84}"/>
          </ac:picMkLst>
        </pc:picChg>
      </pc:sldChg>
      <pc:sldChg chg="addSp delSp modSp add del mod">
        <pc:chgData name="Tchuissi Mbu Nyamsi" userId="6b08fa93-ae59-4cce-bb90-bc1474d656f0" providerId="ADAL" clId="{B9575CE9-3C86-4C3B-A578-37D1D6C17FA2}" dt="2022-04-07T14:43:23.787" v="6211" actId="2696"/>
        <pc:sldMkLst>
          <pc:docMk/>
          <pc:sldMk cId="1076544273" sldId="384"/>
        </pc:sldMkLst>
        <pc:spChg chg="del mod">
          <ac:chgData name="Tchuissi Mbu Nyamsi" userId="6b08fa93-ae59-4cce-bb90-bc1474d656f0" providerId="ADAL" clId="{B9575CE9-3C86-4C3B-A578-37D1D6C17FA2}" dt="2022-04-06T13:54:24.739" v="2800" actId="478"/>
          <ac:spMkLst>
            <pc:docMk/>
            <pc:sldMk cId="1076544273" sldId="384"/>
            <ac:spMk id="2" creationId="{D735F7F3-C1B5-4B60-A00A-4EB618DDFB5A}"/>
          </ac:spMkLst>
        </pc:spChg>
        <pc:spChg chg="add mod">
          <ac:chgData name="Tchuissi Mbu Nyamsi" userId="6b08fa93-ae59-4cce-bb90-bc1474d656f0" providerId="ADAL" clId="{B9575CE9-3C86-4C3B-A578-37D1D6C17FA2}" dt="2022-04-06T13:54:24.739" v="2800" actId="478"/>
          <ac:spMkLst>
            <pc:docMk/>
            <pc:sldMk cId="1076544273" sldId="384"/>
            <ac:spMk id="5" creationId="{33C411A2-8384-4A8B-A119-51DE6C19B2CE}"/>
          </ac:spMkLst>
        </pc:spChg>
        <pc:spChg chg="del">
          <ac:chgData name="Tchuissi Mbu Nyamsi" userId="6b08fa93-ae59-4cce-bb90-bc1474d656f0" providerId="ADAL" clId="{B9575CE9-3C86-4C3B-A578-37D1D6C17FA2}" dt="2022-04-06T13:54:17.298" v="2797" actId="478"/>
          <ac:spMkLst>
            <pc:docMk/>
            <pc:sldMk cId="1076544273" sldId="384"/>
            <ac:spMk id="6" creationId="{9B89119F-E074-4015-BB2A-CF628E447564}"/>
          </ac:spMkLst>
        </pc:spChg>
        <pc:spChg chg="add mod">
          <ac:chgData name="Tchuissi Mbu Nyamsi" userId="6b08fa93-ae59-4cce-bb90-bc1474d656f0" providerId="ADAL" clId="{B9575CE9-3C86-4C3B-A578-37D1D6C17FA2}" dt="2022-04-06T13:55:46.724" v="2813" actId="1076"/>
          <ac:spMkLst>
            <pc:docMk/>
            <pc:sldMk cId="1076544273" sldId="384"/>
            <ac:spMk id="9" creationId="{0FC5E3A0-9C9F-4FA6-A525-5748E2EBB977}"/>
          </ac:spMkLst>
        </pc:spChg>
        <pc:spChg chg="add mod">
          <ac:chgData name="Tchuissi Mbu Nyamsi" userId="6b08fa93-ae59-4cce-bb90-bc1474d656f0" providerId="ADAL" clId="{B9575CE9-3C86-4C3B-A578-37D1D6C17FA2}" dt="2022-04-06T13:57:00.649" v="2823" actId="20577"/>
          <ac:spMkLst>
            <pc:docMk/>
            <pc:sldMk cId="1076544273" sldId="384"/>
            <ac:spMk id="11" creationId="{0A61F824-9603-4A8B-9A48-AA4F95392199}"/>
          </ac:spMkLst>
        </pc:spChg>
        <pc:spChg chg="del">
          <ac:chgData name="Tchuissi Mbu Nyamsi" userId="6b08fa93-ae59-4cce-bb90-bc1474d656f0" providerId="ADAL" clId="{B9575CE9-3C86-4C3B-A578-37D1D6C17FA2}" dt="2022-04-06T13:54:20.851" v="2798" actId="478"/>
          <ac:spMkLst>
            <pc:docMk/>
            <pc:sldMk cId="1076544273" sldId="384"/>
            <ac:spMk id="27" creationId="{27EBC966-299C-4378-BB54-CD3256BA0718}"/>
          </ac:spMkLst>
        </pc:spChg>
        <pc:graphicFrameChg chg="del modGraphic">
          <ac:chgData name="Tchuissi Mbu Nyamsi" userId="6b08fa93-ae59-4cce-bb90-bc1474d656f0" providerId="ADAL" clId="{B9575CE9-3C86-4C3B-A578-37D1D6C17FA2}" dt="2022-04-06T13:54:14.569" v="2796" actId="478"/>
          <ac:graphicFrameMkLst>
            <pc:docMk/>
            <pc:sldMk cId="1076544273" sldId="384"/>
            <ac:graphicFrameMk id="3" creationId="{C89C92B7-D88C-465E-8C29-2B30C0CF63C3}"/>
          </ac:graphicFrameMkLst>
        </pc:graphicFrameChg>
        <pc:picChg chg="del">
          <ac:chgData name="Tchuissi Mbu Nyamsi" userId="6b08fa93-ae59-4cce-bb90-bc1474d656f0" providerId="ADAL" clId="{B9575CE9-3C86-4C3B-A578-37D1D6C17FA2}" dt="2022-04-06T13:54:10.553" v="2794" actId="478"/>
          <ac:picMkLst>
            <pc:docMk/>
            <pc:sldMk cId="1076544273" sldId="384"/>
            <ac:picMk id="8" creationId="{82D09996-0116-4E05-8AFD-38481380FEF4}"/>
          </ac:picMkLst>
        </pc:picChg>
      </pc:sldChg>
      <pc:sldChg chg="addSp delSp modSp add mod ord">
        <pc:chgData name="Tchuissi Mbu Nyamsi" userId="6b08fa93-ae59-4cce-bb90-bc1474d656f0" providerId="ADAL" clId="{B9575CE9-3C86-4C3B-A578-37D1D6C17FA2}" dt="2022-04-06T14:15:12.402" v="3046" actId="113"/>
        <pc:sldMkLst>
          <pc:docMk/>
          <pc:sldMk cId="1941620155" sldId="385"/>
        </pc:sldMkLst>
        <pc:spChg chg="mod">
          <ac:chgData name="Tchuissi Mbu Nyamsi" userId="6b08fa93-ae59-4cce-bb90-bc1474d656f0" providerId="ADAL" clId="{B9575CE9-3C86-4C3B-A578-37D1D6C17FA2}" dt="2022-04-06T14:14:30.814" v="3043" actId="20577"/>
          <ac:spMkLst>
            <pc:docMk/>
            <pc:sldMk cId="1941620155" sldId="385"/>
            <ac:spMk id="2" creationId="{D735F7F3-C1B5-4B60-A00A-4EB618DDFB5A}"/>
          </ac:spMkLst>
        </pc:spChg>
        <pc:spChg chg="mod">
          <ac:chgData name="Tchuissi Mbu Nyamsi" userId="6b08fa93-ae59-4cce-bb90-bc1474d656f0" providerId="ADAL" clId="{B9575CE9-3C86-4C3B-A578-37D1D6C17FA2}" dt="2022-04-06T14:15:12.402" v="3046" actId="113"/>
          <ac:spMkLst>
            <pc:docMk/>
            <pc:sldMk cId="1941620155" sldId="385"/>
            <ac:spMk id="35" creationId="{1C825473-341D-4389-A1DE-7DC0CDB209C6}"/>
          </ac:spMkLst>
        </pc:spChg>
        <pc:grpChg chg="del mod">
          <ac:chgData name="Tchuissi Mbu Nyamsi" userId="6b08fa93-ae59-4cce-bb90-bc1474d656f0" providerId="ADAL" clId="{B9575CE9-3C86-4C3B-A578-37D1D6C17FA2}" dt="2022-04-06T14:11:05.028" v="3034" actId="478"/>
          <ac:grpSpMkLst>
            <pc:docMk/>
            <pc:sldMk cId="1941620155" sldId="385"/>
            <ac:grpSpMk id="74" creationId="{0F5C6BEE-D978-456C-9C40-FF8336B130E5}"/>
          </ac:grpSpMkLst>
        </pc:grpChg>
        <pc:grpChg chg="del mod">
          <ac:chgData name="Tchuissi Mbu Nyamsi" userId="6b08fa93-ae59-4cce-bb90-bc1474d656f0" providerId="ADAL" clId="{B9575CE9-3C86-4C3B-A578-37D1D6C17FA2}" dt="2022-04-06T14:11:03.508" v="3033" actId="478"/>
          <ac:grpSpMkLst>
            <pc:docMk/>
            <pc:sldMk cId="1941620155" sldId="385"/>
            <ac:grpSpMk id="75" creationId="{05C5B01B-4B10-474B-9D89-35AE8C27AA6D}"/>
          </ac:grpSpMkLst>
        </pc:grpChg>
        <pc:picChg chg="add mod">
          <ac:chgData name="Tchuissi Mbu Nyamsi" userId="6b08fa93-ae59-4cce-bb90-bc1474d656f0" providerId="ADAL" clId="{B9575CE9-3C86-4C3B-A578-37D1D6C17FA2}" dt="2022-04-06T14:10:04.512" v="3024" actId="1076"/>
          <ac:picMkLst>
            <pc:docMk/>
            <pc:sldMk cId="1941620155" sldId="385"/>
            <ac:picMk id="1026" creationId="{1C627F4C-D66E-46E8-B6D4-1473EE80D23E}"/>
          </ac:picMkLst>
        </pc:picChg>
        <pc:picChg chg="del">
          <ac:chgData name="Tchuissi Mbu Nyamsi" userId="6b08fa93-ae59-4cce-bb90-bc1474d656f0" providerId="ADAL" clId="{B9575CE9-3C86-4C3B-A578-37D1D6C17FA2}" dt="2022-04-06T14:09:50.642" v="3019" actId="478"/>
          <ac:picMkLst>
            <pc:docMk/>
            <pc:sldMk cId="1941620155" sldId="385"/>
            <ac:picMk id="9218" creationId="{71AB07C4-111C-4623-9931-94A707F3F5B1}"/>
          </ac:picMkLst>
        </pc:picChg>
      </pc:sldChg>
      <pc:sldChg chg="addSp delSp modSp add mod">
        <pc:chgData name="Tchuissi Mbu Nyamsi" userId="6b08fa93-ae59-4cce-bb90-bc1474d656f0" providerId="ADAL" clId="{B9575CE9-3C86-4C3B-A578-37D1D6C17FA2}" dt="2022-04-06T14:19:48.093" v="3071" actId="1076"/>
        <pc:sldMkLst>
          <pc:docMk/>
          <pc:sldMk cId="3867912712" sldId="386"/>
        </pc:sldMkLst>
        <pc:spChg chg="mod">
          <ac:chgData name="Tchuissi Mbu Nyamsi" userId="6b08fa93-ae59-4cce-bb90-bc1474d656f0" providerId="ADAL" clId="{B9575CE9-3C86-4C3B-A578-37D1D6C17FA2}" dt="2022-04-06T14:18:14.955" v="3061" actId="113"/>
          <ac:spMkLst>
            <pc:docMk/>
            <pc:sldMk cId="3867912712" sldId="386"/>
            <ac:spMk id="2" creationId="{D735F7F3-C1B5-4B60-A00A-4EB618DDFB5A}"/>
          </ac:spMkLst>
        </pc:spChg>
        <pc:spChg chg="mod">
          <ac:chgData name="Tchuissi Mbu Nyamsi" userId="6b08fa93-ae59-4cce-bb90-bc1474d656f0" providerId="ADAL" clId="{B9575CE9-3C86-4C3B-A578-37D1D6C17FA2}" dt="2022-04-06T14:19:48.093" v="3071" actId="1076"/>
          <ac:spMkLst>
            <pc:docMk/>
            <pc:sldMk cId="3867912712" sldId="386"/>
            <ac:spMk id="35" creationId="{1C825473-341D-4389-A1DE-7DC0CDB209C6}"/>
          </ac:spMkLst>
        </pc:spChg>
        <pc:picChg chg="del mod">
          <ac:chgData name="Tchuissi Mbu Nyamsi" userId="6b08fa93-ae59-4cce-bb90-bc1474d656f0" providerId="ADAL" clId="{B9575CE9-3C86-4C3B-A578-37D1D6C17FA2}" dt="2022-04-06T14:18:19.208" v="3062" actId="478"/>
          <ac:picMkLst>
            <pc:docMk/>
            <pc:sldMk cId="3867912712" sldId="386"/>
            <ac:picMk id="1026" creationId="{1C627F4C-D66E-46E8-B6D4-1473EE80D23E}"/>
          </ac:picMkLst>
        </pc:picChg>
        <pc:picChg chg="add mod">
          <ac:chgData name="Tchuissi Mbu Nyamsi" userId="6b08fa93-ae59-4cce-bb90-bc1474d656f0" providerId="ADAL" clId="{B9575CE9-3C86-4C3B-A578-37D1D6C17FA2}" dt="2022-04-06T14:18:37.083" v="3064" actId="1076"/>
          <ac:picMkLst>
            <pc:docMk/>
            <pc:sldMk cId="3867912712" sldId="386"/>
            <ac:picMk id="2050" creationId="{6031D7CF-33D7-4E03-9448-CD4AA25BB172}"/>
          </ac:picMkLst>
        </pc:picChg>
      </pc:sldChg>
      <pc:sldChg chg="addSp delSp modSp add mod">
        <pc:chgData name="Tchuissi Mbu Nyamsi" userId="6b08fa93-ae59-4cce-bb90-bc1474d656f0" providerId="ADAL" clId="{B9575CE9-3C86-4C3B-A578-37D1D6C17FA2}" dt="2022-04-06T15:06:10.693" v="3107" actId="113"/>
        <pc:sldMkLst>
          <pc:docMk/>
          <pc:sldMk cId="1470502889" sldId="387"/>
        </pc:sldMkLst>
        <pc:spChg chg="mod">
          <ac:chgData name="Tchuissi Mbu Nyamsi" userId="6b08fa93-ae59-4cce-bb90-bc1474d656f0" providerId="ADAL" clId="{B9575CE9-3C86-4C3B-A578-37D1D6C17FA2}" dt="2022-04-06T14:59:11.724" v="3084" actId="207"/>
          <ac:spMkLst>
            <pc:docMk/>
            <pc:sldMk cId="1470502889" sldId="387"/>
            <ac:spMk id="2" creationId="{D735F7F3-C1B5-4B60-A00A-4EB618DDFB5A}"/>
          </ac:spMkLst>
        </pc:spChg>
        <pc:spChg chg="mod">
          <ac:chgData name="Tchuissi Mbu Nyamsi" userId="6b08fa93-ae59-4cce-bb90-bc1474d656f0" providerId="ADAL" clId="{B9575CE9-3C86-4C3B-A578-37D1D6C17FA2}" dt="2022-04-06T15:06:10.693" v="3107" actId="113"/>
          <ac:spMkLst>
            <pc:docMk/>
            <pc:sldMk cId="1470502889" sldId="387"/>
            <ac:spMk id="35" creationId="{1C825473-341D-4389-A1DE-7DC0CDB209C6}"/>
          </ac:spMkLst>
        </pc:spChg>
        <pc:picChg chg="del">
          <ac:chgData name="Tchuissi Mbu Nyamsi" userId="6b08fa93-ae59-4cce-bb90-bc1474d656f0" providerId="ADAL" clId="{B9575CE9-3C86-4C3B-A578-37D1D6C17FA2}" dt="2022-04-06T14:59:24.266" v="3085" actId="478"/>
          <ac:picMkLst>
            <pc:docMk/>
            <pc:sldMk cId="1470502889" sldId="387"/>
            <ac:picMk id="2050" creationId="{6031D7CF-33D7-4E03-9448-CD4AA25BB172}"/>
          </ac:picMkLst>
        </pc:picChg>
        <pc:picChg chg="add mod">
          <ac:chgData name="Tchuissi Mbu Nyamsi" userId="6b08fa93-ae59-4cce-bb90-bc1474d656f0" providerId="ADAL" clId="{B9575CE9-3C86-4C3B-A578-37D1D6C17FA2}" dt="2022-04-06T15:03:37.759" v="3101" actId="1076"/>
          <ac:picMkLst>
            <pc:docMk/>
            <pc:sldMk cId="1470502889" sldId="387"/>
            <ac:picMk id="3074" creationId="{244965A7-3B85-445F-9A37-C87721368996}"/>
          </ac:picMkLst>
        </pc:picChg>
      </pc:sldChg>
      <pc:sldChg chg="addSp delSp modSp add del mod">
        <pc:chgData name="Tchuissi Mbu Nyamsi" userId="6b08fa93-ae59-4cce-bb90-bc1474d656f0" providerId="ADAL" clId="{B9575CE9-3C86-4C3B-A578-37D1D6C17FA2}" dt="2022-04-07T14:36:58.047" v="5779" actId="2696"/>
        <pc:sldMkLst>
          <pc:docMk/>
          <pc:sldMk cId="585045522" sldId="388"/>
        </pc:sldMkLst>
        <pc:spChg chg="mod">
          <ac:chgData name="Tchuissi Mbu Nyamsi" userId="6b08fa93-ae59-4cce-bb90-bc1474d656f0" providerId="ADAL" clId="{B9575CE9-3C86-4C3B-A578-37D1D6C17FA2}" dt="2022-04-06T15:06:55.151" v="3138" actId="1076"/>
          <ac:spMkLst>
            <pc:docMk/>
            <pc:sldMk cId="585045522" sldId="388"/>
            <ac:spMk id="2" creationId="{D735F7F3-C1B5-4B60-A00A-4EB618DDFB5A}"/>
          </ac:spMkLst>
        </pc:spChg>
        <pc:spChg chg="add del mod">
          <ac:chgData name="Tchuissi Mbu Nyamsi" userId="6b08fa93-ae59-4cce-bb90-bc1474d656f0" providerId="ADAL" clId="{B9575CE9-3C86-4C3B-A578-37D1D6C17FA2}" dt="2022-04-06T17:49:45.574" v="3354" actId="478"/>
          <ac:spMkLst>
            <pc:docMk/>
            <pc:sldMk cId="585045522" sldId="388"/>
            <ac:spMk id="7" creationId="{ACFA06E6-4C68-45EA-89A9-58BC4754CD97}"/>
          </ac:spMkLst>
        </pc:spChg>
        <pc:spChg chg="mod">
          <ac:chgData name="Tchuissi Mbu Nyamsi" userId="6b08fa93-ae59-4cce-bb90-bc1474d656f0" providerId="ADAL" clId="{B9575CE9-3C86-4C3B-A578-37D1D6C17FA2}" dt="2022-04-06T17:50:01.260" v="3377" actId="20577"/>
          <ac:spMkLst>
            <pc:docMk/>
            <pc:sldMk cId="585045522" sldId="388"/>
            <ac:spMk id="35" creationId="{1C825473-341D-4389-A1DE-7DC0CDB209C6}"/>
          </ac:spMkLst>
        </pc:spChg>
        <pc:picChg chg="del">
          <ac:chgData name="Tchuissi Mbu Nyamsi" userId="6b08fa93-ae59-4cce-bb90-bc1474d656f0" providerId="ADAL" clId="{B9575CE9-3C86-4C3B-A578-37D1D6C17FA2}" dt="2022-04-06T15:07:02.137" v="3139" actId="478"/>
          <ac:picMkLst>
            <pc:docMk/>
            <pc:sldMk cId="585045522" sldId="388"/>
            <ac:picMk id="3074" creationId="{244965A7-3B85-445F-9A37-C87721368996}"/>
          </ac:picMkLst>
        </pc:picChg>
        <pc:picChg chg="add mod">
          <ac:chgData name="Tchuissi Mbu Nyamsi" userId="6b08fa93-ae59-4cce-bb90-bc1474d656f0" providerId="ADAL" clId="{B9575CE9-3C86-4C3B-A578-37D1D6C17FA2}" dt="2022-04-06T15:08:42.753" v="3151" actId="1076"/>
          <ac:picMkLst>
            <pc:docMk/>
            <pc:sldMk cId="585045522" sldId="388"/>
            <ac:picMk id="4098" creationId="{8ACDD3F2-7D32-4261-A6EF-52E373C1C769}"/>
          </ac:picMkLst>
        </pc:picChg>
        <pc:picChg chg="add mod">
          <ac:chgData name="Tchuissi Mbu Nyamsi" userId="6b08fa93-ae59-4cce-bb90-bc1474d656f0" providerId="ADAL" clId="{B9575CE9-3C86-4C3B-A578-37D1D6C17FA2}" dt="2022-04-06T15:08:39.757" v="3150" actId="1076"/>
          <ac:picMkLst>
            <pc:docMk/>
            <pc:sldMk cId="585045522" sldId="388"/>
            <ac:picMk id="4100" creationId="{2C956D76-EA0A-41D9-8CE2-E4C6F1E6C39E}"/>
          </ac:picMkLst>
        </pc:picChg>
      </pc:sldChg>
      <pc:sldChg chg="addSp delSp modSp add mod">
        <pc:chgData name="Tchuissi Mbu Nyamsi" userId="6b08fa93-ae59-4cce-bb90-bc1474d656f0" providerId="ADAL" clId="{B9575CE9-3C86-4C3B-A578-37D1D6C17FA2}" dt="2022-04-07T14:42:49.201" v="6210" actId="20577"/>
        <pc:sldMkLst>
          <pc:docMk/>
          <pc:sldMk cId="3514226977" sldId="389"/>
        </pc:sldMkLst>
        <pc:spChg chg="mod">
          <ac:chgData name="Tchuissi Mbu Nyamsi" userId="6b08fa93-ae59-4cce-bb90-bc1474d656f0" providerId="ADAL" clId="{B9575CE9-3C86-4C3B-A578-37D1D6C17FA2}" dt="2022-04-06T17:43:26.371" v="3282" actId="20577"/>
          <ac:spMkLst>
            <pc:docMk/>
            <pc:sldMk cId="3514226977" sldId="389"/>
            <ac:spMk id="2" creationId="{D735F7F3-C1B5-4B60-A00A-4EB618DDFB5A}"/>
          </ac:spMkLst>
        </pc:spChg>
        <pc:spChg chg="mod">
          <ac:chgData name="Tchuissi Mbu Nyamsi" userId="6b08fa93-ae59-4cce-bb90-bc1474d656f0" providerId="ADAL" clId="{B9575CE9-3C86-4C3B-A578-37D1D6C17FA2}" dt="2022-04-07T14:42:49.201" v="6210" actId="20577"/>
          <ac:spMkLst>
            <pc:docMk/>
            <pc:sldMk cId="3514226977" sldId="389"/>
            <ac:spMk id="7" creationId="{ACFA06E6-4C68-45EA-89A9-58BC4754CD97}"/>
          </ac:spMkLst>
        </pc:spChg>
        <pc:spChg chg="mod">
          <ac:chgData name="Tchuissi Mbu Nyamsi" userId="6b08fa93-ae59-4cce-bb90-bc1474d656f0" providerId="ADAL" clId="{B9575CE9-3C86-4C3B-A578-37D1D6C17FA2}" dt="2022-04-07T14:41:42.681" v="6033" actId="1076"/>
          <ac:spMkLst>
            <pc:docMk/>
            <pc:sldMk cId="3514226977" sldId="389"/>
            <ac:spMk id="35" creationId="{1C825473-341D-4389-A1DE-7DC0CDB209C6}"/>
          </ac:spMkLst>
        </pc:spChg>
        <pc:graphicFrameChg chg="add mod modGraphic">
          <ac:chgData name="Tchuissi Mbu Nyamsi" userId="6b08fa93-ae59-4cce-bb90-bc1474d656f0" providerId="ADAL" clId="{B9575CE9-3C86-4C3B-A578-37D1D6C17FA2}" dt="2022-04-07T14:41:46.271" v="6034" actId="1076"/>
          <ac:graphicFrameMkLst>
            <pc:docMk/>
            <pc:sldMk cId="3514226977" sldId="389"/>
            <ac:graphicFrameMk id="10" creationId="{4484CA42-4F3F-40DA-9C51-0A3F7314A8F1}"/>
          </ac:graphicFrameMkLst>
        </pc:graphicFrameChg>
        <pc:graphicFrameChg chg="add del mod modGraphic">
          <ac:chgData name="Tchuissi Mbu Nyamsi" userId="6b08fa93-ae59-4cce-bb90-bc1474d656f0" providerId="ADAL" clId="{B9575CE9-3C86-4C3B-A578-37D1D6C17FA2}" dt="2022-04-06T18:01:23.106" v="3803" actId="478"/>
          <ac:graphicFrameMkLst>
            <pc:docMk/>
            <pc:sldMk cId="3514226977" sldId="389"/>
            <ac:graphicFrameMk id="11" creationId="{A81C4EE1-81DE-4788-AC5F-49E787CC9750}"/>
          </ac:graphicFrameMkLst>
        </pc:graphicFrameChg>
        <pc:graphicFrameChg chg="add del mod modGraphic">
          <ac:chgData name="Tchuissi Mbu Nyamsi" userId="6b08fa93-ae59-4cce-bb90-bc1474d656f0" providerId="ADAL" clId="{B9575CE9-3C86-4C3B-A578-37D1D6C17FA2}" dt="2022-04-06T18:01:27.314" v="3804" actId="478"/>
          <ac:graphicFrameMkLst>
            <pc:docMk/>
            <pc:sldMk cId="3514226977" sldId="389"/>
            <ac:graphicFrameMk id="12" creationId="{2C2984AD-424C-4FD9-B842-763B7E2B27FE}"/>
          </ac:graphicFrameMkLst>
        </pc:graphicFrameChg>
        <pc:graphicFrameChg chg="add del mod">
          <ac:chgData name="Tchuissi Mbu Nyamsi" userId="6b08fa93-ae59-4cce-bb90-bc1474d656f0" providerId="ADAL" clId="{B9575CE9-3C86-4C3B-A578-37D1D6C17FA2}" dt="2022-04-06T17:55:23.386" v="3525"/>
          <ac:graphicFrameMkLst>
            <pc:docMk/>
            <pc:sldMk cId="3514226977" sldId="389"/>
            <ac:graphicFrameMk id="13" creationId="{62E461BE-637A-4B67-A2AE-FD0678033FE6}"/>
          </ac:graphicFrameMkLst>
        </pc:graphicFrameChg>
        <pc:picChg chg="del">
          <ac:chgData name="Tchuissi Mbu Nyamsi" userId="6b08fa93-ae59-4cce-bb90-bc1474d656f0" providerId="ADAL" clId="{B9575CE9-3C86-4C3B-A578-37D1D6C17FA2}" dt="2022-04-06T17:45:13.874" v="3283" actId="478"/>
          <ac:picMkLst>
            <pc:docMk/>
            <pc:sldMk cId="3514226977" sldId="389"/>
            <ac:picMk id="4098" creationId="{8ACDD3F2-7D32-4261-A6EF-52E373C1C769}"/>
          </ac:picMkLst>
        </pc:picChg>
        <pc:picChg chg="del">
          <ac:chgData name="Tchuissi Mbu Nyamsi" userId="6b08fa93-ae59-4cce-bb90-bc1474d656f0" providerId="ADAL" clId="{B9575CE9-3C86-4C3B-A578-37D1D6C17FA2}" dt="2022-04-06T17:45:17.049" v="3284" actId="478"/>
          <ac:picMkLst>
            <pc:docMk/>
            <pc:sldMk cId="3514226977" sldId="389"/>
            <ac:picMk id="4100" creationId="{2C956D76-EA0A-41D9-8CE2-E4C6F1E6C39E}"/>
          </ac:picMkLst>
        </pc:picChg>
        <pc:picChg chg="add del mod">
          <ac:chgData name="Tchuissi Mbu Nyamsi" userId="6b08fa93-ae59-4cce-bb90-bc1474d656f0" providerId="ADAL" clId="{B9575CE9-3C86-4C3B-A578-37D1D6C17FA2}" dt="2022-04-06T17:46:20.683" v="3288" actId="478"/>
          <ac:picMkLst>
            <pc:docMk/>
            <pc:sldMk cId="3514226977" sldId="389"/>
            <ac:picMk id="5122" creationId="{6497D6BF-F8AF-46F8-B060-0AAFC9330A0A}"/>
          </ac:picMkLst>
        </pc:picChg>
        <pc:picChg chg="add mod">
          <ac:chgData name="Tchuissi Mbu Nyamsi" userId="6b08fa93-ae59-4cce-bb90-bc1474d656f0" providerId="ADAL" clId="{B9575CE9-3C86-4C3B-A578-37D1D6C17FA2}" dt="2022-04-06T17:48:19.993" v="3329" actId="1076"/>
          <ac:picMkLst>
            <pc:docMk/>
            <pc:sldMk cId="3514226977" sldId="389"/>
            <ac:picMk id="5124" creationId="{40EF4D51-DF96-4127-9D5E-D379B06EF909}"/>
          </ac:picMkLst>
        </pc:picChg>
        <pc:picChg chg="add mod">
          <ac:chgData name="Tchuissi Mbu Nyamsi" userId="6b08fa93-ae59-4cce-bb90-bc1474d656f0" providerId="ADAL" clId="{B9575CE9-3C86-4C3B-A578-37D1D6C17FA2}" dt="2022-04-06T17:48:11.176" v="3328" actId="1076"/>
          <ac:picMkLst>
            <pc:docMk/>
            <pc:sldMk cId="3514226977" sldId="389"/>
            <ac:picMk id="5126" creationId="{7F2DEC5D-EA28-449E-AE39-4BA7B3CF56E9}"/>
          </ac:picMkLst>
        </pc:picChg>
      </pc:sldChg>
      <pc:sldChg chg="addSp delSp modSp add mod ord">
        <pc:chgData name="Tchuissi Mbu Nyamsi" userId="6b08fa93-ae59-4cce-bb90-bc1474d656f0" providerId="ADAL" clId="{B9575CE9-3C86-4C3B-A578-37D1D6C17FA2}" dt="2022-04-06T18:02:54.581" v="4081" actId="20577"/>
        <pc:sldMkLst>
          <pc:docMk/>
          <pc:sldMk cId="196340546" sldId="390"/>
        </pc:sldMkLst>
        <pc:spChg chg="mod">
          <ac:chgData name="Tchuissi Mbu Nyamsi" userId="6b08fa93-ae59-4cce-bb90-bc1474d656f0" providerId="ADAL" clId="{B9575CE9-3C86-4C3B-A578-37D1D6C17FA2}" dt="2022-04-06T17:55:44.812" v="3567" actId="20577"/>
          <ac:spMkLst>
            <pc:docMk/>
            <pc:sldMk cId="196340546" sldId="390"/>
            <ac:spMk id="2" creationId="{D735F7F3-C1B5-4B60-A00A-4EB618DDFB5A}"/>
          </ac:spMkLst>
        </pc:spChg>
        <pc:spChg chg="add mod">
          <ac:chgData name="Tchuissi Mbu Nyamsi" userId="6b08fa93-ae59-4cce-bb90-bc1474d656f0" providerId="ADAL" clId="{B9575CE9-3C86-4C3B-A578-37D1D6C17FA2}" dt="2022-04-06T18:02:54.581" v="4081" actId="20577"/>
          <ac:spMkLst>
            <pc:docMk/>
            <pc:sldMk cId="196340546" sldId="390"/>
            <ac:spMk id="29" creationId="{4B3EA48B-4871-4683-A4F8-B66BA6B0602A}"/>
          </ac:spMkLst>
        </pc:spChg>
        <pc:spChg chg="del mod">
          <ac:chgData name="Tchuissi Mbu Nyamsi" userId="6b08fa93-ae59-4cce-bb90-bc1474d656f0" providerId="ADAL" clId="{B9575CE9-3C86-4C3B-A578-37D1D6C17FA2}" dt="2022-04-06T17:57:04.158" v="3574"/>
          <ac:spMkLst>
            <pc:docMk/>
            <pc:sldMk cId="196340546" sldId="390"/>
            <ac:spMk id="35" creationId="{1C825473-341D-4389-A1DE-7DC0CDB209C6}"/>
          </ac:spMkLst>
        </pc:spChg>
        <pc:grpChg chg="mod">
          <ac:chgData name="Tchuissi Mbu Nyamsi" userId="6b08fa93-ae59-4cce-bb90-bc1474d656f0" providerId="ADAL" clId="{B9575CE9-3C86-4C3B-A578-37D1D6C17FA2}" dt="2022-04-06T18:00:51.338" v="3798" actId="1076"/>
          <ac:grpSpMkLst>
            <pc:docMk/>
            <pc:sldMk cId="196340546" sldId="390"/>
            <ac:grpSpMk id="74" creationId="{0F5C6BEE-D978-456C-9C40-FF8336B130E5}"/>
          </ac:grpSpMkLst>
        </pc:grpChg>
        <pc:grpChg chg="mod">
          <ac:chgData name="Tchuissi Mbu Nyamsi" userId="6b08fa93-ae59-4cce-bb90-bc1474d656f0" providerId="ADAL" clId="{B9575CE9-3C86-4C3B-A578-37D1D6C17FA2}" dt="2022-04-06T18:00:49.249" v="3797" actId="14100"/>
          <ac:grpSpMkLst>
            <pc:docMk/>
            <pc:sldMk cId="196340546" sldId="390"/>
            <ac:grpSpMk id="75" creationId="{05C5B01B-4B10-474B-9D89-35AE8C27AA6D}"/>
          </ac:grpSpMkLst>
        </pc:grpChg>
        <pc:graphicFrameChg chg="add mod modGraphic">
          <ac:chgData name="Tchuissi Mbu Nyamsi" userId="6b08fa93-ae59-4cce-bb90-bc1474d656f0" providerId="ADAL" clId="{B9575CE9-3C86-4C3B-A578-37D1D6C17FA2}" dt="2022-04-06T18:01:12.136" v="3801" actId="1076"/>
          <ac:graphicFrameMkLst>
            <pc:docMk/>
            <pc:sldMk cId="196340546" sldId="390"/>
            <ac:graphicFrameMk id="3" creationId="{6FBDA7AC-8766-496F-A181-06CB8DBFDC1F}"/>
          </ac:graphicFrameMkLst>
        </pc:graphicFrameChg>
        <pc:graphicFrameChg chg="add del mod">
          <ac:chgData name="Tchuissi Mbu Nyamsi" userId="6b08fa93-ae59-4cce-bb90-bc1474d656f0" providerId="ADAL" clId="{B9575CE9-3C86-4C3B-A578-37D1D6C17FA2}" dt="2022-04-06T18:00:41.220" v="3795" actId="478"/>
          <ac:graphicFrameMkLst>
            <pc:docMk/>
            <pc:sldMk cId="196340546" sldId="390"/>
            <ac:graphicFrameMk id="25" creationId="{C823253F-FF73-4B5B-A9A0-C8AEABAA7701}"/>
          </ac:graphicFrameMkLst>
        </pc:graphicFrameChg>
        <pc:graphicFrameChg chg="add del mod">
          <ac:chgData name="Tchuissi Mbu Nyamsi" userId="6b08fa93-ae59-4cce-bb90-bc1474d656f0" providerId="ADAL" clId="{B9575CE9-3C86-4C3B-A578-37D1D6C17FA2}" dt="2022-04-06T18:00:43.938" v="3796" actId="478"/>
          <ac:graphicFrameMkLst>
            <pc:docMk/>
            <pc:sldMk cId="196340546" sldId="390"/>
            <ac:graphicFrameMk id="26" creationId="{6CBEC433-2860-473C-B6EF-1F7ED74A2444}"/>
          </ac:graphicFrameMkLst>
        </pc:graphicFrameChg>
        <pc:picChg chg="del">
          <ac:chgData name="Tchuissi Mbu Nyamsi" userId="6b08fa93-ae59-4cce-bb90-bc1474d656f0" providerId="ADAL" clId="{B9575CE9-3C86-4C3B-A578-37D1D6C17FA2}" dt="2022-04-06T17:56:19.526" v="3568" actId="478"/>
          <ac:picMkLst>
            <pc:docMk/>
            <pc:sldMk cId="196340546" sldId="390"/>
            <ac:picMk id="9218" creationId="{71AB07C4-111C-4623-9931-94A707F3F5B1}"/>
          </ac:picMkLst>
        </pc:picChg>
      </pc:sldChg>
      <pc:sldChg chg="addSp modSp add mod ord">
        <pc:chgData name="Tchuissi Mbu Nyamsi" userId="6b08fa93-ae59-4cce-bb90-bc1474d656f0" providerId="ADAL" clId="{B9575CE9-3C86-4C3B-A578-37D1D6C17FA2}" dt="2022-04-07T14:41:17.306" v="6031" actId="14100"/>
        <pc:sldMkLst>
          <pc:docMk/>
          <pc:sldMk cId="2969499318" sldId="391"/>
        </pc:sldMkLst>
        <pc:spChg chg="mod">
          <ac:chgData name="Tchuissi Mbu Nyamsi" userId="6b08fa93-ae59-4cce-bb90-bc1474d656f0" providerId="ADAL" clId="{B9575CE9-3C86-4C3B-A578-37D1D6C17FA2}" dt="2022-04-06T18:03:25.299" v="4095" actId="20577"/>
          <ac:spMkLst>
            <pc:docMk/>
            <pc:sldMk cId="2969499318" sldId="391"/>
            <ac:spMk id="2" creationId="{D735F7F3-C1B5-4B60-A00A-4EB618DDFB5A}"/>
          </ac:spMkLst>
        </pc:spChg>
        <pc:spChg chg="mod">
          <ac:chgData name="Tchuissi Mbu Nyamsi" userId="6b08fa93-ae59-4cce-bb90-bc1474d656f0" providerId="ADAL" clId="{B9575CE9-3C86-4C3B-A578-37D1D6C17FA2}" dt="2022-04-07T14:41:01.597" v="6000" actId="1076"/>
          <ac:spMkLst>
            <pc:docMk/>
            <pc:sldMk cId="2969499318" sldId="391"/>
            <ac:spMk id="13" creationId="{01A6BD91-B030-41B8-B493-BF634907E4C1}"/>
          </ac:spMkLst>
        </pc:spChg>
        <pc:spChg chg="mod">
          <ac:chgData name="Tchuissi Mbu Nyamsi" userId="6b08fa93-ae59-4cce-bb90-bc1474d656f0" providerId="ADAL" clId="{B9575CE9-3C86-4C3B-A578-37D1D6C17FA2}" dt="2022-04-07T14:41:17.306" v="6031" actId="14100"/>
          <ac:spMkLst>
            <pc:docMk/>
            <pc:sldMk cId="2969499318" sldId="391"/>
            <ac:spMk id="16" creationId="{A58085C1-3437-4065-90CB-03F26C3251C3}"/>
          </ac:spMkLst>
        </pc:spChg>
        <pc:spChg chg="mod">
          <ac:chgData name="Tchuissi Mbu Nyamsi" userId="6b08fa93-ae59-4cce-bb90-bc1474d656f0" providerId="ADAL" clId="{B9575CE9-3C86-4C3B-A578-37D1D6C17FA2}" dt="2022-04-06T18:38:32.669" v="5728" actId="20577"/>
          <ac:spMkLst>
            <pc:docMk/>
            <pc:sldMk cId="2969499318" sldId="391"/>
            <ac:spMk id="21" creationId="{F6DB4F0E-ACC0-4434-A771-D703FF150309}"/>
          </ac:spMkLst>
        </pc:spChg>
        <pc:spChg chg="mod">
          <ac:chgData name="Tchuissi Mbu Nyamsi" userId="6b08fa93-ae59-4cce-bb90-bc1474d656f0" providerId="ADAL" clId="{B9575CE9-3C86-4C3B-A578-37D1D6C17FA2}" dt="2022-04-06T18:29:12.708" v="5623" actId="255"/>
          <ac:spMkLst>
            <pc:docMk/>
            <pc:sldMk cId="2969499318" sldId="391"/>
            <ac:spMk id="22" creationId="{B030C261-4BF1-4F53-A262-B84114A74A0A}"/>
          </ac:spMkLst>
        </pc:spChg>
        <pc:spChg chg="add mod">
          <ac:chgData name="Tchuissi Mbu Nyamsi" userId="6b08fa93-ae59-4cce-bb90-bc1474d656f0" providerId="ADAL" clId="{B9575CE9-3C86-4C3B-A578-37D1D6C17FA2}" dt="2022-04-06T18:59:20.519" v="5778" actId="114"/>
          <ac:spMkLst>
            <pc:docMk/>
            <pc:sldMk cId="2969499318" sldId="391"/>
            <ac:spMk id="25" creationId="{017BC915-6B00-4DE9-BE38-9B3F16F1F132}"/>
          </ac:spMkLst>
        </pc:spChg>
      </pc:sldChg>
      <pc:sldChg chg="modSp add mod">
        <pc:chgData name="Tchuissi Mbu Nyamsi" userId="6b08fa93-ae59-4cce-bb90-bc1474d656f0" providerId="ADAL" clId="{B9575CE9-3C86-4C3B-A578-37D1D6C17FA2}" dt="2022-04-07T14:37:36.675" v="5792" actId="1076"/>
        <pc:sldMkLst>
          <pc:docMk/>
          <pc:sldMk cId="2196934504" sldId="392"/>
        </pc:sldMkLst>
        <pc:spChg chg="mod">
          <ac:chgData name="Tchuissi Mbu Nyamsi" userId="6b08fa93-ae59-4cce-bb90-bc1474d656f0" providerId="ADAL" clId="{B9575CE9-3C86-4C3B-A578-37D1D6C17FA2}" dt="2022-04-07T14:37:36.675" v="5792" actId="1076"/>
          <ac:spMkLst>
            <pc:docMk/>
            <pc:sldMk cId="2196934504" sldId="392"/>
            <ac:spMk id="20" creationId="{7B566165-6EF0-47E2-9AA2-6227B2B69953}"/>
          </ac:spMkLst>
        </pc:spChg>
        <pc:spChg chg="mod">
          <ac:chgData name="Tchuissi Mbu Nyamsi" userId="6b08fa93-ae59-4cce-bb90-bc1474d656f0" providerId="ADAL" clId="{B9575CE9-3C86-4C3B-A578-37D1D6C17FA2}" dt="2022-04-07T14:37:33.115" v="5791" actId="1076"/>
          <ac:spMkLst>
            <pc:docMk/>
            <pc:sldMk cId="2196934504" sldId="392"/>
            <ac:spMk id="22" creationId="{649048FE-1ABD-4770-BAA6-56AD5A2CE5C6}"/>
          </ac:spMkLst>
        </pc:spChg>
        <pc:spChg chg="mod">
          <ac:chgData name="Tchuissi Mbu Nyamsi" userId="6b08fa93-ae59-4cce-bb90-bc1474d656f0" providerId="ADAL" clId="{B9575CE9-3C86-4C3B-A578-37D1D6C17FA2}" dt="2022-04-06T18:29:27.122" v="5624" actId="1076"/>
          <ac:spMkLst>
            <pc:docMk/>
            <pc:sldMk cId="2196934504" sldId="392"/>
            <ac:spMk id="24" creationId="{BAF6EC4A-1972-4256-8ADE-39CD3F835F13}"/>
          </ac:spMkLst>
        </pc:spChg>
        <pc:spChg chg="mod">
          <ac:chgData name="Tchuissi Mbu Nyamsi" userId="6b08fa93-ae59-4cce-bb90-bc1474d656f0" providerId="ADAL" clId="{B9575CE9-3C86-4C3B-A578-37D1D6C17FA2}" dt="2022-04-06T18:29:32.827" v="5625" actId="1076"/>
          <ac:spMkLst>
            <pc:docMk/>
            <pc:sldMk cId="2196934504" sldId="392"/>
            <ac:spMk id="26" creationId="{E7B6BCC6-0EA6-4EC3-B1C2-824EC90B01DD}"/>
          </ac:spMkLst>
        </pc:spChg>
        <pc:spChg chg="mod">
          <ac:chgData name="Tchuissi Mbu Nyamsi" userId="6b08fa93-ae59-4cce-bb90-bc1474d656f0" providerId="ADAL" clId="{B9575CE9-3C86-4C3B-A578-37D1D6C17FA2}" dt="2022-04-06T18:29:38.745" v="5626" actId="1076"/>
          <ac:spMkLst>
            <pc:docMk/>
            <pc:sldMk cId="2196934504" sldId="392"/>
            <ac:spMk id="28" creationId="{918B6A4F-6687-484A-95A8-D01BF1E28F1A}"/>
          </ac:spMkLst>
        </pc:spChg>
        <pc:spChg chg="mod">
          <ac:chgData name="Tchuissi Mbu Nyamsi" userId="6b08fa93-ae59-4cce-bb90-bc1474d656f0" providerId="ADAL" clId="{B9575CE9-3C86-4C3B-A578-37D1D6C17FA2}" dt="2022-04-07T14:37:28.621" v="5790" actId="1076"/>
          <ac:spMkLst>
            <pc:docMk/>
            <pc:sldMk cId="2196934504" sldId="392"/>
            <ac:spMk id="50" creationId="{21114903-2C07-4985-A273-E760459844B7}"/>
          </ac:spMkLst>
        </pc:spChg>
      </pc:sldChg>
      <pc:sldChg chg="addSp delSp modSp add mod ord">
        <pc:chgData name="Tchuissi Mbu Nyamsi" userId="6b08fa93-ae59-4cce-bb90-bc1474d656f0" providerId="ADAL" clId="{B9575CE9-3C86-4C3B-A578-37D1D6C17FA2}" dt="2022-04-07T14:48:09.575" v="6391" actId="20577"/>
        <pc:sldMkLst>
          <pc:docMk/>
          <pc:sldMk cId="2008913371" sldId="393"/>
        </pc:sldMkLst>
        <pc:spChg chg="mod">
          <ac:chgData name="Tchuissi Mbu Nyamsi" userId="6b08fa93-ae59-4cce-bb90-bc1474d656f0" providerId="ADAL" clId="{B9575CE9-3C86-4C3B-A578-37D1D6C17FA2}" dt="2022-04-07T14:44:07.607" v="6229" actId="1076"/>
          <ac:spMkLst>
            <pc:docMk/>
            <pc:sldMk cId="2008913371" sldId="393"/>
            <ac:spMk id="2" creationId="{D735F7F3-C1B5-4B60-A00A-4EB618DDFB5A}"/>
          </ac:spMkLst>
        </pc:spChg>
        <pc:spChg chg="add mod">
          <ac:chgData name="Tchuissi Mbu Nyamsi" userId="6b08fa93-ae59-4cce-bb90-bc1474d656f0" providerId="ADAL" clId="{B9575CE9-3C86-4C3B-A578-37D1D6C17FA2}" dt="2022-04-07T14:48:09.575" v="6391" actId="20577"/>
          <ac:spMkLst>
            <pc:docMk/>
            <pc:sldMk cId="2008913371" sldId="393"/>
            <ac:spMk id="3" creationId="{4CD71301-4EAF-4155-9DE3-74A96C3C1FF7}"/>
          </ac:spMkLst>
        </pc:spChg>
        <pc:spChg chg="del mod">
          <ac:chgData name="Tchuissi Mbu Nyamsi" userId="6b08fa93-ae59-4cce-bb90-bc1474d656f0" providerId="ADAL" clId="{B9575CE9-3C86-4C3B-A578-37D1D6C17FA2}" dt="2022-04-07T14:44:11.182" v="6232" actId="478"/>
          <ac:spMkLst>
            <pc:docMk/>
            <pc:sldMk cId="2008913371" sldId="393"/>
            <ac:spMk id="35" creationId="{1C825473-341D-4389-A1DE-7DC0CDB209C6}"/>
          </ac:spMkLst>
        </pc:spChg>
        <pc:picChg chg="del">
          <ac:chgData name="Tchuissi Mbu Nyamsi" userId="6b08fa93-ae59-4cce-bb90-bc1474d656f0" providerId="ADAL" clId="{B9575CE9-3C86-4C3B-A578-37D1D6C17FA2}" dt="2022-04-07T14:44:08.545" v="6230" actId="478"/>
          <ac:picMkLst>
            <pc:docMk/>
            <pc:sldMk cId="2008913371" sldId="393"/>
            <ac:picMk id="2050" creationId="{6031D7CF-33D7-4E03-9448-CD4AA25BB172}"/>
          </ac:picMkLst>
        </pc:picChg>
      </pc:sldChg>
      <pc:sldMasterChg chg="delSldLayout">
        <pc:chgData name="Tchuissi Mbu Nyamsi" userId="6b08fa93-ae59-4cce-bb90-bc1474d656f0" providerId="ADAL" clId="{B9575CE9-3C86-4C3B-A578-37D1D6C17FA2}" dt="2022-04-06T18:05:25.273" v="4145" actId="2696"/>
        <pc:sldMasterMkLst>
          <pc:docMk/>
          <pc:sldMasterMk cId="1615311501" sldId="2147483651"/>
        </pc:sldMasterMkLst>
        <pc:sldLayoutChg chg="del">
          <pc:chgData name="Tchuissi Mbu Nyamsi" userId="6b08fa93-ae59-4cce-bb90-bc1474d656f0" providerId="ADAL" clId="{B9575CE9-3C86-4C3B-A578-37D1D6C17FA2}" dt="2022-04-06T18:05:10.805" v="4144" actId="2696"/>
          <pc:sldLayoutMkLst>
            <pc:docMk/>
            <pc:sldMasterMk cId="1615311501" sldId="2147483651"/>
            <pc:sldLayoutMk cId="3779173446" sldId="2147483690"/>
          </pc:sldLayoutMkLst>
        </pc:sldLayoutChg>
        <pc:sldLayoutChg chg="del">
          <pc:chgData name="Tchuissi Mbu Nyamsi" userId="6b08fa93-ae59-4cce-bb90-bc1474d656f0" providerId="ADAL" clId="{B9575CE9-3C86-4C3B-A578-37D1D6C17FA2}" dt="2022-04-06T18:04:52.964" v="4142" actId="2696"/>
          <pc:sldLayoutMkLst>
            <pc:docMk/>
            <pc:sldMasterMk cId="1615311501" sldId="2147483651"/>
            <pc:sldLayoutMk cId="3062244234" sldId="2147483691"/>
          </pc:sldLayoutMkLst>
        </pc:sldLayoutChg>
        <pc:sldLayoutChg chg="del">
          <pc:chgData name="Tchuissi Mbu Nyamsi" userId="6b08fa93-ae59-4cce-bb90-bc1474d656f0" providerId="ADAL" clId="{B9575CE9-3C86-4C3B-A578-37D1D6C17FA2}" dt="2022-04-06T18:04:14.432" v="4139" actId="2696"/>
          <pc:sldLayoutMkLst>
            <pc:docMk/>
            <pc:sldMasterMk cId="1615311501" sldId="2147483651"/>
            <pc:sldLayoutMk cId="3539140415" sldId="2147483692"/>
          </pc:sldLayoutMkLst>
        </pc:sldLayoutChg>
        <pc:sldLayoutChg chg="del">
          <pc:chgData name="Tchuissi Mbu Nyamsi" userId="6b08fa93-ae59-4cce-bb90-bc1474d656f0" providerId="ADAL" clId="{B9575CE9-3C86-4C3B-A578-37D1D6C17FA2}" dt="2022-04-06T18:05:25.273" v="4145" actId="2696"/>
          <pc:sldLayoutMkLst>
            <pc:docMk/>
            <pc:sldMasterMk cId="1615311501" sldId="2147483651"/>
            <pc:sldLayoutMk cId="3322544230" sldId="2147483693"/>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15.546"/>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591"/>
    </inkml:context>
    <inkml:brush xml:id="br0">
      <inkml:brushProperty name="width" value="0.05" units="cm"/>
      <inkml:brushProperty name="height" value="0.05" units="cm"/>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1.890"/>
    </inkml:context>
    <inkml:brush xml:id="br0">
      <inkml:brushProperty name="width" value="0.05" units="cm"/>
      <inkml:brushProperty name="height" value="0.0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223"/>
    </inkml:context>
    <inkml:brush xml:id="br0">
      <inkml:brushProperty name="width" value="0.05" units="cm"/>
      <inkml:brushProperty name="height" value="0.05" units="cm"/>
    </inkml:brush>
  </inkml:definitions>
  <inkml:trace contextRef="#ctx0" brushRef="#br0">0 0 24575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558"/>
    </inkml:context>
    <inkml:brush xml:id="br0">
      <inkml:brushProperty name="width" value="0.05" units="cm"/>
      <inkml:brushProperty name="height" value="0.05" units="cm"/>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908"/>
    </inkml:context>
    <inkml:brush xml:id="br0">
      <inkml:brushProperty name="width" value="0.05" units="cm"/>
      <inkml:brushProperty name="height" value="0.05" units="cm"/>
    </inkml:brush>
  </inkml:definitions>
  <inkml:trace contextRef="#ctx0" brushRef="#br0">0 0 24575</inkml:trace>
  <inkml:trace contextRef="#ctx0" brushRef="#br0" timeOffset="1">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241"/>
    </inkml:context>
    <inkml:brush xml:id="br0">
      <inkml:brushProperty name="width" value="0.05" units="cm"/>
      <inkml:brushProperty name="height" value="0.05" units="cm"/>
    </inkml:brush>
  </inkml:definitions>
  <inkml:trace contextRef="#ctx0" brushRef="#br0">0 0 24575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591"/>
    </inkml:context>
    <inkml:brush xml:id="br0">
      <inkml:brushProperty name="width" value="0.05" units="cm"/>
      <inkml:brushProperty name="height" value="0.05" units="cm"/>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1.890"/>
    </inkml:context>
    <inkml:brush xml:id="br0">
      <inkml:brushProperty name="width" value="0.05" units="cm"/>
      <inkml:brushProperty name="height" value="0.05" units="cm"/>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223"/>
    </inkml:context>
    <inkml:brush xml:id="br0">
      <inkml:brushProperty name="width" value="0.05" units="cm"/>
      <inkml:brushProperty name="height" value="0.05" units="cm"/>
    </inkml:brush>
  </inkml:definitions>
  <inkml:trace contextRef="#ctx0" brushRef="#br0">0 0 24575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558"/>
    </inkml:context>
    <inkml:brush xml:id="br0">
      <inkml:brushProperty name="width" value="0.05" units="cm"/>
      <inkml:brushProperty name="height" value="0.0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16.253"/>
    </inkml:context>
    <inkml:brush xml:id="br0">
      <inkml:brushProperty name="width" value="0.05" units="cm"/>
      <inkml:brushProperty name="height" value="0.05" units="cm"/>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908"/>
    </inkml:context>
    <inkml:brush xml:id="br0">
      <inkml:brushProperty name="width" value="0.05" units="cm"/>
      <inkml:brushProperty name="height" value="0.05" units="cm"/>
    </inkml:brush>
  </inkml:definitions>
  <inkml:trace contextRef="#ctx0" brushRef="#br0">0 0 24575</inkml:trace>
  <inkml:trace contextRef="#ctx0" brushRef="#br0" timeOffset="1">0 0 24575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241"/>
    </inkml:context>
    <inkml:brush xml:id="br0">
      <inkml:brushProperty name="width" value="0.05" units="cm"/>
      <inkml:brushProperty name="height" value="0.05" units="cm"/>
    </inkml:brush>
  </inkml:definitions>
  <inkml:trace contextRef="#ctx0" brushRef="#br0">0 0 24575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591"/>
    </inkml:context>
    <inkml:brush xml:id="br0">
      <inkml:brushProperty name="width" value="0.05" units="cm"/>
      <inkml:brushProperty name="height" value="0.05" units="cm"/>
    </inkml:brush>
  </inkml:definitions>
  <inkml:trace contextRef="#ctx0" brushRef="#br0">0 0 24575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1.890"/>
    </inkml:context>
    <inkml:brush xml:id="br0">
      <inkml:brushProperty name="width" value="0.05" units="cm"/>
      <inkml:brushProperty name="height" value="0.05" units="cm"/>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223"/>
    </inkml:context>
    <inkml:brush xml:id="br0">
      <inkml:brushProperty name="width" value="0.05" units="cm"/>
      <inkml:brushProperty name="height" value="0.05" units="cm"/>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558"/>
    </inkml:context>
    <inkml:brush xml:id="br0">
      <inkml:brushProperty name="width" value="0.05" units="cm"/>
      <inkml:brushProperty name="height" value="0.05" units="cm"/>
    </inkml:brush>
  </inkml:definitions>
  <inkml:trace contextRef="#ctx0" brushRef="#br0">0 0 24575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908"/>
    </inkml:context>
    <inkml:brush xml:id="br0">
      <inkml:brushProperty name="width" value="0.05" units="cm"/>
      <inkml:brushProperty name="height" value="0.05" units="cm"/>
    </inkml:brush>
  </inkml:definitions>
  <inkml:trace contextRef="#ctx0" brushRef="#br0">0 0 24575</inkml:trace>
  <inkml:trace contextRef="#ctx0" brushRef="#br0" timeOffset="1">0 0 24575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241"/>
    </inkml:context>
    <inkml:brush xml:id="br0">
      <inkml:brushProperty name="width" value="0.05" units="cm"/>
      <inkml:brushProperty name="height" value="0.05" units="cm"/>
    </inkml:brush>
  </inkml:definitions>
  <inkml:trace contextRef="#ctx0" brushRef="#br0">0 0 24575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591"/>
    </inkml:context>
    <inkml:brush xml:id="br0">
      <inkml:brushProperty name="width" value="0.05" units="cm"/>
      <inkml:brushProperty name="height" value="0.0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5.296"/>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5.655"/>
    </inkml:context>
    <inkml:brush xml:id="br0">
      <inkml:brushProperty name="width" value="0.05" units="cm"/>
      <inkml:brushProperty name="height" value="0.05" units="cm"/>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1.890"/>
    </inkml:context>
    <inkml:brush xml:id="br0">
      <inkml:brushProperty name="width" value="0.05" units="cm"/>
      <inkml:brushProperty name="height" value="0.05" units="cm"/>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223"/>
    </inkml:context>
    <inkml:brush xml:id="br0">
      <inkml:brushProperty name="width" value="0.05" units="cm"/>
      <inkml:brushProperty name="height" value="0.05" units="cm"/>
    </inkml:brush>
  </inkml:definitions>
  <inkml:trace contextRef="#ctx0" brushRef="#br0">0 0 24575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558"/>
    </inkml:context>
    <inkml:brush xml:id="br0">
      <inkml:brushProperty name="width" value="0.05" units="cm"/>
      <inkml:brushProperty name="height" value="0.0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2.908"/>
    </inkml:context>
    <inkml:brush xml:id="br0">
      <inkml:brushProperty name="width" value="0.05" units="cm"/>
      <inkml:brushProperty name="height" value="0.05" units="cm"/>
    </inkml:brush>
  </inkml:definitions>
  <inkml:trace contextRef="#ctx0" brushRef="#br0">0 0 24575</inkml:trace>
  <inkml:trace contextRef="#ctx0" brushRef="#br0" timeOffset="1">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05T23:36:33.241"/>
    </inkml:context>
    <inkml:brush xml:id="br0">
      <inkml:brushProperty name="width" value="0.05" units="cm"/>
      <inkml:brushProperty name="height" value="0.0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24292F"/>
                </a:solidFill>
                <a:latin typeface="Calibri" panose="020F0502020204030204" pitchFamily="34" charset="0"/>
                <a:cs typeface="Calibri" panose="020F0502020204030204" pitchFamily="34" charset="0"/>
              </a:rPr>
              <a:t>Currently living in the DC area and passionate about real estate and construction, I want to analyze and understand the different criteria that define the selling price for residential  properties. The real estate market is ever growing with properties more and more expensive. The goal of this study is to identify the parameters that influence the selling price and map the area in DC with the most expensive houses.</a:t>
            </a:r>
            <a:endParaRPr lang="en-US" sz="1200" dirty="0">
              <a:solidFill>
                <a:srgbClr val="000000"/>
              </a:solidFill>
              <a:latin typeface="Calibri" panose="020F0502020204030204" pitchFamily="34" charset="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3054555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33</a:t>
            </a:fld>
            <a:endParaRPr lang="en-US"/>
          </a:p>
        </p:txBody>
      </p:sp>
    </p:spTree>
    <p:extLst>
      <p:ext uri="{BB962C8B-B14F-4D97-AF65-F5344CB8AC3E}">
        <p14:creationId xmlns:p14="http://schemas.microsoft.com/office/powerpoint/2010/main" val="404235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896445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3958759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18</a:t>
            </a:fld>
            <a:endParaRPr lang="en-US"/>
          </a:p>
        </p:txBody>
      </p:sp>
    </p:spTree>
    <p:extLst>
      <p:ext uri="{BB962C8B-B14F-4D97-AF65-F5344CB8AC3E}">
        <p14:creationId xmlns:p14="http://schemas.microsoft.com/office/powerpoint/2010/main" val="69169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21</a:t>
            </a:fld>
            <a:endParaRPr lang="en-US"/>
          </a:p>
        </p:txBody>
      </p:sp>
    </p:spTree>
    <p:extLst>
      <p:ext uri="{BB962C8B-B14F-4D97-AF65-F5344CB8AC3E}">
        <p14:creationId xmlns:p14="http://schemas.microsoft.com/office/powerpoint/2010/main" val="2201798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22</a:t>
            </a:fld>
            <a:endParaRPr lang="en-US"/>
          </a:p>
        </p:txBody>
      </p:sp>
    </p:spTree>
    <p:extLst>
      <p:ext uri="{BB962C8B-B14F-4D97-AF65-F5344CB8AC3E}">
        <p14:creationId xmlns:p14="http://schemas.microsoft.com/office/powerpoint/2010/main" val="387513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23</a:t>
            </a:fld>
            <a:endParaRPr lang="en-US"/>
          </a:p>
        </p:txBody>
      </p:sp>
    </p:spTree>
    <p:extLst>
      <p:ext uri="{BB962C8B-B14F-4D97-AF65-F5344CB8AC3E}">
        <p14:creationId xmlns:p14="http://schemas.microsoft.com/office/powerpoint/2010/main" val="2044606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24</a:t>
            </a:fld>
            <a:endParaRPr lang="en-US"/>
          </a:p>
        </p:txBody>
      </p:sp>
    </p:spTree>
    <p:extLst>
      <p:ext uri="{BB962C8B-B14F-4D97-AF65-F5344CB8AC3E}">
        <p14:creationId xmlns:p14="http://schemas.microsoft.com/office/powerpoint/2010/main" val="244762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26</a:t>
            </a:fld>
            <a:endParaRPr lang="en-US"/>
          </a:p>
        </p:txBody>
      </p:sp>
    </p:spTree>
    <p:extLst>
      <p:ext uri="{BB962C8B-B14F-4D97-AF65-F5344CB8AC3E}">
        <p14:creationId xmlns:p14="http://schemas.microsoft.com/office/powerpoint/2010/main" val="1615517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D6A35F10-F8C9-483A-8AFB-79FA5FFC5386}"/>
              </a:ext>
            </a:extLst>
          </p:cNvPr>
          <p:cNvGrpSpPr/>
          <p:nvPr userDrawn="1"/>
        </p:nvGrpSpPr>
        <p:grpSpPr>
          <a:xfrm>
            <a:off x="6193770" y="1868656"/>
            <a:ext cx="5517728" cy="4339787"/>
            <a:chOff x="2444748" y="555045"/>
            <a:chExt cx="7282048" cy="5727454"/>
          </a:xfrm>
        </p:grpSpPr>
        <p:sp>
          <p:nvSpPr>
            <p:cNvPr id="3" name="Freeform: Shape 2">
              <a:extLst>
                <a:ext uri="{FF2B5EF4-FFF2-40B4-BE49-F238E27FC236}">
                  <a16:creationId xmlns:a16="http://schemas.microsoft.com/office/drawing/2014/main" id="{DADFAD96-56A8-406B-B78E-CE8CE437FBB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dirty="0"/>
            </a:p>
          </p:txBody>
        </p:sp>
        <p:sp>
          <p:nvSpPr>
            <p:cNvPr id="4" name="Freeform: Shape 3">
              <a:extLst>
                <a:ext uri="{FF2B5EF4-FFF2-40B4-BE49-F238E27FC236}">
                  <a16:creationId xmlns:a16="http://schemas.microsoft.com/office/drawing/2014/main" id="{A5AD587F-4E2F-4181-A771-EB326A50E8A2}"/>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88E07C60-58DC-4355-BD9C-3B0CFD240769}"/>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3430B78-BE31-48B2-BA07-16793A56C16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BE8C4E13-2645-446C-8DE3-9F9D12FBFC8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DDAD9016-04F8-4C66-BB86-7B27891B7865}"/>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B732113-BFA6-4856-B4C4-86914A7E81F1}"/>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83ACA4A-43E7-4062-A174-424122229023}"/>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4828225E-7668-4770-A9A9-A02CFF93FC78}"/>
              </a:ext>
            </a:extLst>
          </p:cNvPr>
          <p:cNvSpPr>
            <a:spLocks noGrp="1"/>
          </p:cNvSpPr>
          <p:nvPr>
            <p:ph type="pic" sz="quarter" idx="14" hasCustomPrompt="1"/>
          </p:nvPr>
        </p:nvSpPr>
        <p:spPr>
          <a:xfrm>
            <a:off x="6388295" y="2022196"/>
            <a:ext cx="5121540" cy="299092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2" name="Text Placeholder 9">
            <a:extLst>
              <a:ext uri="{FF2B5EF4-FFF2-40B4-BE49-F238E27FC236}">
                <a16:creationId xmlns:a16="http://schemas.microsoft.com/office/drawing/2014/main" id="{701CE205-5693-4CCD-ADC7-38E6965B435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98632ED5-A07F-4C0D-BE24-42B14668E16B}"/>
              </a:ext>
            </a:extLst>
          </p:cNvPr>
          <p:cNvSpPr/>
          <p:nvPr userDrawn="1"/>
        </p:nvSpPr>
        <p:spPr>
          <a:xfrm>
            <a:off x="912647" y="1403773"/>
            <a:ext cx="2222208" cy="4320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4">
            <a:extLst>
              <a:ext uri="{FF2B5EF4-FFF2-40B4-BE49-F238E27FC236}">
                <a16:creationId xmlns:a16="http://schemas.microsoft.com/office/drawing/2014/main" id="{0CF1D0E0-A003-400B-8684-37FE61773361}"/>
              </a:ext>
            </a:extLst>
          </p:cNvPr>
          <p:cNvSpPr/>
          <p:nvPr userDrawn="1"/>
        </p:nvSpPr>
        <p:spPr>
          <a:xfrm>
            <a:off x="912647"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2">
            <a:extLst>
              <a:ext uri="{FF2B5EF4-FFF2-40B4-BE49-F238E27FC236}">
                <a16:creationId xmlns:a16="http://schemas.microsoft.com/office/drawing/2014/main" id="{55B60AF5-72FC-4A3D-BC56-77C65120ED82}"/>
              </a:ext>
            </a:extLst>
          </p:cNvPr>
          <p:cNvSpPr>
            <a:spLocks noGrp="1"/>
          </p:cNvSpPr>
          <p:nvPr>
            <p:ph type="pic" sz="quarter" idx="11" hasCustomPrompt="1"/>
          </p:nvPr>
        </p:nvSpPr>
        <p:spPr>
          <a:xfrm>
            <a:off x="1213751"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7" name="Rectangle 6">
            <a:extLst>
              <a:ext uri="{FF2B5EF4-FFF2-40B4-BE49-F238E27FC236}">
                <a16:creationId xmlns:a16="http://schemas.microsoft.com/office/drawing/2014/main" id="{EA66E13D-AB77-4DD8-A09B-AB5DB9FEF2E6}"/>
              </a:ext>
            </a:extLst>
          </p:cNvPr>
          <p:cNvSpPr/>
          <p:nvPr userDrawn="1"/>
        </p:nvSpPr>
        <p:spPr>
          <a:xfrm>
            <a:off x="3626311" y="1403773"/>
            <a:ext cx="2222208" cy="432000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ectangle 7">
            <a:extLst>
              <a:ext uri="{FF2B5EF4-FFF2-40B4-BE49-F238E27FC236}">
                <a16:creationId xmlns:a16="http://schemas.microsoft.com/office/drawing/2014/main" id="{7534DF34-069C-4224-B7F5-05E1F1166D56}"/>
              </a:ext>
            </a:extLst>
          </p:cNvPr>
          <p:cNvSpPr/>
          <p:nvPr userDrawn="1"/>
        </p:nvSpPr>
        <p:spPr>
          <a:xfrm>
            <a:off x="3626311"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Picture Placeholder 2">
            <a:extLst>
              <a:ext uri="{FF2B5EF4-FFF2-40B4-BE49-F238E27FC236}">
                <a16:creationId xmlns:a16="http://schemas.microsoft.com/office/drawing/2014/main" id="{C01D622C-6570-4AA4-B1B0-B541A4BD95CB}"/>
              </a:ext>
            </a:extLst>
          </p:cNvPr>
          <p:cNvSpPr>
            <a:spLocks noGrp="1"/>
          </p:cNvSpPr>
          <p:nvPr>
            <p:ph type="pic" sz="quarter" idx="12" hasCustomPrompt="1"/>
          </p:nvPr>
        </p:nvSpPr>
        <p:spPr>
          <a:xfrm>
            <a:off x="3927415"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10" name="Rectangle 9">
            <a:extLst>
              <a:ext uri="{FF2B5EF4-FFF2-40B4-BE49-F238E27FC236}">
                <a16:creationId xmlns:a16="http://schemas.microsoft.com/office/drawing/2014/main" id="{F51B9CEA-EE94-4685-A50B-55FA6D623BFF}"/>
              </a:ext>
            </a:extLst>
          </p:cNvPr>
          <p:cNvSpPr/>
          <p:nvPr userDrawn="1"/>
        </p:nvSpPr>
        <p:spPr>
          <a:xfrm>
            <a:off x="6339975" y="1403773"/>
            <a:ext cx="2222208" cy="4320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Rectangle 10">
            <a:extLst>
              <a:ext uri="{FF2B5EF4-FFF2-40B4-BE49-F238E27FC236}">
                <a16:creationId xmlns:a16="http://schemas.microsoft.com/office/drawing/2014/main" id="{9D0A7D00-6360-4DFB-9AC2-D99DA6B13DC7}"/>
              </a:ext>
            </a:extLst>
          </p:cNvPr>
          <p:cNvSpPr/>
          <p:nvPr userDrawn="1"/>
        </p:nvSpPr>
        <p:spPr>
          <a:xfrm>
            <a:off x="6339975"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Picture Placeholder 2">
            <a:extLst>
              <a:ext uri="{FF2B5EF4-FFF2-40B4-BE49-F238E27FC236}">
                <a16:creationId xmlns:a16="http://schemas.microsoft.com/office/drawing/2014/main" id="{EE95A9AB-9D07-4D24-A094-B0314860CC06}"/>
              </a:ext>
            </a:extLst>
          </p:cNvPr>
          <p:cNvSpPr>
            <a:spLocks noGrp="1"/>
          </p:cNvSpPr>
          <p:nvPr>
            <p:ph type="pic" sz="quarter" idx="13" hasCustomPrompt="1"/>
          </p:nvPr>
        </p:nvSpPr>
        <p:spPr>
          <a:xfrm>
            <a:off x="6641079"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sp>
        <p:nvSpPr>
          <p:cNvPr id="13" name="Rectangle 12">
            <a:extLst>
              <a:ext uri="{FF2B5EF4-FFF2-40B4-BE49-F238E27FC236}">
                <a16:creationId xmlns:a16="http://schemas.microsoft.com/office/drawing/2014/main" id="{3E2B5C41-77E7-44F9-B07F-F8D1EC01BB64}"/>
              </a:ext>
            </a:extLst>
          </p:cNvPr>
          <p:cNvSpPr/>
          <p:nvPr userDrawn="1"/>
        </p:nvSpPr>
        <p:spPr>
          <a:xfrm>
            <a:off x="9053639" y="1403773"/>
            <a:ext cx="2222208" cy="4320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4" name="Rectangle 13">
            <a:extLst>
              <a:ext uri="{FF2B5EF4-FFF2-40B4-BE49-F238E27FC236}">
                <a16:creationId xmlns:a16="http://schemas.microsoft.com/office/drawing/2014/main" id="{AB68E317-9A8F-42E8-8C04-9B86A860AA01}"/>
              </a:ext>
            </a:extLst>
          </p:cNvPr>
          <p:cNvSpPr/>
          <p:nvPr userDrawn="1"/>
        </p:nvSpPr>
        <p:spPr>
          <a:xfrm>
            <a:off x="9053639" y="5721208"/>
            <a:ext cx="2222208" cy="648000"/>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5" name="Picture Placeholder 2">
            <a:extLst>
              <a:ext uri="{FF2B5EF4-FFF2-40B4-BE49-F238E27FC236}">
                <a16:creationId xmlns:a16="http://schemas.microsoft.com/office/drawing/2014/main" id="{DD6FC17C-3188-435C-AD8C-0699468E951D}"/>
              </a:ext>
            </a:extLst>
          </p:cNvPr>
          <p:cNvSpPr>
            <a:spLocks noGrp="1"/>
          </p:cNvSpPr>
          <p:nvPr>
            <p:ph type="pic" sz="quarter" idx="14" hasCustomPrompt="1"/>
          </p:nvPr>
        </p:nvSpPr>
        <p:spPr>
          <a:xfrm>
            <a:off x="9354743" y="1659013"/>
            <a:ext cx="1620000" cy="1620000"/>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Your Picture Here</a:t>
            </a:r>
            <a:endParaRPr lang="ko-KR" altLang="en-US" dirty="0"/>
          </a:p>
        </p:txBody>
      </p:sp>
      <p:grpSp>
        <p:nvGrpSpPr>
          <p:cNvPr id="16" name="그룹 7">
            <a:extLst>
              <a:ext uri="{FF2B5EF4-FFF2-40B4-BE49-F238E27FC236}">
                <a16:creationId xmlns:a16="http://schemas.microsoft.com/office/drawing/2014/main" id="{075CE920-CE28-4A7F-AF42-D10B4D7A71D8}"/>
              </a:ext>
            </a:extLst>
          </p:cNvPr>
          <p:cNvGrpSpPr/>
          <p:nvPr userDrawn="1"/>
        </p:nvGrpSpPr>
        <p:grpSpPr>
          <a:xfrm>
            <a:off x="1089097" y="3374691"/>
            <a:ext cx="1872207" cy="2308988"/>
            <a:chOff x="1089096" y="3288431"/>
            <a:chExt cx="1872207" cy="2308988"/>
          </a:xfrm>
        </p:grpSpPr>
        <p:sp>
          <p:nvSpPr>
            <p:cNvPr id="17" name="Text Placeholder 3">
              <a:extLst>
                <a:ext uri="{FF2B5EF4-FFF2-40B4-BE49-F238E27FC236}">
                  <a16:creationId xmlns:a16="http://schemas.microsoft.com/office/drawing/2014/main" id="{71143A8F-52BD-40FC-A4BB-974498924FA1}"/>
                </a:ext>
              </a:extLst>
            </p:cNvPr>
            <p:cNvSpPr txBox="1">
              <a:spLocks/>
            </p:cNvSpPr>
            <p:nvPr/>
          </p:nvSpPr>
          <p:spPr>
            <a:xfrm rot="10800000" flipV="1">
              <a:off x="1089096"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MANGER</a:t>
              </a:r>
              <a:endParaRPr lang="ko-KR" altLang="en-US" sz="1800" b="1" dirty="0">
                <a:solidFill>
                  <a:schemeClr val="bg1"/>
                </a:solidFill>
                <a:cs typeface="Arial" pitchFamily="34" charset="0"/>
              </a:endParaRPr>
            </a:p>
          </p:txBody>
        </p:sp>
        <p:sp>
          <p:nvSpPr>
            <p:cNvPr id="18" name="Text Placeholder 20">
              <a:extLst>
                <a:ext uri="{FF2B5EF4-FFF2-40B4-BE49-F238E27FC236}">
                  <a16:creationId xmlns:a16="http://schemas.microsoft.com/office/drawing/2014/main" id="{1966D3B4-0E79-4496-B5EA-B5B371487F1B}"/>
                </a:ext>
              </a:extLst>
            </p:cNvPr>
            <p:cNvSpPr txBox="1">
              <a:spLocks/>
            </p:cNvSpPr>
            <p:nvPr/>
          </p:nvSpPr>
          <p:spPr>
            <a:xfrm>
              <a:off x="1089097"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19" name="Text Placeholder 4">
              <a:extLst>
                <a:ext uri="{FF2B5EF4-FFF2-40B4-BE49-F238E27FC236}">
                  <a16:creationId xmlns:a16="http://schemas.microsoft.com/office/drawing/2014/main" id="{2935AEF3-27D6-4D21-95C1-C6A1A7F94044}"/>
                </a:ext>
              </a:extLst>
            </p:cNvPr>
            <p:cNvSpPr txBox="1">
              <a:spLocks/>
            </p:cNvSpPr>
            <p:nvPr/>
          </p:nvSpPr>
          <p:spPr>
            <a:xfrm>
              <a:off x="1089097"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0" name="그룹 8">
            <a:extLst>
              <a:ext uri="{FF2B5EF4-FFF2-40B4-BE49-F238E27FC236}">
                <a16:creationId xmlns:a16="http://schemas.microsoft.com/office/drawing/2014/main" id="{1FB619A6-76BA-44B3-9E43-E3929B6F857D}"/>
              </a:ext>
            </a:extLst>
          </p:cNvPr>
          <p:cNvGrpSpPr/>
          <p:nvPr userDrawn="1"/>
        </p:nvGrpSpPr>
        <p:grpSpPr>
          <a:xfrm>
            <a:off x="3803299" y="3374691"/>
            <a:ext cx="1872207" cy="2308988"/>
            <a:chOff x="3803298" y="3288431"/>
            <a:chExt cx="1872207" cy="2308988"/>
          </a:xfrm>
        </p:grpSpPr>
        <p:sp>
          <p:nvSpPr>
            <p:cNvPr id="21" name="Text Placeholder 3">
              <a:extLst>
                <a:ext uri="{FF2B5EF4-FFF2-40B4-BE49-F238E27FC236}">
                  <a16:creationId xmlns:a16="http://schemas.microsoft.com/office/drawing/2014/main" id="{ADDFE364-38D6-42C8-A0F3-BF16099DF2A6}"/>
                </a:ext>
              </a:extLst>
            </p:cNvPr>
            <p:cNvSpPr txBox="1">
              <a:spLocks/>
            </p:cNvSpPr>
            <p:nvPr/>
          </p:nvSpPr>
          <p:spPr>
            <a:xfrm rot="10800000" flipV="1">
              <a:off x="3803298"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DESIGNER</a:t>
              </a:r>
              <a:endParaRPr lang="ko-KR" altLang="en-US" sz="1800" b="1" dirty="0">
                <a:solidFill>
                  <a:schemeClr val="bg1"/>
                </a:solidFill>
                <a:cs typeface="Arial" pitchFamily="34" charset="0"/>
              </a:endParaRPr>
            </a:p>
          </p:txBody>
        </p:sp>
        <p:sp>
          <p:nvSpPr>
            <p:cNvPr id="22" name="Text Placeholder 20">
              <a:extLst>
                <a:ext uri="{FF2B5EF4-FFF2-40B4-BE49-F238E27FC236}">
                  <a16:creationId xmlns:a16="http://schemas.microsoft.com/office/drawing/2014/main" id="{92EEB1A0-BE37-4C27-9E1D-07CCC8300546}"/>
                </a:ext>
              </a:extLst>
            </p:cNvPr>
            <p:cNvSpPr txBox="1">
              <a:spLocks/>
            </p:cNvSpPr>
            <p:nvPr/>
          </p:nvSpPr>
          <p:spPr>
            <a:xfrm>
              <a:off x="3803299"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23" name="Text Placeholder 4">
              <a:extLst>
                <a:ext uri="{FF2B5EF4-FFF2-40B4-BE49-F238E27FC236}">
                  <a16:creationId xmlns:a16="http://schemas.microsoft.com/office/drawing/2014/main" id="{FF9B23A0-905F-41D1-A289-6E30A57869D8}"/>
                </a:ext>
              </a:extLst>
            </p:cNvPr>
            <p:cNvSpPr txBox="1">
              <a:spLocks/>
            </p:cNvSpPr>
            <p:nvPr/>
          </p:nvSpPr>
          <p:spPr>
            <a:xfrm>
              <a:off x="3803299"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4" name="그룹 10">
            <a:extLst>
              <a:ext uri="{FF2B5EF4-FFF2-40B4-BE49-F238E27FC236}">
                <a16:creationId xmlns:a16="http://schemas.microsoft.com/office/drawing/2014/main" id="{C3E37826-BA96-4543-8E7B-043B25B6AE01}"/>
              </a:ext>
            </a:extLst>
          </p:cNvPr>
          <p:cNvGrpSpPr/>
          <p:nvPr userDrawn="1"/>
        </p:nvGrpSpPr>
        <p:grpSpPr>
          <a:xfrm>
            <a:off x="6517501" y="3374691"/>
            <a:ext cx="1872207" cy="2308988"/>
            <a:chOff x="6517500" y="3288431"/>
            <a:chExt cx="1872207" cy="2308988"/>
          </a:xfrm>
        </p:grpSpPr>
        <p:sp>
          <p:nvSpPr>
            <p:cNvPr id="25" name="Text Placeholder 3">
              <a:extLst>
                <a:ext uri="{FF2B5EF4-FFF2-40B4-BE49-F238E27FC236}">
                  <a16:creationId xmlns:a16="http://schemas.microsoft.com/office/drawing/2014/main" id="{FF2BDC80-E91B-42FC-ACA6-29119E75CEA5}"/>
                </a:ext>
              </a:extLst>
            </p:cNvPr>
            <p:cNvSpPr txBox="1">
              <a:spLocks/>
            </p:cNvSpPr>
            <p:nvPr/>
          </p:nvSpPr>
          <p:spPr>
            <a:xfrm rot="10800000" flipV="1">
              <a:off x="6517500" y="3288431"/>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MARKETING</a:t>
              </a:r>
              <a:endParaRPr lang="ko-KR" altLang="en-US" sz="1800" b="1" dirty="0">
                <a:solidFill>
                  <a:schemeClr val="bg1"/>
                </a:solidFill>
                <a:cs typeface="Arial" pitchFamily="34" charset="0"/>
              </a:endParaRPr>
            </a:p>
          </p:txBody>
        </p:sp>
        <p:sp>
          <p:nvSpPr>
            <p:cNvPr id="26" name="Text Placeholder 20">
              <a:extLst>
                <a:ext uri="{FF2B5EF4-FFF2-40B4-BE49-F238E27FC236}">
                  <a16:creationId xmlns:a16="http://schemas.microsoft.com/office/drawing/2014/main" id="{B8915C91-E986-4019-9A3F-12B1970C26E1}"/>
                </a:ext>
              </a:extLst>
            </p:cNvPr>
            <p:cNvSpPr txBox="1">
              <a:spLocks/>
            </p:cNvSpPr>
            <p:nvPr/>
          </p:nvSpPr>
          <p:spPr>
            <a:xfrm>
              <a:off x="6517501"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27" name="Text Placeholder 4">
              <a:extLst>
                <a:ext uri="{FF2B5EF4-FFF2-40B4-BE49-F238E27FC236}">
                  <a16:creationId xmlns:a16="http://schemas.microsoft.com/office/drawing/2014/main" id="{D028D197-9135-47C7-864B-AB564FABE325}"/>
                </a:ext>
              </a:extLst>
            </p:cNvPr>
            <p:cNvSpPr txBox="1">
              <a:spLocks/>
            </p:cNvSpPr>
            <p:nvPr/>
          </p:nvSpPr>
          <p:spPr>
            <a:xfrm>
              <a:off x="6517501"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28" name="그룹 11">
            <a:extLst>
              <a:ext uri="{FF2B5EF4-FFF2-40B4-BE49-F238E27FC236}">
                <a16:creationId xmlns:a16="http://schemas.microsoft.com/office/drawing/2014/main" id="{D9D4E523-8F0B-46B8-9578-EA54F9C0E0FD}"/>
              </a:ext>
            </a:extLst>
          </p:cNvPr>
          <p:cNvGrpSpPr/>
          <p:nvPr userDrawn="1"/>
        </p:nvGrpSpPr>
        <p:grpSpPr>
          <a:xfrm>
            <a:off x="9231702" y="3374693"/>
            <a:ext cx="1872207" cy="2308987"/>
            <a:chOff x="9231701" y="3288432"/>
            <a:chExt cx="1872207" cy="2308987"/>
          </a:xfrm>
        </p:grpSpPr>
        <p:sp>
          <p:nvSpPr>
            <p:cNvPr id="29" name="Text Placeholder 3">
              <a:extLst>
                <a:ext uri="{FF2B5EF4-FFF2-40B4-BE49-F238E27FC236}">
                  <a16:creationId xmlns:a16="http://schemas.microsoft.com/office/drawing/2014/main" id="{BC5CFC53-617F-43D4-B00F-EEC8443029C3}"/>
                </a:ext>
              </a:extLst>
            </p:cNvPr>
            <p:cNvSpPr txBox="1">
              <a:spLocks/>
            </p:cNvSpPr>
            <p:nvPr/>
          </p:nvSpPr>
          <p:spPr>
            <a:xfrm rot="10800000" flipV="1">
              <a:off x="9231701" y="3288432"/>
              <a:ext cx="1872207" cy="375269"/>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800" b="1" dirty="0">
                  <a:solidFill>
                    <a:schemeClr val="bg1"/>
                  </a:solidFill>
                  <a:cs typeface="Arial" pitchFamily="34" charset="0"/>
                </a:rPr>
                <a:t>PLANNER</a:t>
              </a:r>
              <a:endParaRPr lang="ko-KR" altLang="en-US" sz="1800" b="1" dirty="0">
                <a:solidFill>
                  <a:schemeClr val="bg1"/>
                </a:solidFill>
                <a:cs typeface="Arial" pitchFamily="34" charset="0"/>
              </a:endParaRPr>
            </a:p>
          </p:txBody>
        </p:sp>
        <p:sp>
          <p:nvSpPr>
            <p:cNvPr id="30" name="Text Placeholder 20">
              <a:extLst>
                <a:ext uri="{FF2B5EF4-FFF2-40B4-BE49-F238E27FC236}">
                  <a16:creationId xmlns:a16="http://schemas.microsoft.com/office/drawing/2014/main" id="{91DB98F0-61F1-4C0A-951F-54754B7695F0}"/>
                </a:ext>
              </a:extLst>
            </p:cNvPr>
            <p:cNvSpPr txBox="1">
              <a:spLocks/>
            </p:cNvSpPr>
            <p:nvPr/>
          </p:nvSpPr>
          <p:spPr>
            <a:xfrm>
              <a:off x="9231702" y="4085253"/>
              <a:ext cx="1872204" cy="151216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200" dirty="0">
                  <a:solidFill>
                    <a:schemeClr val="bg1"/>
                  </a:solidFill>
                  <a:cs typeface="Arial" pitchFamily="34" charset="0"/>
                </a:rPr>
                <a:t>Get a modern PowerPoint  Presentation that is beautifully designed. You can simply impress your audience and add a unique zing</a:t>
              </a:r>
            </a:p>
            <a:p>
              <a:pPr marL="0" indent="0" algn="ctr">
                <a:buNone/>
              </a:pPr>
              <a:endParaRPr lang="ko-KR" altLang="en-US" sz="1200" dirty="0">
                <a:solidFill>
                  <a:schemeClr val="bg1"/>
                </a:solidFill>
                <a:cs typeface="Arial" pitchFamily="34" charset="0"/>
              </a:endParaRPr>
            </a:p>
            <a:p>
              <a:pPr marL="0" indent="0" algn="ctr">
                <a:buNone/>
              </a:pPr>
              <a:endParaRPr lang="ko-KR" altLang="en-US" sz="1200" dirty="0">
                <a:solidFill>
                  <a:schemeClr val="bg1"/>
                </a:solidFill>
                <a:cs typeface="Arial" pitchFamily="34" charset="0"/>
              </a:endParaRPr>
            </a:p>
          </p:txBody>
        </p:sp>
        <p:sp>
          <p:nvSpPr>
            <p:cNvPr id="31" name="Text Placeholder 4">
              <a:extLst>
                <a:ext uri="{FF2B5EF4-FFF2-40B4-BE49-F238E27FC236}">
                  <a16:creationId xmlns:a16="http://schemas.microsoft.com/office/drawing/2014/main" id="{E667B578-689E-41DF-A899-AFBAF8EEB350}"/>
                </a:ext>
              </a:extLst>
            </p:cNvPr>
            <p:cNvSpPr txBox="1">
              <a:spLocks/>
            </p:cNvSpPr>
            <p:nvPr/>
          </p:nvSpPr>
          <p:spPr>
            <a:xfrm>
              <a:off x="9231702" y="3717032"/>
              <a:ext cx="1872205" cy="32403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ko-KR" sz="1400" b="1" dirty="0">
                  <a:solidFill>
                    <a:schemeClr val="bg1"/>
                  </a:solidFill>
                  <a:cs typeface="Arial" pitchFamily="34" charset="0"/>
                </a:rPr>
                <a:t>Name</a:t>
              </a:r>
              <a:r>
                <a:rPr lang="en-US" altLang="ko-KR" sz="1400" b="1" dirty="0">
                  <a:cs typeface="Arial" pitchFamily="34" charset="0"/>
                </a:rPr>
                <a:t> </a:t>
              </a:r>
              <a:r>
                <a:rPr lang="en-US" altLang="ko-KR" sz="1400" b="1" dirty="0">
                  <a:solidFill>
                    <a:schemeClr val="bg1"/>
                  </a:solidFill>
                  <a:cs typeface="Arial" pitchFamily="34" charset="0"/>
                </a:rPr>
                <a:t>Here</a:t>
              </a:r>
              <a:endParaRPr lang="ko-KR" altLang="en-US" sz="1400" b="1" dirty="0">
                <a:solidFill>
                  <a:schemeClr val="bg1"/>
                </a:solidFill>
                <a:cs typeface="Arial" pitchFamily="34" charset="0"/>
              </a:endParaRPr>
            </a:p>
          </p:txBody>
        </p:sp>
      </p:grpSp>
      <p:grpSp>
        <p:nvGrpSpPr>
          <p:cNvPr id="32" name="그룹 39">
            <a:extLst>
              <a:ext uri="{FF2B5EF4-FFF2-40B4-BE49-F238E27FC236}">
                <a16:creationId xmlns:a16="http://schemas.microsoft.com/office/drawing/2014/main" id="{59AEC0C2-1658-4DBE-A16E-C1F68C32F0D4}"/>
              </a:ext>
            </a:extLst>
          </p:cNvPr>
          <p:cNvGrpSpPr/>
          <p:nvPr userDrawn="1"/>
        </p:nvGrpSpPr>
        <p:grpSpPr>
          <a:xfrm>
            <a:off x="1172149" y="5825666"/>
            <a:ext cx="1706103" cy="448703"/>
            <a:chOff x="1172148" y="5704896"/>
            <a:chExt cx="1706103" cy="448703"/>
          </a:xfrm>
        </p:grpSpPr>
        <p:sp>
          <p:nvSpPr>
            <p:cNvPr id="33" name="Oval 32">
              <a:extLst>
                <a:ext uri="{FF2B5EF4-FFF2-40B4-BE49-F238E27FC236}">
                  <a16:creationId xmlns:a16="http://schemas.microsoft.com/office/drawing/2014/main" id="{B597B0E5-8C02-4EFD-818E-FCAB1C18F1D7}"/>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4" name="Oval 33">
              <a:extLst>
                <a:ext uri="{FF2B5EF4-FFF2-40B4-BE49-F238E27FC236}">
                  <a16:creationId xmlns:a16="http://schemas.microsoft.com/office/drawing/2014/main" id="{FB810BBB-1805-4634-A844-1590B698A393}"/>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5" name="Oval 34">
              <a:extLst>
                <a:ext uri="{FF2B5EF4-FFF2-40B4-BE49-F238E27FC236}">
                  <a16:creationId xmlns:a16="http://schemas.microsoft.com/office/drawing/2014/main" id="{3E1D6AF9-FBD8-499A-9802-37FE243D9214}"/>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36" name="Rounded Rectangle 2">
              <a:extLst>
                <a:ext uri="{FF2B5EF4-FFF2-40B4-BE49-F238E27FC236}">
                  <a16:creationId xmlns:a16="http://schemas.microsoft.com/office/drawing/2014/main" id="{900D5429-4621-47B3-9333-D168EC750557}"/>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7" name="Rounded Rectangle 8">
              <a:extLst>
                <a:ext uri="{FF2B5EF4-FFF2-40B4-BE49-F238E27FC236}">
                  <a16:creationId xmlns:a16="http://schemas.microsoft.com/office/drawing/2014/main" id="{20FA3F5A-EF38-495A-85BC-7A4BC8204CBC}"/>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8" name="Rounded Rectangle 3">
              <a:extLst>
                <a:ext uri="{FF2B5EF4-FFF2-40B4-BE49-F238E27FC236}">
                  <a16:creationId xmlns:a16="http://schemas.microsoft.com/office/drawing/2014/main" id="{73C13622-917A-4A5D-917A-6EEACECCBE27}"/>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39" name="그룹 82">
            <a:extLst>
              <a:ext uri="{FF2B5EF4-FFF2-40B4-BE49-F238E27FC236}">
                <a16:creationId xmlns:a16="http://schemas.microsoft.com/office/drawing/2014/main" id="{5669B4A0-592B-4E36-BFA0-0A71B26E0A09}"/>
              </a:ext>
            </a:extLst>
          </p:cNvPr>
          <p:cNvGrpSpPr/>
          <p:nvPr userDrawn="1"/>
        </p:nvGrpSpPr>
        <p:grpSpPr>
          <a:xfrm>
            <a:off x="3888290" y="5825666"/>
            <a:ext cx="1706103" cy="448703"/>
            <a:chOff x="1172148" y="5704896"/>
            <a:chExt cx="1706103" cy="448703"/>
          </a:xfrm>
        </p:grpSpPr>
        <p:sp>
          <p:nvSpPr>
            <p:cNvPr id="40" name="Oval 20">
              <a:extLst>
                <a:ext uri="{FF2B5EF4-FFF2-40B4-BE49-F238E27FC236}">
                  <a16:creationId xmlns:a16="http://schemas.microsoft.com/office/drawing/2014/main" id="{599F04BF-25B6-4E36-962F-802C34CDA95A}"/>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1" name="Oval 45">
              <a:extLst>
                <a:ext uri="{FF2B5EF4-FFF2-40B4-BE49-F238E27FC236}">
                  <a16:creationId xmlns:a16="http://schemas.microsoft.com/office/drawing/2014/main" id="{37A998EF-EFA4-4EC9-9935-396EBC2673DC}"/>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2" name="Oval 46">
              <a:extLst>
                <a:ext uri="{FF2B5EF4-FFF2-40B4-BE49-F238E27FC236}">
                  <a16:creationId xmlns:a16="http://schemas.microsoft.com/office/drawing/2014/main" id="{887F7825-B4C6-4C30-A3DA-649096950BD2}"/>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3" name="Rounded Rectangle 2">
              <a:extLst>
                <a:ext uri="{FF2B5EF4-FFF2-40B4-BE49-F238E27FC236}">
                  <a16:creationId xmlns:a16="http://schemas.microsoft.com/office/drawing/2014/main" id="{CC8C9F95-79E4-4681-A018-584937EAB059}"/>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4" name="Rounded Rectangle 8">
              <a:extLst>
                <a:ext uri="{FF2B5EF4-FFF2-40B4-BE49-F238E27FC236}">
                  <a16:creationId xmlns:a16="http://schemas.microsoft.com/office/drawing/2014/main" id="{27D5CC66-2190-4C0B-B967-8C85C6E3A7B6}"/>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5" name="Rounded Rectangle 3">
              <a:extLst>
                <a:ext uri="{FF2B5EF4-FFF2-40B4-BE49-F238E27FC236}">
                  <a16:creationId xmlns:a16="http://schemas.microsoft.com/office/drawing/2014/main" id="{799A6A43-1315-4301-BA90-3742B4CA6F01}"/>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46" name="그룹 99">
            <a:extLst>
              <a:ext uri="{FF2B5EF4-FFF2-40B4-BE49-F238E27FC236}">
                <a16:creationId xmlns:a16="http://schemas.microsoft.com/office/drawing/2014/main" id="{14FBE38F-6791-4534-9C7F-E5FC4EBE0C34}"/>
              </a:ext>
            </a:extLst>
          </p:cNvPr>
          <p:cNvGrpSpPr/>
          <p:nvPr userDrawn="1"/>
        </p:nvGrpSpPr>
        <p:grpSpPr>
          <a:xfrm>
            <a:off x="6604431" y="5825666"/>
            <a:ext cx="1706103" cy="448703"/>
            <a:chOff x="1172148" y="5704896"/>
            <a:chExt cx="1706103" cy="448703"/>
          </a:xfrm>
        </p:grpSpPr>
        <p:sp>
          <p:nvSpPr>
            <p:cNvPr id="47" name="Oval 20">
              <a:extLst>
                <a:ext uri="{FF2B5EF4-FFF2-40B4-BE49-F238E27FC236}">
                  <a16:creationId xmlns:a16="http://schemas.microsoft.com/office/drawing/2014/main" id="{DE5CBEB4-5221-4560-BA20-5B7423CE37E6}"/>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8" name="Oval 45">
              <a:extLst>
                <a:ext uri="{FF2B5EF4-FFF2-40B4-BE49-F238E27FC236}">
                  <a16:creationId xmlns:a16="http://schemas.microsoft.com/office/drawing/2014/main" id="{5D7AC624-8B71-4B8A-8968-361EB3920100}"/>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49" name="Oval 46">
              <a:extLst>
                <a:ext uri="{FF2B5EF4-FFF2-40B4-BE49-F238E27FC236}">
                  <a16:creationId xmlns:a16="http://schemas.microsoft.com/office/drawing/2014/main" id="{2054EE83-F252-4A8B-B69F-A4BE4F167F6D}"/>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0" name="Rounded Rectangle 2">
              <a:extLst>
                <a:ext uri="{FF2B5EF4-FFF2-40B4-BE49-F238E27FC236}">
                  <a16:creationId xmlns:a16="http://schemas.microsoft.com/office/drawing/2014/main" id="{D1848CAF-CCAB-4EF2-BE70-971384DE4665}"/>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1" name="Rounded Rectangle 8">
              <a:extLst>
                <a:ext uri="{FF2B5EF4-FFF2-40B4-BE49-F238E27FC236}">
                  <a16:creationId xmlns:a16="http://schemas.microsoft.com/office/drawing/2014/main" id="{E42C9D05-4FC5-4CE1-BA6B-A302BA896861}"/>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2" name="Rounded Rectangle 3">
              <a:extLst>
                <a:ext uri="{FF2B5EF4-FFF2-40B4-BE49-F238E27FC236}">
                  <a16:creationId xmlns:a16="http://schemas.microsoft.com/office/drawing/2014/main" id="{6EC8A3FE-8DBA-43BC-9637-0B30E0FD76AE}"/>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53" name="그룹 106">
            <a:extLst>
              <a:ext uri="{FF2B5EF4-FFF2-40B4-BE49-F238E27FC236}">
                <a16:creationId xmlns:a16="http://schemas.microsoft.com/office/drawing/2014/main" id="{9CFB75F3-2FF5-4FE9-A476-6CEE2DF67E07}"/>
              </a:ext>
            </a:extLst>
          </p:cNvPr>
          <p:cNvGrpSpPr/>
          <p:nvPr userDrawn="1"/>
        </p:nvGrpSpPr>
        <p:grpSpPr>
          <a:xfrm>
            <a:off x="9320573" y="5825666"/>
            <a:ext cx="1706103" cy="448703"/>
            <a:chOff x="1172148" y="5704896"/>
            <a:chExt cx="1706103" cy="448703"/>
          </a:xfrm>
        </p:grpSpPr>
        <p:sp>
          <p:nvSpPr>
            <p:cNvPr id="54" name="Oval 20">
              <a:extLst>
                <a:ext uri="{FF2B5EF4-FFF2-40B4-BE49-F238E27FC236}">
                  <a16:creationId xmlns:a16="http://schemas.microsoft.com/office/drawing/2014/main" id="{E50EC360-D0C4-4C08-8F61-8902777F2F21}"/>
                </a:ext>
              </a:extLst>
            </p:cNvPr>
            <p:cNvSpPr/>
            <p:nvPr/>
          </p:nvSpPr>
          <p:spPr>
            <a:xfrm>
              <a:off x="11721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5" name="Oval 45">
              <a:extLst>
                <a:ext uri="{FF2B5EF4-FFF2-40B4-BE49-F238E27FC236}">
                  <a16:creationId xmlns:a16="http://schemas.microsoft.com/office/drawing/2014/main" id="{1883D97F-8E28-47C0-8A2F-1E8F8994063D}"/>
                </a:ext>
              </a:extLst>
            </p:cNvPr>
            <p:cNvSpPr/>
            <p:nvPr/>
          </p:nvSpPr>
          <p:spPr>
            <a:xfrm>
              <a:off x="1812748" y="5716796"/>
              <a:ext cx="424902" cy="424902"/>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6" name="Oval 46">
              <a:extLst>
                <a:ext uri="{FF2B5EF4-FFF2-40B4-BE49-F238E27FC236}">
                  <a16:creationId xmlns:a16="http://schemas.microsoft.com/office/drawing/2014/main" id="{E9327789-7EAA-458A-B577-77EDE0B58AF0}"/>
                </a:ext>
              </a:extLst>
            </p:cNvPr>
            <p:cNvSpPr/>
            <p:nvPr/>
          </p:nvSpPr>
          <p:spPr>
            <a:xfrm>
              <a:off x="2429548" y="5704896"/>
              <a:ext cx="448703" cy="448703"/>
            </a:xfrm>
            <a:prstGeom prst="ellipse">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cs typeface="Arial" pitchFamily="34" charset="0"/>
              </a:endParaRPr>
            </a:p>
          </p:txBody>
        </p:sp>
        <p:sp>
          <p:nvSpPr>
            <p:cNvPr id="57" name="Rounded Rectangle 2">
              <a:extLst>
                <a:ext uri="{FF2B5EF4-FFF2-40B4-BE49-F238E27FC236}">
                  <a16:creationId xmlns:a16="http://schemas.microsoft.com/office/drawing/2014/main" id="{2D69E672-703B-4D98-B532-F677B80C730B}"/>
                </a:ext>
              </a:extLst>
            </p:cNvPr>
            <p:cNvSpPr/>
            <p:nvPr/>
          </p:nvSpPr>
          <p:spPr>
            <a:xfrm>
              <a:off x="1290568" y="5820708"/>
              <a:ext cx="217079" cy="217079"/>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Rounded Rectangle 8">
              <a:extLst>
                <a:ext uri="{FF2B5EF4-FFF2-40B4-BE49-F238E27FC236}">
                  <a16:creationId xmlns:a16="http://schemas.microsoft.com/office/drawing/2014/main" id="{43DDDC3B-1FBB-4157-ACE3-548390E7C39F}"/>
                </a:ext>
              </a:extLst>
            </p:cNvPr>
            <p:cNvSpPr/>
            <p:nvPr/>
          </p:nvSpPr>
          <p:spPr>
            <a:xfrm>
              <a:off x="2554784" y="5821763"/>
              <a:ext cx="216048" cy="216024"/>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9" name="Rounded Rectangle 3">
              <a:extLst>
                <a:ext uri="{FF2B5EF4-FFF2-40B4-BE49-F238E27FC236}">
                  <a16:creationId xmlns:a16="http://schemas.microsoft.com/office/drawing/2014/main" id="{0F7A12F7-CD03-46EC-9D73-8AE4AEFA34DA}"/>
                </a:ext>
              </a:extLst>
            </p:cNvPr>
            <p:cNvSpPr>
              <a:spLocks noChangeAspect="1"/>
            </p:cNvSpPr>
            <p:nvPr/>
          </p:nvSpPr>
          <p:spPr>
            <a:xfrm>
              <a:off x="1925620" y="5830555"/>
              <a:ext cx="216024" cy="216024"/>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EA00C50C-9DE3-4415-89A4-D76E721FBFE9}"/>
              </a:ext>
            </a:extLst>
          </p:cNvPr>
          <p:cNvSpPr>
            <a:spLocks noGrp="1"/>
          </p:cNvSpPr>
          <p:nvPr>
            <p:ph type="pic" idx="13" hasCustomPrompt="1"/>
          </p:nvPr>
        </p:nvSpPr>
        <p:spPr>
          <a:xfrm>
            <a:off x="900000" y="1538722"/>
            <a:ext cx="10392002" cy="2727360"/>
          </a:xfrm>
          <a:prstGeom prst="rect">
            <a:avLst/>
          </a:prstGeom>
          <a:solidFill>
            <a:schemeClr val="bg1">
              <a:lumMod val="95000"/>
            </a:schemeClr>
          </a:solidFill>
        </p:spPr>
        <p:txBody>
          <a:bodyPr anchor="ctr"/>
          <a:lstStyle>
            <a:lvl1pPr marL="0" indent="0" algn="ctr">
              <a:buNone/>
              <a:defRPr sz="16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3" name="Text Placeholder 9">
            <a:extLst>
              <a:ext uri="{FF2B5EF4-FFF2-40B4-BE49-F238E27FC236}">
                <a16:creationId xmlns:a16="http://schemas.microsoft.com/office/drawing/2014/main" id="{30C8FDB2-DCD9-459E-8313-5C629CBD922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82" r:id="rId8"/>
    <p:sldLayoutId id="2147483685" r:id="rId9"/>
    <p:sldLayoutId id="2147483684" r:id="rId10"/>
    <p:sldLayoutId id="2147483686" r:id="rId11"/>
    <p:sldLayoutId id="2147483687" r:id="rId12"/>
    <p:sldLayoutId id="2147483688" r:id="rId13"/>
    <p:sldLayoutId id="2147483672" r:id="rId14"/>
    <p:sldLayoutId id="2147483671"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xml"/><Relationship Id="rId1" Type="http://schemas.openxmlformats.org/officeDocument/2006/relationships/slideLayout" Target="../slideLayouts/slideLayout1.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image" Target="../media/image31.png"/><Relationship Id="rId7" Type="http://schemas.openxmlformats.org/officeDocument/2006/relationships/customXml" Target="../ink/ink15.xml"/><Relationship Id="rId2" Type="http://schemas.openxmlformats.org/officeDocument/2006/relationships/customXml" Target="../ink/ink11.xml"/><Relationship Id="rId1" Type="http://schemas.openxmlformats.org/officeDocument/2006/relationships/slideLayout" Target="../slideLayouts/slideLayout18.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customXml" Target="../ink/ink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31.png"/><Relationship Id="rId7" Type="http://schemas.openxmlformats.org/officeDocument/2006/relationships/customXml" Target="../ink/ink21.xml"/><Relationship Id="rId2" Type="http://schemas.openxmlformats.org/officeDocument/2006/relationships/customXml" Target="../ink/ink17.xml"/><Relationship Id="rId1" Type="http://schemas.openxmlformats.org/officeDocument/2006/relationships/slideLayout" Target="../slideLayouts/slideLayout18.xml"/><Relationship Id="rId6" Type="http://schemas.openxmlformats.org/officeDocument/2006/relationships/customXml" Target="../ink/ink20.xml"/><Relationship Id="rId5" Type="http://schemas.openxmlformats.org/officeDocument/2006/relationships/customXml" Target="../ink/ink19.xml"/><Relationship Id="rId4" Type="http://schemas.openxmlformats.org/officeDocument/2006/relationships/customXml" Target="../ink/ink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customXml" Target="../ink/ink28.xml"/><Relationship Id="rId3" Type="http://schemas.openxmlformats.org/officeDocument/2006/relationships/image" Target="../media/image31.png"/><Relationship Id="rId7" Type="http://schemas.openxmlformats.org/officeDocument/2006/relationships/customXml" Target="../ink/ink27.xml"/><Relationship Id="rId2" Type="http://schemas.openxmlformats.org/officeDocument/2006/relationships/customXml" Target="../ink/ink23.xml"/><Relationship Id="rId1" Type="http://schemas.openxmlformats.org/officeDocument/2006/relationships/slideLayout" Target="../slideLayouts/slideLayout18.xml"/><Relationship Id="rId6" Type="http://schemas.openxmlformats.org/officeDocument/2006/relationships/customXml" Target="../ink/ink26.xml"/><Relationship Id="rId5" Type="http://schemas.openxmlformats.org/officeDocument/2006/relationships/customXml" Target="../ink/ink25.xml"/><Relationship Id="rId4" Type="http://schemas.openxmlformats.org/officeDocument/2006/relationships/customXml" Target="../ink/ink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towardsdatascience.com/predicting-house-prices-with-machine-learning-62d5bcd0d68f" TargetMode="External"/><Relationship Id="rId2" Type="http://schemas.openxmlformats.org/officeDocument/2006/relationships/hyperlink" Target="https://medium.com/codex/house-price-prediction-with-machine-learning-in-python-cf9df744f7ff" TargetMode="External"/><Relationship Id="rId1" Type="http://schemas.openxmlformats.org/officeDocument/2006/relationships/slideLayout" Target="../slideLayouts/slideLayout3.xml"/><Relationship Id="rId4" Type="http://schemas.openxmlformats.org/officeDocument/2006/relationships/hyperlink" Target="https://www.youtube.com/watch?v=ta3Wd6Q5Byc"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3.xml"/><Relationship Id="rId1" Type="http://schemas.openxmlformats.org/officeDocument/2006/relationships/slideLayout" Target="../slideLayouts/slideLayout5.xml"/><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14.png"/><Relationship Id="rId7" Type="http://schemas.openxmlformats.org/officeDocument/2006/relationships/customXml" Target="../ink/ink9.xml"/><Relationship Id="rId2" Type="http://schemas.openxmlformats.org/officeDocument/2006/relationships/customXml" Target="../ink/ink5.xml"/><Relationship Id="rId1" Type="http://schemas.openxmlformats.org/officeDocument/2006/relationships/slideLayout" Target="../slideLayouts/slideLayout18.xml"/><Relationship Id="rId6" Type="http://schemas.openxmlformats.org/officeDocument/2006/relationships/customXml" Target="../ink/ink8.xml"/><Relationship Id="rId5" Type="http://schemas.openxmlformats.org/officeDocument/2006/relationships/customXml" Target="../ink/ink7.xml"/><Relationship Id="rId4" Type="http://schemas.openxmlformats.org/officeDocument/2006/relationships/customXml" Target="../ink/ink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9BAAF25-706D-442C-9871-DFBC2C721BF5}"/>
                  </a:ext>
                </a:extLst>
              </p14:cNvPr>
              <p14:cNvContentPartPr/>
              <p14:nvPr/>
            </p14:nvContentPartPr>
            <p14:xfrm>
              <a:off x="8393267" y="3272286"/>
              <a:ext cx="360" cy="360"/>
            </p14:xfrm>
          </p:contentPart>
        </mc:Choice>
        <mc:Fallback xmlns="">
          <p:pic>
            <p:nvPicPr>
              <p:cNvPr id="2" name="Ink 1">
                <a:extLst>
                  <a:ext uri="{FF2B5EF4-FFF2-40B4-BE49-F238E27FC236}">
                    <a16:creationId xmlns:a16="http://schemas.microsoft.com/office/drawing/2014/main" id="{79BAAF25-706D-442C-9871-DFBC2C721BF5}"/>
                  </a:ext>
                </a:extLst>
              </p:cNvPr>
              <p:cNvPicPr/>
              <p:nvPr/>
            </p:nvPicPr>
            <p:blipFill>
              <a:blip r:embed="rId3"/>
              <a:stretch>
                <a:fillRect/>
              </a:stretch>
            </p:blipFill>
            <p:spPr>
              <a:xfrm>
                <a:off x="8384267" y="32632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13C6DFA-2BFD-487B-BEB3-D1C505B3B1FB}"/>
                  </a:ext>
                </a:extLst>
              </p14:cNvPr>
              <p14:cNvContentPartPr/>
              <p14:nvPr/>
            </p14:nvContentPartPr>
            <p14:xfrm>
              <a:off x="8450507" y="3397206"/>
              <a:ext cx="360" cy="360"/>
            </p14:xfrm>
          </p:contentPart>
        </mc:Choice>
        <mc:Fallback xmlns="">
          <p:pic>
            <p:nvPicPr>
              <p:cNvPr id="3" name="Ink 2">
                <a:extLst>
                  <a:ext uri="{FF2B5EF4-FFF2-40B4-BE49-F238E27FC236}">
                    <a16:creationId xmlns:a16="http://schemas.microsoft.com/office/drawing/2014/main" id="{513C6DFA-2BFD-487B-BEB3-D1C505B3B1FB}"/>
                  </a:ext>
                </a:extLst>
              </p:cNvPr>
              <p:cNvPicPr/>
              <p:nvPr/>
            </p:nvPicPr>
            <p:blipFill>
              <a:blip r:embed="rId3"/>
              <a:stretch>
                <a:fillRect/>
              </a:stretch>
            </p:blipFill>
            <p:spPr>
              <a:xfrm>
                <a:off x="8441867" y="3388206"/>
                <a:ext cx="18000" cy="18000"/>
              </a:xfrm>
              <a:prstGeom prst="rect">
                <a:avLst/>
              </a:prstGeom>
            </p:spPr>
          </p:pic>
        </mc:Fallback>
      </mc:AlternateContent>
      <p:sp>
        <p:nvSpPr>
          <p:cNvPr id="10" name="TextBox 9">
            <a:extLst>
              <a:ext uri="{FF2B5EF4-FFF2-40B4-BE49-F238E27FC236}">
                <a16:creationId xmlns:a16="http://schemas.microsoft.com/office/drawing/2014/main" id="{C9B809C6-969F-4906-8660-2AB3018782AF}"/>
              </a:ext>
            </a:extLst>
          </p:cNvPr>
          <p:cNvSpPr txBox="1"/>
          <p:nvPr/>
        </p:nvSpPr>
        <p:spPr>
          <a:xfrm>
            <a:off x="2433637" y="5207988"/>
            <a:ext cx="7324725" cy="1477328"/>
          </a:xfrm>
          <a:prstGeom prst="rect">
            <a:avLst/>
          </a:prstGeom>
          <a:noFill/>
        </p:spPr>
        <p:txBody>
          <a:bodyPr wrap="square">
            <a:spAutoFit/>
          </a:bodyPr>
          <a:lstStyle/>
          <a:p>
            <a:pPr algn="ctr"/>
            <a:r>
              <a:rPr lang="en-US" altLang="ko-KR" sz="5400" dirty="0">
                <a:solidFill>
                  <a:schemeClr val="bg1"/>
                </a:solidFill>
                <a:latin typeface="+mj-lt"/>
                <a:cs typeface="Arial" pitchFamily="34" charset="0"/>
              </a:rPr>
              <a:t>Real Estate Market in DC</a:t>
            </a:r>
          </a:p>
          <a:p>
            <a:pPr algn="ctr"/>
            <a:r>
              <a:rPr lang="en-US" altLang="ko-KR" dirty="0">
                <a:solidFill>
                  <a:schemeClr val="bg1"/>
                </a:solidFill>
                <a:latin typeface="+mj-lt"/>
                <a:cs typeface="Arial" pitchFamily="34" charset="0"/>
              </a:rPr>
              <a:t>CAPSTONE PROJECT SPRING 2022</a:t>
            </a:r>
          </a:p>
          <a:p>
            <a:pPr algn="ctr"/>
            <a:r>
              <a:rPr lang="en-US" altLang="ko-KR" dirty="0">
                <a:solidFill>
                  <a:schemeClr val="bg1"/>
                </a:solidFill>
                <a:latin typeface="+mj-lt"/>
                <a:cs typeface="Arial" pitchFamily="34" charset="0"/>
              </a:rPr>
              <a:t>Tchuissi Mbu Nyamsi </a:t>
            </a:r>
            <a:endParaRPr lang="ko-KR" altLang="en-US" dirty="0">
              <a:solidFill>
                <a:schemeClr val="bg1"/>
              </a:solidFill>
              <a:latin typeface="+mj-lt"/>
              <a:cs typeface="Arial" pitchFamily="34" charset="0"/>
            </a:endParaRPr>
          </a:p>
        </p:txBody>
      </p:sp>
    </p:spTree>
    <p:extLst>
      <p:ext uri="{BB962C8B-B14F-4D97-AF65-F5344CB8AC3E}">
        <p14:creationId xmlns:p14="http://schemas.microsoft.com/office/powerpoint/2010/main" val="126376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3074" name="Picture 2" descr="image">
            <a:extLst>
              <a:ext uri="{FF2B5EF4-FFF2-40B4-BE49-F238E27FC236}">
                <a16:creationId xmlns:a16="http://schemas.microsoft.com/office/drawing/2014/main" id="{C8DF4E01-EF36-4A75-8049-C68AEB8D82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12" y="2399356"/>
            <a:ext cx="5790976" cy="44283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a:extLst>
              <a:ext uri="{FF2B5EF4-FFF2-40B4-BE49-F238E27FC236}">
                <a16:creationId xmlns:a16="http://schemas.microsoft.com/office/drawing/2014/main" id="{71A5DAC4-E54C-42CE-89AC-1AF988E66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414" y="1102339"/>
            <a:ext cx="5897993" cy="404501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8B83CBB-174B-4003-9606-3FBF7836C653}"/>
              </a:ext>
            </a:extLst>
          </p:cNvPr>
          <p:cNvSpPr txBox="1"/>
          <p:nvPr/>
        </p:nvSpPr>
        <p:spPr>
          <a:xfrm>
            <a:off x="1941816" y="1137877"/>
            <a:ext cx="5716920" cy="1449628"/>
          </a:xfrm>
          <a:prstGeom prst="rect">
            <a:avLst/>
          </a:prstGeom>
          <a:noFill/>
        </p:spPr>
        <p:txBody>
          <a:bodyPr wrap="square" rtlCol="0">
            <a:spAutoFit/>
          </a:bodyPr>
          <a:lstStyle/>
          <a:p>
            <a:pPr algn="l"/>
            <a:r>
              <a:rPr lang="en-US" sz="1470" b="1" i="0" dirty="0">
                <a:solidFill>
                  <a:srgbClr val="212121"/>
                </a:solidFill>
                <a:effectLst/>
                <a:latin typeface="Calibri" panose="020F0502020204030204" pitchFamily="34" charset="0"/>
                <a:cs typeface="Calibri" panose="020F0502020204030204" pitchFamily="34" charset="0"/>
              </a:rPr>
              <a:t>The four most common roof types are:</a:t>
            </a:r>
          </a:p>
          <a:p>
            <a:pPr algn="l">
              <a:buFont typeface="Arial" panose="020B0604020202020204" pitchFamily="34" charset="0"/>
              <a:buChar char="•"/>
            </a:pPr>
            <a:r>
              <a:rPr lang="en-US" sz="1470" b="1" i="0" dirty="0">
                <a:solidFill>
                  <a:srgbClr val="212121"/>
                </a:solidFill>
                <a:effectLst/>
                <a:latin typeface="Calibri" panose="020F0502020204030204" pitchFamily="34" charset="0"/>
                <a:cs typeface="Calibri" panose="020F0502020204030204" pitchFamily="34" charset="0"/>
              </a:rPr>
              <a:t>Built up (29.7%)</a:t>
            </a:r>
          </a:p>
          <a:p>
            <a:pPr algn="l">
              <a:buFont typeface="Arial" panose="020B0604020202020204" pitchFamily="34" charset="0"/>
              <a:buChar char="•"/>
            </a:pPr>
            <a:r>
              <a:rPr lang="en-US" sz="1470" b="1" i="0" dirty="0">
                <a:solidFill>
                  <a:srgbClr val="212121"/>
                </a:solidFill>
                <a:effectLst/>
                <a:latin typeface="Calibri" panose="020F0502020204030204" pitchFamily="34" charset="0"/>
                <a:cs typeface="Calibri" panose="020F0502020204030204" pitchFamily="34" charset="0"/>
              </a:rPr>
              <a:t>Comp Shingle (28.7%)</a:t>
            </a:r>
          </a:p>
          <a:p>
            <a:pPr algn="l">
              <a:buFont typeface="Arial" panose="020B0604020202020204" pitchFamily="34" charset="0"/>
              <a:buChar char="•"/>
            </a:pPr>
            <a:r>
              <a:rPr lang="en-US" sz="1470" b="1" i="0" dirty="0">
                <a:solidFill>
                  <a:srgbClr val="212121"/>
                </a:solidFill>
                <a:effectLst/>
                <a:latin typeface="Calibri" panose="020F0502020204030204" pitchFamily="34" charset="0"/>
                <a:cs typeface="Calibri" panose="020F0502020204030204" pitchFamily="34" charset="0"/>
              </a:rPr>
              <a:t>Metal-</a:t>
            </a:r>
            <a:r>
              <a:rPr lang="en-US" sz="1470" b="1" i="0" dirty="0" err="1">
                <a:solidFill>
                  <a:srgbClr val="212121"/>
                </a:solidFill>
                <a:effectLst/>
                <a:latin typeface="Calibri" panose="020F0502020204030204" pitchFamily="34" charset="0"/>
                <a:cs typeface="Calibri" panose="020F0502020204030204" pitchFamily="34" charset="0"/>
              </a:rPr>
              <a:t>sms</a:t>
            </a:r>
            <a:r>
              <a:rPr lang="en-US" sz="1470" b="1" i="0" dirty="0">
                <a:solidFill>
                  <a:srgbClr val="212121"/>
                </a:solidFill>
                <a:effectLst/>
                <a:latin typeface="Calibri" panose="020F0502020204030204" pitchFamily="34" charset="0"/>
                <a:cs typeface="Calibri" panose="020F0502020204030204" pitchFamily="34" charset="0"/>
              </a:rPr>
              <a:t> (27.7%) </a:t>
            </a:r>
            <a:r>
              <a:rPr lang="en-US" sz="1470" b="1" i="0">
                <a:solidFill>
                  <a:srgbClr val="212121"/>
                </a:solidFill>
                <a:effectLst/>
                <a:latin typeface="Calibri" panose="020F0502020204030204" pitchFamily="34" charset="0"/>
                <a:cs typeface="Calibri" panose="020F0502020204030204" pitchFamily="34" charset="0"/>
              </a:rPr>
              <a:t>(standing seam metal)</a:t>
            </a:r>
            <a:endParaRPr lang="en-US" sz="1470" b="1" i="0" dirty="0">
              <a:solidFill>
                <a:srgbClr val="21212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70" b="1" i="0" dirty="0">
                <a:solidFill>
                  <a:srgbClr val="212121"/>
                </a:solidFill>
                <a:effectLst/>
                <a:latin typeface="Calibri" panose="020F0502020204030204" pitchFamily="34" charset="0"/>
                <a:cs typeface="Calibri" panose="020F0502020204030204" pitchFamily="34" charset="0"/>
              </a:rPr>
              <a:t>Slate (10.1%)</a:t>
            </a:r>
          </a:p>
          <a:p>
            <a:pPr marL="380990" indent="-380990">
              <a:buFont typeface="Arial" panose="020B0604020202020204" pitchFamily="34" charset="0"/>
              <a:buChar char="•"/>
            </a:pPr>
            <a:endParaRPr lang="en-US" sz="147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DE3726E8-5076-44CA-8BAB-A6E5BD122AC5}"/>
              </a:ext>
            </a:extLst>
          </p:cNvPr>
          <p:cNvSpPr txBox="1"/>
          <p:nvPr/>
        </p:nvSpPr>
        <p:spPr>
          <a:xfrm>
            <a:off x="6644643" y="5380814"/>
            <a:ext cx="4866557" cy="1446935"/>
          </a:xfrm>
          <a:prstGeom prst="rect">
            <a:avLst/>
          </a:prstGeom>
          <a:noFill/>
        </p:spPr>
        <p:txBody>
          <a:bodyPr wrap="square" rtlCol="0">
            <a:spAutoFit/>
          </a:bodyPr>
          <a:lstStyle/>
          <a:p>
            <a:pPr algn="l"/>
            <a:r>
              <a:rPr lang="en-US" sz="1467" b="1" dirty="0">
                <a:solidFill>
                  <a:srgbClr val="212121"/>
                </a:solidFill>
                <a:latin typeface="Calibri" panose="020F0502020204030204" pitchFamily="34" charset="0"/>
                <a:cs typeface="Calibri" panose="020F0502020204030204" pitchFamily="34" charset="0"/>
              </a:rPr>
              <a:t>Most of the houses have:</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2 bathrooms (35.8%)</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1 bathroom (30.6%)</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3 bathrooms (22.4%)</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4 bathrooms (8.8%)</a:t>
            </a:r>
          </a:p>
          <a:p>
            <a:endParaRPr lang="en-US" sz="1467"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285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4098" name="Picture 2" descr="image">
            <a:extLst>
              <a:ext uri="{FF2B5EF4-FFF2-40B4-BE49-F238E27FC236}">
                <a16:creationId xmlns:a16="http://schemas.microsoft.com/office/drawing/2014/main" id="{3E2D0EAF-EBD9-470F-99DB-71A392D35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19" y="2618425"/>
            <a:ext cx="5862710" cy="407568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a:extLst>
              <a:ext uri="{FF2B5EF4-FFF2-40B4-BE49-F238E27FC236}">
                <a16:creationId xmlns:a16="http://schemas.microsoft.com/office/drawing/2014/main" id="{005F9EDE-8F60-4CEC-BEA8-B67900A57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900" y="1126020"/>
            <a:ext cx="5839789" cy="40050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3FE6E92-15CC-47CA-A6BE-D9890F82CEBC}"/>
              </a:ext>
            </a:extLst>
          </p:cNvPr>
          <p:cNvSpPr txBox="1"/>
          <p:nvPr/>
        </p:nvSpPr>
        <p:spPr>
          <a:xfrm>
            <a:off x="1941816" y="1403330"/>
            <a:ext cx="5716920" cy="1221168"/>
          </a:xfrm>
          <a:prstGeom prst="rect">
            <a:avLst/>
          </a:prstGeom>
          <a:noFill/>
        </p:spPr>
        <p:txBody>
          <a:bodyPr wrap="square" rtlCol="0">
            <a:spAutoFit/>
          </a:bodyPr>
          <a:lstStyle/>
          <a:p>
            <a:pPr algn="l"/>
            <a:r>
              <a:rPr lang="en-US" sz="1467" b="1" dirty="0">
                <a:solidFill>
                  <a:srgbClr val="212121"/>
                </a:solidFill>
                <a:latin typeface="Calibri" panose="020F0502020204030204" pitchFamily="34" charset="0"/>
                <a:cs typeface="Calibri" panose="020F0502020204030204" pitchFamily="34" charset="0"/>
              </a:rPr>
              <a:t>The most common rooms numbers are:</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6 rooms (31.4%)</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7 rooms (20.2%)</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8 rooms (15.9%)</a:t>
            </a: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378178B8-3403-4B59-8EE5-22F224CFD56E}"/>
              </a:ext>
            </a:extLst>
          </p:cNvPr>
          <p:cNvSpPr txBox="1"/>
          <p:nvPr/>
        </p:nvSpPr>
        <p:spPr>
          <a:xfrm>
            <a:off x="6654515" y="5331261"/>
            <a:ext cx="4866557" cy="1221168"/>
          </a:xfrm>
          <a:prstGeom prst="rect">
            <a:avLst/>
          </a:prstGeom>
          <a:noFill/>
        </p:spPr>
        <p:txBody>
          <a:bodyPr wrap="square" rtlCol="0">
            <a:spAutoFit/>
          </a:bodyPr>
          <a:lstStyle/>
          <a:p>
            <a:pPr algn="l"/>
            <a:r>
              <a:rPr lang="en-US" sz="1467" b="1" dirty="0">
                <a:solidFill>
                  <a:srgbClr val="212121"/>
                </a:solidFill>
                <a:latin typeface="Calibri" panose="020F0502020204030204" pitchFamily="34" charset="0"/>
                <a:cs typeface="Calibri" panose="020F0502020204030204" pitchFamily="34" charset="0"/>
              </a:rPr>
              <a:t>The most common bedrooms numbers are:</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3 bedrooms (48.3%)</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4 bedrooms (25%)</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2 bedrooms (13.5%)</a:t>
            </a:r>
          </a:p>
          <a:p>
            <a:endParaRPr lang="en-US" sz="1467"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581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7" name="TextBox 16">
            <a:extLst>
              <a:ext uri="{FF2B5EF4-FFF2-40B4-BE49-F238E27FC236}">
                <a16:creationId xmlns:a16="http://schemas.microsoft.com/office/drawing/2014/main" id="{E3FE6E92-15CC-47CA-A6BE-D9890F82CEBC}"/>
              </a:ext>
            </a:extLst>
          </p:cNvPr>
          <p:cNvSpPr txBox="1"/>
          <p:nvPr/>
        </p:nvSpPr>
        <p:spPr>
          <a:xfrm>
            <a:off x="770562" y="3429000"/>
            <a:ext cx="3503487" cy="1395318"/>
          </a:xfrm>
          <a:prstGeom prst="rect">
            <a:avLst/>
          </a:prstGeom>
          <a:noFill/>
        </p:spPr>
        <p:txBody>
          <a:bodyPr wrap="square" rtlCol="0">
            <a:spAutoFit/>
          </a:bodyPr>
          <a:lstStyle/>
          <a:p>
            <a:pPr algn="l"/>
            <a:r>
              <a:rPr lang="en-US" sz="1400" b="1" i="0" dirty="0">
                <a:solidFill>
                  <a:srgbClr val="212121"/>
                </a:solidFill>
                <a:effectLst/>
                <a:latin typeface="Roboto" panose="02000000000000000000" pitchFamily="2" charset="0"/>
              </a:rPr>
              <a:t>The most common stories numbers are:</a:t>
            </a:r>
          </a:p>
          <a:p>
            <a:pPr algn="l">
              <a:buFont typeface="Arial" panose="020B0604020202020204" pitchFamily="34" charset="0"/>
              <a:buChar char="•"/>
            </a:pPr>
            <a:r>
              <a:rPr lang="en-US" sz="1400" b="1" i="0" dirty="0">
                <a:solidFill>
                  <a:srgbClr val="212121"/>
                </a:solidFill>
                <a:effectLst/>
                <a:latin typeface="Roboto" panose="02000000000000000000" pitchFamily="2" charset="0"/>
              </a:rPr>
              <a:t>2 stories (73.9%)</a:t>
            </a:r>
          </a:p>
          <a:p>
            <a:pPr algn="l">
              <a:buFont typeface="Arial" panose="020B0604020202020204" pitchFamily="34" charset="0"/>
              <a:buChar char="•"/>
            </a:pPr>
            <a:r>
              <a:rPr lang="en-US" sz="1400" b="1" i="0" dirty="0">
                <a:solidFill>
                  <a:srgbClr val="212121"/>
                </a:solidFill>
                <a:effectLst/>
                <a:latin typeface="Roboto" panose="02000000000000000000" pitchFamily="2" charset="0"/>
              </a:rPr>
              <a:t>3 stories (9.4%)</a:t>
            </a:r>
          </a:p>
          <a:p>
            <a:pPr algn="l">
              <a:buFont typeface="Arial" panose="020B0604020202020204" pitchFamily="34" charset="0"/>
              <a:buChar char="•"/>
            </a:pPr>
            <a:r>
              <a:rPr lang="en-US" sz="1400" b="1" i="0" dirty="0">
                <a:solidFill>
                  <a:srgbClr val="212121"/>
                </a:solidFill>
                <a:effectLst/>
                <a:latin typeface="Roboto" panose="02000000000000000000" pitchFamily="2" charset="0"/>
              </a:rPr>
              <a:t>2.5 stories (5.9%)</a:t>
            </a:r>
          </a:p>
          <a:p>
            <a:pPr marL="380990" indent="-380990">
              <a:buFont typeface="Arial" panose="020B0604020202020204" pitchFamily="34" charset="0"/>
              <a:buChar char="•"/>
            </a:pPr>
            <a:endParaRPr lang="en-US" sz="1400" b="1" dirty="0">
              <a:latin typeface="Calibri" panose="020F0502020204030204" pitchFamily="34" charset="0"/>
              <a:cs typeface="Calibri" panose="020F0502020204030204" pitchFamily="34" charset="0"/>
            </a:endParaRP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B7BD9EEC-4D01-4B13-B45A-FAA6C69CB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8426" y="1357538"/>
            <a:ext cx="7131494" cy="494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046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14" name="Picture 13" descr="Chart, bar chart&#10;&#10;Description automatically generated">
            <a:extLst>
              <a:ext uri="{FF2B5EF4-FFF2-40B4-BE49-F238E27FC236}">
                <a16:creationId xmlns:a16="http://schemas.microsoft.com/office/drawing/2014/main" id="{E829F03D-4DCB-44D3-A14E-2F46FCE0E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003" y="2645861"/>
            <a:ext cx="5817825" cy="4106239"/>
          </a:xfrm>
          <a:prstGeom prst="rect">
            <a:avLst/>
          </a:prstGeom>
        </p:spPr>
      </p:pic>
      <p:pic>
        <p:nvPicPr>
          <p:cNvPr id="15" name="Picture 14" descr="Chart, bar chart&#10;&#10;Description automatically generated">
            <a:extLst>
              <a:ext uri="{FF2B5EF4-FFF2-40B4-BE49-F238E27FC236}">
                <a16:creationId xmlns:a16="http://schemas.microsoft.com/office/drawing/2014/main" id="{AF42F76A-BFAA-4769-B8C5-80E7AAEB64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4941" y="1102339"/>
            <a:ext cx="6034316" cy="4106239"/>
          </a:xfrm>
          <a:prstGeom prst="rect">
            <a:avLst/>
          </a:prstGeom>
        </p:spPr>
      </p:pic>
      <p:sp>
        <p:nvSpPr>
          <p:cNvPr id="16" name="TextBox 15">
            <a:extLst>
              <a:ext uri="{FF2B5EF4-FFF2-40B4-BE49-F238E27FC236}">
                <a16:creationId xmlns:a16="http://schemas.microsoft.com/office/drawing/2014/main" id="{CC1060BF-0FD8-41CF-8CFC-8A8D7B628B9E}"/>
              </a:ext>
            </a:extLst>
          </p:cNvPr>
          <p:cNvSpPr txBox="1"/>
          <p:nvPr/>
        </p:nvSpPr>
        <p:spPr>
          <a:xfrm>
            <a:off x="1400881" y="2064273"/>
            <a:ext cx="4866557" cy="318100"/>
          </a:xfrm>
          <a:prstGeom prst="rect">
            <a:avLst/>
          </a:prstGeom>
          <a:noFill/>
        </p:spPr>
        <p:txBody>
          <a:bodyPr wrap="square" rtlCol="0">
            <a:spAutoFit/>
          </a:bodyPr>
          <a:lstStyle/>
          <a:p>
            <a:r>
              <a:rPr lang="en-US" sz="1467" b="1" dirty="0">
                <a:latin typeface="Calibri" panose="020F0502020204030204" pitchFamily="34" charset="0"/>
                <a:cs typeface="Calibri" panose="020F0502020204030204" pitchFamily="34" charset="0"/>
              </a:rPr>
              <a:t>2021 (8935), 2020 (6650) and 2019 (5857) are the top years</a:t>
            </a:r>
          </a:p>
        </p:txBody>
      </p:sp>
      <p:sp>
        <p:nvSpPr>
          <p:cNvPr id="19" name="TextBox 18">
            <a:extLst>
              <a:ext uri="{FF2B5EF4-FFF2-40B4-BE49-F238E27FC236}">
                <a16:creationId xmlns:a16="http://schemas.microsoft.com/office/drawing/2014/main" id="{A139F762-9337-4A1C-8CC8-95A2F4C7C718}"/>
              </a:ext>
            </a:extLst>
          </p:cNvPr>
          <p:cNvSpPr txBox="1"/>
          <p:nvPr/>
        </p:nvSpPr>
        <p:spPr>
          <a:xfrm>
            <a:off x="6885674" y="5380853"/>
            <a:ext cx="4866557" cy="543867"/>
          </a:xfrm>
          <a:prstGeom prst="rect">
            <a:avLst/>
          </a:prstGeom>
          <a:noFill/>
        </p:spPr>
        <p:txBody>
          <a:bodyPr wrap="square" rtlCol="0">
            <a:spAutoFit/>
          </a:bodyPr>
          <a:lstStyle/>
          <a:p>
            <a:r>
              <a:rPr lang="en-US" sz="1467" b="1" dirty="0">
                <a:latin typeface="Calibri" panose="020F0502020204030204" pitchFamily="34" charset="0"/>
                <a:cs typeface="Calibri" panose="020F0502020204030204" pitchFamily="34" charset="0"/>
              </a:rPr>
              <a:t>More houses sold in January (10294), July (8217) and June (8062)</a:t>
            </a:r>
          </a:p>
        </p:txBody>
      </p:sp>
    </p:spTree>
    <p:extLst>
      <p:ext uri="{BB962C8B-B14F-4D97-AF65-F5344CB8AC3E}">
        <p14:creationId xmlns:p14="http://schemas.microsoft.com/office/powerpoint/2010/main" val="2205907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7" name="TextBox 16">
            <a:extLst>
              <a:ext uri="{FF2B5EF4-FFF2-40B4-BE49-F238E27FC236}">
                <a16:creationId xmlns:a16="http://schemas.microsoft.com/office/drawing/2014/main" id="{E3FE6E92-15CC-47CA-A6BE-D9890F82CEBC}"/>
              </a:ext>
            </a:extLst>
          </p:cNvPr>
          <p:cNvSpPr txBox="1"/>
          <p:nvPr/>
        </p:nvSpPr>
        <p:spPr>
          <a:xfrm>
            <a:off x="1826931" y="980580"/>
            <a:ext cx="5716920" cy="2124236"/>
          </a:xfrm>
          <a:prstGeom prst="rect">
            <a:avLst/>
          </a:prstGeom>
          <a:noFill/>
        </p:spPr>
        <p:txBody>
          <a:bodyPr wrap="square" rtlCol="0">
            <a:spAutoFit/>
          </a:bodyPr>
          <a:lstStyle/>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2014-2015: +8,2 %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2015-2016: +12 %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2016-2017: + 15,7%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2017-2018: + 7,9%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2018-2019: + 7,4%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2019-2020: + 13,5%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2020-2021: + 34,4% </a:t>
            </a: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378178B8-3403-4B59-8EE5-22F224CFD56E}"/>
              </a:ext>
            </a:extLst>
          </p:cNvPr>
          <p:cNvSpPr txBox="1"/>
          <p:nvPr/>
        </p:nvSpPr>
        <p:spPr>
          <a:xfrm>
            <a:off x="6818902" y="5140310"/>
            <a:ext cx="4866557" cy="1446935"/>
          </a:xfrm>
          <a:prstGeom prst="rect">
            <a:avLst/>
          </a:prstGeom>
          <a:noFill/>
        </p:spPr>
        <p:txBody>
          <a:bodyPr wrap="square" rtlCol="0">
            <a:spAutoFit/>
          </a:bodyPr>
          <a:lstStyle/>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2021: $726,258  (+8,4 %)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2020: $670,103 (+ 7,3 %)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2019: $624,484  (+ 2%)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2018: $612,418 (+ 3,8%) </a:t>
            </a:r>
          </a:p>
          <a:p>
            <a:pPr marL="380990" indent="-380990">
              <a:buFont typeface="Arial" panose="020B0604020202020204" pitchFamily="34" charset="0"/>
              <a:buChar char="•"/>
            </a:pPr>
            <a:r>
              <a:rPr lang="en-US" sz="1467" b="1" dirty="0">
                <a:latin typeface="Calibri" panose="020F0502020204030204" pitchFamily="34" charset="0"/>
                <a:cs typeface="Calibri" panose="020F0502020204030204" pitchFamily="34" charset="0"/>
              </a:rPr>
              <a:t>2017: $589,815  </a:t>
            </a:r>
          </a:p>
          <a:p>
            <a:endParaRPr lang="en-US" sz="1467" b="1" dirty="0">
              <a:latin typeface="Calibri" panose="020F0502020204030204" pitchFamily="34" charset="0"/>
              <a:cs typeface="Calibri" panose="020F0502020204030204" pitchFamily="34" charset="0"/>
            </a:endParaRPr>
          </a:p>
        </p:txBody>
      </p:sp>
      <p:pic>
        <p:nvPicPr>
          <p:cNvPr id="14" name="Picture 13" descr="Chart, bar chart&#10;&#10;Description automatically generated">
            <a:extLst>
              <a:ext uri="{FF2B5EF4-FFF2-40B4-BE49-F238E27FC236}">
                <a16:creationId xmlns:a16="http://schemas.microsoft.com/office/drawing/2014/main" id="{683ED883-CB0E-4215-B13E-647809C4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9" y="2574791"/>
            <a:ext cx="6068561" cy="4283209"/>
          </a:xfrm>
          <a:prstGeom prst="rect">
            <a:avLst/>
          </a:prstGeom>
        </p:spPr>
      </p:pic>
      <p:pic>
        <p:nvPicPr>
          <p:cNvPr id="15" name="Picture 14" descr="Chart, bar chart&#10;&#10;Description automatically generated">
            <a:extLst>
              <a:ext uri="{FF2B5EF4-FFF2-40B4-BE49-F238E27FC236}">
                <a16:creationId xmlns:a16="http://schemas.microsoft.com/office/drawing/2014/main" id="{208AE216-FBD5-48BC-A7E3-9AF511568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33" y="1102339"/>
            <a:ext cx="5716920" cy="3965450"/>
          </a:xfrm>
          <a:prstGeom prst="rect">
            <a:avLst/>
          </a:prstGeom>
        </p:spPr>
      </p:pic>
    </p:spTree>
    <p:extLst>
      <p:ext uri="{BB962C8B-B14F-4D97-AF65-F5344CB8AC3E}">
        <p14:creationId xmlns:p14="http://schemas.microsoft.com/office/powerpoint/2010/main" val="200648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17" name="TextBox 16">
            <a:extLst>
              <a:ext uri="{FF2B5EF4-FFF2-40B4-BE49-F238E27FC236}">
                <a16:creationId xmlns:a16="http://schemas.microsoft.com/office/drawing/2014/main" id="{E3FE6E92-15CC-47CA-A6BE-D9890F82CEBC}"/>
              </a:ext>
            </a:extLst>
          </p:cNvPr>
          <p:cNvSpPr txBox="1"/>
          <p:nvPr/>
        </p:nvSpPr>
        <p:spPr>
          <a:xfrm>
            <a:off x="1826931" y="980580"/>
            <a:ext cx="3618372" cy="1302985"/>
          </a:xfrm>
          <a:prstGeom prst="rect">
            <a:avLst/>
          </a:prstGeom>
          <a:noFill/>
        </p:spPr>
        <p:txBody>
          <a:bodyPr wrap="square" rtlCol="0">
            <a:spAutoFit/>
          </a:bodyPr>
          <a:lstStyle/>
          <a:p>
            <a:pPr algn="l"/>
            <a:r>
              <a:rPr lang="en-US" sz="1600" b="1" i="0" dirty="0">
                <a:solidFill>
                  <a:srgbClr val="212121"/>
                </a:solidFill>
                <a:effectLst/>
                <a:latin typeface="Roboto" panose="02000000000000000000" pitchFamily="2" charset="0"/>
              </a:rPr>
              <a:t>GBA, BATHRM and ROOMS have a linear correlation with the price.</a:t>
            </a:r>
          </a:p>
          <a:p>
            <a:pPr algn="l"/>
            <a:r>
              <a:rPr lang="en-US" sz="1600" b="1" dirty="0">
                <a:solidFill>
                  <a:srgbClr val="212121"/>
                </a:solidFill>
                <a:latin typeface="Roboto" panose="02000000000000000000" pitchFamily="2" charset="0"/>
              </a:rPr>
              <a:t>There is no linear correlation for ROOF</a:t>
            </a:r>
            <a:endParaRPr lang="en-US" sz="1600" b="1" i="0" dirty="0">
              <a:solidFill>
                <a:srgbClr val="212121"/>
              </a:solidFill>
              <a:effectLst/>
              <a:latin typeface="Roboto" panose="02000000000000000000" pitchFamily="2" charset="0"/>
            </a:endParaRP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378178B8-3403-4B59-8EE5-22F224CFD56E}"/>
              </a:ext>
            </a:extLst>
          </p:cNvPr>
          <p:cNvSpPr txBox="1"/>
          <p:nvPr/>
        </p:nvSpPr>
        <p:spPr>
          <a:xfrm>
            <a:off x="7548368" y="5039459"/>
            <a:ext cx="4866557" cy="2041649"/>
          </a:xfrm>
          <a:prstGeom prst="rect">
            <a:avLst/>
          </a:prstGeom>
          <a:noFill/>
        </p:spPr>
        <p:txBody>
          <a:bodyPr wrap="square" rtlCol="0">
            <a:spAutoFit/>
          </a:bodyPr>
          <a:lstStyle/>
          <a:p>
            <a:pPr algn="l"/>
            <a:r>
              <a:rPr lang="en-US" sz="1600" b="1" i="0" dirty="0">
                <a:solidFill>
                  <a:srgbClr val="212121"/>
                </a:solidFill>
                <a:effectLst/>
                <a:latin typeface="Roboto" panose="02000000000000000000" pitchFamily="2" charset="0"/>
              </a:rPr>
              <a:t>The variables that are more correlated</a:t>
            </a:r>
          </a:p>
          <a:p>
            <a:pPr algn="l"/>
            <a:r>
              <a:rPr lang="en-US" sz="1600" b="1" i="0" dirty="0">
                <a:solidFill>
                  <a:srgbClr val="212121"/>
                </a:solidFill>
                <a:effectLst/>
                <a:latin typeface="Roboto" panose="02000000000000000000" pitchFamily="2" charset="0"/>
              </a:rPr>
              <a:t> to the price are:</a:t>
            </a:r>
          </a:p>
          <a:p>
            <a:pPr algn="l">
              <a:buFont typeface="Arial" panose="020B0604020202020204" pitchFamily="34" charset="0"/>
              <a:buChar char="•"/>
            </a:pPr>
            <a:r>
              <a:rPr lang="en-US" sz="1600" b="1" i="0" dirty="0">
                <a:solidFill>
                  <a:srgbClr val="212121"/>
                </a:solidFill>
                <a:effectLst/>
                <a:latin typeface="Roboto" panose="02000000000000000000" pitchFamily="2" charset="0"/>
              </a:rPr>
              <a:t>Gross Building Area (GBA) (0.41)</a:t>
            </a:r>
          </a:p>
          <a:p>
            <a:pPr algn="l">
              <a:buFont typeface="Arial" panose="020B0604020202020204" pitchFamily="34" charset="0"/>
              <a:buChar char="•"/>
            </a:pPr>
            <a:r>
              <a:rPr lang="en-US" sz="1600" b="1" i="0" dirty="0">
                <a:solidFill>
                  <a:srgbClr val="212121"/>
                </a:solidFill>
                <a:effectLst/>
                <a:latin typeface="Roboto" panose="02000000000000000000" pitchFamily="2" charset="0"/>
              </a:rPr>
              <a:t>Number of bathrooms (0.42)</a:t>
            </a:r>
          </a:p>
          <a:p>
            <a:pPr algn="l">
              <a:buFont typeface="Arial" panose="020B0604020202020204" pitchFamily="34" charset="0"/>
              <a:buChar char="•"/>
            </a:pPr>
            <a:r>
              <a:rPr lang="en-US" sz="1600" b="1" i="0" dirty="0">
                <a:solidFill>
                  <a:srgbClr val="212121"/>
                </a:solidFill>
                <a:effectLst/>
                <a:latin typeface="Roboto" panose="02000000000000000000" pitchFamily="2" charset="0"/>
              </a:rPr>
              <a:t>Number of bedrooms (0.27)</a:t>
            </a:r>
          </a:p>
          <a:p>
            <a:pPr algn="l">
              <a:buFont typeface="Arial" panose="020B0604020202020204" pitchFamily="34" charset="0"/>
              <a:buChar char="•"/>
            </a:pPr>
            <a:r>
              <a:rPr lang="en-US" sz="1600" b="1" i="0" dirty="0">
                <a:solidFill>
                  <a:srgbClr val="212121"/>
                </a:solidFill>
                <a:effectLst/>
                <a:latin typeface="Roboto" panose="02000000000000000000" pitchFamily="2" charset="0"/>
              </a:rPr>
              <a:t>Number of rooms (0.24)</a:t>
            </a:r>
          </a:p>
          <a:p>
            <a:pPr algn="l">
              <a:buFont typeface="Arial" panose="020B0604020202020204" pitchFamily="34" charset="0"/>
              <a:buChar char="•"/>
            </a:pPr>
            <a:r>
              <a:rPr lang="en-US" sz="1600" b="1" i="0" dirty="0">
                <a:solidFill>
                  <a:srgbClr val="212121"/>
                </a:solidFill>
                <a:effectLst/>
                <a:latin typeface="Roboto" panose="02000000000000000000" pitchFamily="2" charset="0"/>
              </a:rPr>
              <a:t>Roof type (0.14)</a:t>
            </a:r>
          </a:p>
          <a:p>
            <a:endParaRPr lang="en-US" sz="1467" b="1" dirty="0">
              <a:latin typeface="Calibri" panose="020F0502020204030204" pitchFamily="34" charset="0"/>
              <a:cs typeface="Calibri" panose="020F0502020204030204" pitchFamily="34" charset="0"/>
            </a:endParaRPr>
          </a:p>
        </p:txBody>
      </p:sp>
      <p:pic>
        <p:nvPicPr>
          <p:cNvPr id="6146" name="Picture 2" descr="image">
            <a:extLst>
              <a:ext uri="{FF2B5EF4-FFF2-40B4-BE49-F238E27FC236}">
                <a16:creationId xmlns:a16="http://schemas.microsoft.com/office/drawing/2014/main" id="{3638AC5A-C499-47E3-B186-331678BE70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24" y="2163910"/>
            <a:ext cx="6828557" cy="453627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eatmap">
            <a:extLst>
              <a:ext uri="{FF2B5EF4-FFF2-40B4-BE49-F238E27FC236}">
                <a16:creationId xmlns:a16="http://schemas.microsoft.com/office/drawing/2014/main" id="{08AE85BF-2188-4E49-AEA6-151EC4962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179" y="1029818"/>
            <a:ext cx="5954997" cy="4009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70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6148" name="Picture 4">
            <a:extLst>
              <a:ext uri="{FF2B5EF4-FFF2-40B4-BE49-F238E27FC236}">
                <a16:creationId xmlns:a16="http://schemas.microsoft.com/office/drawing/2014/main" id="{E125CEDF-F587-4888-B47F-1CCB84385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884" y="1265941"/>
            <a:ext cx="7762897" cy="51559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C217956-1617-4F67-9C1A-E67E58615BF4}"/>
              </a:ext>
            </a:extLst>
          </p:cNvPr>
          <p:cNvSpPr txBox="1"/>
          <p:nvPr/>
        </p:nvSpPr>
        <p:spPr>
          <a:xfrm>
            <a:off x="421219" y="3045686"/>
            <a:ext cx="3618372" cy="1056764"/>
          </a:xfrm>
          <a:prstGeom prst="rect">
            <a:avLst/>
          </a:prstGeom>
          <a:noFill/>
        </p:spPr>
        <p:txBody>
          <a:bodyPr wrap="square" rtlCol="0">
            <a:spAutoFit/>
          </a:bodyPr>
          <a:lstStyle/>
          <a:p>
            <a:pPr algn="l"/>
            <a:r>
              <a:rPr lang="en-US" sz="1600" b="1" dirty="0">
                <a:solidFill>
                  <a:srgbClr val="212121"/>
                </a:solidFill>
                <a:latin typeface="Roboto" panose="02000000000000000000" pitchFamily="2" charset="0"/>
              </a:rPr>
              <a:t>There is no linear correlation with the price for the other structural characteristics</a:t>
            </a:r>
            <a:endParaRPr lang="en-US" sz="1600" b="1" i="0" dirty="0">
              <a:solidFill>
                <a:srgbClr val="212121"/>
              </a:solidFill>
              <a:effectLst/>
              <a:latin typeface="Roboto" panose="02000000000000000000" pitchFamily="2" charset="0"/>
            </a:endParaRPr>
          </a:p>
          <a:p>
            <a:pPr marL="380990" indent="-380990">
              <a:buFont typeface="Arial" panose="020B0604020202020204" pitchFamily="34" charset="0"/>
              <a:buChar char="•"/>
            </a:pPr>
            <a:endParaRPr lang="en-US" sz="1467"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2480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7414294" y="2905577"/>
            <a:ext cx="4972761" cy="2308324"/>
            <a:chOff x="6685691" y="2658211"/>
            <a:chExt cx="4972761" cy="2308324"/>
          </a:xfrm>
        </p:grpSpPr>
        <p:sp>
          <p:nvSpPr>
            <p:cNvPr id="8" name="TextBox 7">
              <a:extLst>
                <a:ext uri="{FF2B5EF4-FFF2-40B4-BE49-F238E27FC236}">
                  <a16:creationId xmlns:a16="http://schemas.microsoft.com/office/drawing/2014/main" id="{5CF5BDA4-10C7-46A6-AC30-523A3FC438AC}"/>
                </a:ext>
              </a:extLst>
            </p:cNvPr>
            <p:cNvSpPr txBox="1"/>
            <p:nvPr/>
          </p:nvSpPr>
          <p:spPr>
            <a:xfrm>
              <a:off x="6881300" y="2658211"/>
              <a:ext cx="4777152" cy="2308324"/>
            </a:xfrm>
            <a:prstGeom prst="rect">
              <a:avLst/>
            </a:prstGeom>
            <a:noFill/>
          </p:spPr>
          <p:txBody>
            <a:bodyPr wrap="square" rtlCol="0" anchor="ctr">
              <a:spAutoFit/>
            </a:bodyPr>
            <a:lstStyle/>
            <a:p>
              <a:r>
                <a:rPr lang="en-US" altLang="ko-KR" sz="4800" b="1" dirty="0">
                  <a:solidFill>
                    <a:schemeClr val="bg1"/>
                  </a:solidFill>
                  <a:cs typeface="Arial" pitchFamily="34" charset="0"/>
                </a:rPr>
                <a:t>02 Machine Learning</a:t>
              </a:r>
              <a:endParaRPr lang="ko-KR" altLang="en-US" sz="4800" b="1" dirty="0">
                <a:solidFill>
                  <a:schemeClr val="bg1"/>
                </a:solidFill>
                <a:cs typeface="Arial" pitchFamily="34" charset="0"/>
              </a:endParaRPr>
            </a:p>
            <a:p>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6B74131C-30F7-4DF2-B2C2-EEFB593FAFAB}"/>
              </a:ext>
            </a:extLst>
          </p:cNvPr>
          <p:cNvGrpSpPr/>
          <p:nvPr/>
        </p:nvGrpSpPr>
        <p:grpSpPr>
          <a:xfrm>
            <a:off x="9277170" y="3657225"/>
            <a:ext cx="360" cy="360"/>
            <a:chOff x="9277170" y="3657225"/>
            <a:chExt cx="360" cy="3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903BDAB-E56B-49F0-A6E5-EB1A776B6119}"/>
                    </a:ext>
                  </a:extLst>
                </p14:cNvPr>
                <p14:cNvContentPartPr/>
                <p14:nvPr/>
              </p14:nvContentPartPr>
              <p14:xfrm>
                <a:off x="9277170" y="3657225"/>
                <a:ext cx="360" cy="360"/>
              </p14:xfrm>
            </p:contentPart>
          </mc:Choice>
          <mc:Fallback xmlns="">
            <p:pic>
              <p:nvPicPr>
                <p:cNvPr id="2" name="Ink 1">
                  <a:extLst>
                    <a:ext uri="{FF2B5EF4-FFF2-40B4-BE49-F238E27FC236}">
                      <a16:creationId xmlns:a16="http://schemas.microsoft.com/office/drawing/2014/main" id="{1903BDAB-E56B-49F0-A6E5-EB1A776B6119}"/>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41E9EBE-F5EB-4241-B2E0-67D09A6F7BC8}"/>
                    </a:ext>
                  </a:extLst>
                </p14:cNvPr>
                <p14:cNvContentPartPr/>
                <p14:nvPr/>
              </p14:nvContentPartPr>
              <p14:xfrm>
                <a:off x="9277170" y="3657225"/>
                <a:ext cx="360" cy="360"/>
              </p14:xfrm>
            </p:contentPart>
          </mc:Choice>
          <mc:Fallback xmlns="">
            <p:pic>
              <p:nvPicPr>
                <p:cNvPr id="3" name="Ink 2">
                  <a:extLst>
                    <a:ext uri="{FF2B5EF4-FFF2-40B4-BE49-F238E27FC236}">
                      <a16:creationId xmlns:a16="http://schemas.microsoft.com/office/drawing/2014/main" id="{B41E9EBE-F5EB-4241-B2E0-67D09A6F7BC8}"/>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B4F76B3-4918-4F12-89B6-112BF2ECD1DE}"/>
                    </a:ext>
                  </a:extLst>
                </p14:cNvPr>
                <p14:cNvContentPartPr/>
                <p14:nvPr/>
              </p14:nvContentPartPr>
              <p14:xfrm>
                <a:off x="9277170" y="3657225"/>
                <a:ext cx="360" cy="360"/>
              </p14:xfrm>
            </p:contentPart>
          </mc:Choice>
          <mc:Fallback xmlns="">
            <p:pic>
              <p:nvPicPr>
                <p:cNvPr id="4" name="Ink 3">
                  <a:extLst>
                    <a:ext uri="{FF2B5EF4-FFF2-40B4-BE49-F238E27FC236}">
                      <a16:creationId xmlns:a16="http://schemas.microsoft.com/office/drawing/2014/main" id="{2B4F76B3-4918-4F12-89B6-112BF2ECD1D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20764E0-ABD3-432A-8306-BE01544DAF91}"/>
                    </a:ext>
                  </a:extLst>
                </p14:cNvPr>
                <p14:cNvContentPartPr/>
                <p14:nvPr/>
              </p14:nvContentPartPr>
              <p14:xfrm>
                <a:off x="9277170" y="3657225"/>
                <a:ext cx="360" cy="360"/>
              </p14:xfrm>
            </p:contentPart>
          </mc:Choice>
          <mc:Fallback xmlns="">
            <p:pic>
              <p:nvPicPr>
                <p:cNvPr id="5" name="Ink 4">
                  <a:extLst>
                    <a:ext uri="{FF2B5EF4-FFF2-40B4-BE49-F238E27FC236}">
                      <a16:creationId xmlns:a16="http://schemas.microsoft.com/office/drawing/2014/main" id="{A20764E0-ABD3-432A-8306-BE01544DAF91}"/>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960D0E9-C033-420A-9181-3A402314E95E}"/>
                    </a:ext>
                  </a:extLst>
                </p14:cNvPr>
                <p14:cNvContentPartPr/>
                <p14:nvPr/>
              </p14:nvContentPartPr>
              <p14:xfrm>
                <a:off x="9277170" y="3657225"/>
                <a:ext cx="360" cy="360"/>
              </p14:xfrm>
            </p:contentPart>
          </mc:Choice>
          <mc:Fallback xmlns="">
            <p:pic>
              <p:nvPicPr>
                <p:cNvPr id="7" name="Ink 6">
                  <a:extLst>
                    <a:ext uri="{FF2B5EF4-FFF2-40B4-BE49-F238E27FC236}">
                      <a16:creationId xmlns:a16="http://schemas.microsoft.com/office/drawing/2014/main" id="{9960D0E9-C033-420A-9181-3A402314E95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5737A28-DCDA-42D4-A8B3-6ACD0CB8EB2F}"/>
                    </a:ext>
                  </a:extLst>
                </p14:cNvPr>
                <p14:cNvContentPartPr/>
                <p14:nvPr/>
              </p14:nvContentPartPr>
              <p14:xfrm>
                <a:off x="9277170" y="3657225"/>
                <a:ext cx="360" cy="360"/>
              </p14:xfrm>
            </p:contentPart>
          </mc:Choice>
          <mc:Fallback xmlns="">
            <p:pic>
              <p:nvPicPr>
                <p:cNvPr id="10" name="Ink 9">
                  <a:extLst>
                    <a:ext uri="{FF2B5EF4-FFF2-40B4-BE49-F238E27FC236}">
                      <a16:creationId xmlns:a16="http://schemas.microsoft.com/office/drawing/2014/main" id="{45737A28-DCDA-42D4-A8B3-6ACD0CB8EB2F}"/>
                    </a:ext>
                  </a:extLst>
                </p:cNvPr>
                <p:cNvPicPr/>
                <p:nvPr/>
              </p:nvPicPr>
              <p:blipFill>
                <a:blip r:embed="rId3"/>
                <a:stretch>
                  <a:fillRect/>
                </a:stretch>
              </p:blipFill>
              <p:spPr>
                <a:xfrm>
                  <a:off x="9268170" y="3648225"/>
                  <a:ext cx="18000" cy="18000"/>
                </a:xfrm>
                <a:prstGeom prst="rect">
                  <a:avLst/>
                </a:prstGeom>
              </p:spPr>
            </p:pic>
          </mc:Fallback>
        </mc:AlternateContent>
      </p:grpSp>
    </p:spTree>
    <p:extLst>
      <p:ext uri="{BB962C8B-B14F-4D97-AF65-F5344CB8AC3E}">
        <p14:creationId xmlns:p14="http://schemas.microsoft.com/office/powerpoint/2010/main" val="94855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Machine Learning</a:t>
            </a:r>
          </a:p>
        </p:txBody>
      </p:sp>
      <p:sp>
        <p:nvSpPr>
          <p:cNvPr id="42" name="Freeform: Shape 41">
            <a:extLst>
              <a:ext uri="{FF2B5EF4-FFF2-40B4-BE49-F238E27FC236}">
                <a16:creationId xmlns:a16="http://schemas.microsoft.com/office/drawing/2014/main" id="{B8E8A4CA-DD82-49C8-B423-F729A0EE631E}"/>
              </a:ext>
            </a:extLst>
          </p:cNvPr>
          <p:cNvSpPr/>
          <p:nvPr/>
        </p:nvSpPr>
        <p:spPr>
          <a:xfrm>
            <a:off x="0" y="2265296"/>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43" name="Freeform: Shape 42">
            <a:extLst>
              <a:ext uri="{FF2B5EF4-FFF2-40B4-BE49-F238E27FC236}">
                <a16:creationId xmlns:a16="http://schemas.microsoft.com/office/drawing/2014/main" id="{50D090D2-9E51-4FEB-B78E-C3D6ECE7BDC8}"/>
              </a:ext>
            </a:extLst>
          </p:cNvPr>
          <p:cNvSpPr/>
          <p:nvPr/>
        </p:nvSpPr>
        <p:spPr>
          <a:xfrm>
            <a:off x="0" y="2944366"/>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4" name="Freeform: Shape 43">
            <a:extLst>
              <a:ext uri="{FF2B5EF4-FFF2-40B4-BE49-F238E27FC236}">
                <a16:creationId xmlns:a16="http://schemas.microsoft.com/office/drawing/2014/main" id="{B9B25DA7-413B-4FF6-B327-DD67F324936B}"/>
              </a:ext>
            </a:extLst>
          </p:cNvPr>
          <p:cNvSpPr/>
          <p:nvPr/>
        </p:nvSpPr>
        <p:spPr>
          <a:xfrm>
            <a:off x="0" y="3623434"/>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50" name="Freeform: Shape 49">
            <a:extLst>
              <a:ext uri="{FF2B5EF4-FFF2-40B4-BE49-F238E27FC236}">
                <a16:creationId xmlns:a16="http://schemas.microsoft.com/office/drawing/2014/main" id="{21114903-2C07-4985-A273-E760459844B7}"/>
              </a:ext>
            </a:extLst>
          </p:cNvPr>
          <p:cNvSpPr/>
          <p:nvPr/>
        </p:nvSpPr>
        <p:spPr>
          <a:xfrm>
            <a:off x="0" y="4302505"/>
            <a:ext cx="8568003" cy="626101"/>
          </a:xfrm>
          <a:custGeom>
            <a:avLst/>
            <a:gdLst>
              <a:gd name="connsiteX0" fmla="*/ 0 w 8568003"/>
              <a:gd name="connsiteY0" fmla="*/ 0 h 626101"/>
              <a:gd name="connsiteX1" fmla="*/ 8568003 w 8568003"/>
              <a:gd name="connsiteY1" fmla="*/ 0 h 626101"/>
              <a:gd name="connsiteX2" fmla="*/ 8568003 w 8568003"/>
              <a:gd name="connsiteY2" fmla="*/ 626101 h 626101"/>
              <a:gd name="connsiteX3" fmla="*/ 2919605 w 8568003"/>
              <a:gd name="connsiteY3" fmla="*/ 626101 h 626101"/>
              <a:gd name="connsiteX4" fmla="*/ 2914304 w 8568003"/>
              <a:gd name="connsiteY4" fmla="*/ 599846 h 626101"/>
              <a:gd name="connsiteX5" fmla="*/ 2838852 w 8568003"/>
              <a:gd name="connsiteY5" fmla="*/ 549833 h 626101"/>
              <a:gd name="connsiteX6" fmla="*/ 2213584 w 8568003"/>
              <a:gd name="connsiteY6" fmla="*/ 549833 h 626101"/>
              <a:gd name="connsiteX7" fmla="*/ 2138132 w 8568003"/>
              <a:gd name="connsiteY7" fmla="*/ 599846 h 626101"/>
              <a:gd name="connsiteX8" fmla="*/ 2132832 w 8568003"/>
              <a:gd name="connsiteY8" fmla="*/ 626101 h 626101"/>
              <a:gd name="connsiteX9" fmla="*/ 0 w 8568003"/>
              <a:gd name="connsiteY9" fmla="*/ 626101 h 62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68003" h="626101">
                <a:moveTo>
                  <a:pt x="0" y="0"/>
                </a:moveTo>
                <a:lnTo>
                  <a:pt x="8568003" y="0"/>
                </a:lnTo>
                <a:lnTo>
                  <a:pt x="8568003" y="626101"/>
                </a:lnTo>
                <a:lnTo>
                  <a:pt x="2919605" y="626101"/>
                </a:lnTo>
                <a:lnTo>
                  <a:pt x="2914304" y="599846"/>
                </a:lnTo>
                <a:cubicBezTo>
                  <a:pt x="2901873" y="570456"/>
                  <a:pt x="2872771" y="549833"/>
                  <a:pt x="2838852" y="549833"/>
                </a:cubicBezTo>
                <a:lnTo>
                  <a:pt x="2213584" y="549833"/>
                </a:lnTo>
                <a:cubicBezTo>
                  <a:pt x="2179666" y="549833"/>
                  <a:pt x="2150563" y="570456"/>
                  <a:pt x="2138132" y="599846"/>
                </a:cubicBezTo>
                <a:lnTo>
                  <a:pt x="2132832" y="626101"/>
                </a:lnTo>
                <a:lnTo>
                  <a:pt x="0" y="6261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9" name="Freeform: Shape 48">
            <a:extLst>
              <a:ext uri="{FF2B5EF4-FFF2-40B4-BE49-F238E27FC236}">
                <a16:creationId xmlns:a16="http://schemas.microsoft.com/office/drawing/2014/main" id="{B5730466-D160-4E6F-B3C8-BDEABF8CF3A5}"/>
              </a:ext>
            </a:extLst>
          </p:cNvPr>
          <p:cNvSpPr/>
          <p:nvPr/>
        </p:nvSpPr>
        <p:spPr>
          <a:xfrm>
            <a:off x="0" y="4981572"/>
            <a:ext cx="8568003" cy="626101"/>
          </a:xfrm>
          <a:custGeom>
            <a:avLst/>
            <a:gdLst>
              <a:gd name="connsiteX0" fmla="*/ 2920739 w 8568003"/>
              <a:gd name="connsiteY0" fmla="*/ 0 h 626101"/>
              <a:gd name="connsiteX1" fmla="*/ 8568003 w 8568003"/>
              <a:gd name="connsiteY1" fmla="*/ 0 h 626101"/>
              <a:gd name="connsiteX2" fmla="*/ 8568003 w 8568003"/>
              <a:gd name="connsiteY2" fmla="*/ 626101 h 626101"/>
              <a:gd name="connsiteX3" fmla="*/ 2920739 w 8568003"/>
              <a:gd name="connsiteY3" fmla="*/ 626101 h 626101"/>
              <a:gd name="connsiteX4" fmla="*/ 0 w 8568003"/>
              <a:gd name="connsiteY4" fmla="*/ 0 h 626101"/>
              <a:gd name="connsiteX5" fmla="*/ 2131697 w 8568003"/>
              <a:gd name="connsiteY5" fmla="*/ 0 h 626101"/>
              <a:gd name="connsiteX6" fmla="*/ 2131697 w 8568003"/>
              <a:gd name="connsiteY6" fmla="*/ 626101 h 626101"/>
              <a:gd name="connsiteX7" fmla="*/ 0 w 8568003"/>
              <a:gd name="connsiteY7" fmla="*/ 626101 h 62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68003" h="626101">
                <a:moveTo>
                  <a:pt x="2920739" y="0"/>
                </a:moveTo>
                <a:lnTo>
                  <a:pt x="8568003" y="0"/>
                </a:lnTo>
                <a:lnTo>
                  <a:pt x="8568003" y="626101"/>
                </a:lnTo>
                <a:lnTo>
                  <a:pt x="2920739" y="626101"/>
                </a:lnTo>
                <a:close/>
                <a:moveTo>
                  <a:pt x="0" y="0"/>
                </a:moveTo>
                <a:lnTo>
                  <a:pt x="2131697" y="0"/>
                </a:lnTo>
                <a:lnTo>
                  <a:pt x="2131697" y="626101"/>
                </a:lnTo>
                <a:lnTo>
                  <a:pt x="0" y="62610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9" name="Freeform 9">
            <a:extLst>
              <a:ext uri="{FF2B5EF4-FFF2-40B4-BE49-F238E27FC236}">
                <a16:creationId xmlns:a16="http://schemas.microsoft.com/office/drawing/2014/main" id="{85ACA938-E7E5-4BA9-A9D1-6A1AFB52F22E}"/>
              </a:ext>
            </a:extLst>
          </p:cNvPr>
          <p:cNvSpPr/>
          <p:nvPr/>
        </p:nvSpPr>
        <p:spPr>
          <a:xfrm>
            <a:off x="8556202" y="2670600"/>
            <a:ext cx="1454400" cy="899974"/>
          </a:xfrm>
          <a:custGeom>
            <a:avLst/>
            <a:gdLst>
              <a:gd name="connsiteX0" fmla="*/ 0 w 1041621"/>
              <a:gd name="connsiteY0" fmla="*/ 278296 h 962108"/>
              <a:gd name="connsiteX1" fmla="*/ 1041621 w 1041621"/>
              <a:gd name="connsiteY1" fmla="*/ 0 h 962108"/>
              <a:gd name="connsiteX2" fmla="*/ 1033669 w 1041621"/>
              <a:gd name="connsiteY2" fmla="*/ 874643 h 962108"/>
              <a:gd name="connsiteX3" fmla="*/ 15903 w 1041621"/>
              <a:gd name="connsiteY3" fmla="*/ 962108 h 962108"/>
              <a:gd name="connsiteX4" fmla="*/ 0 w 1041621"/>
              <a:gd name="connsiteY4" fmla="*/ 278296 h 962108"/>
              <a:gd name="connsiteX0" fmla="*/ 0 w 1048200"/>
              <a:gd name="connsiteY0" fmla="*/ 284875 h 962108"/>
              <a:gd name="connsiteX1" fmla="*/ 1048200 w 1048200"/>
              <a:gd name="connsiteY1" fmla="*/ 0 h 962108"/>
              <a:gd name="connsiteX2" fmla="*/ 1040248 w 1048200"/>
              <a:gd name="connsiteY2" fmla="*/ 874643 h 962108"/>
              <a:gd name="connsiteX3" fmla="*/ 22482 w 1048200"/>
              <a:gd name="connsiteY3" fmla="*/ 962108 h 962108"/>
              <a:gd name="connsiteX4" fmla="*/ 0 w 1048200"/>
              <a:gd name="connsiteY4" fmla="*/ 284875 h 962108"/>
              <a:gd name="connsiteX0" fmla="*/ 0 w 1054778"/>
              <a:gd name="connsiteY0" fmla="*/ 294742 h 971975"/>
              <a:gd name="connsiteX1" fmla="*/ 1054778 w 1054778"/>
              <a:gd name="connsiteY1" fmla="*/ 0 h 971975"/>
              <a:gd name="connsiteX2" fmla="*/ 1040248 w 1054778"/>
              <a:gd name="connsiteY2" fmla="*/ 884510 h 971975"/>
              <a:gd name="connsiteX3" fmla="*/ 22482 w 1054778"/>
              <a:gd name="connsiteY3" fmla="*/ 971975 h 971975"/>
              <a:gd name="connsiteX4" fmla="*/ 0 w 1054778"/>
              <a:gd name="connsiteY4" fmla="*/ 294742 h 971975"/>
              <a:gd name="connsiteX0" fmla="*/ 0 w 1057289"/>
              <a:gd name="connsiteY0" fmla="*/ 294742 h 971975"/>
              <a:gd name="connsiteX1" fmla="*/ 1054778 w 1057289"/>
              <a:gd name="connsiteY1" fmla="*/ 0 h 971975"/>
              <a:gd name="connsiteX2" fmla="*/ 1056694 w 1057289"/>
              <a:gd name="connsiteY2" fmla="*/ 891089 h 971975"/>
              <a:gd name="connsiteX3" fmla="*/ 22482 w 1057289"/>
              <a:gd name="connsiteY3" fmla="*/ 971975 h 971975"/>
              <a:gd name="connsiteX4" fmla="*/ 0 w 1057289"/>
              <a:gd name="connsiteY4" fmla="*/ 294742 h 971975"/>
              <a:gd name="connsiteX0" fmla="*/ 0 w 1056799"/>
              <a:gd name="connsiteY0" fmla="*/ 290635 h 967868"/>
              <a:gd name="connsiteX1" fmla="*/ 1013713 w 1056799"/>
              <a:gd name="connsiteY1" fmla="*/ 0 h 967868"/>
              <a:gd name="connsiteX2" fmla="*/ 1056694 w 1056799"/>
              <a:gd name="connsiteY2" fmla="*/ 886982 h 967868"/>
              <a:gd name="connsiteX3" fmla="*/ 22482 w 1056799"/>
              <a:gd name="connsiteY3" fmla="*/ 967868 h 967868"/>
              <a:gd name="connsiteX4" fmla="*/ 0 w 1056799"/>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26797 w 997658"/>
              <a:gd name="connsiteY0" fmla="*/ 298848 h 967868"/>
              <a:gd name="connsiteX1" fmla="*/ 991231 w 997658"/>
              <a:gd name="connsiteY1" fmla="*/ 0 h 967868"/>
              <a:gd name="connsiteX2" fmla="*/ 997253 w 997658"/>
              <a:gd name="connsiteY2" fmla="*/ 891089 h 967868"/>
              <a:gd name="connsiteX3" fmla="*/ 0 w 997658"/>
              <a:gd name="connsiteY3" fmla="*/ 967868 h 967868"/>
              <a:gd name="connsiteX4" fmla="*/ 26797 w 997658"/>
              <a:gd name="connsiteY4" fmla="*/ 298848 h 967868"/>
              <a:gd name="connsiteX0" fmla="*/ 0 w 999606"/>
              <a:gd name="connsiteY0" fmla="*/ 290635 h 967868"/>
              <a:gd name="connsiteX1" fmla="*/ 993179 w 999606"/>
              <a:gd name="connsiteY1" fmla="*/ 0 h 967868"/>
              <a:gd name="connsiteX2" fmla="*/ 999201 w 999606"/>
              <a:gd name="connsiteY2" fmla="*/ 891089 h 967868"/>
              <a:gd name="connsiteX3" fmla="*/ 1948 w 999606"/>
              <a:gd name="connsiteY3" fmla="*/ 967868 h 967868"/>
              <a:gd name="connsiteX4" fmla="*/ 0 w 999606"/>
              <a:gd name="connsiteY4" fmla="*/ 290635 h 967868"/>
              <a:gd name="connsiteX0" fmla="*/ 0 w 999606"/>
              <a:gd name="connsiteY0" fmla="*/ 290635 h 967868"/>
              <a:gd name="connsiteX1" fmla="*/ 993179 w 999606"/>
              <a:gd name="connsiteY1" fmla="*/ 0 h 967868"/>
              <a:gd name="connsiteX2" fmla="*/ 999201 w 999606"/>
              <a:gd name="connsiteY2" fmla="*/ 891089 h 967868"/>
              <a:gd name="connsiteX3" fmla="*/ 67653 w 999606"/>
              <a:gd name="connsiteY3" fmla="*/ 967868 h 967868"/>
              <a:gd name="connsiteX4" fmla="*/ 0 w 999606"/>
              <a:gd name="connsiteY4" fmla="*/ 290635 h 967868"/>
              <a:gd name="connsiteX0" fmla="*/ 0 w 999606"/>
              <a:gd name="connsiteY0" fmla="*/ 290635 h 971975"/>
              <a:gd name="connsiteX1" fmla="*/ 993179 w 999606"/>
              <a:gd name="connsiteY1" fmla="*/ 0 h 971975"/>
              <a:gd name="connsiteX2" fmla="*/ 999201 w 999606"/>
              <a:gd name="connsiteY2" fmla="*/ 891089 h 971975"/>
              <a:gd name="connsiteX3" fmla="*/ 6056 w 999606"/>
              <a:gd name="connsiteY3" fmla="*/ 971975 h 971975"/>
              <a:gd name="connsiteX4" fmla="*/ 0 w 999606"/>
              <a:gd name="connsiteY4" fmla="*/ 290635 h 971975"/>
              <a:gd name="connsiteX0" fmla="*/ 0 w 999606"/>
              <a:gd name="connsiteY0" fmla="*/ 290635 h 963762"/>
              <a:gd name="connsiteX1" fmla="*/ 993179 w 999606"/>
              <a:gd name="connsiteY1" fmla="*/ 0 h 963762"/>
              <a:gd name="connsiteX2" fmla="*/ 999201 w 999606"/>
              <a:gd name="connsiteY2" fmla="*/ 891089 h 963762"/>
              <a:gd name="connsiteX3" fmla="*/ 1949 w 999606"/>
              <a:gd name="connsiteY3" fmla="*/ 963762 h 963762"/>
              <a:gd name="connsiteX4" fmla="*/ 0 w 999606"/>
              <a:gd name="connsiteY4" fmla="*/ 290635 h 963762"/>
              <a:gd name="connsiteX0" fmla="*/ 0 w 999606"/>
              <a:gd name="connsiteY0" fmla="*/ 290635 h 967869"/>
              <a:gd name="connsiteX1" fmla="*/ 993179 w 999606"/>
              <a:gd name="connsiteY1" fmla="*/ 0 h 967869"/>
              <a:gd name="connsiteX2" fmla="*/ 999201 w 999606"/>
              <a:gd name="connsiteY2" fmla="*/ 891089 h 967869"/>
              <a:gd name="connsiteX3" fmla="*/ 1949 w 999606"/>
              <a:gd name="connsiteY3" fmla="*/ 967869 h 967869"/>
              <a:gd name="connsiteX4" fmla="*/ 0 w 999606"/>
              <a:gd name="connsiteY4" fmla="*/ 290635 h 967869"/>
              <a:gd name="connsiteX0" fmla="*/ 0 w 999749"/>
              <a:gd name="connsiteY0" fmla="*/ 290635 h 967869"/>
              <a:gd name="connsiteX1" fmla="*/ 996538 w 999749"/>
              <a:gd name="connsiteY1" fmla="*/ 0 h 967869"/>
              <a:gd name="connsiteX2" fmla="*/ 999201 w 999749"/>
              <a:gd name="connsiteY2" fmla="*/ 891089 h 967869"/>
              <a:gd name="connsiteX3" fmla="*/ 1949 w 999749"/>
              <a:gd name="connsiteY3" fmla="*/ 967869 h 967869"/>
              <a:gd name="connsiteX4" fmla="*/ 0 w 999749"/>
              <a:gd name="connsiteY4" fmla="*/ 290635 h 967869"/>
              <a:gd name="connsiteX0" fmla="*/ 0 w 1000306"/>
              <a:gd name="connsiteY0" fmla="*/ 296489 h 973723"/>
              <a:gd name="connsiteX1" fmla="*/ 1000306 w 1000306"/>
              <a:gd name="connsiteY1" fmla="*/ 0 h 973723"/>
              <a:gd name="connsiteX2" fmla="*/ 999201 w 1000306"/>
              <a:gd name="connsiteY2" fmla="*/ 896943 h 973723"/>
              <a:gd name="connsiteX3" fmla="*/ 1949 w 1000306"/>
              <a:gd name="connsiteY3" fmla="*/ 973723 h 973723"/>
              <a:gd name="connsiteX4" fmla="*/ 0 w 1000306"/>
              <a:gd name="connsiteY4" fmla="*/ 296489 h 973723"/>
              <a:gd name="connsiteX0" fmla="*/ 0 w 1002190"/>
              <a:gd name="connsiteY0" fmla="*/ 299417 h 973723"/>
              <a:gd name="connsiteX1" fmla="*/ 1002190 w 1002190"/>
              <a:gd name="connsiteY1" fmla="*/ 0 h 973723"/>
              <a:gd name="connsiteX2" fmla="*/ 1001085 w 1002190"/>
              <a:gd name="connsiteY2" fmla="*/ 896943 h 973723"/>
              <a:gd name="connsiteX3" fmla="*/ 3833 w 1002190"/>
              <a:gd name="connsiteY3" fmla="*/ 973723 h 973723"/>
              <a:gd name="connsiteX4" fmla="*/ 0 w 1002190"/>
              <a:gd name="connsiteY4" fmla="*/ 299417 h 973723"/>
              <a:gd name="connsiteX0" fmla="*/ 5629 w 1007819"/>
              <a:gd name="connsiteY0" fmla="*/ 299417 h 973723"/>
              <a:gd name="connsiteX1" fmla="*/ 1007819 w 1007819"/>
              <a:gd name="connsiteY1" fmla="*/ 0 h 973723"/>
              <a:gd name="connsiteX2" fmla="*/ 1006714 w 1007819"/>
              <a:gd name="connsiteY2" fmla="*/ 896943 h 973723"/>
              <a:gd name="connsiteX3" fmla="*/ 43 w 1007819"/>
              <a:gd name="connsiteY3" fmla="*/ 973723 h 973723"/>
              <a:gd name="connsiteX4" fmla="*/ 5629 w 1007819"/>
              <a:gd name="connsiteY4" fmla="*/ 299417 h 973723"/>
              <a:gd name="connsiteX0" fmla="*/ 131 w 1002321"/>
              <a:gd name="connsiteY0" fmla="*/ 299417 h 973723"/>
              <a:gd name="connsiteX1" fmla="*/ 1002321 w 1002321"/>
              <a:gd name="connsiteY1" fmla="*/ 0 h 973723"/>
              <a:gd name="connsiteX2" fmla="*/ 1001216 w 1002321"/>
              <a:gd name="connsiteY2" fmla="*/ 896943 h 973723"/>
              <a:gd name="connsiteX3" fmla="*/ 196 w 1002321"/>
              <a:gd name="connsiteY3" fmla="*/ 973723 h 973723"/>
              <a:gd name="connsiteX4" fmla="*/ 131 w 1002321"/>
              <a:gd name="connsiteY4" fmla="*/ 299417 h 973723"/>
              <a:gd name="connsiteX0" fmla="*/ 0 w 1004073"/>
              <a:gd name="connsiteY0" fmla="*/ 305271 h 973723"/>
              <a:gd name="connsiteX1" fmla="*/ 1004073 w 1004073"/>
              <a:gd name="connsiteY1" fmla="*/ 0 h 973723"/>
              <a:gd name="connsiteX2" fmla="*/ 1002968 w 1004073"/>
              <a:gd name="connsiteY2" fmla="*/ 896943 h 973723"/>
              <a:gd name="connsiteX3" fmla="*/ 1948 w 1004073"/>
              <a:gd name="connsiteY3" fmla="*/ 973723 h 973723"/>
              <a:gd name="connsiteX4" fmla="*/ 0 w 1004073"/>
              <a:gd name="connsiteY4" fmla="*/ 305271 h 973723"/>
              <a:gd name="connsiteX0" fmla="*/ 131 w 1004204"/>
              <a:gd name="connsiteY0" fmla="*/ 305271 h 973723"/>
              <a:gd name="connsiteX1" fmla="*/ 1004204 w 1004204"/>
              <a:gd name="connsiteY1" fmla="*/ 0 h 973723"/>
              <a:gd name="connsiteX2" fmla="*/ 1003099 w 1004204"/>
              <a:gd name="connsiteY2" fmla="*/ 896943 h 973723"/>
              <a:gd name="connsiteX3" fmla="*/ 195 w 1004204"/>
              <a:gd name="connsiteY3" fmla="*/ 973723 h 973723"/>
              <a:gd name="connsiteX4" fmla="*/ 131 w 1004204"/>
              <a:gd name="connsiteY4" fmla="*/ 305271 h 973723"/>
              <a:gd name="connsiteX0" fmla="*/ 0 w 1005957"/>
              <a:gd name="connsiteY0" fmla="*/ 299417 h 973723"/>
              <a:gd name="connsiteX1" fmla="*/ 1005957 w 1005957"/>
              <a:gd name="connsiteY1" fmla="*/ 0 h 973723"/>
              <a:gd name="connsiteX2" fmla="*/ 1004852 w 1005957"/>
              <a:gd name="connsiteY2" fmla="*/ 896943 h 973723"/>
              <a:gd name="connsiteX3" fmla="*/ 1948 w 1005957"/>
              <a:gd name="connsiteY3" fmla="*/ 973723 h 973723"/>
              <a:gd name="connsiteX4" fmla="*/ 0 w 1005957"/>
              <a:gd name="connsiteY4" fmla="*/ 299417 h 973723"/>
              <a:gd name="connsiteX0" fmla="*/ 130 w 1006087"/>
              <a:gd name="connsiteY0" fmla="*/ 299417 h 973723"/>
              <a:gd name="connsiteX1" fmla="*/ 1006087 w 1006087"/>
              <a:gd name="connsiteY1" fmla="*/ 0 h 973723"/>
              <a:gd name="connsiteX2" fmla="*/ 1004982 w 1006087"/>
              <a:gd name="connsiteY2" fmla="*/ 896943 h 973723"/>
              <a:gd name="connsiteX3" fmla="*/ 195 w 1006087"/>
              <a:gd name="connsiteY3" fmla="*/ 973723 h 973723"/>
              <a:gd name="connsiteX4" fmla="*/ 130 w 1006087"/>
              <a:gd name="connsiteY4" fmla="*/ 299417 h 973723"/>
              <a:gd name="connsiteX0" fmla="*/ 130 w 1006087"/>
              <a:gd name="connsiteY0" fmla="*/ 299417 h 973723"/>
              <a:gd name="connsiteX1" fmla="*/ 1006087 w 1006087"/>
              <a:gd name="connsiteY1" fmla="*/ 0 h 973723"/>
              <a:gd name="connsiteX2" fmla="*/ 1004982 w 1006087"/>
              <a:gd name="connsiteY2" fmla="*/ 905723 h 973723"/>
              <a:gd name="connsiteX3" fmla="*/ 195 w 1006087"/>
              <a:gd name="connsiteY3" fmla="*/ 973723 h 973723"/>
              <a:gd name="connsiteX4" fmla="*/ 130 w 1006087"/>
              <a:gd name="connsiteY4" fmla="*/ 299417 h 973723"/>
              <a:gd name="connsiteX0" fmla="*/ 0 w 1007841"/>
              <a:gd name="connsiteY0" fmla="*/ 296489 h 973723"/>
              <a:gd name="connsiteX1" fmla="*/ 1007841 w 1007841"/>
              <a:gd name="connsiteY1" fmla="*/ 0 h 973723"/>
              <a:gd name="connsiteX2" fmla="*/ 1006736 w 1007841"/>
              <a:gd name="connsiteY2" fmla="*/ 905723 h 973723"/>
              <a:gd name="connsiteX3" fmla="*/ 1949 w 1007841"/>
              <a:gd name="connsiteY3" fmla="*/ 973723 h 973723"/>
              <a:gd name="connsiteX4" fmla="*/ 0 w 1007841"/>
              <a:gd name="connsiteY4" fmla="*/ 296489 h 973723"/>
              <a:gd name="connsiteX0" fmla="*/ 0 w 1007841"/>
              <a:gd name="connsiteY0" fmla="*/ 296489 h 967869"/>
              <a:gd name="connsiteX1" fmla="*/ 1007841 w 1007841"/>
              <a:gd name="connsiteY1" fmla="*/ 0 h 967869"/>
              <a:gd name="connsiteX2" fmla="*/ 1006736 w 1007841"/>
              <a:gd name="connsiteY2" fmla="*/ 905723 h 967869"/>
              <a:gd name="connsiteX3" fmla="*/ 1949 w 1007841"/>
              <a:gd name="connsiteY3" fmla="*/ 967869 h 967869"/>
              <a:gd name="connsiteX4" fmla="*/ 0 w 1007841"/>
              <a:gd name="connsiteY4" fmla="*/ 296489 h 967869"/>
              <a:gd name="connsiteX0" fmla="*/ 0 w 1007841"/>
              <a:gd name="connsiteY0" fmla="*/ 296489 h 970795"/>
              <a:gd name="connsiteX1" fmla="*/ 1007841 w 1007841"/>
              <a:gd name="connsiteY1" fmla="*/ 0 h 970795"/>
              <a:gd name="connsiteX2" fmla="*/ 1006736 w 1007841"/>
              <a:gd name="connsiteY2" fmla="*/ 905723 h 970795"/>
              <a:gd name="connsiteX3" fmla="*/ 3832 w 1007841"/>
              <a:gd name="connsiteY3" fmla="*/ 970795 h 970795"/>
              <a:gd name="connsiteX4" fmla="*/ 0 w 1007841"/>
              <a:gd name="connsiteY4" fmla="*/ 296489 h 970795"/>
              <a:gd name="connsiteX0" fmla="*/ 0 w 1007841"/>
              <a:gd name="connsiteY0" fmla="*/ 296489 h 970795"/>
              <a:gd name="connsiteX1" fmla="*/ 1007841 w 1007841"/>
              <a:gd name="connsiteY1" fmla="*/ 0 h 970795"/>
              <a:gd name="connsiteX2" fmla="*/ 1006736 w 1007841"/>
              <a:gd name="connsiteY2" fmla="*/ 905723 h 970795"/>
              <a:gd name="connsiteX3" fmla="*/ 1947 w 1007841"/>
              <a:gd name="connsiteY3" fmla="*/ 970795 h 970795"/>
              <a:gd name="connsiteX4" fmla="*/ 0 w 1007841"/>
              <a:gd name="connsiteY4" fmla="*/ 296489 h 970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841" h="970795">
                <a:moveTo>
                  <a:pt x="0" y="296489"/>
                </a:moveTo>
                <a:lnTo>
                  <a:pt x="1007841" y="0"/>
                </a:lnTo>
                <a:cubicBezTo>
                  <a:pt x="1005190" y="291548"/>
                  <a:pt x="1009387" y="614175"/>
                  <a:pt x="1006736" y="905723"/>
                </a:cubicBezTo>
                <a:lnTo>
                  <a:pt x="1947" y="970795"/>
                </a:lnTo>
                <a:cubicBezTo>
                  <a:pt x="1298" y="745051"/>
                  <a:pt x="649" y="522233"/>
                  <a:pt x="0" y="296489"/>
                </a:cubicBezTo>
                <a:close/>
              </a:path>
            </a:pathLst>
          </a:custGeom>
          <a:gradFill>
            <a:gsLst>
              <a:gs pos="0">
                <a:schemeClr val="accent2">
                  <a:lumMod val="70000"/>
                </a:schemeClr>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Freeform 10">
            <a:extLst>
              <a:ext uri="{FF2B5EF4-FFF2-40B4-BE49-F238E27FC236}">
                <a16:creationId xmlns:a16="http://schemas.microsoft.com/office/drawing/2014/main" id="{7AB8A12E-CB09-41A5-8B6F-0794B4AA7440}"/>
              </a:ext>
            </a:extLst>
          </p:cNvPr>
          <p:cNvSpPr/>
          <p:nvPr/>
        </p:nvSpPr>
        <p:spPr>
          <a:xfrm>
            <a:off x="8556201" y="3527953"/>
            <a:ext cx="1455733" cy="839047"/>
          </a:xfrm>
          <a:custGeom>
            <a:avLst/>
            <a:gdLst>
              <a:gd name="connsiteX0" fmla="*/ 0 w 1033669"/>
              <a:gd name="connsiteY0" fmla="*/ 111318 h 882594"/>
              <a:gd name="connsiteX1" fmla="*/ 1033669 w 1033669"/>
              <a:gd name="connsiteY1" fmla="*/ 0 h 882594"/>
              <a:gd name="connsiteX2" fmla="*/ 1033669 w 1033669"/>
              <a:gd name="connsiteY2" fmla="*/ 882594 h 882594"/>
              <a:gd name="connsiteX3" fmla="*/ 15903 w 1033669"/>
              <a:gd name="connsiteY3" fmla="*/ 771276 h 882594"/>
              <a:gd name="connsiteX4" fmla="*/ 0 w 1033669"/>
              <a:gd name="connsiteY4" fmla="*/ 111318 h 882594"/>
              <a:gd name="connsiteX0" fmla="*/ 0 w 1049572"/>
              <a:gd name="connsiteY0" fmla="*/ 71561 h 842837"/>
              <a:gd name="connsiteX1" fmla="*/ 1049572 w 1049572"/>
              <a:gd name="connsiteY1" fmla="*/ 0 h 842837"/>
              <a:gd name="connsiteX2" fmla="*/ 1033669 w 1049572"/>
              <a:gd name="connsiteY2" fmla="*/ 842837 h 842837"/>
              <a:gd name="connsiteX3" fmla="*/ 15903 w 1049572"/>
              <a:gd name="connsiteY3" fmla="*/ 731519 h 842837"/>
              <a:gd name="connsiteX4" fmla="*/ 0 w 1049572"/>
              <a:gd name="connsiteY4" fmla="*/ 71561 h 842837"/>
              <a:gd name="connsiteX0" fmla="*/ 0 w 1057524"/>
              <a:gd name="connsiteY0" fmla="*/ 95415 h 866691"/>
              <a:gd name="connsiteX1" fmla="*/ 1057524 w 1057524"/>
              <a:gd name="connsiteY1" fmla="*/ 0 h 866691"/>
              <a:gd name="connsiteX2" fmla="*/ 1033669 w 1057524"/>
              <a:gd name="connsiteY2" fmla="*/ 866691 h 866691"/>
              <a:gd name="connsiteX3" fmla="*/ 15903 w 1057524"/>
              <a:gd name="connsiteY3" fmla="*/ 755373 h 866691"/>
              <a:gd name="connsiteX4" fmla="*/ 0 w 1057524"/>
              <a:gd name="connsiteY4" fmla="*/ 95415 h 866691"/>
              <a:gd name="connsiteX0" fmla="*/ 0 w 1044367"/>
              <a:gd name="connsiteY0" fmla="*/ 95415 h 866691"/>
              <a:gd name="connsiteX1" fmla="*/ 1044367 w 1044367"/>
              <a:gd name="connsiteY1" fmla="*/ 0 h 866691"/>
              <a:gd name="connsiteX2" fmla="*/ 1033669 w 1044367"/>
              <a:gd name="connsiteY2" fmla="*/ 866691 h 866691"/>
              <a:gd name="connsiteX3" fmla="*/ 15903 w 1044367"/>
              <a:gd name="connsiteY3" fmla="*/ 755373 h 866691"/>
              <a:gd name="connsiteX4" fmla="*/ 0 w 1044367"/>
              <a:gd name="connsiteY4" fmla="*/ 95415 h 866691"/>
              <a:gd name="connsiteX0" fmla="*/ 0 w 1044367"/>
              <a:gd name="connsiteY0" fmla="*/ 95415 h 883137"/>
              <a:gd name="connsiteX1" fmla="*/ 1044367 w 1044367"/>
              <a:gd name="connsiteY1" fmla="*/ 0 h 883137"/>
              <a:gd name="connsiteX2" fmla="*/ 1040247 w 1044367"/>
              <a:gd name="connsiteY2" fmla="*/ 883137 h 883137"/>
              <a:gd name="connsiteX3" fmla="*/ 15903 w 1044367"/>
              <a:gd name="connsiteY3" fmla="*/ 755373 h 883137"/>
              <a:gd name="connsiteX4" fmla="*/ 0 w 1044367"/>
              <a:gd name="connsiteY4" fmla="*/ 95415 h 883137"/>
              <a:gd name="connsiteX0" fmla="*/ 0 w 1044367"/>
              <a:gd name="connsiteY0" fmla="*/ 95415 h 883137"/>
              <a:gd name="connsiteX1" fmla="*/ 1044367 w 1044367"/>
              <a:gd name="connsiteY1" fmla="*/ 0 h 883137"/>
              <a:gd name="connsiteX2" fmla="*/ 1040247 w 1044367"/>
              <a:gd name="connsiteY2" fmla="*/ 883137 h 883137"/>
              <a:gd name="connsiteX3" fmla="*/ 19193 w 1044367"/>
              <a:gd name="connsiteY3" fmla="*/ 765241 h 883137"/>
              <a:gd name="connsiteX4" fmla="*/ 0 w 1044367"/>
              <a:gd name="connsiteY4" fmla="*/ 95415 h 883137"/>
              <a:gd name="connsiteX0" fmla="*/ 0 w 1044367"/>
              <a:gd name="connsiteY0" fmla="*/ 95415 h 883137"/>
              <a:gd name="connsiteX1" fmla="*/ 1044367 w 1044367"/>
              <a:gd name="connsiteY1" fmla="*/ 0 h 883137"/>
              <a:gd name="connsiteX2" fmla="*/ 1040247 w 1044367"/>
              <a:gd name="connsiteY2" fmla="*/ 883137 h 883137"/>
              <a:gd name="connsiteX3" fmla="*/ 19193 w 1044367"/>
              <a:gd name="connsiteY3" fmla="*/ 771819 h 883137"/>
              <a:gd name="connsiteX4" fmla="*/ 0 w 1044367"/>
              <a:gd name="connsiteY4" fmla="*/ 95415 h 883137"/>
              <a:gd name="connsiteX0" fmla="*/ 0 w 1044367"/>
              <a:gd name="connsiteY0" fmla="*/ 95415 h 893005"/>
              <a:gd name="connsiteX1" fmla="*/ 1044367 w 1044367"/>
              <a:gd name="connsiteY1" fmla="*/ 0 h 893005"/>
              <a:gd name="connsiteX2" fmla="*/ 1040247 w 1044367"/>
              <a:gd name="connsiteY2" fmla="*/ 893005 h 893005"/>
              <a:gd name="connsiteX3" fmla="*/ 19193 w 1044367"/>
              <a:gd name="connsiteY3" fmla="*/ 771819 h 893005"/>
              <a:gd name="connsiteX4" fmla="*/ 0 w 1044367"/>
              <a:gd name="connsiteY4" fmla="*/ 95415 h 893005"/>
              <a:gd name="connsiteX0" fmla="*/ 0 w 1044367"/>
              <a:gd name="connsiteY0" fmla="*/ 98704 h 896294"/>
              <a:gd name="connsiteX1" fmla="*/ 1044367 w 1044367"/>
              <a:gd name="connsiteY1" fmla="*/ 0 h 896294"/>
              <a:gd name="connsiteX2" fmla="*/ 1040247 w 1044367"/>
              <a:gd name="connsiteY2" fmla="*/ 896294 h 896294"/>
              <a:gd name="connsiteX3" fmla="*/ 19193 w 1044367"/>
              <a:gd name="connsiteY3" fmla="*/ 775108 h 896294"/>
              <a:gd name="connsiteX4" fmla="*/ 0 w 1044367"/>
              <a:gd name="connsiteY4" fmla="*/ 98704 h 896294"/>
              <a:gd name="connsiteX0" fmla="*/ 0 w 1032048"/>
              <a:gd name="connsiteY0" fmla="*/ 98704 h 896294"/>
              <a:gd name="connsiteX1" fmla="*/ 1032048 w 1032048"/>
              <a:gd name="connsiteY1" fmla="*/ 0 h 896294"/>
              <a:gd name="connsiteX2" fmla="*/ 1027928 w 1032048"/>
              <a:gd name="connsiteY2" fmla="*/ 896294 h 896294"/>
              <a:gd name="connsiteX3" fmla="*/ 6874 w 1032048"/>
              <a:gd name="connsiteY3" fmla="*/ 775108 h 896294"/>
              <a:gd name="connsiteX4" fmla="*/ 0 w 1032048"/>
              <a:gd name="connsiteY4" fmla="*/ 98704 h 896294"/>
              <a:gd name="connsiteX0" fmla="*/ 0 w 1032048"/>
              <a:gd name="connsiteY0" fmla="*/ 98704 h 896294"/>
              <a:gd name="connsiteX1" fmla="*/ 1032048 w 1032048"/>
              <a:gd name="connsiteY1" fmla="*/ 0 h 896294"/>
              <a:gd name="connsiteX2" fmla="*/ 1027928 w 1032048"/>
              <a:gd name="connsiteY2" fmla="*/ 896294 h 896294"/>
              <a:gd name="connsiteX3" fmla="*/ 2767 w 1032048"/>
              <a:gd name="connsiteY3" fmla="*/ 775108 h 896294"/>
              <a:gd name="connsiteX4" fmla="*/ 0 w 1032048"/>
              <a:gd name="connsiteY4" fmla="*/ 98704 h 896294"/>
              <a:gd name="connsiteX0" fmla="*/ 0 w 1027971"/>
              <a:gd name="connsiteY0" fmla="*/ 98704 h 896294"/>
              <a:gd name="connsiteX1" fmla="*/ 999195 w 1027971"/>
              <a:gd name="connsiteY1" fmla="*/ 0 h 896294"/>
              <a:gd name="connsiteX2" fmla="*/ 1027928 w 1027971"/>
              <a:gd name="connsiteY2" fmla="*/ 896294 h 896294"/>
              <a:gd name="connsiteX3" fmla="*/ 2767 w 1027971"/>
              <a:gd name="connsiteY3" fmla="*/ 775108 h 896294"/>
              <a:gd name="connsiteX4" fmla="*/ 0 w 1027971"/>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2767 w 999579"/>
              <a:gd name="connsiteY3" fmla="*/ 775108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31513 w 999579"/>
              <a:gd name="connsiteY3" fmla="*/ 775108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6874 w 999579"/>
              <a:gd name="connsiteY3" fmla="*/ 771001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2768 w 999579"/>
              <a:gd name="connsiteY3" fmla="*/ 771001 h 896294"/>
              <a:gd name="connsiteX4" fmla="*/ 0 w 999579"/>
              <a:gd name="connsiteY4" fmla="*/ 98704 h 896294"/>
              <a:gd name="connsiteX0" fmla="*/ 0 w 1003685"/>
              <a:gd name="connsiteY0" fmla="*/ 98704 h 896294"/>
              <a:gd name="connsiteX1" fmla="*/ 1003301 w 1003685"/>
              <a:gd name="connsiteY1" fmla="*/ 0 h 896294"/>
              <a:gd name="connsiteX2" fmla="*/ 1003288 w 1003685"/>
              <a:gd name="connsiteY2" fmla="*/ 896294 h 896294"/>
              <a:gd name="connsiteX3" fmla="*/ 6874 w 1003685"/>
              <a:gd name="connsiteY3" fmla="*/ 771001 h 896294"/>
              <a:gd name="connsiteX4" fmla="*/ 0 w 1003685"/>
              <a:gd name="connsiteY4" fmla="*/ 98704 h 896294"/>
              <a:gd name="connsiteX0" fmla="*/ 0 w 1005192"/>
              <a:gd name="connsiteY0" fmla="*/ 98704 h 896294"/>
              <a:gd name="connsiteX1" fmla="*/ 1005192 w 1005192"/>
              <a:gd name="connsiteY1" fmla="*/ 0 h 896294"/>
              <a:gd name="connsiteX2" fmla="*/ 1003288 w 1005192"/>
              <a:gd name="connsiteY2" fmla="*/ 896294 h 896294"/>
              <a:gd name="connsiteX3" fmla="*/ 6874 w 1005192"/>
              <a:gd name="connsiteY3" fmla="*/ 771001 h 896294"/>
              <a:gd name="connsiteX4" fmla="*/ 0 w 1005192"/>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548 w 1010866"/>
              <a:gd name="connsiteY3" fmla="*/ 771001 h 896294"/>
              <a:gd name="connsiteX4" fmla="*/ 0 w 1010866"/>
              <a:gd name="connsiteY4" fmla="*/ 98704 h 896294"/>
              <a:gd name="connsiteX0" fmla="*/ 1032 w 1011898"/>
              <a:gd name="connsiteY0" fmla="*/ 98704 h 896294"/>
              <a:gd name="connsiteX1" fmla="*/ 1011898 w 1011898"/>
              <a:gd name="connsiteY1" fmla="*/ 0 h 896294"/>
              <a:gd name="connsiteX2" fmla="*/ 1009994 w 1011898"/>
              <a:gd name="connsiteY2" fmla="*/ 896294 h 896294"/>
              <a:gd name="connsiteX3" fmla="*/ 342 w 1011898"/>
              <a:gd name="connsiteY3" fmla="*/ 768074 h 896294"/>
              <a:gd name="connsiteX4" fmla="*/ 1032 w 1011898"/>
              <a:gd name="connsiteY4" fmla="*/ 98704 h 896294"/>
              <a:gd name="connsiteX0" fmla="*/ 1032 w 1011898"/>
              <a:gd name="connsiteY0" fmla="*/ 101630 h 896294"/>
              <a:gd name="connsiteX1" fmla="*/ 1011898 w 1011898"/>
              <a:gd name="connsiteY1" fmla="*/ 0 h 896294"/>
              <a:gd name="connsiteX2" fmla="*/ 1009994 w 1011898"/>
              <a:gd name="connsiteY2" fmla="*/ 896294 h 896294"/>
              <a:gd name="connsiteX3" fmla="*/ 342 w 1011898"/>
              <a:gd name="connsiteY3" fmla="*/ 768074 h 896294"/>
              <a:gd name="connsiteX4" fmla="*/ 1032 w 1011898"/>
              <a:gd name="connsiteY4" fmla="*/ 101630 h 896294"/>
              <a:gd name="connsiteX0" fmla="*/ 1351 w 1012217"/>
              <a:gd name="connsiteY0" fmla="*/ 101630 h 896294"/>
              <a:gd name="connsiteX1" fmla="*/ 1012217 w 1012217"/>
              <a:gd name="connsiteY1" fmla="*/ 0 h 896294"/>
              <a:gd name="connsiteX2" fmla="*/ 1010313 w 1012217"/>
              <a:gd name="connsiteY2" fmla="*/ 896294 h 896294"/>
              <a:gd name="connsiteX3" fmla="*/ 661 w 1012217"/>
              <a:gd name="connsiteY3" fmla="*/ 768074 h 896294"/>
              <a:gd name="connsiteX4" fmla="*/ 1351 w 1012217"/>
              <a:gd name="connsiteY4" fmla="*/ 101630 h 896294"/>
              <a:gd name="connsiteX0" fmla="*/ 690 w 1011556"/>
              <a:gd name="connsiteY0" fmla="*/ 101630 h 896294"/>
              <a:gd name="connsiteX1" fmla="*/ 1011556 w 1011556"/>
              <a:gd name="connsiteY1" fmla="*/ 0 h 896294"/>
              <a:gd name="connsiteX2" fmla="*/ 1009652 w 1011556"/>
              <a:gd name="connsiteY2" fmla="*/ 896294 h 896294"/>
              <a:gd name="connsiteX3" fmla="*/ 0 w 1011556"/>
              <a:gd name="connsiteY3" fmla="*/ 768074 h 896294"/>
              <a:gd name="connsiteX4" fmla="*/ 690 w 1011556"/>
              <a:gd name="connsiteY4" fmla="*/ 101630 h 896294"/>
              <a:gd name="connsiteX0" fmla="*/ 690 w 1011556"/>
              <a:gd name="connsiteY0" fmla="*/ 98704 h 896294"/>
              <a:gd name="connsiteX1" fmla="*/ 1011556 w 1011556"/>
              <a:gd name="connsiteY1" fmla="*/ 0 h 896294"/>
              <a:gd name="connsiteX2" fmla="*/ 1009652 w 1011556"/>
              <a:gd name="connsiteY2" fmla="*/ 896294 h 896294"/>
              <a:gd name="connsiteX3" fmla="*/ 0 w 1011556"/>
              <a:gd name="connsiteY3" fmla="*/ 768074 h 896294"/>
              <a:gd name="connsiteX4" fmla="*/ 690 w 1011556"/>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01 w 1010866"/>
              <a:gd name="connsiteY3" fmla="*/ 771001 h 896294"/>
              <a:gd name="connsiteX4" fmla="*/ 0 w 1010866"/>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01 w 1010866"/>
              <a:gd name="connsiteY3" fmla="*/ 765146 h 896294"/>
              <a:gd name="connsiteX4" fmla="*/ 0 w 1010866"/>
              <a:gd name="connsiteY4" fmla="*/ 98704 h 896294"/>
              <a:gd name="connsiteX0" fmla="*/ 0 w 1012758"/>
              <a:gd name="connsiteY0" fmla="*/ 101630 h 896294"/>
              <a:gd name="connsiteX1" fmla="*/ 1012758 w 1012758"/>
              <a:gd name="connsiteY1" fmla="*/ 0 h 896294"/>
              <a:gd name="connsiteX2" fmla="*/ 1010854 w 1012758"/>
              <a:gd name="connsiteY2" fmla="*/ 896294 h 896294"/>
              <a:gd name="connsiteX3" fmla="*/ 3093 w 1012758"/>
              <a:gd name="connsiteY3" fmla="*/ 765146 h 896294"/>
              <a:gd name="connsiteX4" fmla="*/ 0 w 1012758"/>
              <a:gd name="connsiteY4" fmla="*/ 101630 h 896294"/>
              <a:gd name="connsiteX0" fmla="*/ 0 w 1012758"/>
              <a:gd name="connsiteY0" fmla="*/ 101630 h 896294"/>
              <a:gd name="connsiteX1" fmla="*/ 1012758 w 1012758"/>
              <a:gd name="connsiteY1" fmla="*/ 0 h 896294"/>
              <a:gd name="connsiteX2" fmla="*/ 1010854 w 1012758"/>
              <a:gd name="connsiteY2" fmla="*/ 896294 h 896294"/>
              <a:gd name="connsiteX3" fmla="*/ 1202 w 1012758"/>
              <a:gd name="connsiteY3" fmla="*/ 765146 h 896294"/>
              <a:gd name="connsiteX4" fmla="*/ 0 w 1012758"/>
              <a:gd name="connsiteY4" fmla="*/ 101630 h 896294"/>
              <a:gd name="connsiteX0" fmla="*/ 0 w 1013142"/>
              <a:gd name="connsiteY0" fmla="*/ 101630 h 899220"/>
              <a:gd name="connsiteX1" fmla="*/ 1012758 w 1013142"/>
              <a:gd name="connsiteY1" fmla="*/ 0 h 899220"/>
              <a:gd name="connsiteX2" fmla="*/ 1012745 w 1013142"/>
              <a:gd name="connsiteY2" fmla="*/ 899220 h 899220"/>
              <a:gd name="connsiteX3" fmla="*/ 1202 w 1013142"/>
              <a:gd name="connsiteY3" fmla="*/ 765146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4985 w 1013142"/>
              <a:gd name="connsiteY3" fmla="*/ 768073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101630 h 899220"/>
              <a:gd name="connsiteX0" fmla="*/ 0 w 1013142"/>
              <a:gd name="connsiteY0" fmla="*/ 98704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4985 w 1013142"/>
              <a:gd name="connsiteY3" fmla="*/ 77685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1202 w 1013142"/>
              <a:gd name="connsiteY3" fmla="*/ 77685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1202 w 1013142"/>
              <a:gd name="connsiteY3" fmla="*/ 776853 h 899220"/>
              <a:gd name="connsiteX4" fmla="*/ 0 w 1013142"/>
              <a:gd name="connsiteY4" fmla="*/ 98704 h 899220"/>
              <a:gd name="connsiteX0" fmla="*/ 0 w 1014650"/>
              <a:gd name="connsiteY0" fmla="*/ 104558 h 905074"/>
              <a:gd name="connsiteX1" fmla="*/ 1014650 w 1014650"/>
              <a:gd name="connsiteY1" fmla="*/ 0 h 905074"/>
              <a:gd name="connsiteX2" fmla="*/ 1012745 w 1014650"/>
              <a:gd name="connsiteY2" fmla="*/ 905074 h 905074"/>
              <a:gd name="connsiteX3" fmla="*/ 1202 w 1014650"/>
              <a:gd name="connsiteY3" fmla="*/ 782707 h 905074"/>
              <a:gd name="connsiteX4" fmla="*/ 0 w 1014650"/>
              <a:gd name="connsiteY4" fmla="*/ 104558 h 905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50" h="905074">
                <a:moveTo>
                  <a:pt x="0" y="104558"/>
                </a:moveTo>
                <a:lnTo>
                  <a:pt x="1014650" y="0"/>
                </a:lnTo>
                <a:cubicBezTo>
                  <a:pt x="1013277" y="294379"/>
                  <a:pt x="1014118" y="610695"/>
                  <a:pt x="1012745" y="905074"/>
                </a:cubicBezTo>
                <a:lnTo>
                  <a:pt x="1202" y="782707"/>
                </a:lnTo>
                <a:cubicBezTo>
                  <a:pt x="2334" y="556590"/>
                  <a:pt x="1146" y="350334"/>
                  <a:pt x="0" y="104558"/>
                </a:cubicBezTo>
                <a:close/>
              </a:path>
            </a:pathLst>
          </a:custGeom>
          <a:gradFill>
            <a:gsLst>
              <a:gs pos="0">
                <a:schemeClr val="accent3">
                  <a:lumMod val="70000"/>
                </a:schemeClr>
              </a:gs>
              <a:gs pos="100000">
                <a:schemeClr val="accent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1" name="Freeform 11">
            <a:extLst>
              <a:ext uri="{FF2B5EF4-FFF2-40B4-BE49-F238E27FC236}">
                <a16:creationId xmlns:a16="http://schemas.microsoft.com/office/drawing/2014/main" id="{6E24E706-4A07-4B90-A2B8-D41EEA20EA67}"/>
              </a:ext>
            </a:extLst>
          </p:cNvPr>
          <p:cNvSpPr/>
          <p:nvPr/>
        </p:nvSpPr>
        <p:spPr>
          <a:xfrm>
            <a:off x="8554104" y="4302359"/>
            <a:ext cx="1458000" cy="921583"/>
          </a:xfrm>
          <a:custGeom>
            <a:avLst/>
            <a:gdLst>
              <a:gd name="connsiteX0" fmla="*/ 7951 w 1049572"/>
              <a:gd name="connsiteY0" fmla="*/ 0 h 970059"/>
              <a:gd name="connsiteX1" fmla="*/ 1049572 w 1049572"/>
              <a:gd name="connsiteY1" fmla="*/ 95416 h 970059"/>
              <a:gd name="connsiteX2" fmla="*/ 1049572 w 1049572"/>
              <a:gd name="connsiteY2" fmla="*/ 970059 h 970059"/>
              <a:gd name="connsiteX3" fmla="*/ 0 w 1049572"/>
              <a:gd name="connsiteY3" fmla="*/ 659958 h 970059"/>
              <a:gd name="connsiteX4" fmla="*/ 7951 w 1049572"/>
              <a:gd name="connsiteY4" fmla="*/ 0 h 970059"/>
              <a:gd name="connsiteX0" fmla="*/ 7951 w 1059440"/>
              <a:gd name="connsiteY0" fmla="*/ 0 h 970059"/>
              <a:gd name="connsiteX1" fmla="*/ 1059440 w 1059440"/>
              <a:gd name="connsiteY1" fmla="*/ 82259 h 970059"/>
              <a:gd name="connsiteX2" fmla="*/ 1049572 w 1059440"/>
              <a:gd name="connsiteY2" fmla="*/ 970059 h 970059"/>
              <a:gd name="connsiteX3" fmla="*/ 0 w 1059440"/>
              <a:gd name="connsiteY3" fmla="*/ 659958 h 970059"/>
              <a:gd name="connsiteX4" fmla="*/ 7951 w 1059440"/>
              <a:gd name="connsiteY4" fmla="*/ 0 h 970059"/>
              <a:gd name="connsiteX0" fmla="*/ 11240 w 1059440"/>
              <a:gd name="connsiteY0" fmla="*/ 0 h 973348"/>
              <a:gd name="connsiteX1" fmla="*/ 1059440 w 1059440"/>
              <a:gd name="connsiteY1" fmla="*/ 85548 h 973348"/>
              <a:gd name="connsiteX2" fmla="*/ 1049572 w 1059440"/>
              <a:gd name="connsiteY2" fmla="*/ 973348 h 973348"/>
              <a:gd name="connsiteX3" fmla="*/ 0 w 1059440"/>
              <a:gd name="connsiteY3" fmla="*/ 663247 h 973348"/>
              <a:gd name="connsiteX4" fmla="*/ 11240 w 1059440"/>
              <a:gd name="connsiteY4" fmla="*/ 0 h 973348"/>
              <a:gd name="connsiteX0" fmla="*/ 11240 w 1059440"/>
              <a:gd name="connsiteY0" fmla="*/ 0 h 976637"/>
              <a:gd name="connsiteX1" fmla="*/ 1059440 w 1059440"/>
              <a:gd name="connsiteY1" fmla="*/ 85548 h 976637"/>
              <a:gd name="connsiteX2" fmla="*/ 1059440 w 1059440"/>
              <a:gd name="connsiteY2" fmla="*/ 976637 h 976637"/>
              <a:gd name="connsiteX3" fmla="*/ 0 w 1059440"/>
              <a:gd name="connsiteY3" fmla="*/ 663247 h 976637"/>
              <a:gd name="connsiteX4" fmla="*/ 11240 w 1059440"/>
              <a:gd name="connsiteY4" fmla="*/ 0 h 976637"/>
              <a:gd name="connsiteX0" fmla="*/ 11240 w 1059440"/>
              <a:gd name="connsiteY0" fmla="*/ 0 h 979926"/>
              <a:gd name="connsiteX1" fmla="*/ 1059440 w 1059440"/>
              <a:gd name="connsiteY1" fmla="*/ 85548 h 979926"/>
              <a:gd name="connsiteX2" fmla="*/ 1059440 w 1059440"/>
              <a:gd name="connsiteY2" fmla="*/ 979926 h 979926"/>
              <a:gd name="connsiteX3" fmla="*/ 0 w 1059440"/>
              <a:gd name="connsiteY3" fmla="*/ 663247 h 979926"/>
              <a:gd name="connsiteX4" fmla="*/ 11240 w 1059440"/>
              <a:gd name="connsiteY4" fmla="*/ 0 h 979926"/>
              <a:gd name="connsiteX0" fmla="*/ 11240 w 1059440"/>
              <a:gd name="connsiteY0" fmla="*/ 0 h 986504"/>
              <a:gd name="connsiteX1" fmla="*/ 1059440 w 1059440"/>
              <a:gd name="connsiteY1" fmla="*/ 92126 h 986504"/>
              <a:gd name="connsiteX2" fmla="*/ 1059440 w 1059440"/>
              <a:gd name="connsiteY2" fmla="*/ 986504 h 986504"/>
              <a:gd name="connsiteX3" fmla="*/ 0 w 1059440"/>
              <a:gd name="connsiteY3" fmla="*/ 669825 h 986504"/>
              <a:gd name="connsiteX4" fmla="*/ 11240 w 1059440"/>
              <a:gd name="connsiteY4" fmla="*/ 0 h 986504"/>
              <a:gd name="connsiteX0" fmla="*/ 11240 w 1059440"/>
              <a:gd name="connsiteY0" fmla="*/ 0 h 986504"/>
              <a:gd name="connsiteX1" fmla="*/ 1034801 w 1059440"/>
              <a:gd name="connsiteY1" fmla="*/ 92126 h 986504"/>
              <a:gd name="connsiteX2" fmla="*/ 1059440 w 1059440"/>
              <a:gd name="connsiteY2" fmla="*/ 986504 h 986504"/>
              <a:gd name="connsiteX3" fmla="*/ 0 w 1059440"/>
              <a:gd name="connsiteY3" fmla="*/ 669825 h 986504"/>
              <a:gd name="connsiteX4" fmla="*/ 11240 w 1059440"/>
              <a:gd name="connsiteY4" fmla="*/ 0 h 986504"/>
              <a:gd name="connsiteX0" fmla="*/ 11240 w 1034801"/>
              <a:gd name="connsiteY0" fmla="*/ 0 h 986504"/>
              <a:gd name="connsiteX1" fmla="*/ 1034801 w 1034801"/>
              <a:gd name="connsiteY1" fmla="*/ 92126 h 986504"/>
              <a:gd name="connsiteX2" fmla="*/ 1034800 w 1034801"/>
              <a:gd name="connsiteY2" fmla="*/ 986504 h 986504"/>
              <a:gd name="connsiteX3" fmla="*/ 0 w 1034801"/>
              <a:gd name="connsiteY3" fmla="*/ 669825 h 986504"/>
              <a:gd name="connsiteX4" fmla="*/ 11240 w 1034801"/>
              <a:gd name="connsiteY4" fmla="*/ 0 h 986504"/>
              <a:gd name="connsiteX0" fmla="*/ 31772 w 1034801"/>
              <a:gd name="connsiteY0" fmla="*/ 0 h 986504"/>
              <a:gd name="connsiteX1" fmla="*/ 1034801 w 1034801"/>
              <a:gd name="connsiteY1" fmla="*/ 92126 h 986504"/>
              <a:gd name="connsiteX2" fmla="*/ 1034800 w 1034801"/>
              <a:gd name="connsiteY2" fmla="*/ 986504 h 986504"/>
              <a:gd name="connsiteX3" fmla="*/ 0 w 1034801"/>
              <a:gd name="connsiteY3" fmla="*/ 669825 h 986504"/>
              <a:gd name="connsiteX4" fmla="*/ 31772 w 1034801"/>
              <a:gd name="connsiteY4" fmla="*/ 0 h 986504"/>
              <a:gd name="connsiteX0" fmla="*/ 23560 w 1034801"/>
              <a:gd name="connsiteY0" fmla="*/ 0 h 982398"/>
              <a:gd name="connsiteX1" fmla="*/ 1034801 w 1034801"/>
              <a:gd name="connsiteY1" fmla="*/ 88020 h 982398"/>
              <a:gd name="connsiteX2" fmla="*/ 1034800 w 1034801"/>
              <a:gd name="connsiteY2" fmla="*/ 982398 h 982398"/>
              <a:gd name="connsiteX3" fmla="*/ 0 w 1034801"/>
              <a:gd name="connsiteY3" fmla="*/ 665719 h 982398"/>
              <a:gd name="connsiteX4" fmla="*/ 23560 w 1034801"/>
              <a:gd name="connsiteY4" fmla="*/ 0 h 982398"/>
              <a:gd name="connsiteX0" fmla="*/ 92 w 1011333"/>
              <a:gd name="connsiteY0" fmla="*/ 0 h 982398"/>
              <a:gd name="connsiteX1" fmla="*/ 1011333 w 1011333"/>
              <a:gd name="connsiteY1" fmla="*/ 88020 h 982398"/>
              <a:gd name="connsiteX2" fmla="*/ 1011332 w 1011333"/>
              <a:gd name="connsiteY2" fmla="*/ 982398 h 982398"/>
              <a:gd name="connsiteX3" fmla="*/ 50450 w 1011333"/>
              <a:gd name="connsiteY3" fmla="*/ 665719 h 982398"/>
              <a:gd name="connsiteX4" fmla="*/ 92 w 1011333"/>
              <a:gd name="connsiteY4" fmla="*/ 0 h 982398"/>
              <a:gd name="connsiteX0" fmla="*/ 658 w 1011899"/>
              <a:gd name="connsiteY0" fmla="*/ 0 h 982398"/>
              <a:gd name="connsiteX1" fmla="*/ 1011899 w 1011899"/>
              <a:gd name="connsiteY1" fmla="*/ 88020 h 982398"/>
              <a:gd name="connsiteX2" fmla="*/ 1011898 w 1011899"/>
              <a:gd name="connsiteY2" fmla="*/ 982398 h 982398"/>
              <a:gd name="connsiteX3" fmla="*/ 1738 w 1011899"/>
              <a:gd name="connsiteY3" fmla="*/ 669826 h 982398"/>
              <a:gd name="connsiteX4" fmla="*/ 658 w 1011899"/>
              <a:gd name="connsiteY4" fmla="*/ 0 h 982398"/>
              <a:gd name="connsiteX0" fmla="*/ 658 w 1011899"/>
              <a:gd name="connsiteY0" fmla="*/ 0 h 982398"/>
              <a:gd name="connsiteX1" fmla="*/ 1011899 w 1011899"/>
              <a:gd name="connsiteY1" fmla="*/ 88020 h 982398"/>
              <a:gd name="connsiteX2" fmla="*/ 1011898 w 1011899"/>
              <a:gd name="connsiteY2" fmla="*/ 982398 h 982398"/>
              <a:gd name="connsiteX3" fmla="*/ 1738 w 1011899"/>
              <a:gd name="connsiteY3" fmla="*/ 669826 h 982398"/>
              <a:gd name="connsiteX4" fmla="*/ 658 w 1011899"/>
              <a:gd name="connsiteY4" fmla="*/ 0 h 982398"/>
              <a:gd name="connsiteX0" fmla="*/ 3027 w 1014268"/>
              <a:gd name="connsiteY0" fmla="*/ 0 h 982398"/>
              <a:gd name="connsiteX1" fmla="*/ 1014268 w 1014268"/>
              <a:gd name="connsiteY1" fmla="*/ 88020 h 982398"/>
              <a:gd name="connsiteX2" fmla="*/ 1014267 w 1014268"/>
              <a:gd name="connsiteY2" fmla="*/ 982398 h 982398"/>
              <a:gd name="connsiteX3" fmla="*/ 0 w 1014268"/>
              <a:gd name="connsiteY3" fmla="*/ 669826 h 982398"/>
              <a:gd name="connsiteX4" fmla="*/ 3027 w 1014268"/>
              <a:gd name="connsiteY4" fmla="*/ 0 h 982398"/>
              <a:gd name="connsiteX0" fmla="*/ 545 w 1017519"/>
              <a:gd name="connsiteY0" fmla="*/ 0 h 979472"/>
              <a:gd name="connsiteX1" fmla="*/ 1017519 w 1017519"/>
              <a:gd name="connsiteY1" fmla="*/ 85094 h 979472"/>
              <a:gd name="connsiteX2" fmla="*/ 1017518 w 1017519"/>
              <a:gd name="connsiteY2" fmla="*/ 979472 h 979472"/>
              <a:gd name="connsiteX3" fmla="*/ 3251 w 1017519"/>
              <a:gd name="connsiteY3" fmla="*/ 666900 h 979472"/>
              <a:gd name="connsiteX4" fmla="*/ 545 w 1017519"/>
              <a:gd name="connsiteY4" fmla="*/ 0 h 979472"/>
              <a:gd name="connsiteX0" fmla="*/ 4939 w 1021913"/>
              <a:gd name="connsiteY0" fmla="*/ 0 h 979472"/>
              <a:gd name="connsiteX1" fmla="*/ 1021913 w 1021913"/>
              <a:gd name="connsiteY1" fmla="*/ 85094 h 979472"/>
              <a:gd name="connsiteX2" fmla="*/ 1021912 w 1021913"/>
              <a:gd name="connsiteY2" fmla="*/ 979472 h 979472"/>
              <a:gd name="connsiteX3" fmla="*/ 0 w 1021913"/>
              <a:gd name="connsiteY3" fmla="*/ 666900 h 979472"/>
              <a:gd name="connsiteX4" fmla="*/ 4939 w 1021913"/>
              <a:gd name="connsiteY4" fmla="*/ 0 h 979472"/>
              <a:gd name="connsiteX0" fmla="*/ 683 w 1023391"/>
              <a:gd name="connsiteY0" fmla="*/ 0 h 979472"/>
              <a:gd name="connsiteX1" fmla="*/ 1023391 w 1023391"/>
              <a:gd name="connsiteY1" fmla="*/ 85094 h 979472"/>
              <a:gd name="connsiteX2" fmla="*/ 1023390 w 1023391"/>
              <a:gd name="connsiteY2" fmla="*/ 979472 h 979472"/>
              <a:gd name="connsiteX3" fmla="*/ 1478 w 1023391"/>
              <a:gd name="connsiteY3" fmla="*/ 666900 h 979472"/>
              <a:gd name="connsiteX4" fmla="*/ 683 w 1023391"/>
              <a:gd name="connsiteY4" fmla="*/ 0 h 979472"/>
              <a:gd name="connsiteX0" fmla="*/ 683 w 1023391"/>
              <a:gd name="connsiteY0" fmla="*/ 0 h 985326"/>
              <a:gd name="connsiteX1" fmla="*/ 1023391 w 1023391"/>
              <a:gd name="connsiteY1" fmla="*/ 90948 h 985326"/>
              <a:gd name="connsiteX2" fmla="*/ 1023390 w 1023391"/>
              <a:gd name="connsiteY2" fmla="*/ 985326 h 985326"/>
              <a:gd name="connsiteX3" fmla="*/ 1478 w 1023391"/>
              <a:gd name="connsiteY3" fmla="*/ 672754 h 985326"/>
              <a:gd name="connsiteX4" fmla="*/ 683 w 1023391"/>
              <a:gd name="connsiteY4" fmla="*/ 0 h 985326"/>
              <a:gd name="connsiteX0" fmla="*/ 683 w 1025303"/>
              <a:gd name="connsiteY0" fmla="*/ 0 h 985326"/>
              <a:gd name="connsiteX1" fmla="*/ 1025303 w 1025303"/>
              <a:gd name="connsiteY1" fmla="*/ 93876 h 985326"/>
              <a:gd name="connsiteX2" fmla="*/ 1023390 w 1025303"/>
              <a:gd name="connsiteY2" fmla="*/ 985326 h 985326"/>
              <a:gd name="connsiteX3" fmla="*/ 1478 w 1025303"/>
              <a:gd name="connsiteY3" fmla="*/ 672754 h 985326"/>
              <a:gd name="connsiteX4" fmla="*/ 683 w 1025303"/>
              <a:gd name="connsiteY4" fmla="*/ 0 h 985326"/>
              <a:gd name="connsiteX0" fmla="*/ 683 w 1023392"/>
              <a:gd name="connsiteY0" fmla="*/ 0 h 985326"/>
              <a:gd name="connsiteX1" fmla="*/ 1023392 w 1023392"/>
              <a:gd name="connsiteY1" fmla="*/ 88021 h 985326"/>
              <a:gd name="connsiteX2" fmla="*/ 1023390 w 1023392"/>
              <a:gd name="connsiteY2" fmla="*/ 985326 h 985326"/>
              <a:gd name="connsiteX3" fmla="*/ 1478 w 1023392"/>
              <a:gd name="connsiteY3" fmla="*/ 672754 h 985326"/>
              <a:gd name="connsiteX4" fmla="*/ 683 w 1023392"/>
              <a:gd name="connsiteY4" fmla="*/ 0 h 985326"/>
              <a:gd name="connsiteX0" fmla="*/ 683 w 1025302"/>
              <a:gd name="connsiteY0" fmla="*/ 0 h 988252"/>
              <a:gd name="connsiteX1" fmla="*/ 1023392 w 1025302"/>
              <a:gd name="connsiteY1" fmla="*/ 88021 h 988252"/>
              <a:gd name="connsiteX2" fmla="*/ 1025302 w 1025302"/>
              <a:gd name="connsiteY2" fmla="*/ 988252 h 988252"/>
              <a:gd name="connsiteX3" fmla="*/ 1478 w 1025302"/>
              <a:gd name="connsiteY3" fmla="*/ 672754 h 988252"/>
              <a:gd name="connsiteX4" fmla="*/ 683 w 1025302"/>
              <a:gd name="connsiteY4" fmla="*/ 0 h 988252"/>
              <a:gd name="connsiteX0" fmla="*/ 683 w 1025302"/>
              <a:gd name="connsiteY0" fmla="*/ 0 h 988252"/>
              <a:gd name="connsiteX1" fmla="*/ 1023392 w 1025302"/>
              <a:gd name="connsiteY1" fmla="*/ 82167 h 988252"/>
              <a:gd name="connsiteX2" fmla="*/ 1025302 w 1025302"/>
              <a:gd name="connsiteY2" fmla="*/ 988252 h 988252"/>
              <a:gd name="connsiteX3" fmla="*/ 1478 w 1025302"/>
              <a:gd name="connsiteY3" fmla="*/ 672754 h 988252"/>
              <a:gd name="connsiteX4" fmla="*/ 683 w 1025302"/>
              <a:gd name="connsiteY4" fmla="*/ 0 h 988252"/>
              <a:gd name="connsiteX0" fmla="*/ 683 w 1029125"/>
              <a:gd name="connsiteY0" fmla="*/ 0 h 994106"/>
              <a:gd name="connsiteX1" fmla="*/ 1023392 w 1029125"/>
              <a:gd name="connsiteY1" fmla="*/ 82167 h 994106"/>
              <a:gd name="connsiteX2" fmla="*/ 1029125 w 1029125"/>
              <a:gd name="connsiteY2" fmla="*/ 994106 h 994106"/>
              <a:gd name="connsiteX3" fmla="*/ 1478 w 1029125"/>
              <a:gd name="connsiteY3" fmla="*/ 672754 h 994106"/>
              <a:gd name="connsiteX4" fmla="*/ 683 w 1029125"/>
              <a:gd name="connsiteY4" fmla="*/ 0 h 994106"/>
              <a:gd name="connsiteX0" fmla="*/ 683 w 1023392"/>
              <a:gd name="connsiteY0" fmla="*/ 0 h 994106"/>
              <a:gd name="connsiteX1" fmla="*/ 1023392 w 1023392"/>
              <a:gd name="connsiteY1" fmla="*/ 82167 h 994106"/>
              <a:gd name="connsiteX2" fmla="*/ 1023392 w 1023392"/>
              <a:gd name="connsiteY2" fmla="*/ 994106 h 994106"/>
              <a:gd name="connsiteX3" fmla="*/ 1478 w 1023392"/>
              <a:gd name="connsiteY3" fmla="*/ 672754 h 994106"/>
              <a:gd name="connsiteX4" fmla="*/ 683 w 1023392"/>
              <a:gd name="connsiteY4" fmla="*/ 0 h 994106"/>
              <a:gd name="connsiteX0" fmla="*/ 683 w 1025303"/>
              <a:gd name="connsiteY0" fmla="*/ 0 h 994106"/>
              <a:gd name="connsiteX1" fmla="*/ 1025303 w 1025303"/>
              <a:gd name="connsiteY1" fmla="*/ 90948 h 994106"/>
              <a:gd name="connsiteX2" fmla="*/ 1023392 w 1025303"/>
              <a:gd name="connsiteY2" fmla="*/ 994106 h 994106"/>
              <a:gd name="connsiteX3" fmla="*/ 1478 w 1025303"/>
              <a:gd name="connsiteY3" fmla="*/ 672754 h 994106"/>
              <a:gd name="connsiteX4" fmla="*/ 683 w 1025303"/>
              <a:gd name="connsiteY4" fmla="*/ 0 h 994106"/>
              <a:gd name="connsiteX0" fmla="*/ 683 w 1025303"/>
              <a:gd name="connsiteY0" fmla="*/ 0 h 994106"/>
              <a:gd name="connsiteX1" fmla="*/ 1025303 w 1025303"/>
              <a:gd name="connsiteY1" fmla="*/ 88021 h 994106"/>
              <a:gd name="connsiteX2" fmla="*/ 1023392 w 1025303"/>
              <a:gd name="connsiteY2" fmla="*/ 994106 h 994106"/>
              <a:gd name="connsiteX3" fmla="*/ 1478 w 1025303"/>
              <a:gd name="connsiteY3" fmla="*/ 672754 h 994106"/>
              <a:gd name="connsiteX4" fmla="*/ 683 w 1025303"/>
              <a:gd name="connsiteY4" fmla="*/ 0 h 994106"/>
              <a:gd name="connsiteX0" fmla="*/ 683 w 1025304"/>
              <a:gd name="connsiteY0" fmla="*/ 0 h 994106"/>
              <a:gd name="connsiteX1" fmla="*/ 1025303 w 1025304"/>
              <a:gd name="connsiteY1" fmla="*/ 88021 h 994106"/>
              <a:gd name="connsiteX2" fmla="*/ 1025304 w 1025304"/>
              <a:gd name="connsiteY2" fmla="*/ 994106 h 994106"/>
              <a:gd name="connsiteX3" fmla="*/ 1478 w 1025304"/>
              <a:gd name="connsiteY3" fmla="*/ 672754 h 994106"/>
              <a:gd name="connsiteX4" fmla="*/ 683 w 1025304"/>
              <a:gd name="connsiteY4" fmla="*/ 0 h 994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304" h="994106">
                <a:moveTo>
                  <a:pt x="683" y="0"/>
                </a:moveTo>
                <a:lnTo>
                  <a:pt x="1025303" y="88021"/>
                </a:lnTo>
                <a:cubicBezTo>
                  <a:pt x="1025303" y="390049"/>
                  <a:pt x="1025304" y="692078"/>
                  <a:pt x="1025304" y="994106"/>
                </a:cubicBezTo>
                <a:lnTo>
                  <a:pt x="1478" y="672754"/>
                </a:lnTo>
                <a:cubicBezTo>
                  <a:pt x="4128" y="452768"/>
                  <a:pt x="-1967" y="219986"/>
                  <a:pt x="683" y="0"/>
                </a:cubicBezTo>
                <a:close/>
              </a:path>
            </a:pathLst>
          </a:custGeom>
          <a:gradFill>
            <a:gsLst>
              <a:gs pos="0">
                <a:schemeClr val="accent4">
                  <a:lumMod val="70000"/>
                </a:schemeClr>
              </a:gs>
              <a:gs pos="100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Freeform 12">
            <a:extLst>
              <a:ext uri="{FF2B5EF4-FFF2-40B4-BE49-F238E27FC236}">
                <a16:creationId xmlns:a16="http://schemas.microsoft.com/office/drawing/2014/main" id="{29E7E34A-F7AE-40A5-A268-42DC630783DB}"/>
              </a:ext>
            </a:extLst>
          </p:cNvPr>
          <p:cNvSpPr/>
          <p:nvPr/>
        </p:nvSpPr>
        <p:spPr>
          <a:xfrm>
            <a:off x="8556207" y="4984494"/>
            <a:ext cx="1456234" cy="1101543"/>
          </a:xfrm>
          <a:custGeom>
            <a:avLst/>
            <a:gdLst>
              <a:gd name="connsiteX0" fmla="*/ 7951 w 1073426"/>
              <a:gd name="connsiteY0" fmla="*/ 644056 h 1160891"/>
              <a:gd name="connsiteX1" fmla="*/ 1073426 w 1073426"/>
              <a:gd name="connsiteY1" fmla="*/ 1160891 h 1160891"/>
              <a:gd name="connsiteX2" fmla="*/ 1049572 w 1073426"/>
              <a:gd name="connsiteY2" fmla="*/ 294199 h 1160891"/>
              <a:gd name="connsiteX3" fmla="*/ 0 w 1073426"/>
              <a:gd name="connsiteY3" fmla="*/ 0 h 1160891"/>
              <a:gd name="connsiteX4" fmla="*/ 7951 w 1073426"/>
              <a:gd name="connsiteY4" fmla="*/ 644056 h 1160891"/>
              <a:gd name="connsiteX0" fmla="*/ 7951 w 1073426"/>
              <a:gd name="connsiteY0" fmla="*/ 660502 h 1177337"/>
              <a:gd name="connsiteX1" fmla="*/ 1073426 w 1073426"/>
              <a:gd name="connsiteY1" fmla="*/ 1177337 h 1177337"/>
              <a:gd name="connsiteX2" fmla="*/ 1049572 w 1073426"/>
              <a:gd name="connsiteY2" fmla="*/ 310645 h 1177337"/>
              <a:gd name="connsiteX3" fmla="*/ 0 w 1073426"/>
              <a:gd name="connsiteY3" fmla="*/ 0 h 1177337"/>
              <a:gd name="connsiteX4" fmla="*/ 7951 w 1073426"/>
              <a:gd name="connsiteY4" fmla="*/ 660502 h 1177337"/>
              <a:gd name="connsiteX0" fmla="*/ 7951 w 1073426"/>
              <a:gd name="connsiteY0" fmla="*/ 660502 h 1177337"/>
              <a:gd name="connsiteX1" fmla="*/ 1073426 w 1073426"/>
              <a:gd name="connsiteY1" fmla="*/ 1177337 h 1177337"/>
              <a:gd name="connsiteX2" fmla="*/ 1049572 w 1073426"/>
              <a:gd name="connsiteY2" fmla="*/ 294199 h 1177337"/>
              <a:gd name="connsiteX3" fmla="*/ 0 w 1073426"/>
              <a:gd name="connsiteY3" fmla="*/ 0 h 1177337"/>
              <a:gd name="connsiteX4" fmla="*/ 7951 w 1073426"/>
              <a:gd name="connsiteY4" fmla="*/ 660502 h 1177337"/>
              <a:gd name="connsiteX0" fmla="*/ 11240 w 1073426"/>
              <a:gd name="connsiteY0" fmla="*/ 673659 h 1177337"/>
              <a:gd name="connsiteX1" fmla="*/ 1073426 w 1073426"/>
              <a:gd name="connsiteY1" fmla="*/ 1177337 h 1177337"/>
              <a:gd name="connsiteX2" fmla="*/ 1049572 w 1073426"/>
              <a:gd name="connsiteY2" fmla="*/ 294199 h 1177337"/>
              <a:gd name="connsiteX3" fmla="*/ 0 w 1073426"/>
              <a:gd name="connsiteY3" fmla="*/ 0 h 1177337"/>
              <a:gd name="connsiteX4" fmla="*/ 11240 w 1073426"/>
              <a:gd name="connsiteY4" fmla="*/ 673659 h 1177337"/>
              <a:gd name="connsiteX0" fmla="*/ 11240 w 1056980"/>
              <a:gd name="connsiteY0" fmla="*/ 673659 h 1180626"/>
              <a:gd name="connsiteX1" fmla="*/ 1056980 w 1056980"/>
              <a:gd name="connsiteY1" fmla="*/ 1180626 h 1180626"/>
              <a:gd name="connsiteX2" fmla="*/ 1049572 w 1056980"/>
              <a:gd name="connsiteY2" fmla="*/ 294199 h 1180626"/>
              <a:gd name="connsiteX3" fmla="*/ 0 w 1056980"/>
              <a:gd name="connsiteY3" fmla="*/ 0 h 1180626"/>
              <a:gd name="connsiteX4" fmla="*/ 11240 w 1056980"/>
              <a:gd name="connsiteY4" fmla="*/ 673659 h 1180626"/>
              <a:gd name="connsiteX0" fmla="*/ 1372 w 1056980"/>
              <a:gd name="connsiteY0" fmla="*/ 673659 h 1180626"/>
              <a:gd name="connsiteX1" fmla="*/ 1056980 w 1056980"/>
              <a:gd name="connsiteY1" fmla="*/ 1180626 h 1180626"/>
              <a:gd name="connsiteX2" fmla="*/ 1049572 w 1056980"/>
              <a:gd name="connsiteY2" fmla="*/ 294199 h 1180626"/>
              <a:gd name="connsiteX3" fmla="*/ 0 w 1056980"/>
              <a:gd name="connsiteY3" fmla="*/ 0 h 1180626"/>
              <a:gd name="connsiteX4" fmla="*/ 1372 w 1056980"/>
              <a:gd name="connsiteY4" fmla="*/ 673659 h 1180626"/>
              <a:gd name="connsiteX0" fmla="*/ 1372 w 1063102"/>
              <a:gd name="connsiteY0" fmla="*/ 673659 h 1180626"/>
              <a:gd name="connsiteX1" fmla="*/ 1056980 w 1063102"/>
              <a:gd name="connsiteY1" fmla="*/ 1180626 h 1180626"/>
              <a:gd name="connsiteX2" fmla="*/ 1062729 w 1063102"/>
              <a:gd name="connsiteY2" fmla="*/ 294199 h 1180626"/>
              <a:gd name="connsiteX3" fmla="*/ 0 w 1063102"/>
              <a:gd name="connsiteY3" fmla="*/ 0 h 1180626"/>
              <a:gd name="connsiteX4" fmla="*/ 1372 w 1063102"/>
              <a:gd name="connsiteY4" fmla="*/ 673659 h 1180626"/>
              <a:gd name="connsiteX0" fmla="*/ 1372 w 1056980"/>
              <a:gd name="connsiteY0" fmla="*/ 673659 h 1180626"/>
              <a:gd name="connsiteX1" fmla="*/ 1056980 w 1056980"/>
              <a:gd name="connsiteY1" fmla="*/ 1180626 h 1180626"/>
              <a:gd name="connsiteX2" fmla="*/ 1029876 w 1056980"/>
              <a:gd name="connsiteY2" fmla="*/ 298304 h 1180626"/>
              <a:gd name="connsiteX3" fmla="*/ 0 w 1056980"/>
              <a:gd name="connsiteY3" fmla="*/ 0 h 1180626"/>
              <a:gd name="connsiteX4" fmla="*/ 1372 w 1056980"/>
              <a:gd name="connsiteY4" fmla="*/ 673659 h 1180626"/>
              <a:gd name="connsiteX0" fmla="*/ 1372 w 1056980"/>
              <a:gd name="connsiteY0" fmla="*/ 673659 h 1180626"/>
              <a:gd name="connsiteX1" fmla="*/ 1056980 w 1056980"/>
              <a:gd name="connsiteY1" fmla="*/ 1180626 h 1180626"/>
              <a:gd name="connsiteX2" fmla="*/ 1029876 w 1056980"/>
              <a:gd name="connsiteY2" fmla="*/ 285985 h 1180626"/>
              <a:gd name="connsiteX3" fmla="*/ 0 w 1056980"/>
              <a:gd name="connsiteY3" fmla="*/ 0 h 1180626"/>
              <a:gd name="connsiteX4" fmla="*/ 1372 w 1056980"/>
              <a:gd name="connsiteY4" fmla="*/ 673659 h 1180626"/>
              <a:gd name="connsiteX0" fmla="*/ 1372 w 1036448"/>
              <a:gd name="connsiteY0" fmla="*/ 673659 h 1180626"/>
              <a:gd name="connsiteX1" fmla="*/ 1036448 w 1036448"/>
              <a:gd name="connsiteY1" fmla="*/ 1180626 h 1180626"/>
              <a:gd name="connsiteX2" fmla="*/ 1029876 w 1036448"/>
              <a:gd name="connsiteY2" fmla="*/ 285985 h 1180626"/>
              <a:gd name="connsiteX3" fmla="*/ 0 w 1036448"/>
              <a:gd name="connsiteY3" fmla="*/ 0 h 1180626"/>
              <a:gd name="connsiteX4" fmla="*/ 1372 w 1036448"/>
              <a:gd name="connsiteY4" fmla="*/ 673659 h 1180626"/>
              <a:gd name="connsiteX0" fmla="*/ 154 w 1035230"/>
              <a:gd name="connsiteY0" fmla="*/ 673659 h 1180626"/>
              <a:gd name="connsiteX1" fmla="*/ 1035230 w 1035230"/>
              <a:gd name="connsiteY1" fmla="*/ 1180626 h 1180626"/>
              <a:gd name="connsiteX2" fmla="*/ 1028658 w 1035230"/>
              <a:gd name="connsiteY2" fmla="*/ 285985 h 1180626"/>
              <a:gd name="connsiteX3" fmla="*/ 27528 w 1035230"/>
              <a:gd name="connsiteY3" fmla="*/ 0 h 1180626"/>
              <a:gd name="connsiteX4" fmla="*/ 154 w 1035230"/>
              <a:gd name="connsiteY4" fmla="*/ 673659 h 1180626"/>
              <a:gd name="connsiteX0" fmla="*/ 60 w 1035136"/>
              <a:gd name="connsiteY0" fmla="*/ 673659 h 1180626"/>
              <a:gd name="connsiteX1" fmla="*/ 1035136 w 1035136"/>
              <a:gd name="connsiteY1" fmla="*/ 1180626 h 1180626"/>
              <a:gd name="connsiteX2" fmla="*/ 1028564 w 1035136"/>
              <a:gd name="connsiteY2" fmla="*/ 285985 h 1180626"/>
              <a:gd name="connsiteX3" fmla="*/ 80818 w 1035136"/>
              <a:gd name="connsiteY3" fmla="*/ 0 h 1180626"/>
              <a:gd name="connsiteX4" fmla="*/ 60 w 1035136"/>
              <a:gd name="connsiteY4" fmla="*/ 673659 h 1180626"/>
              <a:gd name="connsiteX0" fmla="*/ 152 w 1035228"/>
              <a:gd name="connsiteY0" fmla="*/ 669553 h 1176520"/>
              <a:gd name="connsiteX1" fmla="*/ 1035228 w 1035228"/>
              <a:gd name="connsiteY1" fmla="*/ 1176520 h 1176520"/>
              <a:gd name="connsiteX2" fmla="*/ 1028656 w 1035228"/>
              <a:gd name="connsiteY2" fmla="*/ 281879 h 1176520"/>
              <a:gd name="connsiteX3" fmla="*/ 27525 w 1035228"/>
              <a:gd name="connsiteY3" fmla="*/ 0 h 1176520"/>
              <a:gd name="connsiteX4" fmla="*/ 152 w 1035228"/>
              <a:gd name="connsiteY4" fmla="*/ 669553 h 1176520"/>
              <a:gd name="connsiteX0" fmla="*/ 62970 w 1007703"/>
              <a:gd name="connsiteY0" fmla="*/ 669553 h 1176520"/>
              <a:gd name="connsiteX1" fmla="*/ 1007703 w 1007703"/>
              <a:gd name="connsiteY1" fmla="*/ 1176520 h 1176520"/>
              <a:gd name="connsiteX2" fmla="*/ 1001131 w 1007703"/>
              <a:gd name="connsiteY2" fmla="*/ 281879 h 1176520"/>
              <a:gd name="connsiteX3" fmla="*/ 0 w 1007703"/>
              <a:gd name="connsiteY3" fmla="*/ 0 h 1176520"/>
              <a:gd name="connsiteX4" fmla="*/ 62970 w 1007703"/>
              <a:gd name="connsiteY4" fmla="*/ 669553 h 1176520"/>
              <a:gd name="connsiteX0" fmla="*/ 380 w 1014924"/>
              <a:gd name="connsiteY0" fmla="*/ 673659 h 1176520"/>
              <a:gd name="connsiteX1" fmla="*/ 1014924 w 1014924"/>
              <a:gd name="connsiteY1" fmla="*/ 1176520 h 1176520"/>
              <a:gd name="connsiteX2" fmla="*/ 1008352 w 1014924"/>
              <a:gd name="connsiteY2" fmla="*/ 281879 h 1176520"/>
              <a:gd name="connsiteX3" fmla="*/ 7221 w 1014924"/>
              <a:gd name="connsiteY3" fmla="*/ 0 h 1176520"/>
              <a:gd name="connsiteX4" fmla="*/ 380 w 1014924"/>
              <a:gd name="connsiteY4" fmla="*/ 673659 h 1176520"/>
              <a:gd name="connsiteX0" fmla="*/ 543 w 1015087"/>
              <a:gd name="connsiteY0" fmla="*/ 673659 h 1176520"/>
              <a:gd name="connsiteX1" fmla="*/ 1015087 w 1015087"/>
              <a:gd name="connsiteY1" fmla="*/ 1176520 h 1176520"/>
              <a:gd name="connsiteX2" fmla="*/ 1008515 w 1015087"/>
              <a:gd name="connsiteY2" fmla="*/ 281879 h 1176520"/>
              <a:gd name="connsiteX3" fmla="*/ 3278 w 1015087"/>
              <a:gd name="connsiteY3" fmla="*/ 0 h 1176520"/>
              <a:gd name="connsiteX4" fmla="*/ 543 w 1015087"/>
              <a:gd name="connsiteY4" fmla="*/ 673659 h 1176520"/>
              <a:gd name="connsiteX0" fmla="*/ 1269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1269 w 1015813"/>
              <a:gd name="connsiteY4" fmla="*/ 673659 h 1176520"/>
              <a:gd name="connsiteX0" fmla="*/ 5273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5273 w 1015813"/>
              <a:gd name="connsiteY4" fmla="*/ 673659 h 1176520"/>
              <a:gd name="connsiteX0" fmla="*/ 5273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5273 w 1015813"/>
              <a:gd name="connsiteY4" fmla="*/ 673659 h 1176520"/>
              <a:gd name="connsiteX0" fmla="*/ 1269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1269 w 1015813"/>
              <a:gd name="connsiteY4" fmla="*/ 673659 h 1176520"/>
              <a:gd name="connsiteX0" fmla="*/ 8925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8925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1268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1268 w 1023469"/>
              <a:gd name="connsiteY4" fmla="*/ 673659 h 1176520"/>
              <a:gd name="connsiteX0" fmla="*/ 1268 w 1025161"/>
              <a:gd name="connsiteY0" fmla="*/ 673659 h 1176520"/>
              <a:gd name="connsiteX1" fmla="*/ 1023469 w 1025161"/>
              <a:gd name="connsiteY1" fmla="*/ 1176520 h 1176520"/>
              <a:gd name="connsiteX2" fmla="*/ 1024554 w 1025161"/>
              <a:gd name="connsiteY2" fmla="*/ 281879 h 1176520"/>
              <a:gd name="connsiteX3" fmla="*/ 0 w 1025161"/>
              <a:gd name="connsiteY3" fmla="*/ 0 h 1176520"/>
              <a:gd name="connsiteX4" fmla="*/ 1268 w 1025161"/>
              <a:gd name="connsiteY4" fmla="*/ 673659 h 1176520"/>
              <a:gd name="connsiteX0" fmla="*/ 1268 w 1025161"/>
              <a:gd name="connsiteY0" fmla="*/ 673659 h 1176520"/>
              <a:gd name="connsiteX1" fmla="*/ 1023469 w 1025161"/>
              <a:gd name="connsiteY1" fmla="*/ 1176520 h 1176520"/>
              <a:gd name="connsiteX2" fmla="*/ 1024554 w 1025161"/>
              <a:gd name="connsiteY2" fmla="*/ 281879 h 1176520"/>
              <a:gd name="connsiteX3" fmla="*/ 0 w 1025161"/>
              <a:gd name="connsiteY3" fmla="*/ 0 h 1176520"/>
              <a:gd name="connsiteX4" fmla="*/ 1268 w 1025161"/>
              <a:gd name="connsiteY4" fmla="*/ 673659 h 1176520"/>
              <a:gd name="connsiteX0" fmla="*/ 1268 w 1025036"/>
              <a:gd name="connsiteY0" fmla="*/ 673659 h 1176520"/>
              <a:gd name="connsiteX1" fmla="*/ 1021556 w 1025036"/>
              <a:gd name="connsiteY1" fmla="*/ 1176520 h 1176520"/>
              <a:gd name="connsiteX2" fmla="*/ 1024554 w 1025036"/>
              <a:gd name="connsiteY2" fmla="*/ 281879 h 1176520"/>
              <a:gd name="connsiteX3" fmla="*/ 0 w 1025036"/>
              <a:gd name="connsiteY3" fmla="*/ 0 h 1176520"/>
              <a:gd name="connsiteX4" fmla="*/ 1268 w 1025036"/>
              <a:gd name="connsiteY4" fmla="*/ 673659 h 1176520"/>
              <a:gd name="connsiteX0" fmla="*/ 1268 w 1025384"/>
              <a:gd name="connsiteY0" fmla="*/ 673659 h 1179446"/>
              <a:gd name="connsiteX1" fmla="*/ 1025384 w 1025384"/>
              <a:gd name="connsiteY1" fmla="*/ 1179446 h 1179446"/>
              <a:gd name="connsiteX2" fmla="*/ 1024554 w 1025384"/>
              <a:gd name="connsiteY2" fmla="*/ 281879 h 1179446"/>
              <a:gd name="connsiteX3" fmla="*/ 0 w 1025384"/>
              <a:gd name="connsiteY3" fmla="*/ 0 h 1179446"/>
              <a:gd name="connsiteX4" fmla="*/ 1268 w 1025384"/>
              <a:gd name="connsiteY4" fmla="*/ 673659 h 1179446"/>
              <a:gd name="connsiteX0" fmla="*/ 1268 w 1025755"/>
              <a:gd name="connsiteY0" fmla="*/ 673659 h 1179446"/>
              <a:gd name="connsiteX1" fmla="*/ 1025384 w 1025755"/>
              <a:gd name="connsiteY1" fmla="*/ 1179446 h 1179446"/>
              <a:gd name="connsiteX2" fmla="*/ 1024554 w 1025755"/>
              <a:gd name="connsiteY2" fmla="*/ 281879 h 1179446"/>
              <a:gd name="connsiteX3" fmla="*/ 0 w 1025755"/>
              <a:gd name="connsiteY3" fmla="*/ 0 h 1179446"/>
              <a:gd name="connsiteX4" fmla="*/ 1268 w 1025755"/>
              <a:gd name="connsiteY4" fmla="*/ 673659 h 1179446"/>
              <a:gd name="connsiteX0" fmla="*/ 1268 w 1025755"/>
              <a:gd name="connsiteY0" fmla="*/ 673659 h 1179446"/>
              <a:gd name="connsiteX1" fmla="*/ 1025384 w 1025755"/>
              <a:gd name="connsiteY1" fmla="*/ 1179446 h 1179446"/>
              <a:gd name="connsiteX2" fmla="*/ 1024554 w 1025755"/>
              <a:gd name="connsiteY2" fmla="*/ 281879 h 1179446"/>
              <a:gd name="connsiteX3" fmla="*/ 0 w 1025755"/>
              <a:gd name="connsiteY3" fmla="*/ 0 h 1179446"/>
              <a:gd name="connsiteX4" fmla="*/ 1268 w 1025755"/>
              <a:gd name="connsiteY4" fmla="*/ 673659 h 1179446"/>
              <a:gd name="connsiteX0" fmla="*/ 1268 w 1025755"/>
              <a:gd name="connsiteY0" fmla="*/ 673659 h 1179446"/>
              <a:gd name="connsiteX1" fmla="*/ 1025384 w 1025755"/>
              <a:gd name="connsiteY1" fmla="*/ 1179446 h 1179446"/>
              <a:gd name="connsiteX2" fmla="*/ 1024554 w 1025755"/>
              <a:gd name="connsiteY2" fmla="*/ 276026 h 1179446"/>
              <a:gd name="connsiteX3" fmla="*/ 0 w 1025755"/>
              <a:gd name="connsiteY3" fmla="*/ 0 h 1179446"/>
              <a:gd name="connsiteX4" fmla="*/ 1268 w 1025755"/>
              <a:gd name="connsiteY4" fmla="*/ 673659 h 1179446"/>
              <a:gd name="connsiteX0" fmla="*/ 1268 w 1027264"/>
              <a:gd name="connsiteY0" fmla="*/ 673659 h 1179446"/>
              <a:gd name="connsiteX1" fmla="*/ 1025384 w 1027264"/>
              <a:gd name="connsiteY1" fmla="*/ 1179446 h 1179446"/>
              <a:gd name="connsiteX2" fmla="*/ 1026468 w 1027264"/>
              <a:gd name="connsiteY2" fmla="*/ 276026 h 1179446"/>
              <a:gd name="connsiteX3" fmla="*/ 0 w 1027264"/>
              <a:gd name="connsiteY3" fmla="*/ 0 h 1179446"/>
              <a:gd name="connsiteX4" fmla="*/ 1268 w 1027264"/>
              <a:gd name="connsiteY4" fmla="*/ 673659 h 1179446"/>
              <a:gd name="connsiteX0" fmla="*/ 1268 w 1027264"/>
              <a:gd name="connsiteY0" fmla="*/ 673659 h 1188227"/>
              <a:gd name="connsiteX1" fmla="*/ 1025384 w 1027264"/>
              <a:gd name="connsiteY1" fmla="*/ 1188227 h 1188227"/>
              <a:gd name="connsiteX2" fmla="*/ 1026468 w 1027264"/>
              <a:gd name="connsiteY2" fmla="*/ 276026 h 1188227"/>
              <a:gd name="connsiteX3" fmla="*/ 0 w 1027264"/>
              <a:gd name="connsiteY3" fmla="*/ 0 h 1188227"/>
              <a:gd name="connsiteX4" fmla="*/ 1268 w 1027264"/>
              <a:gd name="connsiteY4" fmla="*/ 673659 h 118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264" h="1188227">
                <a:moveTo>
                  <a:pt x="1268" y="673659"/>
                </a:moveTo>
                <a:lnTo>
                  <a:pt x="1025384" y="1188227"/>
                </a:lnTo>
                <a:cubicBezTo>
                  <a:pt x="1024830" y="881043"/>
                  <a:pt x="1028937" y="583209"/>
                  <a:pt x="1026468" y="276026"/>
                </a:cubicBezTo>
                <a:lnTo>
                  <a:pt x="0" y="0"/>
                </a:lnTo>
                <a:cubicBezTo>
                  <a:pt x="736" y="217612"/>
                  <a:pt x="532" y="441413"/>
                  <a:pt x="1268" y="673659"/>
                </a:cubicBezTo>
                <a:close/>
              </a:path>
            </a:pathLst>
          </a:custGeom>
          <a:gradFill>
            <a:gsLst>
              <a:gs pos="0">
                <a:schemeClr val="accent5">
                  <a:lumMod val="70000"/>
                </a:schemeClr>
              </a:gs>
              <a:gs pos="100000">
                <a:schemeClr val="accent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Freeform 13">
            <a:extLst>
              <a:ext uri="{FF2B5EF4-FFF2-40B4-BE49-F238E27FC236}">
                <a16:creationId xmlns:a16="http://schemas.microsoft.com/office/drawing/2014/main" id="{BBC133DE-CA96-424A-B585-25F034113368}"/>
              </a:ext>
            </a:extLst>
          </p:cNvPr>
          <p:cNvSpPr/>
          <p:nvPr/>
        </p:nvSpPr>
        <p:spPr>
          <a:xfrm>
            <a:off x="8556206" y="1808069"/>
            <a:ext cx="1454902" cy="1083232"/>
          </a:xfrm>
          <a:custGeom>
            <a:avLst/>
            <a:gdLst>
              <a:gd name="connsiteX0" fmla="*/ 0 w 1026233"/>
              <a:gd name="connsiteY0" fmla="*/ 480225 h 1144645"/>
              <a:gd name="connsiteX1" fmla="*/ 16446 w 1026233"/>
              <a:gd name="connsiteY1" fmla="*/ 1144645 h 1144645"/>
              <a:gd name="connsiteX2" fmla="*/ 1026233 w 1026233"/>
              <a:gd name="connsiteY2" fmla="*/ 874930 h 1144645"/>
              <a:gd name="connsiteX3" fmla="*/ 1026233 w 1026233"/>
              <a:gd name="connsiteY3" fmla="*/ 0 h 1144645"/>
              <a:gd name="connsiteX4" fmla="*/ 0 w 1026233"/>
              <a:gd name="connsiteY4" fmla="*/ 480225 h 1144645"/>
              <a:gd name="connsiteX0" fmla="*/ 0 w 1026233"/>
              <a:gd name="connsiteY0" fmla="*/ 480225 h 1144645"/>
              <a:gd name="connsiteX1" fmla="*/ 6579 w 1026233"/>
              <a:gd name="connsiteY1" fmla="*/ 1144645 h 1144645"/>
              <a:gd name="connsiteX2" fmla="*/ 1026233 w 1026233"/>
              <a:gd name="connsiteY2" fmla="*/ 874930 h 1144645"/>
              <a:gd name="connsiteX3" fmla="*/ 1026233 w 1026233"/>
              <a:gd name="connsiteY3" fmla="*/ 0 h 1144645"/>
              <a:gd name="connsiteX4" fmla="*/ 0 w 1026233"/>
              <a:gd name="connsiteY4" fmla="*/ 480225 h 1144645"/>
              <a:gd name="connsiteX0" fmla="*/ 0 w 1026233"/>
              <a:gd name="connsiteY0" fmla="*/ 483514 h 1147934"/>
              <a:gd name="connsiteX1" fmla="*/ 6579 w 1026233"/>
              <a:gd name="connsiteY1" fmla="*/ 1147934 h 1147934"/>
              <a:gd name="connsiteX2" fmla="*/ 1026233 w 1026233"/>
              <a:gd name="connsiteY2" fmla="*/ 878219 h 1147934"/>
              <a:gd name="connsiteX3" fmla="*/ 1026233 w 1026233"/>
              <a:gd name="connsiteY3" fmla="*/ 0 h 1147934"/>
              <a:gd name="connsiteX4" fmla="*/ 0 w 1026233"/>
              <a:gd name="connsiteY4" fmla="*/ 483514 h 1147934"/>
              <a:gd name="connsiteX0" fmla="*/ 0 w 1026233"/>
              <a:gd name="connsiteY0" fmla="*/ 483514 h 1154512"/>
              <a:gd name="connsiteX1" fmla="*/ 9869 w 1026233"/>
              <a:gd name="connsiteY1" fmla="*/ 1154512 h 1154512"/>
              <a:gd name="connsiteX2" fmla="*/ 1026233 w 1026233"/>
              <a:gd name="connsiteY2" fmla="*/ 878219 h 1154512"/>
              <a:gd name="connsiteX3" fmla="*/ 1026233 w 1026233"/>
              <a:gd name="connsiteY3" fmla="*/ 0 h 1154512"/>
              <a:gd name="connsiteX4" fmla="*/ 0 w 1026233"/>
              <a:gd name="connsiteY4" fmla="*/ 483514 h 1154512"/>
              <a:gd name="connsiteX0" fmla="*/ 3288 w 1029521"/>
              <a:gd name="connsiteY0" fmla="*/ 483514 h 1154512"/>
              <a:gd name="connsiteX1" fmla="*/ 0 w 1029521"/>
              <a:gd name="connsiteY1" fmla="*/ 1154512 h 1154512"/>
              <a:gd name="connsiteX2" fmla="*/ 1029521 w 1029521"/>
              <a:gd name="connsiteY2" fmla="*/ 878219 h 1154512"/>
              <a:gd name="connsiteX3" fmla="*/ 1029521 w 1029521"/>
              <a:gd name="connsiteY3" fmla="*/ 0 h 1154512"/>
              <a:gd name="connsiteX4" fmla="*/ 3288 w 1029521"/>
              <a:gd name="connsiteY4" fmla="*/ 483514 h 1154512"/>
              <a:gd name="connsiteX0" fmla="*/ 3288 w 1032810"/>
              <a:gd name="connsiteY0" fmla="*/ 483514 h 1154512"/>
              <a:gd name="connsiteX1" fmla="*/ 0 w 1032810"/>
              <a:gd name="connsiteY1" fmla="*/ 1154512 h 1154512"/>
              <a:gd name="connsiteX2" fmla="*/ 1032810 w 1032810"/>
              <a:gd name="connsiteY2" fmla="*/ 888087 h 1154512"/>
              <a:gd name="connsiteX3" fmla="*/ 1029521 w 1032810"/>
              <a:gd name="connsiteY3" fmla="*/ 0 h 1154512"/>
              <a:gd name="connsiteX4" fmla="*/ 3288 w 1032810"/>
              <a:gd name="connsiteY4" fmla="*/ 483514 h 1154512"/>
              <a:gd name="connsiteX0" fmla="*/ 3288 w 1032810"/>
              <a:gd name="connsiteY0" fmla="*/ 483514 h 1154512"/>
              <a:gd name="connsiteX1" fmla="*/ 0 w 1032810"/>
              <a:gd name="connsiteY1" fmla="*/ 1154512 h 1154512"/>
              <a:gd name="connsiteX2" fmla="*/ 1032810 w 1032810"/>
              <a:gd name="connsiteY2" fmla="*/ 888087 h 1154512"/>
              <a:gd name="connsiteX3" fmla="*/ 1029521 w 1032810"/>
              <a:gd name="connsiteY3" fmla="*/ 0 h 1154512"/>
              <a:gd name="connsiteX4" fmla="*/ 3288 w 1032810"/>
              <a:gd name="connsiteY4" fmla="*/ 483514 h 1154512"/>
              <a:gd name="connsiteX0" fmla="*/ 3288 w 1032810"/>
              <a:gd name="connsiteY0" fmla="*/ 475300 h 1146298"/>
              <a:gd name="connsiteX1" fmla="*/ 0 w 1032810"/>
              <a:gd name="connsiteY1" fmla="*/ 1146298 h 1146298"/>
              <a:gd name="connsiteX2" fmla="*/ 1032810 w 1032810"/>
              <a:gd name="connsiteY2" fmla="*/ 879873 h 1146298"/>
              <a:gd name="connsiteX3" fmla="*/ 1000775 w 1032810"/>
              <a:gd name="connsiteY3" fmla="*/ 0 h 1146298"/>
              <a:gd name="connsiteX4" fmla="*/ 3288 w 1032810"/>
              <a:gd name="connsiteY4" fmla="*/ 475300 h 1146298"/>
              <a:gd name="connsiteX0" fmla="*/ 3288 w 1004064"/>
              <a:gd name="connsiteY0" fmla="*/ 475300 h 1146298"/>
              <a:gd name="connsiteX1" fmla="*/ 0 w 1004064"/>
              <a:gd name="connsiteY1" fmla="*/ 1146298 h 1146298"/>
              <a:gd name="connsiteX2" fmla="*/ 1004064 w 1004064"/>
              <a:gd name="connsiteY2" fmla="*/ 879873 h 1146298"/>
              <a:gd name="connsiteX3" fmla="*/ 1000775 w 1004064"/>
              <a:gd name="connsiteY3" fmla="*/ 0 h 1146298"/>
              <a:gd name="connsiteX4" fmla="*/ 3288 w 1004064"/>
              <a:gd name="connsiteY4" fmla="*/ 475300 h 1146298"/>
              <a:gd name="connsiteX0" fmla="*/ 3288 w 1009103"/>
              <a:gd name="connsiteY0" fmla="*/ 487620 h 1158618"/>
              <a:gd name="connsiteX1" fmla="*/ 0 w 1009103"/>
              <a:gd name="connsiteY1" fmla="*/ 1158618 h 1158618"/>
              <a:gd name="connsiteX2" fmla="*/ 1004064 w 1009103"/>
              <a:gd name="connsiteY2" fmla="*/ 892193 h 1158618"/>
              <a:gd name="connsiteX3" fmla="*/ 1008988 w 1009103"/>
              <a:gd name="connsiteY3" fmla="*/ 0 h 1158618"/>
              <a:gd name="connsiteX4" fmla="*/ 3288 w 1009103"/>
              <a:gd name="connsiteY4" fmla="*/ 487620 h 1158618"/>
              <a:gd name="connsiteX0" fmla="*/ 0 w 1018134"/>
              <a:gd name="connsiteY0" fmla="*/ 487620 h 1158618"/>
              <a:gd name="connsiteX1" fmla="*/ 9031 w 1018134"/>
              <a:gd name="connsiteY1" fmla="*/ 1158618 h 1158618"/>
              <a:gd name="connsiteX2" fmla="*/ 1013095 w 1018134"/>
              <a:gd name="connsiteY2" fmla="*/ 892193 h 1158618"/>
              <a:gd name="connsiteX3" fmla="*/ 1018019 w 1018134"/>
              <a:gd name="connsiteY3" fmla="*/ 0 h 1158618"/>
              <a:gd name="connsiteX4" fmla="*/ 0 w 1018134"/>
              <a:gd name="connsiteY4" fmla="*/ 487620 h 1158618"/>
              <a:gd name="connsiteX0" fmla="*/ 0 w 1022241"/>
              <a:gd name="connsiteY0" fmla="*/ 499939 h 1158618"/>
              <a:gd name="connsiteX1" fmla="*/ 13138 w 1022241"/>
              <a:gd name="connsiteY1" fmla="*/ 1158618 h 1158618"/>
              <a:gd name="connsiteX2" fmla="*/ 1017202 w 1022241"/>
              <a:gd name="connsiteY2" fmla="*/ 892193 h 1158618"/>
              <a:gd name="connsiteX3" fmla="*/ 1022126 w 1022241"/>
              <a:gd name="connsiteY3" fmla="*/ 0 h 1158618"/>
              <a:gd name="connsiteX4" fmla="*/ 0 w 1022241"/>
              <a:gd name="connsiteY4" fmla="*/ 499939 h 1158618"/>
              <a:gd name="connsiteX0" fmla="*/ 0 w 1030455"/>
              <a:gd name="connsiteY0" fmla="*/ 487620 h 1158618"/>
              <a:gd name="connsiteX1" fmla="*/ 21352 w 1030455"/>
              <a:gd name="connsiteY1" fmla="*/ 1158618 h 1158618"/>
              <a:gd name="connsiteX2" fmla="*/ 1025416 w 1030455"/>
              <a:gd name="connsiteY2" fmla="*/ 892193 h 1158618"/>
              <a:gd name="connsiteX3" fmla="*/ 1030340 w 1030455"/>
              <a:gd name="connsiteY3" fmla="*/ 0 h 1158618"/>
              <a:gd name="connsiteX4" fmla="*/ 0 w 1030455"/>
              <a:gd name="connsiteY4" fmla="*/ 487620 h 1158618"/>
              <a:gd name="connsiteX0" fmla="*/ 0 w 1025416"/>
              <a:gd name="connsiteY0" fmla="*/ 487620 h 1158618"/>
              <a:gd name="connsiteX1" fmla="*/ 21352 w 1025416"/>
              <a:gd name="connsiteY1" fmla="*/ 1158618 h 1158618"/>
              <a:gd name="connsiteX2" fmla="*/ 1025416 w 1025416"/>
              <a:gd name="connsiteY2" fmla="*/ 892193 h 1158618"/>
              <a:gd name="connsiteX3" fmla="*/ 1018021 w 1025416"/>
              <a:gd name="connsiteY3" fmla="*/ 0 h 1158618"/>
              <a:gd name="connsiteX4" fmla="*/ 0 w 1025416"/>
              <a:gd name="connsiteY4" fmla="*/ 487620 h 1158618"/>
              <a:gd name="connsiteX0" fmla="*/ 0 w 1021309"/>
              <a:gd name="connsiteY0" fmla="*/ 487620 h 1158618"/>
              <a:gd name="connsiteX1" fmla="*/ 21352 w 1021309"/>
              <a:gd name="connsiteY1" fmla="*/ 1158618 h 1158618"/>
              <a:gd name="connsiteX2" fmla="*/ 1021309 w 1021309"/>
              <a:gd name="connsiteY2" fmla="*/ 892193 h 1158618"/>
              <a:gd name="connsiteX3" fmla="*/ 1018021 w 1021309"/>
              <a:gd name="connsiteY3" fmla="*/ 0 h 1158618"/>
              <a:gd name="connsiteX4" fmla="*/ 0 w 1021309"/>
              <a:gd name="connsiteY4" fmla="*/ 487620 h 1158618"/>
              <a:gd name="connsiteX0" fmla="*/ 0 w 1018265"/>
              <a:gd name="connsiteY0" fmla="*/ 487620 h 1158618"/>
              <a:gd name="connsiteX1" fmla="*/ 21352 w 1018265"/>
              <a:gd name="connsiteY1" fmla="*/ 1158618 h 1158618"/>
              <a:gd name="connsiteX2" fmla="*/ 1017202 w 1018265"/>
              <a:gd name="connsiteY2" fmla="*/ 888087 h 1158618"/>
              <a:gd name="connsiteX3" fmla="*/ 1018021 w 1018265"/>
              <a:gd name="connsiteY3" fmla="*/ 0 h 1158618"/>
              <a:gd name="connsiteX4" fmla="*/ 0 w 1018265"/>
              <a:gd name="connsiteY4" fmla="*/ 487620 h 1158618"/>
              <a:gd name="connsiteX0" fmla="*/ 0 w 1018265"/>
              <a:gd name="connsiteY0" fmla="*/ 487620 h 1158618"/>
              <a:gd name="connsiteX1" fmla="*/ 21352 w 1018265"/>
              <a:gd name="connsiteY1" fmla="*/ 1158618 h 1158618"/>
              <a:gd name="connsiteX2" fmla="*/ 1017202 w 1018265"/>
              <a:gd name="connsiteY2" fmla="*/ 888087 h 1158618"/>
              <a:gd name="connsiteX3" fmla="*/ 1018021 w 1018265"/>
              <a:gd name="connsiteY3" fmla="*/ 0 h 1158618"/>
              <a:gd name="connsiteX4" fmla="*/ 0 w 1018265"/>
              <a:gd name="connsiteY4" fmla="*/ 487620 h 1158618"/>
              <a:gd name="connsiteX0" fmla="*/ 0 w 1018265"/>
              <a:gd name="connsiteY0" fmla="*/ 487620 h 1158618"/>
              <a:gd name="connsiteX1" fmla="*/ 21352 w 1018265"/>
              <a:gd name="connsiteY1" fmla="*/ 1158618 h 1158618"/>
              <a:gd name="connsiteX2" fmla="*/ 1017202 w 1018265"/>
              <a:gd name="connsiteY2" fmla="*/ 900407 h 1158618"/>
              <a:gd name="connsiteX3" fmla="*/ 1018021 w 1018265"/>
              <a:gd name="connsiteY3" fmla="*/ 0 h 1158618"/>
              <a:gd name="connsiteX4" fmla="*/ 0 w 1018265"/>
              <a:gd name="connsiteY4" fmla="*/ 487620 h 1158618"/>
              <a:gd name="connsiteX0" fmla="*/ 0 w 997733"/>
              <a:gd name="connsiteY0" fmla="*/ 487620 h 1158618"/>
              <a:gd name="connsiteX1" fmla="*/ 820 w 997733"/>
              <a:gd name="connsiteY1" fmla="*/ 1158618 h 1158618"/>
              <a:gd name="connsiteX2" fmla="*/ 996670 w 997733"/>
              <a:gd name="connsiteY2" fmla="*/ 900407 h 1158618"/>
              <a:gd name="connsiteX3" fmla="*/ 997489 w 997733"/>
              <a:gd name="connsiteY3" fmla="*/ 0 h 1158618"/>
              <a:gd name="connsiteX4" fmla="*/ 0 w 997733"/>
              <a:gd name="connsiteY4" fmla="*/ 487620 h 1158618"/>
              <a:gd name="connsiteX0" fmla="*/ 40247 w 996915"/>
              <a:gd name="connsiteY0" fmla="*/ 499939 h 1158618"/>
              <a:gd name="connsiteX1" fmla="*/ 2 w 996915"/>
              <a:gd name="connsiteY1" fmla="*/ 1158618 h 1158618"/>
              <a:gd name="connsiteX2" fmla="*/ 995852 w 996915"/>
              <a:gd name="connsiteY2" fmla="*/ 900407 h 1158618"/>
              <a:gd name="connsiteX3" fmla="*/ 996671 w 996915"/>
              <a:gd name="connsiteY3" fmla="*/ 0 h 1158618"/>
              <a:gd name="connsiteX4" fmla="*/ 40247 w 996915"/>
              <a:gd name="connsiteY4" fmla="*/ 499939 h 1158618"/>
              <a:gd name="connsiteX0" fmla="*/ 7398 w 996919"/>
              <a:gd name="connsiteY0" fmla="*/ 491726 h 1158618"/>
              <a:gd name="connsiteX1" fmla="*/ 6 w 996919"/>
              <a:gd name="connsiteY1" fmla="*/ 1158618 h 1158618"/>
              <a:gd name="connsiteX2" fmla="*/ 995856 w 996919"/>
              <a:gd name="connsiteY2" fmla="*/ 900407 h 1158618"/>
              <a:gd name="connsiteX3" fmla="*/ 996675 w 996919"/>
              <a:gd name="connsiteY3" fmla="*/ 0 h 1158618"/>
              <a:gd name="connsiteX4" fmla="*/ 7398 w 996919"/>
              <a:gd name="connsiteY4" fmla="*/ 491726 h 1158618"/>
              <a:gd name="connsiteX0" fmla="*/ 0 w 989521"/>
              <a:gd name="connsiteY0" fmla="*/ 491726 h 1158618"/>
              <a:gd name="connsiteX1" fmla="*/ 62419 w 989521"/>
              <a:gd name="connsiteY1" fmla="*/ 1158618 h 1158618"/>
              <a:gd name="connsiteX2" fmla="*/ 988458 w 989521"/>
              <a:gd name="connsiteY2" fmla="*/ 900407 h 1158618"/>
              <a:gd name="connsiteX3" fmla="*/ 989277 w 989521"/>
              <a:gd name="connsiteY3" fmla="*/ 0 h 1158618"/>
              <a:gd name="connsiteX4" fmla="*/ 0 w 989521"/>
              <a:gd name="connsiteY4" fmla="*/ 491726 h 1158618"/>
              <a:gd name="connsiteX0" fmla="*/ 3298 w 992819"/>
              <a:gd name="connsiteY0" fmla="*/ 491726 h 1158618"/>
              <a:gd name="connsiteX1" fmla="*/ 13 w 992819"/>
              <a:gd name="connsiteY1" fmla="*/ 1158618 h 1158618"/>
              <a:gd name="connsiteX2" fmla="*/ 991756 w 992819"/>
              <a:gd name="connsiteY2" fmla="*/ 900407 h 1158618"/>
              <a:gd name="connsiteX3" fmla="*/ 992575 w 992819"/>
              <a:gd name="connsiteY3" fmla="*/ 0 h 1158618"/>
              <a:gd name="connsiteX4" fmla="*/ 3298 w 992819"/>
              <a:gd name="connsiteY4" fmla="*/ 491726 h 1158618"/>
              <a:gd name="connsiteX0" fmla="*/ 0 w 993627"/>
              <a:gd name="connsiteY0" fmla="*/ 491726 h 1158618"/>
              <a:gd name="connsiteX1" fmla="*/ 821 w 993627"/>
              <a:gd name="connsiteY1" fmla="*/ 1158618 h 1158618"/>
              <a:gd name="connsiteX2" fmla="*/ 992564 w 993627"/>
              <a:gd name="connsiteY2" fmla="*/ 900407 h 1158618"/>
              <a:gd name="connsiteX3" fmla="*/ 993383 w 993627"/>
              <a:gd name="connsiteY3" fmla="*/ 0 h 1158618"/>
              <a:gd name="connsiteX4" fmla="*/ 0 w 993627"/>
              <a:gd name="connsiteY4" fmla="*/ 491726 h 1158618"/>
              <a:gd name="connsiteX0" fmla="*/ 0 w 998317"/>
              <a:gd name="connsiteY0" fmla="*/ 491726 h 1158618"/>
              <a:gd name="connsiteX1" fmla="*/ 821 w 998317"/>
              <a:gd name="connsiteY1" fmla="*/ 1158618 h 1158618"/>
              <a:gd name="connsiteX2" fmla="*/ 992564 w 998317"/>
              <a:gd name="connsiteY2" fmla="*/ 900407 h 1158618"/>
              <a:gd name="connsiteX3" fmla="*/ 998212 w 998317"/>
              <a:gd name="connsiteY3" fmla="*/ 0 h 1158618"/>
              <a:gd name="connsiteX4" fmla="*/ 0 w 998317"/>
              <a:gd name="connsiteY4" fmla="*/ 491726 h 1158618"/>
              <a:gd name="connsiteX0" fmla="*/ 0 w 1007051"/>
              <a:gd name="connsiteY0" fmla="*/ 491726 h 1158618"/>
              <a:gd name="connsiteX1" fmla="*/ 821 w 1007051"/>
              <a:gd name="connsiteY1" fmla="*/ 1158618 h 1158618"/>
              <a:gd name="connsiteX2" fmla="*/ 1007051 w 1007051"/>
              <a:gd name="connsiteY2" fmla="*/ 895578 h 1158618"/>
              <a:gd name="connsiteX3" fmla="*/ 998212 w 1007051"/>
              <a:gd name="connsiteY3" fmla="*/ 0 h 1158618"/>
              <a:gd name="connsiteX4" fmla="*/ 0 w 1007051"/>
              <a:gd name="connsiteY4" fmla="*/ 491726 h 1158618"/>
              <a:gd name="connsiteX0" fmla="*/ 0 w 1007051"/>
              <a:gd name="connsiteY0" fmla="*/ 487722 h 1158618"/>
              <a:gd name="connsiteX1" fmla="*/ 821 w 1007051"/>
              <a:gd name="connsiteY1" fmla="*/ 1158618 h 1158618"/>
              <a:gd name="connsiteX2" fmla="*/ 1007051 w 1007051"/>
              <a:gd name="connsiteY2" fmla="*/ 895578 h 1158618"/>
              <a:gd name="connsiteX3" fmla="*/ 998212 w 1007051"/>
              <a:gd name="connsiteY3" fmla="*/ 0 h 1158618"/>
              <a:gd name="connsiteX4" fmla="*/ 0 w 1007051"/>
              <a:gd name="connsiteY4" fmla="*/ 487722 h 1158618"/>
              <a:gd name="connsiteX0" fmla="*/ 0 w 1007051"/>
              <a:gd name="connsiteY0" fmla="*/ 487722 h 1162622"/>
              <a:gd name="connsiteX1" fmla="*/ 821 w 1007051"/>
              <a:gd name="connsiteY1" fmla="*/ 1162622 h 1162622"/>
              <a:gd name="connsiteX2" fmla="*/ 1007051 w 1007051"/>
              <a:gd name="connsiteY2" fmla="*/ 895578 h 1162622"/>
              <a:gd name="connsiteX3" fmla="*/ 998212 w 1007051"/>
              <a:gd name="connsiteY3" fmla="*/ 0 h 1162622"/>
              <a:gd name="connsiteX4" fmla="*/ 0 w 1007051"/>
              <a:gd name="connsiteY4" fmla="*/ 487722 h 1162622"/>
              <a:gd name="connsiteX0" fmla="*/ 0 w 1010637"/>
              <a:gd name="connsiteY0" fmla="*/ 487722 h 1162622"/>
              <a:gd name="connsiteX1" fmla="*/ 4407 w 1010637"/>
              <a:gd name="connsiteY1" fmla="*/ 1162622 h 1162622"/>
              <a:gd name="connsiteX2" fmla="*/ 1010637 w 1010637"/>
              <a:gd name="connsiteY2" fmla="*/ 895578 h 1162622"/>
              <a:gd name="connsiteX3" fmla="*/ 1001798 w 1010637"/>
              <a:gd name="connsiteY3" fmla="*/ 0 h 1162622"/>
              <a:gd name="connsiteX4" fmla="*/ 0 w 1010637"/>
              <a:gd name="connsiteY4" fmla="*/ 487722 h 1162622"/>
              <a:gd name="connsiteX0" fmla="*/ 0 w 1018255"/>
              <a:gd name="connsiteY0" fmla="*/ 487722 h 1162622"/>
              <a:gd name="connsiteX1" fmla="*/ 12025 w 1018255"/>
              <a:gd name="connsiteY1" fmla="*/ 1162622 h 1162622"/>
              <a:gd name="connsiteX2" fmla="*/ 1018255 w 1018255"/>
              <a:gd name="connsiteY2" fmla="*/ 895578 h 1162622"/>
              <a:gd name="connsiteX3" fmla="*/ 1009416 w 1018255"/>
              <a:gd name="connsiteY3" fmla="*/ 0 h 1162622"/>
              <a:gd name="connsiteX4" fmla="*/ 0 w 1018255"/>
              <a:gd name="connsiteY4" fmla="*/ 487722 h 1162622"/>
              <a:gd name="connsiteX0" fmla="*/ 0 w 1018255"/>
              <a:gd name="connsiteY0" fmla="*/ 487722 h 1159694"/>
              <a:gd name="connsiteX1" fmla="*/ 4408 w 1018255"/>
              <a:gd name="connsiteY1" fmla="*/ 1159694 h 1159694"/>
              <a:gd name="connsiteX2" fmla="*/ 1018255 w 1018255"/>
              <a:gd name="connsiteY2" fmla="*/ 895578 h 1159694"/>
              <a:gd name="connsiteX3" fmla="*/ 1009416 w 1018255"/>
              <a:gd name="connsiteY3" fmla="*/ 0 h 1159694"/>
              <a:gd name="connsiteX4" fmla="*/ 0 w 1018255"/>
              <a:gd name="connsiteY4" fmla="*/ 487722 h 1159694"/>
              <a:gd name="connsiteX0" fmla="*/ 0 w 1019191"/>
              <a:gd name="connsiteY0" fmla="*/ 493576 h 1165548"/>
              <a:gd name="connsiteX1" fmla="*/ 4408 w 1019191"/>
              <a:gd name="connsiteY1" fmla="*/ 1165548 h 1165548"/>
              <a:gd name="connsiteX2" fmla="*/ 1018255 w 1019191"/>
              <a:gd name="connsiteY2" fmla="*/ 901432 h 1165548"/>
              <a:gd name="connsiteX3" fmla="*/ 1018938 w 1019191"/>
              <a:gd name="connsiteY3" fmla="*/ 0 h 1165548"/>
              <a:gd name="connsiteX4" fmla="*/ 0 w 1019191"/>
              <a:gd name="connsiteY4" fmla="*/ 493576 h 1165548"/>
              <a:gd name="connsiteX0" fmla="*/ 0 w 1019191"/>
              <a:gd name="connsiteY0" fmla="*/ 493576 h 1165548"/>
              <a:gd name="connsiteX1" fmla="*/ 4408 w 1019191"/>
              <a:gd name="connsiteY1" fmla="*/ 1165548 h 1165548"/>
              <a:gd name="connsiteX2" fmla="*/ 1018255 w 1019191"/>
              <a:gd name="connsiteY2" fmla="*/ 901432 h 1165548"/>
              <a:gd name="connsiteX3" fmla="*/ 1018938 w 1019191"/>
              <a:gd name="connsiteY3" fmla="*/ 0 h 1165548"/>
              <a:gd name="connsiteX4" fmla="*/ 0 w 1019191"/>
              <a:gd name="connsiteY4" fmla="*/ 493576 h 1165548"/>
              <a:gd name="connsiteX0" fmla="*/ 0 w 1019191"/>
              <a:gd name="connsiteY0" fmla="*/ 493576 h 1171401"/>
              <a:gd name="connsiteX1" fmla="*/ 599 w 1019191"/>
              <a:gd name="connsiteY1" fmla="*/ 1171401 h 1171401"/>
              <a:gd name="connsiteX2" fmla="*/ 1018255 w 1019191"/>
              <a:gd name="connsiteY2" fmla="*/ 901432 h 1171401"/>
              <a:gd name="connsiteX3" fmla="*/ 1018938 w 1019191"/>
              <a:gd name="connsiteY3" fmla="*/ 0 h 1171401"/>
              <a:gd name="connsiteX4" fmla="*/ 0 w 1019191"/>
              <a:gd name="connsiteY4" fmla="*/ 493576 h 1171401"/>
              <a:gd name="connsiteX0" fmla="*/ 0 w 1022064"/>
              <a:gd name="connsiteY0" fmla="*/ 493576 h 1171401"/>
              <a:gd name="connsiteX1" fmla="*/ 599 w 1022064"/>
              <a:gd name="connsiteY1" fmla="*/ 1171401 h 1171401"/>
              <a:gd name="connsiteX2" fmla="*/ 1022064 w 1022064"/>
              <a:gd name="connsiteY2" fmla="*/ 901432 h 1171401"/>
              <a:gd name="connsiteX3" fmla="*/ 1018938 w 1022064"/>
              <a:gd name="connsiteY3" fmla="*/ 0 h 1171401"/>
              <a:gd name="connsiteX4" fmla="*/ 0 w 1022064"/>
              <a:gd name="connsiteY4" fmla="*/ 493576 h 1171401"/>
              <a:gd name="connsiteX0" fmla="*/ 0 w 1022064"/>
              <a:gd name="connsiteY0" fmla="*/ 493576 h 1171401"/>
              <a:gd name="connsiteX1" fmla="*/ 599 w 1022064"/>
              <a:gd name="connsiteY1" fmla="*/ 1171401 h 1171401"/>
              <a:gd name="connsiteX2" fmla="*/ 1022064 w 1022064"/>
              <a:gd name="connsiteY2" fmla="*/ 901432 h 1171401"/>
              <a:gd name="connsiteX3" fmla="*/ 1018938 w 1022064"/>
              <a:gd name="connsiteY3" fmla="*/ 0 h 1171401"/>
              <a:gd name="connsiteX4" fmla="*/ 0 w 1022064"/>
              <a:gd name="connsiteY4" fmla="*/ 493576 h 1171401"/>
              <a:gd name="connsiteX0" fmla="*/ 0 w 1020159"/>
              <a:gd name="connsiteY0" fmla="*/ 493576 h 1171401"/>
              <a:gd name="connsiteX1" fmla="*/ 599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0159"/>
              <a:gd name="connsiteY0" fmla="*/ 493576 h 1171401"/>
              <a:gd name="connsiteX1" fmla="*/ 599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0159"/>
              <a:gd name="connsiteY0" fmla="*/ 493576 h 1171401"/>
              <a:gd name="connsiteX1" fmla="*/ 12024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0159"/>
              <a:gd name="connsiteY0" fmla="*/ 493576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6 h 1174329"/>
              <a:gd name="connsiteX0" fmla="*/ 0 w 1020159"/>
              <a:gd name="connsiteY0" fmla="*/ 493577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7 h 1174329"/>
              <a:gd name="connsiteX0" fmla="*/ 0 w 1020159"/>
              <a:gd name="connsiteY0" fmla="*/ 493577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7 h 1174329"/>
              <a:gd name="connsiteX0" fmla="*/ 0 w 1020159"/>
              <a:gd name="connsiteY0" fmla="*/ 493577 h 1168475"/>
              <a:gd name="connsiteX1" fmla="*/ 4406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68475"/>
              <a:gd name="connsiteX1" fmla="*/ 4406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68475"/>
              <a:gd name="connsiteX1" fmla="*/ 2502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71401"/>
              <a:gd name="connsiteX1" fmla="*/ 2502 w 1020159"/>
              <a:gd name="connsiteY1" fmla="*/ 1171401 h 1171401"/>
              <a:gd name="connsiteX2" fmla="*/ 1020159 w 1020159"/>
              <a:gd name="connsiteY2" fmla="*/ 901432 h 1171401"/>
              <a:gd name="connsiteX3" fmla="*/ 1018938 w 1020159"/>
              <a:gd name="connsiteY3" fmla="*/ 0 h 1171401"/>
              <a:gd name="connsiteX4" fmla="*/ 0 w 1020159"/>
              <a:gd name="connsiteY4" fmla="*/ 493577 h 1171401"/>
              <a:gd name="connsiteX0" fmla="*/ 0 w 1020159"/>
              <a:gd name="connsiteY0" fmla="*/ 493577 h 1165548"/>
              <a:gd name="connsiteX1" fmla="*/ 598 w 1020159"/>
              <a:gd name="connsiteY1" fmla="*/ 1165548 h 1165548"/>
              <a:gd name="connsiteX2" fmla="*/ 1020159 w 1020159"/>
              <a:gd name="connsiteY2" fmla="*/ 901432 h 1165548"/>
              <a:gd name="connsiteX3" fmla="*/ 1018938 w 1020159"/>
              <a:gd name="connsiteY3" fmla="*/ 0 h 1165548"/>
              <a:gd name="connsiteX4" fmla="*/ 0 w 1020159"/>
              <a:gd name="connsiteY4" fmla="*/ 493577 h 1165548"/>
              <a:gd name="connsiteX0" fmla="*/ 0 w 1021095"/>
              <a:gd name="connsiteY0" fmla="*/ 496503 h 1168474"/>
              <a:gd name="connsiteX1" fmla="*/ 598 w 1021095"/>
              <a:gd name="connsiteY1" fmla="*/ 1168474 h 1168474"/>
              <a:gd name="connsiteX2" fmla="*/ 1020159 w 1021095"/>
              <a:gd name="connsiteY2" fmla="*/ 904358 h 1168474"/>
              <a:gd name="connsiteX3" fmla="*/ 1020842 w 1021095"/>
              <a:gd name="connsiteY3" fmla="*/ 0 h 1168474"/>
              <a:gd name="connsiteX4" fmla="*/ 0 w 1021095"/>
              <a:gd name="connsiteY4" fmla="*/ 496503 h 1168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095" h="1168474">
                <a:moveTo>
                  <a:pt x="0" y="496503"/>
                </a:moveTo>
                <a:cubicBezTo>
                  <a:pt x="273" y="720169"/>
                  <a:pt x="325" y="944808"/>
                  <a:pt x="598" y="1168474"/>
                </a:cubicBezTo>
                <a:lnTo>
                  <a:pt x="1020159" y="904358"/>
                </a:lnTo>
                <a:cubicBezTo>
                  <a:pt x="1019063" y="608329"/>
                  <a:pt x="1021938" y="296029"/>
                  <a:pt x="1020842" y="0"/>
                </a:cubicBezTo>
                <a:lnTo>
                  <a:pt x="0" y="496503"/>
                </a:lnTo>
                <a:close/>
              </a:path>
            </a:pathLst>
          </a:custGeom>
          <a:gradFill>
            <a:gsLst>
              <a:gs pos="0">
                <a:schemeClr val="accent1">
                  <a:lumMod val="70000"/>
                </a:schemeClr>
              </a:gs>
              <a:gs pos="100000">
                <a:schemeClr val="accent1">
                  <a:lumMod val="10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4" name="Rectangle 13">
            <a:extLst>
              <a:ext uri="{FF2B5EF4-FFF2-40B4-BE49-F238E27FC236}">
                <a16:creationId xmlns:a16="http://schemas.microsoft.com/office/drawing/2014/main" id="{8CB46CB3-3DD9-465E-B888-24E8DD6C80C3}"/>
              </a:ext>
            </a:extLst>
          </p:cNvPr>
          <p:cNvSpPr/>
          <p:nvPr/>
        </p:nvSpPr>
        <p:spPr>
          <a:xfrm>
            <a:off x="10038731" y="1838156"/>
            <a:ext cx="1201586" cy="781213"/>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270CB21E-6B75-4114-96E9-E4622CDEDCF9}"/>
              </a:ext>
            </a:extLst>
          </p:cNvPr>
          <p:cNvSpPr/>
          <p:nvPr/>
        </p:nvSpPr>
        <p:spPr>
          <a:xfrm>
            <a:off x="10038731" y="2696260"/>
            <a:ext cx="1201586" cy="781213"/>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F7A7E302-1EDA-4CD5-AC06-E4C9B1675459}"/>
              </a:ext>
            </a:extLst>
          </p:cNvPr>
          <p:cNvSpPr/>
          <p:nvPr/>
        </p:nvSpPr>
        <p:spPr>
          <a:xfrm>
            <a:off x="10038731" y="3554364"/>
            <a:ext cx="1201586" cy="781213"/>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5A48B02D-FD92-410D-B762-50D5F1E85A10}"/>
              </a:ext>
            </a:extLst>
          </p:cNvPr>
          <p:cNvSpPr/>
          <p:nvPr/>
        </p:nvSpPr>
        <p:spPr>
          <a:xfrm>
            <a:off x="10038731" y="4412468"/>
            <a:ext cx="1201586" cy="781213"/>
          </a:xfrm>
          <a:prstGeom prst="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F7BFB14D-9B07-43C1-8AC8-CE8C9773C0FD}"/>
              </a:ext>
            </a:extLst>
          </p:cNvPr>
          <p:cNvSpPr/>
          <p:nvPr/>
        </p:nvSpPr>
        <p:spPr>
          <a:xfrm>
            <a:off x="10038731" y="5270572"/>
            <a:ext cx="1201586" cy="781213"/>
          </a:xfrm>
          <a:prstGeom prst="rect">
            <a:avLst/>
          </a:prstGeom>
          <a:no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TextBox 18">
            <a:extLst>
              <a:ext uri="{FF2B5EF4-FFF2-40B4-BE49-F238E27FC236}">
                <a16:creationId xmlns:a16="http://schemas.microsoft.com/office/drawing/2014/main" id="{BB284E9D-1AC3-475C-A476-6817DF6BEF61}"/>
              </a:ext>
            </a:extLst>
          </p:cNvPr>
          <p:cNvSpPr txBox="1"/>
          <p:nvPr/>
        </p:nvSpPr>
        <p:spPr>
          <a:xfrm>
            <a:off x="3093395" y="5070972"/>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E</a:t>
            </a:r>
            <a:endParaRPr lang="ko-KR" altLang="en-US" sz="2400" b="1" dirty="0">
              <a:solidFill>
                <a:schemeClr val="bg1"/>
              </a:solidFill>
              <a:cs typeface="Arial" pitchFamily="34" charset="0"/>
            </a:endParaRPr>
          </a:p>
        </p:txBody>
      </p:sp>
      <p:sp>
        <p:nvSpPr>
          <p:cNvPr id="20" name="TextBox 19">
            <a:extLst>
              <a:ext uri="{FF2B5EF4-FFF2-40B4-BE49-F238E27FC236}">
                <a16:creationId xmlns:a16="http://schemas.microsoft.com/office/drawing/2014/main" id="{7B566165-6EF0-47E2-9AA2-6227B2B69953}"/>
              </a:ext>
            </a:extLst>
          </p:cNvPr>
          <p:cNvSpPr txBox="1"/>
          <p:nvPr/>
        </p:nvSpPr>
        <p:spPr>
          <a:xfrm>
            <a:off x="4653668" y="5069742"/>
            <a:ext cx="3271901" cy="830997"/>
          </a:xfrm>
          <a:prstGeom prst="rect">
            <a:avLst/>
          </a:prstGeom>
          <a:noFill/>
        </p:spPr>
        <p:txBody>
          <a:bodyPr wrap="square" rtlCol="0">
            <a:spAutoFit/>
          </a:bodyPr>
          <a:lstStyle/>
          <a:p>
            <a:pPr algn="l"/>
            <a:r>
              <a:rPr lang="en-US" sz="1600" b="1" dirty="0">
                <a:solidFill>
                  <a:schemeClr val="bg1"/>
                </a:solidFill>
              </a:rPr>
              <a:t> Random Forest Regressor</a:t>
            </a:r>
            <a:endParaRPr lang="en-US" sz="1600" b="1" i="0" dirty="0">
              <a:solidFill>
                <a:schemeClr val="bg1"/>
              </a:solidFill>
              <a:effectLst/>
            </a:endParaRPr>
          </a:p>
          <a:p>
            <a:br>
              <a:rPr lang="en-US" sz="1600" dirty="0">
                <a:solidFill>
                  <a:schemeClr val="bg1"/>
                </a:solidFill>
              </a:rPr>
            </a:br>
            <a:endParaRPr lang="ko-KR" altLang="en-US" sz="1600" dirty="0">
              <a:solidFill>
                <a:schemeClr val="bg1"/>
              </a:solidFill>
              <a:cs typeface="Arial" pitchFamily="34" charset="0"/>
            </a:endParaRPr>
          </a:p>
        </p:txBody>
      </p:sp>
      <p:sp>
        <p:nvSpPr>
          <p:cNvPr id="21" name="TextBox 20">
            <a:extLst>
              <a:ext uri="{FF2B5EF4-FFF2-40B4-BE49-F238E27FC236}">
                <a16:creationId xmlns:a16="http://schemas.microsoft.com/office/drawing/2014/main" id="{2F023F75-B938-48E0-96B7-8F42D81867A0}"/>
              </a:ext>
            </a:extLst>
          </p:cNvPr>
          <p:cNvSpPr txBox="1"/>
          <p:nvPr/>
        </p:nvSpPr>
        <p:spPr>
          <a:xfrm>
            <a:off x="3093395" y="4391595"/>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D</a:t>
            </a:r>
            <a:endParaRPr lang="ko-KR" altLang="en-US" sz="2400" b="1" dirty="0">
              <a:solidFill>
                <a:schemeClr val="bg1"/>
              </a:solidFill>
              <a:cs typeface="Arial" pitchFamily="34" charset="0"/>
            </a:endParaRPr>
          </a:p>
        </p:txBody>
      </p:sp>
      <p:sp>
        <p:nvSpPr>
          <p:cNvPr id="22" name="TextBox 21">
            <a:extLst>
              <a:ext uri="{FF2B5EF4-FFF2-40B4-BE49-F238E27FC236}">
                <a16:creationId xmlns:a16="http://schemas.microsoft.com/office/drawing/2014/main" id="{649048FE-1ABD-4770-BAA6-56AD5A2CE5C6}"/>
              </a:ext>
            </a:extLst>
          </p:cNvPr>
          <p:cNvSpPr txBox="1"/>
          <p:nvPr/>
        </p:nvSpPr>
        <p:spPr>
          <a:xfrm>
            <a:off x="4382117" y="4475404"/>
            <a:ext cx="3271901"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Decision Tree Regressor</a:t>
            </a:r>
            <a:endParaRPr lang="ko-KR" altLang="en-US" sz="1600" b="1" dirty="0">
              <a:solidFill>
                <a:schemeClr val="bg1"/>
              </a:solidFill>
              <a:cs typeface="Arial" pitchFamily="34" charset="0"/>
            </a:endParaRPr>
          </a:p>
        </p:txBody>
      </p:sp>
      <p:sp>
        <p:nvSpPr>
          <p:cNvPr id="23" name="TextBox 22">
            <a:extLst>
              <a:ext uri="{FF2B5EF4-FFF2-40B4-BE49-F238E27FC236}">
                <a16:creationId xmlns:a16="http://schemas.microsoft.com/office/drawing/2014/main" id="{5A414E2A-8D5D-4C9F-A1CE-378CAE9441BF}"/>
              </a:ext>
            </a:extLst>
          </p:cNvPr>
          <p:cNvSpPr txBox="1"/>
          <p:nvPr/>
        </p:nvSpPr>
        <p:spPr>
          <a:xfrm>
            <a:off x="3093395" y="3712219"/>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C</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BAF6EC4A-1972-4256-8ADE-39CD3F835F13}"/>
              </a:ext>
            </a:extLst>
          </p:cNvPr>
          <p:cNvSpPr txBox="1"/>
          <p:nvPr/>
        </p:nvSpPr>
        <p:spPr>
          <a:xfrm>
            <a:off x="4747413" y="3725913"/>
            <a:ext cx="4237864" cy="338554"/>
          </a:xfrm>
          <a:prstGeom prst="rect">
            <a:avLst/>
          </a:prstGeom>
          <a:noFill/>
        </p:spPr>
        <p:txBody>
          <a:bodyPr wrap="square" rtlCol="0">
            <a:spAutoFit/>
          </a:bodyPr>
          <a:lstStyle/>
          <a:p>
            <a:pPr algn="l"/>
            <a:r>
              <a:rPr lang="en-US" sz="1600" b="1" dirty="0">
                <a:solidFill>
                  <a:schemeClr val="bg1"/>
                </a:solidFill>
              </a:rPr>
              <a:t>Linear Regression Models</a:t>
            </a:r>
            <a:endParaRPr lang="en-US" sz="1600" b="1" i="0" dirty="0">
              <a:solidFill>
                <a:schemeClr val="bg1"/>
              </a:solidFill>
              <a:effectLst/>
            </a:endParaRPr>
          </a:p>
        </p:txBody>
      </p:sp>
      <p:sp>
        <p:nvSpPr>
          <p:cNvPr id="25" name="TextBox 24">
            <a:extLst>
              <a:ext uri="{FF2B5EF4-FFF2-40B4-BE49-F238E27FC236}">
                <a16:creationId xmlns:a16="http://schemas.microsoft.com/office/drawing/2014/main" id="{21904F63-32FA-451C-8E3C-8AE1C1EBB5BA}"/>
              </a:ext>
            </a:extLst>
          </p:cNvPr>
          <p:cNvSpPr txBox="1"/>
          <p:nvPr/>
        </p:nvSpPr>
        <p:spPr>
          <a:xfrm>
            <a:off x="2670242" y="3032843"/>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B</a:t>
            </a:r>
            <a:endParaRPr lang="ko-KR" altLang="en-US" sz="2400" b="1" dirty="0">
              <a:solidFill>
                <a:schemeClr val="bg1"/>
              </a:solidFill>
              <a:cs typeface="Arial" pitchFamily="34" charset="0"/>
            </a:endParaRPr>
          </a:p>
        </p:txBody>
      </p:sp>
      <p:sp>
        <p:nvSpPr>
          <p:cNvPr id="26" name="TextBox 25">
            <a:extLst>
              <a:ext uri="{FF2B5EF4-FFF2-40B4-BE49-F238E27FC236}">
                <a16:creationId xmlns:a16="http://schemas.microsoft.com/office/drawing/2014/main" id="{E7B6BCC6-0EA6-4EC3-B1C2-824EC90B01DD}"/>
              </a:ext>
            </a:extLst>
          </p:cNvPr>
          <p:cNvSpPr txBox="1"/>
          <p:nvPr/>
        </p:nvSpPr>
        <p:spPr>
          <a:xfrm>
            <a:off x="4747064" y="3067825"/>
            <a:ext cx="4237864" cy="338554"/>
          </a:xfrm>
          <a:prstGeom prst="rect">
            <a:avLst/>
          </a:prstGeom>
          <a:noFill/>
        </p:spPr>
        <p:txBody>
          <a:bodyPr wrap="square" rtlCol="0">
            <a:spAutoFit/>
          </a:bodyPr>
          <a:lstStyle/>
          <a:p>
            <a:pPr algn="l"/>
            <a:r>
              <a:rPr lang="en-US" sz="1600" b="1" dirty="0">
                <a:solidFill>
                  <a:schemeClr val="bg1"/>
                </a:solidFill>
                <a:latin typeface="+mj-lt"/>
              </a:rPr>
              <a:t>Feature importance with Random Forest</a:t>
            </a:r>
            <a:endParaRPr lang="en-US" sz="1600" b="1" i="0" dirty="0">
              <a:solidFill>
                <a:schemeClr val="bg1"/>
              </a:solidFill>
              <a:effectLst/>
              <a:latin typeface="+mj-lt"/>
            </a:endParaRPr>
          </a:p>
        </p:txBody>
      </p:sp>
      <p:sp>
        <p:nvSpPr>
          <p:cNvPr id="27" name="TextBox 26">
            <a:extLst>
              <a:ext uri="{FF2B5EF4-FFF2-40B4-BE49-F238E27FC236}">
                <a16:creationId xmlns:a16="http://schemas.microsoft.com/office/drawing/2014/main" id="{2B23D7A8-CEBC-4768-973F-FD18ACCA0DE3}"/>
              </a:ext>
            </a:extLst>
          </p:cNvPr>
          <p:cNvSpPr txBox="1"/>
          <p:nvPr/>
        </p:nvSpPr>
        <p:spPr>
          <a:xfrm>
            <a:off x="2247090" y="2353467"/>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A</a:t>
            </a:r>
            <a:endParaRPr lang="ko-KR" altLang="en-US" sz="2400" b="1" dirty="0">
              <a:solidFill>
                <a:schemeClr val="bg1"/>
              </a:solidFill>
              <a:cs typeface="Arial" pitchFamily="34" charset="0"/>
            </a:endParaRPr>
          </a:p>
        </p:txBody>
      </p:sp>
      <p:sp>
        <p:nvSpPr>
          <p:cNvPr id="28" name="TextBox 27">
            <a:extLst>
              <a:ext uri="{FF2B5EF4-FFF2-40B4-BE49-F238E27FC236}">
                <a16:creationId xmlns:a16="http://schemas.microsoft.com/office/drawing/2014/main" id="{918B6A4F-6687-484A-95A8-D01BF1E28F1A}"/>
              </a:ext>
            </a:extLst>
          </p:cNvPr>
          <p:cNvSpPr txBox="1"/>
          <p:nvPr/>
        </p:nvSpPr>
        <p:spPr>
          <a:xfrm>
            <a:off x="4747064" y="2377843"/>
            <a:ext cx="3271901" cy="338554"/>
          </a:xfrm>
          <a:prstGeom prst="rect">
            <a:avLst/>
          </a:prstGeom>
          <a:noFill/>
        </p:spPr>
        <p:txBody>
          <a:bodyPr wrap="square" rtlCol="0">
            <a:spAutoFit/>
          </a:bodyPr>
          <a:lstStyle/>
          <a:p>
            <a:pPr algn="l"/>
            <a:r>
              <a:rPr lang="en-US" sz="1600" b="1" i="0" dirty="0">
                <a:solidFill>
                  <a:schemeClr val="bg1"/>
                </a:solidFill>
                <a:effectLst/>
                <a:latin typeface="+mj-lt"/>
              </a:rPr>
              <a:t>Machine Learning </a:t>
            </a:r>
            <a:r>
              <a:rPr lang="en-US" sz="1600" b="1" dirty="0">
                <a:solidFill>
                  <a:schemeClr val="bg1"/>
                </a:solidFill>
                <a:latin typeface="+mj-lt"/>
              </a:rPr>
              <a:t>Initialization</a:t>
            </a:r>
            <a:endParaRPr lang="en-US" sz="1600" b="1" i="0" dirty="0">
              <a:solidFill>
                <a:schemeClr val="bg1"/>
              </a:solidFill>
              <a:effectLst/>
              <a:latin typeface="+mj-lt"/>
            </a:endParaRPr>
          </a:p>
        </p:txBody>
      </p:sp>
      <p:sp>
        <p:nvSpPr>
          <p:cNvPr id="29" name="Rectangle 3">
            <a:extLst>
              <a:ext uri="{FF2B5EF4-FFF2-40B4-BE49-F238E27FC236}">
                <a16:creationId xmlns:a16="http://schemas.microsoft.com/office/drawing/2014/main" id="{80F02691-1A33-4E31-B740-8C89B6CE4CEE}"/>
              </a:ext>
            </a:extLst>
          </p:cNvPr>
          <p:cNvSpPr/>
          <p:nvPr/>
        </p:nvSpPr>
        <p:spPr>
          <a:xfrm rot="18900000">
            <a:off x="10367329" y="2037947"/>
            <a:ext cx="544391" cy="437303"/>
          </a:xfrm>
          <a:custGeom>
            <a:avLst/>
            <a:gdLst/>
            <a:ahLst/>
            <a:cxnLst/>
            <a:rect l="l" t="t" r="r" b="b"/>
            <a:pathLst>
              <a:path w="5420988" h="4354613">
                <a:moveTo>
                  <a:pt x="1348767" y="746532"/>
                </a:moveTo>
                <a:lnTo>
                  <a:pt x="557008" y="1538292"/>
                </a:lnTo>
                <a:lnTo>
                  <a:pt x="242696" y="1223981"/>
                </a:lnTo>
                <a:lnTo>
                  <a:pt x="720144" y="746532"/>
                </a:lnTo>
                <a:close/>
                <a:moveTo>
                  <a:pt x="2953020" y="1710427"/>
                </a:moveTo>
                <a:lnTo>
                  <a:pt x="1841912" y="2821534"/>
                </a:lnTo>
                <a:lnTo>
                  <a:pt x="1527601" y="2507223"/>
                </a:lnTo>
                <a:lnTo>
                  <a:pt x="2507669" y="1527155"/>
                </a:lnTo>
                <a:lnTo>
                  <a:pt x="2507669" y="1710427"/>
                </a:lnTo>
                <a:close/>
                <a:moveTo>
                  <a:pt x="2204816" y="746532"/>
                </a:moveTo>
                <a:lnTo>
                  <a:pt x="984202" y="1967146"/>
                </a:lnTo>
                <a:lnTo>
                  <a:pt x="669891" y="1652835"/>
                </a:lnTo>
                <a:lnTo>
                  <a:pt x="1576193" y="746532"/>
                </a:lnTo>
                <a:close/>
                <a:moveTo>
                  <a:pt x="2507669" y="704276"/>
                </a:moveTo>
                <a:lnTo>
                  <a:pt x="2507669" y="1299728"/>
                </a:lnTo>
                <a:lnTo>
                  <a:pt x="1413057" y="2394340"/>
                </a:lnTo>
                <a:lnTo>
                  <a:pt x="1098746" y="2080028"/>
                </a:lnTo>
                <a:lnTo>
                  <a:pt x="2474499" y="704276"/>
                </a:lnTo>
                <a:close/>
                <a:moveTo>
                  <a:pt x="3783840" y="1735655"/>
                </a:moveTo>
                <a:lnTo>
                  <a:pt x="2270767" y="3248728"/>
                </a:lnTo>
                <a:lnTo>
                  <a:pt x="1956456" y="2934416"/>
                </a:lnTo>
                <a:lnTo>
                  <a:pt x="3136451" y="1754421"/>
                </a:lnTo>
                <a:close/>
                <a:moveTo>
                  <a:pt x="4496799" y="1714987"/>
                </a:moveTo>
                <a:lnTo>
                  <a:pt x="4496799" y="1878748"/>
                </a:lnTo>
                <a:lnTo>
                  <a:pt x="2696301" y="3679245"/>
                </a:lnTo>
                <a:lnTo>
                  <a:pt x="2381990" y="3364934"/>
                </a:lnTo>
                <a:lnTo>
                  <a:pt x="4018059" y="1728865"/>
                </a:lnTo>
                <a:close/>
                <a:moveTo>
                  <a:pt x="5188803" y="1234621"/>
                </a:moveTo>
                <a:lnTo>
                  <a:pt x="4712161" y="1707180"/>
                </a:lnTo>
                <a:lnTo>
                  <a:pt x="4712161" y="1499750"/>
                </a:lnTo>
                <a:lnTo>
                  <a:pt x="3254907" y="1499750"/>
                </a:lnTo>
                <a:lnTo>
                  <a:pt x="3254907" y="1501015"/>
                </a:lnTo>
                <a:lnTo>
                  <a:pt x="2718814" y="1501014"/>
                </a:lnTo>
                <a:lnTo>
                  <a:pt x="2718814" y="536093"/>
                </a:lnTo>
                <a:lnTo>
                  <a:pt x="931605" y="536093"/>
                </a:lnTo>
                <a:lnTo>
                  <a:pt x="931605" y="535070"/>
                </a:lnTo>
                <a:lnTo>
                  <a:pt x="1489071" y="0"/>
                </a:lnTo>
                <a:lnTo>
                  <a:pt x="3243560" y="0"/>
                </a:lnTo>
                <a:lnTo>
                  <a:pt x="3243560" y="11638"/>
                </a:lnTo>
                <a:lnTo>
                  <a:pt x="3254907" y="11638"/>
                </a:lnTo>
                <a:lnTo>
                  <a:pt x="3254907" y="969491"/>
                </a:lnTo>
                <a:lnTo>
                  <a:pt x="4712161" y="969491"/>
                </a:lnTo>
                <a:lnTo>
                  <a:pt x="4712161" y="762061"/>
                </a:lnTo>
                <a:close/>
                <a:moveTo>
                  <a:pt x="5420988" y="1433714"/>
                </a:moveTo>
                <a:cubicBezTo>
                  <a:pt x="5477229" y="1489956"/>
                  <a:pt x="5477229" y="1581142"/>
                  <a:pt x="5420988" y="1637384"/>
                </a:cubicBezTo>
                <a:lnTo>
                  <a:pt x="2907428" y="4150943"/>
                </a:lnTo>
                <a:lnTo>
                  <a:pt x="2703759" y="4354613"/>
                </a:lnTo>
                <a:lnTo>
                  <a:pt x="2500089" y="4150943"/>
                </a:lnTo>
                <a:lnTo>
                  <a:pt x="0" y="1650854"/>
                </a:lnTo>
                <a:cubicBezTo>
                  <a:pt x="-56242" y="1594612"/>
                  <a:pt x="-56242" y="1503426"/>
                  <a:pt x="0" y="1447185"/>
                </a:cubicBezTo>
                <a:cubicBezTo>
                  <a:pt x="56242" y="1390943"/>
                  <a:pt x="147427" y="1390943"/>
                  <a:pt x="203669" y="1447185"/>
                </a:cubicBezTo>
                <a:lnTo>
                  <a:pt x="2703759" y="3947274"/>
                </a:lnTo>
                <a:lnTo>
                  <a:pt x="5217318" y="1433714"/>
                </a:lnTo>
                <a:cubicBezTo>
                  <a:pt x="5273560" y="1377472"/>
                  <a:pt x="5364746" y="1377472"/>
                  <a:pt x="5420988" y="14337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Trapezoid 10">
            <a:extLst>
              <a:ext uri="{FF2B5EF4-FFF2-40B4-BE49-F238E27FC236}">
                <a16:creationId xmlns:a16="http://schemas.microsoft.com/office/drawing/2014/main" id="{C5047439-98A8-48A2-9A1A-9EF8E38D2EBF}"/>
              </a:ext>
            </a:extLst>
          </p:cNvPr>
          <p:cNvSpPr/>
          <p:nvPr/>
        </p:nvSpPr>
        <p:spPr>
          <a:xfrm>
            <a:off x="10421683" y="4585488"/>
            <a:ext cx="435682" cy="435173"/>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ounded Rectangle 13">
            <a:extLst>
              <a:ext uri="{FF2B5EF4-FFF2-40B4-BE49-F238E27FC236}">
                <a16:creationId xmlns:a16="http://schemas.microsoft.com/office/drawing/2014/main" id="{3BAC4B5E-46D4-42FF-A4C2-970C490AE9B5}"/>
              </a:ext>
            </a:extLst>
          </p:cNvPr>
          <p:cNvSpPr/>
          <p:nvPr/>
        </p:nvSpPr>
        <p:spPr>
          <a:xfrm>
            <a:off x="10422907" y="5441560"/>
            <a:ext cx="433238" cy="439229"/>
          </a:xfrm>
          <a:custGeom>
            <a:avLst/>
            <a:gdLst/>
            <a:ahLst/>
            <a:cxnLst/>
            <a:rect l="l" t="t" r="r" b="b"/>
            <a:pathLst>
              <a:path w="3888432" h="3942206">
                <a:moveTo>
                  <a:pt x="1453000" y="1601409"/>
                </a:moveTo>
                <a:cubicBezTo>
                  <a:pt x="1680098" y="1620345"/>
                  <a:pt x="1856954" y="1803084"/>
                  <a:pt x="1869413" y="2027696"/>
                </a:cubicBezTo>
                <a:lnTo>
                  <a:pt x="1872208" y="2027696"/>
                </a:lnTo>
                <a:lnTo>
                  <a:pt x="1870771" y="2041950"/>
                </a:lnTo>
                <a:cubicBezTo>
                  <a:pt x="1872125" y="2046931"/>
                  <a:pt x="1872208" y="2051970"/>
                  <a:pt x="1872208" y="2057028"/>
                </a:cubicBezTo>
                <a:lnTo>
                  <a:pt x="1869251" y="2057028"/>
                </a:lnTo>
                <a:cubicBezTo>
                  <a:pt x="1864239" y="2147995"/>
                  <a:pt x="1832360" y="2231721"/>
                  <a:pt x="1781132" y="2300327"/>
                </a:cubicBezTo>
                <a:cubicBezTo>
                  <a:pt x="1950316" y="2429200"/>
                  <a:pt x="2035534" y="2648956"/>
                  <a:pt x="1981509" y="2865351"/>
                </a:cubicBezTo>
                <a:lnTo>
                  <a:pt x="1982520" y="2865600"/>
                </a:lnTo>
                <a:lnTo>
                  <a:pt x="1980566" y="2871182"/>
                </a:lnTo>
                <a:cubicBezTo>
                  <a:pt x="1980626" y="2873091"/>
                  <a:pt x="1980159" y="2874868"/>
                  <a:pt x="1979683" y="2876643"/>
                </a:cubicBezTo>
                <a:lnTo>
                  <a:pt x="1978743" y="2876391"/>
                </a:lnTo>
                <a:cubicBezTo>
                  <a:pt x="1906261" y="3151032"/>
                  <a:pt x="1635868" y="3325676"/>
                  <a:pt x="1354542" y="3278315"/>
                </a:cubicBezTo>
                <a:cubicBezTo>
                  <a:pt x="1069459" y="3230321"/>
                  <a:pt x="869630" y="2970597"/>
                  <a:pt x="896310" y="2682736"/>
                </a:cubicBezTo>
                <a:lnTo>
                  <a:pt x="1167265" y="2707851"/>
                </a:lnTo>
                <a:cubicBezTo>
                  <a:pt x="1153731" y="2853876"/>
                  <a:pt x="1255101" y="2985630"/>
                  <a:pt x="1399718" y="3009977"/>
                </a:cubicBezTo>
                <a:cubicBezTo>
                  <a:pt x="1542430" y="3034002"/>
                  <a:pt x="1679594" y="2945407"/>
                  <a:pt x="1716364" y="2806087"/>
                </a:cubicBezTo>
                <a:lnTo>
                  <a:pt x="1712955" y="2805174"/>
                </a:lnTo>
                <a:cubicBezTo>
                  <a:pt x="1747358" y="2676781"/>
                  <a:pt x="1683513" y="2544996"/>
                  <a:pt x="1566965" y="2489087"/>
                </a:cubicBezTo>
                <a:lnTo>
                  <a:pt x="1264746" y="2489087"/>
                </a:lnTo>
                <a:lnTo>
                  <a:pt x="1264746" y="2260487"/>
                </a:lnTo>
                <a:lnTo>
                  <a:pt x="1415008" y="2260487"/>
                </a:lnTo>
                <a:lnTo>
                  <a:pt x="1415008" y="2256296"/>
                </a:lnTo>
                <a:cubicBezTo>
                  <a:pt x="1536452" y="2256296"/>
                  <a:pt x="1635778" y="2161595"/>
                  <a:pt x="1642171" y="2041950"/>
                </a:cubicBezTo>
                <a:cubicBezTo>
                  <a:pt x="1635763" y="1929831"/>
                  <a:pt x="1547414" y="1838675"/>
                  <a:pt x="1434004" y="1829219"/>
                </a:cubicBezTo>
                <a:cubicBezTo>
                  <a:pt x="1315527" y="1819340"/>
                  <a:pt x="1209255" y="1901922"/>
                  <a:pt x="1189565" y="2019168"/>
                </a:cubicBezTo>
                <a:lnTo>
                  <a:pt x="964122" y="1981307"/>
                </a:lnTo>
                <a:cubicBezTo>
                  <a:pt x="1003502" y="1746815"/>
                  <a:pt x="1216047" y="1581651"/>
                  <a:pt x="1453000" y="1601409"/>
                </a:cubicBezTo>
                <a:close/>
                <a:moveTo>
                  <a:pt x="2506326" y="1599809"/>
                </a:moveTo>
                <a:lnTo>
                  <a:pt x="2808312" y="1599809"/>
                </a:lnTo>
                <a:lnTo>
                  <a:pt x="2808312" y="3286048"/>
                </a:lnTo>
                <a:lnTo>
                  <a:pt x="2506326" y="3286048"/>
                </a:lnTo>
                <a:lnTo>
                  <a:pt x="2506326" y="2027562"/>
                </a:lnTo>
                <a:cubicBezTo>
                  <a:pt x="2437265" y="2054915"/>
                  <a:pt x="2361553" y="2063151"/>
                  <a:pt x="2286403" y="2052407"/>
                </a:cubicBezTo>
                <a:lnTo>
                  <a:pt x="2327809" y="1762799"/>
                </a:lnTo>
                <a:cubicBezTo>
                  <a:pt x="2374863" y="1769526"/>
                  <a:pt x="2422529" y="1755590"/>
                  <a:pt x="2458548" y="1724574"/>
                </a:cubicBezTo>
                <a:cubicBezTo>
                  <a:pt x="2481217" y="1705053"/>
                  <a:pt x="2497881" y="1679966"/>
                  <a:pt x="2506326" y="1651907"/>
                </a:cubicBezTo>
                <a:close/>
                <a:moveTo>
                  <a:pt x="780856" y="1311430"/>
                </a:moveTo>
                <a:cubicBezTo>
                  <a:pt x="568646" y="1311430"/>
                  <a:pt x="396615" y="1483461"/>
                  <a:pt x="396615" y="1695671"/>
                </a:cubicBezTo>
                <a:lnTo>
                  <a:pt x="396615" y="3232587"/>
                </a:lnTo>
                <a:cubicBezTo>
                  <a:pt x="396615" y="3444797"/>
                  <a:pt x="568646" y="3616828"/>
                  <a:pt x="780856" y="3616828"/>
                </a:cubicBezTo>
                <a:lnTo>
                  <a:pt x="3084614" y="3616828"/>
                </a:lnTo>
                <a:cubicBezTo>
                  <a:pt x="3296824" y="3616828"/>
                  <a:pt x="3468855" y="3444797"/>
                  <a:pt x="3468855" y="3232587"/>
                </a:cubicBezTo>
                <a:lnTo>
                  <a:pt x="3468855" y="1695671"/>
                </a:lnTo>
                <a:cubicBezTo>
                  <a:pt x="3468855" y="1483461"/>
                  <a:pt x="3296824" y="1311430"/>
                  <a:pt x="3084614" y="1311430"/>
                </a:cubicBezTo>
                <a:close/>
                <a:moveTo>
                  <a:pt x="1409449" y="666804"/>
                </a:moveTo>
                <a:cubicBezTo>
                  <a:pt x="1353794" y="703063"/>
                  <a:pt x="1319153" y="766374"/>
                  <a:pt x="1319153" y="837776"/>
                </a:cubicBezTo>
                <a:cubicBezTo>
                  <a:pt x="1319153" y="957083"/>
                  <a:pt x="1415870" y="1053800"/>
                  <a:pt x="1535177" y="1053800"/>
                </a:cubicBezTo>
                <a:cubicBezTo>
                  <a:pt x="1654484" y="1053800"/>
                  <a:pt x="1751201" y="957083"/>
                  <a:pt x="1751201" y="837776"/>
                </a:cubicBezTo>
                <a:cubicBezTo>
                  <a:pt x="1751201" y="766374"/>
                  <a:pt x="1716560" y="703063"/>
                  <a:pt x="1660905" y="666804"/>
                </a:cubicBezTo>
                <a:lnTo>
                  <a:pt x="1660905" y="785396"/>
                </a:lnTo>
                <a:cubicBezTo>
                  <a:pt x="1660905" y="854094"/>
                  <a:pt x="1605215" y="909784"/>
                  <a:pt x="1536517" y="909784"/>
                </a:cubicBezTo>
                <a:lnTo>
                  <a:pt x="1533837" y="909784"/>
                </a:lnTo>
                <a:cubicBezTo>
                  <a:pt x="1465139" y="909784"/>
                  <a:pt x="1409449" y="854094"/>
                  <a:pt x="1409449" y="785396"/>
                </a:cubicBezTo>
                <a:close/>
                <a:moveTo>
                  <a:pt x="2472344" y="664338"/>
                </a:moveTo>
                <a:lnTo>
                  <a:pt x="2472344" y="785396"/>
                </a:lnTo>
                <a:cubicBezTo>
                  <a:pt x="2472344" y="854094"/>
                  <a:pt x="2416654" y="909784"/>
                  <a:pt x="2347956" y="909784"/>
                </a:cubicBezTo>
                <a:lnTo>
                  <a:pt x="2345276" y="909784"/>
                </a:lnTo>
                <a:cubicBezTo>
                  <a:pt x="2276578" y="909784"/>
                  <a:pt x="2220888" y="854094"/>
                  <a:pt x="2220888" y="785396"/>
                </a:cubicBezTo>
                <a:lnTo>
                  <a:pt x="2220888" y="669270"/>
                </a:lnTo>
                <a:cubicBezTo>
                  <a:pt x="2167348" y="705921"/>
                  <a:pt x="2134250" y="767983"/>
                  <a:pt x="2134250" y="837776"/>
                </a:cubicBezTo>
                <a:cubicBezTo>
                  <a:pt x="2134250" y="957083"/>
                  <a:pt x="2230967" y="1053800"/>
                  <a:pt x="2350274" y="1053800"/>
                </a:cubicBezTo>
                <a:cubicBezTo>
                  <a:pt x="2469581" y="1053800"/>
                  <a:pt x="2566298" y="957083"/>
                  <a:pt x="2566298" y="837776"/>
                </a:cubicBezTo>
                <a:cubicBezTo>
                  <a:pt x="2566298" y="764763"/>
                  <a:pt x="2530076" y="700210"/>
                  <a:pt x="2472344" y="664338"/>
                </a:cubicBezTo>
                <a:close/>
                <a:moveTo>
                  <a:pt x="598010" y="664338"/>
                </a:moveTo>
                <a:cubicBezTo>
                  <a:pt x="540278" y="700210"/>
                  <a:pt x="504056" y="764763"/>
                  <a:pt x="504056" y="837776"/>
                </a:cubicBezTo>
                <a:cubicBezTo>
                  <a:pt x="504056" y="957083"/>
                  <a:pt x="600773" y="1053800"/>
                  <a:pt x="720080" y="1053800"/>
                </a:cubicBezTo>
                <a:cubicBezTo>
                  <a:pt x="839387" y="1053800"/>
                  <a:pt x="936104" y="957083"/>
                  <a:pt x="936104" y="837776"/>
                </a:cubicBezTo>
                <a:cubicBezTo>
                  <a:pt x="936104" y="767983"/>
                  <a:pt x="903007" y="705921"/>
                  <a:pt x="849466" y="669270"/>
                </a:cubicBezTo>
                <a:lnTo>
                  <a:pt x="849466" y="785396"/>
                </a:lnTo>
                <a:cubicBezTo>
                  <a:pt x="849466" y="854094"/>
                  <a:pt x="793776" y="909784"/>
                  <a:pt x="725078" y="909784"/>
                </a:cubicBezTo>
                <a:lnTo>
                  <a:pt x="722398" y="909784"/>
                </a:lnTo>
                <a:cubicBezTo>
                  <a:pt x="653700" y="909784"/>
                  <a:pt x="598010" y="854094"/>
                  <a:pt x="598010" y="785396"/>
                </a:cubicBezTo>
                <a:close/>
                <a:moveTo>
                  <a:pt x="3283783" y="661871"/>
                </a:moveTo>
                <a:lnTo>
                  <a:pt x="3283783" y="785396"/>
                </a:lnTo>
                <a:cubicBezTo>
                  <a:pt x="3283783" y="854094"/>
                  <a:pt x="3228093" y="909784"/>
                  <a:pt x="3159395" y="909784"/>
                </a:cubicBezTo>
                <a:lnTo>
                  <a:pt x="3156715" y="909784"/>
                </a:lnTo>
                <a:cubicBezTo>
                  <a:pt x="3088017" y="909784"/>
                  <a:pt x="3032327" y="854094"/>
                  <a:pt x="3032327" y="785396"/>
                </a:cubicBezTo>
                <a:lnTo>
                  <a:pt x="3032327" y="671736"/>
                </a:lnTo>
                <a:cubicBezTo>
                  <a:pt x="2980939" y="708781"/>
                  <a:pt x="2949347" y="769589"/>
                  <a:pt x="2949347" y="837776"/>
                </a:cubicBezTo>
                <a:cubicBezTo>
                  <a:pt x="2949347" y="957083"/>
                  <a:pt x="3046064" y="1053800"/>
                  <a:pt x="3165371" y="1053800"/>
                </a:cubicBezTo>
                <a:cubicBezTo>
                  <a:pt x="3284678" y="1053800"/>
                  <a:pt x="3381395" y="957083"/>
                  <a:pt x="3381395" y="837776"/>
                </a:cubicBezTo>
                <a:cubicBezTo>
                  <a:pt x="3381395" y="763152"/>
                  <a:pt x="3343557" y="697365"/>
                  <a:pt x="3283783" y="661871"/>
                </a:cubicBezTo>
                <a:close/>
                <a:moveTo>
                  <a:pt x="722398" y="0"/>
                </a:moveTo>
                <a:lnTo>
                  <a:pt x="725078" y="0"/>
                </a:lnTo>
                <a:cubicBezTo>
                  <a:pt x="793776" y="0"/>
                  <a:pt x="849466" y="55690"/>
                  <a:pt x="849466" y="124388"/>
                </a:cubicBezTo>
                <a:lnTo>
                  <a:pt x="849466" y="405728"/>
                </a:lnTo>
                <a:lnTo>
                  <a:pt x="1409449" y="405728"/>
                </a:lnTo>
                <a:lnTo>
                  <a:pt x="1409449" y="124388"/>
                </a:lnTo>
                <a:cubicBezTo>
                  <a:pt x="1409449" y="55690"/>
                  <a:pt x="1465139" y="0"/>
                  <a:pt x="1533837" y="0"/>
                </a:cubicBezTo>
                <a:lnTo>
                  <a:pt x="1536517" y="0"/>
                </a:lnTo>
                <a:cubicBezTo>
                  <a:pt x="1605215" y="0"/>
                  <a:pt x="1660905" y="55690"/>
                  <a:pt x="1660905" y="124388"/>
                </a:cubicBezTo>
                <a:lnTo>
                  <a:pt x="1660905" y="405728"/>
                </a:lnTo>
                <a:lnTo>
                  <a:pt x="2220888" y="405728"/>
                </a:lnTo>
                <a:lnTo>
                  <a:pt x="2220888" y="124388"/>
                </a:lnTo>
                <a:cubicBezTo>
                  <a:pt x="2220888" y="55690"/>
                  <a:pt x="2276578" y="0"/>
                  <a:pt x="2345276" y="0"/>
                </a:cubicBezTo>
                <a:lnTo>
                  <a:pt x="2347956" y="0"/>
                </a:lnTo>
                <a:cubicBezTo>
                  <a:pt x="2416654" y="0"/>
                  <a:pt x="2472344" y="55690"/>
                  <a:pt x="2472344" y="124388"/>
                </a:cubicBezTo>
                <a:lnTo>
                  <a:pt x="2472344" y="405728"/>
                </a:lnTo>
                <a:lnTo>
                  <a:pt x="3032327" y="405728"/>
                </a:lnTo>
                <a:lnTo>
                  <a:pt x="3032327" y="124388"/>
                </a:lnTo>
                <a:cubicBezTo>
                  <a:pt x="3032327" y="55690"/>
                  <a:pt x="3088017" y="0"/>
                  <a:pt x="3156715" y="0"/>
                </a:cubicBezTo>
                <a:lnTo>
                  <a:pt x="3159395" y="0"/>
                </a:lnTo>
                <a:cubicBezTo>
                  <a:pt x="3228093" y="0"/>
                  <a:pt x="3283783" y="55690"/>
                  <a:pt x="3283783" y="124388"/>
                </a:cubicBezTo>
                <a:lnTo>
                  <a:pt x="3283783" y="406407"/>
                </a:lnTo>
                <a:cubicBezTo>
                  <a:pt x="3618342" y="409380"/>
                  <a:pt x="3888432" y="681706"/>
                  <a:pt x="3888432" y="1017114"/>
                </a:cubicBezTo>
                <a:lnTo>
                  <a:pt x="3888432" y="3330820"/>
                </a:lnTo>
                <a:cubicBezTo>
                  <a:pt x="3888432" y="3668479"/>
                  <a:pt x="3614705" y="3942206"/>
                  <a:pt x="3277046" y="3942206"/>
                </a:cubicBezTo>
                <a:lnTo>
                  <a:pt x="611386" y="3942206"/>
                </a:lnTo>
                <a:cubicBezTo>
                  <a:pt x="273727" y="3942206"/>
                  <a:pt x="0" y="3668479"/>
                  <a:pt x="0" y="3330820"/>
                </a:cubicBezTo>
                <a:lnTo>
                  <a:pt x="0" y="1017114"/>
                </a:lnTo>
                <a:cubicBezTo>
                  <a:pt x="0" y="683934"/>
                  <a:pt x="266514" y="413001"/>
                  <a:pt x="598010" y="407076"/>
                </a:cubicBezTo>
                <a:lnTo>
                  <a:pt x="598010" y="124388"/>
                </a:lnTo>
                <a:cubicBezTo>
                  <a:pt x="598010" y="55690"/>
                  <a:pt x="653700" y="0"/>
                  <a:pt x="7223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21">
            <a:extLst>
              <a:ext uri="{FF2B5EF4-FFF2-40B4-BE49-F238E27FC236}">
                <a16:creationId xmlns:a16="http://schemas.microsoft.com/office/drawing/2014/main" id="{7A626385-CD02-4338-A02B-2BE092ED3BE1}"/>
              </a:ext>
            </a:extLst>
          </p:cNvPr>
          <p:cNvSpPr>
            <a:spLocks noChangeAspect="1"/>
          </p:cNvSpPr>
          <p:nvPr/>
        </p:nvSpPr>
        <p:spPr>
          <a:xfrm>
            <a:off x="10421683" y="2882671"/>
            <a:ext cx="418667" cy="4221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Rectangle 9">
            <a:extLst>
              <a:ext uri="{FF2B5EF4-FFF2-40B4-BE49-F238E27FC236}">
                <a16:creationId xmlns:a16="http://schemas.microsoft.com/office/drawing/2014/main" id="{B0C24B38-AEC9-4D8B-A5BF-5C6E91E08C49}"/>
              </a:ext>
            </a:extLst>
          </p:cNvPr>
          <p:cNvSpPr/>
          <p:nvPr/>
        </p:nvSpPr>
        <p:spPr>
          <a:xfrm>
            <a:off x="10437478" y="3711604"/>
            <a:ext cx="418667" cy="41798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Freeform: Shape 34">
            <a:extLst>
              <a:ext uri="{FF2B5EF4-FFF2-40B4-BE49-F238E27FC236}">
                <a16:creationId xmlns:a16="http://schemas.microsoft.com/office/drawing/2014/main" id="{91948C9A-2683-41BC-A447-7146DE557FF0}"/>
              </a:ext>
            </a:extLst>
          </p:cNvPr>
          <p:cNvSpPr/>
          <p:nvPr/>
        </p:nvSpPr>
        <p:spPr>
          <a:xfrm>
            <a:off x="323529" y="2232547"/>
            <a:ext cx="4397257" cy="3407874"/>
          </a:xfrm>
          <a:custGeom>
            <a:avLst/>
            <a:gdLst>
              <a:gd name="connsiteX0" fmla="*/ 944140 w 1178350"/>
              <a:gd name="connsiteY0" fmla="*/ 641170 h 913221"/>
              <a:gd name="connsiteX1" fmla="*/ 944140 w 1178350"/>
              <a:gd name="connsiteY1" fmla="*/ 856219 h 913221"/>
              <a:gd name="connsiteX2" fmla="*/ 889936 w 1178350"/>
              <a:gd name="connsiteY2" fmla="*/ 912780 h 913221"/>
              <a:gd name="connsiteX3" fmla="*/ 724967 w 1178350"/>
              <a:gd name="connsiteY3" fmla="*/ 913369 h 913221"/>
              <a:gd name="connsiteX4" fmla="*/ 696097 w 1178350"/>
              <a:gd name="connsiteY4" fmla="*/ 883910 h 913221"/>
              <a:gd name="connsiteX5" fmla="*/ 696687 w 1178350"/>
              <a:gd name="connsiteY5" fmla="*/ 736616 h 913221"/>
              <a:gd name="connsiteX6" fmla="*/ 661336 w 1178350"/>
              <a:gd name="connsiteY6" fmla="*/ 699498 h 913221"/>
              <a:gd name="connsiteX7" fmla="*/ 519934 w 1178350"/>
              <a:gd name="connsiteY7" fmla="*/ 699498 h 913221"/>
              <a:gd name="connsiteX8" fmla="*/ 484584 w 1178350"/>
              <a:gd name="connsiteY8" fmla="*/ 736616 h 913221"/>
              <a:gd name="connsiteX9" fmla="*/ 485173 w 1178350"/>
              <a:gd name="connsiteY9" fmla="*/ 883910 h 913221"/>
              <a:gd name="connsiteX10" fmla="*/ 455714 w 1178350"/>
              <a:gd name="connsiteY10" fmla="*/ 912780 h 913221"/>
              <a:gd name="connsiteX11" fmla="*/ 293691 w 1178350"/>
              <a:gd name="connsiteY11" fmla="*/ 912191 h 913221"/>
              <a:gd name="connsiteX12" fmla="*/ 237130 w 1178350"/>
              <a:gd name="connsiteY12" fmla="*/ 855040 h 913221"/>
              <a:gd name="connsiteX13" fmla="*/ 236541 w 1178350"/>
              <a:gd name="connsiteY13" fmla="*/ 421997 h 913221"/>
              <a:gd name="connsiteX14" fmla="*/ 230649 w 1178350"/>
              <a:gd name="connsiteY14" fmla="*/ 395484 h 913221"/>
              <a:gd name="connsiteX15" fmla="*/ 208260 w 1178350"/>
              <a:gd name="connsiteY15" fmla="*/ 407267 h 913221"/>
              <a:gd name="connsiteX16" fmla="*/ 110457 w 1178350"/>
              <a:gd name="connsiteY16" fmla="*/ 477968 h 913221"/>
              <a:gd name="connsiteX17" fmla="*/ 58021 w 1178350"/>
              <a:gd name="connsiteY17" fmla="*/ 493876 h 913221"/>
              <a:gd name="connsiteX18" fmla="*/ 2638 w 1178350"/>
              <a:gd name="connsiteY18" fmla="*/ 452634 h 913221"/>
              <a:gd name="connsiteX19" fmla="*/ 25616 w 1178350"/>
              <a:gd name="connsiteY19" fmla="*/ 390770 h 913221"/>
              <a:gd name="connsiteX20" fmla="*/ 211795 w 1178350"/>
              <a:gd name="connsiteY20" fmla="*/ 256439 h 913221"/>
              <a:gd name="connsiteX21" fmla="*/ 532307 w 1178350"/>
              <a:gd name="connsiteY21" fmla="*/ 26071 h 913221"/>
              <a:gd name="connsiteX22" fmla="*/ 648963 w 1178350"/>
              <a:gd name="connsiteY22" fmla="*/ 26071 h 913221"/>
              <a:gd name="connsiteX23" fmla="*/ 770923 w 1178350"/>
              <a:gd name="connsiteY23" fmla="*/ 113858 h 913221"/>
              <a:gd name="connsiteX24" fmla="*/ 798025 w 1178350"/>
              <a:gd name="connsiteY24" fmla="*/ 102075 h 913221"/>
              <a:gd name="connsiteX25" fmla="*/ 851051 w 1178350"/>
              <a:gd name="connsiteY25" fmla="*/ 50816 h 913221"/>
              <a:gd name="connsiteX26" fmla="*/ 904076 w 1178350"/>
              <a:gd name="connsiteY26" fmla="*/ 50816 h 913221"/>
              <a:gd name="connsiteX27" fmla="*/ 944140 w 1178350"/>
              <a:gd name="connsiteY27" fmla="*/ 90880 h 913221"/>
              <a:gd name="connsiteX28" fmla="*/ 943551 w 1178350"/>
              <a:gd name="connsiteY28" fmla="*/ 199878 h 913221"/>
              <a:gd name="connsiteX29" fmla="*/ 976545 w 1178350"/>
              <a:gd name="connsiteY29" fmla="*/ 262330 h 913221"/>
              <a:gd name="connsiteX30" fmla="*/ 1144460 w 1178350"/>
              <a:gd name="connsiteY30" fmla="*/ 381933 h 913221"/>
              <a:gd name="connsiteX31" fmla="*/ 1179810 w 1178350"/>
              <a:gd name="connsiteY31" fmla="*/ 429656 h 913221"/>
              <a:gd name="connsiteX32" fmla="*/ 1155065 w 1178350"/>
              <a:gd name="connsiteY32" fmla="*/ 482682 h 913221"/>
              <a:gd name="connsiteX33" fmla="*/ 1079651 w 1178350"/>
              <a:gd name="connsiteY33" fmla="*/ 482682 h 913221"/>
              <a:gd name="connsiteX34" fmla="*/ 978902 w 1178350"/>
              <a:gd name="connsiteY34" fmla="*/ 411392 h 913221"/>
              <a:gd name="connsiteX35" fmla="*/ 949443 w 1178350"/>
              <a:gd name="connsiteY35" fmla="*/ 395484 h 913221"/>
              <a:gd name="connsiteX36" fmla="*/ 944140 w 1178350"/>
              <a:gd name="connsiteY36" fmla="*/ 427888 h 913221"/>
              <a:gd name="connsiteX37" fmla="*/ 944140 w 1178350"/>
              <a:gd name="connsiteY37" fmla="*/ 641170 h 913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50" h="913221">
                <a:moveTo>
                  <a:pt x="944140" y="641170"/>
                </a:moveTo>
                <a:cubicBezTo>
                  <a:pt x="944140" y="713049"/>
                  <a:pt x="944140" y="784339"/>
                  <a:pt x="944140" y="856219"/>
                </a:cubicBezTo>
                <a:cubicBezTo>
                  <a:pt x="944140" y="896872"/>
                  <a:pt x="930000" y="912191"/>
                  <a:pt x="889936" y="912780"/>
                </a:cubicBezTo>
                <a:cubicBezTo>
                  <a:pt x="835143" y="913369"/>
                  <a:pt x="779760" y="912191"/>
                  <a:pt x="724967" y="913369"/>
                </a:cubicBezTo>
                <a:cubicBezTo>
                  <a:pt x="703168" y="913958"/>
                  <a:pt x="695508" y="905710"/>
                  <a:pt x="696097" y="883910"/>
                </a:cubicBezTo>
                <a:cubicBezTo>
                  <a:pt x="697276" y="835009"/>
                  <a:pt x="695508" y="785518"/>
                  <a:pt x="696687" y="736616"/>
                </a:cubicBezTo>
                <a:cubicBezTo>
                  <a:pt x="697276" y="710693"/>
                  <a:pt x="688438" y="698909"/>
                  <a:pt x="661336" y="699498"/>
                </a:cubicBezTo>
                <a:cubicBezTo>
                  <a:pt x="614202" y="700677"/>
                  <a:pt x="567068" y="700677"/>
                  <a:pt x="519934" y="699498"/>
                </a:cubicBezTo>
                <a:cubicBezTo>
                  <a:pt x="492243" y="698909"/>
                  <a:pt x="483994" y="711282"/>
                  <a:pt x="484584" y="736616"/>
                </a:cubicBezTo>
                <a:cubicBezTo>
                  <a:pt x="485762" y="785518"/>
                  <a:pt x="483994" y="835009"/>
                  <a:pt x="485173" y="883910"/>
                </a:cubicBezTo>
                <a:cubicBezTo>
                  <a:pt x="485762" y="905710"/>
                  <a:pt x="477513" y="913369"/>
                  <a:pt x="455714" y="912780"/>
                </a:cubicBezTo>
                <a:cubicBezTo>
                  <a:pt x="401510" y="911601"/>
                  <a:pt x="347895" y="912780"/>
                  <a:pt x="293691" y="912191"/>
                </a:cubicBezTo>
                <a:cubicBezTo>
                  <a:pt x="251270" y="911601"/>
                  <a:pt x="237130" y="897461"/>
                  <a:pt x="237130" y="855040"/>
                </a:cubicBezTo>
                <a:cubicBezTo>
                  <a:pt x="237130" y="710693"/>
                  <a:pt x="237130" y="566345"/>
                  <a:pt x="236541" y="421997"/>
                </a:cubicBezTo>
                <a:cubicBezTo>
                  <a:pt x="236541" y="413159"/>
                  <a:pt x="241843" y="400197"/>
                  <a:pt x="230649" y="395484"/>
                </a:cubicBezTo>
                <a:cubicBezTo>
                  <a:pt x="222401" y="391949"/>
                  <a:pt x="215330" y="401965"/>
                  <a:pt x="208260" y="407267"/>
                </a:cubicBezTo>
                <a:cubicBezTo>
                  <a:pt x="175267" y="430834"/>
                  <a:pt x="142862" y="453812"/>
                  <a:pt x="110457" y="477968"/>
                </a:cubicBezTo>
                <a:cubicBezTo>
                  <a:pt x="94549" y="489752"/>
                  <a:pt x="77463" y="496233"/>
                  <a:pt x="58021" y="493876"/>
                </a:cubicBezTo>
                <a:cubicBezTo>
                  <a:pt x="31508" y="490930"/>
                  <a:pt x="10297" y="479736"/>
                  <a:pt x="2638" y="452634"/>
                </a:cubicBezTo>
                <a:cubicBezTo>
                  <a:pt x="-5021" y="427299"/>
                  <a:pt x="4406" y="406089"/>
                  <a:pt x="25616" y="390770"/>
                </a:cubicBezTo>
                <a:cubicBezTo>
                  <a:pt x="87479" y="345993"/>
                  <a:pt x="149343" y="301216"/>
                  <a:pt x="211795" y="256439"/>
                </a:cubicBezTo>
                <a:cubicBezTo>
                  <a:pt x="318436" y="179257"/>
                  <a:pt x="425077" y="102664"/>
                  <a:pt x="532307" y="26071"/>
                </a:cubicBezTo>
                <a:cubicBezTo>
                  <a:pt x="581208" y="-8690"/>
                  <a:pt x="599473" y="-8690"/>
                  <a:pt x="648963" y="26071"/>
                </a:cubicBezTo>
                <a:cubicBezTo>
                  <a:pt x="689616" y="54941"/>
                  <a:pt x="730270" y="84399"/>
                  <a:pt x="770923" y="113858"/>
                </a:cubicBezTo>
                <a:cubicBezTo>
                  <a:pt x="788009" y="126231"/>
                  <a:pt x="796846" y="129766"/>
                  <a:pt x="798025" y="102075"/>
                </a:cubicBezTo>
                <a:cubicBezTo>
                  <a:pt x="799792" y="57886"/>
                  <a:pt x="808630" y="50816"/>
                  <a:pt x="851051" y="50816"/>
                </a:cubicBezTo>
                <a:cubicBezTo>
                  <a:pt x="868726" y="50816"/>
                  <a:pt x="886401" y="50816"/>
                  <a:pt x="904076" y="50816"/>
                </a:cubicBezTo>
                <a:cubicBezTo>
                  <a:pt x="930589" y="50816"/>
                  <a:pt x="944140" y="64367"/>
                  <a:pt x="944140" y="90880"/>
                </a:cubicBezTo>
                <a:cubicBezTo>
                  <a:pt x="944140" y="127409"/>
                  <a:pt x="946497" y="163938"/>
                  <a:pt x="943551" y="199878"/>
                </a:cubicBezTo>
                <a:cubicBezTo>
                  <a:pt x="941194" y="229336"/>
                  <a:pt x="952978" y="246422"/>
                  <a:pt x="976545" y="262330"/>
                </a:cubicBezTo>
                <a:cubicBezTo>
                  <a:pt x="1033106" y="301216"/>
                  <a:pt x="1088488" y="341869"/>
                  <a:pt x="1144460" y="381933"/>
                </a:cubicBezTo>
                <a:cubicBezTo>
                  <a:pt x="1161546" y="394306"/>
                  <a:pt x="1178043" y="406089"/>
                  <a:pt x="1179810" y="429656"/>
                </a:cubicBezTo>
                <a:cubicBezTo>
                  <a:pt x="1181578" y="452045"/>
                  <a:pt x="1174508" y="470898"/>
                  <a:pt x="1155065" y="482682"/>
                </a:cubicBezTo>
                <a:cubicBezTo>
                  <a:pt x="1130320" y="498000"/>
                  <a:pt x="1103807" y="498589"/>
                  <a:pt x="1079651" y="482682"/>
                </a:cubicBezTo>
                <a:cubicBezTo>
                  <a:pt x="1045479" y="460293"/>
                  <a:pt x="1012485" y="434959"/>
                  <a:pt x="978902" y="411392"/>
                </a:cubicBezTo>
                <a:cubicBezTo>
                  <a:pt x="969475" y="404911"/>
                  <a:pt x="960048" y="390770"/>
                  <a:pt x="949443" y="395484"/>
                </a:cubicBezTo>
                <a:cubicBezTo>
                  <a:pt x="937659" y="400786"/>
                  <a:pt x="944140" y="416694"/>
                  <a:pt x="944140" y="427888"/>
                </a:cubicBezTo>
                <a:cubicBezTo>
                  <a:pt x="943551" y="499768"/>
                  <a:pt x="944140" y="570469"/>
                  <a:pt x="944140" y="641170"/>
                </a:cubicBezTo>
                <a:close/>
              </a:path>
            </a:pathLst>
          </a:custGeom>
          <a:noFill/>
          <a:ln w="28575" cap="flat">
            <a:solidFill>
              <a:schemeClr val="bg1"/>
            </a:solidFill>
            <a:prstDash val="solid"/>
            <a:miter/>
          </a:ln>
        </p:spPr>
        <p:txBody>
          <a:bodyPr rtlCol="0" anchor="ctr"/>
          <a:lstStyle/>
          <a:p>
            <a:endParaRPr lang="en-US"/>
          </a:p>
        </p:txBody>
      </p:sp>
    </p:spTree>
    <p:extLst>
      <p:ext uri="{BB962C8B-B14F-4D97-AF65-F5344CB8AC3E}">
        <p14:creationId xmlns:p14="http://schemas.microsoft.com/office/powerpoint/2010/main" val="1557309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1. Machine Learning Initialization</a:t>
            </a:r>
          </a:p>
        </p:txBody>
      </p:sp>
      <p:grpSp>
        <p:nvGrpSpPr>
          <p:cNvPr id="104" name="Group 103">
            <a:extLst>
              <a:ext uri="{FF2B5EF4-FFF2-40B4-BE49-F238E27FC236}">
                <a16:creationId xmlns:a16="http://schemas.microsoft.com/office/drawing/2014/main" id="{88C37397-1EEC-42AC-9F24-7B0834E805AB}"/>
              </a:ext>
            </a:extLst>
          </p:cNvPr>
          <p:cNvGrpSpPr/>
          <p:nvPr/>
        </p:nvGrpSpPr>
        <p:grpSpPr>
          <a:xfrm flipH="1">
            <a:off x="1" y="1335322"/>
            <a:ext cx="3346527" cy="5047730"/>
            <a:chOff x="9150305" y="1224605"/>
            <a:chExt cx="3346527" cy="5047730"/>
          </a:xfrm>
        </p:grpSpPr>
        <p:sp>
          <p:nvSpPr>
            <p:cNvPr id="4" name="Rectangle 9">
              <a:extLst>
                <a:ext uri="{FF2B5EF4-FFF2-40B4-BE49-F238E27FC236}">
                  <a16:creationId xmlns:a16="http://schemas.microsoft.com/office/drawing/2014/main" id="{29A36D10-973D-41E9-9980-A133E6A26B7D}"/>
                </a:ext>
              </a:extLst>
            </p:cNvPr>
            <p:cNvSpPr/>
            <p:nvPr/>
          </p:nvSpPr>
          <p:spPr>
            <a:xfrm flipH="1">
              <a:off x="9150305" y="1224605"/>
              <a:ext cx="2805905" cy="2801340"/>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Freeform: Shape 12">
              <a:extLst>
                <a:ext uri="{FF2B5EF4-FFF2-40B4-BE49-F238E27FC236}">
                  <a16:creationId xmlns:a16="http://schemas.microsoft.com/office/drawing/2014/main" id="{1737D560-81BB-4D23-9A37-70D0BD1E87E0}"/>
                </a:ext>
              </a:extLst>
            </p:cNvPr>
            <p:cNvSpPr/>
            <p:nvPr/>
          </p:nvSpPr>
          <p:spPr>
            <a:xfrm>
              <a:off x="9297361" y="3682835"/>
              <a:ext cx="2562656" cy="851568"/>
            </a:xfrm>
            <a:custGeom>
              <a:avLst/>
              <a:gdLst>
                <a:gd name="connsiteX0" fmla="*/ 1186611 w 1646346"/>
                <a:gd name="connsiteY0" fmla="*/ 495 h 547079"/>
                <a:gd name="connsiteX1" fmla="*/ 960462 w 1646346"/>
                <a:gd name="connsiteY1" fmla="*/ 53640 h 547079"/>
                <a:gd name="connsiteX2" fmla="*/ 578258 w 1646346"/>
                <a:gd name="connsiteY2" fmla="*/ 67539 h 547079"/>
                <a:gd name="connsiteX3" fmla="*/ 663914 w 1646346"/>
                <a:gd name="connsiteY3" fmla="*/ 201424 h 547079"/>
                <a:gd name="connsiteX4" fmla="*/ 903358 w 1646346"/>
                <a:gd name="connsiteY4" fmla="*/ 214376 h 547079"/>
                <a:gd name="connsiteX5" fmla="*/ 613237 w 1646346"/>
                <a:gd name="connsiteY5" fmla="*/ 254890 h 547079"/>
                <a:gd name="connsiteX6" fmla="*/ 243651 w 1646346"/>
                <a:gd name="connsiteY6" fmla="*/ 157663 h 547079"/>
                <a:gd name="connsiteX7" fmla="*/ 824 w 1646346"/>
                <a:gd name="connsiteY7" fmla="*/ 238995 h 547079"/>
                <a:gd name="connsiteX8" fmla="*/ 134721 w 1646346"/>
                <a:gd name="connsiteY8" fmla="*/ 266557 h 547079"/>
                <a:gd name="connsiteX9" fmla="*/ 92265 w 1646346"/>
                <a:gd name="connsiteY9" fmla="*/ 358947 h 547079"/>
                <a:gd name="connsiteX10" fmla="*/ 747066 w 1646346"/>
                <a:gd name="connsiteY10" fmla="*/ 482382 h 547079"/>
                <a:gd name="connsiteX11" fmla="*/ 916687 w 1646346"/>
                <a:gd name="connsiteY11" fmla="*/ 546568 h 547079"/>
                <a:gd name="connsiteX12" fmla="*/ 1427240 w 1646346"/>
                <a:gd name="connsiteY12" fmla="*/ 497938 h 547079"/>
                <a:gd name="connsiteX13" fmla="*/ 1639677 w 1646346"/>
                <a:gd name="connsiteY13" fmla="*/ 543102 h 547079"/>
                <a:gd name="connsiteX14" fmla="*/ 1646346 w 1646346"/>
                <a:gd name="connsiteY14" fmla="*/ 546229 h 547079"/>
                <a:gd name="connsiteX15" fmla="*/ 1646346 w 1646346"/>
                <a:gd name="connsiteY15" fmla="*/ 152289 h 547079"/>
                <a:gd name="connsiteX16" fmla="*/ 1634707 w 1646346"/>
                <a:gd name="connsiteY16" fmla="*/ 146478 h 547079"/>
                <a:gd name="connsiteX17" fmla="*/ 1513843 w 1646346"/>
                <a:gd name="connsiteY17" fmla="*/ 82486 h 547079"/>
                <a:gd name="connsiteX18" fmla="*/ 1186611 w 1646346"/>
                <a:gd name="connsiteY18" fmla="*/ 495 h 54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46346" h="547079">
                  <a:moveTo>
                    <a:pt x="1186611" y="495"/>
                  </a:moveTo>
                  <a:cubicBezTo>
                    <a:pt x="1092148" y="4412"/>
                    <a:pt x="1014533" y="30852"/>
                    <a:pt x="960462" y="53640"/>
                  </a:cubicBezTo>
                  <a:cubicBezTo>
                    <a:pt x="885023" y="76669"/>
                    <a:pt x="699164" y="31523"/>
                    <a:pt x="578258" y="67539"/>
                  </a:cubicBezTo>
                  <a:cubicBezTo>
                    <a:pt x="522371" y="105674"/>
                    <a:pt x="583400" y="195754"/>
                    <a:pt x="663914" y="201424"/>
                  </a:cubicBezTo>
                  <a:cubicBezTo>
                    <a:pt x="732362" y="220350"/>
                    <a:pt x="823543" y="210059"/>
                    <a:pt x="903358" y="214376"/>
                  </a:cubicBezTo>
                  <a:cubicBezTo>
                    <a:pt x="837503" y="263592"/>
                    <a:pt x="709944" y="241385"/>
                    <a:pt x="613237" y="254890"/>
                  </a:cubicBezTo>
                  <a:cubicBezTo>
                    <a:pt x="475428" y="211118"/>
                    <a:pt x="381461" y="185202"/>
                    <a:pt x="243651" y="157663"/>
                  </a:cubicBezTo>
                  <a:cubicBezTo>
                    <a:pt x="112912" y="138782"/>
                    <a:pt x="-11332" y="149119"/>
                    <a:pt x="824" y="238995"/>
                  </a:cubicBezTo>
                  <a:lnTo>
                    <a:pt x="134721" y="266557"/>
                  </a:lnTo>
                  <a:cubicBezTo>
                    <a:pt x="87010" y="285991"/>
                    <a:pt x="50666" y="352499"/>
                    <a:pt x="92265" y="358947"/>
                  </a:cubicBezTo>
                  <a:cubicBezTo>
                    <a:pt x="332724" y="387106"/>
                    <a:pt x="516350" y="437991"/>
                    <a:pt x="747066" y="482382"/>
                  </a:cubicBezTo>
                  <a:cubicBezTo>
                    <a:pt x="791157" y="500531"/>
                    <a:pt x="877467" y="539782"/>
                    <a:pt x="916687" y="546568"/>
                  </a:cubicBezTo>
                  <a:cubicBezTo>
                    <a:pt x="1035461" y="554301"/>
                    <a:pt x="1249579" y="471380"/>
                    <a:pt x="1427240" y="497938"/>
                  </a:cubicBezTo>
                  <a:cubicBezTo>
                    <a:pt x="1520129" y="506348"/>
                    <a:pt x="1578092" y="517355"/>
                    <a:pt x="1639677" y="543102"/>
                  </a:cubicBezTo>
                  <a:lnTo>
                    <a:pt x="1646346" y="546229"/>
                  </a:lnTo>
                  <a:lnTo>
                    <a:pt x="1646346" y="152289"/>
                  </a:lnTo>
                  <a:lnTo>
                    <a:pt x="1634707" y="146478"/>
                  </a:lnTo>
                  <a:cubicBezTo>
                    <a:pt x="1595231" y="126128"/>
                    <a:pt x="1555552" y="105068"/>
                    <a:pt x="1513843" y="82486"/>
                  </a:cubicBezTo>
                  <a:cubicBezTo>
                    <a:pt x="1392384" y="15183"/>
                    <a:pt x="1281074" y="-3423"/>
                    <a:pt x="1186611" y="495"/>
                  </a:cubicBezTo>
                  <a:close/>
                </a:path>
              </a:pathLst>
            </a:custGeom>
            <a:solidFill>
              <a:srgbClr val="FDCE97"/>
            </a:solidFill>
            <a:ln w="9525" cap="flat">
              <a:noFill/>
              <a:prstDash val="solid"/>
              <a:miter/>
            </a:ln>
          </p:spPr>
          <p:txBody>
            <a:bodyPr rtlCol="0" anchor="ctr"/>
            <a:lstStyle/>
            <a:p>
              <a:endParaRPr lang="ko-KR" altLang="en-US">
                <a:solidFill>
                  <a:schemeClr val="tx1"/>
                </a:solidFill>
              </a:endParaRPr>
            </a:p>
          </p:txBody>
        </p:sp>
        <p:sp>
          <p:nvSpPr>
            <p:cNvPr id="23" name="Freeform: Shape 22">
              <a:extLst>
                <a:ext uri="{FF2B5EF4-FFF2-40B4-BE49-F238E27FC236}">
                  <a16:creationId xmlns:a16="http://schemas.microsoft.com/office/drawing/2014/main" id="{BD1591E6-3C49-4677-B052-A8D9E8F0445E}"/>
                </a:ext>
              </a:extLst>
            </p:cNvPr>
            <p:cNvSpPr/>
            <p:nvPr/>
          </p:nvSpPr>
          <p:spPr>
            <a:xfrm flipH="1">
              <a:off x="9182316" y="4025945"/>
              <a:ext cx="1420263" cy="2246390"/>
            </a:xfrm>
            <a:custGeom>
              <a:avLst/>
              <a:gdLst>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392657 w 912430"/>
                <a:gd name="connsiteY96" fmla="*/ 69849 h 1443165"/>
                <a:gd name="connsiteX97" fmla="*/ 342779 w 912430"/>
                <a:gd name="connsiteY97" fmla="*/ 75258 h 1443165"/>
                <a:gd name="connsiteX98" fmla="*/ 257539 w 912430"/>
                <a:gd name="connsiteY98" fmla="*/ 26825 h 1443165"/>
                <a:gd name="connsiteX99" fmla="*/ 294642 w 912430"/>
                <a:gd name="connsiteY99" fmla="*/ 13973 h 1443165"/>
                <a:gd name="connsiteX100" fmla="*/ 346867 w 912430"/>
                <a:gd name="connsiteY100"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392657 w 912430"/>
                <a:gd name="connsiteY96" fmla="*/ 69849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43703 w 912430"/>
                <a:gd name="connsiteY96" fmla="*/ 73385 h 1443165"/>
                <a:gd name="connsiteX97" fmla="*/ 392657 w 912430"/>
                <a:gd name="connsiteY97" fmla="*/ 69849 h 1443165"/>
                <a:gd name="connsiteX98" fmla="*/ 257539 w 912430"/>
                <a:gd name="connsiteY98" fmla="*/ 26825 h 1443165"/>
                <a:gd name="connsiteX99" fmla="*/ 294642 w 912430"/>
                <a:gd name="connsiteY99" fmla="*/ 13973 h 1443165"/>
                <a:gd name="connsiteX100" fmla="*/ 346867 w 912430"/>
                <a:gd name="connsiteY100"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43703 w 912430"/>
                <a:gd name="connsiteY96" fmla="*/ 73385 h 1443165"/>
                <a:gd name="connsiteX97" fmla="*/ 392657 w 912430"/>
                <a:gd name="connsiteY97" fmla="*/ 69849 h 1443165"/>
                <a:gd name="connsiteX98" fmla="*/ 257539 w 912430"/>
                <a:gd name="connsiteY98" fmla="*/ 26825 h 1443165"/>
                <a:gd name="connsiteX99" fmla="*/ 294642 w 912430"/>
                <a:gd name="connsiteY99" fmla="*/ 13973 h 1443165"/>
                <a:gd name="connsiteX100" fmla="*/ 346867 w 912430"/>
                <a:gd name="connsiteY100"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43703 w 912430"/>
                <a:gd name="connsiteY96" fmla="*/ 73385 h 1443165"/>
                <a:gd name="connsiteX97" fmla="*/ 392657 w 912430"/>
                <a:gd name="connsiteY97" fmla="*/ 69849 h 1443165"/>
                <a:gd name="connsiteX98" fmla="*/ 257539 w 912430"/>
                <a:gd name="connsiteY98" fmla="*/ 26825 h 1443165"/>
                <a:gd name="connsiteX99" fmla="*/ 294642 w 912430"/>
                <a:gd name="connsiteY99" fmla="*/ 13973 h 1443165"/>
                <a:gd name="connsiteX100" fmla="*/ 346867 w 912430"/>
                <a:gd name="connsiteY100"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43703 w 912430"/>
                <a:gd name="connsiteY96" fmla="*/ 73385 h 1443165"/>
                <a:gd name="connsiteX97" fmla="*/ 392657 w 912430"/>
                <a:gd name="connsiteY97" fmla="*/ 69849 h 1443165"/>
                <a:gd name="connsiteX98" fmla="*/ 257539 w 912430"/>
                <a:gd name="connsiteY98" fmla="*/ 26825 h 1443165"/>
                <a:gd name="connsiteX99" fmla="*/ 294642 w 912430"/>
                <a:gd name="connsiteY99" fmla="*/ 13973 h 1443165"/>
                <a:gd name="connsiteX100" fmla="*/ 346867 w 912430"/>
                <a:gd name="connsiteY100"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43703 w 912430"/>
                <a:gd name="connsiteY96" fmla="*/ 73385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59423 w 912430"/>
                <a:gd name="connsiteY96" fmla="*/ 57664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59423 w 912430"/>
                <a:gd name="connsiteY96" fmla="*/ 57664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00477 w 912430"/>
                <a:gd name="connsiteY87" fmla="*/ 354863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3078 w 912430"/>
                <a:gd name="connsiteY86" fmla="*/ 316568 h 1443165"/>
                <a:gd name="connsiteX87" fmla="*/ 12405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43559 w 912430"/>
                <a:gd name="connsiteY86" fmla="*/ 277267 h 1443165"/>
                <a:gd name="connsiteX87" fmla="*/ 12405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5699 w 912430"/>
                <a:gd name="connsiteY86" fmla="*/ 277267 h 1443165"/>
                <a:gd name="connsiteX87" fmla="*/ 12405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5699 w 912430"/>
                <a:gd name="connsiteY86" fmla="*/ 277267 h 1443165"/>
                <a:gd name="connsiteX87" fmla="*/ 12405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5699 w 912430"/>
                <a:gd name="connsiteY86" fmla="*/ 277267 h 1443165"/>
                <a:gd name="connsiteX87" fmla="*/ 11357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 name="connsiteX0" fmla="*/ 411272 w 912430"/>
                <a:gd name="connsiteY0" fmla="*/ 746871 h 1443165"/>
                <a:gd name="connsiteX1" fmla="*/ 391938 w 912430"/>
                <a:gd name="connsiteY1" fmla="*/ 774784 h 1443165"/>
                <a:gd name="connsiteX2" fmla="*/ 428686 w 912430"/>
                <a:gd name="connsiteY2" fmla="*/ 772352 h 1443165"/>
                <a:gd name="connsiteX3" fmla="*/ 411272 w 912430"/>
                <a:gd name="connsiteY3" fmla="*/ 746871 h 1443165"/>
                <a:gd name="connsiteX4" fmla="*/ 242128 w 912430"/>
                <a:gd name="connsiteY4" fmla="*/ 701416 h 1443165"/>
                <a:gd name="connsiteX5" fmla="*/ 282461 w 912430"/>
                <a:gd name="connsiteY5" fmla="*/ 743157 h 1443165"/>
                <a:gd name="connsiteX6" fmla="*/ 242128 w 912430"/>
                <a:gd name="connsiteY6" fmla="*/ 701416 h 1443165"/>
                <a:gd name="connsiteX7" fmla="*/ 573886 w 912430"/>
                <a:gd name="connsiteY7" fmla="*/ 682849 h 1443165"/>
                <a:gd name="connsiteX8" fmla="*/ 533936 w 912430"/>
                <a:gd name="connsiteY8" fmla="*/ 702952 h 1443165"/>
                <a:gd name="connsiteX9" fmla="*/ 532016 w 912430"/>
                <a:gd name="connsiteY9" fmla="*/ 737652 h 1443165"/>
                <a:gd name="connsiteX10" fmla="*/ 573886 w 912430"/>
                <a:gd name="connsiteY10" fmla="*/ 682849 h 1443165"/>
                <a:gd name="connsiteX11" fmla="*/ 346867 w 912430"/>
                <a:gd name="connsiteY11" fmla="*/ 0 h 1443165"/>
                <a:gd name="connsiteX12" fmla="*/ 434576 w 912430"/>
                <a:gd name="connsiteY12" fmla="*/ 0 h 1443165"/>
                <a:gd name="connsiteX13" fmla="*/ 578879 w 912430"/>
                <a:gd name="connsiteY13" fmla="*/ 50833 h 1443165"/>
                <a:gd name="connsiteX14" fmla="*/ 755194 w 912430"/>
                <a:gd name="connsiteY14" fmla="*/ 406022 h 1443165"/>
                <a:gd name="connsiteX15" fmla="*/ 650199 w 912430"/>
                <a:gd name="connsiteY15" fmla="*/ 623054 h 1443165"/>
                <a:gd name="connsiteX16" fmla="*/ 642005 w 912430"/>
                <a:gd name="connsiteY16" fmla="*/ 651992 h 1443165"/>
                <a:gd name="connsiteX17" fmla="*/ 593861 w 912430"/>
                <a:gd name="connsiteY17" fmla="*/ 786820 h 1443165"/>
                <a:gd name="connsiteX18" fmla="*/ 723056 w 912430"/>
                <a:gd name="connsiteY18" fmla="*/ 1155326 h 1443165"/>
                <a:gd name="connsiteX19" fmla="*/ 847512 w 912430"/>
                <a:gd name="connsiteY19" fmla="*/ 1111663 h 1443165"/>
                <a:gd name="connsiteX20" fmla="*/ 858012 w 912430"/>
                <a:gd name="connsiteY20" fmla="*/ 1139192 h 1443165"/>
                <a:gd name="connsiteX21" fmla="*/ 784259 w 912430"/>
                <a:gd name="connsiteY21" fmla="*/ 1165953 h 1443165"/>
                <a:gd name="connsiteX22" fmla="*/ 791302 w 912430"/>
                <a:gd name="connsiteY22" fmla="*/ 1188744 h 1443165"/>
                <a:gd name="connsiteX23" fmla="*/ 853659 w 912430"/>
                <a:gd name="connsiteY23" fmla="*/ 1167746 h 1443165"/>
                <a:gd name="connsiteX24" fmla="*/ 863517 w 912430"/>
                <a:gd name="connsiteY24" fmla="*/ 1196428 h 1443165"/>
                <a:gd name="connsiteX25" fmla="*/ 802186 w 912430"/>
                <a:gd name="connsiteY25" fmla="*/ 1218962 h 1443165"/>
                <a:gd name="connsiteX26" fmla="*/ 809740 w 912430"/>
                <a:gd name="connsiteY26" fmla="*/ 1240090 h 1443165"/>
                <a:gd name="connsiteX27" fmla="*/ 884004 w 912430"/>
                <a:gd name="connsiteY27" fmla="*/ 1214994 h 1443165"/>
                <a:gd name="connsiteX28" fmla="*/ 894504 w 912430"/>
                <a:gd name="connsiteY28" fmla="*/ 1243547 h 1443165"/>
                <a:gd name="connsiteX29" fmla="*/ 820240 w 912430"/>
                <a:gd name="connsiteY29" fmla="*/ 1270692 h 1443165"/>
                <a:gd name="connsiteX30" fmla="*/ 828563 w 912430"/>
                <a:gd name="connsiteY30" fmla="*/ 1294380 h 1443165"/>
                <a:gd name="connsiteX31" fmla="*/ 901803 w 912430"/>
                <a:gd name="connsiteY31" fmla="*/ 1269539 h 1443165"/>
                <a:gd name="connsiteX32" fmla="*/ 912430 w 912430"/>
                <a:gd name="connsiteY32" fmla="*/ 1294508 h 1443165"/>
                <a:gd name="connsiteX33" fmla="*/ 721006 w 912430"/>
                <a:gd name="connsiteY33" fmla="*/ 1361730 h 1443165"/>
                <a:gd name="connsiteX34" fmla="*/ 655961 w 912430"/>
                <a:gd name="connsiteY34" fmla="*/ 1176068 h 1443165"/>
                <a:gd name="connsiteX35" fmla="*/ 534961 w 912430"/>
                <a:gd name="connsiteY35" fmla="*/ 830610 h 1443165"/>
                <a:gd name="connsiteX36" fmla="*/ 511402 w 912430"/>
                <a:gd name="connsiteY36" fmla="*/ 806923 h 1443165"/>
                <a:gd name="connsiteX37" fmla="*/ 473885 w 912430"/>
                <a:gd name="connsiteY37" fmla="*/ 825489 h 1443165"/>
                <a:gd name="connsiteX38" fmla="*/ 475165 w 912430"/>
                <a:gd name="connsiteY38" fmla="*/ 840854 h 1443165"/>
                <a:gd name="connsiteX39" fmla="*/ 613579 w 912430"/>
                <a:gd name="connsiteY39" fmla="*/ 1386954 h 1443165"/>
                <a:gd name="connsiteX40" fmla="*/ 612939 w 912430"/>
                <a:gd name="connsiteY40" fmla="*/ 1394252 h 1443165"/>
                <a:gd name="connsiteX41" fmla="*/ 422028 w 912430"/>
                <a:gd name="connsiteY41" fmla="*/ 1443165 h 1443165"/>
                <a:gd name="connsiteX42" fmla="*/ 433040 w 912430"/>
                <a:gd name="connsiteY42" fmla="*/ 1412562 h 1443165"/>
                <a:gd name="connsiteX43" fmla="*/ 487970 w 912430"/>
                <a:gd name="connsiteY43" fmla="*/ 1397197 h 1443165"/>
                <a:gd name="connsiteX44" fmla="*/ 482592 w 912430"/>
                <a:gd name="connsiteY44" fmla="*/ 1372997 h 1443165"/>
                <a:gd name="connsiteX45" fmla="*/ 405895 w 912430"/>
                <a:gd name="connsiteY45" fmla="*/ 1391692 h 1443165"/>
                <a:gd name="connsiteX46" fmla="*/ 398084 w 912430"/>
                <a:gd name="connsiteY46" fmla="*/ 1362242 h 1443165"/>
                <a:gd name="connsiteX47" fmla="*/ 472860 w 912430"/>
                <a:gd name="connsiteY47" fmla="*/ 1342267 h 1443165"/>
                <a:gd name="connsiteX48" fmla="*/ 469787 w 912430"/>
                <a:gd name="connsiteY48" fmla="*/ 1320244 h 1443165"/>
                <a:gd name="connsiteX49" fmla="*/ 405126 w 912430"/>
                <a:gd name="connsiteY49" fmla="*/ 1335225 h 1443165"/>
                <a:gd name="connsiteX50" fmla="*/ 396931 w 912430"/>
                <a:gd name="connsiteY50" fmla="*/ 1306415 h 1443165"/>
                <a:gd name="connsiteX51" fmla="*/ 442898 w 912430"/>
                <a:gd name="connsiteY51" fmla="*/ 1293868 h 1443165"/>
                <a:gd name="connsiteX52" fmla="*/ 452758 w 912430"/>
                <a:gd name="connsiteY52" fmla="*/ 1266210 h 1443165"/>
                <a:gd name="connsiteX53" fmla="*/ 379518 w 912430"/>
                <a:gd name="connsiteY53" fmla="*/ 1284392 h 1443165"/>
                <a:gd name="connsiteX54" fmla="*/ 371067 w 912430"/>
                <a:gd name="connsiteY54" fmla="*/ 1256095 h 1443165"/>
                <a:gd name="connsiteX55" fmla="*/ 475934 w 912430"/>
                <a:gd name="connsiteY55" fmla="*/ 1229590 h 1443165"/>
                <a:gd name="connsiteX56" fmla="*/ 494115 w 912430"/>
                <a:gd name="connsiteY56" fmla="*/ 1198988 h 1443165"/>
                <a:gd name="connsiteX57" fmla="*/ 408584 w 912430"/>
                <a:gd name="connsiteY57" fmla="*/ 862493 h 1443165"/>
                <a:gd name="connsiteX58" fmla="*/ 385920 w 912430"/>
                <a:gd name="connsiteY58" fmla="*/ 840341 h 1443165"/>
                <a:gd name="connsiteX59" fmla="*/ 334319 w 912430"/>
                <a:gd name="connsiteY59" fmla="*/ 819471 h 1443165"/>
                <a:gd name="connsiteX60" fmla="*/ 305893 w 912430"/>
                <a:gd name="connsiteY60" fmla="*/ 831251 h 1443165"/>
                <a:gd name="connsiteX61" fmla="*/ 255317 w 912430"/>
                <a:gd name="connsiteY61" fmla="*/ 1094890 h 1443165"/>
                <a:gd name="connsiteX62" fmla="*/ 198338 w 912430"/>
                <a:gd name="connsiteY62" fmla="*/ 1391563 h 1443165"/>
                <a:gd name="connsiteX63" fmla="*/ 83996 w 912430"/>
                <a:gd name="connsiteY63" fmla="*/ 1369924 h 1443165"/>
                <a:gd name="connsiteX64" fmla="*/ 0 w 912430"/>
                <a:gd name="connsiteY64" fmla="*/ 1355328 h 1443165"/>
                <a:gd name="connsiteX65" fmla="*/ 0 w 912430"/>
                <a:gd name="connsiteY65" fmla="*/ 1338554 h 1443165"/>
                <a:gd name="connsiteX66" fmla="*/ 18182 w 912430"/>
                <a:gd name="connsiteY66" fmla="*/ 1329079 h 1443165"/>
                <a:gd name="connsiteX67" fmla="*/ 81948 w 912430"/>
                <a:gd name="connsiteY67" fmla="*/ 1340603 h 1443165"/>
                <a:gd name="connsiteX68" fmla="*/ 86685 w 912430"/>
                <a:gd name="connsiteY68" fmla="*/ 1316146 h 1443165"/>
                <a:gd name="connsiteX69" fmla="*/ 10116 w 912430"/>
                <a:gd name="connsiteY69" fmla="*/ 1300781 h 1443165"/>
                <a:gd name="connsiteX70" fmla="*/ 15237 w 912430"/>
                <a:gd name="connsiteY70" fmla="*/ 1270820 h 1443165"/>
                <a:gd name="connsiteX71" fmla="*/ 92703 w 912430"/>
                <a:gd name="connsiteY71" fmla="*/ 1284520 h 1443165"/>
                <a:gd name="connsiteX72" fmla="*/ 97184 w 912430"/>
                <a:gd name="connsiteY72" fmla="*/ 1262881 h 1443165"/>
                <a:gd name="connsiteX73" fmla="*/ 32779 w 912430"/>
                <a:gd name="connsiteY73" fmla="*/ 1248796 h 1443165"/>
                <a:gd name="connsiteX74" fmla="*/ 39053 w 912430"/>
                <a:gd name="connsiteY74" fmla="*/ 1219603 h 1443165"/>
                <a:gd name="connsiteX75" fmla="*/ 103203 w 912430"/>
                <a:gd name="connsiteY75" fmla="*/ 1230742 h 1443165"/>
                <a:gd name="connsiteX76" fmla="*/ 107300 w 912430"/>
                <a:gd name="connsiteY76" fmla="*/ 1208207 h 1443165"/>
                <a:gd name="connsiteX77" fmla="*/ 30090 w 912430"/>
                <a:gd name="connsiteY77" fmla="*/ 1191562 h 1443165"/>
                <a:gd name="connsiteX78" fmla="*/ 36364 w 912430"/>
                <a:gd name="connsiteY78" fmla="*/ 1163264 h 1443165"/>
                <a:gd name="connsiteX79" fmla="*/ 165175 w 912430"/>
                <a:gd name="connsiteY79" fmla="*/ 1187720 h 1443165"/>
                <a:gd name="connsiteX80" fmla="*/ 175418 w 912430"/>
                <a:gd name="connsiteY80" fmla="*/ 1139705 h 1443165"/>
                <a:gd name="connsiteX81" fmla="*/ 236110 w 912430"/>
                <a:gd name="connsiteY81" fmla="*/ 823184 h 1443165"/>
                <a:gd name="connsiteX82" fmla="*/ 223946 w 912430"/>
                <a:gd name="connsiteY82" fmla="*/ 792710 h 1443165"/>
                <a:gd name="connsiteX83" fmla="*/ 172473 w 912430"/>
                <a:gd name="connsiteY83" fmla="*/ 674783 h 1443165"/>
                <a:gd name="connsiteX84" fmla="*/ 161206 w 912430"/>
                <a:gd name="connsiteY84" fmla="*/ 647766 h 1443165"/>
                <a:gd name="connsiteX85" fmla="*/ 29852 w 912430"/>
                <a:gd name="connsiteY85" fmla="*/ 405352 h 1443165"/>
                <a:gd name="connsiteX86" fmla="*/ 35699 w 912430"/>
                <a:gd name="connsiteY86" fmla="*/ 277267 h 1443165"/>
                <a:gd name="connsiteX87" fmla="*/ 113577 w 912430"/>
                <a:gd name="connsiteY87" fmla="*/ 255301 h 1443165"/>
                <a:gd name="connsiteX88" fmla="*/ 97621 w 912430"/>
                <a:gd name="connsiteY88" fmla="*/ 384849 h 1443165"/>
                <a:gd name="connsiteX89" fmla="*/ 210374 w 912430"/>
                <a:gd name="connsiteY89" fmla="*/ 597445 h 1443165"/>
                <a:gd name="connsiteX90" fmla="*/ 346867 w 912430"/>
                <a:gd name="connsiteY90" fmla="*/ 574910 h 1443165"/>
                <a:gd name="connsiteX91" fmla="*/ 416522 w 912430"/>
                <a:gd name="connsiteY91" fmla="*/ 589763 h 1443165"/>
                <a:gd name="connsiteX92" fmla="*/ 444307 w 912430"/>
                <a:gd name="connsiteY92" fmla="*/ 580800 h 1443165"/>
                <a:gd name="connsiteX93" fmla="*/ 579904 w 912430"/>
                <a:gd name="connsiteY93" fmla="*/ 571325 h 1443165"/>
                <a:gd name="connsiteX94" fmla="*/ 606024 w 912430"/>
                <a:gd name="connsiteY94" fmla="*/ 567355 h 1443165"/>
                <a:gd name="connsiteX95" fmla="*/ 680417 w 912430"/>
                <a:gd name="connsiteY95" fmla="*/ 305253 h 1443165"/>
                <a:gd name="connsiteX96" fmla="*/ 417503 w 912430"/>
                <a:gd name="connsiteY96" fmla="*/ 39323 h 1443165"/>
                <a:gd name="connsiteX97" fmla="*/ 257539 w 912430"/>
                <a:gd name="connsiteY97" fmla="*/ 26825 h 1443165"/>
                <a:gd name="connsiteX98" fmla="*/ 294642 w 912430"/>
                <a:gd name="connsiteY98" fmla="*/ 13973 h 1443165"/>
                <a:gd name="connsiteX99" fmla="*/ 346867 w 912430"/>
                <a:gd name="connsiteY99" fmla="*/ 0 h 144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2430" h="1443165">
                  <a:moveTo>
                    <a:pt x="411272" y="746871"/>
                  </a:moveTo>
                  <a:cubicBezTo>
                    <a:pt x="405382" y="755577"/>
                    <a:pt x="400005" y="763260"/>
                    <a:pt x="391938" y="774784"/>
                  </a:cubicBezTo>
                  <a:lnTo>
                    <a:pt x="428686" y="772352"/>
                  </a:lnTo>
                  <a:lnTo>
                    <a:pt x="411272" y="746871"/>
                  </a:lnTo>
                  <a:close/>
                  <a:moveTo>
                    <a:pt x="242128" y="701416"/>
                  </a:moveTo>
                  <a:cubicBezTo>
                    <a:pt x="245841" y="727024"/>
                    <a:pt x="258390" y="740085"/>
                    <a:pt x="282461" y="743157"/>
                  </a:cubicBezTo>
                  <a:cubicBezTo>
                    <a:pt x="278620" y="709355"/>
                    <a:pt x="278620" y="709355"/>
                    <a:pt x="242128" y="701416"/>
                  </a:cubicBezTo>
                  <a:close/>
                  <a:moveTo>
                    <a:pt x="573886" y="682849"/>
                  </a:moveTo>
                  <a:lnTo>
                    <a:pt x="533936" y="702952"/>
                  </a:lnTo>
                  <a:cubicBezTo>
                    <a:pt x="533424" y="714348"/>
                    <a:pt x="532784" y="725103"/>
                    <a:pt x="532016" y="737652"/>
                  </a:cubicBezTo>
                  <a:cubicBezTo>
                    <a:pt x="563514" y="730225"/>
                    <a:pt x="579648" y="708586"/>
                    <a:pt x="573886" y="682849"/>
                  </a:cubicBezTo>
                  <a:close/>
                  <a:moveTo>
                    <a:pt x="346867" y="0"/>
                  </a:moveTo>
                  <a:lnTo>
                    <a:pt x="434576" y="0"/>
                  </a:lnTo>
                  <a:cubicBezTo>
                    <a:pt x="485152" y="9987"/>
                    <a:pt x="534833" y="22792"/>
                    <a:pt x="578879" y="50833"/>
                  </a:cubicBezTo>
                  <a:cubicBezTo>
                    <a:pt x="708970" y="133804"/>
                    <a:pt x="768255" y="253396"/>
                    <a:pt x="755194" y="406022"/>
                  </a:cubicBezTo>
                  <a:cubicBezTo>
                    <a:pt x="747895" y="490146"/>
                    <a:pt x="710379" y="563002"/>
                    <a:pt x="650199" y="623054"/>
                  </a:cubicBezTo>
                  <a:cubicBezTo>
                    <a:pt x="641364" y="631889"/>
                    <a:pt x="638547" y="639060"/>
                    <a:pt x="642005" y="651992"/>
                  </a:cubicBezTo>
                  <a:cubicBezTo>
                    <a:pt x="655193" y="700647"/>
                    <a:pt x="639828" y="742133"/>
                    <a:pt x="593861" y="786820"/>
                  </a:cubicBezTo>
                  <a:lnTo>
                    <a:pt x="723056" y="1155326"/>
                  </a:lnTo>
                  <a:lnTo>
                    <a:pt x="847512" y="1111663"/>
                  </a:lnTo>
                  <a:cubicBezTo>
                    <a:pt x="851097" y="1121011"/>
                    <a:pt x="854171" y="1129205"/>
                    <a:pt x="858012" y="1139192"/>
                  </a:cubicBezTo>
                  <a:lnTo>
                    <a:pt x="784259" y="1165953"/>
                  </a:lnTo>
                  <a:cubicBezTo>
                    <a:pt x="786692" y="1174020"/>
                    <a:pt x="788741" y="1180422"/>
                    <a:pt x="791302" y="1188744"/>
                  </a:cubicBezTo>
                  <a:lnTo>
                    <a:pt x="853659" y="1167746"/>
                  </a:lnTo>
                  <a:cubicBezTo>
                    <a:pt x="856987" y="1177349"/>
                    <a:pt x="860061" y="1186184"/>
                    <a:pt x="863517" y="1196428"/>
                  </a:cubicBezTo>
                  <a:lnTo>
                    <a:pt x="802186" y="1218962"/>
                  </a:lnTo>
                  <a:cubicBezTo>
                    <a:pt x="804746" y="1226005"/>
                    <a:pt x="806923" y="1232151"/>
                    <a:pt x="809740" y="1240090"/>
                  </a:cubicBezTo>
                  <a:lnTo>
                    <a:pt x="884004" y="1214994"/>
                  </a:lnTo>
                  <a:cubicBezTo>
                    <a:pt x="887590" y="1224852"/>
                    <a:pt x="890791" y="1233560"/>
                    <a:pt x="894504" y="1243547"/>
                  </a:cubicBezTo>
                  <a:lnTo>
                    <a:pt x="820240" y="1270692"/>
                  </a:lnTo>
                  <a:cubicBezTo>
                    <a:pt x="822929" y="1278247"/>
                    <a:pt x="825361" y="1285160"/>
                    <a:pt x="828563" y="1294380"/>
                  </a:cubicBezTo>
                  <a:lnTo>
                    <a:pt x="901803" y="1269539"/>
                  </a:lnTo>
                  <a:cubicBezTo>
                    <a:pt x="905259" y="1277734"/>
                    <a:pt x="908589" y="1285545"/>
                    <a:pt x="912430" y="1294508"/>
                  </a:cubicBezTo>
                  <a:lnTo>
                    <a:pt x="721006" y="1361730"/>
                  </a:lnTo>
                  <a:lnTo>
                    <a:pt x="655961" y="1176068"/>
                  </a:lnTo>
                  <a:lnTo>
                    <a:pt x="534961" y="830610"/>
                  </a:lnTo>
                  <a:cubicBezTo>
                    <a:pt x="530864" y="818830"/>
                    <a:pt x="528431" y="808331"/>
                    <a:pt x="511402" y="806923"/>
                  </a:cubicBezTo>
                  <a:cubicBezTo>
                    <a:pt x="493731" y="805514"/>
                    <a:pt x="484769" y="816782"/>
                    <a:pt x="473885" y="825489"/>
                  </a:cubicBezTo>
                  <a:cubicBezTo>
                    <a:pt x="471580" y="827282"/>
                    <a:pt x="473885" y="835732"/>
                    <a:pt x="475165" y="840854"/>
                  </a:cubicBezTo>
                  <a:lnTo>
                    <a:pt x="613579" y="1386954"/>
                  </a:lnTo>
                  <a:cubicBezTo>
                    <a:pt x="613835" y="1388234"/>
                    <a:pt x="613323" y="1389643"/>
                    <a:pt x="612939" y="1394252"/>
                  </a:cubicBezTo>
                  <a:lnTo>
                    <a:pt x="422028" y="1443165"/>
                  </a:lnTo>
                  <a:cubicBezTo>
                    <a:pt x="409096" y="1419349"/>
                    <a:pt x="409223" y="1419093"/>
                    <a:pt x="433040" y="1412562"/>
                  </a:cubicBezTo>
                  <a:lnTo>
                    <a:pt x="487970" y="1397197"/>
                  </a:lnTo>
                  <a:cubicBezTo>
                    <a:pt x="486049" y="1388619"/>
                    <a:pt x="484384" y="1381448"/>
                    <a:pt x="482592" y="1372997"/>
                  </a:cubicBezTo>
                  <a:lnTo>
                    <a:pt x="405895" y="1391692"/>
                  </a:lnTo>
                  <a:cubicBezTo>
                    <a:pt x="403206" y="1381705"/>
                    <a:pt x="400901" y="1372613"/>
                    <a:pt x="398084" y="1362242"/>
                  </a:cubicBezTo>
                  <a:lnTo>
                    <a:pt x="472860" y="1342267"/>
                  </a:lnTo>
                  <a:cubicBezTo>
                    <a:pt x="471964" y="1335481"/>
                    <a:pt x="471068" y="1329079"/>
                    <a:pt x="469787" y="1320244"/>
                  </a:cubicBezTo>
                  <a:lnTo>
                    <a:pt x="405126" y="1335225"/>
                  </a:lnTo>
                  <a:cubicBezTo>
                    <a:pt x="402309" y="1325366"/>
                    <a:pt x="399876" y="1317043"/>
                    <a:pt x="396931" y="1306415"/>
                  </a:cubicBezTo>
                  <a:cubicBezTo>
                    <a:pt x="412553" y="1302062"/>
                    <a:pt x="427406" y="1296044"/>
                    <a:pt x="442898" y="1293868"/>
                  </a:cubicBezTo>
                  <a:cubicBezTo>
                    <a:pt x="464282" y="1291050"/>
                    <a:pt x="462489" y="1281575"/>
                    <a:pt x="452758" y="1266210"/>
                  </a:cubicBezTo>
                  <a:lnTo>
                    <a:pt x="379518" y="1284392"/>
                  </a:lnTo>
                  <a:cubicBezTo>
                    <a:pt x="376829" y="1275302"/>
                    <a:pt x="374396" y="1267106"/>
                    <a:pt x="371067" y="1256095"/>
                  </a:cubicBezTo>
                  <a:cubicBezTo>
                    <a:pt x="406663" y="1247004"/>
                    <a:pt x="440978" y="1237145"/>
                    <a:pt x="475934" y="1229590"/>
                  </a:cubicBezTo>
                  <a:cubicBezTo>
                    <a:pt x="495012" y="1225493"/>
                    <a:pt x="499493" y="1219218"/>
                    <a:pt x="494115" y="1198988"/>
                  </a:cubicBezTo>
                  <a:cubicBezTo>
                    <a:pt x="464410" y="1087079"/>
                    <a:pt x="436369" y="974786"/>
                    <a:pt x="408584" y="862493"/>
                  </a:cubicBezTo>
                  <a:cubicBezTo>
                    <a:pt x="405254" y="849177"/>
                    <a:pt x="399364" y="843799"/>
                    <a:pt x="385920" y="840341"/>
                  </a:cubicBezTo>
                  <a:cubicBezTo>
                    <a:pt x="368122" y="835861"/>
                    <a:pt x="350965" y="827538"/>
                    <a:pt x="334319" y="819471"/>
                  </a:cubicBezTo>
                  <a:cubicBezTo>
                    <a:pt x="317802" y="811404"/>
                    <a:pt x="309350" y="813709"/>
                    <a:pt x="305893" y="831251"/>
                  </a:cubicBezTo>
                  <a:cubicBezTo>
                    <a:pt x="288864" y="919088"/>
                    <a:pt x="272218" y="1007052"/>
                    <a:pt x="255317" y="1094890"/>
                  </a:cubicBezTo>
                  <a:lnTo>
                    <a:pt x="198338" y="1391563"/>
                  </a:lnTo>
                  <a:lnTo>
                    <a:pt x="83996" y="1369924"/>
                  </a:lnTo>
                  <a:lnTo>
                    <a:pt x="0" y="1355328"/>
                  </a:lnTo>
                  <a:lnTo>
                    <a:pt x="0" y="1338554"/>
                  </a:lnTo>
                  <a:cubicBezTo>
                    <a:pt x="3201" y="1329847"/>
                    <a:pt x="7427" y="1326262"/>
                    <a:pt x="18182" y="1329079"/>
                  </a:cubicBezTo>
                  <a:cubicBezTo>
                    <a:pt x="38669" y="1334329"/>
                    <a:pt x="59924" y="1336762"/>
                    <a:pt x="81948" y="1340603"/>
                  </a:cubicBezTo>
                  <a:cubicBezTo>
                    <a:pt x="83740" y="1331128"/>
                    <a:pt x="85148" y="1324086"/>
                    <a:pt x="86685" y="1316146"/>
                  </a:cubicBezTo>
                  <a:lnTo>
                    <a:pt x="10116" y="1300781"/>
                  </a:lnTo>
                  <a:cubicBezTo>
                    <a:pt x="11908" y="1290026"/>
                    <a:pt x="13445" y="1281319"/>
                    <a:pt x="15237" y="1270820"/>
                  </a:cubicBezTo>
                  <a:lnTo>
                    <a:pt x="92703" y="1284520"/>
                  </a:lnTo>
                  <a:cubicBezTo>
                    <a:pt x="94368" y="1276710"/>
                    <a:pt x="95648" y="1270308"/>
                    <a:pt x="97184" y="1262881"/>
                  </a:cubicBezTo>
                  <a:lnTo>
                    <a:pt x="32779" y="1248796"/>
                  </a:lnTo>
                  <a:cubicBezTo>
                    <a:pt x="34956" y="1238682"/>
                    <a:pt x="36876" y="1229590"/>
                    <a:pt x="39053" y="1219603"/>
                  </a:cubicBezTo>
                  <a:lnTo>
                    <a:pt x="103203" y="1230742"/>
                  </a:lnTo>
                  <a:cubicBezTo>
                    <a:pt x="104482" y="1222804"/>
                    <a:pt x="105763" y="1216402"/>
                    <a:pt x="107300" y="1208207"/>
                  </a:cubicBezTo>
                  <a:lnTo>
                    <a:pt x="30090" y="1191562"/>
                  </a:lnTo>
                  <a:cubicBezTo>
                    <a:pt x="32395" y="1180934"/>
                    <a:pt x="34316" y="1172484"/>
                    <a:pt x="36364" y="1163264"/>
                  </a:cubicBezTo>
                  <a:lnTo>
                    <a:pt x="165175" y="1187720"/>
                  </a:lnTo>
                  <a:cubicBezTo>
                    <a:pt x="168888" y="1170691"/>
                    <a:pt x="172473" y="1155198"/>
                    <a:pt x="175418" y="1139705"/>
                  </a:cubicBezTo>
                  <a:cubicBezTo>
                    <a:pt x="195521" y="1034197"/>
                    <a:pt x="215111" y="928563"/>
                    <a:pt x="236110" y="823184"/>
                  </a:cubicBezTo>
                  <a:cubicBezTo>
                    <a:pt x="239184" y="808075"/>
                    <a:pt x="235726" y="801289"/>
                    <a:pt x="223946" y="792710"/>
                  </a:cubicBezTo>
                  <a:cubicBezTo>
                    <a:pt x="183997" y="763773"/>
                    <a:pt x="166711" y="723311"/>
                    <a:pt x="172473" y="674783"/>
                  </a:cubicBezTo>
                  <a:cubicBezTo>
                    <a:pt x="174138" y="661082"/>
                    <a:pt x="170297" y="655577"/>
                    <a:pt x="161206" y="647766"/>
                  </a:cubicBezTo>
                  <a:cubicBezTo>
                    <a:pt x="83516" y="579871"/>
                    <a:pt x="38525" y="499157"/>
                    <a:pt x="29852" y="405352"/>
                  </a:cubicBezTo>
                  <a:cubicBezTo>
                    <a:pt x="31801" y="362657"/>
                    <a:pt x="28510" y="319962"/>
                    <a:pt x="35699" y="277267"/>
                  </a:cubicBezTo>
                  <a:lnTo>
                    <a:pt x="113577" y="255301"/>
                  </a:lnTo>
                  <a:cubicBezTo>
                    <a:pt x="97777" y="306344"/>
                    <a:pt x="102940" y="341666"/>
                    <a:pt x="97621" y="384849"/>
                  </a:cubicBezTo>
                  <a:cubicBezTo>
                    <a:pt x="101498" y="466770"/>
                    <a:pt x="140847" y="537906"/>
                    <a:pt x="210374" y="597445"/>
                  </a:cubicBezTo>
                  <a:cubicBezTo>
                    <a:pt x="252244" y="562618"/>
                    <a:pt x="298595" y="551607"/>
                    <a:pt x="346867" y="574910"/>
                  </a:cubicBezTo>
                  <a:cubicBezTo>
                    <a:pt x="370043" y="586050"/>
                    <a:pt x="391426" y="593861"/>
                    <a:pt x="416522" y="589763"/>
                  </a:cubicBezTo>
                  <a:cubicBezTo>
                    <a:pt x="426125" y="588227"/>
                    <a:pt x="436625" y="586050"/>
                    <a:pt x="444307" y="580800"/>
                  </a:cubicBezTo>
                  <a:cubicBezTo>
                    <a:pt x="487970" y="551094"/>
                    <a:pt x="533168" y="546741"/>
                    <a:pt x="579904" y="571325"/>
                  </a:cubicBezTo>
                  <a:cubicBezTo>
                    <a:pt x="591428" y="577343"/>
                    <a:pt x="597446" y="576831"/>
                    <a:pt x="606024" y="567355"/>
                  </a:cubicBezTo>
                  <a:cubicBezTo>
                    <a:pt x="674399" y="492195"/>
                    <a:pt x="711837" y="393258"/>
                    <a:pt x="680417" y="305253"/>
                  </a:cubicBezTo>
                  <a:cubicBezTo>
                    <a:pt x="648997" y="217248"/>
                    <a:pt x="604326" y="78557"/>
                    <a:pt x="417503" y="39323"/>
                  </a:cubicBezTo>
                  <a:cubicBezTo>
                    <a:pt x="336543" y="13879"/>
                    <a:pt x="282383" y="36727"/>
                    <a:pt x="257539" y="26825"/>
                  </a:cubicBezTo>
                  <a:lnTo>
                    <a:pt x="294642" y="13973"/>
                  </a:lnTo>
                  <a:cubicBezTo>
                    <a:pt x="312008" y="9251"/>
                    <a:pt x="329645" y="5122"/>
                    <a:pt x="346867" y="0"/>
                  </a:cubicBezTo>
                  <a:close/>
                </a:path>
              </a:pathLst>
            </a:custGeom>
            <a:solidFill>
              <a:schemeClr val="accent3"/>
            </a:solidFill>
            <a:ln w="15562"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3FE8F7DF-F93B-4731-81FE-8CC5123E0744}"/>
                </a:ext>
              </a:extLst>
            </p:cNvPr>
            <p:cNvGrpSpPr/>
            <p:nvPr/>
          </p:nvGrpSpPr>
          <p:grpSpPr>
            <a:xfrm>
              <a:off x="11727126" y="3733951"/>
              <a:ext cx="769706" cy="1075202"/>
              <a:chOff x="5250372" y="3320009"/>
              <a:chExt cx="455073" cy="635907"/>
            </a:xfrm>
          </p:grpSpPr>
          <p:sp>
            <p:nvSpPr>
              <p:cNvPr id="9" name="Rectangle 8">
                <a:extLst>
                  <a:ext uri="{FF2B5EF4-FFF2-40B4-BE49-F238E27FC236}">
                    <a16:creationId xmlns:a16="http://schemas.microsoft.com/office/drawing/2014/main" id="{6B60C5B5-63AD-46D8-9529-CE47D2F31B5F}"/>
                  </a:ext>
                </a:extLst>
              </p:cNvPr>
              <p:cNvSpPr/>
              <p:nvPr/>
            </p:nvSpPr>
            <p:spPr>
              <a:xfrm flipH="1">
                <a:off x="5250372" y="3364667"/>
                <a:ext cx="246361"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Oval 9">
                <a:extLst>
                  <a:ext uri="{FF2B5EF4-FFF2-40B4-BE49-F238E27FC236}">
                    <a16:creationId xmlns:a16="http://schemas.microsoft.com/office/drawing/2014/main" id="{A498CDAE-CB96-4595-A947-AB8553CDD1CB}"/>
                  </a:ext>
                </a:extLst>
              </p:cNvPr>
              <p:cNvSpPr/>
              <p:nvPr/>
            </p:nvSpPr>
            <p:spPr>
              <a:xfrm flipH="1">
                <a:off x="5328935" y="3730353"/>
                <a:ext cx="108000" cy="108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5" name="Rectangle 104">
                <a:extLst>
                  <a:ext uri="{FF2B5EF4-FFF2-40B4-BE49-F238E27FC236}">
                    <a16:creationId xmlns:a16="http://schemas.microsoft.com/office/drawing/2014/main" id="{6B76E757-8013-4D0E-A82B-5D363A6F26BA}"/>
                  </a:ext>
                </a:extLst>
              </p:cNvPr>
              <p:cNvSpPr/>
              <p:nvPr/>
            </p:nvSpPr>
            <p:spPr>
              <a:xfrm flipH="1">
                <a:off x="5493228" y="3320009"/>
                <a:ext cx="212217" cy="6359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25" name="TextBox 24">
            <a:extLst>
              <a:ext uri="{FF2B5EF4-FFF2-40B4-BE49-F238E27FC236}">
                <a16:creationId xmlns:a16="http://schemas.microsoft.com/office/drawing/2014/main" id="{8369F8AC-FBE8-4900-8B0F-B719551A79D4}"/>
              </a:ext>
            </a:extLst>
          </p:cNvPr>
          <p:cNvSpPr txBox="1"/>
          <p:nvPr/>
        </p:nvSpPr>
        <p:spPr>
          <a:xfrm>
            <a:off x="5796571" y="1780252"/>
            <a:ext cx="1333694" cy="461665"/>
          </a:xfrm>
          <a:prstGeom prst="rect">
            <a:avLst/>
          </a:prstGeom>
          <a:noFill/>
        </p:spPr>
        <p:txBody>
          <a:bodyPr wrap="square" rtlCol="0" anchor="ctr">
            <a:spAutoFit/>
          </a:bodyPr>
          <a:lstStyle/>
          <a:p>
            <a:pPr algn="ctr"/>
            <a:r>
              <a:rPr lang="en-US" altLang="ko-KR" sz="2400" b="1" dirty="0">
                <a:solidFill>
                  <a:schemeClr val="accent1"/>
                </a:solidFill>
                <a:cs typeface="Arial" pitchFamily="34" charset="0"/>
              </a:rPr>
              <a:t>Step 1</a:t>
            </a:r>
            <a:endParaRPr lang="ko-KR" altLang="en-US" sz="2400" b="1" dirty="0">
              <a:solidFill>
                <a:schemeClr val="accent1"/>
              </a:solidFill>
              <a:cs typeface="Arial" pitchFamily="34" charset="0"/>
            </a:endParaRPr>
          </a:p>
        </p:txBody>
      </p:sp>
      <p:grpSp>
        <p:nvGrpSpPr>
          <p:cNvPr id="26" name="Group 25">
            <a:extLst>
              <a:ext uri="{FF2B5EF4-FFF2-40B4-BE49-F238E27FC236}">
                <a16:creationId xmlns:a16="http://schemas.microsoft.com/office/drawing/2014/main" id="{80E20CCD-DF78-40D2-9933-2C8AF3A12299}"/>
              </a:ext>
            </a:extLst>
          </p:cNvPr>
          <p:cNvGrpSpPr/>
          <p:nvPr/>
        </p:nvGrpSpPr>
        <p:grpSpPr>
          <a:xfrm>
            <a:off x="5796571" y="2199617"/>
            <a:ext cx="3428602" cy="760839"/>
            <a:chOff x="6565695" y="2005884"/>
            <a:chExt cx="2055606" cy="760839"/>
          </a:xfrm>
        </p:grpSpPr>
        <p:sp>
          <p:nvSpPr>
            <p:cNvPr id="27" name="TextBox 26">
              <a:extLst>
                <a:ext uri="{FF2B5EF4-FFF2-40B4-BE49-F238E27FC236}">
                  <a16:creationId xmlns:a16="http://schemas.microsoft.com/office/drawing/2014/main" id="{E3F46EF6-AAA2-4E6C-99F9-F21FD3FD6616}"/>
                </a:ext>
              </a:extLst>
            </p:cNvPr>
            <p:cNvSpPr txBox="1"/>
            <p:nvPr/>
          </p:nvSpPr>
          <p:spPr>
            <a:xfrm>
              <a:off x="6565695" y="2305058"/>
              <a:ext cx="2037996"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80% for the test data</a:t>
              </a:r>
            </a:p>
            <a:p>
              <a:r>
                <a:rPr lang="en-US" altLang="ko-KR" sz="1200" dirty="0">
                  <a:solidFill>
                    <a:schemeClr val="tx1">
                      <a:lumMod val="75000"/>
                      <a:lumOff val="25000"/>
                    </a:schemeClr>
                  </a:solidFill>
                  <a:cs typeface="Arial" pitchFamily="34" charset="0"/>
                </a:rPr>
                <a:t>20% for the training data </a:t>
              </a:r>
            </a:p>
          </p:txBody>
        </p:sp>
        <p:sp>
          <p:nvSpPr>
            <p:cNvPr id="28" name="TextBox 27">
              <a:extLst>
                <a:ext uri="{FF2B5EF4-FFF2-40B4-BE49-F238E27FC236}">
                  <a16:creationId xmlns:a16="http://schemas.microsoft.com/office/drawing/2014/main" id="{E31E82C6-D3BE-4BC6-9A9C-2DFFCB0309FA}"/>
                </a:ext>
              </a:extLst>
            </p:cNvPr>
            <p:cNvSpPr txBox="1"/>
            <p:nvPr/>
          </p:nvSpPr>
          <p:spPr>
            <a:xfrm>
              <a:off x="6583306" y="2005884"/>
              <a:ext cx="203799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Split the Dataset</a:t>
              </a:r>
              <a:endParaRPr lang="ko-KR" altLang="en-US" sz="1200" b="1" dirty="0">
                <a:solidFill>
                  <a:schemeClr val="tx1">
                    <a:lumMod val="75000"/>
                    <a:lumOff val="25000"/>
                  </a:schemeClr>
                </a:solidFill>
                <a:cs typeface="Arial" pitchFamily="34" charset="0"/>
              </a:endParaRPr>
            </a:p>
          </p:txBody>
        </p:sp>
      </p:grpSp>
      <p:sp>
        <p:nvSpPr>
          <p:cNvPr id="29" name="TextBox 28">
            <a:extLst>
              <a:ext uri="{FF2B5EF4-FFF2-40B4-BE49-F238E27FC236}">
                <a16:creationId xmlns:a16="http://schemas.microsoft.com/office/drawing/2014/main" id="{73700A6F-78A9-4E10-AC18-64C541DAF8D1}"/>
              </a:ext>
            </a:extLst>
          </p:cNvPr>
          <p:cNvSpPr txBox="1"/>
          <p:nvPr/>
        </p:nvSpPr>
        <p:spPr>
          <a:xfrm>
            <a:off x="5796570" y="3286805"/>
            <a:ext cx="1193309" cy="461665"/>
          </a:xfrm>
          <a:prstGeom prst="rect">
            <a:avLst/>
          </a:prstGeom>
          <a:noFill/>
        </p:spPr>
        <p:txBody>
          <a:bodyPr wrap="square" rtlCol="0" anchor="ctr">
            <a:spAutoFit/>
          </a:bodyPr>
          <a:lstStyle/>
          <a:p>
            <a:pPr algn="ctr"/>
            <a:r>
              <a:rPr lang="en-US" altLang="ko-KR" sz="2400" b="1" dirty="0">
                <a:solidFill>
                  <a:schemeClr val="accent2"/>
                </a:solidFill>
                <a:cs typeface="Arial" pitchFamily="34" charset="0"/>
              </a:rPr>
              <a:t>Step 2</a:t>
            </a:r>
            <a:endParaRPr lang="ko-KR" altLang="en-US" sz="2400" b="1" dirty="0">
              <a:solidFill>
                <a:schemeClr val="accent2"/>
              </a:solidFill>
              <a:cs typeface="Arial" pitchFamily="34" charset="0"/>
            </a:endParaRPr>
          </a:p>
        </p:txBody>
      </p:sp>
      <p:grpSp>
        <p:nvGrpSpPr>
          <p:cNvPr id="30" name="Group 29">
            <a:extLst>
              <a:ext uri="{FF2B5EF4-FFF2-40B4-BE49-F238E27FC236}">
                <a16:creationId xmlns:a16="http://schemas.microsoft.com/office/drawing/2014/main" id="{4D7D8B16-76D6-4229-BABC-6710B100A1F5}"/>
              </a:ext>
            </a:extLst>
          </p:cNvPr>
          <p:cNvGrpSpPr/>
          <p:nvPr/>
        </p:nvGrpSpPr>
        <p:grpSpPr>
          <a:xfrm>
            <a:off x="5796571" y="3706171"/>
            <a:ext cx="3428602" cy="576173"/>
            <a:chOff x="6565695" y="2005884"/>
            <a:chExt cx="2055606" cy="576173"/>
          </a:xfrm>
        </p:grpSpPr>
        <p:sp>
          <p:nvSpPr>
            <p:cNvPr id="31" name="TextBox 30">
              <a:extLst>
                <a:ext uri="{FF2B5EF4-FFF2-40B4-BE49-F238E27FC236}">
                  <a16:creationId xmlns:a16="http://schemas.microsoft.com/office/drawing/2014/main" id="{3291AEAA-D713-4B15-96D0-9484AF735342}"/>
                </a:ext>
              </a:extLst>
            </p:cNvPr>
            <p:cNvSpPr txBox="1"/>
            <p:nvPr/>
          </p:nvSpPr>
          <p:spPr>
            <a:xfrm>
              <a:off x="6565695" y="2305058"/>
              <a:ext cx="2037996" cy="276999"/>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The method used is one hot encoder </a:t>
              </a:r>
            </a:p>
          </p:txBody>
        </p:sp>
        <p:sp>
          <p:nvSpPr>
            <p:cNvPr id="32" name="TextBox 31">
              <a:extLst>
                <a:ext uri="{FF2B5EF4-FFF2-40B4-BE49-F238E27FC236}">
                  <a16:creationId xmlns:a16="http://schemas.microsoft.com/office/drawing/2014/main" id="{399F3E16-0FA1-47F2-99BD-FBCE7D8AA06C}"/>
                </a:ext>
              </a:extLst>
            </p:cNvPr>
            <p:cNvSpPr txBox="1"/>
            <p:nvPr/>
          </p:nvSpPr>
          <p:spPr>
            <a:xfrm>
              <a:off x="6583306" y="2005884"/>
              <a:ext cx="203799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Encode Categorical Variables</a:t>
              </a:r>
              <a:endParaRPr lang="ko-KR" altLang="en-US" sz="1200" b="1" dirty="0">
                <a:solidFill>
                  <a:schemeClr val="tx1">
                    <a:lumMod val="75000"/>
                    <a:lumOff val="25000"/>
                  </a:schemeClr>
                </a:solidFill>
                <a:cs typeface="Arial" pitchFamily="34" charset="0"/>
              </a:endParaRPr>
            </a:p>
          </p:txBody>
        </p:sp>
      </p:grpSp>
      <p:sp>
        <p:nvSpPr>
          <p:cNvPr id="33" name="TextBox 32">
            <a:extLst>
              <a:ext uri="{FF2B5EF4-FFF2-40B4-BE49-F238E27FC236}">
                <a16:creationId xmlns:a16="http://schemas.microsoft.com/office/drawing/2014/main" id="{F88BF009-CAF8-438D-AA0F-E557C3B516A9}"/>
              </a:ext>
            </a:extLst>
          </p:cNvPr>
          <p:cNvSpPr txBox="1"/>
          <p:nvPr/>
        </p:nvSpPr>
        <p:spPr>
          <a:xfrm>
            <a:off x="5796571" y="4793359"/>
            <a:ext cx="1121766" cy="461665"/>
          </a:xfrm>
          <a:prstGeom prst="rect">
            <a:avLst/>
          </a:prstGeom>
          <a:noFill/>
        </p:spPr>
        <p:txBody>
          <a:bodyPr wrap="square" rtlCol="0" anchor="ctr">
            <a:spAutoFit/>
          </a:bodyPr>
          <a:lstStyle/>
          <a:p>
            <a:pPr algn="ctr"/>
            <a:r>
              <a:rPr lang="en-US" altLang="ko-KR" sz="2400" b="1" dirty="0">
                <a:solidFill>
                  <a:schemeClr val="accent3"/>
                </a:solidFill>
                <a:cs typeface="Arial" pitchFamily="34" charset="0"/>
              </a:rPr>
              <a:t>Step 3</a:t>
            </a:r>
            <a:endParaRPr lang="ko-KR" altLang="en-US" sz="2400" b="1" dirty="0">
              <a:solidFill>
                <a:schemeClr val="accent3"/>
              </a:solidFill>
              <a:cs typeface="Arial" pitchFamily="34" charset="0"/>
            </a:endParaRPr>
          </a:p>
        </p:txBody>
      </p:sp>
      <p:grpSp>
        <p:nvGrpSpPr>
          <p:cNvPr id="34" name="Group 33">
            <a:extLst>
              <a:ext uri="{FF2B5EF4-FFF2-40B4-BE49-F238E27FC236}">
                <a16:creationId xmlns:a16="http://schemas.microsoft.com/office/drawing/2014/main" id="{07D5EFBB-0CEF-424F-AD67-D5FFC1907779}"/>
              </a:ext>
            </a:extLst>
          </p:cNvPr>
          <p:cNvGrpSpPr/>
          <p:nvPr/>
        </p:nvGrpSpPr>
        <p:grpSpPr>
          <a:xfrm>
            <a:off x="5796571" y="5212724"/>
            <a:ext cx="3428602" cy="760839"/>
            <a:chOff x="6565695" y="2005884"/>
            <a:chExt cx="2055606" cy="760839"/>
          </a:xfrm>
        </p:grpSpPr>
        <p:sp>
          <p:nvSpPr>
            <p:cNvPr id="35" name="TextBox 34">
              <a:extLst>
                <a:ext uri="{FF2B5EF4-FFF2-40B4-BE49-F238E27FC236}">
                  <a16:creationId xmlns:a16="http://schemas.microsoft.com/office/drawing/2014/main" id="{F990BB69-A5F9-4E4B-8EE1-C128A9BECB97}"/>
                </a:ext>
              </a:extLst>
            </p:cNvPr>
            <p:cNvSpPr txBox="1"/>
            <p:nvPr/>
          </p:nvSpPr>
          <p:spPr>
            <a:xfrm>
              <a:off x="6565695" y="2305058"/>
              <a:ext cx="2037996" cy="461665"/>
            </a:xfrm>
            <a:prstGeom prst="rect">
              <a:avLst/>
            </a:prstGeom>
            <a:noFill/>
          </p:spPr>
          <p:txBody>
            <a:bodyPr wrap="square" rtlCol="0">
              <a:spAutoFit/>
            </a:bodyPr>
            <a:lstStyle/>
            <a:p>
              <a:r>
                <a:rPr lang="en-US" sz="1200" i="0" dirty="0">
                  <a:solidFill>
                    <a:srgbClr val="202124"/>
                  </a:solidFill>
                  <a:effectLst/>
                  <a:latin typeface="arial" panose="020B0604020202020204" pitchFamily="34" charset="0"/>
                </a:rPr>
                <a:t>By subtracting the mean and then scaling to unit variance</a:t>
              </a:r>
              <a:r>
                <a:rPr lang="en-US" altLang="ko-KR" sz="1200" dirty="0">
                  <a:solidFill>
                    <a:schemeClr val="tx1">
                      <a:lumMod val="75000"/>
                      <a:lumOff val="25000"/>
                    </a:schemeClr>
                  </a:solidFill>
                  <a:cs typeface="Arial" pitchFamily="34" charset="0"/>
                </a:rPr>
                <a:t>. </a:t>
              </a:r>
            </a:p>
          </p:txBody>
        </p:sp>
        <p:sp>
          <p:nvSpPr>
            <p:cNvPr id="36" name="TextBox 35">
              <a:extLst>
                <a:ext uri="{FF2B5EF4-FFF2-40B4-BE49-F238E27FC236}">
                  <a16:creationId xmlns:a16="http://schemas.microsoft.com/office/drawing/2014/main" id="{B2B3D523-46E0-443E-A2F0-827A47FEE690}"/>
                </a:ext>
              </a:extLst>
            </p:cNvPr>
            <p:cNvSpPr txBox="1"/>
            <p:nvPr/>
          </p:nvSpPr>
          <p:spPr>
            <a:xfrm>
              <a:off x="6583306" y="2005884"/>
              <a:ext cx="2037995"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Standardize the features</a:t>
              </a:r>
              <a:endParaRPr lang="ko-KR" altLang="en-US" sz="1200" b="1" dirty="0">
                <a:solidFill>
                  <a:schemeClr val="tx1">
                    <a:lumMod val="75000"/>
                    <a:lumOff val="25000"/>
                  </a:schemeClr>
                </a:solidFill>
                <a:cs typeface="Arial" pitchFamily="34" charset="0"/>
              </a:endParaRPr>
            </a:p>
          </p:txBody>
        </p:sp>
      </p:grpSp>
      <p:sp>
        <p:nvSpPr>
          <p:cNvPr id="37" name="Freeform: Shape 36">
            <a:extLst>
              <a:ext uri="{FF2B5EF4-FFF2-40B4-BE49-F238E27FC236}">
                <a16:creationId xmlns:a16="http://schemas.microsoft.com/office/drawing/2014/main" id="{7CB41461-F222-44C6-985B-80742D15983C}"/>
              </a:ext>
            </a:extLst>
          </p:cNvPr>
          <p:cNvSpPr/>
          <p:nvPr/>
        </p:nvSpPr>
        <p:spPr>
          <a:xfrm>
            <a:off x="4093946" y="5171431"/>
            <a:ext cx="1417917" cy="682036"/>
          </a:xfrm>
          <a:custGeom>
            <a:avLst/>
            <a:gdLst>
              <a:gd name="connsiteX0" fmla="*/ 1330868 w 1417917"/>
              <a:gd name="connsiteY0" fmla="*/ 154 h 682036"/>
              <a:gd name="connsiteX1" fmla="*/ 1351060 w 1417917"/>
              <a:gd name="connsiteY1" fmla="*/ 11372 h 682036"/>
              <a:gd name="connsiteX2" fmla="*/ 1345227 w 1417917"/>
              <a:gd name="connsiteY2" fmla="*/ 44576 h 682036"/>
              <a:gd name="connsiteX3" fmla="*/ 1317855 w 1417917"/>
              <a:gd name="connsiteY3" fmla="*/ 76434 h 682036"/>
              <a:gd name="connsiteX4" fmla="*/ 1283754 w 1417917"/>
              <a:gd name="connsiteY4" fmla="*/ 73742 h 682036"/>
              <a:gd name="connsiteX5" fmla="*/ 1288689 w 1417917"/>
              <a:gd name="connsiteY5" fmla="*/ 47268 h 682036"/>
              <a:gd name="connsiteX6" fmla="*/ 1307535 w 1417917"/>
              <a:gd name="connsiteY6" fmla="*/ 29320 h 682036"/>
              <a:gd name="connsiteX7" fmla="*/ 1316061 w 1417917"/>
              <a:gd name="connsiteY7" fmla="*/ 603 h 682036"/>
              <a:gd name="connsiteX8" fmla="*/ 1211511 w 1417917"/>
              <a:gd name="connsiteY8" fmla="*/ 20346 h 682036"/>
              <a:gd name="connsiteX9" fmla="*/ 925236 w 1417917"/>
              <a:gd name="connsiteY9" fmla="*/ 167073 h 682036"/>
              <a:gd name="connsiteX10" fmla="*/ 897416 w 1417917"/>
              <a:gd name="connsiteY10" fmla="*/ 174253 h 682036"/>
              <a:gd name="connsiteX11" fmla="*/ 828315 w 1417917"/>
              <a:gd name="connsiteY11" fmla="*/ 163484 h 682036"/>
              <a:gd name="connsiteX12" fmla="*/ 795559 w 1417917"/>
              <a:gd name="connsiteY12" fmla="*/ 133869 h 682036"/>
              <a:gd name="connsiteX13" fmla="*/ 768637 w 1417917"/>
              <a:gd name="connsiteY13" fmla="*/ 146433 h 682036"/>
              <a:gd name="connsiteX14" fmla="*/ 749791 w 1417917"/>
              <a:gd name="connsiteY14" fmla="*/ 150920 h 682036"/>
              <a:gd name="connsiteX15" fmla="*/ 527232 w 1417917"/>
              <a:gd name="connsiteY15" fmla="*/ 115023 h 682036"/>
              <a:gd name="connsiteX16" fmla="*/ 518258 w 1417917"/>
              <a:gd name="connsiteY16" fmla="*/ 83614 h 682036"/>
              <a:gd name="connsiteX17" fmla="*/ 485053 w 1417917"/>
              <a:gd name="connsiteY17" fmla="*/ 87652 h 682036"/>
              <a:gd name="connsiteX18" fmla="*/ 471143 w 1417917"/>
              <a:gd name="connsiteY18" fmla="*/ 95280 h 682036"/>
              <a:gd name="connsiteX19" fmla="*/ 439734 w 1417917"/>
              <a:gd name="connsiteY19" fmla="*/ 100665 h 682036"/>
              <a:gd name="connsiteX20" fmla="*/ 187111 w 1417917"/>
              <a:gd name="connsiteY20" fmla="*/ 61178 h 682036"/>
              <a:gd name="connsiteX21" fmla="*/ 168265 w 1417917"/>
              <a:gd name="connsiteY21" fmla="*/ 64768 h 682036"/>
              <a:gd name="connsiteX22" fmla="*/ 120703 w 1417917"/>
              <a:gd name="connsiteY22" fmla="*/ 95729 h 682036"/>
              <a:gd name="connsiteX23" fmla="*/ 680690 w 1417917"/>
              <a:gd name="connsiteY23" fmla="*/ 280148 h 682036"/>
              <a:gd name="connsiteX24" fmla="*/ 676203 w 1417917"/>
              <a:gd name="connsiteY24" fmla="*/ 285084 h 682036"/>
              <a:gd name="connsiteX25" fmla="*/ 431657 w 1417917"/>
              <a:gd name="connsiteY25" fmla="*/ 412517 h 682036"/>
              <a:gd name="connsiteX26" fmla="*/ 408773 w 1417917"/>
              <a:gd name="connsiteY26" fmla="*/ 409824 h 682036"/>
              <a:gd name="connsiteX27" fmla="*/ 268776 w 1417917"/>
              <a:gd name="connsiteY27" fmla="*/ 324570 h 682036"/>
              <a:gd name="connsiteX28" fmla="*/ 251276 w 1417917"/>
              <a:gd name="connsiteY28" fmla="*/ 319634 h 682036"/>
              <a:gd name="connsiteX29" fmla="*/ 188009 w 1417917"/>
              <a:gd name="connsiteY29" fmla="*/ 348800 h 682036"/>
              <a:gd name="connsiteX30" fmla="*/ 211342 w 1417917"/>
              <a:gd name="connsiteY30" fmla="*/ 451106 h 682036"/>
              <a:gd name="connsiteX31" fmla="*/ 0 w 1417917"/>
              <a:gd name="connsiteY31" fmla="*/ 428670 h 682036"/>
              <a:gd name="connsiteX32" fmla="*/ 7628 w 1417917"/>
              <a:gd name="connsiteY32" fmla="*/ 436298 h 682036"/>
              <a:gd name="connsiteX33" fmla="*/ 189804 w 1417917"/>
              <a:gd name="connsiteY33" fmla="*/ 527835 h 682036"/>
              <a:gd name="connsiteX34" fmla="*/ 206406 w 1417917"/>
              <a:gd name="connsiteY34" fmla="*/ 548924 h 682036"/>
              <a:gd name="connsiteX35" fmla="*/ 227495 w 1417917"/>
              <a:gd name="connsiteY35" fmla="*/ 564629 h 682036"/>
              <a:gd name="connsiteX36" fmla="*/ 300634 w 1417917"/>
              <a:gd name="connsiteY36" fmla="*/ 587961 h 682036"/>
              <a:gd name="connsiteX37" fmla="*/ 402491 w 1417917"/>
              <a:gd name="connsiteY37" fmla="*/ 655268 h 682036"/>
              <a:gd name="connsiteX38" fmla="*/ 422234 w 1417917"/>
              <a:gd name="connsiteY38" fmla="*/ 666037 h 682036"/>
              <a:gd name="connsiteX39" fmla="*/ 421785 w 1417917"/>
              <a:gd name="connsiteY39" fmla="*/ 550270 h 682036"/>
              <a:gd name="connsiteX40" fmla="*/ 438388 w 1417917"/>
              <a:gd name="connsiteY40" fmla="*/ 531424 h 682036"/>
              <a:gd name="connsiteX41" fmla="*/ 645691 w 1417917"/>
              <a:gd name="connsiteY41" fmla="*/ 481618 h 682036"/>
              <a:gd name="connsiteX42" fmla="*/ 861968 w 1417917"/>
              <a:gd name="connsiteY42" fmla="*/ 393222 h 682036"/>
              <a:gd name="connsiteX43" fmla="*/ 898762 w 1417917"/>
              <a:gd name="connsiteY43" fmla="*/ 396363 h 682036"/>
              <a:gd name="connsiteX44" fmla="*/ 1064335 w 1417917"/>
              <a:gd name="connsiteY44" fmla="*/ 557001 h 682036"/>
              <a:gd name="connsiteX45" fmla="*/ 1141065 w 1417917"/>
              <a:gd name="connsiteY45" fmla="*/ 685331 h 682036"/>
              <a:gd name="connsiteX46" fmla="*/ 1167538 w 1417917"/>
              <a:gd name="connsiteY46" fmla="*/ 667383 h 682036"/>
              <a:gd name="connsiteX47" fmla="*/ 1188627 w 1417917"/>
              <a:gd name="connsiteY47" fmla="*/ 619820 h 682036"/>
              <a:gd name="connsiteX48" fmla="*/ 1202089 w 1417917"/>
              <a:gd name="connsiteY48" fmla="*/ 598730 h 682036"/>
              <a:gd name="connsiteX49" fmla="*/ 1239331 w 1417917"/>
              <a:gd name="connsiteY49" fmla="*/ 584820 h 682036"/>
              <a:gd name="connsiteX50" fmla="*/ 1255934 w 1417917"/>
              <a:gd name="connsiteY50" fmla="*/ 544886 h 682036"/>
              <a:gd name="connsiteX51" fmla="*/ 1219588 w 1417917"/>
              <a:gd name="connsiteY51" fmla="*/ 533668 h 682036"/>
              <a:gd name="connsiteX52" fmla="*/ 1176961 w 1417917"/>
              <a:gd name="connsiteY52" fmla="*/ 547578 h 682036"/>
              <a:gd name="connsiteX53" fmla="*/ 1163948 w 1417917"/>
              <a:gd name="connsiteY53" fmla="*/ 469054 h 682036"/>
              <a:gd name="connsiteX54" fmla="*/ 1163051 w 1417917"/>
              <a:gd name="connsiteY54" fmla="*/ 454695 h 682036"/>
              <a:gd name="connsiteX55" fmla="*/ 1186384 w 1417917"/>
              <a:gd name="connsiteY55" fmla="*/ 447067 h 682036"/>
              <a:gd name="connsiteX56" fmla="*/ 1210614 w 1417917"/>
              <a:gd name="connsiteY56" fmla="*/ 438542 h 682036"/>
              <a:gd name="connsiteX57" fmla="*/ 1232601 w 1417917"/>
              <a:gd name="connsiteY57" fmla="*/ 390979 h 682036"/>
              <a:gd name="connsiteX58" fmla="*/ 1188627 w 1417917"/>
              <a:gd name="connsiteY58" fmla="*/ 379312 h 682036"/>
              <a:gd name="connsiteX59" fmla="*/ 1150936 w 1417917"/>
              <a:gd name="connsiteY59" fmla="*/ 390979 h 682036"/>
              <a:gd name="connsiteX60" fmla="*/ 1132539 w 1417917"/>
              <a:gd name="connsiteY60" fmla="*/ 283289 h 682036"/>
              <a:gd name="connsiteX61" fmla="*/ 1146449 w 1417917"/>
              <a:gd name="connsiteY61" fmla="*/ 250982 h 682036"/>
              <a:gd name="connsiteX62" fmla="*/ 1328175 w 1417917"/>
              <a:gd name="connsiteY62" fmla="*/ 133869 h 682036"/>
              <a:gd name="connsiteX63" fmla="*/ 1420609 w 1417917"/>
              <a:gd name="connsiteY63" fmla="*/ 29320 h 682036"/>
              <a:gd name="connsiteX64" fmla="*/ 1330868 w 1417917"/>
              <a:gd name="connsiteY64" fmla="*/ 154 h 682036"/>
              <a:gd name="connsiteX65" fmla="*/ 261148 w 1417917"/>
              <a:gd name="connsiteY65" fmla="*/ 546232 h 682036"/>
              <a:gd name="connsiteX66" fmla="*/ 253520 w 1417917"/>
              <a:gd name="connsiteY66" fmla="*/ 547578 h 682036"/>
              <a:gd name="connsiteX67" fmla="*/ 245443 w 1417917"/>
              <a:gd name="connsiteY67" fmla="*/ 513925 h 682036"/>
              <a:gd name="connsiteX68" fmla="*/ 215829 w 1417917"/>
              <a:gd name="connsiteY68" fmla="*/ 387838 h 682036"/>
              <a:gd name="connsiteX69" fmla="*/ 227944 w 1417917"/>
              <a:gd name="connsiteY69" fmla="*/ 361364 h 682036"/>
              <a:gd name="connsiteX70" fmla="*/ 260699 w 1417917"/>
              <a:gd name="connsiteY70" fmla="*/ 345210 h 682036"/>
              <a:gd name="connsiteX71" fmla="*/ 263840 w 1417917"/>
              <a:gd name="connsiteY71" fmla="*/ 350595 h 682036"/>
              <a:gd name="connsiteX72" fmla="*/ 223008 w 1417917"/>
              <a:gd name="connsiteY72" fmla="*/ 375274 h 682036"/>
              <a:gd name="connsiteX73" fmla="*/ 261148 w 1417917"/>
              <a:gd name="connsiteY73" fmla="*/ 546232 h 682036"/>
              <a:gd name="connsiteX74" fmla="*/ 717484 w 1417917"/>
              <a:gd name="connsiteY74" fmla="*/ 259956 h 682036"/>
              <a:gd name="connsiteX75" fmla="*/ 170060 w 1417917"/>
              <a:gd name="connsiteY75" fmla="*/ 93934 h 682036"/>
              <a:gd name="connsiteX76" fmla="*/ 172753 w 1417917"/>
              <a:gd name="connsiteY76" fmla="*/ 85857 h 682036"/>
              <a:gd name="connsiteX77" fmla="*/ 720176 w 1417917"/>
              <a:gd name="connsiteY77" fmla="*/ 251879 h 682036"/>
              <a:gd name="connsiteX78" fmla="*/ 717484 w 1417917"/>
              <a:gd name="connsiteY78" fmla="*/ 259956 h 682036"/>
              <a:gd name="connsiteX79" fmla="*/ 1132090 w 1417917"/>
              <a:gd name="connsiteY79" fmla="*/ 605461 h 682036"/>
              <a:gd name="connsiteX80" fmla="*/ 956645 w 1417917"/>
              <a:gd name="connsiteY80" fmla="*/ 354633 h 682036"/>
              <a:gd name="connsiteX81" fmla="*/ 1132090 w 1417917"/>
              <a:gd name="connsiteY81" fmla="*/ 605461 h 6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417917" h="682036">
                <a:moveTo>
                  <a:pt x="1330868" y="154"/>
                </a:moveTo>
                <a:cubicBezTo>
                  <a:pt x="1337150" y="3295"/>
                  <a:pt x="1350162" y="6436"/>
                  <a:pt x="1351060" y="11372"/>
                </a:cubicBezTo>
                <a:cubicBezTo>
                  <a:pt x="1352854" y="22141"/>
                  <a:pt x="1350611" y="35153"/>
                  <a:pt x="1345227" y="44576"/>
                </a:cubicBezTo>
                <a:cubicBezTo>
                  <a:pt x="1338496" y="56691"/>
                  <a:pt x="1327278" y="66114"/>
                  <a:pt x="1317855" y="76434"/>
                </a:cubicBezTo>
                <a:cubicBezTo>
                  <a:pt x="1305291" y="90344"/>
                  <a:pt x="1294522" y="83614"/>
                  <a:pt x="1283754" y="73742"/>
                </a:cubicBezTo>
                <a:cubicBezTo>
                  <a:pt x="1271190" y="62076"/>
                  <a:pt x="1277472" y="54896"/>
                  <a:pt x="1288689" y="47268"/>
                </a:cubicBezTo>
                <a:cubicBezTo>
                  <a:pt x="1295869" y="42333"/>
                  <a:pt x="1303497" y="36499"/>
                  <a:pt x="1307535" y="29320"/>
                </a:cubicBezTo>
                <a:cubicBezTo>
                  <a:pt x="1312022" y="21243"/>
                  <a:pt x="1313368" y="10923"/>
                  <a:pt x="1316061" y="603"/>
                </a:cubicBezTo>
                <a:cubicBezTo>
                  <a:pt x="1275228" y="-2089"/>
                  <a:pt x="1242921" y="4192"/>
                  <a:pt x="1211511" y="20346"/>
                </a:cubicBezTo>
                <a:cubicBezTo>
                  <a:pt x="1116386" y="69704"/>
                  <a:pt x="1020811" y="118613"/>
                  <a:pt x="925236" y="167073"/>
                </a:cubicBezTo>
                <a:cubicBezTo>
                  <a:pt x="916711" y="171560"/>
                  <a:pt x="906390" y="175150"/>
                  <a:pt x="897416" y="174253"/>
                </a:cubicBezTo>
                <a:cubicBezTo>
                  <a:pt x="874083" y="172009"/>
                  <a:pt x="851648" y="167073"/>
                  <a:pt x="828315" y="163484"/>
                </a:cubicBezTo>
                <a:cubicBezTo>
                  <a:pt x="832802" y="139254"/>
                  <a:pt x="818892" y="126690"/>
                  <a:pt x="795559" y="133869"/>
                </a:cubicBezTo>
                <a:cubicBezTo>
                  <a:pt x="786136" y="136561"/>
                  <a:pt x="777611" y="142843"/>
                  <a:pt x="768637" y="146433"/>
                </a:cubicBezTo>
                <a:cubicBezTo>
                  <a:pt x="762803" y="148676"/>
                  <a:pt x="756073" y="151817"/>
                  <a:pt x="749791" y="150920"/>
                </a:cubicBezTo>
                <a:cubicBezTo>
                  <a:pt x="673959" y="139254"/>
                  <a:pt x="598576" y="126690"/>
                  <a:pt x="527232" y="115023"/>
                </a:cubicBezTo>
                <a:cubicBezTo>
                  <a:pt x="524091" y="102459"/>
                  <a:pt x="524091" y="85857"/>
                  <a:pt x="518258" y="83614"/>
                </a:cubicBezTo>
                <a:cubicBezTo>
                  <a:pt x="509283" y="80024"/>
                  <a:pt x="496271" y="84960"/>
                  <a:pt x="485053" y="87652"/>
                </a:cubicBezTo>
                <a:cubicBezTo>
                  <a:pt x="480117" y="88998"/>
                  <a:pt x="476079" y="93934"/>
                  <a:pt x="471143" y="95280"/>
                </a:cubicBezTo>
                <a:cubicBezTo>
                  <a:pt x="460823" y="97972"/>
                  <a:pt x="449605" y="102011"/>
                  <a:pt x="439734" y="100665"/>
                </a:cubicBezTo>
                <a:cubicBezTo>
                  <a:pt x="355377" y="88101"/>
                  <a:pt x="271468" y="74191"/>
                  <a:pt x="187111" y="61178"/>
                </a:cubicBezTo>
                <a:cubicBezTo>
                  <a:pt x="181278" y="60281"/>
                  <a:pt x="173650" y="61627"/>
                  <a:pt x="168265" y="64768"/>
                </a:cubicBezTo>
                <a:cubicBezTo>
                  <a:pt x="153010" y="73742"/>
                  <a:pt x="138202" y="84062"/>
                  <a:pt x="120703" y="95729"/>
                </a:cubicBezTo>
                <a:cubicBezTo>
                  <a:pt x="308711" y="157651"/>
                  <a:pt x="494028" y="218675"/>
                  <a:pt x="680690" y="280148"/>
                </a:cubicBezTo>
                <a:cubicBezTo>
                  <a:pt x="677998" y="283289"/>
                  <a:pt x="677100" y="284186"/>
                  <a:pt x="676203" y="285084"/>
                </a:cubicBezTo>
                <a:cubicBezTo>
                  <a:pt x="594987" y="327711"/>
                  <a:pt x="513322" y="370787"/>
                  <a:pt x="431657" y="412517"/>
                </a:cubicBezTo>
                <a:cubicBezTo>
                  <a:pt x="425824" y="415658"/>
                  <a:pt x="415055" y="413414"/>
                  <a:pt x="408773" y="409824"/>
                </a:cubicBezTo>
                <a:cubicBezTo>
                  <a:pt x="361659" y="382004"/>
                  <a:pt x="315442" y="352838"/>
                  <a:pt x="268776" y="324570"/>
                </a:cubicBezTo>
                <a:cubicBezTo>
                  <a:pt x="263840" y="321429"/>
                  <a:pt x="255764" y="317839"/>
                  <a:pt x="251276" y="319634"/>
                </a:cubicBezTo>
                <a:cubicBezTo>
                  <a:pt x="229739" y="328160"/>
                  <a:pt x="209098" y="338929"/>
                  <a:pt x="188009" y="348800"/>
                </a:cubicBezTo>
                <a:cubicBezTo>
                  <a:pt x="195637" y="383351"/>
                  <a:pt x="203265" y="416106"/>
                  <a:pt x="211342" y="451106"/>
                </a:cubicBezTo>
                <a:cubicBezTo>
                  <a:pt x="139099" y="443478"/>
                  <a:pt x="69550" y="436298"/>
                  <a:pt x="0" y="428670"/>
                </a:cubicBezTo>
                <a:cubicBezTo>
                  <a:pt x="2244" y="433157"/>
                  <a:pt x="4487" y="434503"/>
                  <a:pt x="7628" y="436298"/>
                </a:cubicBezTo>
                <a:cubicBezTo>
                  <a:pt x="68204" y="466810"/>
                  <a:pt x="129228" y="496874"/>
                  <a:pt x="189804" y="527835"/>
                </a:cubicBezTo>
                <a:cubicBezTo>
                  <a:pt x="196983" y="531873"/>
                  <a:pt x="204162" y="540847"/>
                  <a:pt x="206406" y="548924"/>
                </a:cubicBezTo>
                <a:cubicBezTo>
                  <a:pt x="209996" y="561039"/>
                  <a:pt x="216277" y="567321"/>
                  <a:pt x="227495" y="564629"/>
                </a:cubicBezTo>
                <a:cubicBezTo>
                  <a:pt x="256661" y="558347"/>
                  <a:pt x="278199" y="573154"/>
                  <a:pt x="300634" y="587961"/>
                </a:cubicBezTo>
                <a:cubicBezTo>
                  <a:pt x="334287" y="610846"/>
                  <a:pt x="368389" y="632832"/>
                  <a:pt x="402491" y="655268"/>
                </a:cubicBezTo>
                <a:cubicBezTo>
                  <a:pt x="407427" y="658409"/>
                  <a:pt x="412363" y="660652"/>
                  <a:pt x="422234" y="666037"/>
                </a:cubicBezTo>
                <a:cubicBezTo>
                  <a:pt x="422234" y="624756"/>
                  <a:pt x="422683" y="587513"/>
                  <a:pt x="421785" y="550270"/>
                </a:cubicBezTo>
                <a:cubicBezTo>
                  <a:pt x="421785" y="537706"/>
                  <a:pt x="426273" y="533668"/>
                  <a:pt x="438388" y="531424"/>
                </a:cubicBezTo>
                <a:cubicBezTo>
                  <a:pt x="508386" y="519309"/>
                  <a:pt x="579282" y="509886"/>
                  <a:pt x="645691" y="481618"/>
                </a:cubicBezTo>
                <a:cubicBezTo>
                  <a:pt x="717484" y="451106"/>
                  <a:pt x="790175" y="423286"/>
                  <a:pt x="861968" y="393222"/>
                </a:cubicBezTo>
                <a:cubicBezTo>
                  <a:pt x="875878" y="387389"/>
                  <a:pt x="886198" y="388286"/>
                  <a:pt x="898762" y="396363"/>
                </a:cubicBezTo>
                <a:cubicBezTo>
                  <a:pt x="964722" y="438990"/>
                  <a:pt x="1020811" y="491938"/>
                  <a:pt x="1064335" y="557001"/>
                </a:cubicBezTo>
                <a:cubicBezTo>
                  <a:pt x="1092155" y="598282"/>
                  <a:pt x="1115488" y="642255"/>
                  <a:pt x="1141065" y="685331"/>
                </a:cubicBezTo>
                <a:cubicBezTo>
                  <a:pt x="1148692" y="679947"/>
                  <a:pt x="1157666" y="672319"/>
                  <a:pt x="1167538" y="667383"/>
                </a:cubicBezTo>
                <a:cubicBezTo>
                  <a:pt x="1188179" y="657062"/>
                  <a:pt x="1197602" y="643153"/>
                  <a:pt x="1188627" y="619820"/>
                </a:cubicBezTo>
                <a:cubicBezTo>
                  <a:pt x="1184140" y="608602"/>
                  <a:pt x="1189525" y="601423"/>
                  <a:pt x="1202089" y="598730"/>
                </a:cubicBezTo>
                <a:cubicBezTo>
                  <a:pt x="1215101" y="595590"/>
                  <a:pt x="1227665" y="590654"/>
                  <a:pt x="1239331" y="584820"/>
                </a:cubicBezTo>
                <a:cubicBezTo>
                  <a:pt x="1256831" y="576295"/>
                  <a:pt x="1262664" y="560590"/>
                  <a:pt x="1255934" y="544886"/>
                </a:cubicBezTo>
                <a:cubicBezTo>
                  <a:pt x="1248306" y="527386"/>
                  <a:pt x="1233050" y="530976"/>
                  <a:pt x="1219588" y="533668"/>
                </a:cubicBezTo>
                <a:cubicBezTo>
                  <a:pt x="1205678" y="536809"/>
                  <a:pt x="1192217" y="542642"/>
                  <a:pt x="1176961" y="547578"/>
                </a:cubicBezTo>
                <a:cubicBezTo>
                  <a:pt x="1172474" y="520207"/>
                  <a:pt x="1167987" y="494630"/>
                  <a:pt x="1163948" y="469054"/>
                </a:cubicBezTo>
                <a:cubicBezTo>
                  <a:pt x="1163051" y="464567"/>
                  <a:pt x="1163500" y="460080"/>
                  <a:pt x="1163051" y="454695"/>
                </a:cubicBezTo>
                <a:cubicBezTo>
                  <a:pt x="1171128" y="452003"/>
                  <a:pt x="1178756" y="449759"/>
                  <a:pt x="1186384" y="447067"/>
                </a:cubicBezTo>
                <a:cubicBezTo>
                  <a:pt x="1194461" y="444375"/>
                  <a:pt x="1202986" y="442131"/>
                  <a:pt x="1210614" y="438542"/>
                </a:cubicBezTo>
                <a:cubicBezTo>
                  <a:pt x="1230357" y="429568"/>
                  <a:pt x="1240229" y="408478"/>
                  <a:pt x="1232601" y="390979"/>
                </a:cubicBezTo>
                <a:cubicBezTo>
                  <a:pt x="1225422" y="373928"/>
                  <a:pt x="1213306" y="370787"/>
                  <a:pt x="1188627" y="379312"/>
                </a:cubicBezTo>
                <a:cubicBezTo>
                  <a:pt x="1176961" y="383351"/>
                  <a:pt x="1164846" y="386940"/>
                  <a:pt x="1150936" y="390979"/>
                </a:cubicBezTo>
                <a:cubicBezTo>
                  <a:pt x="1144654" y="353736"/>
                  <a:pt x="1139718" y="318288"/>
                  <a:pt x="1132539" y="283289"/>
                </a:cubicBezTo>
                <a:cubicBezTo>
                  <a:pt x="1129398" y="268033"/>
                  <a:pt x="1132539" y="259507"/>
                  <a:pt x="1146449" y="250982"/>
                </a:cubicBezTo>
                <a:cubicBezTo>
                  <a:pt x="1207473" y="212842"/>
                  <a:pt x="1268049" y="174253"/>
                  <a:pt x="1328175" y="133869"/>
                </a:cubicBezTo>
                <a:cubicBezTo>
                  <a:pt x="1367662" y="107395"/>
                  <a:pt x="1395482" y="70152"/>
                  <a:pt x="1420609" y="29320"/>
                </a:cubicBezTo>
                <a:cubicBezTo>
                  <a:pt x="1392790" y="5987"/>
                  <a:pt x="1361829" y="-295"/>
                  <a:pt x="1330868" y="154"/>
                </a:cubicBezTo>
                <a:close/>
                <a:moveTo>
                  <a:pt x="261148" y="546232"/>
                </a:moveTo>
                <a:cubicBezTo>
                  <a:pt x="258456" y="546680"/>
                  <a:pt x="256212" y="547129"/>
                  <a:pt x="253520" y="547578"/>
                </a:cubicBezTo>
                <a:cubicBezTo>
                  <a:pt x="250828" y="536360"/>
                  <a:pt x="248136" y="525142"/>
                  <a:pt x="245443" y="513925"/>
                </a:cubicBezTo>
                <a:cubicBezTo>
                  <a:pt x="235572" y="471746"/>
                  <a:pt x="226149" y="429568"/>
                  <a:pt x="215829" y="387838"/>
                </a:cubicBezTo>
                <a:cubicBezTo>
                  <a:pt x="212688" y="374825"/>
                  <a:pt x="214034" y="366748"/>
                  <a:pt x="227944" y="361364"/>
                </a:cubicBezTo>
                <a:cubicBezTo>
                  <a:pt x="239162" y="356877"/>
                  <a:pt x="249482" y="350595"/>
                  <a:pt x="260699" y="345210"/>
                </a:cubicBezTo>
                <a:cubicBezTo>
                  <a:pt x="261597" y="347005"/>
                  <a:pt x="262943" y="348800"/>
                  <a:pt x="263840" y="350595"/>
                </a:cubicBezTo>
                <a:cubicBezTo>
                  <a:pt x="250828" y="358223"/>
                  <a:pt x="237815" y="366300"/>
                  <a:pt x="223008" y="375274"/>
                </a:cubicBezTo>
                <a:cubicBezTo>
                  <a:pt x="235123" y="431811"/>
                  <a:pt x="248136" y="489246"/>
                  <a:pt x="261148" y="546232"/>
                </a:cubicBezTo>
                <a:close/>
                <a:moveTo>
                  <a:pt x="717484" y="259956"/>
                </a:moveTo>
                <a:cubicBezTo>
                  <a:pt x="534860" y="204765"/>
                  <a:pt x="352685" y="149125"/>
                  <a:pt x="170060" y="93934"/>
                </a:cubicBezTo>
                <a:cubicBezTo>
                  <a:pt x="170958" y="91242"/>
                  <a:pt x="171855" y="88550"/>
                  <a:pt x="172753" y="85857"/>
                </a:cubicBezTo>
                <a:cubicBezTo>
                  <a:pt x="355377" y="141048"/>
                  <a:pt x="537552" y="196688"/>
                  <a:pt x="720176" y="251879"/>
                </a:cubicBezTo>
                <a:cubicBezTo>
                  <a:pt x="718830" y="254571"/>
                  <a:pt x="718382" y="257264"/>
                  <a:pt x="717484" y="259956"/>
                </a:cubicBezTo>
                <a:close/>
                <a:moveTo>
                  <a:pt x="1132090" y="605461"/>
                </a:moveTo>
                <a:cubicBezTo>
                  <a:pt x="1088566" y="511232"/>
                  <a:pt x="1023503" y="432709"/>
                  <a:pt x="956645" y="354633"/>
                </a:cubicBezTo>
                <a:cubicBezTo>
                  <a:pt x="997478" y="370338"/>
                  <a:pt x="1130295" y="560142"/>
                  <a:pt x="1132090" y="605461"/>
                </a:cubicBezTo>
                <a:close/>
              </a:path>
            </a:pathLst>
          </a:custGeom>
          <a:solidFill>
            <a:schemeClr val="accent3"/>
          </a:solidFill>
          <a:ln w="4485" cap="flat">
            <a:noFill/>
            <a:prstDash val="solid"/>
            <a:miter/>
          </a:ln>
        </p:spPr>
        <p:txBody>
          <a:bodyPr rtlCol="0" anchor="ctr"/>
          <a:lstStyle/>
          <a:p>
            <a:endParaRPr lang="en-US" dirty="0"/>
          </a:p>
        </p:txBody>
      </p:sp>
      <p:grpSp>
        <p:nvGrpSpPr>
          <p:cNvPr id="38" name="Group 37">
            <a:extLst>
              <a:ext uri="{FF2B5EF4-FFF2-40B4-BE49-F238E27FC236}">
                <a16:creationId xmlns:a16="http://schemas.microsoft.com/office/drawing/2014/main" id="{4B9CEAAA-060E-4D8A-A4C4-2DB7060CCCB0}"/>
              </a:ext>
            </a:extLst>
          </p:cNvPr>
          <p:cNvGrpSpPr/>
          <p:nvPr/>
        </p:nvGrpSpPr>
        <p:grpSpPr>
          <a:xfrm>
            <a:off x="4137451" y="2120173"/>
            <a:ext cx="1554498" cy="956161"/>
            <a:chOff x="6964855" y="3758531"/>
            <a:chExt cx="2272754" cy="1397955"/>
          </a:xfrm>
          <a:solidFill>
            <a:schemeClr val="accent1"/>
          </a:solidFill>
        </p:grpSpPr>
        <p:sp>
          <p:nvSpPr>
            <p:cNvPr id="39" name="Freeform: Shape 38">
              <a:extLst>
                <a:ext uri="{FF2B5EF4-FFF2-40B4-BE49-F238E27FC236}">
                  <a16:creationId xmlns:a16="http://schemas.microsoft.com/office/drawing/2014/main" id="{43040A5C-3EB2-4649-877B-0849C303F2B4}"/>
                </a:ext>
              </a:extLst>
            </p:cNvPr>
            <p:cNvSpPr/>
            <p:nvPr/>
          </p:nvSpPr>
          <p:spPr>
            <a:xfrm>
              <a:off x="6964855" y="4245589"/>
              <a:ext cx="1226318" cy="910897"/>
            </a:xfrm>
            <a:custGeom>
              <a:avLst/>
              <a:gdLst>
                <a:gd name="connsiteX0" fmla="*/ 0 w 1226318"/>
                <a:gd name="connsiteY0" fmla="*/ 728111 h 910897"/>
                <a:gd name="connsiteX1" fmla="*/ 192047 w 1226318"/>
                <a:gd name="connsiteY1" fmla="*/ 854647 h 910897"/>
                <a:gd name="connsiteX2" fmla="*/ 231533 w 1226318"/>
                <a:gd name="connsiteY2" fmla="*/ 857339 h 910897"/>
                <a:gd name="connsiteX3" fmla="*/ 389479 w 1226318"/>
                <a:gd name="connsiteY3" fmla="*/ 780161 h 910897"/>
                <a:gd name="connsiteX4" fmla="*/ 378711 w 1226318"/>
                <a:gd name="connsiteY4" fmla="*/ 829070 h 910897"/>
                <a:gd name="connsiteX5" fmla="*/ 336981 w 1226318"/>
                <a:gd name="connsiteY5" fmla="*/ 843429 h 910897"/>
                <a:gd name="connsiteX6" fmla="*/ 310956 w 1226318"/>
                <a:gd name="connsiteY6" fmla="*/ 829070 h 910897"/>
                <a:gd name="connsiteX7" fmla="*/ 288071 w 1226318"/>
                <a:gd name="connsiteY7" fmla="*/ 839391 h 910897"/>
                <a:gd name="connsiteX8" fmla="*/ 250828 w 1226318"/>
                <a:gd name="connsiteY8" fmla="*/ 881120 h 910897"/>
                <a:gd name="connsiteX9" fmla="*/ 197880 w 1226318"/>
                <a:gd name="connsiteY9" fmla="*/ 893236 h 910897"/>
                <a:gd name="connsiteX10" fmla="*/ 170958 w 1226318"/>
                <a:gd name="connsiteY10" fmla="*/ 873044 h 910897"/>
                <a:gd name="connsiteX11" fmla="*/ 34999 w 1226318"/>
                <a:gd name="connsiteY11" fmla="*/ 780161 h 910897"/>
                <a:gd name="connsiteX12" fmla="*/ 0 w 1226318"/>
                <a:gd name="connsiteY12" fmla="*/ 737983 h 910897"/>
                <a:gd name="connsiteX13" fmla="*/ 0 w 1226318"/>
                <a:gd name="connsiteY13" fmla="*/ 728111 h 910897"/>
                <a:gd name="connsiteX14" fmla="*/ 26922 w 1226318"/>
                <a:gd name="connsiteY14" fmla="*/ 483566 h 910897"/>
                <a:gd name="connsiteX15" fmla="*/ 147624 w 1226318"/>
                <a:gd name="connsiteY15" fmla="*/ 561192 h 910897"/>
                <a:gd name="connsiteX16" fmla="*/ 201021 w 1226318"/>
                <a:gd name="connsiteY16" fmla="*/ 660358 h 910897"/>
                <a:gd name="connsiteX17" fmla="*/ 200123 w 1226318"/>
                <a:gd name="connsiteY17" fmla="*/ 806637 h 910897"/>
                <a:gd name="connsiteX18" fmla="*/ 34550 w 1226318"/>
                <a:gd name="connsiteY18" fmla="*/ 701190 h 910897"/>
                <a:gd name="connsiteX19" fmla="*/ 27371 w 1226318"/>
                <a:gd name="connsiteY19" fmla="*/ 687280 h 910897"/>
                <a:gd name="connsiteX20" fmla="*/ 26922 w 1226318"/>
                <a:gd name="connsiteY20" fmla="*/ 483566 h 910897"/>
                <a:gd name="connsiteX21" fmla="*/ 1196705 w 1226318"/>
                <a:gd name="connsiteY21" fmla="*/ 380363 h 910897"/>
                <a:gd name="connsiteX22" fmla="*/ 1200294 w 1226318"/>
                <a:gd name="connsiteY22" fmla="*/ 383055 h 910897"/>
                <a:gd name="connsiteX23" fmla="*/ 1185935 w 1226318"/>
                <a:gd name="connsiteY23" fmla="*/ 403247 h 910897"/>
                <a:gd name="connsiteX24" fmla="*/ 1141065 w 1226318"/>
                <a:gd name="connsiteY24" fmla="*/ 466964 h 910897"/>
                <a:gd name="connsiteX25" fmla="*/ 1085874 w 1226318"/>
                <a:gd name="connsiteY25" fmla="*/ 475489 h 910897"/>
                <a:gd name="connsiteX26" fmla="*/ 1051323 w 1226318"/>
                <a:gd name="connsiteY26" fmla="*/ 486259 h 910897"/>
                <a:gd name="connsiteX27" fmla="*/ 974145 w 1226318"/>
                <a:gd name="connsiteY27" fmla="*/ 516323 h 910897"/>
                <a:gd name="connsiteX28" fmla="*/ 947672 w 1226318"/>
                <a:gd name="connsiteY28" fmla="*/ 521707 h 910897"/>
                <a:gd name="connsiteX29" fmla="*/ 437939 w 1226318"/>
                <a:gd name="connsiteY29" fmla="*/ 763112 h 910897"/>
                <a:gd name="connsiteX30" fmla="*/ 407876 w 1226318"/>
                <a:gd name="connsiteY30" fmla="*/ 777022 h 910897"/>
                <a:gd name="connsiteX31" fmla="*/ 404735 w 1226318"/>
                <a:gd name="connsiteY31" fmla="*/ 772535 h 910897"/>
                <a:gd name="connsiteX32" fmla="*/ 1196705 w 1226318"/>
                <a:gd name="connsiteY32" fmla="*/ 380363 h 910897"/>
                <a:gd name="connsiteX33" fmla="*/ 662853 w 1226318"/>
                <a:gd name="connsiteY33" fmla="*/ 375259 h 910897"/>
                <a:gd name="connsiteX34" fmla="*/ 671715 w 1226318"/>
                <a:gd name="connsiteY34" fmla="*/ 375427 h 910897"/>
                <a:gd name="connsiteX35" fmla="*/ 671267 w 1226318"/>
                <a:gd name="connsiteY35" fmla="*/ 583629 h 910897"/>
                <a:gd name="connsiteX36" fmla="*/ 661844 w 1226318"/>
                <a:gd name="connsiteY36" fmla="*/ 597539 h 910897"/>
                <a:gd name="connsiteX37" fmla="*/ 214033 w 1226318"/>
                <a:gd name="connsiteY37" fmla="*/ 809329 h 910897"/>
                <a:gd name="connsiteX38" fmla="*/ 214033 w 1226318"/>
                <a:gd name="connsiteY38" fmla="*/ 766702 h 910897"/>
                <a:gd name="connsiteX39" fmla="*/ 214482 w 1226318"/>
                <a:gd name="connsiteY39" fmla="*/ 614141 h 910897"/>
                <a:gd name="connsiteX40" fmla="*/ 224802 w 1226318"/>
                <a:gd name="connsiteY40" fmla="*/ 593052 h 910897"/>
                <a:gd name="connsiteX41" fmla="*/ 660049 w 1226318"/>
                <a:gd name="connsiteY41" fmla="*/ 375427 h 910897"/>
                <a:gd name="connsiteX42" fmla="*/ 662853 w 1226318"/>
                <a:gd name="connsiteY42" fmla="*/ 375259 h 910897"/>
                <a:gd name="connsiteX43" fmla="*/ 1223177 w 1226318"/>
                <a:gd name="connsiteY43" fmla="*/ 340428 h 910897"/>
                <a:gd name="connsiteX44" fmla="*/ 1226318 w 1226318"/>
                <a:gd name="connsiteY44" fmla="*/ 348505 h 910897"/>
                <a:gd name="connsiteX45" fmla="*/ 800046 w 1226318"/>
                <a:gd name="connsiteY45" fmla="*/ 558501 h 910897"/>
                <a:gd name="connsiteX46" fmla="*/ 232879 w 1226318"/>
                <a:gd name="connsiteY46" fmla="*/ 838495 h 910897"/>
                <a:gd name="connsiteX47" fmla="*/ 195636 w 1226318"/>
                <a:gd name="connsiteY47" fmla="*/ 836700 h 910897"/>
                <a:gd name="connsiteX48" fmla="*/ 23332 w 1226318"/>
                <a:gd name="connsiteY48" fmla="*/ 723626 h 910897"/>
                <a:gd name="connsiteX49" fmla="*/ 8525 w 1226318"/>
                <a:gd name="connsiteY49" fmla="*/ 712408 h 910897"/>
                <a:gd name="connsiteX50" fmla="*/ 11217 w 1226318"/>
                <a:gd name="connsiteY50" fmla="*/ 707023 h 910897"/>
                <a:gd name="connsiteX51" fmla="*/ 34550 w 1226318"/>
                <a:gd name="connsiteY51" fmla="*/ 717792 h 910897"/>
                <a:gd name="connsiteX52" fmla="*/ 194739 w 1226318"/>
                <a:gd name="connsiteY52" fmla="*/ 822790 h 910897"/>
                <a:gd name="connsiteX53" fmla="*/ 233776 w 1226318"/>
                <a:gd name="connsiteY53" fmla="*/ 825034 h 910897"/>
                <a:gd name="connsiteX54" fmla="*/ 1192217 w 1226318"/>
                <a:gd name="connsiteY54" fmla="*/ 351646 h 910897"/>
                <a:gd name="connsiteX55" fmla="*/ 1223177 w 1226318"/>
                <a:gd name="connsiteY55" fmla="*/ 340428 h 910897"/>
                <a:gd name="connsiteX56" fmla="*/ 482305 w 1226318"/>
                <a:gd name="connsiteY56" fmla="*/ 264429 h 910897"/>
                <a:gd name="connsiteX57" fmla="*/ 504349 w 1226318"/>
                <a:gd name="connsiteY57" fmla="*/ 272225 h 910897"/>
                <a:gd name="connsiteX58" fmla="*/ 660050 w 1226318"/>
                <a:gd name="connsiteY58" fmla="*/ 359724 h 910897"/>
                <a:gd name="connsiteX59" fmla="*/ 221662 w 1226318"/>
                <a:gd name="connsiteY59" fmla="*/ 578244 h 910897"/>
                <a:gd name="connsiteX60" fmla="*/ 201919 w 1226318"/>
                <a:gd name="connsiteY60" fmla="*/ 581385 h 910897"/>
                <a:gd name="connsiteX61" fmla="*/ 35448 w 1226318"/>
                <a:gd name="connsiteY61" fmla="*/ 473247 h 910897"/>
                <a:gd name="connsiteX62" fmla="*/ 383645 w 1226318"/>
                <a:gd name="connsiteY62" fmla="*/ 307224 h 910897"/>
                <a:gd name="connsiteX63" fmla="*/ 459926 w 1226318"/>
                <a:gd name="connsiteY63" fmla="*/ 270430 h 910897"/>
                <a:gd name="connsiteX64" fmla="*/ 482305 w 1226318"/>
                <a:gd name="connsiteY64" fmla="*/ 264429 h 910897"/>
                <a:gd name="connsiteX65" fmla="*/ 559987 w 1226318"/>
                <a:gd name="connsiteY65" fmla="*/ 234533 h 910897"/>
                <a:gd name="connsiteX66" fmla="*/ 724214 w 1226318"/>
                <a:gd name="connsiteY66" fmla="*/ 337287 h 910897"/>
                <a:gd name="connsiteX67" fmla="*/ 733188 w 1226318"/>
                <a:gd name="connsiteY67" fmla="*/ 352094 h 910897"/>
                <a:gd name="connsiteX68" fmla="*/ 733637 w 1226318"/>
                <a:gd name="connsiteY68" fmla="*/ 541449 h 910897"/>
                <a:gd name="connsiteX69" fmla="*/ 691010 w 1226318"/>
                <a:gd name="connsiteY69" fmla="*/ 494335 h 910897"/>
                <a:gd name="connsiteX70" fmla="*/ 688766 w 1226318"/>
                <a:gd name="connsiteY70" fmla="*/ 375427 h 910897"/>
                <a:gd name="connsiteX71" fmla="*/ 673959 w 1226318"/>
                <a:gd name="connsiteY71" fmla="*/ 348954 h 910897"/>
                <a:gd name="connsiteX72" fmla="*/ 590948 w 1226318"/>
                <a:gd name="connsiteY72" fmla="*/ 294660 h 910897"/>
                <a:gd name="connsiteX73" fmla="*/ 559987 w 1226318"/>
                <a:gd name="connsiteY73" fmla="*/ 234533 h 910897"/>
                <a:gd name="connsiteX74" fmla="*/ 1198500 w 1226318"/>
                <a:gd name="connsiteY74" fmla="*/ 122356 h 910897"/>
                <a:gd name="connsiteX75" fmla="*/ 1198051 w 1226318"/>
                <a:gd name="connsiteY75" fmla="*/ 314853 h 910897"/>
                <a:gd name="connsiteX76" fmla="*/ 1185936 w 1226318"/>
                <a:gd name="connsiteY76" fmla="*/ 337288 h 910897"/>
                <a:gd name="connsiteX77" fmla="*/ 756521 w 1226318"/>
                <a:gd name="connsiteY77" fmla="*/ 550873 h 910897"/>
                <a:gd name="connsiteX78" fmla="*/ 747547 w 1226318"/>
                <a:gd name="connsiteY78" fmla="*/ 551770 h 910897"/>
                <a:gd name="connsiteX79" fmla="*/ 747547 w 1226318"/>
                <a:gd name="connsiteY79" fmla="*/ 521707 h 910897"/>
                <a:gd name="connsiteX80" fmla="*/ 747996 w 1226318"/>
                <a:gd name="connsiteY80" fmla="*/ 361518 h 910897"/>
                <a:gd name="connsiteX81" fmla="*/ 761008 w 1226318"/>
                <a:gd name="connsiteY81" fmla="*/ 337288 h 910897"/>
                <a:gd name="connsiteX82" fmla="*/ 1183692 w 1226318"/>
                <a:gd name="connsiteY82" fmla="*/ 126394 h 910897"/>
                <a:gd name="connsiteX83" fmla="*/ 1198500 w 1226318"/>
                <a:gd name="connsiteY83" fmla="*/ 122356 h 910897"/>
                <a:gd name="connsiteX84" fmla="*/ 1014249 w 1226318"/>
                <a:gd name="connsiteY84" fmla="*/ 700 h 910897"/>
                <a:gd name="connsiteX85" fmla="*/ 1025299 w 1226318"/>
                <a:gd name="connsiteY85" fmla="*/ 1205 h 910897"/>
                <a:gd name="connsiteX86" fmla="*/ 1188629 w 1226318"/>
                <a:gd name="connsiteY86" fmla="*/ 108895 h 910897"/>
                <a:gd name="connsiteX87" fmla="*/ 862867 w 1226318"/>
                <a:gd name="connsiteY87" fmla="*/ 270879 h 910897"/>
                <a:gd name="connsiteX88" fmla="*/ 756523 w 1226318"/>
                <a:gd name="connsiteY88" fmla="*/ 323378 h 910897"/>
                <a:gd name="connsiteX89" fmla="*/ 734985 w 1226318"/>
                <a:gd name="connsiteY89" fmla="*/ 326070 h 910897"/>
                <a:gd name="connsiteX90" fmla="*/ 570308 w 1226318"/>
                <a:gd name="connsiteY90" fmla="*/ 224213 h 910897"/>
                <a:gd name="connsiteX91" fmla="*/ 589154 w 1226318"/>
                <a:gd name="connsiteY91" fmla="*/ 213444 h 910897"/>
                <a:gd name="connsiteX92" fmla="*/ 1001517 w 1226318"/>
                <a:gd name="connsiteY92" fmla="*/ 5243 h 910897"/>
                <a:gd name="connsiteX93" fmla="*/ 1014249 w 1226318"/>
                <a:gd name="connsiteY93" fmla="*/ 700 h 9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226318" h="910897">
                  <a:moveTo>
                    <a:pt x="0" y="728111"/>
                  </a:moveTo>
                  <a:cubicBezTo>
                    <a:pt x="64165" y="770290"/>
                    <a:pt x="128330" y="811571"/>
                    <a:pt x="192047" y="854647"/>
                  </a:cubicBezTo>
                  <a:cubicBezTo>
                    <a:pt x="205957" y="864070"/>
                    <a:pt x="216277" y="864967"/>
                    <a:pt x="231533" y="857339"/>
                  </a:cubicBezTo>
                  <a:cubicBezTo>
                    <a:pt x="283584" y="830865"/>
                    <a:pt x="336981" y="805738"/>
                    <a:pt x="389479" y="780161"/>
                  </a:cubicBezTo>
                  <a:cubicBezTo>
                    <a:pt x="393069" y="800353"/>
                    <a:pt x="384992" y="820994"/>
                    <a:pt x="378711" y="829070"/>
                  </a:cubicBezTo>
                  <a:cubicBezTo>
                    <a:pt x="369288" y="841185"/>
                    <a:pt x="351788" y="844775"/>
                    <a:pt x="336981" y="843429"/>
                  </a:cubicBezTo>
                  <a:cubicBezTo>
                    <a:pt x="330250" y="842980"/>
                    <a:pt x="325314" y="835352"/>
                    <a:pt x="310956" y="829070"/>
                  </a:cubicBezTo>
                  <a:cubicBezTo>
                    <a:pt x="306917" y="830865"/>
                    <a:pt x="297943" y="835801"/>
                    <a:pt x="288071" y="839391"/>
                  </a:cubicBezTo>
                  <a:cubicBezTo>
                    <a:pt x="267430" y="846570"/>
                    <a:pt x="256212" y="858685"/>
                    <a:pt x="250828" y="881120"/>
                  </a:cubicBezTo>
                  <a:cubicBezTo>
                    <a:pt x="241854" y="917017"/>
                    <a:pt x="223457" y="919709"/>
                    <a:pt x="197880" y="893236"/>
                  </a:cubicBezTo>
                  <a:cubicBezTo>
                    <a:pt x="190252" y="885159"/>
                    <a:pt x="180381" y="879326"/>
                    <a:pt x="170958" y="873044"/>
                  </a:cubicBezTo>
                  <a:cubicBezTo>
                    <a:pt x="125638" y="842083"/>
                    <a:pt x="80767" y="810673"/>
                    <a:pt x="34999" y="780161"/>
                  </a:cubicBezTo>
                  <a:cubicBezTo>
                    <a:pt x="19294" y="769392"/>
                    <a:pt x="3141" y="759072"/>
                    <a:pt x="0" y="737983"/>
                  </a:cubicBezTo>
                  <a:cubicBezTo>
                    <a:pt x="0" y="734393"/>
                    <a:pt x="0" y="731252"/>
                    <a:pt x="0" y="728111"/>
                  </a:cubicBezTo>
                  <a:close/>
                  <a:moveTo>
                    <a:pt x="26922" y="483566"/>
                  </a:moveTo>
                  <a:cubicBezTo>
                    <a:pt x="68203" y="510488"/>
                    <a:pt x="105895" y="539654"/>
                    <a:pt x="147624" y="561192"/>
                  </a:cubicBezTo>
                  <a:cubicBezTo>
                    <a:pt x="190252" y="583180"/>
                    <a:pt x="205956" y="612346"/>
                    <a:pt x="201021" y="660358"/>
                  </a:cubicBezTo>
                  <a:cubicBezTo>
                    <a:pt x="196534" y="707472"/>
                    <a:pt x="200123" y="755035"/>
                    <a:pt x="200123" y="806637"/>
                  </a:cubicBezTo>
                  <a:cubicBezTo>
                    <a:pt x="142689" y="770291"/>
                    <a:pt x="88395" y="736190"/>
                    <a:pt x="34550" y="701190"/>
                  </a:cubicBezTo>
                  <a:cubicBezTo>
                    <a:pt x="30512" y="698947"/>
                    <a:pt x="26922" y="692216"/>
                    <a:pt x="27371" y="687280"/>
                  </a:cubicBezTo>
                  <a:cubicBezTo>
                    <a:pt x="26922" y="620423"/>
                    <a:pt x="26922" y="554013"/>
                    <a:pt x="26922" y="483566"/>
                  </a:cubicBezTo>
                  <a:close/>
                  <a:moveTo>
                    <a:pt x="1196705" y="380363"/>
                  </a:moveTo>
                  <a:cubicBezTo>
                    <a:pt x="1198051" y="381260"/>
                    <a:pt x="1198948" y="382158"/>
                    <a:pt x="1200294" y="383055"/>
                  </a:cubicBezTo>
                  <a:cubicBezTo>
                    <a:pt x="1195358" y="389786"/>
                    <a:pt x="1193564" y="399657"/>
                    <a:pt x="1185935" y="403247"/>
                  </a:cubicBezTo>
                  <a:cubicBezTo>
                    <a:pt x="1142411" y="423439"/>
                    <a:pt x="1156769" y="446772"/>
                    <a:pt x="1141065" y="466964"/>
                  </a:cubicBezTo>
                  <a:cubicBezTo>
                    <a:pt x="1126706" y="485810"/>
                    <a:pt x="1099335" y="491644"/>
                    <a:pt x="1085874" y="475489"/>
                  </a:cubicBezTo>
                  <a:cubicBezTo>
                    <a:pt x="1068823" y="465169"/>
                    <a:pt x="1051323" y="468758"/>
                    <a:pt x="1051323" y="486259"/>
                  </a:cubicBezTo>
                  <a:cubicBezTo>
                    <a:pt x="1051323" y="529335"/>
                    <a:pt x="1001517" y="541899"/>
                    <a:pt x="974145" y="516323"/>
                  </a:cubicBezTo>
                  <a:cubicBezTo>
                    <a:pt x="966966" y="513630"/>
                    <a:pt x="955748" y="517669"/>
                    <a:pt x="947672" y="521707"/>
                  </a:cubicBezTo>
                  <a:cubicBezTo>
                    <a:pt x="777611" y="602026"/>
                    <a:pt x="608000" y="682344"/>
                    <a:pt x="437939" y="763112"/>
                  </a:cubicBezTo>
                  <a:cubicBezTo>
                    <a:pt x="428068" y="767599"/>
                    <a:pt x="417748" y="772535"/>
                    <a:pt x="407876" y="777022"/>
                  </a:cubicBezTo>
                  <a:cubicBezTo>
                    <a:pt x="406979" y="775676"/>
                    <a:pt x="405632" y="773881"/>
                    <a:pt x="404735" y="772535"/>
                  </a:cubicBezTo>
                  <a:cubicBezTo>
                    <a:pt x="669024" y="641961"/>
                    <a:pt x="932864" y="510938"/>
                    <a:pt x="1196705" y="380363"/>
                  </a:cubicBezTo>
                  <a:close/>
                  <a:moveTo>
                    <a:pt x="662853" y="375259"/>
                  </a:moveTo>
                  <a:cubicBezTo>
                    <a:pt x="664536" y="375315"/>
                    <a:pt x="667228" y="375427"/>
                    <a:pt x="671715" y="375427"/>
                  </a:cubicBezTo>
                  <a:cubicBezTo>
                    <a:pt x="671715" y="444977"/>
                    <a:pt x="671715" y="514528"/>
                    <a:pt x="671267" y="583629"/>
                  </a:cubicBezTo>
                  <a:cubicBezTo>
                    <a:pt x="671267" y="588116"/>
                    <a:pt x="666331" y="595295"/>
                    <a:pt x="661844" y="597539"/>
                  </a:cubicBezTo>
                  <a:cubicBezTo>
                    <a:pt x="514219" y="667986"/>
                    <a:pt x="366145" y="737536"/>
                    <a:pt x="214033" y="809329"/>
                  </a:cubicBezTo>
                  <a:cubicBezTo>
                    <a:pt x="214033" y="793175"/>
                    <a:pt x="214033" y="779714"/>
                    <a:pt x="214033" y="766702"/>
                  </a:cubicBezTo>
                  <a:cubicBezTo>
                    <a:pt x="214033" y="715998"/>
                    <a:pt x="213584" y="664845"/>
                    <a:pt x="214482" y="614141"/>
                  </a:cubicBezTo>
                  <a:cubicBezTo>
                    <a:pt x="214482" y="606962"/>
                    <a:pt x="218969" y="595744"/>
                    <a:pt x="224802" y="593052"/>
                  </a:cubicBezTo>
                  <a:cubicBezTo>
                    <a:pt x="369735" y="519912"/>
                    <a:pt x="515116" y="447669"/>
                    <a:pt x="660049" y="375427"/>
                  </a:cubicBezTo>
                  <a:cubicBezTo>
                    <a:pt x="660498" y="375203"/>
                    <a:pt x="661171" y="375203"/>
                    <a:pt x="662853" y="375259"/>
                  </a:cubicBezTo>
                  <a:close/>
                  <a:moveTo>
                    <a:pt x="1223177" y="340428"/>
                  </a:moveTo>
                  <a:cubicBezTo>
                    <a:pt x="1224075" y="343120"/>
                    <a:pt x="1225421" y="345813"/>
                    <a:pt x="1226318" y="348505"/>
                  </a:cubicBezTo>
                  <a:cubicBezTo>
                    <a:pt x="1084078" y="418503"/>
                    <a:pt x="942286" y="488503"/>
                    <a:pt x="800046" y="558501"/>
                  </a:cubicBezTo>
                  <a:cubicBezTo>
                    <a:pt x="611140" y="651832"/>
                    <a:pt x="421785" y="744715"/>
                    <a:pt x="232879" y="838495"/>
                  </a:cubicBezTo>
                  <a:cubicBezTo>
                    <a:pt x="219418" y="845225"/>
                    <a:pt x="209097" y="845674"/>
                    <a:pt x="195636" y="836700"/>
                  </a:cubicBezTo>
                  <a:cubicBezTo>
                    <a:pt x="138650" y="798560"/>
                    <a:pt x="80318" y="761766"/>
                    <a:pt x="23332" y="723626"/>
                  </a:cubicBezTo>
                  <a:cubicBezTo>
                    <a:pt x="17948" y="720036"/>
                    <a:pt x="13461" y="715998"/>
                    <a:pt x="8525" y="712408"/>
                  </a:cubicBezTo>
                  <a:cubicBezTo>
                    <a:pt x="9422" y="710613"/>
                    <a:pt x="10320" y="708818"/>
                    <a:pt x="11217" y="707023"/>
                  </a:cubicBezTo>
                  <a:cubicBezTo>
                    <a:pt x="18845" y="710613"/>
                    <a:pt x="27371" y="713305"/>
                    <a:pt x="34550" y="717792"/>
                  </a:cubicBezTo>
                  <a:cubicBezTo>
                    <a:pt x="87946" y="752343"/>
                    <a:pt x="141791" y="786893"/>
                    <a:pt x="194739" y="822790"/>
                  </a:cubicBezTo>
                  <a:cubicBezTo>
                    <a:pt x="208649" y="832213"/>
                    <a:pt x="218969" y="832213"/>
                    <a:pt x="233776" y="825034"/>
                  </a:cubicBezTo>
                  <a:cubicBezTo>
                    <a:pt x="552808" y="667088"/>
                    <a:pt x="872288" y="509143"/>
                    <a:pt x="1192217" y="351646"/>
                  </a:cubicBezTo>
                  <a:cubicBezTo>
                    <a:pt x="1202088" y="346710"/>
                    <a:pt x="1212857" y="344018"/>
                    <a:pt x="1223177" y="340428"/>
                  </a:cubicBezTo>
                  <a:close/>
                  <a:moveTo>
                    <a:pt x="482305" y="264429"/>
                  </a:moveTo>
                  <a:cubicBezTo>
                    <a:pt x="489429" y="264933"/>
                    <a:pt x="496496" y="267738"/>
                    <a:pt x="504349" y="272225"/>
                  </a:cubicBezTo>
                  <a:cubicBezTo>
                    <a:pt x="554604" y="301391"/>
                    <a:pt x="605308" y="329210"/>
                    <a:pt x="660050" y="359724"/>
                  </a:cubicBezTo>
                  <a:cubicBezTo>
                    <a:pt x="510631" y="434209"/>
                    <a:pt x="366146" y="506451"/>
                    <a:pt x="221662" y="578244"/>
                  </a:cubicBezTo>
                  <a:cubicBezTo>
                    <a:pt x="215829" y="581385"/>
                    <a:pt x="206406" y="584078"/>
                    <a:pt x="201919" y="581385"/>
                  </a:cubicBezTo>
                  <a:cubicBezTo>
                    <a:pt x="147176" y="546386"/>
                    <a:pt x="92434" y="510490"/>
                    <a:pt x="35448" y="473247"/>
                  </a:cubicBezTo>
                  <a:cubicBezTo>
                    <a:pt x="153907" y="416710"/>
                    <a:pt x="268776" y="361519"/>
                    <a:pt x="383645" y="307224"/>
                  </a:cubicBezTo>
                  <a:cubicBezTo>
                    <a:pt x="409222" y="295109"/>
                    <a:pt x="435247" y="284340"/>
                    <a:pt x="459926" y="270430"/>
                  </a:cubicBezTo>
                  <a:cubicBezTo>
                    <a:pt x="468003" y="265719"/>
                    <a:pt x="475182" y="263924"/>
                    <a:pt x="482305" y="264429"/>
                  </a:cubicBezTo>
                  <a:close/>
                  <a:moveTo>
                    <a:pt x="559987" y="234533"/>
                  </a:moveTo>
                  <a:cubicBezTo>
                    <a:pt x="616524" y="269532"/>
                    <a:pt x="670369" y="303185"/>
                    <a:pt x="724214" y="337287"/>
                  </a:cubicBezTo>
                  <a:cubicBezTo>
                    <a:pt x="728701" y="339979"/>
                    <a:pt x="733188" y="347159"/>
                    <a:pt x="733188" y="352094"/>
                  </a:cubicBezTo>
                  <a:cubicBezTo>
                    <a:pt x="733637" y="415362"/>
                    <a:pt x="733637" y="478181"/>
                    <a:pt x="733637" y="541449"/>
                  </a:cubicBezTo>
                  <a:cubicBezTo>
                    <a:pt x="691907" y="532026"/>
                    <a:pt x="691907" y="532026"/>
                    <a:pt x="691010" y="494335"/>
                  </a:cubicBezTo>
                  <a:cubicBezTo>
                    <a:pt x="690112" y="454400"/>
                    <a:pt x="691010" y="414914"/>
                    <a:pt x="688766" y="375427"/>
                  </a:cubicBezTo>
                  <a:cubicBezTo>
                    <a:pt x="688318" y="366453"/>
                    <a:pt x="681587" y="354338"/>
                    <a:pt x="673959" y="348954"/>
                  </a:cubicBezTo>
                  <a:cubicBezTo>
                    <a:pt x="647485" y="329659"/>
                    <a:pt x="619665" y="310813"/>
                    <a:pt x="590948" y="294660"/>
                  </a:cubicBezTo>
                  <a:cubicBezTo>
                    <a:pt x="568064" y="281647"/>
                    <a:pt x="557295" y="264596"/>
                    <a:pt x="559987" y="234533"/>
                  </a:cubicBezTo>
                  <a:close/>
                  <a:moveTo>
                    <a:pt x="1198500" y="122356"/>
                  </a:moveTo>
                  <a:cubicBezTo>
                    <a:pt x="1198500" y="188765"/>
                    <a:pt x="1198948" y="252034"/>
                    <a:pt x="1198051" y="314853"/>
                  </a:cubicBezTo>
                  <a:cubicBezTo>
                    <a:pt x="1198051" y="322481"/>
                    <a:pt x="1192218" y="334147"/>
                    <a:pt x="1185936" y="337288"/>
                  </a:cubicBezTo>
                  <a:cubicBezTo>
                    <a:pt x="1043247" y="409081"/>
                    <a:pt x="899660" y="479977"/>
                    <a:pt x="756521" y="550873"/>
                  </a:cubicBezTo>
                  <a:cubicBezTo>
                    <a:pt x="755175" y="551770"/>
                    <a:pt x="753380" y="551322"/>
                    <a:pt x="747547" y="551770"/>
                  </a:cubicBezTo>
                  <a:cubicBezTo>
                    <a:pt x="747547" y="541450"/>
                    <a:pt x="747547" y="531579"/>
                    <a:pt x="747547" y="521707"/>
                  </a:cubicBezTo>
                  <a:cubicBezTo>
                    <a:pt x="747547" y="468311"/>
                    <a:pt x="746650" y="414915"/>
                    <a:pt x="747996" y="361518"/>
                  </a:cubicBezTo>
                  <a:cubicBezTo>
                    <a:pt x="748444" y="352993"/>
                    <a:pt x="754278" y="340878"/>
                    <a:pt x="761008" y="337288"/>
                  </a:cubicBezTo>
                  <a:cubicBezTo>
                    <a:pt x="901904" y="266392"/>
                    <a:pt x="1042798" y="196841"/>
                    <a:pt x="1183692" y="126394"/>
                  </a:cubicBezTo>
                  <a:cubicBezTo>
                    <a:pt x="1185936" y="125497"/>
                    <a:pt x="1188179" y="125048"/>
                    <a:pt x="1198500" y="122356"/>
                  </a:cubicBezTo>
                  <a:close/>
                  <a:moveTo>
                    <a:pt x="1014249" y="700"/>
                  </a:moveTo>
                  <a:cubicBezTo>
                    <a:pt x="1018680" y="-254"/>
                    <a:pt x="1022831" y="-366"/>
                    <a:pt x="1025299" y="1205"/>
                  </a:cubicBezTo>
                  <a:cubicBezTo>
                    <a:pt x="1079593" y="35755"/>
                    <a:pt x="1132989" y="71652"/>
                    <a:pt x="1188629" y="108895"/>
                  </a:cubicBezTo>
                  <a:cubicBezTo>
                    <a:pt x="1078246" y="163637"/>
                    <a:pt x="970556" y="217482"/>
                    <a:pt x="862867" y="270879"/>
                  </a:cubicBezTo>
                  <a:cubicBezTo>
                    <a:pt x="827419" y="288379"/>
                    <a:pt x="792419" y="306327"/>
                    <a:pt x="756523" y="323378"/>
                  </a:cubicBezTo>
                  <a:cubicBezTo>
                    <a:pt x="750241" y="326519"/>
                    <a:pt x="739921" y="329660"/>
                    <a:pt x="734985" y="326070"/>
                  </a:cubicBezTo>
                  <a:cubicBezTo>
                    <a:pt x="680690" y="293315"/>
                    <a:pt x="626845" y="259661"/>
                    <a:pt x="570308" y="224213"/>
                  </a:cubicBezTo>
                  <a:cubicBezTo>
                    <a:pt x="578385" y="219725"/>
                    <a:pt x="583769" y="216136"/>
                    <a:pt x="589154" y="213444"/>
                  </a:cubicBezTo>
                  <a:cubicBezTo>
                    <a:pt x="726458" y="143894"/>
                    <a:pt x="863764" y="74344"/>
                    <a:pt x="1001517" y="5243"/>
                  </a:cubicBezTo>
                  <a:cubicBezTo>
                    <a:pt x="1005107" y="3448"/>
                    <a:pt x="1009818" y="1653"/>
                    <a:pt x="1014249" y="700"/>
                  </a:cubicBezTo>
                  <a:close/>
                </a:path>
              </a:pathLst>
            </a:custGeom>
            <a:grpFill/>
            <a:ln w="448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724D695-6169-4AA6-AF1A-6AF627FC8634}"/>
                </a:ext>
              </a:extLst>
            </p:cNvPr>
            <p:cNvSpPr/>
            <p:nvPr/>
          </p:nvSpPr>
          <p:spPr>
            <a:xfrm>
              <a:off x="8130498" y="3758531"/>
              <a:ext cx="1107111" cy="831076"/>
            </a:xfrm>
            <a:custGeom>
              <a:avLst/>
              <a:gdLst>
                <a:gd name="connsiteX0" fmla="*/ 112727 w 1107111"/>
                <a:gd name="connsiteY0" fmla="*/ 710822 h 831076"/>
                <a:gd name="connsiteX1" fmla="*/ 169265 w 1107111"/>
                <a:gd name="connsiteY1" fmla="*/ 721591 h 831076"/>
                <a:gd name="connsiteX2" fmla="*/ 169265 w 1107111"/>
                <a:gd name="connsiteY2" fmla="*/ 824795 h 831076"/>
                <a:gd name="connsiteX3" fmla="*/ 112727 w 1107111"/>
                <a:gd name="connsiteY3" fmla="*/ 824795 h 831076"/>
                <a:gd name="connsiteX4" fmla="*/ 112727 w 1107111"/>
                <a:gd name="connsiteY4" fmla="*/ 710822 h 831076"/>
                <a:gd name="connsiteX5" fmla="*/ 53946 w 1107111"/>
                <a:gd name="connsiteY5" fmla="*/ 679861 h 831076"/>
                <a:gd name="connsiteX6" fmla="*/ 89395 w 1107111"/>
                <a:gd name="connsiteY6" fmla="*/ 705437 h 831076"/>
                <a:gd name="connsiteX7" fmla="*/ 96574 w 1107111"/>
                <a:gd name="connsiteY7" fmla="*/ 718001 h 831076"/>
                <a:gd name="connsiteX8" fmla="*/ 97023 w 1107111"/>
                <a:gd name="connsiteY8" fmla="*/ 818063 h 831076"/>
                <a:gd name="connsiteX9" fmla="*/ 53946 w 1107111"/>
                <a:gd name="connsiteY9" fmla="*/ 679861 h 831076"/>
                <a:gd name="connsiteX10" fmla="*/ 5934 w 1107111"/>
                <a:gd name="connsiteY10" fmla="*/ 436661 h 831076"/>
                <a:gd name="connsiteX11" fmla="*/ 125739 w 1107111"/>
                <a:gd name="connsiteY11" fmla="*/ 516531 h 831076"/>
                <a:gd name="connsiteX12" fmla="*/ 131572 w 1107111"/>
                <a:gd name="connsiteY12" fmla="*/ 528646 h 831076"/>
                <a:gd name="connsiteX13" fmla="*/ 132021 w 1107111"/>
                <a:gd name="connsiteY13" fmla="*/ 697810 h 831076"/>
                <a:gd name="connsiteX14" fmla="*/ 124393 w 1107111"/>
                <a:gd name="connsiteY14" fmla="*/ 704989 h 831076"/>
                <a:gd name="connsiteX15" fmla="*/ 59330 w 1107111"/>
                <a:gd name="connsiteY15" fmla="*/ 663708 h 831076"/>
                <a:gd name="connsiteX16" fmla="*/ 50356 w 1107111"/>
                <a:gd name="connsiteY16" fmla="*/ 624221 h 831076"/>
                <a:gd name="connsiteX17" fmla="*/ 23434 w 1107111"/>
                <a:gd name="connsiteY17" fmla="*/ 576658 h 831076"/>
                <a:gd name="connsiteX18" fmla="*/ 550 w 1107111"/>
                <a:gd name="connsiteY18" fmla="*/ 532684 h 831076"/>
                <a:gd name="connsiteX19" fmla="*/ 5934 w 1107111"/>
                <a:gd name="connsiteY19" fmla="*/ 436661 h 831076"/>
                <a:gd name="connsiteX20" fmla="*/ 1102577 w 1107111"/>
                <a:gd name="connsiteY20" fmla="*/ 267947 h 831076"/>
                <a:gd name="connsiteX21" fmla="*/ 1102128 w 1107111"/>
                <a:gd name="connsiteY21" fmla="*/ 353650 h 831076"/>
                <a:gd name="connsiteX22" fmla="*/ 1093603 w 1107111"/>
                <a:gd name="connsiteY22" fmla="*/ 367111 h 831076"/>
                <a:gd name="connsiteX23" fmla="*/ 1037514 w 1107111"/>
                <a:gd name="connsiteY23" fmla="*/ 424995 h 831076"/>
                <a:gd name="connsiteX24" fmla="*/ 1007002 w 1107111"/>
                <a:gd name="connsiteY24" fmla="*/ 430379 h 831076"/>
                <a:gd name="connsiteX25" fmla="*/ 967067 w 1107111"/>
                <a:gd name="connsiteY25" fmla="*/ 456853 h 831076"/>
                <a:gd name="connsiteX26" fmla="*/ 938350 w 1107111"/>
                <a:gd name="connsiteY26" fmla="*/ 473904 h 831076"/>
                <a:gd name="connsiteX27" fmla="*/ 912325 w 1107111"/>
                <a:gd name="connsiteY27" fmla="*/ 468968 h 831076"/>
                <a:gd name="connsiteX28" fmla="*/ 890338 w 1107111"/>
                <a:gd name="connsiteY28" fmla="*/ 482878 h 831076"/>
                <a:gd name="connsiteX29" fmla="*/ 841429 w 1107111"/>
                <a:gd name="connsiteY29" fmla="*/ 504416 h 831076"/>
                <a:gd name="connsiteX30" fmla="*/ 796109 w 1107111"/>
                <a:gd name="connsiteY30" fmla="*/ 535377 h 831076"/>
                <a:gd name="connsiteX31" fmla="*/ 460924 w 1107111"/>
                <a:gd name="connsiteY31" fmla="*/ 698708 h 831076"/>
                <a:gd name="connsiteX32" fmla="*/ 434002 w 1107111"/>
                <a:gd name="connsiteY32" fmla="*/ 709925 h 831076"/>
                <a:gd name="connsiteX33" fmla="*/ 431758 w 1107111"/>
                <a:gd name="connsiteY33" fmla="*/ 666400 h 831076"/>
                <a:gd name="connsiteX34" fmla="*/ 425028 w 1107111"/>
                <a:gd name="connsiteY34" fmla="*/ 663259 h 831076"/>
                <a:gd name="connsiteX35" fmla="*/ 412913 w 1107111"/>
                <a:gd name="connsiteY35" fmla="*/ 683900 h 831076"/>
                <a:gd name="connsiteX36" fmla="*/ 407977 w 1107111"/>
                <a:gd name="connsiteY36" fmla="*/ 714861 h 831076"/>
                <a:gd name="connsiteX37" fmla="*/ 363555 w 1107111"/>
                <a:gd name="connsiteY37" fmla="*/ 739989 h 831076"/>
                <a:gd name="connsiteX38" fmla="*/ 335735 w 1107111"/>
                <a:gd name="connsiteY38" fmla="*/ 751655 h 831076"/>
                <a:gd name="connsiteX39" fmla="*/ 283685 w 1107111"/>
                <a:gd name="connsiteY39" fmla="*/ 778129 h 831076"/>
                <a:gd name="connsiteX40" fmla="*/ 250032 w 1107111"/>
                <a:gd name="connsiteY40" fmla="*/ 796077 h 831076"/>
                <a:gd name="connsiteX41" fmla="*/ 218173 w 1107111"/>
                <a:gd name="connsiteY41" fmla="*/ 827487 h 831076"/>
                <a:gd name="connsiteX42" fmla="*/ 202469 w 1107111"/>
                <a:gd name="connsiteY42" fmla="*/ 787103 h 831076"/>
                <a:gd name="connsiteX43" fmla="*/ 193943 w 1107111"/>
                <a:gd name="connsiteY43" fmla="*/ 831076 h 831076"/>
                <a:gd name="connsiteX44" fmla="*/ 186315 w 1107111"/>
                <a:gd name="connsiteY44" fmla="*/ 830179 h 831076"/>
                <a:gd name="connsiteX45" fmla="*/ 186764 w 1107111"/>
                <a:gd name="connsiteY45" fmla="*/ 721592 h 831076"/>
                <a:gd name="connsiteX46" fmla="*/ 199328 w 1107111"/>
                <a:gd name="connsiteY46" fmla="*/ 711720 h 831076"/>
                <a:gd name="connsiteX47" fmla="*/ 1090013 w 1107111"/>
                <a:gd name="connsiteY47" fmla="*/ 271088 h 831076"/>
                <a:gd name="connsiteX48" fmla="*/ 1102577 w 1107111"/>
                <a:gd name="connsiteY48" fmla="*/ 267947 h 831076"/>
                <a:gd name="connsiteX49" fmla="*/ 813609 w 1107111"/>
                <a:gd name="connsiteY49" fmla="*/ 195705 h 831076"/>
                <a:gd name="connsiteX50" fmla="*/ 813160 w 1107111"/>
                <a:gd name="connsiteY50" fmla="*/ 319100 h 831076"/>
                <a:gd name="connsiteX51" fmla="*/ 803737 w 1107111"/>
                <a:gd name="connsiteY51" fmla="*/ 333907 h 831076"/>
                <a:gd name="connsiteX52" fmla="*/ 568614 w 1107111"/>
                <a:gd name="connsiteY52" fmla="*/ 451918 h 831076"/>
                <a:gd name="connsiteX53" fmla="*/ 569063 w 1107111"/>
                <a:gd name="connsiteY53" fmla="*/ 328523 h 831076"/>
                <a:gd name="connsiteX54" fmla="*/ 578037 w 1107111"/>
                <a:gd name="connsiteY54" fmla="*/ 311472 h 831076"/>
                <a:gd name="connsiteX55" fmla="*/ 813609 w 1107111"/>
                <a:gd name="connsiteY55" fmla="*/ 195705 h 831076"/>
                <a:gd name="connsiteX56" fmla="*/ 992644 w 1107111"/>
                <a:gd name="connsiteY56" fmla="*/ 154424 h 831076"/>
                <a:gd name="connsiteX57" fmla="*/ 1001169 w 1107111"/>
                <a:gd name="connsiteY57" fmla="*/ 233845 h 831076"/>
                <a:gd name="connsiteX58" fmla="*/ 1031233 w 1107111"/>
                <a:gd name="connsiteY58" fmla="*/ 235640 h 831076"/>
                <a:gd name="connsiteX59" fmla="*/ 998477 w 1107111"/>
                <a:gd name="connsiteY59" fmla="*/ 297113 h 831076"/>
                <a:gd name="connsiteX60" fmla="*/ 193494 w 1107111"/>
                <a:gd name="connsiteY60" fmla="*/ 697362 h 831076"/>
                <a:gd name="connsiteX61" fmla="*/ 145482 w 1107111"/>
                <a:gd name="connsiteY61" fmla="*/ 709028 h 831076"/>
                <a:gd name="connsiteX62" fmla="*/ 145931 w 1107111"/>
                <a:gd name="connsiteY62" fmla="*/ 530890 h 831076"/>
                <a:gd name="connsiteX63" fmla="*/ 155802 w 1107111"/>
                <a:gd name="connsiteY63" fmla="*/ 516980 h 831076"/>
                <a:gd name="connsiteX64" fmla="*/ 550217 w 1107111"/>
                <a:gd name="connsiteY64" fmla="*/ 325382 h 831076"/>
                <a:gd name="connsiteX65" fmla="*/ 554704 w 1107111"/>
                <a:gd name="connsiteY65" fmla="*/ 326279 h 831076"/>
                <a:gd name="connsiteX66" fmla="*/ 554704 w 1107111"/>
                <a:gd name="connsiteY66" fmla="*/ 473455 h 831076"/>
                <a:gd name="connsiteX67" fmla="*/ 576242 w 1107111"/>
                <a:gd name="connsiteY67" fmla="*/ 463584 h 831076"/>
                <a:gd name="connsiteX68" fmla="*/ 808225 w 1107111"/>
                <a:gd name="connsiteY68" fmla="*/ 347817 h 831076"/>
                <a:gd name="connsiteX69" fmla="*/ 827071 w 1107111"/>
                <a:gd name="connsiteY69" fmla="*/ 319100 h 831076"/>
                <a:gd name="connsiteX70" fmla="*/ 834250 w 1107111"/>
                <a:gd name="connsiteY70" fmla="*/ 236538 h 831076"/>
                <a:gd name="connsiteX71" fmla="*/ 905146 w 1107111"/>
                <a:gd name="connsiteY71" fmla="*/ 197949 h 831076"/>
                <a:gd name="connsiteX72" fmla="*/ 992644 w 1107111"/>
                <a:gd name="connsiteY72" fmla="*/ 154424 h 831076"/>
                <a:gd name="connsiteX73" fmla="*/ 977669 w 1107111"/>
                <a:gd name="connsiteY73" fmla="*/ 100859 h 831076"/>
                <a:gd name="connsiteX74" fmla="*/ 986811 w 1107111"/>
                <a:gd name="connsiteY74" fmla="*/ 103720 h 831076"/>
                <a:gd name="connsiteX75" fmla="*/ 982324 w 1107111"/>
                <a:gd name="connsiteY75" fmla="*/ 141860 h 831076"/>
                <a:gd name="connsiteX76" fmla="*/ 831557 w 1107111"/>
                <a:gd name="connsiteY76" fmla="*/ 219935 h 831076"/>
                <a:gd name="connsiteX77" fmla="*/ 822583 w 1107111"/>
                <a:gd name="connsiteY77" fmla="*/ 162949 h 831076"/>
                <a:gd name="connsiteX78" fmla="*/ 896620 w 1107111"/>
                <a:gd name="connsiteY78" fmla="*/ 129745 h 831076"/>
                <a:gd name="connsiteX79" fmla="*/ 963478 w 1107111"/>
                <a:gd name="connsiteY79" fmla="*/ 101028 h 831076"/>
                <a:gd name="connsiteX80" fmla="*/ 977669 w 1107111"/>
                <a:gd name="connsiteY80" fmla="*/ 100859 h 831076"/>
                <a:gd name="connsiteX81" fmla="*/ 689933 w 1107111"/>
                <a:gd name="connsiteY81" fmla="*/ 95644 h 831076"/>
                <a:gd name="connsiteX82" fmla="*/ 709508 w 1107111"/>
                <a:gd name="connsiteY82" fmla="*/ 101925 h 831076"/>
                <a:gd name="connsiteX83" fmla="*/ 795211 w 1107111"/>
                <a:gd name="connsiteY83" fmla="*/ 157116 h 831076"/>
                <a:gd name="connsiteX84" fmla="*/ 793865 w 1107111"/>
                <a:gd name="connsiteY84" fmla="*/ 190769 h 831076"/>
                <a:gd name="connsiteX85" fmla="*/ 155803 w 1107111"/>
                <a:gd name="connsiteY85" fmla="*/ 501275 h 831076"/>
                <a:gd name="connsiteX86" fmla="*/ 131572 w 1107111"/>
                <a:gd name="connsiteY86" fmla="*/ 503519 h 831076"/>
                <a:gd name="connsiteX87" fmla="*/ 15357 w 1107111"/>
                <a:gd name="connsiteY87" fmla="*/ 426790 h 831076"/>
                <a:gd name="connsiteX88" fmla="*/ 531371 w 1107111"/>
                <a:gd name="connsiteY88" fmla="*/ 172372 h 831076"/>
                <a:gd name="connsiteX89" fmla="*/ 671368 w 1107111"/>
                <a:gd name="connsiteY89" fmla="*/ 101477 h 831076"/>
                <a:gd name="connsiteX90" fmla="*/ 689933 w 1107111"/>
                <a:gd name="connsiteY90" fmla="*/ 95644 h 831076"/>
                <a:gd name="connsiteX91" fmla="*/ 827407 w 1107111"/>
                <a:gd name="connsiteY91" fmla="*/ 237 h 831076"/>
                <a:gd name="connsiteX92" fmla="*/ 872390 w 1107111"/>
                <a:gd name="connsiteY92" fmla="*/ 18017 h 831076"/>
                <a:gd name="connsiteX93" fmla="*/ 963478 w 1107111"/>
                <a:gd name="connsiteY93" fmla="*/ 45837 h 831076"/>
                <a:gd name="connsiteX94" fmla="*/ 1017323 w 1107111"/>
                <a:gd name="connsiteY94" fmla="*/ 61542 h 831076"/>
                <a:gd name="connsiteX95" fmla="*/ 1062194 w 1107111"/>
                <a:gd name="connsiteY95" fmla="*/ 90259 h 831076"/>
                <a:gd name="connsiteX96" fmla="*/ 1107065 w 1107111"/>
                <a:gd name="connsiteY96" fmla="*/ 175515 h 831076"/>
                <a:gd name="connsiteX97" fmla="*/ 1103475 w 1107111"/>
                <a:gd name="connsiteY97" fmla="*/ 209168 h 831076"/>
                <a:gd name="connsiteX98" fmla="*/ 1044246 w 1107111"/>
                <a:gd name="connsiteY98" fmla="*/ 272436 h 831076"/>
                <a:gd name="connsiteX99" fmla="*/ 1049630 w 1107111"/>
                <a:gd name="connsiteY99" fmla="*/ 223078 h 831076"/>
                <a:gd name="connsiteX100" fmla="*/ 1016426 w 1107111"/>
                <a:gd name="connsiteY100" fmla="*/ 217693 h 831076"/>
                <a:gd name="connsiteX101" fmla="*/ 1006554 w 1107111"/>
                <a:gd name="connsiteY101" fmla="*/ 119425 h 831076"/>
                <a:gd name="connsiteX102" fmla="*/ 1011490 w 1107111"/>
                <a:gd name="connsiteY102" fmla="*/ 116733 h 831076"/>
                <a:gd name="connsiteX103" fmla="*/ 1020913 w 1107111"/>
                <a:gd name="connsiteY103" fmla="*/ 129745 h 831076"/>
                <a:gd name="connsiteX104" fmla="*/ 1090911 w 1107111"/>
                <a:gd name="connsiteY104" fmla="*/ 206476 h 831076"/>
                <a:gd name="connsiteX105" fmla="*/ 1048284 w 1107111"/>
                <a:gd name="connsiteY105" fmla="*/ 94298 h 831076"/>
                <a:gd name="connsiteX106" fmla="*/ 950017 w 1107111"/>
                <a:gd name="connsiteY106" fmla="*/ 54363 h 831076"/>
                <a:gd name="connsiteX107" fmla="*/ 932069 w 1107111"/>
                <a:gd name="connsiteY107" fmla="*/ 57503 h 831076"/>
                <a:gd name="connsiteX108" fmla="*/ 964824 w 1107111"/>
                <a:gd name="connsiteY108" fmla="*/ 84875 h 831076"/>
                <a:gd name="connsiteX109" fmla="*/ 819442 w 1107111"/>
                <a:gd name="connsiteY109" fmla="*/ 148591 h 831076"/>
                <a:gd name="connsiteX110" fmla="*/ 800148 w 1107111"/>
                <a:gd name="connsiteY110" fmla="*/ 143207 h 831076"/>
                <a:gd name="connsiteX111" fmla="*/ 720277 w 1107111"/>
                <a:gd name="connsiteY111" fmla="*/ 92503 h 831076"/>
                <a:gd name="connsiteX112" fmla="*/ 669125 w 1107111"/>
                <a:gd name="connsiteY112" fmla="*/ 88464 h 831076"/>
                <a:gd name="connsiteX113" fmla="*/ 664189 w 1107111"/>
                <a:gd name="connsiteY113" fmla="*/ 83977 h 831076"/>
                <a:gd name="connsiteX114" fmla="*/ 675855 w 1107111"/>
                <a:gd name="connsiteY114" fmla="*/ 65131 h 831076"/>
                <a:gd name="connsiteX115" fmla="*/ 780404 w 1107111"/>
                <a:gd name="connsiteY115" fmla="*/ 9043 h 831076"/>
                <a:gd name="connsiteX116" fmla="*/ 827407 w 1107111"/>
                <a:gd name="connsiteY116" fmla="*/ 237 h 831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1107111" h="831076">
                  <a:moveTo>
                    <a:pt x="112727" y="710822"/>
                  </a:moveTo>
                  <a:cubicBezTo>
                    <a:pt x="132023" y="714412"/>
                    <a:pt x="150868" y="718001"/>
                    <a:pt x="169265" y="721591"/>
                  </a:cubicBezTo>
                  <a:cubicBezTo>
                    <a:pt x="169265" y="756143"/>
                    <a:pt x="169265" y="789796"/>
                    <a:pt x="169265" y="824795"/>
                  </a:cubicBezTo>
                  <a:cubicBezTo>
                    <a:pt x="149073" y="824795"/>
                    <a:pt x="131574" y="824795"/>
                    <a:pt x="112727" y="824795"/>
                  </a:cubicBezTo>
                  <a:cubicBezTo>
                    <a:pt x="112727" y="787103"/>
                    <a:pt x="112727" y="749861"/>
                    <a:pt x="112727" y="710822"/>
                  </a:cubicBezTo>
                  <a:close/>
                  <a:moveTo>
                    <a:pt x="53946" y="679861"/>
                  </a:moveTo>
                  <a:cubicBezTo>
                    <a:pt x="67408" y="689284"/>
                    <a:pt x="78626" y="696912"/>
                    <a:pt x="89395" y="705437"/>
                  </a:cubicBezTo>
                  <a:cubicBezTo>
                    <a:pt x="92984" y="708578"/>
                    <a:pt x="96574" y="713963"/>
                    <a:pt x="96574" y="718001"/>
                  </a:cubicBezTo>
                  <a:cubicBezTo>
                    <a:pt x="97471" y="751206"/>
                    <a:pt x="97023" y="783961"/>
                    <a:pt x="97023" y="818063"/>
                  </a:cubicBezTo>
                  <a:cubicBezTo>
                    <a:pt x="51702" y="791589"/>
                    <a:pt x="44972" y="769603"/>
                    <a:pt x="53946" y="679861"/>
                  </a:cubicBezTo>
                  <a:close/>
                  <a:moveTo>
                    <a:pt x="5934" y="436661"/>
                  </a:moveTo>
                  <a:cubicBezTo>
                    <a:pt x="47215" y="464032"/>
                    <a:pt x="86701" y="490057"/>
                    <a:pt x="125739" y="516531"/>
                  </a:cubicBezTo>
                  <a:cubicBezTo>
                    <a:pt x="128880" y="518775"/>
                    <a:pt x="131572" y="524608"/>
                    <a:pt x="131572" y="528646"/>
                  </a:cubicBezTo>
                  <a:cubicBezTo>
                    <a:pt x="132021" y="584735"/>
                    <a:pt x="132021" y="641273"/>
                    <a:pt x="132021" y="697810"/>
                  </a:cubicBezTo>
                  <a:cubicBezTo>
                    <a:pt x="129329" y="700054"/>
                    <a:pt x="127085" y="702746"/>
                    <a:pt x="124393" y="704989"/>
                  </a:cubicBezTo>
                  <a:cubicBezTo>
                    <a:pt x="102406" y="691528"/>
                    <a:pt x="78176" y="680310"/>
                    <a:pt x="59330" y="663708"/>
                  </a:cubicBezTo>
                  <a:cubicBezTo>
                    <a:pt x="50805" y="656529"/>
                    <a:pt x="49459" y="637683"/>
                    <a:pt x="50356" y="624221"/>
                  </a:cubicBezTo>
                  <a:cubicBezTo>
                    <a:pt x="51702" y="601337"/>
                    <a:pt x="45420" y="585183"/>
                    <a:pt x="23434" y="576658"/>
                  </a:cubicBezTo>
                  <a:cubicBezTo>
                    <a:pt x="2344" y="569030"/>
                    <a:pt x="-1694" y="553325"/>
                    <a:pt x="550" y="532684"/>
                  </a:cubicBezTo>
                  <a:cubicBezTo>
                    <a:pt x="3691" y="502172"/>
                    <a:pt x="4139" y="471660"/>
                    <a:pt x="5934" y="436661"/>
                  </a:cubicBezTo>
                  <a:close/>
                  <a:moveTo>
                    <a:pt x="1102577" y="267947"/>
                  </a:moveTo>
                  <a:cubicBezTo>
                    <a:pt x="1102577" y="297562"/>
                    <a:pt x="1103026" y="325830"/>
                    <a:pt x="1102128" y="353650"/>
                  </a:cubicBezTo>
                  <a:cubicBezTo>
                    <a:pt x="1102128" y="358137"/>
                    <a:pt x="1097192" y="363522"/>
                    <a:pt x="1093603" y="367111"/>
                  </a:cubicBezTo>
                  <a:cubicBezTo>
                    <a:pt x="1074308" y="385509"/>
                    <a:pt x="1047386" y="396277"/>
                    <a:pt x="1037514" y="424995"/>
                  </a:cubicBezTo>
                  <a:cubicBezTo>
                    <a:pt x="1035719" y="429931"/>
                    <a:pt x="1017322" y="431725"/>
                    <a:pt x="1007002" y="430379"/>
                  </a:cubicBezTo>
                  <a:cubicBezTo>
                    <a:pt x="978733" y="426790"/>
                    <a:pt x="973349" y="429482"/>
                    <a:pt x="967067" y="456853"/>
                  </a:cubicBezTo>
                  <a:cubicBezTo>
                    <a:pt x="963477" y="472558"/>
                    <a:pt x="953606" y="477942"/>
                    <a:pt x="938350" y="473904"/>
                  </a:cubicBezTo>
                  <a:cubicBezTo>
                    <a:pt x="929375" y="471660"/>
                    <a:pt x="920401" y="467622"/>
                    <a:pt x="912325" y="468968"/>
                  </a:cubicBezTo>
                  <a:cubicBezTo>
                    <a:pt x="904248" y="470314"/>
                    <a:pt x="893030" y="476148"/>
                    <a:pt x="890338" y="482878"/>
                  </a:cubicBezTo>
                  <a:cubicBezTo>
                    <a:pt x="873287" y="521916"/>
                    <a:pt x="874184" y="521916"/>
                    <a:pt x="841429" y="504416"/>
                  </a:cubicBezTo>
                  <a:cubicBezTo>
                    <a:pt x="824827" y="516083"/>
                    <a:pt x="811365" y="527749"/>
                    <a:pt x="796109" y="535377"/>
                  </a:cubicBezTo>
                  <a:cubicBezTo>
                    <a:pt x="684381" y="590119"/>
                    <a:pt x="572653" y="644413"/>
                    <a:pt x="460924" y="698708"/>
                  </a:cubicBezTo>
                  <a:cubicBezTo>
                    <a:pt x="452399" y="702746"/>
                    <a:pt x="443874" y="705887"/>
                    <a:pt x="434002" y="709925"/>
                  </a:cubicBezTo>
                  <a:cubicBezTo>
                    <a:pt x="433104" y="693323"/>
                    <a:pt x="432207" y="679862"/>
                    <a:pt x="431758" y="666400"/>
                  </a:cubicBezTo>
                  <a:cubicBezTo>
                    <a:pt x="429515" y="665502"/>
                    <a:pt x="427271" y="664156"/>
                    <a:pt x="425028" y="663259"/>
                  </a:cubicBezTo>
                  <a:cubicBezTo>
                    <a:pt x="420989" y="670438"/>
                    <a:pt x="415156" y="676720"/>
                    <a:pt x="412913" y="683900"/>
                  </a:cubicBezTo>
                  <a:cubicBezTo>
                    <a:pt x="409772" y="693772"/>
                    <a:pt x="410220" y="704541"/>
                    <a:pt x="407977" y="714861"/>
                  </a:cubicBezTo>
                  <a:cubicBezTo>
                    <a:pt x="402592" y="739091"/>
                    <a:pt x="385542" y="749860"/>
                    <a:pt x="363555" y="739989"/>
                  </a:cubicBezTo>
                  <a:cubicBezTo>
                    <a:pt x="347850" y="732809"/>
                    <a:pt x="340671" y="739091"/>
                    <a:pt x="335735" y="751655"/>
                  </a:cubicBezTo>
                  <a:cubicBezTo>
                    <a:pt x="325863" y="775885"/>
                    <a:pt x="308812" y="784860"/>
                    <a:pt x="283685" y="778129"/>
                  </a:cubicBezTo>
                  <a:cubicBezTo>
                    <a:pt x="267083" y="773642"/>
                    <a:pt x="258108" y="780372"/>
                    <a:pt x="250032" y="796077"/>
                  </a:cubicBezTo>
                  <a:cubicBezTo>
                    <a:pt x="244199" y="807295"/>
                    <a:pt x="231186" y="814923"/>
                    <a:pt x="218173" y="827487"/>
                  </a:cubicBezTo>
                  <a:cubicBezTo>
                    <a:pt x="211892" y="811333"/>
                    <a:pt x="208302" y="801910"/>
                    <a:pt x="202469" y="787103"/>
                  </a:cubicBezTo>
                  <a:cubicBezTo>
                    <a:pt x="198879" y="805051"/>
                    <a:pt x="196635" y="818064"/>
                    <a:pt x="193943" y="831076"/>
                  </a:cubicBezTo>
                  <a:cubicBezTo>
                    <a:pt x="191251" y="830628"/>
                    <a:pt x="189007" y="830628"/>
                    <a:pt x="186315" y="830179"/>
                  </a:cubicBezTo>
                  <a:cubicBezTo>
                    <a:pt x="186315" y="793834"/>
                    <a:pt x="185867" y="757937"/>
                    <a:pt x="186764" y="721592"/>
                  </a:cubicBezTo>
                  <a:cubicBezTo>
                    <a:pt x="186764" y="718451"/>
                    <a:pt x="194392" y="713964"/>
                    <a:pt x="199328" y="711720"/>
                  </a:cubicBezTo>
                  <a:cubicBezTo>
                    <a:pt x="495924" y="564543"/>
                    <a:pt x="792968" y="417815"/>
                    <a:pt x="1090013" y="271088"/>
                  </a:cubicBezTo>
                  <a:cubicBezTo>
                    <a:pt x="1092257" y="270191"/>
                    <a:pt x="1094500" y="270191"/>
                    <a:pt x="1102577" y="267947"/>
                  </a:cubicBezTo>
                  <a:close/>
                  <a:moveTo>
                    <a:pt x="813609" y="195705"/>
                  </a:moveTo>
                  <a:cubicBezTo>
                    <a:pt x="813609" y="238781"/>
                    <a:pt x="814057" y="279165"/>
                    <a:pt x="813160" y="319100"/>
                  </a:cubicBezTo>
                  <a:cubicBezTo>
                    <a:pt x="813160" y="324484"/>
                    <a:pt x="808224" y="331664"/>
                    <a:pt x="803737" y="333907"/>
                  </a:cubicBezTo>
                  <a:cubicBezTo>
                    <a:pt x="727008" y="372946"/>
                    <a:pt x="649830" y="411535"/>
                    <a:pt x="568614" y="451918"/>
                  </a:cubicBezTo>
                  <a:cubicBezTo>
                    <a:pt x="568614" y="407496"/>
                    <a:pt x="568165" y="368010"/>
                    <a:pt x="569063" y="328523"/>
                  </a:cubicBezTo>
                  <a:cubicBezTo>
                    <a:pt x="569063" y="322689"/>
                    <a:pt x="573101" y="313715"/>
                    <a:pt x="578037" y="311472"/>
                  </a:cubicBezTo>
                  <a:cubicBezTo>
                    <a:pt x="655663" y="272883"/>
                    <a:pt x="734187" y="235191"/>
                    <a:pt x="813609" y="195705"/>
                  </a:cubicBezTo>
                  <a:close/>
                  <a:moveTo>
                    <a:pt x="992644" y="154424"/>
                  </a:moveTo>
                  <a:cubicBezTo>
                    <a:pt x="995785" y="181795"/>
                    <a:pt x="998477" y="206923"/>
                    <a:pt x="1001169" y="233845"/>
                  </a:cubicBezTo>
                  <a:cubicBezTo>
                    <a:pt x="1011490" y="234294"/>
                    <a:pt x="1021361" y="235191"/>
                    <a:pt x="1031233" y="235640"/>
                  </a:cubicBezTo>
                  <a:cubicBezTo>
                    <a:pt x="1035720" y="278716"/>
                    <a:pt x="1035720" y="278716"/>
                    <a:pt x="998477" y="297113"/>
                  </a:cubicBezTo>
                  <a:cubicBezTo>
                    <a:pt x="730150" y="430828"/>
                    <a:pt x="461821" y="564095"/>
                    <a:pt x="193494" y="697362"/>
                  </a:cubicBezTo>
                  <a:cubicBezTo>
                    <a:pt x="180033" y="703644"/>
                    <a:pt x="164328" y="704541"/>
                    <a:pt x="145482" y="709028"/>
                  </a:cubicBezTo>
                  <a:cubicBezTo>
                    <a:pt x="145482" y="645311"/>
                    <a:pt x="145033" y="588326"/>
                    <a:pt x="145931" y="530890"/>
                  </a:cubicBezTo>
                  <a:cubicBezTo>
                    <a:pt x="145931" y="525954"/>
                    <a:pt x="151315" y="519224"/>
                    <a:pt x="155802" y="516980"/>
                  </a:cubicBezTo>
                  <a:cubicBezTo>
                    <a:pt x="287274" y="452815"/>
                    <a:pt x="418745" y="389098"/>
                    <a:pt x="550217" y="325382"/>
                  </a:cubicBezTo>
                  <a:cubicBezTo>
                    <a:pt x="551114" y="324933"/>
                    <a:pt x="552011" y="325382"/>
                    <a:pt x="554704" y="326279"/>
                  </a:cubicBezTo>
                  <a:cubicBezTo>
                    <a:pt x="554704" y="373842"/>
                    <a:pt x="554704" y="422303"/>
                    <a:pt x="554704" y="473455"/>
                  </a:cubicBezTo>
                  <a:cubicBezTo>
                    <a:pt x="563678" y="469417"/>
                    <a:pt x="569960" y="466725"/>
                    <a:pt x="576242" y="463584"/>
                  </a:cubicBezTo>
                  <a:cubicBezTo>
                    <a:pt x="653420" y="424995"/>
                    <a:pt x="730598" y="385957"/>
                    <a:pt x="808225" y="347817"/>
                  </a:cubicBezTo>
                  <a:cubicBezTo>
                    <a:pt x="821686" y="341086"/>
                    <a:pt x="827071" y="333458"/>
                    <a:pt x="827071" y="319100"/>
                  </a:cubicBezTo>
                  <a:cubicBezTo>
                    <a:pt x="827071" y="290831"/>
                    <a:pt x="821237" y="257178"/>
                    <a:pt x="834250" y="236538"/>
                  </a:cubicBezTo>
                  <a:cubicBezTo>
                    <a:pt x="846814" y="216794"/>
                    <a:pt x="880467" y="210064"/>
                    <a:pt x="905146" y="197949"/>
                  </a:cubicBezTo>
                  <a:cubicBezTo>
                    <a:pt x="933414" y="184039"/>
                    <a:pt x="961234" y="170129"/>
                    <a:pt x="992644" y="154424"/>
                  </a:cubicBezTo>
                  <a:close/>
                  <a:moveTo>
                    <a:pt x="977669" y="100859"/>
                  </a:moveTo>
                  <a:cubicBezTo>
                    <a:pt x="982660" y="101701"/>
                    <a:pt x="986811" y="103047"/>
                    <a:pt x="986811" y="103720"/>
                  </a:cubicBezTo>
                  <a:cubicBezTo>
                    <a:pt x="986811" y="116732"/>
                    <a:pt x="989055" y="137822"/>
                    <a:pt x="982324" y="141860"/>
                  </a:cubicBezTo>
                  <a:cubicBezTo>
                    <a:pt x="933415" y="169680"/>
                    <a:pt x="882710" y="193910"/>
                    <a:pt x="831557" y="219935"/>
                  </a:cubicBezTo>
                  <a:cubicBezTo>
                    <a:pt x="828865" y="201090"/>
                    <a:pt x="826173" y="184039"/>
                    <a:pt x="822583" y="162949"/>
                  </a:cubicBezTo>
                  <a:cubicBezTo>
                    <a:pt x="845916" y="152629"/>
                    <a:pt x="871043" y="140963"/>
                    <a:pt x="896620" y="129745"/>
                  </a:cubicBezTo>
                  <a:cubicBezTo>
                    <a:pt x="919056" y="119873"/>
                    <a:pt x="940594" y="109553"/>
                    <a:pt x="963478" y="101028"/>
                  </a:cubicBezTo>
                  <a:cubicBezTo>
                    <a:pt x="966843" y="99681"/>
                    <a:pt x="972677" y="100018"/>
                    <a:pt x="977669" y="100859"/>
                  </a:cubicBezTo>
                  <a:close/>
                  <a:moveTo>
                    <a:pt x="689933" y="95644"/>
                  </a:moveTo>
                  <a:cubicBezTo>
                    <a:pt x="696159" y="95307"/>
                    <a:pt x="702553" y="96989"/>
                    <a:pt x="709508" y="101925"/>
                  </a:cubicBezTo>
                  <a:cubicBezTo>
                    <a:pt x="737328" y="121668"/>
                    <a:pt x="766943" y="138719"/>
                    <a:pt x="795211" y="157116"/>
                  </a:cubicBezTo>
                  <a:cubicBezTo>
                    <a:pt x="815852" y="170578"/>
                    <a:pt x="815403" y="180449"/>
                    <a:pt x="793865" y="190769"/>
                  </a:cubicBezTo>
                  <a:cubicBezTo>
                    <a:pt x="581178" y="294421"/>
                    <a:pt x="368490" y="398073"/>
                    <a:pt x="155803" y="501275"/>
                  </a:cubicBezTo>
                  <a:cubicBezTo>
                    <a:pt x="149072" y="504416"/>
                    <a:pt x="137405" y="506660"/>
                    <a:pt x="131572" y="503519"/>
                  </a:cubicBezTo>
                  <a:cubicBezTo>
                    <a:pt x="93432" y="479289"/>
                    <a:pt x="56189" y="453712"/>
                    <a:pt x="15357" y="426790"/>
                  </a:cubicBezTo>
                  <a:cubicBezTo>
                    <a:pt x="189904" y="340638"/>
                    <a:pt x="360862" y="256730"/>
                    <a:pt x="531371" y="172372"/>
                  </a:cubicBezTo>
                  <a:cubicBezTo>
                    <a:pt x="578037" y="149488"/>
                    <a:pt x="624702" y="124809"/>
                    <a:pt x="671368" y="101477"/>
                  </a:cubicBezTo>
                  <a:cubicBezTo>
                    <a:pt x="677650" y="98336"/>
                    <a:pt x="683707" y="95980"/>
                    <a:pt x="689933" y="95644"/>
                  </a:cubicBezTo>
                  <a:close/>
                  <a:moveTo>
                    <a:pt x="827407" y="237"/>
                  </a:moveTo>
                  <a:cubicBezTo>
                    <a:pt x="843112" y="1415"/>
                    <a:pt x="858480" y="7023"/>
                    <a:pt x="872390" y="18017"/>
                  </a:cubicBezTo>
                  <a:cubicBezTo>
                    <a:pt x="899762" y="39555"/>
                    <a:pt x="928030" y="48529"/>
                    <a:pt x="963478" y="45837"/>
                  </a:cubicBezTo>
                  <a:cubicBezTo>
                    <a:pt x="980978" y="44491"/>
                    <a:pt x="1000272" y="53914"/>
                    <a:pt x="1017323" y="61542"/>
                  </a:cubicBezTo>
                  <a:cubicBezTo>
                    <a:pt x="1033477" y="68721"/>
                    <a:pt x="1046938" y="81734"/>
                    <a:pt x="1062194" y="90259"/>
                  </a:cubicBezTo>
                  <a:cubicBezTo>
                    <a:pt x="1095847" y="109105"/>
                    <a:pt x="1107962" y="138720"/>
                    <a:pt x="1107065" y="175515"/>
                  </a:cubicBezTo>
                  <a:cubicBezTo>
                    <a:pt x="1106616" y="186732"/>
                    <a:pt x="1104821" y="197950"/>
                    <a:pt x="1103475" y="209168"/>
                  </a:cubicBezTo>
                  <a:cubicBezTo>
                    <a:pt x="1097193" y="258974"/>
                    <a:pt x="1097193" y="258974"/>
                    <a:pt x="1044246" y="272436"/>
                  </a:cubicBezTo>
                  <a:cubicBezTo>
                    <a:pt x="1046040" y="256282"/>
                    <a:pt x="1047835" y="240577"/>
                    <a:pt x="1049630" y="223078"/>
                  </a:cubicBezTo>
                  <a:cubicBezTo>
                    <a:pt x="1038413" y="221283"/>
                    <a:pt x="1028541" y="219488"/>
                    <a:pt x="1016426" y="217693"/>
                  </a:cubicBezTo>
                  <a:cubicBezTo>
                    <a:pt x="1013285" y="184489"/>
                    <a:pt x="1009695" y="152181"/>
                    <a:pt x="1006554" y="119425"/>
                  </a:cubicBezTo>
                  <a:cubicBezTo>
                    <a:pt x="1008349" y="118528"/>
                    <a:pt x="1009695" y="117630"/>
                    <a:pt x="1011490" y="116733"/>
                  </a:cubicBezTo>
                  <a:cubicBezTo>
                    <a:pt x="1014631" y="120771"/>
                    <a:pt x="1019567" y="124810"/>
                    <a:pt x="1020913" y="129745"/>
                  </a:cubicBezTo>
                  <a:cubicBezTo>
                    <a:pt x="1035720" y="182694"/>
                    <a:pt x="1035720" y="182694"/>
                    <a:pt x="1090911" y="206476"/>
                  </a:cubicBezTo>
                  <a:cubicBezTo>
                    <a:pt x="1104373" y="148142"/>
                    <a:pt x="1095847" y="125258"/>
                    <a:pt x="1048284" y="94298"/>
                  </a:cubicBezTo>
                  <a:cubicBezTo>
                    <a:pt x="1018221" y="75003"/>
                    <a:pt x="990849" y="48081"/>
                    <a:pt x="950017" y="54363"/>
                  </a:cubicBezTo>
                  <a:cubicBezTo>
                    <a:pt x="945530" y="55260"/>
                    <a:pt x="941043" y="56157"/>
                    <a:pt x="932069" y="57503"/>
                  </a:cubicBezTo>
                  <a:cubicBezTo>
                    <a:pt x="944184" y="67824"/>
                    <a:pt x="953158" y="75003"/>
                    <a:pt x="964824" y="84875"/>
                  </a:cubicBezTo>
                  <a:cubicBezTo>
                    <a:pt x="915018" y="106861"/>
                    <a:pt x="867454" y="128399"/>
                    <a:pt x="819442" y="148591"/>
                  </a:cubicBezTo>
                  <a:cubicBezTo>
                    <a:pt x="814506" y="150835"/>
                    <a:pt x="805532" y="146796"/>
                    <a:pt x="800148" y="143207"/>
                  </a:cubicBezTo>
                  <a:cubicBezTo>
                    <a:pt x="773225" y="127053"/>
                    <a:pt x="745854" y="110900"/>
                    <a:pt x="720277" y="92503"/>
                  </a:cubicBezTo>
                  <a:cubicBezTo>
                    <a:pt x="703227" y="80836"/>
                    <a:pt x="687971" y="75900"/>
                    <a:pt x="669125" y="88464"/>
                  </a:cubicBezTo>
                  <a:cubicBezTo>
                    <a:pt x="667330" y="86669"/>
                    <a:pt x="665984" y="85323"/>
                    <a:pt x="664189" y="83977"/>
                  </a:cubicBezTo>
                  <a:cubicBezTo>
                    <a:pt x="667779" y="77695"/>
                    <a:pt x="670022" y="68272"/>
                    <a:pt x="675855" y="65131"/>
                  </a:cubicBezTo>
                  <a:cubicBezTo>
                    <a:pt x="710406" y="45388"/>
                    <a:pt x="744508" y="25196"/>
                    <a:pt x="780404" y="9043"/>
                  </a:cubicBezTo>
                  <a:cubicBezTo>
                    <a:pt x="795661" y="2312"/>
                    <a:pt x="811702" y="-941"/>
                    <a:pt x="827407" y="237"/>
                  </a:cubicBezTo>
                  <a:close/>
                </a:path>
              </a:pathLst>
            </a:custGeom>
            <a:grpFill/>
            <a:ln w="4485" cap="flat">
              <a:noFill/>
              <a:prstDash val="solid"/>
              <a:miter/>
            </a:ln>
          </p:spPr>
          <p:txBody>
            <a:bodyPr rtlCol="0" anchor="ctr"/>
            <a:lstStyle/>
            <a:p>
              <a:endParaRPr lang="en-US"/>
            </a:p>
          </p:txBody>
        </p:sp>
      </p:grpSp>
      <p:grpSp>
        <p:nvGrpSpPr>
          <p:cNvPr id="41" name="Group 40">
            <a:extLst>
              <a:ext uri="{FF2B5EF4-FFF2-40B4-BE49-F238E27FC236}">
                <a16:creationId xmlns:a16="http://schemas.microsoft.com/office/drawing/2014/main" id="{A14CC043-F7C1-4511-94B8-7065C4A6EA60}"/>
              </a:ext>
            </a:extLst>
          </p:cNvPr>
          <p:cNvGrpSpPr/>
          <p:nvPr/>
        </p:nvGrpSpPr>
        <p:grpSpPr>
          <a:xfrm rot="245361">
            <a:off x="4240669" y="3500096"/>
            <a:ext cx="1388096" cy="1042473"/>
            <a:chOff x="9649631" y="5226031"/>
            <a:chExt cx="1850764" cy="1389940"/>
          </a:xfrm>
          <a:solidFill>
            <a:schemeClr val="accent2"/>
          </a:solidFill>
        </p:grpSpPr>
        <p:sp>
          <p:nvSpPr>
            <p:cNvPr id="42" name="Freeform: Shape 41">
              <a:extLst>
                <a:ext uri="{FF2B5EF4-FFF2-40B4-BE49-F238E27FC236}">
                  <a16:creationId xmlns:a16="http://schemas.microsoft.com/office/drawing/2014/main" id="{6464B4EB-4DB2-4636-9DA2-ED78BD91E385}"/>
                </a:ext>
              </a:extLst>
            </p:cNvPr>
            <p:cNvSpPr/>
            <p:nvPr/>
          </p:nvSpPr>
          <p:spPr>
            <a:xfrm>
              <a:off x="10015172" y="5226031"/>
              <a:ext cx="1485223" cy="1373046"/>
            </a:xfrm>
            <a:custGeom>
              <a:avLst/>
              <a:gdLst>
                <a:gd name="connsiteX0" fmla="*/ 1477595 w 1485223"/>
                <a:gd name="connsiteY0" fmla="*/ 38433 h 1373046"/>
                <a:gd name="connsiteX1" fmla="*/ 1433622 w 1485223"/>
                <a:gd name="connsiteY1" fmla="*/ 1190 h 1373046"/>
                <a:gd name="connsiteX2" fmla="*/ 1261767 w 1485223"/>
                <a:gd name="connsiteY2" fmla="*/ 29459 h 1373046"/>
                <a:gd name="connsiteX3" fmla="*/ 1363175 w 1485223"/>
                <a:gd name="connsiteY3" fmla="*/ 29907 h 1373046"/>
                <a:gd name="connsiteX4" fmla="*/ 1451122 w 1485223"/>
                <a:gd name="connsiteY4" fmla="*/ 96765 h 1373046"/>
                <a:gd name="connsiteX5" fmla="*/ 1478942 w 1485223"/>
                <a:gd name="connsiteY5" fmla="*/ 196378 h 1373046"/>
                <a:gd name="connsiteX6" fmla="*/ 1464583 w 1485223"/>
                <a:gd name="connsiteY6" fmla="*/ 231826 h 1373046"/>
                <a:gd name="connsiteX7" fmla="*/ 616973 w 1485223"/>
                <a:gd name="connsiteY7" fmla="*/ 823671 h 1373046"/>
                <a:gd name="connsiteX8" fmla="*/ 15256 w 1485223"/>
                <a:gd name="connsiteY8" fmla="*/ 1244560 h 1373046"/>
                <a:gd name="connsiteX9" fmla="*/ 0 w 1485223"/>
                <a:gd name="connsiteY9" fmla="*/ 1262059 h 1373046"/>
                <a:gd name="connsiteX10" fmla="*/ 3141 w 1485223"/>
                <a:gd name="connsiteY10" fmla="*/ 1376480 h 1373046"/>
                <a:gd name="connsiteX11" fmla="*/ 26922 w 1485223"/>
                <a:gd name="connsiteY11" fmla="*/ 1360775 h 1373046"/>
                <a:gd name="connsiteX12" fmla="*/ 652870 w 1485223"/>
                <a:gd name="connsiteY12" fmla="*/ 920593 h 1373046"/>
                <a:gd name="connsiteX13" fmla="*/ 1441250 w 1485223"/>
                <a:gd name="connsiteY13" fmla="*/ 361054 h 1373046"/>
                <a:gd name="connsiteX14" fmla="*/ 1485223 w 1485223"/>
                <a:gd name="connsiteY14" fmla="*/ 284773 h 1373046"/>
                <a:gd name="connsiteX15" fmla="*/ 1477595 w 1485223"/>
                <a:gd name="connsiteY15" fmla="*/ 38433 h 1373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5223" h="1373046">
                  <a:moveTo>
                    <a:pt x="1477595" y="38433"/>
                  </a:moveTo>
                  <a:cubicBezTo>
                    <a:pt x="1476698" y="16895"/>
                    <a:pt x="1457852" y="3882"/>
                    <a:pt x="1433622" y="1190"/>
                  </a:cubicBezTo>
                  <a:cubicBezTo>
                    <a:pt x="1373944" y="-4643"/>
                    <a:pt x="1317407" y="11959"/>
                    <a:pt x="1261767" y="29459"/>
                  </a:cubicBezTo>
                  <a:cubicBezTo>
                    <a:pt x="1295868" y="29459"/>
                    <a:pt x="1329970" y="26766"/>
                    <a:pt x="1363175" y="29907"/>
                  </a:cubicBezTo>
                  <a:cubicBezTo>
                    <a:pt x="1404905" y="33946"/>
                    <a:pt x="1436314" y="57278"/>
                    <a:pt x="1451122" y="96765"/>
                  </a:cubicBezTo>
                  <a:cubicBezTo>
                    <a:pt x="1463237" y="129072"/>
                    <a:pt x="1469518" y="163173"/>
                    <a:pt x="1478942" y="196378"/>
                  </a:cubicBezTo>
                  <a:cubicBezTo>
                    <a:pt x="1483877" y="212980"/>
                    <a:pt x="1478493" y="221954"/>
                    <a:pt x="1464583" y="231826"/>
                  </a:cubicBezTo>
                  <a:cubicBezTo>
                    <a:pt x="1181897" y="428809"/>
                    <a:pt x="899659" y="626240"/>
                    <a:pt x="616973" y="823671"/>
                  </a:cubicBezTo>
                  <a:cubicBezTo>
                    <a:pt x="416401" y="963668"/>
                    <a:pt x="215829" y="1104114"/>
                    <a:pt x="15256" y="1244560"/>
                  </a:cubicBezTo>
                  <a:cubicBezTo>
                    <a:pt x="8974" y="1249047"/>
                    <a:pt x="449" y="1256226"/>
                    <a:pt x="0" y="1262059"/>
                  </a:cubicBezTo>
                  <a:cubicBezTo>
                    <a:pt x="0" y="1299302"/>
                    <a:pt x="1795" y="1336096"/>
                    <a:pt x="3141" y="1376480"/>
                  </a:cubicBezTo>
                  <a:cubicBezTo>
                    <a:pt x="13461" y="1369749"/>
                    <a:pt x="20192" y="1365262"/>
                    <a:pt x="26922" y="1360775"/>
                  </a:cubicBezTo>
                  <a:cubicBezTo>
                    <a:pt x="235572" y="1214047"/>
                    <a:pt x="444670" y="1068217"/>
                    <a:pt x="652870" y="920593"/>
                  </a:cubicBezTo>
                  <a:cubicBezTo>
                    <a:pt x="915813" y="734379"/>
                    <a:pt x="1178307" y="547267"/>
                    <a:pt x="1441250" y="361054"/>
                  </a:cubicBezTo>
                  <a:cubicBezTo>
                    <a:pt x="1468621" y="341759"/>
                    <a:pt x="1485223" y="316183"/>
                    <a:pt x="1485223" y="284773"/>
                  </a:cubicBezTo>
                  <a:cubicBezTo>
                    <a:pt x="1485672" y="203108"/>
                    <a:pt x="1482082" y="120546"/>
                    <a:pt x="1477595" y="38433"/>
                  </a:cubicBezTo>
                  <a:close/>
                </a:path>
              </a:pathLst>
            </a:custGeom>
            <a:grpFill/>
            <a:ln w="448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6837AD4F-DF6E-4180-BED6-6C774A43C6C2}"/>
                </a:ext>
              </a:extLst>
            </p:cNvPr>
            <p:cNvSpPr/>
            <p:nvPr/>
          </p:nvSpPr>
          <p:spPr>
            <a:xfrm>
              <a:off x="9777357" y="6050775"/>
              <a:ext cx="480117" cy="278199"/>
            </a:xfrm>
            <a:custGeom>
              <a:avLst/>
              <a:gdLst>
                <a:gd name="connsiteX0" fmla="*/ 239610 w 480117"/>
                <a:gd name="connsiteY0" fmla="*/ 275780 h 278198"/>
                <a:gd name="connsiteX1" fmla="*/ 429414 w 480117"/>
                <a:gd name="connsiteY1" fmla="*/ 155975 h 278198"/>
                <a:gd name="connsiteX2" fmla="*/ 484156 w 480117"/>
                <a:gd name="connsiteY2" fmla="*/ 121425 h 278198"/>
                <a:gd name="connsiteX3" fmla="*/ 474733 w 480117"/>
                <a:gd name="connsiteY3" fmla="*/ 114245 h 278198"/>
                <a:gd name="connsiteX4" fmla="*/ 271020 w 480117"/>
                <a:gd name="connsiteY4" fmla="*/ 1620 h 278198"/>
                <a:gd name="connsiteX5" fmla="*/ 247687 w 480117"/>
                <a:gd name="connsiteY5" fmla="*/ 3863 h 278198"/>
                <a:gd name="connsiteX6" fmla="*/ 100062 w 480117"/>
                <a:gd name="connsiteY6" fmla="*/ 97194 h 278198"/>
                <a:gd name="connsiteX7" fmla="*/ 0 w 480117"/>
                <a:gd name="connsiteY7" fmla="*/ 160911 h 278198"/>
                <a:gd name="connsiteX8" fmla="*/ 219418 w 480117"/>
                <a:gd name="connsiteY8" fmla="*/ 279819 h 278198"/>
                <a:gd name="connsiteX9" fmla="*/ 239610 w 480117"/>
                <a:gd name="connsiteY9" fmla="*/ 275780 h 278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117" h="278198">
                  <a:moveTo>
                    <a:pt x="239610" y="275780"/>
                  </a:moveTo>
                  <a:cubicBezTo>
                    <a:pt x="303327" y="236294"/>
                    <a:pt x="366146" y="195910"/>
                    <a:pt x="429414" y="155975"/>
                  </a:cubicBezTo>
                  <a:cubicBezTo>
                    <a:pt x="446913" y="144757"/>
                    <a:pt x="464413" y="133989"/>
                    <a:pt x="484156" y="121425"/>
                  </a:cubicBezTo>
                  <a:cubicBezTo>
                    <a:pt x="479220" y="117386"/>
                    <a:pt x="476976" y="115591"/>
                    <a:pt x="474733" y="114245"/>
                  </a:cubicBezTo>
                  <a:cubicBezTo>
                    <a:pt x="406978" y="76554"/>
                    <a:pt x="339223" y="38414"/>
                    <a:pt x="271020" y="1620"/>
                  </a:cubicBezTo>
                  <a:cubicBezTo>
                    <a:pt x="265187" y="-1521"/>
                    <a:pt x="253520" y="274"/>
                    <a:pt x="247687" y="3863"/>
                  </a:cubicBezTo>
                  <a:cubicBezTo>
                    <a:pt x="197880" y="34375"/>
                    <a:pt x="148971" y="65785"/>
                    <a:pt x="100062" y="97194"/>
                  </a:cubicBezTo>
                  <a:cubicBezTo>
                    <a:pt x="67306" y="117835"/>
                    <a:pt x="34999" y="138924"/>
                    <a:pt x="0" y="160911"/>
                  </a:cubicBezTo>
                  <a:cubicBezTo>
                    <a:pt x="74486" y="201743"/>
                    <a:pt x="146728" y="241230"/>
                    <a:pt x="219418" y="279819"/>
                  </a:cubicBezTo>
                  <a:cubicBezTo>
                    <a:pt x="224803" y="282062"/>
                    <a:pt x="234226" y="278921"/>
                    <a:pt x="239610" y="275780"/>
                  </a:cubicBezTo>
                  <a:close/>
                </a:path>
              </a:pathLst>
            </a:custGeom>
            <a:grpFill/>
            <a:ln w="448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C7913AB-87F2-4198-B945-109706B040E6}"/>
                </a:ext>
              </a:extLst>
            </p:cNvPr>
            <p:cNvSpPr/>
            <p:nvPr/>
          </p:nvSpPr>
          <p:spPr>
            <a:xfrm>
              <a:off x="9649631" y="6357067"/>
              <a:ext cx="264738" cy="255764"/>
            </a:xfrm>
            <a:custGeom>
              <a:avLst/>
              <a:gdLst>
                <a:gd name="connsiteX0" fmla="*/ 249326 w 264737"/>
                <a:gd name="connsiteY0" fmla="*/ 125638 h 255763"/>
                <a:gd name="connsiteX1" fmla="*/ 16895 w 264737"/>
                <a:gd name="connsiteY1" fmla="*/ 6731 h 255763"/>
                <a:gd name="connsiteX2" fmla="*/ 293 w 264737"/>
                <a:gd name="connsiteY2" fmla="*/ 0 h 255763"/>
                <a:gd name="connsiteX3" fmla="*/ 742 w 264737"/>
                <a:gd name="connsiteY3" fmla="*/ 72242 h 255763"/>
                <a:gd name="connsiteX4" fmla="*/ 46061 w 264737"/>
                <a:gd name="connsiteY4" fmla="*/ 145830 h 255763"/>
                <a:gd name="connsiteX5" fmla="*/ 239454 w 264737"/>
                <a:gd name="connsiteY5" fmla="*/ 245443 h 255763"/>
                <a:gd name="connsiteX6" fmla="*/ 265928 w 264737"/>
                <a:gd name="connsiteY6" fmla="*/ 258905 h 255763"/>
                <a:gd name="connsiteX7" fmla="*/ 266377 w 264737"/>
                <a:gd name="connsiteY7" fmla="*/ 153458 h 255763"/>
                <a:gd name="connsiteX8" fmla="*/ 249326 w 264737"/>
                <a:gd name="connsiteY8" fmla="*/ 125638 h 25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4737" h="255763">
                  <a:moveTo>
                    <a:pt x="249326" y="125638"/>
                  </a:moveTo>
                  <a:cubicBezTo>
                    <a:pt x="171699" y="86601"/>
                    <a:pt x="94073" y="46217"/>
                    <a:pt x="16895" y="6731"/>
                  </a:cubicBezTo>
                  <a:cubicBezTo>
                    <a:pt x="11959" y="4487"/>
                    <a:pt x="7024" y="2692"/>
                    <a:pt x="293" y="0"/>
                  </a:cubicBezTo>
                  <a:cubicBezTo>
                    <a:pt x="293" y="25576"/>
                    <a:pt x="-604" y="48909"/>
                    <a:pt x="742" y="72242"/>
                  </a:cubicBezTo>
                  <a:cubicBezTo>
                    <a:pt x="2537" y="104549"/>
                    <a:pt x="17793" y="130574"/>
                    <a:pt x="46061" y="145830"/>
                  </a:cubicBezTo>
                  <a:cubicBezTo>
                    <a:pt x="109778" y="179932"/>
                    <a:pt x="174840" y="212239"/>
                    <a:pt x="239454" y="245443"/>
                  </a:cubicBezTo>
                  <a:cubicBezTo>
                    <a:pt x="247980" y="249930"/>
                    <a:pt x="256505" y="253969"/>
                    <a:pt x="265928" y="258905"/>
                  </a:cubicBezTo>
                  <a:cubicBezTo>
                    <a:pt x="265928" y="222110"/>
                    <a:pt x="265479" y="187560"/>
                    <a:pt x="266377" y="153458"/>
                  </a:cubicBezTo>
                  <a:cubicBezTo>
                    <a:pt x="266377" y="139099"/>
                    <a:pt x="261890" y="131920"/>
                    <a:pt x="249326" y="125638"/>
                  </a:cubicBezTo>
                  <a:close/>
                </a:path>
              </a:pathLst>
            </a:custGeom>
            <a:grpFill/>
            <a:ln w="448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0A578D7-2246-426C-B44D-91A7CBCD4942}"/>
                </a:ext>
              </a:extLst>
            </p:cNvPr>
            <p:cNvSpPr/>
            <p:nvPr/>
          </p:nvSpPr>
          <p:spPr>
            <a:xfrm>
              <a:off x="11175531" y="5268115"/>
              <a:ext cx="305121" cy="224354"/>
            </a:xfrm>
            <a:custGeom>
              <a:avLst/>
              <a:gdLst>
                <a:gd name="connsiteX0" fmla="*/ 231533 w 305121"/>
                <a:gd name="connsiteY0" fmla="*/ 226985 h 224353"/>
                <a:gd name="connsiteX1" fmla="*/ 303326 w 305121"/>
                <a:gd name="connsiteY1" fmla="*/ 176281 h 224353"/>
                <a:gd name="connsiteX2" fmla="*/ 308711 w 305121"/>
                <a:gd name="connsiteY2" fmla="*/ 162371 h 224353"/>
                <a:gd name="connsiteX3" fmla="*/ 280442 w 305121"/>
                <a:gd name="connsiteY3" fmla="*/ 58270 h 224353"/>
                <a:gd name="connsiteX4" fmla="*/ 207752 w 305121"/>
                <a:gd name="connsiteY4" fmla="*/ 836 h 224353"/>
                <a:gd name="connsiteX5" fmla="*/ 39935 w 305121"/>
                <a:gd name="connsiteY5" fmla="*/ 3977 h 224353"/>
                <a:gd name="connsiteX6" fmla="*/ 0 w 305121"/>
                <a:gd name="connsiteY6" fmla="*/ 21028 h 224353"/>
                <a:gd name="connsiteX7" fmla="*/ 223008 w 305121"/>
                <a:gd name="connsiteY7" fmla="*/ 124679 h 224353"/>
                <a:gd name="connsiteX8" fmla="*/ 231533 w 305121"/>
                <a:gd name="connsiteY8" fmla="*/ 226985 h 2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5121" h="224353">
                  <a:moveTo>
                    <a:pt x="231533" y="226985"/>
                  </a:moveTo>
                  <a:cubicBezTo>
                    <a:pt x="257558" y="209036"/>
                    <a:pt x="280891" y="192883"/>
                    <a:pt x="303326" y="176281"/>
                  </a:cubicBezTo>
                  <a:cubicBezTo>
                    <a:pt x="306916" y="173588"/>
                    <a:pt x="309608" y="166409"/>
                    <a:pt x="308711" y="162371"/>
                  </a:cubicBezTo>
                  <a:cubicBezTo>
                    <a:pt x="300185" y="127371"/>
                    <a:pt x="292557" y="91923"/>
                    <a:pt x="280442" y="58270"/>
                  </a:cubicBezTo>
                  <a:cubicBezTo>
                    <a:pt x="268776" y="25515"/>
                    <a:pt x="242751" y="2182"/>
                    <a:pt x="207752" y="836"/>
                  </a:cubicBezTo>
                  <a:cubicBezTo>
                    <a:pt x="152112" y="-1408"/>
                    <a:pt x="96023" y="1284"/>
                    <a:pt x="39935" y="3977"/>
                  </a:cubicBezTo>
                  <a:cubicBezTo>
                    <a:pt x="27820" y="4425"/>
                    <a:pt x="16153" y="13848"/>
                    <a:pt x="0" y="21028"/>
                  </a:cubicBezTo>
                  <a:cubicBezTo>
                    <a:pt x="77626" y="56924"/>
                    <a:pt x="149420" y="90577"/>
                    <a:pt x="223008" y="124679"/>
                  </a:cubicBezTo>
                  <a:cubicBezTo>
                    <a:pt x="225700" y="156537"/>
                    <a:pt x="228392" y="189742"/>
                    <a:pt x="231533" y="226985"/>
                  </a:cubicBezTo>
                  <a:close/>
                </a:path>
              </a:pathLst>
            </a:custGeom>
            <a:grpFill/>
            <a:ln w="448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5F14CD5-890E-4093-B0F0-183B57EAB294}"/>
                </a:ext>
              </a:extLst>
            </p:cNvPr>
            <p:cNvSpPr/>
            <p:nvPr/>
          </p:nvSpPr>
          <p:spPr>
            <a:xfrm>
              <a:off x="9762071" y="6189699"/>
              <a:ext cx="493579" cy="210893"/>
            </a:xfrm>
            <a:custGeom>
              <a:avLst/>
              <a:gdLst>
                <a:gd name="connsiteX0" fmla="*/ 23812 w 493578"/>
                <a:gd name="connsiteY0" fmla="*/ 90639 h 210892"/>
                <a:gd name="connsiteX1" fmla="*/ 236499 w 493578"/>
                <a:gd name="connsiteY1" fmla="*/ 208201 h 210892"/>
                <a:gd name="connsiteX2" fmla="*/ 267909 w 493578"/>
                <a:gd name="connsiteY2" fmla="*/ 206855 h 210892"/>
                <a:gd name="connsiteX3" fmla="*/ 468032 w 493578"/>
                <a:gd name="connsiteY3" fmla="*/ 69101 h 210892"/>
                <a:gd name="connsiteX4" fmla="*/ 494955 w 493578"/>
                <a:gd name="connsiteY4" fmla="*/ 0 h 210892"/>
                <a:gd name="connsiteX5" fmla="*/ 476558 w 493578"/>
                <a:gd name="connsiteY5" fmla="*/ 11218 h 210892"/>
                <a:gd name="connsiteX6" fmla="*/ 260729 w 493578"/>
                <a:gd name="connsiteY6" fmla="*/ 148074 h 210892"/>
                <a:gd name="connsiteX7" fmla="*/ 225281 w 493578"/>
                <a:gd name="connsiteY7" fmla="*/ 149420 h 210892"/>
                <a:gd name="connsiteX8" fmla="*/ 72272 w 493578"/>
                <a:gd name="connsiteY8" fmla="*/ 65512 h 210892"/>
                <a:gd name="connsiteX9" fmla="*/ 6312 w 493578"/>
                <a:gd name="connsiteY9" fmla="*/ 30063 h 210892"/>
                <a:gd name="connsiteX10" fmla="*/ 3620 w 493578"/>
                <a:gd name="connsiteY10" fmla="*/ 45768 h 210892"/>
                <a:gd name="connsiteX11" fmla="*/ 23812 w 493578"/>
                <a:gd name="connsiteY11" fmla="*/ 90639 h 210892"/>
                <a:gd name="connsiteX12" fmla="*/ 431687 w 493578"/>
                <a:gd name="connsiteY12" fmla="*/ 52947 h 210892"/>
                <a:gd name="connsiteX13" fmla="*/ 415085 w 493578"/>
                <a:gd name="connsiteY13" fmla="*/ 88844 h 210892"/>
                <a:gd name="connsiteX14" fmla="*/ 431687 w 493578"/>
                <a:gd name="connsiteY14" fmla="*/ 52947 h 210892"/>
                <a:gd name="connsiteX15" fmla="*/ 380983 w 493578"/>
                <a:gd name="connsiteY15" fmla="*/ 89293 h 210892"/>
                <a:gd name="connsiteX16" fmla="*/ 359445 w 493578"/>
                <a:gd name="connsiteY16" fmla="*/ 130574 h 210892"/>
                <a:gd name="connsiteX17" fmla="*/ 380983 w 493578"/>
                <a:gd name="connsiteY17" fmla="*/ 89293 h 210892"/>
                <a:gd name="connsiteX18" fmla="*/ 321305 w 493578"/>
                <a:gd name="connsiteY18" fmla="*/ 124741 h 210892"/>
                <a:gd name="connsiteX19" fmla="*/ 300216 w 493578"/>
                <a:gd name="connsiteY19" fmla="*/ 169612 h 210892"/>
                <a:gd name="connsiteX20" fmla="*/ 321305 w 493578"/>
                <a:gd name="connsiteY20" fmla="*/ 124741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578" h="210892">
                  <a:moveTo>
                    <a:pt x="23812" y="90639"/>
                  </a:moveTo>
                  <a:cubicBezTo>
                    <a:pt x="95605" y="128331"/>
                    <a:pt x="166052" y="168265"/>
                    <a:pt x="236499" y="208201"/>
                  </a:cubicBezTo>
                  <a:cubicBezTo>
                    <a:pt x="248614" y="214931"/>
                    <a:pt x="256691" y="214482"/>
                    <a:pt x="267909" y="206855"/>
                  </a:cubicBezTo>
                  <a:cubicBezTo>
                    <a:pt x="334318" y="160189"/>
                    <a:pt x="399829" y="112626"/>
                    <a:pt x="468032" y="69101"/>
                  </a:cubicBezTo>
                  <a:cubicBezTo>
                    <a:pt x="496301" y="51153"/>
                    <a:pt x="499442" y="30063"/>
                    <a:pt x="494955" y="0"/>
                  </a:cubicBezTo>
                  <a:cubicBezTo>
                    <a:pt x="488224" y="4038"/>
                    <a:pt x="482391" y="7628"/>
                    <a:pt x="476558" y="11218"/>
                  </a:cubicBezTo>
                  <a:cubicBezTo>
                    <a:pt x="404764" y="56537"/>
                    <a:pt x="332523" y="101857"/>
                    <a:pt x="260729" y="148074"/>
                  </a:cubicBezTo>
                  <a:cubicBezTo>
                    <a:pt x="248166" y="156150"/>
                    <a:pt x="238742" y="157497"/>
                    <a:pt x="225281" y="149420"/>
                  </a:cubicBezTo>
                  <a:cubicBezTo>
                    <a:pt x="174577" y="120703"/>
                    <a:pt x="123425" y="93331"/>
                    <a:pt x="72272" y="65512"/>
                  </a:cubicBezTo>
                  <a:cubicBezTo>
                    <a:pt x="51183" y="53845"/>
                    <a:pt x="30093" y="42627"/>
                    <a:pt x="6312" y="30063"/>
                  </a:cubicBezTo>
                  <a:cubicBezTo>
                    <a:pt x="4966" y="37692"/>
                    <a:pt x="4966" y="42179"/>
                    <a:pt x="3620" y="45768"/>
                  </a:cubicBezTo>
                  <a:cubicBezTo>
                    <a:pt x="-5354" y="67755"/>
                    <a:pt x="2722" y="79870"/>
                    <a:pt x="23812" y="90639"/>
                  </a:cubicBezTo>
                  <a:close/>
                  <a:moveTo>
                    <a:pt x="431687" y="52947"/>
                  </a:moveTo>
                  <a:cubicBezTo>
                    <a:pt x="442007" y="75832"/>
                    <a:pt x="440661" y="78524"/>
                    <a:pt x="415085" y="88844"/>
                  </a:cubicBezTo>
                  <a:cubicBezTo>
                    <a:pt x="407008" y="70447"/>
                    <a:pt x="414636" y="59678"/>
                    <a:pt x="431687" y="52947"/>
                  </a:cubicBezTo>
                  <a:close/>
                  <a:moveTo>
                    <a:pt x="380983" y="89293"/>
                  </a:moveTo>
                  <a:cubicBezTo>
                    <a:pt x="389060" y="111280"/>
                    <a:pt x="375150" y="121600"/>
                    <a:pt x="359445" y="130574"/>
                  </a:cubicBezTo>
                  <a:cubicBezTo>
                    <a:pt x="351368" y="102754"/>
                    <a:pt x="352714" y="100511"/>
                    <a:pt x="380983" y="89293"/>
                  </a:cubicBezTo>
                  <a:close/>
                  <a:moveTo>
                    <a:pt x="321305" y="124741"/>
                  </a:moveTo>
                  <a:cubicBezTo>
                    <a:pt x="329382" y="152561"/>
                    <a:pt x="329382" y="152561"/>
                    <a:pt x="300216" y="169612"/>
                  </a:cubicBezTo>
                  <a:cubicBezTo>
                    <a:pt x="291241" y="137305"/>
                    <a:pt x="292587" y="134612"/>
                    <a:pt x="321305" y="124741"/>
                  </a:cubicBezTo>
                  <a:close/>
                </a:path>
              </a:pathLst>
            </a:custGeom>
            <a:grpFill/>
            <a:ln w="448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D07DDA9-F48F-4DD7-AF03-2960923C6CD3}"/>
                </a:ext>
              </a:extLst>
            </p:cNvPr>
            <p:cNvSpPr/>
            <p:nvPr/>
          </p:nvSpPr>
          <p:spPr>
            <a:xfrm>
              <a:off x="10277433" y="5925410"/>
              <a:ext cx="260251" cy="228841"/>
            </a:xfrm>
            <a:custGeom>
              <a:avLst/>
              <a:gdLst>
                <a:gd name="connsiteX0" fmla="*/ 42412 w 260250"/>
                <a:gd name="connsiteY0" fmla="*/ 231982 h 228841"/>
                <a:gd name="connsiteX1" fmla="*/ 255099 w 260250"/>
                <a:gd name="connsiteY1" fmla="*/ 79870 h 228841"/>
                <a:gd name="connsiteX2" fmla="*/ 263176 w 260250"/>
                <a:gd name="connsiteY2" fmla="*/ 67306 h 228841"/>
                <a:gd name="connsiteX3" fmla="*/ 257792 w 260250"/>
                <a:gd name="connsiteY3" fmla="*/ 0 h 228841"/>
                <a:gd name="connsiteX4" fmla="*/ 92218 w 260250"/>
                <a:gd name="connsiteY4" fmla="*/ 113523 h 228841"/>
                <a:gd name="connsiteX5" fmla="*/ 12348 w 260250"/>
                <a:gd name="connsiteY5" fmla="*/ 119356 h 228841"/>
                <a:gd name="connsiteX6" fmla="*/ 1579 w 260250"/>
                <a:gd name="connsiteY6" fmla="*/ 116215 h 228841"/>
                <a:gd name="connsiteX7" fmla="*/ 1131 w 260250"/>
                <a:gd name="connsiteY7" fmla="*/ 172304 h 228841"/>
                <a:gd name="connsiteX8" fmla="*/ 42412 w 260250"/>
                <a:gd name="connsiteY8" fmla="*/ 231982 h 228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0250" h="228841">
                  <a:moveTo>
                    <a:pt x="42412" y="231982"/>
                  </a:moveTo>
                  <a:cubicBezTo>
                    <a:pt x="111962" y="182175"/>
                    <a:pt x="183755" y="131022"/>
                    <a:pt x="255099" y="79870"/>
                  </a:cubicBezTo>
                  <a:cubicBezTo>
                    <a:pt x="259138" y="77178"/>
                    <a:pt x="263625" y="71344"/>
                    <a:pt x="263176" y="67306"/>
                  </a:cubicBezTo>
                  <a:cubicBezTo>
                    <a:pt x="262279" y="45768"/>
                    <a:pt x="259586" y="24230"/>
                    <a:pt x="257792" y="0"/>
                  </a:cubicBezTo>
                  <a:cubicBezTo>
                    <a:pt x="200357" y="39037"/>
                    <a:pt x="145166" y="74485"/>
                    <a:pt x="92218" y="113523"/>
                  </a:cubicBezTo>
                  <a:cubicBezTo>
                    <a:pt x="64847" y="133715"/>
                    <a:pt x="41066" y="144035"/>
                    <a:pt x="12348" y="119356"/>
                  </a:cubicBezTo>
                  <a:cubicBezTo>
                    <a:pt x="11002" y="118010"/>
                    <a:pt x="8310" y="118010"/>
                    <a:pt x="1579" y="116215"/>
                  </a:cubicBezTo>
                  <a:cubicBezTo>
                    <a:pt x="1579" y="136856"/>
                    <a:pt x="3823" y="154804"/>
                    <a:pt x="1131" y="172304"/>
                  </a:cubicBezTo>
                  <a:cubicBezTo>
                    <a:pt x="-3805" y="205059"/>
                    <a:pt x="6964" y="225700"/>
                    <a:pt x="42412" y="231982"/>
                  </a:cubicBezTo>
                  <a:close/>
                </a:path>
              </a:pathLst>
            </a:custGeom>
            <a:grpFill/>
            <a:ln w="448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6BE6B6D-F872-47D1-959C-36164C321BA5}"/>
                </a:ext>
              </a:extLst>
            </p:cNvPr>
            <p:cNvSpPr/>
            <p:nvPr/>
          </p:nvSpPr>
          <p:spPr>
            <a:xfrm>
              <a:off x="10497533" y="5497770"/>
              <a:ext cx="260251" cy="161535"/>
            </a:xfrm>
            <a:custGeom>
              <a:avLst/>
              <a:gdLst>
                <a:gd name="connsiteX0" fmla="*/ 69999 w 260250"/>
                <a:gd name="connsiteY0" fmla="*/ 163799 h 161534"/>
                <a:gd name="connsiteX1" fmla="*/ 260699 w 260250"/>
                <a:gd name="connsiteY1" fmla="*/ 34571 h 161534"/>
                <a:gd name="connsiteX2" fmla="*/ 213136 w 260250"/>
                <a:gd name="connsiteY2" fmla="*/ 4957 h 161534"/>
                <a:gd name="connsiteX3" fmla="*/ 185765 w 260250"/>
                <a:gd name="connsiteY3" fmla="*/ 5854 h 161534"/>
                <a:gd name="connsiteX4" fmla="*/ 80767 w 260250"/>
                <a:gd name="connsiteY4" fmla="*/ 80340 h 161534"/>
                <a:gd name="connsiteX5" fmla="*/ 0 w 260250"/>
                <a:gd name="connsiteY5" fmla="*/ 137326 h 161534"/>
                <a:gd name="connsiteX6" fmla="*/ 54742 w 260250"/>
                <a:gd name="connsiteY6" fmla="*/ 164248 h 161534"/>
                <a:gd name="connsiteX7" fmla="*/ 69999 w 260250"/>
                <a:gd name="connsiteY7" fmla="*/ 163799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250" h="161534">
                  <a:moveTo>
                    <a:pt x="69999" y="163799"/>
                  </a:moveTo>
                  <a:cubicBezTo>
                    <a:pt x="133266" y="121621"/>
                    <a:pt x="196085" y="78545"/>
                    <a:pt x="260699" y="34571"/>
                  </a:cubicBezTo>
                  <a:cubicBezTo>
                    <a:pt x="243648" y="23802"/>
                    <a:pt x="227944" y="15277"/>
                    <a:pt x="213136" y="4957"/>
                  </a:cubicBezTo>
                  <a:cubicBezTo>
                    <a:pt x="203265" y="-2223"/>
                    <a:pt x="195637" y="-1325"/>
                    <a:pt x="185765" y="5854"/>
                  </a:cubicBezTo>
                  <a:cubicBezTo>
                    <a:pt x="151215" y="30982"/>
                    <a:pt x="115767" y="55661"/>
                    <a:pt x="80767" y="80340"/>
                  </a:cubicBezTo>
                  <a:cubicBezTo>
                    <a:pt x="54742" y="98737"/>
                    <a:pt x="28269" y="117134"/>
                    <a:pt x="0" y="137326"/>
                  </a:cubicBezTo>
                  <a:cubicBezTo>
                    <a:pt x="20192" y="147197"/>
                    <a:pt x="37243" y="156171"/>
                    <a:pt x="54742" y="164248"/>
                  </a:cubicBezTo>
                  <a:cubicBezTo>
                    <a:pt x="59230" y="166043"/>
                    <a:pt x="66409" y="166492"/>
                    <a:pt x="69999" y="163799"/>
                  </a:cubicBezTo>
                  <a:close/>
                </a:path>
              </a:pathLst>
            </a:custGeom>
            <a:grpFill/>
            <a:ln w="448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E232426-4665-448B-8858-5A0BB18A1011}"/>
                </a:ext>
              </a:extLst>
            </p:cNvPr>
            <p:cNvSpPr/>
            <p:nvPr/>
          </p:nvSpPr>
          <p:spPr>
            <a:xfrm>
              <a:off x="10548237" y="5778234"/>
              <a:ext cx="210893" cy="210893"/>
            </a:xfrm>
            <a:custGeom>
              <a:avLst/>
              <a:gdLst>
                <a:gd name="connsiteX0" fmla="*/ 5385 w 210892"/>
                <a:gd name="connsiteY0" fmla="*/ 212239 h 210892"/>
                <a:gd name="connsiteX1" fmla="*/ 202816 w 210892"/>
                <a:gd name="connsiteY1" fmla="*/ 70896 h 210892"/>
                <a:gd name="connsiteX2" fmla="*/ 211342 w 210892"/>
                <a:gd name="connsiteY2" fmla="*/ 58332 h 210892"/>
                <a:gd name="connsiteX3" fmla="*/ 203265 w 210892"/>
                <a:gd name="connsiteY3" fmla="*/ 0 h 210892"/>
                <a:gd name="connsiteX4" fmla="*/ 6731 w 210892"/>
                <a:gd name="connsiteY4" fmla="*/ 134164 h 210892"/>
                <a:gd name="connsiteX5" fmla="*/ 0 w 210892"/>
                <a:gd name="connsiteY5" fmla="*/ 149420 h 210892"/>
                <a:gd name="connsiteX6" fmla="*/ 5385 w 210892"/>
                <a:gd name="connsiteY6" fmla="*/ 212239 h 21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892" h="210892">
                  <a:moveTo>
                    <a:pt x="5385" y="212239"/>
                  </a:moveTo>
                  <a:cubicBezTo>
                    <a:pt x="73588" y="163330"/>
                    <a:pt x="138202" y="117561"/>
                    <a:pt x="202816" y="70896"/>
                  </a:cubicBezTo>
                  <a:cubicBezTo>
                    <a:pt x="206855" y="68204"/>
                    <a:pt x="211790" y="62370"/>
                    <a:pt x="211342" y="58332"/>
                  </a:cubicBezTo>
                  <a:cubicBezTo>
                    <a:pt x="209547" y="39486"/>
                    <a:pt x="206406" y="21089"/>
                    <a:pt x="203265" y="0"/>
                  </a:cubicBezTo>
                  <a:cubicBezTo>
                    <a:pt x="135510" y="45768"/>
                    <a:pt x="70896" y="89742"/>
                    <a:pt x="6731" y="134164"/>
                  </a:cubicBezTo>
                  <a:cubicBezTo>
                    <a:pt x="2692" y="136856"/>
                    <a:pt x="0" y="144484"/>
                    <a:pt x="0" y="149420"/>
                  </a:cubicBezTo>
                  <a:cubicBezTo>
                    <a:pt x="897" y="169163"/>
                    <a:pt x="3141" y="189355"/>
                    <a:pt x="5385" y="212239"/>
                  </a:cubicBezTo>
                  <a:close/>
                </a:path>
              </a:pathLst>
            </a:custGeom>
            <a:grpFill/>
            <a:ln w="448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D31878FB-DCB2-42F2-81D1-E7E58A6E255D}"/>
                </a:ext>
              </a:extLst>
            </p:cNvPr>
            <p:cNvSpPr/>
            <p:nvPr/>
          </p:nvSpPr>
          <p:spPr>
            <a:xfrm>
              <a:off x="10281705" y="5649392"/>
              <a:ext cx="264738" cy="161535"/>
            </a:xfrm>
            <a:custGeom>
              <a:avLst/>
              <a:gdLst>
                <a:gd name="connsiteX0" fmla="*/ 80319 w 264737"/>
                <a:gd name="connsiteY0" fmla="*/ 153072 h 161534"/>
                <a:gd name="connsiteX1" fmla="*/ 190252 w 264737"/>
                <a:gd name="connsiteY1" fmla="*/ 78138 h 161534"/>
                <a:gd name="connsiteX2" fmla="*/ 267430 w 264737"/>
                <a:gd name="connsiteY2" fmla="*/ 25639 h 161534"/>
                <a:gd name="connsiteX3" fmla="*/ 156150 w 264737"/>
                <a:gd name="connsiteY3" fmla="*/ 27883 h 161534"/>
                <a:gd name="connsiteX4" fmla="*/ 137305 w 264737"/>
                <a:gd name="connsiteY4" fmla="*/ 40895 h 161534"/>
                <a:gd name="connsiteX5" fmla="*/ 0 w 264737"/>
                <a:gd name="connsiteY5" fmla="*/ 137816 h 161534"/>
                <a:gd name="connsiteX6" fmla="*/ 39486 w 264737"/>
                <a:gd name="connsiteY6" fmla="*/ 156662 h 161534"/>
                <a:gd name="connsiteX7" fmla="*/ 80319 w 264737"/>
                <a:gd name="connsiteY7" fmla="*/ 153072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737" h="161534">
                  <a:moveTo>
                    <a:pt x="80319" y="153072"/>
                  </a:moveTo>
                  <a:cubicBezTo>
                    <a:pt x="116215" y="127047"/>
                    <a:pt x="153458" y="102817"/>
                    <a:pt x="190252" y="78138"/>
                  </a:cubicBezTo>
                  <a:cubicBezTo>
                    <a:pt x="215828" y="60638"/>
                    <a:pt x="241405" y="43587"/>
                    <a:pt x="267430" y="25639"/>
                  </a:cubicBezTo>
                  <a:cubicBezTo>
                    <a:pt x="208649" y="-8911"/>
                    <a:pt x="208649" y="-8911"/>
                    <a:pt x="156150" y="27883"/>
                  </a:cubicBezTo>
                  <a:cubicBezTo>
                    <a:pt x="149868" y="32370"/>
                    <a:pt x="143587" y="36408"/>
                    <a:pt x="137305" y="40895"/>
                  </a:cubicBezTo>
                  <a:cubicBezTo>
                    <a:pt x="91985" y="72753"/>
                    <a:pt x="47114" y="104612"/>
                    <a:pt x="0" y="137816"/>
                  </a:cubicBezTo>
                  <a:cubicBezTo>
                    <a:pt x="14807" y="144995"/>
                    <a:pt x="27820" y="149483"/>
                    <a:pt x="39486" y="156662"/>
                  </a:cubicBezTo>
                  <a:cubicBezTo>
                    <a:pt x="54742" y="166533"/>
                    <a:pt x="66409" y="163392"/>
                    <a:pt x="80319" y="153072"/>
                  </a:cubicBezTo>
                  <a:close/>
                </a:path>
              </a:pathLst>
            </a:custGeom>
            <a:grpFill/>
            <a:ln w="448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701604D-A946-4473-AFB5-C1D7AEA0DAD0}"/>
                </a:ext>
              </a:extLst>
            </p:cNvPr>
            <p:cNvSpPr/>
            <p:nvPr/>
          </p:nvSpPr>
          <p:spPr>
            <a:xfrm>
              <a:off x="10152477" y="5831869"/>
              <a:ext cx="246789" cy="152561"/>
            </a:xfrm>
            <a:custGeom>
              <a:avLst/>
              <a:gdLst>
                <a:gd name="connsiteX0" fmla="*/ 69998 w 246789"/>
                <a:gd name="connsiteY0" fmla="*/ 151873 h 152560"/>
                <a:gd name="connsiteX1" fmla="*/ 248584 w 246789"/>
                <a:gd name="connsiteY1" fmla="*/ 23992 h 152560"/>
                <a:gd name="connsiteX2" fmla="*/ 198778 w 246789"/>
                <a:gd name="connsiteY2" fmla="*/ 1107 h 152560"/>
                <a:gd name="connsiteX3" fmla="*/ 183970 w 246789"/>
                <a:gd name="connsiteY3" fmla="*/ 2005 h 152560"/>
                <a:gd name="connsiteX4" fmla="*/ 0 w 246789"/>
                <a:gd name="connsiteY4" fmla="*/ 126297 h 152560"/>
                <a:gd name="connsiteX5" fmla="*/ 53396 w 246789"/>
                <a:gd name="connsiteY5" fmla="*/ 154117 h 152560"/>
                <a:gd name="connsiteX6" fmla="*/ 69998 w 246789"/>
                <a:gd name="connsiteY6" fmla="*/ 151873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789" h="152560">
                  <a:moveTo>
                    <a:pt x="69998" y="151873"/>
                  </a:moveTo>
                  <a:cubicBezTo>
                    <a:pt x="128779" y="110143"/>
                    <a:pt x="187560" y="68414"/>
                    <a:pt x="248584" y="23992"/>
                  </a:cubicBezTo>
                  <a:cubicBezTo>
                    <a:pt x="230187" y="15466"/>
                    <a:pt x="214482" y="7389"/>
                    <a:pt x="198778" y="1107"/>
                  </a:cubicBezTo>
                  <a:cubicBezTo>
                    <a:pt x="194739" y="-687"/>
                    <a:pt x="187560" y="-239"/>
                    <a:pt x="183970" y="2005"/>
                  </a:cubicBezTo>
                  <a:cubicBezTo>
                    <a:pt x="122946" y="42837"/>
                    <a:pt x="62819" y="84118"/>
                    <a:pt x="0" y="126297"/>
                  </a:cubicBezTo>
                  <a:cubicBezTo>
                    <a:pt x="19294" y="136617"/>
                    <a:pt x="35897" y="146040"/>
                    <a:pt x="53396" y="154117"/>
                  </a:cubicBezTo>
                  <a:cubicBezTo>
                    <a:pt x="57883" y="156361"/>
                    <a:pt x="65960" y="155014"/>
                    <a:pt x="69998" y="151873"/>
                  </a:cubicBezTo>
                  <a:close/>
                </a:path>
              </a:pathLst>
            </a:custGeom>
            <a:grpFill/>
            <a:ln w="448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EA7AD1AC-7D56-415A-B1A5-D308B6A9B374}"/>
                </a:ext>
              </a:extLst>
            </p:cNvPr>
            <p:cNvSpPr/>
            <p:nvPr/>
          </p:nvSpPr>
          <p:spPr>
            <a:xfrm>
              <a:off x="10354844" y="5683826"/>
              <a:ext cx="255764" cy="161535"/>
            </a:xfrm>
            <a:custGeom>
              <a:avLst/>
              <a:gdLst>
                <a:gd name="connsiteX0" fmla="*/ 200124 w 255763"/>
                <a:gd name="connsiteY0" fmla="*/ 2423 h 161534"/>
                <a:gd name="connsiteX1" fmla="*/ 0 w 255763"/>
                <a:gd name="connsiteY1" fmla="*/ 137484 h 161534"/>
                <a:gd name="connsiteX2" fmla="*/ 40832 w 255763"/>
                <a:gd name="connsiteY2" fmla="*/ 157227 h 161534"/>
                <a:gd name="connsiteX3" fmla="*/ 72242 w 255763"/>
                <a:gd name="connsiteY3" fmla="*/ 154086 h 161534"/>
                <a:gd name="connsiteX4" fmla="*/ 171855 w 255763"/>
                <a:gd name="connsiteY4" fmla="*/ 82293 h 161534"/>
                <a:gd name="connsiteX5" fmla="*/ 257558 w 255763"/>
                <a:gd name="connsiteY5" fmla="*/ 20820 h 161534"/>
                <a:gd name="connsiteX6" fmla="*/ 216277 w 255763"/>
                <a:gd name="connsiteY6" fmla="*/ 1077 h 161534"/>
                <a:gd name="connsiteX7" fmla="*/ 200124 w 255763"/>
                <a:gd name="connsiteY7" fmla="*/ 2423 h 16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763" h="161534">
                  <a:moveTo>
                    <a:pt x="200124" y="2423"/>
                  </a:moveTo>
                  <a:cubicBezTo>
                    <a:pt x="134164" y="46845"/>
                    <a:pt x="68204" y="91267"/>
                    <a:pt x="0" y="137484"/>
                  </a:cubicBezTo>
                  <a:cubicBezTo>
                    <a:pt x="15256" y="144663"/>
                    <a:pt x="28717" y="150048"/>
                    <a:pt x="40832" y="157227"/>
                  </a:cubicBezTo>
                  <a:cubicBezTo>
                    <a:pt x="52947" y="164407"/>
                    <a:pt x="61473" y="162163"/>
                    <a:pt x="72242" y="154086"/>
                  </a:cubicBezTo>
                  <a:cubicBezTo>
                    <a:pt x="104998" y="129407"/>
                    <a:pt x="138651" y="106075"/>
                    <a:pt x="171855" y="82293"/>
                  </a:cubicBezTo>
                  <a:cubicBezTo>
                    <a:pt x="199675" y="62101"/>
                    <a:pt x="227944" y="42358"/>
                    <a:pt x="257558" y="20820"/>
                  </a:cubicBezTo>
                  <a:cubicBezTo>
                    <a:pt x="242302" y="13192"/>
                    <a:pt x="229739" y="6013"/>
                    <a:pt x="216277" y="1077"/>
                  </a:cubicBezTo>
                  <a:cubicBezTo>
                    <a:pt x="211790" y="-718"/>
                    <a:pt x="204162" y="-269"/>
                    <a:pt x="200124" y="2423"/>
                  </a:cubicBezTo>
                  <a:close/>
                </a:path>
              </a:pathLst>
            </a:custGeom>
            <a:grpFill/>
            <a:ln w="448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4513A71-6D9C-439D-803E-3EA3ED0AB73B}"/>
                </a:ext>
              </a:extLst>
            </p:cNvPr>
            <p:cNvSpPr/>
            <p:nvPr/>
          </p:nvSpPr>
          <p:spPr>
            <a:xfrm>
              <a:off x="10488559" y="5745299"/>
              <a:ext cx="251276" cy="152561"/>
            </a:xfrm>
            <a:custGeom>
              <a:avLst/>
              <a:gdLst>
                <a:gd name="connsiteX0" fmla="*/ 254417 w 251276"/>
                <a:gd name="connsiteY0" fmla="*/ 23961 h 152560"/>
                <a:gd name="connsiteX1" fmla="*/ 207303 w 251276"/>
                <a:gd name="connsiteY1" fmla="*/ 1077 h 152560"/>
                <a:gd name="connsiteX2" fmla="*/ 190701 w 251276"/>
                <a:gd name="connsiteY2" fmla="*/ 2423 h 152560"/>
                <a:gd name="connsiteX3" fmla="*/ 0 w 251276"/>
                <a:gd name="connsiteY3" fmla="*/ 135689 h 152560"/>
                <a:gd name="connsiteX4" fmla="*/ 91537 w 251276"/>
                <a:gd name="connsiteY4" fmla="*/ 135689 h 152560"/>
                <a:gd name="connsiteX5" fmla="*/ 254417 w 251276"/>
                <a:gd name="connsiteY5" fmla="*/ 2396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276" h="152560">
                  <a:moveTo>
                    <a:pt x="254417" y="23961"/>
                  </a:moveTo>
                  <a:cubicBezTo>
                    <a:pt x="237367" y="15436"/>
                    <a:pt x="222559" y="7359"/>
                    <a:pt x="207303" y="1077"/>
                  </a:cubicBezTo>
                  <a:cubicBezTo>
                    <a:pt x="202816" y="-718"/>
                    <a:pt x="194739" y="-269"/>
                    <a:pt x="190701" y="2423"/>
                  </a:cubicBezTo>
                  <a:cubicBezTo>
                    <a:pt x="126984" y="46396"/>
                    <a:pt x="63717" y="90818"/>
                    <a:pt x="0" y="135689"/>
                  </a:cubicBezTo>
                  <a:cubicBezTo>
                    <a:pt x="31858" y="163509"/>
                    <a:pt x="58781" y="161266"/>
                    <a:pt x="91537" y="135689"/>
                  </a:cubicBezTo>
                  <a:cubicBezTo>
                    <a:pt x="143138" y="96203"/>
                    <a:pt x="198778" y="62101"/>
                    <a:pt x="254417" y="23961"/>
                  </a:cubicBezTo>
                  <a:close/>
                </a:path>
              </a:pathLst>
            </a:custGeom>
            <a:grpFill/>
            <a:ln w="448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D76A771-1286-44BC-9F71-E8C11396BE64}"/>
                </a:ext>
              </a:extLst>
            </p:cNvPr>
            <p:cNvSpPr/>
            <p:nvPr/>
          </p:nvSpPr>
          <p:spPr>
            <a:xfrm>
              <a:off x="10088312" y="5798155"/>
              <a:ext cx="242302" cy="148074"/>
            </a:xfrm>
            <a:custGeom>
              <a:avLst/>
              <a:gdLst>
                <a:gd name="connsiteX0" fmla="*/ 61922 w 242302"/>
                <a:gd name="connsiteY0" fmla="*/ 147447 h 148073"/>
                <a:gd name="connsiteX1" fmla="*/ 242302 w 242302"/>
                <a:gd name="connsiteY1" fmla="*/ 25399 h 148073"/>
                <a:gd name="connsiteX2" fmla="*/ 198778 w 242302"/>
                <a:gd name="connsiteY2" fmla="*/ 4309 h 148073"/>
                <a:gd name="connsiteX3" fmla="*/ 166919 w 242302"/>
                <a:gd name="connsiteY3" fmla="*/ 7002 h 148073"/>
                <a:gd name="connsiteX4" fmla="*/ 12564 w 242302"/>
                <a:gd name="connsiteY4" fmla="*/ 116038 h 148073"/>
                <a:gd name="connsiteX5" fmla="*/ 0 w 242302"/>
                <a:gd name="connsiteY5" fmla="*/ 126358 h 148073"/>
                <a:gd name="connsiteX6" fmla="*/ 42179 w 242302"/>
                <a:gd name="connsiteY6" fmla="*/ 148345 h 148073"/>
                <a:gd name="connsiteX7" fmla="*/ 61922 w 242302"/>
                <a:gd name="connsiteY7" fmla="*/ 147447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61922" y="147447"/>
                  </a:moveTo>
                  <a:cubicBezTo>
                    <a:pt x="121151" y="107961"/>
                    <a:pt x="179932" y="67577"/>
                    <a:pt x="242302" y="25399"/>
                  </a:cubicBezTo>
                  <a:cubicBezTo>
                    <a:pt x="225700" y="17771"/>
                    <a:pt x="211790" y="11938"/>
                    <a:pt x="198778" y="4309"/>
                  </a:cubicBezTo>
                  <a:cubicBezTo>
                    <a:pt x="187111" y="-2421"/>
                    <a:pt x="178137" y="-1075"/>
                    <a:pt x="166919" y="7002"/>
                  </a:cubicBezTo>
                  <a:cubicBezTo>
                    <a:pt x="115767" y="43796"/>
                    <a:pt x="64165" y="79692"/>
                    <a:pt x="12564" y="116038"/>
                  </a:cubicBezTo>
                  <a:cubicBezTo>
                    <a:pt x="8526" y="118730"/>
                    <a:pt x="4936" y="122320"/>
                    <a:pt x="0" y="126358"/>
                  </a:cubicBezTo>
                  <a:cubicBezTo>
                    <a:pt x="15256" y="134435"/>
                    <a:pt x="28269" y="142511"/>
                    <a:pt x="42179" y="148345"/>
                  </a:cubicBezTo>
                  <a:cubicBezTo>
                    <a:pt x="47563" y="151037"/>
                    <a:pt x="56986" y="150588"/>
                    <a:pt x="61922" y="147447"/>
                  </a:cubicBezTo>
                  <a:close/>
                </a:path>
              </a:pathLst>
            </a:custGeom>
            <a:grpFill/>
            <a:ln w="448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67992B2-8C8E-4149-BAAE-4FB137C7011C}"/>
                </a:ext>
              </a:extLst>
            </p:cNvPr>
            <p:cNvSpPr/>
            <p:nvPr/>
          </p:nvSpPr>
          <p:spPr>
            <a:xfrm>
              <a:off x="10424843" y="5714996"/>
              <a:ext cx="246789" cy="157048"/>
            </a:xfrm>
            <a:custGeom>
              <a:avLst/>
              <a:gdLst>
                <a:gd name="connsiteX0" fmla="*/ 223457 w 246789"/>
                <a:gd name="connsiteY0" fmla="*/ 7149 h 157047"/>
                <a:gd name="connsiteX1" fmla="*/ 179483 w 246789"/>
                <a:gd name="connsiteY1" fmla="*/ 10290 h 157047"/>
                <a:gd name="connsiteX2" fmla="*/ 30961 w 246789"/>
                <a:gd name="connsiteY2" fmla="*/ 117083 h 157047"/>
                <a:gd name="connsiteX3" fmla="*/ 0 w 246789"/>
                <a:gd name="connsiteY3" fmla="*/ 139518 h 157047"/>
                <a:gd name="connsiteX4" fmla="*/ 38589 w 246789"/>
                <a:gd name="connsiteY4" fmla="*/ 157018 h 157047"/>
                <a:gd name="connsiteX5" fmla="*/ 58781 w 246789"/>
                <a:gd name="connsiteY5" fmla="*/ 154774 h 157047"/>
                <a:gd name="connsiteX6" fmla="*/ 249930 w 246789"/>
                <a:gd name="connsiteY6" fmla="*/ 20610 h 157047"/>
                <a:gd name="connsiteX7" fmla="*/ 223457 w 246789"/>
                <a:gd name="connsiteY7" fmla="*/ 7149 h 1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789" h="157047">
                  <a:moveTo>
                    <a:pt x="223457" y="7149"/>
                  </a:moveTo>
                  <a:cubicBezTo>
                    <a:pt x="207752" y="-4068"/>
                    <a:pt x="195188" y="-1376"/>
                    <a:pt x="179483" y="10290"/>
                  </a:cubicBezTo>
                  <a:cubicBezTo>
                    <a:pt x="130574" y="47084"/>
                    <a:pt x="80767" y="81635"/>
                    <a:pt x="30961" y="117083"/>
                  </a:cubicBezTo>
                  <a:cubicBezTo>
                    <a:pt x="21089" y="123813"/>
                    <a:pt x="11667" y="130993"/>
                    <a:pt x="0" y="139518"/>
                  </a:cubicBezTo>
                  <a:cubicBezTo>
                    <a:pt x="14808" y="146249"/>
                    <a:pt x="26474" y="152979"/>
                    <a:pt x="38589" y="157018"/>
                  </a:cubicBezTo>
                  <a:cubicBezTo>
                    <a:pt x="44422" y="158812"/>
                    <a:pt x="53845" y="158364"/>
                    <a:pt x="58781" y="154774"/>
                  </a:cubicBezTo>
                  <a:cubicBezTo>
                    <a:pt x="122049" y="111249"/>
                    <a:pt x="184868" y="66827"/>
                    <a:pt x="249930" y="20610"/>
                  </a:cubicBezTo>
                  <a:cubicBezTo>
                    <a:pt x="239162" y="15226"/>
                    <a:pt x="230636" y="12085"/>
                    <a:pt x="223457" y="7149"/>
                  </a:cubicBezTo>
                  <a:close/>
                </a:path>
              </a:pathLst>
            </a:custGeom>
            <a:grpFill/>
            <a:ln w="448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3FEF3D5-D768-4992-9711-A5DA96D04618}"/>
                </a:ext>
              </a:extLst>
            </p:cNvPr>
            <p:cNvSpPr/>
            <p:nvPr/>
          </p:nvSpPr>
          <p:spPr>
            <a:xfrm>
              <a:off x="10281705" y="5896324"/>
              <a:ext cx="242302" cy="148074"/>
            </a:xfrm>
            <a:custGeom>
              <a:avLst/>
              <a:gdLst>
                <a:gd name="connsiteX0" fmla="*/ 106792 w 242302"/>
                <a:gd name="connsiteY0" fmla="*/ 55111 h 148073"/>
                <a:gd name="connsiteX1" fmla="*/ 0 w 242302"/>
                <a:gd name="connsiteY1" fmla="*/ 130046 h 148073"/>
                <a:gd name="connsiteX2" fmla="*/ 27371 w 242302"/>
                <a:gd name="connsiteY2" fmla="*/ 145301 h 148073"/>
                <a:gd name="connsiteX3" fmla="*/ 65960 w 242302"/>
                <a:gd name="connsiteY3" fmla="*/ 143058 h 148073"/>
                <a:gd name="connsiteX4" fmla="*/ 197880 w 242302"/>
                <a:gd name="connsiteY4" fmla="*/ 52419 h 148073"/>
                <a:gd name="connsiteX5" fmla="*/ 243648 w 242302"/>
                <a:gd name="connsiteY5" fmla="*/ 21009 h 148073"/>
                <a:gd name="connsiteX6" fmla="*/ 152561 w 242302"/>
                <a:gd name="connsiteY6" fmla="*/ 22804 h 148073"/>
                <a:gd name="connsiteX7" fmla="*/ 106792 w 242302"/>
                <a:gd name="connsiteY7" fmla="*/ 55111 h 148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302" h="148073">
                  <a:moveTo>
                    <a:pt x="106792" y="55111"/>
                  </a:moveTo>
                  <a:cubicBezTo>
                    <a:pt x="71793" y="79790"/>
                    <a:pt x="36794" y="104020"/>
                    <a:pt x="0" y="130046"/>
                  </a:cubicBezTo>
                  <a:cubicBezTo>
                    <a:pt x="10769" y="135879"/>
                    <a:pt x="19743" y="139917"/>
                    <a:pt x="27371" y="145301"/>
                  </a:cubicBezTo>
                  <a:cubicBezTo>
                    <a:pt x="41281" y="155173"/>
                    <a:pt x="52050" y="152930"/>
                    <a:pt x="65960" y="143058"/>
                  </a:cubicBezTo>
                  <a:cubicBezTo>
                    <a:pt x="109485" y="112097"/>
                    <a:pt x="153907" y="82482"/>
                    <a:pt x="197880" y="52419"/>
                  </a:cubicBezTo>
                  <a:cubicBezTo>
                    <a:pt x="213585" y="41650"/>
                    <a:pt x="228841" y="30881"/>
                    <a:pt x="243648" y="21009"/>
                  </a:cubicBezTo>
                  <a:cubicBezTo>
                    <a:pt x="211790" y="-8605"/>
                    <a:pt x="182175" y="-5913"/>
                    <a:pt x="152561" y="22804"/>
                  </a:cubicBezTo>
                  <a:cubicBezTo>
                    <a:pt x="139099" y="35368"/>
                    <a:pt x="122049" y="44342"/>
                    <a:pt x="106792" y="55111"/>
                  </a:cubicBezTo>
                  <a:close/>
                </a:path>
              </a:pathLst>
            </a:custGeom>
            <a:grpFill/>
            <a:ln w="448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485C488-386F-43FC-8586-9BC3DA3E7F3D}"/>
                </a:ext>
              </a:extLst>
            </p:cNvPr>
            <p:cNvSpPr/>
            <p:nvPr/>
          </p:nvSpPr>
          <p:spPr>
            <a:xfrm>
              <a:off x="10225168" y="5864882"/>
              <a:ext cx="233328" cy="152561"/>
            </a:xfrm>
            <a:custGeom>
              <a:avLst/>
              <a:gdLst>
                <a:gd name="connsiteX0" fmla="*/ 235572 w 233328"/>
                <a:gd name="connsiteY0" fmla="*/ 21491 h 152560"/>
                <a:gd name="connsiteX1" fmla="*/ 157945 w 233328"/>
                <a:gd name="connsiteY1" fmla="*/ 19247 h 152560"/>
                <a:gd name="connsiteX2" fmla="*/ 0 w 233328"/>
                <a:gd name="connsiteY2" fmla="*/ 131873 h 152560"/>
                <a:gd name="connsiteX3" fmla="*/ 38589 w 233328"/>
                <a:gd name="connsiteY3" fmla="*/ 152065 h 152560"/>
                <a:gd name="connsiteX4" fmla="*/ 53396 w 233328"/>
                <a:gd name="connsiteY4" fmla="*/ 149372 h 152560"/>
                <a:gd name="connsiteX5" fmla="*/ 235572 w 233328"/>
                <a:gd name="connsiteY5" fmla="*/ 21491 h 15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328" h="152560">
                  <a:moveTo>
                    <a:pt x="235572" y="21491"/>
                  </a:moveTo>
                  <a:cubicBezTo>
                    <a:pt x="195188" y="-6778"/>
                    <a:pt x="193842" y="-6778"/>
                    <a:pt x="157945" y="19247"/>
                  </a:cubicBezTo>
                  <a:cubicBezTo>
                    <a:pt x="106344" y="56041"/>
                    <a:pt x="54294" y="93284"/>
                    <a:pt x="0" y="131873"/>
                  </a:cubicBezTo>
                  <a:cubicBezTo>
                    <a:pt x="14359" y="139501"/>
                    <a:pt x="26474" y="146680"/>
                    <a:pt x="38589" y="152065"/>
                  </a:cubicBezTo>
                  <a:cubicBezTo>
                    <a:pt x="42627" y="153859"/>
                    <a:pt x="49358" y="152065"/>
                    <a:pt x="53396" y="149372"/>
                  </a:cubicBezTo>
                  <a:cubicBezTo>
                    <a:pt x="113972" y="107194"/>
                    <a:pt x="174547" y="64567"/>
                    <a:pt x="235572" y="21491"/>
                  </a:cubicBezTo>
                  <a:close/>
                </a:path>
              </a:pathLst>
            </a:custGeom>
            <a:grpFill/>
            <a:ln w="448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BBA5519-BF39-4348-BBB9-13FC05015481}"/>
                </a:ext>
              </a:extLst>
            </p:cNvPr>
            <p:cNvSpPr/>
            <p:nvPr/>
          </p:nvSpPr>
          <p:spPr>
            <a:xfrm>
              <a:off x="9929020" y="6485846"/>
              <a:ext cx="76280" cy="130125"/>
            </a:xfrm>
            <a:custGeom>
              <a:avLst/>
              <a:gdLst>
                <a:gd name="connsiteX0" fmla="*/ 0 w 76280"/>
                <a:gd name="connsiteY0" fmla="*/ 6731 h 130125"/>
                <a:gd name="connsiteX1" fmla="*/ 0 w 76280"/>
                <a:gd name="connsiteY1" fmla="*/ 133266 h 130125"/>
                <a:gd name="connsiteX2" fmla="*/ 78973 w 76280"/>
                <a:gd name="connsiteY2" fmla="*/ 124741 h 130125"/>
                <a:gd name="connsiteX3" fmla="*/ 73588 w 76280"/>
                <a:gd name="connsiteY3" fmla="*/ 0 h 130125"/>
                <a:gd name="connsiteX4" fmla="*/ 0 w 76280"/>
                <a:gd name="connsiteY4" fmla="*/ 6731 h 130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130125">
                  <a:moveTo>
                    <a:pt x="0" y="6731"/>
                  </a:moveTo>
                  <a:cubicBezTo>
                    <a:pt x="0" y="49807"/>
                    <a:pt x="0" y="90639"/>
                    <a:pt x="0" y="133266"/>
                  </a:cubicBezTo>
                  <a:cubicBezTo>
                    <a:pt x="27820" y="130125"/>
                    <a:pt x="52948" y="127433"/>
                    <a:pt x="78973" y="124741"/>
                  </a:cubicBezTo>
                  <a:cubicBezTo>
                    <a:pt x="77178" y="82113"/>
                    <a:pt x="75383" y="41730"/>
                    <a:pt x="73588" y="0"/>
                  </a:cubicBezTo>
                  <a:cubicBezTo>
                    <a:pt x="47563" y="2244"/>
                    <a:pt x="23782" y="4487"/>
                    <a:pt x="0" y="6731"/>
                  </a:cubicBezTo>
                  <a:close/>
                </a:path>
              </a:pathLst>
            </a:custGeom>
            <a:grpFill/>
            <a:ln w="448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7F0292C-BF80-4175-BEBF-202E00E6CEF6}"/>
                </a:ext>
              </a:extLst>
            </p:cNvPr>
            <p:cNvSpPr/>
            <p:nvPr/>
          </p:nvSpPr>
          <p:spPr>
            <a:xfrm>
              <a:off x="11061111" y="5422170"/>
              <a:ext cx="148074" cy="89742"/>
            </a:xfrm>
            <a:custGeom>
              <a:avLst/>
              <a:gdLst>
                <a:gd name="connsiteX0" fmla="*/ 62819 w 148073"/>
                <a:gd name="connsiteY0" fmla="*/ 88185 h 89741"/>
                <a:gd name="connsiteX1" fmla="*/ 152112 w 148073"/>
                <a:gd name="connsiteY1" fmla="*/ 23571 h 89741"/>
                <a:gd name="connsiteX2" fmla="*/ 105446 w 148073"/>
                <a:gd name="connsiteY2" fmla="*/ 1585 h 89741"/>
                <a:gd name="connsiteX3" fmla="*/ 87049 w 148073"/>
                <a:gd name="connsiteY3" fmla="*/ 2482 h 89741"/>
                <a:gd name="connsiteX4" fmla="*/ 0 w 148073"/>
                <a:gd name="connsiteY4" fmla="*/ 65301 h 89741"/>
                <a:gd name="connsiteX5" fmla="*/ 48460 w 148073"/>
                <a:gd name="connsiteY5" fmla="*/ 88185 h 89741"/>
                <a:gd name="connsiteX6" fmla="*/ 62819 w 148073"/>
                <a:gd name="connsiteY6" fmla="*/ 8818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2819" y="88185"/>
                  </a:moveTo>
                  <a:cubicBezTo>
                    <a:pt x="91985" y="67545"/>
                    <a:pt x="120702" y="46455"/>
                    <a:pt x="152112" y="23571"/>
                  </a:cubicBezTo>
                  <a:cubicBezTo>
                    <a:pt x="134164" y="15046"/>
                    <a:pt x="120254" y="7418"/>
                    <a:pt x="105446" y="1585"/>
                  </a:cubicBezTo>
                  <a:cubicBezTo>
                    <a:pt x="100062" y="-659"/>
                    <a:pt x="91536" y="-659"/>
                    <a:pt x="87049" y="2482"/>
                  </a:cubicBezTo>
                  <a:cubicBezTo>
                    <a:pt x="57883" y="22225"/>
                    <a:pt x="30063" y="43314"/>
                    <a:pt x="0" y="65301"/>
                  </a:cubicBezTo>
                  <a:cubicBezTo>
                    <a:pt x="17499" y="73827"/>
                    <a:pt x="32756" y="81455"/>
                    <a:pt x="48460" y="88185"/>
                  </a:cubicBezTo>
                  <a:cubicBezTo>
                    <a:pt x="52050" y="90429"/>
                    <a:pt x="59229" y="90877"/>
                    <a:pt x="62819" y="88185"/>
                  </a:cubicBezTo>
                  <a:close/>
                </a:path>
              </a:pathLst>
            </a:custGeom>
            <a:grpFill/>
            <a:ln w="448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F3A716D-E4FF-4F6E-9D1E-B11B948CD309}"/>
                </a:ext>
              </a:extLst>
            </p:cNvPr>
            <p:cNvSpPr/>
            <p:nvPr/>
          </p:nvSpPr>
          <p:spPr>
            <a:xfrm>
              <a:off x="11166108" y="5344897"/>
              <a:ext cx="148074" cy="89742"/>
            </a:xfrm>
            <a:custGeom>
              <a:avLst/>
              <a:gdLst>
                <a:gd name="connsiteX0" fmla="*/ 64165 w 148073"/>
                <a:gd name="connsiteY0" fmla="*/ 88281 h 89741"/>
                <a:gd name="connsiteX1" fmla="*/ 151663 w 148073"/>
                <a:gd name="connsiteY1" fmla="*/ 24564 h 89741"/>
                <a:gd name="connsiteX2" fmla="*/ 100959 w 148073"/>
                <a:gd name="connsiteY2" fmla="*/ 783 h 89741"/>
                <a:gd name="connsiteX3" fmla="*/ 89742 w 148073"/>
                <a:gd name="connsiteY3" fmla="*/ 1680 h 89741"/>
                <a:gd name="connsiteX4" fmla="*/ 0 w 148073"/>
                <a:gd name="connsiteY4" fmla="*/ 66294 h 89741"/>
                <a:gd name="connsiteX5" fmla="*/ 51153 w 148073"/>
                <a:gd name="connsiteY5" fmla="*/ 90076 h 89741"/>
                <a:gd name="connsiteX6" fmla="*/ 64165 w 148073"/>
                <a:gd name="connsiteY6" fmla="*/ 88281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64165" y="88281"/>
                  </a:moveTo>
                  <a:cubicBezTo>
                    <a:pt x="92883" y="68089"/>
                    <a:pt x="121151" y="47000"/>
                    <a:pt x="151663" y="24564"/>
                  </a:cubicBezTo>
                  <a:cubicBezTo>
                    <a:pt x="133266" y="15590"/>
                    <a:pt x="117113" y="7962"/>
                    <a:pt x="100959" y="783"/>
                  </a:cubicBezTo>
                  <a:cubicBezTo>
                    <a:pt x="97818" y="-563"/>
                    <a:pt x="92434" y="-115"/>
                    <a:pt x="89742" y="1680"/>
                  </a:cubicBezTo>
                  <a:cubicBezTo>
                    <a:pt x="60576" y="22321"/>
                    <a:pt x="31410" y="43410"/>
                    <a:pt x="0" y="66294"/>
                  </a:cubicBezTo>
                  <a:cubicBezTo>
                    <a:pt x="18846" y="75268"/>
                    <a:pt x="34551" y="82896"/>
                    <a:pt x="51153" y="90076"/>
                  </a:cubicBezTo>
                  <a:cubicBezTo>
                    <a:pt x="54742" y="91422"/>
                    <a:pt x="61024" y="90524"/>
                    <a:pt x="64165" y="88281"/>
                  </a:cubicBezTo>
                  <a:close/>
                </a:path>
              </a:pathLst>
            </a:custGeom>
            <a:grpFill/>
            <a:ln w="448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7338B43C-F571-4896-B3C0-1E6A3D7057D0}"/>
                </a:ext>
              </a:extLst>
            </p:cNvPr>
            <p:cNvSpPr/>
            <p:nvPr/>
          </p:nvSpPr>
          <p:spPr>
            <a:xfrm>
              <a:off x="10991561" y="5389891"/>
              <a:ext cx="148074" cy="89742"/>
            </a:xfrm>
            <a:custGeom>
              <a:avLst/>
              <a:gdLst>
                <a:gd name="connsiteX0" fmla="*/ 89742 w 148073"/>
                <a:gd name="connsiteY0" fmla="*/ 2005 h 89741"/>
                <a:gd name="connsiteX1" fmla="*/ 0 w 148073"/>
                <a:gd name="connsiteY1" fmla="*/ 64824 h 89741"/>
                <a:gd name="connsiteX2" fmla="*/ 49806 w 148073"/>
                <a:gd name="connsiteY2" fmla="*/ 88606 h 89741"/>
                <a:gd name="connsiteX3" fmla="*/ 62819 w 148073"/>
                <a:gd name="connsiteY3" fmla="*/ 88606 h 89741"/>
                <a:gd name="connsiteX4" fmla="*/ 152112 w 148073"/>
                <a:gd name="connsiteY4" fmla="*/ 23992 h 89741"/>
                <a:gd name="connsiteX5" fmla="*/ 103203 w 148073"/>
                <a:gd name="connsiteY5" fmla="*/ 1107 h 89741"/>
                <a:gd name="connsiteX6" fmla="*/ 89742 w 148073"/>
                <a:gd name="connsiteY6" fmla="*/ 200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9741">
                  <a:moveTo>
                    <a:pt x="89742" y="2005"/>
                  </a:moveTo>
                  <a:cubicBezTo>
                    <a:pt x="60576" y="22197"/>
                    <a:pt x="31410" y="42389"/>
                    <a:pt x="0" y="64824"/>
                  </a:cubicBezTo>
                  <a:cubicBezTo>
                    <a:pt x="18846" y="73798"/>
                    <a:pt x="34102" y="81875"/>
                    <a:pt x="49806" y="88606"/>
                  </a:cubicBezTo>
                  <a:cubicBezTo>
                    <a:pt x="53396" y="90400"/>
                    <a:pt x="60127" y="90400"/>
                    <a:pt x="62819" y="88606"/>
                  </a:cubicBezTo>
                  <a:cubicBezTo>
                    <a:pt x="91985" y="67965"/>
                    <a:pt x="120702" y="46876"/>
                    <a:pt x="152112" y="23992"/>
                  </a:cubicBezTo>
                  <a:cubicBezTo>
                    <a:pt x="133715" y="15466"/>
                    <a:pt x="118459" y="7389"/>
                    <a:pt x="103203" y="1107"/>
                  </a:cubicBezTo>
                  <a:cubicBezTo>
                    <a:pt x="99164" y="-687"/>
                    <a:pt x="92882" y="-239"/>
                    <a:pt x="89742" y="2005"/>
                  </a:cubicBezTo>
                  <a:close/>
                </a:path>
              </a:pathLst>
            </a:custGeom>
            <a:grpFill/>
            <a:ln w="448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871BAD7-8F78-4D17-B396-2D5BB02105FB}"/>
                </a:ext>
              </a:extLst>
            </p:cNvPr>
            <p:cNvSpPr/>
            <p:nvPr/>
          </p:nvSpPr>
          <p:spPr>
            <a:xfrm>
              <a:off x="11098802" y="5311578"/>
              <a:ext cx="148074" cy="89742"/>
            </a:xfrm>
            <a:custGeom>
              <a:avLst/>
              <a:gdLst>
                <a:gd name="connsiteX0" fmla="*/ 0 w 148073"/>
                <a:gd name="connsiteY0" fmla="*/ 67755 h 89741"/>
                <a:gd name="connsiteX1" fmla="*/ 46217 w 148073"/>
                <a:gd name="connsiteY1" fmla="*/ 89293 h 89741"/>
                <a:gd name="connsiteX2" fmla="*/ 62819 w 148073"/>
                <a:gd name="connsiteY2" fmla="*/ 88844 h 89741"/>
                <a:gd name="connsiteX3" fmla="*/ 149869 w 148073"/>
                <a:gd name="connsiteY3" fmla="*/ 25576 h 89741"/>
                <a:gd name="connsiteX4" fmla="*/ 95575 w 148073"/>
                <a:gd name="connsiteY4" fmla="*/ 0 h 89741"/>
                <a:gd name="connsiteX5" fmla="*/ 0 w 148073"/>
                <a:gd name="connsiteY5" fmla="*/ 67755 h 8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073" h="89741">
                  <a:moveTo>
                    <a:pt x="0" y="67755"/>
                  </a:moveTo>
                  <a:cubicBezTo>
                    <a:pt x="17051" y="75832"/>
                    <a:pt x="31410" y="83460"/>
                    <a:pt x="46217" y="89293"/>
                  </a:cubicBezTo>
                  <a:cubicBezTo>
                    <a:pt x="51153" y="91088"/>
                    <a:pt x="58781" y="91536"/>
                    <a:pt x="62819" y="88844"/>
                  </a:cubicBezTo>
                  <a:cubicBezTo>
                    <a:pt x="91537" y="68652"/>
                    <a:pt x="119805" y="47563"/>
                    <a:pt x="149869" y="25576"/>
                  </a:cubicBezTo>
                  <a:cubicBezTo>
                    <a:pt x="130125" y="16154"/>
                    <a:pt x="112177" y="7628"/>
                    <a:pt x="95575" y="0"/>
                  </a:cubicBezTo>
                  <a:cubicBezTo>
                    <a:pt x="63717" y="22435"/>
                    <a:pt x="32756" y="44422"/>
                    <a:pt x="0" y="67755"/>
                  </a:cubicBezTo>
                  <a:close/>
                </a:path>
              </a:pathLst>
            </a:custGeom>
            <a:grpFill/>
            <a:ln w="448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663E8F3-B5FE-4559-9EE7-97C295EB2EC0}"/>
                </a:ext>
              </a:extLst>
            </p:cNvPr>
            <p:cNvSpPr/>
            <p:nvPr/>
          </p:nvSpPr>
          <p:spPr>
            <a:xfrm>
              <a:off x="10925601" y="5359236"/>
              <a:ext cx="148074" cy="85255"/>
            </a:xfrm>
            <a:custGeom>
              <a:avLst/>
              <a:gdLst>
                <a:gd name="connsiteX0" fmla="*/ 61024 w 148073"/>
                <a:gd name="connsiteY0" fmla="*/ 85159 h 85254"/>
                <a:gd name="connsiteX1" fmla="*/ 149868 w 148073"/>
                <a:gd name="connsiteY1" fmla="*/ 22340 h 85254"/>
                <a:gd name="connsiteX2" fmla="*/ 104100 w 148073"/>
                <a:gd name="connsiteY2" fmla="*/ 1251 h 85254"/>
                <a:gd name="connsiteX3" fmla="*/ 87498 w 148073"/>
                <a:gd name="connsiteY3" fmla="*/ 2148 h 85254"/>
                <a:gd name="connsiteX4" fmla="*/ 0 w 148073"/>
                <a:gd name="connsiteY4" fmla="*/ 63173 h 85254"/>
                <a:gd name="connsiteX5" fmla="*/ 45768 w 148073"/>
                <a:gd name="connsiteY5" fmla="*/ 85159 h 85254"/>
                <a:gd name="connsiteX6" fmla="*/ 61024 w 148073"/>
                <a:gd name="connsiteY6" fmla="*/ 85159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024" y="85159"/>
                  </a:moveTo>
                  <a:cubicBezTo>
                    <a:pt x="90190" y="65416"/>
                    <a:pt x="118908" y="44776"/>
                    <a:pt x="149868" y="22340"/>
                  </a:cubicBezTo>
                  <a:cubicBezTo>
                    <a:pt x="132369" y="14263"/>
                    <a:pt x="118459" y="7084"/>
                    <a:pt x="104100" y="1251"/>
                  </a:cubicBezTo>
                  <a:cubicBezTo>
                    <a:pt x="99164" y="-544"/>
                    <a:pt x="91536" y="-544"/>
                    <a:pt x="87498" y="2148"/>
                  </a:cubicBezTo>
                  <a:cubicBezTo>
                    <a:pt x="59230" y="21443"/>
                    <a:pt x="30961" y="41635"/>
                    <a:pt x="0" y="63173"/>
                  </a:cubicBezTo>
                  <a:cubicBezTo>
                    <a:pt x="17499" y="71698"/>
                    <a:pt x="31410" y="78877"/>
                    <a:pt x="45768" y="85159"/>
                  </a:cubicBezTo>
                  <a:cubicBezTo>
                    <a:pt x="50255" y="87403"/>
                    <a:pt x="57435" y="87403"/>
                    <a:pt x="61024" y="85159"/>
                  </a:cubicBezTo>
                  <a:close/>
                </a:path>
              </a:pathLst>
            </a:custGeom>
            <a:grpFill/>
            <a:ln w="448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18D291C1-FE54-4AAB-A8B3-8374F45F063F}"/>
                </a:ext>
              </a:extLst>
            </p:cNvPr>
            <p:cNvSpPr/>
            <p:nvPr/>
          </p:nvSpPr>
          <p:spPr>
            <a:xfrm>
              <a:off x="11032393" y="5283585"/>
              <a:ext cx="148074" cy="85255"/>
            </a:xfrm>
            <a:custGeom>
              <a:avLst/>
              <a:gdLst>
                <a:gd name="connsiteX0" fmla="*/ 61922 w 148073"/>
                <a:gd name="connsiteY0" fmla="*/ 84530 h 85254"/>
                <a:gd name="connsiteX1" fmla="*/ 150317 w 148073"/>
                <a:gd name="connsiteY1" fmla="*/ 22160 h 85254"/>
                <a:gd name="connsiteX2" fmla="*/ 105446 w 148073"/>
                <a:gd name="connsiteY2" fmla="*/ 1519 h 85254"/>
                <a:gd name="connsiteX3" fmla="*/ 90639 w 148073"/>
                <a:gd name="connsiteY3" fmla="*/ 1519 h 85254"/>
                <a:gd name="connsiteX4" fmla="*/ 0 w 148073"/>
                <a:gd name="connsiteY4" fmla="*/ 64787 h 85254"/>
                <a:gd name="connsiteX5" fmla="*/ 47563 w 148073"/>
                <a:gd name="connsiteY5" fmla="*/ 86774 h 85254"/>
                <a:gd name="connsiteX6" fmla="*/ 61922 w 148073"/>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073" h="85254">
                  <a:moveTo>
                    <a:pt x="61922" y="84530"/>
                  </a:moveTo>
                  <a:cubicBezTo>
                    <a:pt x="90639" y="64787"/>
                    <a:pt x="118908" y="44146"/>
                    <a:pt x="150317" y="22160"/>
                  </a:cubicBezTo>
                  <a:cubicBezTo>
                    <a:pt x="132817" y="14083"/>
                    <a:pt x="119356" y="7352"/>
                    <a:pt x="105446" y="1519"/>
                  </a:cubicBezTo>
                  <a:cubicBezTo>
                    <a:pt x="100959" y="-276"/>
                    <a:pt x="94229" y="-724"/>
                    <a:pt x="90639" y="1519"/>
                  </a:cubicBezTo>
                  <a:cubicBezTo>
                    <a:pt x="61024" y="21262"/>
                    <a:pt x="32307" y="41903"/>
                    <a:pt x="0" y="64787"/>
                  </a:cubicBezTo>
                  <a:cubicBezTo>
                    <a:pt x="17948" y="73312"/>
                    <a:pt x="32307" y="80940"/>
                    <a:pt x="47563" y="86774"/>
                  </a:cubicBezTo>
                  <a:cubicBezTo>
                    <a:pt x="51153" y="88120"/>
                    <a:pt x="58332" y="87222"/>
                    <a:pt x="61922" y="84530"/>
                  </a:cubicBezTo>
                  <a:close/>
                </a:path>
              </a:pathLst>
            </a:custGeom>
            <a:grpFill/>
            <a:ln w="448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C7EF42B-33A3-4553-8486-6DE7B1A2D182}"/>
                </a:ext>
              </a:extLst>
            </p:cNvPr>
            <p:cNvSpPr/>
            <p:nvPr/>
          </p:nvSpPr>
          <p:spPr>
            <a:xfrm>
              <a:off x="10144288" y="5968037"/>
              <a:ext cx="58332" cy="130125"/>
            </a:xfrm>
            <a:custGeom>
              <a:avLst/>
              <a:gdLst>
                <a:gd name="connsiteX0" fmla="*/ 57098 w 58332"/>
                <a:gd name="connsiteY0" fmla="*/ 30063 h 130125"/>
                <a:gd name="connsiteX1" fmla="*/ 112 w 58332"/>
                <a:gd name="connsiteY1" fmla="*/ 0 h 130125"/>
                <a:gd name="connsiteX2" fmla="*/ 561 w 58332"/>
                <a:gd name="connsiteY2" fmla="*/ 87498 h 130125"/>
                <a:gd name="connsiteX3" fmla="*/ 8638 w 58332"/>
                <a:gd name="connsiteY3" fmla="*/ 101856 h 130125"/>
                <a:gd name="connsiteX4" fmla="*/ 62034 w 58332"/>
                <a:gd name="connsiteY4" fmla="*/ 131471 h 130125"/>
                <a:gd name="connsiteX5" fmla="*/ 62034 w 58332"/>
                <a:gd name="connsiteY5" fmla="*/ 43076 h 130125"/>
                <a:gd name="connsiteX6" fmla="*/ 57098 w 58332"/>
                <a:gd name="connsiteY6" fmla="*/ 30063 h 13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 h="130125">
                  <a:moveTo>
                    <a:pt x="57098" y="30063"/>
                  </a:moveTo>
                  <a:cubicBezTo>
                    <a:pt x="39599" y="20192"/>
                    <a:pt x="21650" y="11218"/>
                    <a:pt x="112" y="0"/>
                  </a:cubicBezTo>
                  <a:cubicBezTo>
                    <a:pt x="112" y="32307"/>
                    <a:pt x="-336" y="59678"/>
                    <a:pt x="561" y="87498"/>
                  </a:cubicBezTo>
                  <a:cubicBezTo>
                    <a:pt x="561" y="92434"/>
                    <a:pt x="4599" y="99164"/>
                    <a:pt x="8638" y="101856"/>
                  </a:cubicBezTo>
                  <a:cubicBezTo>
                    <a:pt x="24791" y="111728"/>
                    <a:pt x="42291" y="120254"/>
                    <a:pt x="62034" y="131471"/>
                  </a:cubicBezTo>
                  <a:cubicBezTo>
                    <a:pt x="62034" y="99164"/>
                    <a:pt x="62034" y="70896"/>
                    <a:pt x="62034" y="43076"/>
                  </a:cubicBezTo>
                  <a:cubicBezTo>
                    <a:pt x="62034" y="38140"/>
                    <a:pt x="60239" y="31858"/>
                    <a:pt x="57098" y="30063"/>
                  </a:cubicBezTo>
                  <a:close/>
                </a:path>
              </a:pathLst>
            </a:custGeom>
            <a:grpFill/>
            <a:ln w="448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5C8E5A5-F9ED-4187-A910-CAA75BF7F44B}"/>
                </a:ext>
              </a:extLst>
            </p:cNvPr>
            <p:cNvSpPr/>
            <p:nvPr/>
          </p:nvSpPr>
          <p:spPr>
            <a:xfrm>
              <a:off x="11236107" y="5377422"/>
              <a:ext cx="143587" cy="85255"/>
            </a:xfrm>
            <a:custGeom>
              <a:avLst/>
              <a:gdLst>
                <a:gd name="connsiteX0" fmla="*/ 56537 w 143586"/>
                <a:gd name="connsiteY0" fmla="*/ 84472 h 85254"/>
                <a:gd name="connsiteX1" fmla="*/ 145381 w 143586"/>
                <a:gd name="connsiteY1" fmla="*/ 21204 h 85254"/>
                <a:gd name="connsiteX2" fmla="*/ 111280 w 143586"/>
                <a:gd name="connsiteY2" fmla="*/ 4602 h 85254"/>
                <a:gd name="connsiteX3" fmla="*/ 79870 w 143586"/>
                <a:gd name="connsiteY3" fmla="*/ 7294 h 85254"/>
                <a:gd name="connsiteX4" fmla="*/ 0 w 143586"/>
                <a:gd name="connsiteY4" fmla="*/ 66075 h 85254"/>
                <a:gd name="connsiteX5" fmla="*/ 41730 w 143586"/>
                <a:gd name="connsiteY5" fmla="*/ 85818 h 85254"/>
                <a:gd name="connsiteX6" fmla="*/ 56537 w 143586"/>
                <a:gd name="connsiteY6" fmla="*/ 84472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6537" y="84472"/>
                  </a:moveTo>
                  <a:cubicBezTo>
                    <a:pt x="85703" y="64280"/>
                    <a:pt x="114421" y="43191"/>
                    <a:pt x="145381" y="21204"/>
                  </a:cubicBezTo>
                  <a:cubicBezTo>
                    <a:pt x="132369" y="14923"/>
                    <a:pt x="121151" y="10436"/>
                    <a:pt x="111280" y="4602"/>
                  </a:cubicBezTo>
                  <a:cubicBezTo>
                    <a:pt x="99613" y="-2128"/>
                    <a:pt x="91088" y="-1680"/>
                    <a:pt x="79870" y="7294"/>
                  </a:cubicBezTo>
                  <a:cubicBezTo>
                    <a:pt x="55191" y="27038"/>
                    <a:pt x="28717" y="44986"/>
                    <a:pt x="0" y="66075"/>
                  </a:cubicBezTo>
                  <a:cubicBezTo>
                    <a:pt x="15705" y="73703"/>
                    <a:pt x="28717" y="80434"/>
                    <a:pt x="41730" y="85818"/>
                  </a:cubicBezTo>
                  <a:cubicBezTo>
                    <a:pt x="45768" y="87165"/>
                    <a:pt x="52947" y="87165"/>
                    <a:pt x="56537" y="84472"/>
                  </a:cubicBezTo>
                  <a:close/>
                </a:path>
              </a:pathLst>
            </a:custGeom>
            <a:grpFill/>
            <a:ln w="448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5C8D087-2571-4FE3-8AEB-CABD510BC2AD}"/>
                </a:ext>
              </a:extLst>
            </p:cNvPr>
            <p:cNvSpPr/>
            <p:nvPr/>
          </p:nvSpPr>
          <p:spPr>
            <a:xfrm>
              <a:off x="11129314" y="5454542"/>
              <a:ext cx="143587" cy="85255"/>
            </a:xfrm>
            <a:custGeom>
              <a:avLst/>
              <a:gdLst>
                <a:gd name="connsiteX0" fmla="*/ 55640 w 143586"/>
                <a:gd name="connsiteY0" fmla="*/ 84530 h 85254"/>
                <a:gd name="connsiteX1" fmla="*/ 145830 w 143586"/>
                <a:gd name="connsiteY1" fmla="*/ 20365 h 85254"/>
                <a:gd name="connsiteX2" fmla="*/ 105446 w 143586"/>
                <a:gd name="connsiteY2" fmla="*/ 1519 h 85254"/>
                <a:gd name="connsiteX3" fmla="*/ 88844 w 143586"/>
                <a:gd name="connsiteY3" fmla="*/ 1519 h 85254"/>
                <a:gd name="connsiteX4" fmla="*/ 0 w 143586"/>
                <a:gd name="connsiteY4" fmla="*/ 65684 h 85254"/>
                <a:gd name="connsiteX5" fmla="*/ 41281 w 143586"/>
                <a:gd name="connsiteY5" fmla="*/ 85427 h 85254"/>
                <a:gd name="connsiteX6" fmla="*/ 55640 w 143586"/>
                <a:gd name="connsiteY6" fmla="*/ 84530 h 85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586" h="85254">
                  <a:moveTo>
                    <a:pt x="55640" y="84530"/>
                  </a:moveTo>
                  <a:cubicBezTo>
                    <a:pt x="85255" y="64338"/>
                    <a:pt x="113972" y="43249"/>
                    <a:pt x="145830" y="20365"/>
                  </a:cubicBezTo>
                  <a:cubicBezTo>
                    <a:pt x="130574" y="13185"/>
                    <a:pt x="118010" y="6455"/>
                    <a:pt x="105446" y="1519"/>
                  </a:cubicBezTo>
                  <a:cubicBezTo>
                    <a:pt x="100511" y="-276"/>
                    <a:pt x="92883" y="-725"/>
                    <a:pt x="88844" y="1519"/>
                  </a:cubicBezTo>
                  <a:cubicBezTo>
                    <a:pt x="59678" y="21711"/>
                    <a:pt x="30961" y="43249"/>
                    <a:pt x="0" y="65684"/>
                  </a:cubicBezTo>
                  <a:cubicBezTo>
                    <a:pt x="15256" y="72864"/>
                    <a:pt x="27820" y="80043"/>
                    <a:pt x="41281" y="85427"/>
                  </a:cubicBezTo>
                  <a:cubicBezTo>
                    <a:pt x="45320" y="87222"/>
                    <a:pt x="52050" y="86774"/>
                    <a:pt x="55640" y="84530"/>
                  </a:cubicBezTo>
                  <a:close/>
                </a:path>
              </a:pathLst>
            </a:custGeom>
            <a:grpFill/>
            <a:ln w="448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CB1CCA8-17DD-4E9A-BBA5-60208C874EC4}"/>
                </a:ext>
              </a:extLst>
            </p:cNvPr>
            <p:cNvSpPr/>
            <p:nvPr/>
          </p:nvSpPr>
          <p:spPr>
            <a:xfrm>
              <a:off x="10216467" y="6006626"/>
              <a:ext cx="49358" cy="121151"/>
            </a:xfrm>
            <a:custGeom>
              <a:avLst/>
              <a:gdLst>
                <a:gd name="connsiteX0" fmla="*/ 53123 w 49357"/>
                <a:gd name="connsiteY0" fmla="*/ 123843 h 121151"/>
                <a:gd name="connsiteX1" fmla="*/ 53123 w 49357"/>
                <a:gd name="connsiteY1" fmla="*/ 37243 h 121151"/>
                <a:gd name="connsiteX2" fmla="*/ 48636 w 49357"/>
                <a:gd name="connsiteY2" fmla="*/ 24679 h 121151"/>
                <a:gd name="connsiteX3" fmla="*/ 1970 w 49357"/>
                <a:gd name="connsiteY3" fmla="*/ 0 h 121151"/>
                <a:gd name="connsiteX4" fmla="*/ 1521 w 49357"/>
                <a:gd name="connsiteY4" fmla="*/ 53845 h 121151"/>
                <a:gd name="connsiteX5" fmla="*/ 53123 w 49357"/>
                <a:gd name="connsiteY5" fmla="*/ 123843 h 12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357" h="121151">
                  <a:moveTo>
                    <a:pt x="53123" y="123843"/>
                  </a:moveTo>
                  <a:cubicBezTo>
                    <a:pt x="53123" y="93780"/>
                    <a:pt x="53123" y="65511"/>
                    <a:pt x="53123" y="37243"/>
                  </a:cubicBezTo>
                  <a:cubicBezTo>
                    <a:pt x="53123" y="33204"/>
                    <a:pt x="51328" y="26474"/>
                    <a:pt x="48636" y="24679"/>
                  </a:cubicBezTo>
                  <a:cubicBezTo>
                    <a:pt x="34277" y="16153"/>
                    <a:pt x="19470" y="8974"/>
                    <a:pt x="1970" y="0"/>
                  </a:cubicBezTo>
                  <a:cubicBezTo>
                    <a:pt x="1970" y="21089"/>
                    <a:pt x="4214" y="38140"/>
                    <a:pt x="1521" y="53845"/>
                  </a:cubicBezTo>
                  <a:cubicBezTo>
                    <a:pt x="-5658" y="92883"/>
                    <a:pt x="12739" y="112626"/>
                    <a:pt x="53123" y="123843"/>
                  </a:cubicBezTo>
                  <a:close/>
                </a:path>
              </a:pathLst>
            </a:custGeom>
            <a:grpFill/>
            <a:ln w="448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68527A0-E99B-4B72-B6D9-637F6288D992}"/>
                </a:ext>
              </a:extLst>
            </p:cNvPr>
            <p:cNvSpPr/>
            <p:nvPr/>
          </p:nvSpPr>
          <p:spPr>
            <a:xfrm>
              <a:off x="10574263" y="5539072"/>
              <a:ext cx="358966" cy="215380"/>
            </a:xfrm>
            <a:custGeom>
              <a:avLst/>
              <a:gdLst>
                <a:gd name="connsiteX0" fmla="*/ 65063 w 358966"/>
                <a:gd name="connsiteY0" fmla="*/ 89293 h 215379"/>
                <a:gd name="connsiteX1" fmla="*/ 0 w 358966"/>
                <a:gd name="connsiteY1" fmla="*/ 133715 h 215379"/>
                <a:gd name="connsiteX2" fmla="*/ 24230 w 358966"/>
                <a:gd name="connsiteY2" fmla="*/ 146279 h 215379"/>
                <a:gd name="connsiteX3" fmla="*/ 71344 w 358966"/>
                <a:gd name="connsiteY3" fmla="*/ 142240 h 215379"/>
                <a:gd name="connsiteX4" fmla="*/ 218072 w 358966"/>
                <a:gd name="connsiteY4" fmla="*/ 36794 h 215379"/>
                <a:gd name="connsiteX5" fmla="*/ 236918 w 358966"/>
                <a:gd name="connsiteY5" fmla="*/ 30063 h 215379"/>
                <a:gd name="connsiteX6" fmla="*/ 239610 w 358966"/>
                <a:gd name="connsiteY6" fmla="*/ 36345 h 215379"/>
                <a:gd name="connsiteX7" fmla="*/ 61024 w 358966"/>
                <a:gd name="connsiteY7" fmla="*/ 163778 h 215379"/>
                <a:gd name="connsiteX8" fmla="*/ 87049 w 358966"/>
                <a:gd name="connsiteY8" fmla="*/ 177240 h 215379"/>
                <a:gd name="connsiteX9" fmla="*/ 132817 w 358966"/>
                <a:gd name="connsiteY9" fmla="*/ 174099 h 215379"/>
                <a:gd name="connsiteX10" fmla="*/ 275507 w 358966"/>
                <a:gd name="connsiteY10" fmla="*/ 73588 h 215379"/>
                <a:gd name="connsiteX11" fmla="*/ 293455 w 358966"/>
                <a:gd name="connsiteY11" fmla="*/ 67755 h 215379"/>
                <a:gd name="connsiteX12" fmla="*/ 295698 w 358966"/>
                <a:gd name="connsiteY12" fmla="*/ 74486 h 215379"/>
                <a:gd name="connsiteX13" fmla="*/ 123395 w 358966"/>
                <a:gd name="connsiteY13" fmla="*/ 195637 h 215379"/>
                <a:gd name="connsiteX14" fmla="*/ 157945 w 358966"/>
                <a:gd name="connsiteY14" fmla="*/ 213136 h 215379"/>
                <a:gd name="connsiteX15" fmla="*/ 198778 w 358966"/>
                <a:gd name="connsiteY15" fmla="*/ 209995 h 215379"/>
                <a:gd name="connsiteX16" fmla="*/ 346402 w 358966"/>
                <a:gd name="connsiteY16" fmla="*/ 109036 h 215379"/>
                <a:gd name="connsiteX17" fmla="*/ 363005 w 358966"/>
                <a:gd name="connsiteY17" fmla="*/ 104100 h 215379"/>
                <a:gd name="connsiteX18" fmla="*/ 193842 w 358966"/>
                <a:gd name="connsiteY18" fmla="*/ 0 h 215379"/>
                <a:gd name="connsiteX19" fmla="*/ 180829 w 358966"/>
                <a:gd name="connsiteY19" fmla="*/ 9423 h 215379"/>
                <a:gd name="connsiteX20" fmla="*/ 65063 w 358966"/>
                <a:gd name="connsiteY20" fmla="*/ 89293 h 215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8966" h="215379">
                  <a:moveTo>
                    <a:pt x="65063" y="89293"/>
                  </a:moveTo>
                  <a:cubicBezTo>
                    <a:pt x="43973" y="103652"/>
                    <a:pt x="23333" y="118010"/>
                    <a:pt x="0" y="133715"/>
                  </a:cubicBezTo>
                  <a:cubicBezTo>
                    <a:pt x="10320" y="139099"/>
                    <a:pt x="17948" y="141792"/>
                    <a:pt x="24230" y="146279"/>
                  </a:cubicBezTo>
                  <a:cubicBezTo>
                    <a:pt x="41730" y="158843"/>
                    <a:pt x="55191" y="154804"/>
                    <a:pt x="71344" y="142240"/>
                  </a:cubicBezTo>
                  <a:cubicBezTo>
                    <a:pt x="119356" y="105895"/>
                    <a:pt x="169163" y="71345"/>
                    <a:pt x="218072" y="36794"/>
                  </a:cubicBezTo>
                  <a:cubicBezTo>
                    <a:pt x="223456" y="33204"/>
                    <a:pt x="230636" y="32307"/>
                    <a:pt x="236918" y="30063"/>
                  </a:cubicBezTo>
                  <a:cubicBezTo>
                    <a:pt x="237815" y="32307"/>
                    <a:pt x="238712" y="34102"/>
                    <a:pt x="239610" y="36345"/>
                  </a:cubicBezTo>
                  <a:cubicBezTo>
                    <a:pt x="180380" y="78524"/>
                    <a:pt x="121600" y="120703"/>
                    <a:pt x="61024" y="163778"/>
                  </a:cubicBezTo>
                  <a:cubicBezTo>
                    <a:pt x="70896" y="168714"/>
                    <a:pt x="79870" y="171855"/>
                    <a:pt x="87049" y="177240"/>
                  </a:cubicBezTo>
                  <a:cubicBezTo>
                    <a:pt x="103651" y="188906"/>
                    <a:pt x="116664" y="186214"/>
                    <a:pt x="132817" y="174099"/>
                  </a:cubicBezTo>
                  <a:cubicBezTo>
                    <a:pt x="179483" y="139548"/>
                    <a:pt x="227495" y="106344"/>
                    <a:pt x="275507" y="73588"/>
                  </a:cubicBezTo>
                  <a:cubicBezTo>
                    <a:pt x="280442" y="69998"/>
                    <a:pt x="287622" y="69550"/>
                    <a:pt x="293455" y="67755"/>
                  </a:cubicBezTo>
                  <a:cubicBezTo>
                    <a:pt x="294352" y="69998"/>
                    <a:pt x="295250" y="72242"/>
                    <a:pt x="295698" y="74486"/>
                  </a:cubicBezTo>
                  <a:cubicBezTo>
                    <a:pt x="239161" y="114421"/>
                    <a:pt x="182175" y="154356"/>
                    <a:pt x="123395" y="195637"/>
                  </a:cubicBezTo>
                  <a:cubicBezTo>
                    <a:pt x="137305" y="202367"/>
                    <a:pt x="148074" y="206854"/>
                    <a:pt x="157945" y="213136"/>
                  </a:cubicBezTo>
                  <a:cubicBezTo>
                    <a:pt x="172753" y="223008"/>
                    <a:pt x="184419" y="220316"/>
                    <a:pt x="198778" y="209995"/>
                  </a:cubicBezTo>
                  <a:cubicBezTo>
                    <a:pt x="247238" y="175445"/>
                    <a:pt x="297044" y="142240"/>
                    <a:pt x="346402" y="109036"/>
                  </a:cubicBezTo>
                  <a:cubicBezTo>
                    <a:pt x="350889" y="105895"/>
                    <a:pt x="357171" y="105446"/>
                    <a:pt x="363005" y="104100"/>
                  </a:cubicBezTo>
                  <a:lnTo>
                    <a:pt x="193842" y="0"/>
                  </a:lnTo>
                  <a:cubicBezTo>
                    <a:pt x="189355" y="3141"/>
                    <a:pt x="184867" y="6282"/>
                    <a:pt x="180829" y="9423"/>
                  </a:cubicBezTo>
                  <a:cubicBezTo>
                    <a:pt x="143587" y="37243"/>
                    <a:pt x="104100" y="62819"/>
                    <a:pt x="65063" y="89293"/>
                  </a:cubicBezTo>
                  <a:close/>
                </a:path>
              </a:pathLst>
            </a:custGeom>
            <a:grpFill/>
            <a:ln w="448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45695D9-20D9-42ED-9931-59AD6675B4AF}"/>
                </a:ext>
              </a:extLst>
            </p:cNvPr>
            <p:cNvSpPr/>
            <p:nvPr/>
          </p:nvSpPr>
          <p:spPr>
            <a:xfrm>
              <a:off x="10779771" y="5434527"/>
              <a:ext cx="385889" cy="233328"/>
            </a:xfrm>
            <a:custGeom>
              <a:avLst/>
              <a:gdLst>
                <a:gd name="connsiteX0" fmla="*/ 386786 w 385888"/>
                <a:gd name="connsiteY0" fmla="*/ 118007 h 233328"/>
                <a:gd name="connsiteX1" fmla="*/ 363005 w 385888"/>
                <a:gd name="connsiteY1" fmla="*/ 105443 h 233328"/>
                <a:gd name="connsiteX2" fmla="*/ 316788 w 385888"/>
                <a:gd name="connsiteY2" fmla="*/ 108584 h 233328"/>
                <a:gd name="connsiteX3" fmla="*/ 207752 w 385888"/>
                <a:gd name="connsiteY3" fmla="*/ 188454 h 233328"/>
                <a:gd name="connsiteX4" fmla="*/ 189803 w 385888"/>
                <a:gd name="connsiteY4" fmla="*/ 196980 h 233328"/>
                <a:gd name="connsiteX5" fmla="*/ 186662 w 385888"/>
                <a:gd name="connsiteY5" fmla="*/ 191595 h 233328"/>
                <a:gd name="connsiteX6" fmla="*/ 327108 w 385888"/>
                <a:gd name="connsiteY6" fmla="*/ 88841 h 233328"/>
                <a:gd name="connsiteX7" fmla="*/ 288519 w 385888"/>
                <a:gd name="connsiteY7" fmla="*/ 69995 h 233328"/>
                <a:gd name="connsiteX8" fmla="*/ 253520 w 385888"/>
                <a:gd name="connsiteY8" fmla="*/ 72688 h 233328"/>
                <a:gd name="connsiteX9" fmla="*/ 150766 w 385888"/>
                <a:gd name="connsiteY9" fmla="*/ 147173 h 233328"/>
                <a:gd name="connsiteX10" fmla="*/ 132369 w 385888"/>
                <a:gd name="connsiteY10" fmla="*/ 156147 h 233328"/>
                <a:gd name="connsiteX11" fmla="*/ 129228 w 385888"/>
                <a:gd name="connsiteY11" fmla="*/ 150763 h 233328"/>
                <a:gd name="connsiteX12" fmla="*/ 258456 w 385888"/>
                <a:gd name="connsiteY12" fmla="*/ 56085 h 233328"/>
                <a:gd name="connsiteX13" fmla="*/ 217174 w 385888"/>
                <a:gd name="connsiteY13" fmla="*/ 35445 h 233328"/>
                <a:gd name="connsiteX14" fmla="*/ 185316 w 385888"/>
                <a:gd name="connsiteY14" fmla="*/ 38586 h 233328"/>
                <a:gd name="connsiteX15" fmla="*/ 81665 w 385888"/>
                <a:gd name="connsiteY15" fmla="*/ 111725 h 233328"/>
                <a:gd name="connsiteX16" fmla="*/ 64165 w 385888"/>
                <a:gd name="connsiteY16" fmla="*/ 118456 h 233328"/>
                <a:gd name="connsiteX17" fmla="*/ 61922 w 385888"/>
                <a:gd name="connsiteY17" fmla="*/ 113520 h 233328"/>
                <a:gd name="connsiteX18" fmla="*/ 188906 w 385888"/>
                <a:gd name="connsiteY18" fmla="*/ 22881 h 233328"/>
                <a:gd name="connsiteX19" fmla="*/ 156599 w 385888"/>
                <a:gd name="connsiteY19" fmla="*/ 6279 h 233328"/>
                <a:gd name="connsiteX20" fmla="*/ 114421 w 385888"/>
                <a:gd name="connsiteY20" fmla="*/ 10317 h 233328"/>
                <a:gd name="connsiteX21" fmla="*/ 0 w 385888"/>
                <a:gd name="connsiteY21" fmla="*/ 96918 h 233328"/>
                <a:gd name="connsiteX22" fmla="*/ 223905 w 385888"/>
                <a:gd name="connsiteY22" fmla="*/ 234671 h 233328"/>
                <a:gd name="connsiteX23" fmla="*/ 386786 w 385888"/>
                <a:gd name="connsiteY23" fmla="*/ 118007 h 23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5888" h="233328">
                  <a:moveTo>
                    <a:pt x="386786" y="118007"/>
                  </a:moveTo>
                  <a:cubicBezTo>
                    <a:pt x="377363" y="113071"/>
                    <a:pt x="369735" y="109930"/>
                    <a:pt x="363005" y="105443"/>
                  </a:cubicBezTo>
                  <a:cubicBezTo>
                    <a:pt x="346403" y="94226"/>
                    <a:pt x="332941" y="96020"/>
                    <a:pt x="316788" y="108584"/>
                  </a:cubicBezTo>
                  <a:cubicBezTo>
                    <a:pt x="281340" y="136404"/>
                    <a:pt x="244546" y="161981"/>
                    <a:pt x="207752" y="188454"/>
                  </a:cubicBezTo>
                  <a:cubicBezTo>
                    <a:pt x="202367" y="192044"/>
                    <a:pt x="195637" y="194287"/>
                    <a:pt x="189803" y="196980"/>
                  </a:cubicBezTo>
                  <a:cubicBezTo>
                    <a:pt x="188906" y="195185"/>
                    <a:pt x="187560" y="193390"/>
                    <a:pt x="186662" y="191595"/>
                  </a:cubicBezTo>
                  <a:cubicBezTo>
                    <a:pt x="232879" y="157942"/>
                    <a:pt x="278648" y="124289"/>
                    <a:pt x="327108" y="88841"/>
                  </a:cubicBezTo>
                  <a:cubicBezTo>
                    <a:pt x="313198" y="82110"/>
                    <a:pt x="300185" y="77175"/>
                    <a:pt x="288519" y="69995"/>
                  </a:cubicBezTo>
                  <a:cubicBezTo>
                    <a:pt x="275507" y="61919"/>
                    <a:pt x="265635" y="63265"/>
                    <a:pt x="253520" y="72688"/>
                  </a:cubicBezTo>
                  <a:cubicBezTo>
                    <a:pt x="219867" y="98264"/>
                    <a:pt x="185316" y="122943"/>
                    <a:pt x="150766" y="147173"/>
                  </a:cubicBezTo>
                  <a:cubicBezTo>
                    <a:pt x="145381" y="151212"/>
                    <a:pt x="138651" y="153006"/>
                    <a:pt x="132369" y="156147"/>
                  </a:cubicBezTo>
                  <a:cubicBezTo>
                    <a:pt x="131471" y="154352"/>
                    <a:pt x="130125" y="152558"/>
                    <a:pt x="129228" y="150763"/>
                  </a:cubicBezTo>
                  <a:cubicBezTo>
                    <a:pt x="171855" y="119802"/>
                    <a:pt x="214034" y="88393"/>
                    <a:pt x="258456" y="56085"/>
                  </a:cubicBezTo>
                  <a:cubicBezTo>
                    <a:pt x="242751" y="48457"/>
                    <a:pt x="229290" y="43073"/>
                    <a:pt x="217174" y="35445"/>
                  </a:cubicBezTo>
                  <a:cubicBezTo>
                    <a:pt x="205060" y="28266"/>
                    <a:pt x="196534" y="30509"/>
                    <a:pt x="185316" y="38586"/>
                  </a:cubicBezTo>
                  <a:cubicBezTo>
                    <a:pt x="151215" y="63714"/>
                    <a:pt x="116664" y="87944"/>
                    <a:pt x="81665" y="111725"/>
                  </a:cubicBezTo>
                  <a:cubicBezTo>
                    <a:pt x="76729" y="115315"/>
                    <a:pt x="69998" y="116212"/>
                    <a:pt x="64165" y="118456"/>
                  </a:cubicBezTo>
                  <a:cubicBezTo>
                    <a:pt x="63268" y="116661"/>
                    <a:pt x="62819" y="114866"/>
                    <a:pt x="61922" y="113520"/>
                  </a:cubicBezTo>
                  <a:cubicBezTo>
                    <a:pt x="103651" y="83905"/>
                    <a:pt x="145381" y="54291"/>
                    <a:pt x="188906" y="22881"/>
                  </a:cubicBezTo>
                  <a:cubicBezTo>
                    <a:pt x="175894" y="16599"/>
                    <a:pt x="165573" y="12561"/>
                    <a:pt x="156599" y="6279"/>
                  </a:cubicBezTo>
                  <a:cubicBezTo>
                    <a:pt x="140894" y="-4041"/>
                    <a:pt x="128779" y="-900"/>
                    <a:pt x="114421" y="10317"/>
                  </a:cubicBezTo>
                  <a:cubicBezTo>
                    <a:pt x="76729" y="39932"/>
                    <a:pt x="38589" y="68649"/>
                    <a:pt x="0" y="96918"/>
                  </a:cubicBezTo>
                  <a:lnTo>
                    <a:pt x="223905" y="234671"/>
                  </a:lnTo>
                  <a:cubicBezTo>
                    <a:pt x="278199" y="195634"/>
                    <a:pt x="332044" y="157045"/>
                    <a:pt x="386786" y="118007"/>
                  </a:cubicBezTo>
                  <a:close/>
                </a:path>
              </a:pathLst>
            </a:custGeom>
            <a:grpFill/>
            <a:ln w="448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0B8386-98E4-406B-8FCD-010BA511793E}"/>
                </a:ext>
              </a:extLst>
            </p:cNvPr>
            <p:cNvSpPr/>
            <p:nvPr/>
          </p:nvSpPr>
          <p:spPr>
            <a:xfrm>
              <a:off x="10764515" y="5644519"/>
              <a:ext cx="224354" cy="188457"/>
            </a:xfrm>
            <a:custGeom>
              <a:avLst/>
              <a:gdLst>
                <a:gd name="connsiteX0" fmla="*/ 0 w 224353"/>
                <a:gd name="connsiteY0" fmla="*/ 135959 h 188457"/>
                <a:gd name="connsiteX1" fmla="*/ 7179 w 224353"/>
                <a:gd name="connsiteY1" fmla="*/ 190252 h 188457"/>
                <a:gd name="connsiteX2" fmla="*/ 228392 w 224353"/>
                <a:gd name="connsiteY2" fmla="*/ 31858 h 188457"/>
                <a:gd name="connsiteX3" fmla="*/ 176791 w 224353"/>
                <a:gd name="connsiteY3" fmla="*/ 0 h 188457"/>
                <a:gd name="connsiteX4" fmla="*/ 177689 w 224353"/>
                <a:gd name="connsiteY4" fmla="*/ 3590 h 188457"/>
                <a:gd name="connsiteX5" fmla="*/ 11218 w 224353"/>
                <a:gd name="connsiteY5" fmla="*/ 117113 h 188457"/>
                <a:gd name="connsiteX6" fmla="*/ 0 w 224353"/>
                <a:gd name="connsiteY6" fmla="*/ 135959 h 188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353" h="188457">
                  <a:moveTo>
                    <a:pt x="0" y="135959"/>
                  </a:moveTo>
                  <a:cubicBezTo>
                    <a:pt x="449" y="153009"/>
                    <a:pt x="4038" y="170060"/>
                    <a:pt x="7179" y="190252"/>
                  </a:cubicBezTo>
                  <a:cubicBezTo>
                    <a:pt x="81665" y="136856"/>
                    <a:pt x="155253" y="84357"/>
                    <a:pt x="228392" y="31858"/>
                  </a:cubicBezTo>
                  <a:lnTo>
                    <a:pt x="176791" y="0"/>
                  </a:lnTo>
                  <a:cubicBezTo>
                    <a:pt x="177240" y="1346"/>
                    <a:pt x="177240" y="2244"/>
                    <a:pt x="177689" y="3590"/>
                  </a:cubicBezTo>
                  <a:cubicBezTo>
                    <a:pt x="122049" y="41281"/>
                    <a:pt x="66409" y="78973"/>
                    <a:pt x="11218" y="117113"/>
                  </a:cubicBezTo>
                  <a:cubicBezTo>
                    <a:pt x="6282" y="121151"/>
                    <a:pt x="0" y="129677"/>
                    <a:pt x="0" y="135959"/>
                  </a:cubicBezTo>
                  <a:close/>
                </a:path>
              </a:pathLst>
            </a:custGeom>
            <a:grpFill/>
            <a:ln w="448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E4F116F-1E06-4A93-A411-3E6EE67AB8F6}"/>
                </a:ext>
              </a:extLst>
            </p:cNvPr>
            <p:cNvSpPr/>
            <p:nvPr/>
          </p:nvSpPr>
          <p:spPr>
            <a:xfrm>
              <a:off x="9653514" y="5408499"/>
              <a:ext cx="1736500" cy="1072412"/>
            </a:xfrm>
            <a:custGeom>
              <a:avLst/>
              <a:gdLst>
                <a:gd name="connsiteX0" fmla="*/ 369735 w 1736499"/>
                <a:gd name="connsiteY0" fmla="*/ 1052220 h 1072411"/>
                <a:gd name="connsiteX1" fmla="*/ 1058951 w 1736499"/>
                <a:gd name="connsiteY1" fmla="*/ 571654 h 1072411"/>
                <a:gd name="connsiteX2" fmla="*/ 1725282 w 1736499"/>
                <a:gd name="connsiteY2" fmla="*/ 105446 h 1072411"/>
                <a:gd name="connsiteX3" fmla="*/ 1740089 w 1736499"/>
                <a:gd name="connsiteY3" fmla="*/ 90190 h 1072411"/>
                <a:gd name="connsiteX4" fmla="*/ 1734705 w 1736499"/>
                <a:gd name="connsiteY4" fmla="*/ 0 h 1072411"/>
                <a:gd name="connsiteX5" fmla="*/ 1656630 w 1736499"/>
                <a:gd name="connsiteY5" fmla="*/ 55191 h 1072411"/>
                <a:gd name="connsiteX6" fmla="*/ 1646309 w 1736499"/>
                <a:gd name="connsiteY6" fmla="*/ 82562 h 1072411"/>
                <a:gd name="connsiteX7" fmla="*/ 1646758 w 1736499"/>
                <a:gd name="connsiteY7" fmla="*/ 104549 h 1072411"/>
                <a:gd name="connsiteX8" fmla="*/ 1640476 w 1736499"/>
                <a:gd name="connsiteY8" fmla="*/ 104549 h 1072411"/>
                <a:gd name="connsiteX9" fmla="*/ 1631502 w 1736499"/>
                <a:gd name="connsiteY9" fmla="*/ 73139 h 1072411"/>
                <a:gd name="connsiteX10" fmla="*/ 1547593 w 1736499"/>
                <a:gd name="connsiteY10" fmla="*/ 132817 h 1072411"/>
                <a:gd name="connsiteX11" fmla="*/ 1538171 w 1736499"/>
                <a:gd name="connsiteY11" fmla="*/ 157048 h 1072411"/>
                <a:gd name="connsiteX12" fmla="*/ 1538619 w 1736499"/>
                <a:gd name="connsiteY12" fmla="*/ 179932 h 1072411"/>
                <a:gd name="connsiteX13" fmla="*/ 1532338 w 1736499"/>
                <a:gd name="connsiteY13" fmla="*/ 180381 h 1072411"/>
                <a:gd name="connsiteX14" fmla="*/ 1524261 w 1736499"/>
                <a:gd name="connsiteY14" fmla="*/ 151214 h 1072411"/>
                <a:gd name="connsiteX15" fmla="*/ 1517979 w 1736499"/>
                <a:gd name="connsiteY15" fmla="*/ 154804 h 1072411"/>
                <a:gd name="connsiteX16" fmla="*/ 1353303 w 1736499"/>
                <a:gd name="connsiteY16" fmla="*/ 272366 h 1072411"/>
                <a:gd name="connsiteX17" fmla="*/ 1353752 w 1736499"/>
                <a:gd name="connsiteY17" fmla="*/ 310506 h 1072411"/>
                <a:gd name="connsiteX18" fmla="*/ 1341637 w 1736499"/>
                <a:gd name="connsiteY18" fmla="*/ 310506 h 1072411"/>
                <a:gd name="connsiteX19" fmla="*/ 1341188 w 1736499"/>
                <a:gd name="connsiteY19" fmla="*/ 280891 h 1072411"/>
                <a:gd name="connsiteX20" fmla="*/ 1131641 w 1736499"/>
                <a:gd name="connsiteY20" fmla="*/ 429862 h 1072411"/>
                <a:gd name="connsiteX21" fmla="*/ 1122667 w 1736499"/>
                <a:gd name="connsiteY21" fmla="*/ 458579 h 1072411"/>
                <a:gd name="connsiteX22" fmla="*/ 1120872 w 1736499"/>
                <a:gd name="connsiteY22" fmla="*/ 481912 h 1072411"/>
                <a:gd name="connsiteX23" fmla="*/ 1114590 w 1736499"/>
                <a:gd name="connsiteY23" fmla="*/ 481015 h 1072411"/>
                <a:gd name="connsiteX24" fmla="*/ 1108309 w 1736499"/>
                <a:gd name="connsiteY24" fmla="*/ 446913 h 1072411"/>
                <a:gd name="connsiteX25" fmla="*/ 920300 w 1736499"/>
                <a:gd name="connsiteY25" fmla="*/ 581077 h 1072411"/>
                <a:gd name="connsiteX26" fmla="*/ 902352 w 1736499"/>
                <a:gd name="connsiteY26" fmla="*/ 613832 h 1072411"/>
                <a:gd name="connsiteX27" fmla="*/ 896518 w 1736499"/>
                <a:gd name="connsiteY27" fmla="*/ 626396 h 1072411"/>
                <a:gd name="connsiteX28" fmla="*/ 892480 w 1736499"/>
                <a:gd name="connsiteY28" fmla="*/ 625050 h 1072411"/>
                <a:gd name="connsiteX29" fmla="*/ 888890 w 1736499"/>
                <a:gd name="connsiteY29" fmla="*/ 603961 h 1072411"/>
                <a:gd name="connsiteX30" fmla="*/ 869147 w 1736499"/>
                <a:gd name="connsiteY30" fmla="*/ 617422 h 1072411"/>
                <a:gd name="connsiteX31" fmla="*/ 677998 w 1736499"/>
                <a:gd name="connsiteY31" fmla="*/ 754278 h 1072411"/>
                <a:gd name="connsiteX32" fmla="*/ 652421 w 1736499"/>
                <a:gd name="connsiteY32" fmla="*/ 757419 h 1072411"/>
                <a:gd name="connsiteX33" fmla="*/ 492233 w 1736499"/>
                <a:gd name="connsiteY33" fmla="*/ 669472 h 1072411"/>
                <a:gd name="connsiteX34" fmla="*/ 479669 w 1736499"/>
                <a:gd name="connsiteY34" fmla="*/ 647486 h 1072411"/>
                <a:gd name="connsiteX35" fmla="*/ 480117 w 1736499"/>
                <a:gd name="connsiteY35" fmla="*/ 566269 h 1072411"/>
                <a:gd name="connsiteX36" fmla="*/ 474284 w 1736499"/>
                <a:gd name="connsiteY36" fmla="*/ 550565 h 1072411"/>
                <a:gd name="connsiteX37" fmla="*/ 429414 w 1736499"/>
                <a:gd name="connsiteY37" fmla="*/ 526783 h 1072411"/>
                <a:gd name="connsiteX38" fmla="*/ 395312 w 1736499"/>
                <a:gd name="connsiteY38" fmla="*/ 628640 h 1072411"/>
                <a:gd name="connsiteX39" fmla="*/ 564475 w 1736499"/>
                <a:gd name="connsiteY39" fmla="*/ 721522 h 1072411"/>
                <a:gd name="connsiteX40" fmla="*/ 616973 w 1736499"/>
                <a:gd name="connsiteY40" fmla="*/ 815302 h 1072411"/>
                <a:gd name="connsiteX41" fmla="*/ 600820 w 1736499"/>
                <a:gd name="connsiteY41" fmla="*/ 845814 h 1072411"/>
                <a:gd name="connsiteX42" fmla="*/ 376915 w 1736499"/>
                <a:gd name="connsiteY42" fmla="*/ 1001067 h 1072411"/>
                <a:gd name="connsiteX43" fmla="*/ 345505 w 1736499"/>
                <a:gd name="connsiteY43" fmla="*/ 1002862 h 1072411"/>
                <a:gd name="connsiteX44" fmla="*/ 116664 w 1736499"/>
                <a:gd name="connsiteY44" fmla="*/ 875429 h 1072411"/>
                <a:gd name="connsiteX45" fmla="*/ 98267 w 1736499"/>
                <a:gd name="connsiteY45" fmla="*/ 870493 h 1072411"/>
                <a:gd name="connsiteX46" fmla="*/ 0 w 1736499"/>
                <a:gd name="connsiteY46" fmla="*/ 934659 h 1072411"/>
                <a:gd name="connsiteX47" fmla="*/ 246340 w 1736499"/>
                <a:gd name="connsiteY47" fmla="*/ 1060297 h 1072411"/>
                <a:gd name="connsiteX48" fmla="*/ 369735 w 1736499"/>
                <a:gd name="connsiteY48" fmla="*/ 1052220 h 107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736499" h="1072411">
                  <a:moveTo>
                    <a:pt x="369735" y="1052220"/>
                  </a:moveTo>
                  <a:cubicBezTo>
                    <a:pt x="600371" y="893377"/>
                    <a:pt x="829212" y="732291"/>
                    <a:pt x="1058951" y="571654"/>
                  </a:cubicBezTo>
                  <a:cubicBezTo>
                    <a:pt x="1281061" y="416401"/>
                    <a:pt x="1503172" y="261148"/>
                    <a:pt x="1725282" y="105446"/>
                  </a:cubicBezTo>
                  <a:cubicBezTo>
                    <a:pt x="1731115" y="101408"/>
                    <a:pt x="1740089" y="95126"/>
                    <a:pt x="1740089" y="90190"/>
                  </a:cubicBezTo>
                  <a:cubicBezTo>
                    <a:pt x="1739641" y="61024"/>
                    <a:pt x="1736948" y="31858"/>
                    <a:pt x="1734705" y="0"/>
                  </a:cubicBezTo>
                  <a:cubicBezTo>
                    <a:pt x="1706436" y="20192"/>
                    <a:pt x="1682206" y="38140"/>
                    <a:pt x="1656630" y="55191"/>
                  </a:cubicBezTo>
                  <a:cubicBezTo>
                    <a:pt x="1645861" y="62370"/>
                    <a:pt x="1641822" y="69550"/>
                    <a:pt x="1646309" y="82562"/>
                  </a:cubicBezTo>
                  <a:cubicBezTo>
                    <a:pt x="1648553" y="89293"/>
                    <a:pt x="1646758" y="97370"/>
                    <a:pt x="1646758" y="104549"/>
                  </a:cubicBezTo>
                  <a:cubicBezTo>
                    <a:pt x="1644515" y="104549"/>
                    <a:pt x="1642720" y="104549"/>
                    <a:pt x="1640476" y="104549"/>
                  </a:cubicBezTo>
                  <a:cubicBezTo>
                    <a:pt x="1637784" y="94677"/>
                    <a:pt x="1634643" y="85255"/>
                    <a:pt x="1631502" y="73139"/>
                  </a:cubicBezTo>
                  <a:cubicBezTo>
                    <a:pt x="1602785" y="93780"/>
                    <a:pt x="1575413" y="113972"/>
                    <a:pt x="1547593" y="132817"/>
                  </a:cubicBezTo>
                  <a:cubicBezTo>
                    <a:pt x="1538171" y="139099"/>
                    <a:pt x="1535030" y="145830"/>
                    <a:pt x="1538171" y="157048"/>
                  </a:cubicBezTo>
                  <a:cubicBezTo>
                    <a:pt x="1539966" y="164227"/>
                    <a:pt x="1538619" y="172304"/>
                    <a:pt x="1538619" y="179932"/>
                  </a:cubicBezTo>
                  <a:cubicBezTo>
                    <a:pt x="1536376" y="179932"/>
                    <a:pt x="1534581" y="180381"/>
                    <a:pt x="1532338" y="180381"/>
                  </a:cubicBezTo>
                  <a:cubicBezTo>
                    <a:pt x="1529645" y="170958"/>
                    <a:pt x="1526953" y="161535"/>
                    <a:pt x="1524261" y="151214"/>
                  </a:cubicBezTo>
                  <a:cubicBezTo>
                    <a:pt x="1521120" y="153009"/>
                    <a:pt x="1519325" y="153458"/>
                    <a:pt x="1517979" y="154804"/>
                  </a:cubicBezTo>
                  <a:cubicBezTo>
                    <a:pt x="1463236" y="193842"/>
                    <a:pt x="1408045" y="233328"/>
                    <a:pt x="1353303" y="272366"/>
                  </a:cubicBezTo>
                  <a:lnTo>
                    <a:pt x="1353752" y="310506"/>
                  </a:lnTo>
                  <a:lnTo>
                    <a:pt x="1341637" y="310506"/>
                  </a:lnTo>
                  <a:lnTo>
                    <a:pt x="1341188" y="280891"/>
                  </a:lnTo>
                  <a:cubicBezTo>
                    <a:pt x="1271190" y="330698"/>
                    <a:pt x="1201640" y="380504"/>
                    <a:pt x="1131641" y="429862"/>
                  </a:cubicBezTo>
                  <a:cubicBezTo>
                    <a:pt x="1119975" y="438388"/>
                    <a:pt x="1120872" y="446913"/>
                    <a:pt x="1122667" y="458579"/>
                  </a:cubicBezTo>
                  <a:cubicBezTo>
                    <a:pt x="1123565" y="466208"/>
                    <a:pt x="1121770" y="474284"/>
                    <a:pt x="1120872" y="481912"/>
                  </a:cubicBezTo>
                  <a:cubicBezTo>
                    <a:pt x="1118629" y="481464"/>
                    <a:pt x="1116834" y="481464"/>
                    <a:pt x="1114590" y="481015"/>
                  </a:cubicBezTo>
                  <a:cubicBezTo>
                    <a:pt x="1112796" y="470246"/>
                    <a:pt x="1111001" y="459926"/>
                    <a:pt x="1108309" y="446913"/>
                  </a:cubicBezTo>
                  <a:cubicBezTo>
                    <a:pt x="1044143" y="492681"/>
                    <a:pt x="982221" y="537103"/>
                    <a:pt x="920300" y="581077"/>
                  </a:cubicBezTo>
                  <a:cubicBezTo>
                    <a:pt x="908634" y="589153"/>
                    <a:pt x="896967" y="595884"/>
                    <a:pt x="902352" y="613832"/>
                  </a:cubicBezTo>
                  <a:cubicBezTo>
                    <a:pt x="903249" y="616973"/>
                    <a:pt x="898762" y="622358"/>
                    <a:pt x="896518" y="626396"/>
                  </a:cubicBezTo>
                  <a:cubicBezTo>
                    <a:pt x="895172" y="625948"/>
                    <a:pt x="893826" y="625499"/>
                    <a:pt x="892480" y="625050"/>
                  </a:cubicBezTo>
                  <a:cubicBezTo>
                    <a:pt x="891583" y="618768"/>
                    <a:pt x="890236" y="612486"/>
                    <a:pt x="888890" y="603961"/>
                  </a:cubicBezTo>
                  <a:cubicBezTo>
                    <a:pt x="881262" y="608897"/>
                    <a:pt x="874980" y="612935"/>
                    <a:pt x="869147" y="617422"/>
                  </a:cubicBezTo>
                  <a:cubicBezTo>
                    <a:pt x="805431" y="663190"/>
                    <a:pt x="741714" y="708510"/>
                    <a:pt x="677998" y="754278"/>
                  </a:cubicBezTo>
                  <a:cubicBezTo>
                    <a:pt x="669472" y="760111"/>
                    <a:pt x="663190" y="763701"/>
                    <a:pt x="652421" y="757419"/>
                  </a:cubicBezTo>
                  <a:cubicBezTo>
                    <a:pt x="599025" y="727804"/>
                    <a:pt x="545180" y="699536"/>
                    <a:pt x="492233" y="669472"/>
                  </a:cubicBezTo>
                  <a:cubicBezTo>
                    <a:pt x="485951" y="665882"/>
                    <a:pt x="480117" y="655114"/>
                    <a:pt x="479669" y="647486"/>
                  </a:cubicBezTo>
                  <a:cubicBezTo>
                    <a:pt x="478323" y="620563"/>
                    <a:pt x="480117" y="593192"/>
                    <a:pt x="480117" y="566269"/>
                  </a:cubicBezTo>
                  <a:cubicBezTo>
                    <a:pt x="480117" y="560885"/>
                    <a:pt x="478323" y="552808"/>
                    <a:pt x="474284" y="550565"/>
                  </a:cubicBezTo>
                  <a:cubicBezTo>
                    <a:pt x="459477" y="541142"/>
                    <a:pt x="443323" y="533962"/>
                    <a:pt x="429414" y="526783"/>
                  </a:cubicBezTo>
                  <a:cubicBezTo>
                    <a:pt x="413709" y="560436"/>
                    <a:pt x="447810" y="605307"/>
                    <a:pt x="395312" y="628640"/>
                  </a:cubicBezTo>
                  <a:cubicBezTo>
                    <a:pt x="454092" y="661395"/>
                    <a:pt x="507489" y="695497"/>
                    <a:pt x="564475" y="721522"/>
                  </a:cubicBezTo>
                  <a:cubicBezTo>
                    <a:pt x="608897" y="741714"/>
                    <a:pt x="625499" y="768637"/>
                    <a:pt x="616973" y="815302"/>
                  </a:cubicBezTo>
                  <a:cubicBezTo>
                    <a:pt x="614730" y="828315"/>
                    <a:pt x="612486" y="837738"/>
                    <a:pt x="600820" y="845814"/>
                  </a:cubicBezTo>
                  <a:cubicBezTo>
                    <a:pt x="525886" y="896967"/>
                    <a:pt x="450951" y="948568"/>
                    <a:pt x="376915" y="1001067"/>
                  </a:cubicBezTo>
                  <a:cubicBezTo>
                    <a:pt x="365697" y="1009144"/>
                    <a:pt x="357620" y="1009593"/>
                    <a:pt x="345505" y="1002862"/>
                  </a:cubicBezTo>
                  <a:cubicBezTo>
                    <a:pt x="269673" y="959786"/>
                    <a:pt x="192944" y="917608"/>
                    <a:pt x="116664" y="875429"/>
                  </a:cubicBezTo>
                  <a:cubicBezTo>
                    <a:pt x="111280" y="872288"/>
                    <a:pt x="102305" y="868250"/>
                    <a:pt x="98267" y="870493"/>
                  </a:cubicBezTo>
                  <a:cubicBezTo>
                    <a:pt x="65960" y="890685"/>
                    <a:pt x="34102" y="912223"/>
                    <a:pt x="0" y="934659"/>
                  </a:cubicBezTo>
                  <a:cubicBezTo>
                    <a:pt x="84357" y="978183"/>
                    <a:pt x="164676" y="1020811"/>
                    <a:pt x="246340" y="1060297"/>
                  </a:cubicBezTo>
                  <a:cubicBezTo>
                    <a:pt x="287622" y="1081386"/>
                    <a:pt x="332941" y="1077797"/>
                    <a:pt x="369735" y="1052220"/>
                  </a:cubicBezTo>
                  <a:close/>
                </a:path>
              </a:pathLst>
            </a:custGeom>
            <a:grpFill/>
            <a:ln w="4485" cap="flat">
              <a:noFill/>
              <a:prstDash val="solid"/>
              <a:miter/>
            </a:ln>
          </p:spPr>
          <p:txBody>
            <a:bodyPr rtlCol="0" anchor="ctr"/>
            <a:lstStyle/>
            <a:p>
              <a:endParaRPr lang="en-US" dirty="0"/>
            </a:p>
          </p:txBody>
        </p:sp>
      </p:grpSp>
      <p:grpSp>
        <p:nvGrpSpPr>
          <p:cNvPr id="107" name="Group 106">
            <a:extLst>
              <a:ext uri="{FF2B5EF4-FFF2-40B4-BE49-F238E27FC236}">
                <a16:creationId xmlns:a16="http://schemas.microsoft.com/office/drawing/2014/main" id="{A1FBB1D0-CAC2-4536-90EC-84DEC8260ACB}"/>
              </a:ext>
            </a:extLst>
          </p:cNvPr>
          <p:cNvGrpSpPr/>
          <p:nvPr/>
        </p:nvGrpSpPr>
        <p:grpSpPr>
          <a:xfrm>
            <a:off x="9175071" y="2929471"/>
            <a:ext cx="3022857" cy="3015034"/>
            <a:chOff x="9175071" y="2929471"/>
            <a:chExt cx="3022857" cy="3015034"/>
          </a:xfrm>
        </p:grpSpPr>
        <p:grpSp>
          <p:nvGrpSpPr>
            <p:cNvPr id="103" name="Group 102">
              <a:extLst>
                <a:ext uri="{FF2B5EF4-FFF2-40B4-BE49-F238E27FC236}">
                  <a16:creationId xmlns:a16="http://schemas.microsoft.com/office/drawing/2014/main" id="{D3BDD05D-C5A0-4B04-8CA6-2AF36A665FE2}"/>
                </a:ext>
              </a:extLst>
            </p:cNvPr>
            <p:cNvGrpSpPr/>
            <p:nvPr/>
          </p:nvGrpSpPr>
          <p:grpSpPr>
            <a:xfrm>
              <a:off x="9175071" y="2929471"/>
              <a:ext cx="2926472" cy="3015034"/>
              <a:chOff x="12058492" y="1275762"/>
              <a:chExt cx="1692657" cy="1743881"/>
            </a:xfrm>
          </p:grpSpPr>
          <p:sp>
            <p:nvSpPr>
              <p:cNvPr id="102" name="Freeform: Shape 101">
                <a:extLst>
                  <a:ext uri="{FF2B5EF4-FFF2-40B4-BE49-F238E27FC236}">
                    <a16:creationId xmlns:a16="http://schemas.microsoft.com/office/drawing/2014/main" id="{D37D111D-198F-4FF5-90B1-E35CDD019C66}"/>
                  </a:ext>
                </a:extLst>
              </p:cNvPr>
              <p:cNvSpPr>
                <a:spLocks noChangeAspect="1"/>
              </p:cNvSpPr>
              <p:nvPr/>
            </p:nvSpPr>
            <p:spPr>
              <a:xfrm rot="1410982">
                <a:off x="12058492" y="1275762"/>
                <a:ext cx="1692657" cy="1743881"/>
              </a:xfrm>
              <a:custGeom>
                <a:avLst/>
                <a:gdLst>
                  <a:gd name="connsiteX0" fmla="*/ 1142756 w 1692657"/>
                  <a:gd name="connsiteY0" fmla="*/ 1166533 h 1743881"/>
                  <a:gd name="connsiteX1" fmla="*/ 1164760 w 1692657"/>
                  <a:gd name="connsiteY1" fmla="*/ 1162805 h 1743881"/>
                  <a:gd name="connsiteX2" fmla="*/ 1194585 w 1692657"/>
                  <a:gd name="connsiteY2" fmla="*/ 1187923 h 1743881"/>
                  <a:gd name="connsiteX3" fmla="*/ 1186399 w 1692657"/>
                  <a:gd name="connsiteY3" fmla="*/ 1249363 h 1743881"/>
                  <a:gd name="connsiteX4" fmla="*/ 1181319 w 1692657"/>
                  <a:gd name="connsiteY4" fmla="*/ 1255155 h 1743881"/>
                  <a:gd name="connsiteX5" fmla="*/ 1018863 w 1692657"/>
                  <a:gd name="connsiteY5" fmla="*/ 1023411 h 1743881"/>
                  <a:gd name="connsiteX6" fmla="*/ 1053526 w 1692657"/>
                  <a:gd name="connsiteY6" fmla="*/ 1103066 h 1743881"/>
                  <a:gd name="connsiteX7" fmla="*/ 1052850 w 1692657"/>
                  <a:gd name="connsiteY7" fmla="*/ 1102949 h 1743881"/>
                  <a:gd name="connsiteX8" fmla="*/ 1013163 w 1692657"/>
                  <a:gd name="connsiteY8" fmla="*/ 1069675 h 1743881"/>
                  <a:gd name="connsiteX9" fmla="*/ 1012667 w 1692657"/>
                  <a:gd name="connsiteY9" fmla="*/ 1069916 h 1743881"/>
                  <a:gd name="connsiteX10" fmla="*/ 1018863 w 1692657"/>
                  <a:gd name="connsiteY10" fmla="*/ 1023411 h 1743881"/>
                  <a:gd name="connsiteX11" fmla="*/ 975504 w 1692657"/>
                  <a:gd name="connsiteY11" fmla="*/ 923768 h 1743881"/>
                  <a:gd name="connsiteX12" fmla="*/ 985491 w 1692657"/>
                  <a:gd name="connsiteY12" fmla="*/ 946717 h 1743881"/>
                  <a:gd name="connsiteX13" fmla="*/ 956812 w 1692657"/>
                  <a:gd name="connsiteY13" fmla="*/ 971133 h 1743881"/>
                  <a:gd name="connsiteX14" fmla="*/ 941666 w 1692657"/>
                  <a:gd name="connsiteY14" fmla="*/ 1104358 h 1743881"/>
                  <a:gd name="connsiteX15" fmla="*/ 1029445 w 1692657"/>
                  <a:gd name="connsiteY15" fmla="*/ 1178898 h 1743881"/>
                  <a:gd name="connsiteX16" fmla="*/ 1087945 w 1692657"/>
                  <a:gd name="connsiteY16" fmla="*/ 1182159 h 1743881"/>
                  <a:gd name="connsiteX17" fmla="*/ 1127578 w 1692657"/>
                  <a:gd name="connsiteY17" fmla="*/ 1273241 h 1743881"/>
                  <a:gd name="connsiteX18" fmla="*/ 1078251 w 1692657"/>
                  <a:gd name="connsiteY18" fmla="*/ 1233602 h 1743881"/>
                  <a:gd name="connsiteX19" fmla="*/ 997805 w 1692657"/>
                  <a:gd name="connsiteY19" fmla="*/ 1264169 h 1743881"/>
                  <a:gd name="connsiteX20" fmla="*/ 1115283 w 1692657"/>
                  <a:gd name="connsiteY20" fmla="*/ 1358431 h 1743881"/>
                  <a:gd name="connsiteX21" fmla="*/ 1164078 w 1692657"/>
                  <a:gd name="connsiteY21" fmla="*/ 1357116 h 1743881"/>
                  <a:gd name="connsiteX22" fmla="*/ 1174130 w 1692657"/>
                  <a:gd name="connsiteY22" fmla="*/ 1380219 h 1743881"/>
                  <a:gd name="connsiteX23" fmla="*/ 1225933 w 1692657"/>
                  <a:gd name="connsiteY23" fmla="*/ 1357677 h 1743881"/>
                  <a:gd name="connsiteX24" fmla="*/ 1216632 w 1692657"/>
                  <a:gd name="connsiteY24" fmla="*/ 1336300 h 1743881"/>
                  <a:gd name="connsiteX25" fmla="*/ 1254776 w 1692657"/>
                  <a:gd name="connsiteY25" fmla="*/ 1301615 h 1743881"/>
                  <a:gd name="connsiteX26" fmla="*/ 1273917 w 1692657"/>
                  <a:gd name="connsiteY26" fmla="*/ 1154768 h 1743881"/>
                  <a:gd name="connsiteX27" fmla="*/ 1274239 w 1692657"/>
                  <a:gd name="connsiteY27" fmla="*/ 1154614 h 1743881"/>
                  <a:gd name="connsiteX28" fmla="*/ 1273235 w 1692657"/>
                  <a:gd name="connsiteY28" fmla="*/ 1152856 h 1743881"/>
                  <a:gd name="connsiteX29" fmla="*/ 1272964 w 1692657"/>
                  <a:gd name="connsiteY29" fmla="*/ 1152098 h 1743881"/>
                  <a:gd name="connsiteX30" fmla="*/ 1272834 w 1692657"/>
                  <a:gd name="connsiteY30" fmla="*/ 1152155 h 1743881"/>
                  <a:gd name="connsiteX31" fmla="*/ 1185934 w 1692657"/>
                  <a:gd name="connsiteY31" fmla="*/ 1083377 h 1743881"/>
                  <a:gd name="connsiteX32" fmla="*/ 1110321 w 1692657"/>
                  <a:gd name="connsiteY32" fmla="*/ 1091997 h 1743881"/>
                  <a:gd name="connsiteX33" fmla="*/ 1069305 w 1692657"/>
                  <a:gd name="connsiteY33" fmla="*/ 997740 h 1743881"/>
                  <a:gd name="connsiteX34" fmla="*/ 1074123 w 1692657"/>
                  <a:gd name="connsiteY34" fmla="*/ 997791 h 1743881"/>
                  <a:gd name="connsiteX35" fmla="*/ 1118631 w 1692657"/>
                  <a:gd name="connsiteY35" fmla="*/ 1033503 h 1743881"/>
                  <a:gd name="connsiteX36" fmla="*/ 1191051 w 1692657"/>
                  <a:gd name="connsiteY36" fmla="*/ 1005987 h 1743881"/>
                  <a:gd name="connsiteX37" fmla="*/ 1085294 w 1692657"/>
                  <a:gd name="connsiteY37" fmla="*/ 921131 h 1743881"/>
                  <a:gd name="connsiteX38" fmla="*/ 1036858 w 1692657"/>
                  <a:gd name="connsiteY38" fmla="*/ 923178 h 1743881"/>
                  <a:gd name="connsiteX39" fmla="*/ 1027306 w 1692657"/>
                  <a:gd name="connsiteY39" fmla="*/ 901227 h 1743881"/>
                  <a:gd name="connsiteX40" fmla="*/ 1158664 w 1692657"/>
                  <a:gd name="connsiteY40" fmla="*/ 648024 h 1743881"/>
                  <a:gd name="connsiteX41" fmla="*/ 1685378 w 1692657"/>
                  <a:gd name="connsiteY41" fmla="*/ 1105363 h 1743881"/>
                  <a:gd name="connsiteX42" fmla="*/ 1357880 w 1692657"/>
                  <a:gd name="connsiteY42" fmla="*/ 1668667 h 1743881"/>
                  <a:gd name="connsiteX43" fmla="*/ 688040 w 1692657"/>
                  <a:gd name="connsiteY43" fmla="*/ 1508085 h 1743881"/>
                  <a:gd name="connsiteX44" fmla="*/ 692700 w 1692657"/>
                  <a:gd name="connsiteY44" fmla="*/ 935166 h 1743881"/>
                  <a:gd name="connsiteX45" fmla="*/ 1158664 w 1692657"/>
                  <a:gd name="connsiteY45" fmla="*/ 648024 h 1743881"/>
                  <a:gd name="connsiteX46" fmla="*/ 224184 w 1692657"/>
                  <a:gd name="connsiteY46" fmla="*/ 33712 h 1743881"/>
                  <a:gd name="connsiteX47" fmla="*/ 375392 w 1692657"/>
                  <a:gd name="connsiteY47" fmla="*/ 54318 h 1743881"/>
                  <a:gd name="connsiteX48" fmla="*/ 620966 w 1692657"/>
                  <a:gd name="connsiteY48" fmla="*/ 152489 h 1743881"/>
                  <a:gd name="connsiteX49" fmla="*/ 652410 w 1692657"/>
                  <a:gd name="connsiteY49" fmla="*/ 253206 h 1743881"/>
                  <a:gd name="connsiteX50" fmla="*/ 322028 w 1692657"/>
                  <a:gd name="connsiteY50" fmla="*/ 422235 h 1743881"/>
                  <a:gd name="connsiteX51" fmla="*/ 38044 w 1692657"/>
                  <a:gd name="connsiteY51" fmla="*/ 493325 h 1743881"/>
                  <a:gd name="connsiteX52" fmla="*/ 97913 w 1692657"/>
                  <a:gd name="connsiteY52" fmla="*/ 314179 h 1743881"/>
                  <a:gd name="connsiteX53" fmla="*/ 134051 w 1692657"/>
                  <a:gd name="connsiteY53" fmla="*/ 91714 h 1743881"/>
                  <a:gd name="connsiteX54" fmla="*/ 224184 w 1692657"/>
                  <a:gd name="connsiteY54" fmla="*/ 33712 h 1743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692657" h="1743881">
                    <a:moveTo>
                      <a:pt x="1142756" y="1166533"/>
                    </a:moveTo>
                    <a:cubicBezTo>
                      <a:pt x="1149339" y="1164188"/>
                      <a:pt x="1156339" y="1162596"/>
                      <a:pt x="1164760" y="1162805"/>
                    </a:cubicBezTo>
                    <a:cubicBezTo>
                      <a:pt x="1182599" y="1167083"/>
                      <a:pt x="1188238" y="1172908"/>
                      <a:pt x="1194585" y="1187923"/>
                    </a:cubicBezTo>
                    <a:cubicBezTo>
                      <a:pt x="1202966" y="1208362"/>
                      <a:pt x="1199860" y="1231749"/>
                      <a:pt x="1186399" y="1249363"/>
                    </a:cubicBezTo>
                    <a:cubicBezTo>
                      <a:pt x="1184825" y="1251420"/>
                      <a:pt x="1183139" y="1253365"/>
                      <a:pt x="1181319" y="1255155"/>
                    </a:cubicBezTo>
                    <a:close/>
                    <a:moveTo>
                      <a:pt x="1018863" y="1023411"/>
                    </a:moveTo>
                    <a:lnTo>
                      <a:pt x="1053526" y="1103066"/>
                    </a:lnTo>
                    <a:lnTo>
                      <a:pt x="1052850" y="1102949"/>
                    </a:lnTo>
                    <a:cubicBezTo>
                      <a:pt x="1032716" y="1099529"/>
                      <a:pt x="1019822" y="1086775"/>
                      <a:pt x="1013163" y="1069675"/>
                    </a:cubicBezTo>
                    <a:lnTo>
                      <a:pt x="1012667" y="1069916"/>
                    </a:lnTo>
                    <a:cubicBezTo>
                      <a:pt x="1007385" y="1054289"/>
                      <a:pt x="1009651" y="1037149"/>
                      <a:pt x="1018863" y="1023411"/>
                    </a:cubicBezTo>
                    <a:close/>
                    <a:moveTo>
                      <a:pt x="975504" y="923768"/>
                    </a:moveTo>
                    <a:lnTo>
                      <a:pt x="985491" y="946717"/>
                    </a:lnTo>
                    <a:cubicBezTo>
                      <a:pt x="975890" y="953911"/>
                      <a:pt x="964298" y="961337"/>
                      <a:pt x="956812" y="971133"/>
                    </a:cubicBezTo>
                    <a:cubicBezTo>
                      <a:pt x="926518" y="1010305"/>
                      <a:pt x="918157" y="1050053"/>
                      <a:pt x="941666" y="1104358"/>
                    </a:cubicBezTo>
                    <a:cubicBezTo>
                      <a:pt x="959033" y="1140448"/>
                      <a:pt x="990870" y="1167482"/>
                      <a:pt x="1029445" y="1178898"/>
                    </a:cubicBezTo>
                    <a:cubicBezTo>
                      <a:pt x="1048735" y="1184606"/>
                      <a:pt x="1068529" y="1185443"/>
                      <a:pt x="1087945" y="1182159"/>
                    </a:cubicBezTo>
                    <a:lnTo>
                      <a:pt x="1127578" y="1273241"/>
                    </a:lnTo>
                    <a:cubicBezTo>
                      <a:pt x="1105169" y="1269948"/>
                      <a:pt x="1086298" y="1254781"/>
                      <a:pt x="1078251" y="1233602"/>
                    </a:cubicBezTo>
                    <a:lnTo>
                      <a:pt x="997805" y="1264169"/>
                    </a:lnTo>
                    <a:cubicBezTo>
                      <a:pt x="1016959" y="1314578"/>
                      <a:pt x="1061921" y="1350654"/>
                      <a:pt x="1115283" y="1358431"/>
                    </a:cubicBezTo>
                    <a:cubicBezTo>
                      <a:pt x="1131769" y="1360833"/>
                      <a:pt x="1148256" y="1360417"/>
                      <a:pt x="1164078" y="1357116"/>
                    </a:cubicBezTo>
                    <a:lnTo>
                      <a:pt x="1174130" y="1380219"/>
                    </a:lnTo>
                    <a:lnTo>
                      <a:pt x="1225933" y="1357677"/>
                    </a:lnTo>
                    <a:lnTo>
                      <a:pt x="1216632" y="1336300"/>
                    </a:lnTo>
                    <a:cubicBezTo>
                      <a:pt x="1231179" y="1327360"/>
                      <a:pt x="1244079" y="1315614"/>
                      <a:pt x="1254776" y="1301615"/>
                    </a:cubicBezTo>
                    <a:cubicBezTo>
                      <a:pt x="1286946" y="1259521"/>
                      <a:pt x="1294229" y="1203547"/>
                      <a:pt x="1273917" y="1154768"/>
                    </a:cubicBezTo>
                    <a:lnTo>
                      <a:pt x="1274239" y="1154614"/>
                    </a:lnTo>
                    <a:cubicBezTo>
                      <a:pt x="1273946" y="1154007"/>
                      <a:pt x="1273647" y="1153402"/>
                      <a:pt x="1273235" y="1152856"/>
                    </a:cubicBezTo>
                    <a:lnTo>
                      <a:pt x="1272964" y="1152098"/>
                    </a:lnTo>
                    <a:lnTo>
                      <a:pt x="1272834" y="1152155"/>
                    </a:lnTo>
                    <a:cubicBezTo>
                      <a:pt x="1255210" y="1117674"/>
                      <a:pt x="1223529" y="1089095"/>
                      <a:pt x="1185934" y="1083377"/>
                    </a:cubicBezTo>
                    <a:cubicBezTo>
                      <a:pt x="1161346" y="1079638"/>
                      <a:pt x="1137832" y="1082118"/>
                      <a:pt x="1110321" y="1091997"/>
                    </a:cubicBezTo>
                    <a:lnTo>
                      <a:pt x="1069305" y="997740"/>
                    </a:lnTo>
                    <a:lnTo>
                      <a:pt x="1074123" y="997791"/>
                    </a:lnTo>
                    <a:cubicBezTo>
                      <a:pt x="1094340" y="1000737"/>
                      <a:pt x="1111373" y="1014405"/>
                      <a:pt x="1118631" y="1033503"/>
                    </a:cubicBezTo>
                    <a:lnTo>
                      <a:pt x="1191051" y="1005987"/>
                    </a:lnTo>
                    <a:cubicBezTo>
                      <a:pt x="1173807" y="960606"/>
                      <a:pt x="1133332" y="928131"/>
                      <a:pt x="1085294" y="921131"/>
                    </a:cubicBezTo>
                    <a:cubicBezTo>
                      <a:pt x="1068888" y="918740"/>
                      <a:pt x="1052479" y="919449"/>
                      <a:pt x="1036858" y="923178"/>
                    </a:cubicBezTo>
                    <a:lnTo>
                      <a:pt x="1027306" y="901227"/>
                    </a:lnTo>
                    <a:close/>
                    <a:moveTo>
                      <a:pt x="1158664" y="648024"/>
                    </a:moveTo>
                    <a:cubicBezTo>
                      <a:pt x="1392672" y="740554"/>
                      <a:pt x="1652175" y="935257"/>
                      <a:pt x="1685378" y="1105363"/>
                    </a:cubicBezTo>
                    <a:cubicBezTo>
                      <a:pt x="1718579" y="1275471"/>
                      <a:pt x="1643084" y="1541933"/>
                      <a:pt x="1357880" y="1668667"/>
                    </a:cubicBezTo>
                    <a:cubicBezTo>
                      <a:pt x="1053434" y="1820144"/>
                      <a:pt x="799292" y="1730807"/>
                      <a:pt x="688040" y="1508085"/>
                    </a:cubicBezTo>
                    <a:cubicBezTo>
                      <a:pt x="603839" y="1313060"/>
                      <a:pt x="667991" y="1087327"/>
                      <a:pt x="692700" y="935166"/>
                    </a:cubicBezTo>
                    <a:cubicBezTo>
                      <a:pt x="861733" y="862317"/>
                      <a:pt x="993904" y="756618"/>
                      <a:pt x="1158664" y="648024"/>
                    </a:cubicBezTo>
                    <a:close/>
                    <a:moveTo>
                      <a:pt x="224184" y="33712"/>
                    </a:moveTo>
                    <a:cubicBezTo>
                      <a:pt x="294321" y="3909"/>
                      <a:pt x="314528" y="46721"/>
                      <a:pt x="375392" y="54318"/>
                    </a:cubicBezTo>
                    <a:cubicBezTo>
                      <a:pt x="456544" y="64448"/>
                      <a:pt x="681839" y="-126291"/>
                      <a:pt x="620966" y="152489"/>
                    </a:cubicBezTo>
                    <a:cubicBezTo>
                      <a:pt x="649493" y="242692"/>
                      <a:pt x="621541" y="195854"/>
                      <a:pt x="652410" y="253206"/>
                    </a:cubicBezTo>
                    <a:cubicBezTo>
                      <a:pt x="590453" y="270278"/>
                      <a:pt x="423264" y="348654"/>
                      <a:pt x="322028" y="422235"/>
                    </a:cubicBezTo>
                    <a:cubicBezTo>
                      <a:pt x="262268" y="489622"/>
                      <a:pt x="90696" y="529502"/>
                      <a:pt x="38044" y="493325"/>
                    </a:cubicBezTo>
                    <a:cubicBezTo>
                      <a:pt x="-45013" y="422943"/>
                      <a:pt x="23068" y="378428"/>
                      <a:pt x="97913" y="314179"/>
                    </a:cubicBezTo>
                    <a:cubicBezTo>
                      <a:pt x="239014" y="194771"/>
                      <a:pt x="15230" y="226331"/>
                      <a:pt x="134051" y="91714"/>
                    </a:cubicBezTo>
                    <a:cubicBezTo>
                      <a:pt x="171879" y="61649"/>
                      <a:pt x="200806" y="43646"/>
                      <a:pt x="224184" y="3371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nvGrpSpPr>
              <p:cNvPr id="101" name="Group 100">
                <a:extLst>
                  <a:ext uri="{FF2B5EF4-FFF2-40B4-BE49-F238E27FC236}">
                    <a16:creationId xmlns:a16="http://schemas.microsoft.com/office/drawing/2014/main" id="{0EB47D2E-EC08-4400-BC57-D015BD91A175}"/>
                  </a:ext>
                </a:extLst>
              </p:cNvPr>
              <p:cNvGrpSpPr/>
              <p:nvPr/>
            </p:nvGrpSpPr>
            <p:grpSpPr>
              <a:xfrm>
                <a:off x="12590306" y="1395121"/>
                <a:ext cx="1008616" cy="753164"/>
                <a:chOff x="12590306" y="1395121"/>
                <a:chExt cx="1008616" cy="753164"/>
              </a:xfrm>
            </p:grpSpPr>
            <p:sp>
              <p:nvSpPr>
                <p:cNvPr id="97" name="Freeform 20">
                  <a:extLst>
                    <a:ext uri="{FF2B5EF4-FFF2-40B4-BE49-F238E27FC236}">
                      <a16:creationId xmlns:a16="http://schemas.microsoft.com/office/drawing/2014/main" id="{7554C841-BA50-4900-809C-B15B54181E55}"/>
                    </a:ext>
                  </a:extLst>
                </p:cNvPr>
                <p:cNvSpPr/>
                <p:nvPr/>
              </p:nvSpPr>
              <p:spPr>
                <a:xfrm flipH="1">
                  <a:off x="12590306" y="1395121"/>
                  <a:ext cx="766785" cy="753164"/>
                </a:xfrm>
                <a:custGeom>
                  <a:avLst/>
                  <a:gdLst>
                    <a:gd name="connsiteX0" fmla="*/ 543464 w 1086928"/>
                    <a:gd name="connsiteY0" fmla="*/ 0 h 1000664"/>
                    <a:gd name="connsiteX1" fmla="*/ 0 w 1086928"/>
                    <a:gd name="connsiteY1" fmla="*/ 276045 h 1000664"/>
                    <a:gd name="connsiteX2" fmla="*/ 0 w 1086928"/>
                    <a:gd name="connsiteY2" fmla="*/ 862641 h 1000664"/>
                    <a:gd name="connsiteX3" fmla="*/ 362309 w 1086928"/>
                    <a:gd name="connsiteY3" fmla="*/ 974784 h 1000664"/>
                    <a:gd name="connsiteX4" fmla="*/ 923026 w 1086928"/>
                    <a:gd name="connsiteY4" fmla="*/ 1000664 h 1000664"/>
                    <a:gd name="connsiteX5" fmla="*/ 974785 w 1086928"/>
                    <a:gd name="connsiteY5" fmla="*/ 793630 h 1000664"/>
                    <a:gd name="connsiteX6" fmla="*/ 1017917 w 1086928"/>
                    <a:gd name="connsiteY6" fmla="*/ 621101 h 1000664"/>
                    <a:gd name="connsiteX7" fmla="*/ 1086928 w 1086928"/>
                    <a:gd name="connsiteY7" fmla="*/ 439947 h 1000664"/>
                    <a:gd name="connsiteX8" fmla="*/ 1069675 w 1086928"/>
                    <a:gd name="connsiteY8" fmla="*/ 224286 h 1000664"/>
                    <a:gd name="connsiteX9" fmla="*/ 974785 w 1086928"/>
                    <a:gd name="connsiteY9" fmla="*/ 181154 h 1000664"/>
                    <a:gd name="connsiteX10" fmla="*/ 491706 w 1086928"/>
                    <a:gd name="connsiteY10" fmla="*/ 189781 h 1000664"/>
                    <a:gd name="connsiteX11" fmla="*/ 543464 w 1086928"/>
                    <a:gd name="connsiteY11" fmla="*/ 0 h 1000664"/>
                    <a:gd name="connsiteX0" fmla="*/ 543464 w 1086928"/>
                    <a:gd name="connsiteY0" fmla="*/ 0 h 1000664"/>
                    <a:gd name="connsiteX1" fmla="*/ 0 w 1086928"/>
                    <a:gd name="connsiteY1" fmla="*/ 276045 h 1000664"/>
                    <a:gd name="connsiteX2" fmla="*/ 0 w 1086928"/>
                    <a:gd name="connsiteY2" fmla="*/ 862641 h 1000664"/>
                    <a:gd name="connsiteX3" fmla="*/ 362309 w 1086928"/>
                    <a:gd name="connsiteY3" fmla="*/ 974784 h 1000664"/>
                    <a:gd name="connsiteX4" fmla="*/ 923026 w 1086928"/>
                    <a:gd name="connsiteY4" fmla="*/ 1000664 h 1000664"/>
                    <a:gd name="connsiteX5" fmla="*/ 974785 w 1086928"/>
                    <a:gd name="connsiteY5" fmla="*/ 793630 h 1000664"/>
                    <a:gd name="connsiteX6" fmla="*/ 1017917 w 1086928"/>
                    <a:gd name="connsiteY6" fmla="*/ 621101 h 1000664"/>
                    <a:gd name="connsiteX7" fmla="*/ 1086928 w 1086928"/>
                    <a:gd name="connsiteY7" fmla="*/ 439947 h 1000664"/>
                    <a:gd name="connsiteX8" fmla="*/ 1069675 w 1086928"/>
                    <a:gd name="connsiteY8" fmla="*/ 224286 h 1000664"/>
                    <a:gd name="connsiteX9" fmla="*/ 974785 w 1086928"/>
                    <a:gd name="connsiteY9" fmla="*/ 181154 h 1000664"/>
                    <a:gd name="connsiteX10" fmla="*/ 491706 w 1086928"/>
                    <a:gd name="connsiteY10" fmla="*/ 189781 h 1000664"/>
                    <a:gd name="connsiteX11" fmla="*/ 543464 w 1086928"/>
                    <a:gd name="connsiteY11" fmla="*/ 0 h 1000664"/>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980502"/>
                    <a:gd name="connsiteX1" fmla="*/ 0 w 1086928"/>
                    <a:gd name="connsiteY1" fmla="*/ 267418 h 980502"/>
                    <a:gd name="connsiteX2" fmla="*/ 0 w 1086928"/>
                    <a:gd name="connsiteY2" fmla="*/ 854014 h 980502"/>
                    <a:gd name="connsiteX3" fmla="*/ 362309 w 1086928"/>
                    <a:gd name="connsiteY3" fmla="*/ 966157 h 980502"/>
                    <a:gd name="connsiteX4" fmla="*/ 934932 w 1086928"/>
                    <a:gd name="connsiteY4" fmla="*/ 946794 h 980502"/>
                    <a:gd name="connsiteX5" fmla="*/ 974785 w 1086928"/>
                    <a:gd name="connsiteY5" fmla="*/ 785003 h 980502"/>
                    <a:gd name="connsiteX6" fmla="*/ 1017917 w 1086928"/>
                    <a:gd name="connsiteY6" fmla="*/ 612474 h 980502"/>
                    <a:gd name="connsiteX7" fmla="*/ 1086928 w 1086928"/>
                    <a:gd name="connsiteY7" fmla="*/ 431320 h 980502"/>
                    <a:gd name="connsiteX8" fmla="*/ 1069675 w 1086928"/>
                    <a:gd name="connsiteY8" fmla="*/ 215659 h 980502"/>
                    <a:gd name="connsiteX9" fmla="*/ 974785 w 1086928"/>
                    <a:gd name="connsiteY9" fmla="*/ 172527 h 980502"/>
                    <a:gd name="connsiteX10" fmla="*/ 491706 w 1086928"/>
                    <a:gd name="connsiteY10" fmla="*/ 181154 h 980502"/>
                    <a:gd name="connsiteX11" fmla="*/ 595223 w 1086928"/>
                    <a:gd name="connsiteY11" fmla="*/ 0 h 980502"/>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74785 w 1086928"/>
                    <a:gd name="connsiteY5" fmla="*/ 785003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74785 w 1086928"/>
                    <a:gd name="connsiteY5" fmla="*/ 785003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81929 w 1086928"/>
                    <a:gd name="connsiteY5" fmla="*/ 820721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925407 w 1086928"/>
                    <a:gd name="connsiteY0" fmla="*/ 996801 h 1088241"/>
                    <a:gd name="connsiteX1" fmla="*/ 981929 w 1086928"/>
                    <a:gd name="connsiteY1" fmla="*/ 820721 h 1088241"/>
                    <a:gd name="connsiteX2" fmla="*/ 1017917 w 1086928"/>
                    <a:gd name="connsiteY2" fmla="*/ 612474 h 1088241"/>
                    <a:gd name="connsiteX3" fmla="*/ 1086928 w 1086928"/>
                    <a:gd name="connsiteY3" fmla="*/ 431320 h 1088241"/>
                    <a:gd name="connsiteX4" fmla="*/ 1069675 w 1086928"/>
                    <a:gd name="connsiteY4" fmla="*/ 215659 h 1088241"/>
                    <a:gd name="connsiteX5" fmla="*/ 974785 w 1086928"/>
                    <a:gd name="connsiteY5" fmla="*/ 172527 h 1088241"/>
                    <a:gd name="connsiteX6" fmla="*/ 491706 w 1086928"/>
                    <a:gd name="connsiteY6" fmla="*/ 181154 h 1088241"/>
                    <a:gd name="connsiteX7" fmla="*/ 595223 w 1086928"/>
                    <a:gd name="connsiteY7" fmla="*/ 0 h 1088241"/>
                    <a:gd name="connsiteX8" fmla="*/ 0 w 1086928"/>
                    <a:gd name="connsiteY8" fmla="*/ 267418 h 1088241"/>
                    <a:gd name="connsiteX9" fmla="*/ 0 w 1086928"/>
                    <a:gd name="connsiteY9" fmla="*/ 854014 h 1088241"/>
                    <a:gd name="connsiteX10" fmla="*/ 362309 w 1086928"/>
                    <a:gd name="connsiteY10" fmla="*/ 966157 h 1088241"/>
                    <a:gd name="connsiteX11" fmla="*/ 1016847 w 1086928"/>
                    <a:gd name="connsiteY11" fmla="*/ 1088241 h 1088241"/>
                    <a:gd name="connsiteX0" fmla="*/ 925407 w 1086928"/>
                    <a:gd name="connsiteY0" fmla="*/ 996801 h 1088241"/>
                    <a:gd name="connsiteX1" fmla="*/ 981929 w 1086928"/>
                    <a:gd name="connsiteY1" fmla="*/ 820721 h 1088241"/>
                    <a:gd name="connsiteX2" fmla="*/ 1017917 w 1086928"/>
                    <a:gd name="connsiteY2" fmla="*/ 612474 h 1088241"/>
                    <a:gd name="connsiteX3" fmla="*/ 1086928 w 1086928"/>
                    <a:gd name="connsiteY3" fmla="*/ 431320 h 1088241"/>
                    <a:gd name="connsiteX4" fmla="*/ 1069675 w 1086928"/>
                    <a:gd name="connsiteY4" fmla="*/ 215659 h 1088241"/>
                    <a:gd name="connsiteX5" fmla="*/ 974785 w 1086928"/>
                    <a:gd name="connsiteY5" fmla="*/ 172527 h 1088241"/>
                    <a:gd name="connsiteX6" fmla="*/ 491706 w 1086928"/>
                    <a:gd name="connsiteY6" fmla="*/ 181154 h 1088241"/>
                    <a:gd name="connsiteX7" fmla="*/ 595223 w 1086928"/>
                    <a:gd name="connsiteY7" fmla="*/ 0 h 1088241"/>
                    <a:gd name="connsiteX8" fmla="*/ 0 w 1086928"/>
                    <a:gd name="connsiteY8" fmla="*/ 267418 h 1088241"/>
                    <a:gd name="connsiteX9" fmla="*/ 0 w 1086928"/>
                    <a:gd name="connsiteY9" fmla="*/ 854014 h 1088241"/>
                    <a:gd name="connsiteX10" fmla="*/ 362309 w 1086928"/>
                    <a:gd name="connsiteY10" fmla="*/ 966157 h 1088241"/>
                    <a:gd name="connsiteX11" fmla="*/ 1016847 w 1086928"/>
                    <a:gd name="connsiteY11" fmla="*/ 1088241 h 108824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11" fmla="*/ 925407 w 1086928"/>
                    <a:gd name="connsiteY11" fmla="*/ 996801 h 996801"/>
                    <a:gd name="connsiteX0" fmla="*/ 925407 w 1086928"/>
                    <a:gd name="connsiteY0" fmla="*/ 996801 h 1038224"/>
                    <a:gd name="connsiteX1" fmla="*/ 981929 w 1086928"/>
                    <a:gd name="connsiteY1" fmla="*/ 820721 h 1038224"/>
                    <a:gd name="connsiteX2" fmla="*/ 1017917 w 1086928"/>
                    <a:gd name="connsiteY2" fmla="*/ 612474 h 1038224"/>
                    <a:gd name="connsiteX3" fmla="*/ 1086928 w 1086928"/>
                    <a:gd name="connsiteY3" fmla="*/ 431320 h 1038224"/>
                    <a:gd name="connsiteX4" fmla="*/ 1069675 w 1086928"/>
                    <a:gd name="connsiteY4" fmla="*/ 215659 h 1038224"/>
                    <a:gd name="connsiteX5" fmla="*/ 974785 w 1086928"/>
                    <a:gd name="connsiteY5" fmla="*/ 172527 h 1038224"/>
                    <a:gd name="connsiteX6" fmla="*/ 491706 w 1086928"/>
                    <a:gd name="connsiteY6" fmla="*/ 181154 h 1038224"/>
                    <a:gd name="connsiteX7" fmla="*/ 595223 w 1086928"/>
                    <a:gd name="connsiteY7" fmla="*/ 0 h 1038224"/>
                    <a:gd name="connsiteX8" fmla="*/ 0 w 1086928"/>
                    <a:gd name="connsiteY8" fmla="*/ 267418 h 1038224"/>
                    <a:gd name="connsiteX9" fmla="*/ 0 w 1086928"/>
                    <a:gd name="connsiteY9" fmla="*/ 854014 h 1038224"/>
                    <a:gd name="connsiteX10" fmla="*/ 362309 w 1086928"/>
                    <a:gd name="connsiteY10" fmla="*/ 966157 h 1038224"/>
                    <a:gd name="connsiteX11" fmla="*/ 743220 w 1086928"/>
                    <a:gd name="connsiteY11" fmla="*/ 1038224 h 1038224"/>
                    <a:gd name="connsiteX12" fmla="*/ 925407 w 1086928"/>
                    <a:gd name="connsiteY12" fmla="*/ 996801 h 1038224"/>
                    <a:gd name="connsiteX0" fmla="*/ 925407 w 1086928"/>
                    <a:gd name="connsiteY0" fmla="*/ 996801 h 1038224"/>
                    <a:gd name="connsiteX1" fmla="*/ 981929 w 1086928"/>
                    <a:gd name="connsiteY1" fmla="*/ 820721 h 1038224"/>
                    <a:gd name="connsiteX2" fmla="*/ 1017917 w 1086928"/>
                    <a:gd name="connsiteY2" fmla="*/ 612474 h 1038224"/>
                    <a:gd name="connsiteX3" fmla="*/ 1086928 w 1086928"/>
                    <a:gd name="connsiteY3" fmla="*/ 431320 h 1038224"/>
                    <a:gd name="connsiteX4" fmla="*/ 1069675 w 1086928"/>
                    <a:gd name="connsiteY4" fmla="*/ 215659 h 1038224"/>
                    <a:gd name="connsiteX5" fmla="*/ 974785 w 1086928"/>
                    <a:gd name="connsiteY5" fmla="*/ 172527 h 1038224"/>
                    <a:gd name="connsiteX6" fmla="*/ 491706 w 1086928"/>
                    <a:gd name="connsiteY6" fmla="*/ 181154 h 1038224"/>
                    <a:gd name="connsiteX7" fmla="*/ 595223 w 1086928"/>
                    <a:gd name="connsiteY7" fmla="*/ 0 h 1038224"/>
                    <a:gd name="connsiteX8" fmla="*/ 0 w 1086928"/>
                    <a:gd name="connsiteY8" fmla="*/ 267418 h 1038224"/>
                    <a:gd name="connsiteX9" fmla="*/ 0 w 1086928"/>
                    <a:gd name="connsiteY9" fmla="*/ 854014 h 1038224"/>
                    <a:gd name="connsiteX10" fmla="*/ 362309 w 1086928"/>
                    <a:gd name="connsiteY10" fmla="*/ 966157 h 1038224"/>
                    <a:gd name="connsiteX11" fmla="*/ 743220 w 1086928"/>
                    <a:gd name="connsiteY11" fmla="*/ 1038224 h 1038224"/>
                    <a:gd name="connsiteX12" fmla="*/ 925407 w 1086928"/>
                    <a:gd name="connsiteY12" fmla="*/ 996801 h 1038224"/>
                    <a:gd name="connsiteX0" fmla="*/ 925407 w 1086928"/>
                    <a:gd name="connsiteY0" fmla="*/ 996801 h 1005589"/>
                    <a:gd name="connsiteX1" fmla="*/ 981929 w 1086928"/>
                    <a:gd name="connsiteY1" fmla="*/ 820721 h 1005589"/>
                    <a:gd name="connsiteX2" fmla="*/ 1017917 w 1086928"/>
                    <a:gd name="connsiteY2" fmla="*/ 612474 h 1005589"/>
                    <a:gd name="connsiteX3" fmla="*/ 1086928 w 1086928"/>
                    <a:gd name="connsiteY3" fmla="*/ 431320 h 1005589"/>
                    <a:gd name="connsiteX4" fmla="*/ 1069675 w 1086928"/>
                    <a:gd name="connsiteY4" fmla="*/ 215659 h 1005589"/>
                    <a:gd name="connsiteX5" fmla="*/ 974785 w 1086928"/>
                    <a:gd name="connsiteY5" fmla="*/ 172527 h 1005589"/>
                    <a:gd name="connsiteX6" fmla="*/ 491706 w 1086928"/>
                    <a:gd name="connsiteY6" fmla="*/ 181154 h 1005589"/>
                    <a:gd name="connsiteX7" fmla="*/ 595223 w 1086928"/>
                    <a:gd name="connsiteY7" fmla="*/ 0 h 1005589"/>
                    <a:gd name="connsiteX8" fmla="*/ 0 w 1086928"/>
                    <a:gd name="connsiteY8" fmla="*/ 267418 h 1005589"/>
                    <a:gd name="connsiteX9" fmla="*/ 0 w 1086928"/>
                    <a:gd name="connsiteY9" fmla="*/ 854014 h 1005589"/>
                    <a:gd name="connsiteX10" fmla="*/ 362309 w 1086928"/>
                    <a:gd name="connsiteY10" fmla="*/ 966157 h 1005589"/>
                    <a:gd name="connsiteX11" fmla="*/ 925407 w 1086928"/>
                    <a:gd name="connsiteY11" fmla="*/ 996801 h 1005589"/>
                    <a:gd name="connsiteX0" fmla="*/ 925407 w 1086928"/>
                    <a:gd name="connsiteY0" fmla="*/ 996801 h 1013821"/>
                    <a:gd name="connsiteX1" fmla="*/ 981929 w 1086928"/>
                    <a:gd name="connsiteY1" fmla="*/ 820721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81929 w 1086928"/>
                    <a:gd name="connsiteY1" fmla="*/ 820721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91454 w 1086928"/>
                    <a:gd name="connsiteY1" fmla="*/ 823103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91454 w 1086928"/>
                    <a:gd name="connsiteY1" fmla="*/ 823103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12" fmla="*/ 991454 w 1086928"/>
                    <a:gd name="connsiteY12"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12" fmla="*/ 991454 w 1086928"/>
                    <a:gd name="connsiteY12"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27442 w 1086928"/>
                    <a:gd name="connsiteY1" fmla="*/ 638668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27442 w 1086928"/>
                    <a:gd name="connsiteY1" fmla="*/ 638668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69675"/>
                    <a:gd name="connsiteY0" fmla="*/ 825484 h 1013821"/>
                    <a:gd name="connsiteX1" fmla="*/ 1027442 w 1069675"/>
                    <a:gd name="connsiteY1" fmla="*/ 638668 h 1013821"/>
                    <a:gd name="connsiteX2" fmla="*/ 1051209 w 1069675"/>
                    <a:gd name="connsiteY2" fmla="*/ 447988 h 1013821"/>
                    <a:gd name="connsiteX3" fmla="*/ 1069675 w 1069675"/>
                    <a:gd name="connsiteY3" fmla="*/ 215659 h 1013821"/>
                    <a:gd name="connsiteX4" fmla="*/ 974785 w 1069675"/>
                    <a:gd name="connsiteY4" fmla="*/ 172527 h 1013821"/>
                    <a:gd name="connsiteX5" fmla="*/ 491706 w 1069675"/>
                    <a:gd name="connsiteY5" fmla="*/ 181154 h 1013821"/>
                    <a:gd name="connsiteX6" fmla="*/ 595223 w 1069675"/>
                    <a:gd name="connsiteY6" fmla="*/ 0 h 1013821"/>
                    <a:gd name="connsiteX7" fmla="*/ 0 w 1069675"/>
                    <a:gd name="connsiteY7" fmla="*/ 267418 h 1013821"/>
                    <a:gd name="connsiteX8" fmla="*/ 0 w 1069675"/>
                    <a:gd name="connsiteY8" fmla="*/ 854014 h 1013821"/>
                    <a:gd name="connsiteX9" fmla="*/ 362309 w 1069675"/>
                    <a:gd name="connsiteY9" fmla="*/ 966157 h 1013821"/>
                    <a:gd name="connsiteX10" fmla="*/ 925407 w 1069675"/>
                    <a:gd name="connsiteY10" fmla="*/ 996801 h 1013821"/>
                    <a:gd name="connsiteX11" fmla="*/ 977167 w 1069675"/>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53006 w 1083772"/>
                    <a:gd name="connsiteY3" fmla="*/ 182321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107851"/>
                    <a:gd name="connsiteY0" fmla="*/ 825484 h 1013821"/>
                    <a:gd name="connsiteX1" fmla="*/ 1027442 w 1107851"/>
                    <a:gd name="connsiteY1" fmla="*/ 638668 h 1013821"/>
                    <a:gd name="connsiteX2" fmla="*/ 1051209 w 1107851"/>
                    <a:gd name="connsiteY2" fmla="*/ 447988 h 1013821"/>
                    <a:gd name="connsiteX3" fmla="*/ 1053006 w 1107851"/>
                    <a:gd name="connsiteY3" fmla="*/ 182321 h 1013821"/>
                    <a:gd name="connsiteX4" fmla="*/ 974785 w 1107851"/>
                    <a:gd name="connsiteY4" fmla="*/ 172527 h 1013821"/>
                    <a:gd name="connsiteX5" fmla="*/ 491706 w 1107851"/>
                    <a:gd name="connsiteY5" fmla="*/ 181154 h 1013821"/>
                    <a:gd name="connsiteX6" fmla="*/ 595223 w 1107851"/>
                    <a:gd name="connsiteY6" fmla="*/ 0 h 1013821"/>
                    <a:gd name="connsiteX7" fmla="*/ 0 w 1107851"/>
                    <a:gd name="connsiteY7" fmla="*/ 267418 h 1013821"/>
                    <a:gd name="connsiteX8" fmla="*/ 0 w 1107851"/>
                    <a:gd name="connsiteY8" fmla="*/ 854014 h 1013821"/>
                    <a:gd name="connsiteX9" fmla="*/ 362309 w 1107851"/>
                    <a:gd name="connsiteY9" fmla="*/ 966157 h 1013821"/>
                    <a:gd name="connsiteX10" fmla="*/ 925407 w 1107851"/>
                    <a:gd name="connsiteY10" fmla="*/ 996801 h 1013821"/>
                    <a:gd name="connsiteX11" fmla="*/ 977167 w 1107851"/>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86692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86692 w 1109996"/>
                    <a:gd name="connsiteY11" fmla="*/ 825484 h 1013821"/>
                    <a:gd name="connsiteX0" fmla="*/ 986692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86692 w 1109996"/>
                    <a:gd name="connsiteY11" fmla="*/ 825484 h 1013821"/>
                    <a:gd name="connsiteX0" fmla="*/ 986692 w 1109996"/>
                    <a:gd name="connsiteY0" fmla="*/ 825484 h 996152"/>
                    <a:gd name="connsiteX1" fmla="*/ 1027442 w 1109996"/>
                    <a:gd name="connsiteY1" fmla="*/ 638668 h 996152"/>
                    <a:gd name="connsiteX2" fmla="*/ 1055972 w 1109996"/>
                    <a:gd name="connsiteY2" fmla="*/ 407507 h 996152"/>
                    <a:gd name="connsiteX3" fmla="*/ 1053006 w 1109996"/>
                    <a:gd name="connsiteY3" fmla="*/ 182321 h 996152"/>
                    <a:gd name="connsiteX4" fmla="*/ 974785 w 1109996"/>
                    <a:gd name="connsiteY4" fmla="*/ 172527 h 996152"/>
                    <a:gd name="connsiteX5" fmla="*/ 491706 w 1109996"/>
                    <a:gd name="connsiteY5" fmla="*/ 181154 h 996152"/>
                    <a:gd name="connsiteX6" fmla="*/ 595223 w 1109996"/>
                    <a:gd name="connsiteY6" fmla="*/ 0 h 996152"/>
                    <a:gd name="connsiteX7" fmla="*/ 0 w 1109996"/>
                    <a:gd name="connsiteY7" fmla="*/ 267418 h 996152"/>
                    <a:gd name="connsiteX8" fmla="*/ 0 w 1109996"/>
                    <a:gd name="connsiteY8" fmla="*/ 854014 h 996152"/>
                    <a:gd name="connsiteX9" fmla="*/ 362309 w 1109996"/>
                    <a:gd name="connsiteY9" fmla="*/ 966157 h 996152"/>
                    <a:gd name="connsiteX10" fmla="*/ 880164 w 1109996"/>
                    <a:gd name="connsiteY10" fmla="*/ 972989 h 996152"/>
                    <a:gd name="connsiteX11" fmla="*/ 986692 w 1109996"/>
                    <a:gd name="connsiteY11" fmla="*/ 825484 h 996152"/>
                    <a:gd name="connsiteX0" fmla="*/ 986692 w 1109996"/>
                    <a:gd name="connsiteY0" fmla="*/ 825484 h 996152"/>
                    <a:gd name="connsiteX1" fmla="*/ 1027442 w 1109996"/>
                    <a:gd name="connsiteY1" fmla="*/ 638668 h 996152"/>
                    <a:gd name="connsiteX2" fmla="*/ 1055972 w 1109996"/>
                    <a:gd name="connsiteY2" fmla="*/ 407507 h 996152"/>
                    <a:gd name="connsiteX3" fmla="*/ 1053006 w 1109996"/>
                    <a:gd name="connsiteY3" fmla="*/ 182321 h 996152"/>
                    <a:gd name="connsiteX4" fmla="*/ 974785 w 1109996"/>
                    <a:gd name="connsiteY4" fmla="*/ 172527 h 996152"/>
                    <a:gd name="connsiteX5" fmla="*/ 491706 w 1109996"/>
                    <a:gd name="connsiteY5" fmla="*/ 181154 h 996152"/>
                    <a:gd name="connsiteX6" fmla="*/ 595223 w 1109996"/>
                    <a:gd name="connsiteY6" fmla="*/ 0 h 996152"/>
                    <a:gd name="connsiteX7" fmla="*/ 0 w 1109996"/>
                    <a:gd name="connsiteY7" fmla="*/ 267418 h 996152"/>
                    <a:gd name="connsiteX8" fmla="*/ 0 w 1109996"/>
                    <a:gd name="connsiteY8" fmla="*/ 854014 h 996152"/>
                    <a:gd name="connsiteX9" fmla="*/ 362309 w 1109996"/>
                    <a:gd name="connsiteY9" fmla="*/ 966157 h 996152"/>
                    <a:gd name="connsiteX10" fmla="*/ 880164 w 1109996"/>
                    <a:gd name="connsiteY10" fmla="*/ 972989 h 996152"/>
                    <a:gd name="connsiteX11" fmla="*/ 986692 w 1109996"/>
                    <a:gd name="connsiteY11" fmla="*/ 825484 h 996152"/>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95044"/>
                    <a:gd name="connsiteX1" fmla="*/ 1027442 w 1109996"/>
                    <a:gd name="connsiteY1" fmla="*/ 638668 h 995044"/>
                    <a:gd name="connsiteX2" fmla="*/ 1055972 w 1109996"/>
                    <a:gd name="connsiteY2" fmla="*/ 407507 h 995044"/>
                    <a:gd name="connsiteX3" fmla="*/ 1053006 w 1109996"/>
                    <a:gd name="connsiteY3" fmla="*/ 182321 h 995044"/>
                    <a:gd name="connsiteX4" fmla="*/ 974785 w 1109996"/>
                    <a:gd name="connsiteY4" fmla="*/ 172527 h 995044"/>
                    <a:gd name="connsiteX5" fmla="*/ 491706 w 1109996"/>
                    <a:gd name="connsiteY5" fmla="*/ 181154 h 995044"/>
                    <a:gd name="connsiteX6" fmla="*/ 595223 w 1109996"/>
                    <a:gd name="connsiteY6" fmla="*/ 0 h 995044"/>
                    <a:gd name="connsiteX7" fmla="*/ 0 w 1109996"/>
                    <a:gd name="connsiteY7" fmla="*/ 267418 h 995044"/>
                    <a:gd name="connsiteX8" fmla="*/ 0 w 1109996"/>
                    <a:gd name="connsiteY8" fmla="*/ 854014 h 995044"/>
                    <a:gd name="connsiteX9" fmla="*/ 362309 w 1109996"/>
                    <a:gd name="connsiteY9" fmla="*/ 966157 h 995044"/>
                    <a:gd name="connsiteX10" fmla="*/ 884927 w 1109996"/>
                    <a:gd name="connsiteY10" fmla="*/ 984895 h 995044"/>
                    <a:gd name="connsiteX11" fmla="*/ 986692 w 1109996"/>
                    <a:gd name="connsiteY11" fmla="*/ 825484 h 995044"/>
                    <a:gd name="connsiteX0" fmla="*/ 986692 w 1109996"/>
                    <a:gd name="connsiteY0" fmla="*/ 825484 h 995044"/>
                    <a:gd name="connsiteX1" fmla="*/ 1027442 w 1109996"/>
                    <a:gd name="connsiteY1" fmla="*/ 638668 h 995044"/>
                    <a:gd name="connsiteX2" fmla="*/ 1055972 w 1109996"/>
                    <a:gd name="connsiteY2" fmla="*/ 407507 h 995044"/>
                    <a:gd name="connsiteX3" fmla="*/ 1053006 w 1109996"/>
                    <a:gd name="connsiteY3" fmla="*/ 182321 h 995044"/>
                    <a:gd name="connsiteX4" fmla="*/ 974785 w 1109996"/>
                    <a:gd name="connsiteY4" fmla="*/ 172527 h 995044"/>
                    <a:gd name="connsiteX5" fmla="*/ 491706 w 1109996"/>
                    <a:gd name="connsiteY5" fmla="*/ 181154 h 995044"/>
                    <a:gd name="connsiteX6" fmla="*/ 595223 w 1109996"/>
                    <a:gd name="connsiteY6" fmla="*/ 0 h 995044"/>
                    <a:gd name="connsiteX7" fmla="*/ 0 w 1109996"/>
                    <a:gd name="connsiteY7" fmla="*/ 267418 h 995044"/>
                    <a:gd name="connsiteX8" fmla="*/ 0 w 1109996"/>
                    <a:gd name="connsiteY8" fmla="*/ 854014 h 995044"/>
                    <a:gd name="connsiteX9" fmla="*/ 362309 w 1109996"/>
                    <a:gd name="connsiteY9" fmla="*/ 966157 h 995044"/>
                    <a:gd name="connsiteX10" fmla="*/ 884927 w 1109996"/>
                    <a:gd name="connsiteY10" fmla="*/ 984895 h 995044"/>
                    <a:gd name="connsiteX11" fmla="*/ 986692 w 1109996"/>
                    <a:gd name="connsiteY11" fmla="*/ 825484 h 995044"/>
                    <a:gd name="connsiteX0" fmla="*/ 986692 w 1109996"/>
                    <a:gd name="connsiteY0" fmla="*/ 825484 h 988698"/>
                    <a:gd name="connsiteX1" fmla="*/ 1027442 w 1109996"/>
                    <a:gd name="connsiteY1" fmla="*/ 638668 h 988698"/>
                    <a:gd name="connsiteX2" fmla="*/ 1055972 w 1109996"/>
                    <a:gd name="connsiteY2" fmla="*/ 407507 h 988698"/>
                    <a:gd name="connsiteX3" fmla="*/ 1053006 w 1109996"/>
                    <a:gd name="connsiteY3" fmla="*/ 182321 h 988698"/>
                    <a:gd name="connsiteX4" fmla="*/ 974785 w 1109996"/>
                    <a:gd name="connsiteY4" fmla="*/ 172527 h 988698"/>
                    <a:gd name="connsiteX5" fmla="*/ 491706 w 1109996"/>
                    <a:gd name="connsiteY5" fmla="*/ 181154 h 988698"/>
                    <a:gd name="connsiteX6" fmla="*/ 595223 w 1109996"/>
                    <a:gd name="connsiteY6" fmla="*/ 0 h 988698"/>
                    <a:gd name="connsiteX7" fmla="*/ 0 w 1109996"/>
                    <a:gd name="connsiteY7" fmla="*/ 267418 h 988698"/>
                    <a:gd name="connsiteX8" fmla="*/ 0 w 1109996"/>
                    <a:gd name="connsiteY8" fmla="*/ 854014 h 988698"/>
                    <a:gd name="connsiteX9" fmla="*/ 362309 w 1109996"/>
                    <a:gd name="connsiteY9" fmla="*/ 966157 h 988698"/>
                    <a:gd name="connsiteX10" fmla="*/ 884927 w 1109996"/>
                    <a:gd name="connsiteY10" fmla="*/ 984895 h 988698"/>
                    <a:gd name="connsiteX11" fmla="*/ 986692 w 1109996"/>
                    <a:gd name="connsiteY11" fmla="*/ 825484 h 988698"/>
                    <a:gd name="connsiteX0" fmla="*/ 986692 w 1109996"/>
                    <a:gd name="connsiteY0" fmla="*/ 825484 h 988698"/>
                    <a:gd name="connsiteX1" fmla="*/ 1027442 w 1109996"/>
                    <a:gd name="connsiteY1" fmla="*/ 638668 h 988698"/>
                    <a:gd name="connsiteX2" fmla="*/ 1055972 w 1109996"/>
                    <a:gd name="connsiteY2" fmla="*/ 407507 h 988698"/>
                    <a:gd name="connsiteX3" fmla="*/ 1053006 w 1109996"/>
                    <a:gd name="connsiteY3" fmla="*/ 182321 h 988698"/>
                    <a:gd name="connsiteX4" fmla="*/ 974785 w 1109996"/>
                    <a:gd name="connsiteY4" fmla="*/ 172527 h 988698"/>
                    <a:gd name="connsiteX5" fmla="*/ 491706 w 1109996"/>
                    <a:gd name="connsiteY5" fmla="*/ 181154 h 988698"/>
                    <a:gd name="connsiteX6" fmla="*/ 595223 w 1109996"/>
                    <a:gd name="connsiteY6" fmla="*/ 0 h 988698"/>
                    <a:gd name="connsiteX7" fmla="*/ 0 w 1109996"/>
                    <a:gd name="connsiteY7" fmla="*/ 267418 h 988698"/>
                    <a:gd name="connsiteX8" fmla="*/ 0 w 1109996"/>
                    <a:gd name="connsiteY8" fmla="*/ 854014 h 988698"/>
                    <a:gd name="connsiteX9" fmla="*/ 362309 w 1109996"/>
                    <a:gd name="connsiteY9" fmla="*/ 966157 h 988698"/>
                    <a:gd name="connsiteX10" fmla="*/ 884927 w 1109996"/>
                    <a:gd name="connsiteY10" fmla="*/ 984895 h 988698"/>
                    <a:gd name="connsiteX11" fmla="*/ 986692 w 1109996"/>
                    <a:gd name="connsiteY11" fmla="*/ 825484 h 988698"/>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491706 w 1109996"/>
                    <a:gd name="connsiteY5" fmla="*/ 137941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0584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0584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9996" h="942755">
                      <a:moveTo>
                        <a:pt x="986692" y="779541"/>
                      </a:moveTo>
                      <a:cubicBezTo>
                        <a:pt x="1020437" y="749688"/>
                        <a:pt x="1117840" y="705004"/>
                        <a:pt x="1027442" y="592725"/>
                      </a:cubicBezTo>
                      <a:cubicBezTo>
                        <a:pt x="1094896" y="559327"/>
                        <a:pt x="1129012" y="425918"/>
                        <a:pt x="1055972" y="361564"/>
                      </a:cubicBezTo>
                      <a:cubicBezTo>
                        <a:pt x="1119277" y="300790"/>
                        <a:pt x="1137338" y="211439"/>
                        <a:pt x="1053006" y="136378"/>
                      </a:cubicBezTo>
                      <a:cubicBezTo>
                        <a:pt x="1003120" y="125969"/>
                        <a:pt x="1000859" y="129849"/>
                        <a:pt x="974785" y="126584"/>
                      </a:cubicBezTo>
                      <a:cubicBezTo>
                        <a:pt x="855720" y="122614"/>
                        <a:pt x="705087" y="124105"/>
                        <a:pt x="570238" y="122865"/>
                      </a:cubicBezTo>
                      <a:cubicBezTo>
                        <a:pt x="566862" y="73399"/>
                        <a:pt x="578688" y="74034"/>
                        <a:pt x="540584" y="0"/>
                      </a:cubicBezTo>
                      <a:cubicBezTo>
                        <a:pt x="221406" y="48883"/>
                        <a:pt x="181155" y="129460"/>
                        <a:pt x="0" y="221475"/>
                      </a:cubicBezTo>
                      <a:lnTo>
                        <a:pt x="0" y="808071"/>
                      </a:lnTo>
                      <a:cubicBezTo>
                        <a:pt x="69011" y="810946"/>
                        <a:pt x="189780" y="900086"/>
                        <a:pt x="362309" y="920214"/>
                      </a:cubicBezTo>
                      <a:cubicBezTo>
                        <a:pt x="516544" y="944012"/>
                        <a:pt x="753082" y="946522"/>
                        <a:pt x="884927" y="938952"/>
                      </a:cubicBezTo>
                      <a:cubicBezTo>
                        <a:pt x="1065985" y="934556"/>
                        <a:pt x="1049459" y="820975"/>
                        <a:pt x="986692" y="779541"/>
                      </a:cubicBezTo>
                      <a:close/>
                    </a:path>
                  </a:pathLst>
                </a:custGeom>
                <a:solidFill>
                  <a:srgbClr val="FDCE97"/>
                </a:solidFill>
                <a:ln w="9525" cap="flat">
                  <a:noFill/>
                  <a:prstDash val="solid"/>
                  <a:miter/>
                </a:ln>
              </p:spPr>
              <p:txBody>
                <a:bodyPr rtlCol="0" anchor="ctr"/>
                <a:lstStyle/>
                <a:p>
                  <a:endParaRPr lang="ko-KR" altLang="en-US">
                    <a:solidFill>
                      <a:schemeClr val="tx1"/>
                    </a:solidFill>
                  </a:endParaRPr>
                </a:p>
              </p:txBody>
            </p:sp>
            <p:sp>
              <p:nvSpPr>
                <p:cNvPr id="99" name="Rectangle 98">
                  <a:extLst>
                    <a:ext uri="{FF2B5EF4-FFF2-40B4-BE49-F238E27FC236}">
                      <a16:creationId xmlns:a16="http://schemas.microsoft.com/office/drawing/2014/main" id="{CEC2636D-89A4-4D82-805C-05E67A35034D}"/>
                    </a:ext>
                  </a:extLst>
                </p:cNvPr>
                <p:cNvSpPr/>
                <p:nvPr/>
              </p:nvSpPr>
              <p:spPr>
                <a:xfrm flipH="1">
                  <a:off x="13357091" y="1557147"/>
                  <a:ext cx="241831" cy="4947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0" name="Oval 99">
                  <a:extLst>
                    <a:ext uri="{FF2B5EF4-FFF2-40B4-BE49-F238E27FC236}">
                      <a16:creationId xmlns:a16="http://schemas.microsoft.com/office/drawing/2014/main" id="{8280412C-BC67-42C3-B40A-478D9269E1C5}"/>
                    </a:ext>
                  </a:extLst>
                </p:cNvPr>
                <p:cNvSpPr/>
                <p:nvPr/>
              </p:nvSpPr>
              <p:spPr>
                <a:xfrm flipH="1">
                  <a:off x="13434209" y="1916109"/>
                  <a:ext cx="106014" cy="1060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sp>
          <p:nvSpPr>
            <p:cNvPr id="106" name="Rectangle 105">
              <a:extLst>
                <a:ext uri="{FF2B5EF4-FFF2-40B4-BE49-F238E27FC236}">
                  <a16:creationId xmlns:a16="http://schemas.microsoft.com/office/drawing/2014/main" id="{9237616C-3FFE-4C0A-B6C0-0C39213F09F1}"/>
                </a:ext>
              </a:extLst>
            </p:cNvPr>
            <p:cNvSpPr/>
            <p:nvPr/>
          </p:nvSpPr>
          <p:spPr>
            <a:xfrm>
              <a:off x="11838986" y="3361786"/>
              <a:ext cx="358942" cy="10752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420127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09B134B-F2FC-41AE-947B-93AA210FA562}"/>
              </a:ext>
            </a:extLst>
          </p:cNvPr>
          <p:cNvGrpSpPr/>
          <p:nvPr/>
        </p:nvGrpSpPr>
        <p:grpSpPr>
          <a:xfrm>
            <a:off x="371708" y="-1027908"/>
            <a:ext cx="6131833" cy="3099382"/>
            <a:chOff x="4170559" y="457611"/>
            <a:chExt cx="5213817" cy="3099382"/>
          </a:xfrm>
        </p:grpSpPr>
        <p:sp>
          <p:nvSpPr>
            <p:cNvPr id="5" name="TextBox 4">
              <a:extLst>
                <a:ext uri="{FF2B5EF4-FFF2-40B4-BE49-F238E27FC236}">
                  <a16:creationId xmlns:a16="http://schemas.microsoft.com/office/drawing/2014/main" id="{1822425D-E0AB-42A2-8936-03E90E83267B}"/>
                </a:ext>
              </a:extLst>
            </p:cNvPr>
            <p:cNvSpPr txBox="1"/>
            <p:nvPr/>
          </p:nvSpPr>
          <p:spPr>
            <a:xfrm>
              <a:off x="4743665" y="457611"/>
              <a:ext cx="4640711" cy="2862322"/>
            </a:xfrm>
            <a:prstGeom prst="rect">
              <a:avLst/>
            </a:prstGeom>
            <a:noFill/>
          </p:spPr>
          <p:txBody>
            <a:bodyPr wrap="square" rtlCol="0" anchor="ctr">
              <a:spAutoFit/>
            </a:bodyPr>
            <a:lstStyle/>
            <a:p>
              <a:pPr algn="dist"/>
              <a:r>
                <a:rPr lang="en-US" altLang="ko-KR" sz="6000" b="1" dirty="0">
                  <a:solidFill>
                    <a:schemeClr val="accent2"/>
                  </a:solidFill>
                  <a:latin typeface="Arial Black" panose="020B0A04020102020204" pitchFamily="34" charset="0"/>
                  <a:cs typeface="Arial" pitchFamily="34" charset="0"/>
                </a:rPr>
                <a:t> Introduction</a:t>
              </a:r>
            </a:p>
          </p:txBody>
        </p:sp>
        <p:sp>
          <p:nvSpPr>
            <p:cNvPr id="7" name="TextBox 6">
              <a:extLst>
                <a:ext uri="{FF2B5EF4-FFF2-40B4-BE49-F238E27FC236}">
                  <a16:creationId xmlns:a16="http://schemas.microsoft.com/office/drawing/2014/main" id="{72B2A58B-9EA3-4116-AD55-98FAC8C684B9}"/>
                </a:ext>
              </a:extLst>
            </p:cNvPr>
            <p:cNvSpPr txBox="1"/>
            <p:nvPr/>
          </p:nvSpPr>
          <p:spPr>
            <a:xfrm>
              <a:off x="4170559" y="1694945"/>
              <a:ext cx="813255" cy="1862048"/>
            </a:xfrm>
            <a:prstGeom prst="rect">
              <a:avLst/>
            </a:prstGeom>
            <a:noFill/>
          </p:spPr>
          <p:txBody>
            <a:bodyPr wrap="square" rtlCol="0" anchor="ctr">
              <a:spAutoFit/>
            </a:bodyPr>
            <a:lstStyle/>
            <a:p>
              <a:pPr algn="ctr"/>
              <a:endParaRPr lang="en-US" altLang="ko-KR" sz="11500" b="1" dirty="0">
                <a:solidFill>
                  <a:schemeClr val="accent2"/>
                </a:solidFill>
                <a:cs typeface="Arial" pitchFamily="34" charset="0"/>
              </a:endParaRPr>
            </a:p>
          </p:txBody>
        </p:sp>
      </p:grpSp>
      <p:sp>
        <p:nvSpPr>
          <p:cNvPr id="9" name="TextBox 8">
            <a:extLst>
              <a:ext uri="{FF2B5EF4-FFF2-40B4-BE49-F238E27FC236}">
                <a16:creationId xmlns:a16="http://schemas.microsoft.com/office/drawing/2014/main" id="{EA89E41B-929E-4CF3-B429-5A791A0E6745}"/>
              </a:ext>
            </a:extLst>
          </p:cNvPr>
          <p:cNvSpPr txBox="1"/>
          <p:nvPr/>
        </p:nvSpPr>
        <p:spPr>
          <a:xfrm>
            <a:off x="3852809" y="1474819"/>
            <a:ext cx="4685015" cy="2308324"/>
          </a:xfrm>
          <a:prstGeom prst="rect">
            <a:avLst/>
          </a:prstGeom>
          <a:noFill/>
        </p:spPr>
        <p:txBody>
          <a:bodyPr wrap="square" rtlCol="0">
            <a:spAutoFit/>
          </a:bodyPr>
          <a:lstStyle/>
          <a:p>
            <a:pPr marL="171459" indent="-171459">
              <a:buFont typeface="Wingdings" pitchFamily="2" charset="2"/>
              <a:buChar char="v"/>
            </a:pPr>
            <a:r>
              <a:rPr lang="en-US" altLang="ko-KR" b="1" dirty="0">
                <a:solidFill>
                  <a:schemeClr val="tx1">
                    <a:lumMod val="75000"/>
                    <a:lumOff val="25000"/>
                  </a:schemeClr>
                </a:solidFill>
                <a:cs typeface="Arial" pitchFamily="34" charset="0"/>
              </a:rPr>
              <a:t>Civil engineer passionate about construction and real estate</a:t>
            </a:r>
          </a:p>
          <a:p>
            <a:endParaRPr lang="en-US" altLang="ko-KR" b="1" dirty="0">
              <a:solidFill>
                <a:schemeClr val="tx1">
                  <a:lumMod val="75000"/>
                  <a:lumOff val="25000"/>
                </a:schemeClr>
              </a:solidFill>
            </a:endParaRPr>
          </a:p>
          <a:p>
            <a:pPr marL="171459" indent="-171459">
              <a:buFont typeface="Wingdings" pitchFamily="2" charset="2"/>
              <a:buChar char="v"/>
            </a:pPr>
            <a:r>
              <a:rPr lang="en-US" altLang="ko-KR" b="1" dirty="0">
                <a:solidFill>
                  <a:schemeClr val="tx1">
                    <a:lumMod val="75000"/>
                    <a:lumOff val="25000"/>
                  </a:schemeClr>
                </a:solidFill>
                <a:cs typeface="Arial" pitchFamily="34" charset="0"/>
              </a:rPr>
              <a:t>Analyze the housing market price with regards to structural characteristics</a:t>
            </a:r>
          </a:p>
          <a:p>
            <a:pPr marL="171459" indent="-171459">
              <a:buFont typeface="Wingdings" pitchFamily="2" charset="2"/>
              <a:buChar char="v"/>
            </a:pPr>
            <a:endParaRPr lang="en-US" altLang="ko-KR" b="1" dirty="0">
              <a:solidFill>
                <a:schemeClr val="tx1">
                  <a:lumMod val="75000"/>
                  <a:lumOff val="25000"/>
                </a:schemeClr>
              </a:solidFill>
              <a:cs typeface="Arial" pitchFamily="34" charset="0"/>
            </a:endParaRPr>
          </a:p>
          <a:p>
            <a:pPr marL="171459" indent="-171459">
              <a:buFont typeface="Wingdings" pitchFamily="2" charset="2"/>
              <a:buChar char="v"/>
            </a:pPr>
            <a:r>
              <a:rPr lang="en-US" altLang="ko-KR" b="1" dirty="0">
                <a:solidFill>
                  <a:schemeClr val="tx1">
                    <a:lumMod val="75000"/>
                    <a:lumOff val="25000"/>
                  </a:schemeClr>
                </a:solidFill>
                <a:cs typeface="Arial" pitchFamily="34" charset="0"/>
              </a:rPr>
              <a:t>Houses are becoming more and more expensive. </a:t>
            </a:r>
            <a:endParaRPr lang="en-US" altLang="ko-KR" b="1" dirty="0">
              <a:solidFill>
                <a:schemeClr val="tx1">
                  <a:lumMod val="75000"/>
                  <a:lumOff val="25000"/>
                </a:schemeClr>
              </a:solidFill>
            </a:endParaRPr>
          </a:p>
        </p:txBody>
      </p:sp>
    </p:spTree>
    <p:extLst>
      <p:ext uri="{BB962C8B-B14F-4D97-AF65-F5344CB8AC3E}">
        <p14:creationId xmlns:p14="http://schemas.microsoft.com/office/powerpoint/2010/main" val="1585171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96253" y="339509"/>
            <a:ext cx="11992979" cy="724247"/>
          </a:xfrm>
        </p:spPr>
        <p:txBody>
          <a:bodyPr/>
          <a:lstStyle/>
          <a:p>
            <a:r>
              <a:rPr lang="en-US" dirty="0">
                <a:solidFill>
                  <a:srgbClr val="00B0F0"/>
                </a:solidFill>
              </a:rPr>
              <a:t>2.Feature Importance Random Forest</a:t>
            </a:r>
          </a:p>
        </p:txBody>
      </p:sp>
      <p:grpSp>
        <p:nvGrpSpPr>
          <p:cNvPr id="75" name="Group 74">
            <a:extLst>
              <a:ext uri="{FF2B5EF4-FFF2-40B4-BE49-F238E27FC236}">
                <a16:creationId xmlns:a16="http://schemas.microsoft.com/office/drawing/2014/main" id="{05C5B01B-4B10-474B-9D89-35AE8C27AA6D}"/>
              </a:ext>
            </a:extLst>
          </p:cNvPr>
          <p:cNvGrpSpPr/>
          <p:nvPr/>
        </p:nvGrpSpPr>
        <p:grpSpPr>
          <a:xfrm>
            <a:off x="250617" y="1175385"/>
            <a:ext cx="4307801" cy="3585366"/>
            <a:chOff x="4668277" y="2673854"/>
            <a:chExt cx="3403015" cy="2959059"/>
          </a:xfrm>
        </p:grpSpPr>
        <p:grpSp>
          <p:nvGrpSpPr>
            <p:cNvPr id="24" name="Group 23">
              <a:extLst>
                <a:ext uri="{FF2B5EF4-FFF2-40B4-BE49-F238E27FC236}">
                  <a16:creationId xmlns:a16="http://schemas.microsoft.com/office/drawing/2014/main" id="{04EACC75-96D5-4433-BEB7-D4D4051E78C8}"/>
                </a:ext>
              </a:extLst>
            </p:cNvPr>
            <p:cNvGrpSpPr/>
            <p:nvPr/>
          </p:nvGrpSpPr>
          <p:grpSpPr>
            <a:xfrm>
              <a:off x="4668277" y="2673854"/>
              <a:ext cx="2407105" cy="2959059"/>
              <a:chOff x="4493261" y="2422838"/>
              <a:chExt cx="2407105" cy="2959059"/>
            </a:xfrm>
          </p:grpSpPr>
          <p:sp>
            <p:nvSpPr>
              <p:cNvPr id="4" name="Freeform: Shape 3">
                <a:extLst>
                  <a:ext uri="{FF2B5EF4-FFF2-40B4-BE49-F238E27FC236}">
                    <a16:creationId xmlns:a16="http://schemas.microsoft.com/office/drawing/2014/main" id="{CB5EA176-7E2A-4731-9928-2240D8624A01}"/>
                  </a:ext>
                </a:extLst>
              </p:cNvPr>
              <p:cNvSpPr/>
              <p:nvPr/>
            </p:nvSpPr>
            <p:spPr>
              <a:xfrm>
                <a:off x="4493261" y="2422838"/>
                <a:ext cx="2407105" cy="2959059"/>
              </a:xfrm>
              <a:custGeom>
                <a:avLst/>
                <a:gdLst>
                  <a:gd name="connsiteX0" fmla="*/ 2061891 w 2066181"/>
                  <a:gd name="connsiteY0" fmla="*/ 2211825 h 2539961"/>
                  <a:gd name="connsiteX1" fmla="*/ 1995693 w 2066181"/>
                  <a:gd name="connsiteY1" fmla="*/ 1886261 h 2539961"/>
                  <a:gd name="connsiteX2" fmla="*/ 1814146 w 2066181"/>
                  <a:gd name="connsiteY2" fmla="*/ 2022468 h 2539961"/>
                  <a:gd name="connsiteX3" fmla="*/ 1690131 w 2066181"/>
                  <a:gd name="connsiteY3" fmla="*/ 2053901 h 2539961"/>
                  <a:gd name="connsiteX4" fmla="*/ 1679367 w 2066181"/>
                  <a:gd name="connsiteY4" fmla="*/ 2069236 h 2539961"/>
                  <a:gd name="connsiteX5" fmla="*/ 1558495 w 2066181"/>
                  <a:gd name="connsiteY5" fmla="*/ 2143531 h 2539961"/>
                  <a:gd name="connsiteX6" fmla="*/ 1495630 w 2066181"/>
                  <a:gd name="connsiteY6" fmla="*/ 2168296 h 2539961"/>
                  <a:gd name="connsiteX7" fmla="*/ 1450291 w 2066181"/>
                  <a:gd name="connsiteY7" fmla="*/ 2172201 h 2539961"/>
                  <a:gd name="connsiteX8" fmla="*/ 1448672 w 2066181"/>
                  <a:gd name="connsiteY8" fmla="*/ 2133530 h 2539961"/>
                  <a:gd name="connsiteX9" fmla="*/ 1495916 w 2066181"/>
                  <a:gd name="connsiteY9" fmla="*/ 2047709 h 2539961"/>
                  <a:gd name="connsiteX10" fmla="*/ 1555352 w 2066181"/>
                  <a:gd name="connsiteY10" fmla="*/ 1984178 h 2539961"/>
                  <a:gd name="connsiteX11" fmla="*/ 1603739 w 2066181"/>
                  <a:gd name="connsiteY11" fmla="*/ 1967414 h 2539961"/>
                  <a:gd name="connsiteX12" fmla="*/ 1641553 w 2066181"/>
                  <a:gd name="connsiteY12" fmla="*/ 1863972 h 2539961"/>
                  <a:gd name="connsiteX13" fmla="*/ 1905777 w 2066181"/>
                  <a:gd name="connsiteY13" fmla="*/ 1635944 h 2539961"/>
                  <a:gd name="connsiteX14" fmla="*/ 1935685 w 2066181"/>
                  <a:gd name="connsiteY14" fmla="*/ 1601082 h 2539961"/>
                  <a:gd name="connsiteX15" fmla="*/ 1641934 w 2066181"/>
                  <a:gd name="connsiteY15" fmla="*/ 137280 h 2539961"/>
                  <a:gd name="connsiteX16" fmla="*/ 1493439 w 2066181"/>
                  <a:gd name="connsiteY16" fmla="*/ 4692 h 2539961"/>
                  <a:gd name="connsiteX17" fmla="*/ 60498 w 2066181"/>
                  <a:gd name="connsiteY17" fmla="*/ 300729 h 2539961"/>
                  <a:gd name="connsiteX18" fmla="*/ 60689 w 2066181"/>
                  <a:gd name="connsiteY18" fmla="*/ 300253 h 2539961"/>
                  <a:gd name="connsiteX19" fmla="*/ 8682 w 2066181"/>
                  <a:gd name="connsiteY19" fmla="*/ 440270 h 2539961"/>
                  <a:gd name="connsiteX20" fmla="*/ 132983 w 2066181"/>
                  <a:gd name="connsiteY20" fmla="*/ 1041107 h 2539961"/>
                  <a:gd name="connsiteX21" fmla="*/ 312149 w 2066181"/>
                  <a:gd name="connsiteY21" fmla="*/ 1967414 h 2539961"/>
                  <a:gd name="connsiteX22" fmla="*/ 1161874 w 2066181"/>
                  <a:gd name="connsiteY22" fmla="*/ 2539961 h 2539961"/>
                  <a:gd name="connsiteX23" fmla="*/ 1951401 w 2066181"/>
                  <a:gd name="connsiteY23" fmla="*/ 2382608 h 2539961"/>
                  <a:gd name="connsiteX24" fmla="*/ 2061891 w 2066181"/>
                  <a:gd name="connsiteY24" fmla="*/ 2211825 h 253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66181" h="2539961">
                    <a:moveTo>
                      <a:pt x="2061891" y="2211825"/>
                    </a:moveTo>
                    <a:cubicBezTo>
                      <a:pt x="2057319" y="2185631"/>
                      <a:pt x="2012933" y="1968557"/>
                      <a:pt x="1995693" y="1886261"/>
                    </a:cubicBezTo>
                    <a:cubicBezTo>
                      <a:pt x="1930732" y="1925694"/>
                      <a:pt x="1875963" y="1978844"/>
                      <a:pt x="1814146" y="2022468"/>
                    </a:cubicBezTo>
                    <a:cubicBezTo>
                      <a:pt x="1777951" y="2047995"/>
                      <a:pt x="1741375" y="2082952"/>
                      <a:pt x="1690131" y="2053901"/>
                    </a:cubicBezTo>
                    <a:cubicBezTo>
                      <a:pt x="1686416" y="2058949"/>
                      <a:pt x="1681082" y="2063521"/>
                      <a:pt x="1679367" y="2069236"/>
                    </a:cubicBezTo>
                    <a:cubicBezTo>
                      <a:pt x="1660698" y="2129624"/>
                      <a:pt x="1619074" y="2150294"/>
                      <a:pt x="1558495" y="2143531"/>
                    </a:cubicBezTo>
                    <a:cubicBezTo>
                      <a:pt x="1534778" y="2140864"/>
                      <a:pt x="1513156" y="2148389"/>
                      <a:pt x="1495630" y="2168296"/>
                    </a:cubicBezTo>
                    <a:cubicBezTo>
                      <a:pt x="1484295" y="2181155"/>
                      <a:pt x="1466865" y="2188584"/>
                      <a:pt x="1450291" y="2172201"/>
                    </a:cubicBezTo>
                    <a:lnTo>
                      <a:pt x="1448672" y="2133530"/>
                    </a:lnTo>
                    <a:cubicBezTo>
                      <a:pt x="1481819" y="2113146"/>
                      <a:pt x="1492010" y="2082666"/>
                      <a:pt x="1495916" y="2047709"/>
                    </a:cubicBezTo>
                    <a:cubicBezTo>
                      <a:pt x="1499916" y="2011705"/>
                      <a:pt x="1515442" y="1988083"/>
                      <a:pt x="1555352" y="1984178"/>
                    </a:cubicBezTo>
                    <a:cubicBezTo>
                      <a:pt x="1571830" y="1982558"/>
                      <a:pt x="1587642" y="1973224"/>
                      <a:pt x="1603739" y="1967414"/>
                    </a:cubicBezTo>
                    <a:cubicBezTo>
                      <a:pt x="1575164" y="1918074"/>
                      <a:pt x="1613359" y="1889499"/>
                      <a:pt x="1641553" y="1863972"/>
                    </a:cubicBezTo>
                    <a:cubicBezTo>
                      <a:pt x="1727755" y="1785962"/>
                      <a:pt x="1817384" y="1711572"/>
                      <a:pt x="1905777" y="1635944"/>
                    </a:cubicBezTo>
                    <a:cubicBezTo>
                      <a:pt x="1917683" y="1625752"/>
                      <a:pt x="1932161" y="1618227"/>
                      <a:pt x="1935685" y="1601082"/>
                    </a:cubicBezTo>
                    <a:cubicBezTo>
                      <a:pt x="1885583" y="1351336"/>
                      <a:pt x="1673176" y="292157"/>
                      <a:pt x="1641934" y="137280"/>
                    </a:cubicBezTo>
                    <a:cubicBezTo>
                      <a:pt x="1614788" y="3454"/>
                      <a:pt x="1569449" y="-9977"/>
                      <a:pt x="1493439" y="4692"/>
                    </a:cubicBezTo>
                    <a:cubicBezTo>
                      <a:pt x="1135109" y="74034"/>
                      <a:pt x="133841" y="284060"/>
                      <a:pt x="60498" y="300729"/>
                    </a:cubicBezTo>
                    <a:cubicBezTo>
                      <a:pt x="60498" y="300729"/>
                      <a:pt x="60689" y="300253"/>
                      <a:pt x="60689" y="300253"/>
                    </a:cubicBezTo>
                    <a:cubicBezTo>
                      <a:pt x="-23608" y="321398"/>
                      <a:pt x="2491" y="385692"/>
                      <a:pt x="8682" y="440270"/>
                    </a:cubicBezTo>
                    <a:cubicBezTo>
                      <a:pt x="50116" y="640581"/>
                      <a:pt x="92216" y="840701"/>
                      <a:pt x="132983" y="1041107"/>
                    </a:cubicBezTo>
                    <a:cubicBezTo>
                      <a:pt x="194134" y="1341716"/>
                      <a:pt x="251760" y="1666614"/>
                      <a:pt x="312149" y="1967414"/>
                    </a:cubicBezTo>
                    <a:cubicBezTo>
                      <a:pt x="497505" y="2096192"/>
                      <a:pt x="967659" y="2408802"/>
                      <a:pt x="1161874" y="2539961"/>
                    </a:cubicBezTo>
                    <a:cubicBezTo>
                      <a:pt x="1341706" y="2504433"/>
                      <a:pt x="1867486" y="2395753"/>
                      <a:pt x="1951401" y="2382608"/>
                    </a:cubicBezTo>
                    <a:cubicBezTo>
                      <a:pt x="2054367" y="2366130"/>
                      <a:pt x="2077131" y="2298788"/>
                      <a:pt x="2061891" y="2211825"/>
                    </a:cubicBezTo>
                    <a:close/>
                  </a:path>
                </a:pathLst>
              </a:custGeom>
              <a:solidFill>
                <a:srgbClr val="F2F2F2"/>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5AB74A3-49E5-4881-BDC5-29D60CEA6C6A}"/>
                  </a:ext>
                </a:extLst>
              </p:cNvPr>
              <p:cNvSpPr/>
              <p:nvPr/>
            </p:nvSpPr>
            <p:spPr>
              <a:xfrm>
                <a:off x="4857026" y="4573409"/>
                <a:ext cx="989931" cy="808154"/>
              </a:xfrm>
              <a:custGeom>
                <a:avLst/>
                <a:gdLst>
                  <a:gd name="connsiteX0" fmla="*/ 849725 w 849725"/>
                  <a:gd name="connsiteY0" fmla="*/ 693694 h 693693"/>
                  <a:gd name="connsiteX1" fmla="*/ 0 w 849725"/>
                  <a:gd name="connsiteY1" fmla="*/ 121146 h 693693"/>
                  <a:gd name="connsiteX2" fmla="*/ 575977 w 849725"/>
                  <a:gd name="connsiteY2" fmla="*/ 3893 h 693693"/>
                  <a:gd name="connsiteX3" fmla="*/ 733425 w 849725"/>
                  <a:gd name="connsiteY3" fmla="*/ 100096 h 693693"/>
                  <a:gd name="connsiteX4" fmla="*/ 849725 w 849725"/>
                  <a:gd name="connsiteY4" fmla="*/ 693694 h 693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25" h="693693">
                    <a:moveTo>
                      <a:pt x="849725" y="693694"/>
                    </a:moveTo>
                    <a:cubicBezTo>
                      <a:pt x="731806" y="623781"/>
                      <a:pt x="28861" y="145054"/>
                      <a:pt x="0" y="121146"/>
                    </a:cubicBezTo>
                    <a:cubicBezTo>
                      <a:pt x="79820" y="102191"/>
                      <a:pt x="436721" y="31897"/>
                      <a:pt x="575977" y="3893"/>
                    </a:cubicBezTo>
                    <a:cubicBezTo>
                      <a:pt x="657034" y="-12394"/>
                      <a:pt x="717613" y="22943"/>
                      <a:pt x="733425" y="100096"/>
                    </a:cubicBezTo>
                    <a:cubicBezTo>
                      <a:pt x="772573" y="291548"/>
                      <a:pt x="849249" y="687407"/>
                      <a:pt x="849725" y="693694"/>
                    </a:cubicBezTo>
                    <a:close/>
                  </a:path>
                </a:pathLst>
              </a:custGeom>
              <a:solidFill>
                <a:srgbClr val="CCCCCC"/>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4B34A0-69C5-4D4A-907E-441C40AF1E5E}"/>
                  </a:ext>
                </a:extLst>
              </p:cNvPr>
              <p:cNvSpPr/>
              <p:nvPr/>
            </p:nvSpPr>
            <p:spPr>
              <a:xfrm>
                <a:off x="4860090" y="2839845"/>
                <a:ext cx="1511407" cy="1383151"/>
              </a:xfrm>
              <a:custGeom>
                <a:avLst/>
                <a:gdLst>
                  <a:gd name="connsiteX0" fmla="*/ 1473525 w 1511407"/>
                  <a:gd name="connsiteY0" fmla="*/ 1060830 h 1383151"/>
                  <a:gd name="connsiteX1" fmla="*/ 1510518 w 1511407"/>
                  <a:gd name="connsiteY1" fmla="*/ 1094161 h 1383151"/>
                  <a:gd name="connsiteX2" fmla="*/ 1433619 w 1511407"/>
                  <a:gd name="connsiteY2" fmla="*/ 1143763 h 1383151"/>
                  <a:gd name="connsiteX3" fmla="*/ 305756 w 1511407"/>
                  <a:gd name="connsiteY3" fmla="*/ 1373464 h 1383151"/>
                  <a:gd name="connsiteX4" fmla="*/ 251494 w 1511407"/>
                  <a:gd name="connsiteY4" fmla="*/ 1383118 h 1383151"/>
                  <a:gd name="connsiteX5" fmla="*/ 215430 w 1511407"/>
                  <a:gd name="connsiteY5" fmla="*/ 1354045 h 1383151"/>
                  <a:gd name="connsiteX6" fmla="*/ 252603 w 1511407"/>
                  <a:gd name="connsiteY6" fmla="*/ 1308881 h 1383151"/>
                  <a:gd name="connsiteX7" fmla="*/ 507271 w 1511407"/>
                  <a:gd name="connsiteY7" fmla="*/ 1255951 h 1383151"/>
                  <a:gd name="connsiteX8" fmla="*/ 1418638 w 1511407"/>
                  <a:gd name="connsiteY8" fmla="*/ 1072855 h 1383151"/>
                  <a:gd name="connsiteX9" fmla="*/ 1473525 w 1511407"/>
                  <a:gd name="connsiteY9" fmla="*/ 1060830 h 1383151"/>
                  <a:gd name="connsiteX10" fmla="*/ 1434395 w 1511407"/>
                  <a:gd name="connsiteY10" fmla="*/ 799990 h 1383151"/>
                  <a:gd name="connsiteX11" fmla="*/ 1459474 w 1511407"/>
                  <a:gd name="connsiteY11" fmla="*/ 831393 h 1383151"/>
                  <a:gd name="connsiteX12" fmla="*/ 1414200 w 1511407"/>
                  <a:gd name="connsiteY12" fmla="*/ 871785 h 1383151"/>
                  <a:gd name="connsiteX13" fmla="*/ 1137559 w 1511407"/>
                  <a:gd name="connsiteY13" fmla="*/ 927491 h 1383151"/>
                  <a:gd name="connsiteX14" fmla="*/ 231852 w 1511407"/>
                  <a:gd name="connsiteY14" fmla="*/ 1110696 h 1383151"/>
                  <a:gd name="connsiteX15" fmla="*/ 204665 w 1511407"/>
                  <a:gd name="connsiteY15" fmla="*/ 1117022 h 1383151"/>
                  <a:gd name="connsiteX16" fmla="*/ 161498 w 1511407"/>
                  <a:gd name="connsiteY16" fmla="*/ 1083510 h 1383151"/>
                  <a:gd name="connsiteX17" fmla="*/ 203111 w 1511407"/>
                  <a:gd name="connsiteY17" fmla="*/ 1042009 h 1383151"/>
                  <a:gd name="connsiteX18" fmla="*/ 571631 w 1511407"/>
                  <a:gd name="connsiteY18" fmla="*/ 966551 h 1383151"/>
                  <a:gd name="connsiteX19" fmla="*/ 1385126 w 1511407"/>
                  <a:gd name="connsiteY19" fmla="*/ 802209 h 1383151"/>
                  <a:gd name="connsiteX20" fmla="*/ 1434395 w 1511407"/>
                  <a:gd name="connsiteY20" fmla="*/ 799990 h 1383151"/>
                  <a:gd name="connsiteX21" fmla="*/ 1373669 w 1511407"/>
                  <a:gd name="connsiteY21" fmla="*/ 531104 h 1383151"/>
                  <a:gd name="connsiteX22" fmla="*/ 1403657 w 1511407"/>
                  <a:gd name="connsiteY22" fmla="*/ 558971 h 1383151"/>
                  <a:gd name="connsiteX23" fmla="*/ 1345733 w 1511407"/>
                  <a:gd name="connsiteY23" fmla="*/ 608572 h 1383151"/>
                  <a:gd name="connsiteX24" fmla="*/ 803884 w 1511407"/>
                  <a:gd name="connsiteY24" fmla="*/ 718984 h 1383151"/>
                  <a:gd name="connsiteX25" fmla="*/ 180474 w 1511407"/>
                  <a:gd name="connsiteY25" fmla="*/ 844377 h 1383151"/>
                  <a:gd name="connsiteX26" fmla="*/ 148183 w 1511407"/>
                  <a:gd name="connsiteY26" fmla="*/ 851367 h 1383151"/>
                  <a:gd name="connsiteX27" fmla="*/ 109122 w 1511407"/>
                  <a:gd name="connsiteY27" fmla="*/ 819520 h 1383151"/>
                  <a:gd name="connsiteX28" fmla="*/ 148183 w 1511407"/>
                  <a:gd name="connsiteY28" fmla="*/ 776022 h 1383151"/>
                  <a:gd name="connsiteX29" fmla="*/ 505606 w 1511407"/>
                  <a:gd name="connsiteY29" fmla="*/ 702228 h 1383151"/>
                  <a:gd name="connsiteX30" fmla="*/ 1318880 w 1511407"/>
                  <a:gd name="connsiteY30" fmla="*/ 538885 h 1383151"/>
                  <a:gd name="connsiteX31" fmla="*/ 1329532 w 1511407"/>
                  <a:gd name="connsiteY31" fmla="*/ 536112 h 1383151"/>
                  <a:gd name="connsiteX32" fmla="*/ 1373669 w 1511407"/>
                  <a:gd name="connsiteY32" fmla="*/ 531104 h 1383151"/>
                  <a:gd name="connsiteX33" fmla="*/ 1322180 w 1511407"/>
                  <a:gd name="connsiteY33" fmla="*/ 265603 h 1383151"/>
                  <a:gd name="connsiteX34" fmla="*/ 1349506 w 1511407"/>
                  <a:gd name="connsiteY34" fmla="*/ 293205 h 1383151"/>
                  <a:gd name="connsiteX35" fmla="*/ 1296352 w 1511407"/>
                  <a:gd name="connsiteY35" fmla="*/ 341698 h 1383151"/>
                  <a:gd name="connsiteX36" fmla="*/ 922507 w 1511407"/>
                  <a:gd name="connsiteY36" fmla="*/ 417711 h 1383151"/>
                  <a:gd name="connsiteX37" fmla="*/ 136864 w 1511407"/>
                  <a:gd name="connsiteY37" fmla="*/ 576836 h 1383151"/>
                  <a:gd name="connsiteX38" fmla="*/ 91923 w 1511407"/>
                  <a:gd name="connsiteY38" fmla="*/ 584936 h 1383151"/>
                  <a:gd name="connsiteX39" fmla="*/ 55082 w 1511407"/>
                  <a:gd name="connsiteY39" fmla="*/ 553200 h 1383151"/>
                  <a:gd name="connsiteX40" fmla="*/ 94364 w 1511407"/>
                  <a:gd name="connsiteY40" fmla="*/ 509923 h 1383151"/>
                  <a:gd name="connsiteX41" fmla="*/ 462773 w 1511407"/>
                  <a:gd name="connsiteY41" fmla="*/ 434799 h 1383151"/>
                  <a:gd name="connsiteX42" fmla="*/ 1259512 w 1511407"/>
                  <a:gd name="connsiteY42" fmla="*/ 274342 h 1383151"/>
                  <a:gd name="connsiteX43" fmla="*/ 1281040 w 1511407"/>
                  <a:gd name="connsiteY43" fmla="*/ 269126 h 1383151"/>
                  <a:gd name="connsiteX44" fmla="*/ 1322180 w 1511407"/>
                  <a:gd name="connsiteY44" fmla="*/ 265603 h 1383151"/>
                  <a:gd name="connsiteX45" fmla="*/ 1240871 w 1511407"/>
                  <a:gd name="connsiteY45" fmla="*/ 1253 h 1383151"/>
                  <a:gd name="connsiteX46" fmla="*/ 1295133 w 1511407"/>
                  <a:gd name="connsiteY46" fmla="*/ 24890 h 1383151"/>
                  <a:gd name="connsiteX47" fmla="*/ 1254852 w 1511407"/>
                  <a:gd name="connsiteY47" fmla="*/ 72384 h 1383151"/>
                  <a:gd name="connsiteX48" fmla="*/ 1043683 w 1511407"/>
                  <a:gd name="connsiteY48" fmla="*/ 115660 h 1383151"/>
                  <a:gd name="connsiteX49" fmla="*/ 79272 w 1511407"/>
                  <a:gd name="connsiteY49" fmla="*/ 311405 h 1383151"/>
                  <a:gd name="connsiteX50" fmla="*/ 39768 w 1511407"/>
                  <a:gd name="connsiteY50" fmla="*/ 319284 h 1383151"/>
                  <a:gd name="connsiteX51" fmla="*/ 820 w 1511407"/>
                  <a:gd name="connsiteY51" fmla="*/ 289101 h 1383151"/>
                  <a:gd name="connsiteX52" fmla="*/ 37882 w 1511407"/>
                  <a:gd name="connsiteY52" fmla="*/ 244604 h 1383151"/>
                  <a:gd name="connsiteX53" fmla="*/ 357466 w 1511407"/>
                  <a:gd name="connsiteY53" fmla="*/ 179244 h 1383151"/>
                  <a:gd name="connsiteX54" fmla="*/ 1213683 w 1511407"/>
                  <a:gd name="connsiteY54" fmla="*/ 6025 h 1383151"/>
                  <a:gd name="connsiteX55" fmla="*/ 1240871 w 1511407"/>
                  <a:gd name="connsiteY55" fmla="*/ 1253 h 138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11407" h="1383151">
                    <a:moveTo>
                      <a:pt x="1473525" y="1060830"/>
                    </a:moveTo>
                    <a:cubicBezTo>
                      <a:pt x="1491182" y="1060233"/>
                      <a:pt x="1505858" y="1067196"/>
                      <a:pt x="1510518" y="1094161"/>
                    </a:cubicBezTo>
                    <a:cubicBezTo>
                      <a:pt x="1518952" y="1142875"/>
                      <a:pt x="1465466" y="1137216"/>
                      <a:pt x="1433619" y="1143763"/>
                    </a:cubicBezTo>
                    <a:cubicBezTo>
                      <a:pt x="1057775" y="1220774"/>
                      <a:pt x="681821" y="1297119"/>
                      <a:pt x="305756" y="1373464"/>
                    </a:cubicBezTo>
                    <a:cubicBezTo>
                      <a:pt x="289556" y="1376682"/>
                      <a:pt x="273131" y="1379235"/>
                      <a:pt x="251494" y="1383118"/>
                    </a:cubicBezTo>
                    <a:cubicBezTo>
                      <a:pt x="235625" y="1383784"/>
                      <a:pt x="219424" y="1374463"/>
                      <a:pt x="215430" y="1354045"/>
                    </a:cubicBezTo>
                    <a:cubicBezTo>
                      <a:pt x="210102" y="1326525"/>
                      <a:pt x="228524" y="1313986"/>
                      <a:pt x="252603" y="1308881"/>
                    </a:cubicBezTo>
                    <a:cubicBezTo>
                      <a:pt x="337381" y="1291016"/>
                      <a:pt x="422270" y="1273151"/>
                      <a:pt x="507271" y="1255951"/>
                    </a:cubicBezTo>
                    <a:cubicBezTo>
                      <a:pt x="810986" y="1194586"/>
                      <a:pt x="1114701" y="1133221"/>
                      <a:pt x="1418638" y="1072855"/>
                    </a:cubicBezTo>
                    <a:cubicBezTo>
                      <a:pt x="1435228" y="1069582"/>
                      <a:pt x="1455867" y="1061426"/>
                      <a:pt x="1473525" y="1060830"/>
                    </a:cubicBezTo>
                    <a:close/>
                    <a:moveTo>
                      <a:pt x="1434395" y="799990"/>
                    </a:moveTo>
                    <a:cubicBezTo>
                      <a:pt x="1450930" y="801877"/>
                      <a:pt x="1460250" y="814860"/>
                      <a:pt x="1459474" y="831393"/>
                    </a:cubicBezTo>
                    <a:cubicBezTo>
                      <a:pt x="1458141" y="859136"/>
                      <a:pt x="1436947" y="867125"/>
                      <a:pt x="1414200" y="871785"/>
                    </a:cubicBezTo>
                    <a:cubicBezTo>
                      <a:pt x="1321986" y="890538"/>
                      <a:pt x="1229773" y="908849"/>
                      <a:pt x="1137559" y="927491"/>
                    </a:cubicBezTo>
                    <a:cubicBezTo>
                      <a:pt x="835620" y="988522"/>
                      <a:pt x="533791" y="1049554"/>
                      <a:pt x="231852" y="1110696"/>
                    </a:cubicBezTo>
                    <a:cubicBezTo>
                      <a:pt x="222975" y="1112472"/>
                      <a:pt x="214097" y="1114803"/>
                      <a:pt x="204665" y="1117022"/>
                    </a:cubicBezTo>
                    <a:cubicBezTo>
                      <a:pt x="182028" y="1116689"/>
                      <a:pt x="163829" y="1107589"/>
                      <a:pt x="161498" y="1083510"/>
                    </a:cubicBezTo>
                    <a:cubicBezTo>
                      <a:pt x="158724" y="1055213"/>
                      <a:pt x="179365" y="1046779"/>
                      <a:pt x="203111" y="1042009"/>
                    </a:cubicBezTo>
                    <a:cubicBezTo>
                      <a:pt x="326062" y="1017152"/>
                      <a:pt x="448792" y="991519"/>
                      <a:pt x="571631" y="966551"/>
                    </a:cubicBezTo>
                    <a:cubicBezTo>
                      <a:pt x="842722" y="911512"/>
                      <a:pt x="1113924" y="856583"/>
                      <a:pt x="1385126" y="802209"/>
                    </a:cubicBezTo>
                    <a:cubicBezTo>
                      <a:pt x="1401105" y="798991"/>
                      <a:pt x="1418305" y="798104"/>
                      <a:pt x="1434395" y="799990"/>
                    </a:cubicBezTo>
                    <a:close/>
                    <a:moveTo>
                      <a:pt x="1373669" y="531104"/>
                    </a:moveTo>
                    <a:cubicBezTo>
                      <a:pt x="1387540" y="531950"/>
                      <a:pt x="1399052" y="538276"/>
                      <a:pt x="1403657" y="558971"/>
                    </a:cubicBezTo>
                    <a:cubicBezTo>
                      <a:pt x="1413090" y="601582"/>
                      <a:pt x="1373030" y="602914"/>
                      <a:pt x="1345733" y="608572"/>
                    </a:cubicBezTo>
                    <a:cubicBezTo>
                      <a:pt x="1165301" y="646080"/>
                      <a:pt x="984537" y="682477"/>
                      <a:pt x="803884" y="718984"/>
                    </a:cubicBezTo>
                    <a:cubicBezTo>
                      <a:pt x="596154" y="760930"/>
                      <a:pt x="388315" y="802653"/>
                      <a:pt x="180474" y="844377"/>
                    </a:cubicBezTo>
                    <a:cubicBezTo>
                      <a:pt x="169710" y="846484"/>
                      <a:pt x="158946" y="849037"/>
                      <a:pt x="148183" y="851367"/>
                    </a:cubicBezTo>
                    <a:cubicBezTo>
                      <a:pt x="128209" y="849037"/>
                      <a:pt x="111452" y="842268"/>
                      <a:pt x="109122" y="819520"/>
                    </a:cubicBezTo>
                    <a:cubicBezTo>
                      <a:pt x="106238" y="791445"/>
                      <a:pt x="123437" y="781015"/>
                      <a:pt x="148183" y="776022"/>
                    </a:cubicBezTo>
                    <a:cubicBezTo>
                      <a:pt x="267361" y="751830"/>
                      <a:pt x="386318" y="726309"/>
                      <a:pt x="505606" y="702228"/>
                    </a:cubicBezTo>
                    <a:cubicBezTo>
                      <a:pt x="776586" y="647522"/>
                      <a:pt x="1047788" y="593260"/>
                      <a:pt x="1318880" y="538885"/>
                    </a:cubicBezTo>
                    <a:cubicBezTo>
                      <a:pt x="1322541" y="538110"/>
                      <a:pt x="1325980" y="536445"/>
                      <a:pt x="1329532" y="536112"/>
                    </a:cubicBezTo>
                    <a:cubicBezTo>
                      <a:pt x="1343569" y="534891"/>
                      <a:pt x="1359798" y="530258"/>
                      <a:pt x="1373669" y="531104"/>
                    </a:cubicBezTo>
                    <a:close/>
                    <a:moveTo>
                      <a:pt x="1322180" y="265603"/>
                    </a:moveTo>
                    <a:cubicBezTo>
                      <a:pt x="1334941" y="267045"/>
                      <a:pt x="1345400" y="273675"/>
                      <a:pt x="1349506" y="293205"/>
                    </a:cubicBezTo>
                    <a:cubicBezTo>
                      <a:pt x="1357939" y="332710"/>
                      <a:pt x="1322541" y="336261"/>
                      <a:pt x="1296352" y="341698"/>
                    </a:cubicBezTo>
                    <a:cubicBezTo>
                      <a:pt x="1171849" y="367775"/>
                      <a:pt x="1047122" y="392410"/>
                      <a:pt x="922507" y="417711"/>
                    </a:cubicBezTo>
                    <a:cubicBezTo>
                      <a:pt x="660626" y="470752"/>
                      <a:pt x="398745" y="523793"/>
                      <a:pt x="136864" y="576836"/>
                    </a:cubicBezTo>
                    <a:cubicBezTo>
                      <a:pt x="124103" y="579388"/>
                      <a:pt x="111341" y="581385"/>
                      <a:pt x="91923" y="584936"/>
                    </a:cubicBezTo>
                    <a:cubicBezTo>
                      <a:pt x="76165" y="585159"/>
                      <a:pt x="57856" y="578501"/>
                      <a:pt x="55082" y="553200"/>
                    </a:cubicBezTo>
                    <a:cubicBezTo>
                      <a:pt x="51975" y="525126"/>
                      <a:pt x="69618" y="514917"/>
                      <a:pt x="94364" y="509923"/>
                    </a:cubicBezTo>
                    <a:cubicBezTo>
                      <a:pt x="217204" y="485289"/>
                      <a:pt x="339933" y="459655"/>
                      <a:pt x="462773" y="434799"/>
                    </a:cubicBezTo>
                    <a:cubicBezTo>
                      <a:pt x="728316" y="381202"/>
                      <a:pt x="993969" y="327827"/>
                      <a:pt x="1259512" y="274342"/>
                    </a:cubicBezTo>
                    <a:cubicBezTo>
                      <a:pt x="1266724" y="272898"/>
                      <a:pt x="1273715" y="269903"/>
                      <a:pt x="1281040" y="269126"/>
                    </a:cubicBezTo>
                    <a:cubicBezTo>
                      <a:pt x="1294356" y="267905"/>
                      <a:pt x="1309419" y="264160"/>
                      <a:pt x="1322180" y="265603"/>
                    </a:cubicBezTo>
                    <a:close/>
                    <a:moveTo>
                      <a:pt x="1240871" y="1253"/>
                    </a:moveTo>
                    <a:cubicBezTo>
                      <a:pt x="1263175" y="-743"/>
                      <a:pt x="1288142" y="-4073"/>
                      <a:pt x="1295133" y="24890"/>
                    </a:cubicBezTo>
                    <a:cubicBezTo>
                      <a:pt x="1302789" y="56515"/>
                      <a:pt x="1280596" y="67057"/>
                      <a:pt x="1254852" y="72384"/>
                    </a:cubicBezTo>
                    <a:cubicBezTo>
                      <a:pt x="1184500" y="86920"/>
                      <a:pt x="1114036" y="101346"/>
                      <a:pt x="1043683" y="115660"/>
                    </a:cubicBezTo>
                    <a:cubicBezTo>
                      <a:pt x="722213" y="180908"/>
                      <a:pt x="400743" y="246157"/>
                      <a:pt x="79272" y="311405"/>
                    </a:cubicBezTo>
                    <a:cubicBezTo>
                      <a:pt x="66623" y="313958"/>
                      <a:pt x="53972" y="316510"/>
                      <a:pt x="39768" y="319284"/>
                    </a:cubicBezTo>
                    <a:cubicBezTo>
                      <a:pt x="20682" y="318618"/>
                      <a:pt x="4482" y="310184"/>
                      <a:pt x="820" y="289101"/>
                    </a:cubicBezTo>
                    <a:cubicBezTo>
                      <a:pt x="-3952" y="261471"/>
                      <a:pt x="12582" y="249708"/>
                      <a:pt x="37882" y="244604"/>
                    </a:cubicBezTo>
                    <a:cubicBezTo>
                      <a:pt x="144522" y="223186"/>
                      <a:pt x="250938" y="200772"/>
                      <a:pt x="357466" y="179244"/>
                    </a:cubicBezTo>
                    <a:cubicBezTo>
                      <a:pt x="642872" y="121430"/>
                      <a:pt x="928277" y="63728"/>
                      <a:pt x="1213683" y="6025"/>
                    </a:cubicBezTo>
                    <a:cubicBezTo>
                      <a:pt x="1222672" y="4250"/>
                      <a:pt x="1231771" y="2141"/>
                      <a:pt x="1240871" y="1253"/>
                    </a:cubicBezTo>
                    <a:close/>
                  </a:path>
                </a:pathLst>
              </a:custGeom>
              <a:solidFill>
                <a:srgbClr val="999999"/>
              </a:solidFill>
              <a:ln w="9525" cap="flat">
                <a:noFill/>
                <a:prstDash val="solid"/>
                <a:miter/>
              </a:ln>
            </p:spPr>
            <p:txBody>
              <a:bodyPr wrap="square" rtlCol="0" anchor="ctr">
                <a:noAutofit/>
              </a:bodyPr>
              <a:lstStyle/>
              <a:p>
                <a:endParaRPr lang="en-US"/>
              </a:p>
            </p:txBody>
          </p:sp>
        </p:grpSp>
        <p:grpSp>
          <p:nvGrpSpPr>
            <p:cNvPr id="22" name="Group 21">
              <a:extLst>
                <a:ext uri="{FF2B5EF4-FFF2-40B4-BE49-F238E27FC236}">
                  <a16:creationId xmlns:a16="http://schemas.microsoft.com/office/drawing/2014/main" id="{743FB932-2EA0-4CA7-A02B-7C28ED46518F}"/>
                </a:ext>
              </a:extLst>
            </p:cNvPr>
            <p:cNvGrpSpPr/>
            <p:nvPr/>
          </p:nvGrpSpPr>
          <p:grpSpPr>
            <a:xfrm>
              <a:off x="6345053" y="3774039"/>
              <a:ext cx="1726239" cy="1441284"/>
              <a:chOff x="6170037" y="3523023"/>
              <a:chExt cx="1726239" cy="1441284"/>
            </a:xfrm>
          </p:grpSpPr>
          <p:sp>
            <p:nvSpPr>
              <p:cNvPr id="7" name="Freeform: Shape 6">
                <a:extLst>
                  <a:ext uri="{FF2B5EF4-FFF2-40B4-BE49-F238E27FC236}">
                    <a16:creationId xmlns:a16="http://schemas.microsoft.com/office/drawing/2014/main" id="{B9EF6778-89C2-4CAA-B050-524C9545B27E}"/>
                  </a:ext>
                </a:extLst>
              </p:cNvPr>
              <p:cNvSpPr/>
              <p:nvPr/>
            </p:nvSpPr>
            <p:spPr>
              <a:xfrm>
                <a:off x="6170037" y="4714544"/>
                <a:ext cx="241740" cy="238800"/>
              </a:xfrm>
              <a:custGeom>
                <a:avLst/>
                <a:gdLst>
                  <a:gd name="connsiteX0" fmla="*/ 164449 w 207502"/>
                  <a:gd name="connsiteY0" fmla="*/ 0 h 204978"/>
                  <a:gd name="connsiteX1" fmla="*/ 207502 w 207502"/>
                  <a:gd name="connsiteY1" fmla="*/ 43148 h 204978"/>
                  <a:gd name="connsiteX2" fmla="*/ 156258 w 207502"/>
                  <a:gd name="connsiteY2" fmla="*/ 87154 h 204978"/>
                  <a:gd name="connsiteX3" fmla="*/ 104537 w 207502"/>
                  <a:gd name="connsiteY3" fmla="*/ 128778 h 204978"/>
                  <a:gd name="connsiteX4" fmla="*/ 11097 w 207502"/>
                  <a:gd name="connsiteY4" fmla="*/ 204978 h 204978"/>
                  <a:gd name="connsiteX5" fmla="*/ 9477 w 207502"/>
                  <a:gd name="connsiteY5" fmla="*/ 166211 h 204978"/>
                  <a:gd name="connsiteX6" fmla="*/ 56721 w 207502"/>
                  <a:gd name="connsiteY6" fmla="*/ 80391 h 204978"/>
                  <a:gd name="connsiteX7" fmla="*/ 116157 w 207502"/>
                  <a:gd name="connsiteY7" fmla="*/ 16859 h 204978"/>
                  <a:gd name="connsiteX8" fmla="*/ 164449 w 207502"/>
                  <a:gd name="connsiteY8" fmla="*/ 0 h 204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502" h="204978">
                    <a:moveTo>
                      <a:pt x="164449" y="0"/>
                    </a:moveTo>
                    <a:cubicBezTo>
                      <a:pt x="182928" y="15812"/>
                      <a:pt x="192167" y="26194"/>
                      <a:pt x="207502" y="43148"/>
                    </a:cubicBezTo>
                    <a:cubicBezTo>
                      <a:pt x="189500" y="58674"/>
                      <a:pt x="173784" y="72200"/>
                      <a:pt x="156258" y="87154"/>
                    </a:cubicBezTo>
                    <a:cubicBezTo>
                      <a:pt x="122730" y="73819"/>
                      <a:pt x="100441" y="102489"/>
                      <a:pt x="104537" y="128778"/>
                    </a:cubicBezTo>
                    <a:cubicBezTo>
                      <a:pt x="73390" y="154210"/>
                      <a:pt x="42243" y="179546"/>
                      <a:pt x="11097" y="204978"/>
                    </a:cubicBezTo>
                    <a:cubicBezTo>
                      <a:pt x="-1857" y="191071"/>
                      <a:pt x="-4810" y="174974"/>
                      <a:pt x="9477" y="166211"/>
                    </a:cubicBezTo>
                    <a:cubicBezTo>
                      <a:pt x="42624" y="145828"/>
                      <a:pt x="52816" y="115348"/>
                      <a:pt x="56721" y="80391"/>
                    </a:cubicBezTo>
                    <a:cubicBezTo>
                      <a:pt x="60722" y="44387"/>
                      <a:pt x="76248" y="20764"/>
                      <a:pt x="116157" y="16859"/>
                    </a:cubicBezTo>
                    <a:cubicBezTo>
                      <a:pt x="132541" y="15145"/>
                      <a:pt x="148352" y="5905"/>
                      <a:pt x="164449" y="0"/>
                    </a:cubicBezTo>
                    <a:close/>
                  </a:path>
                </a:pathLst>
              </a:custGeom>
              <a:solidFill>
                <a:srgbClr val="F5C715"/>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F2B0B61-1021-4FBC-8D6B-1184EC7AA06C}"/>
                  </a:ext>
                </a:extLst>
              </p:cNvPr>
              <p:cNvSpPr/>
              <p:nvPr/>
            </p:nvSpPr>
            <p:spPr>
              <a:xfrm>
                <a:off x="6182963" y="4764813"/>
                <a:ext cx="279413" cy="199494"/>
              </a:xfrm>
              <a:custGeom>
                <a:avLst/>
                <a:gdLst>
                  <a:gd name="connsiteX0" fmla="*/ 145161 w 239839"/>
                  <a:gd name="connsiteY0" fmla="*/ 44005 h 171239"/>
                  <a:gd name="connsiteX1" fmla="*/ 196406 w 239839"/>
                  <a:gd name="connsiteY1" fmla="*/ 0 h 171239"/>
                  <a:gd name="connsiteX2" fmla="*/ 239840 w 239839"/>
                  <a:gd name="connsiteY2" fmla="*/ 43529 h 171239"/>
                  <a:gd name="connsiteX3" fmla="*/ 229076 w 239839"/>
                  <a:gd name="connsiteY3" fmla="*/ 58864 h 171239"/>
                  <a:gd name="connsiteX4" fmla="*/ 108204 w 239839"/>
                  <a:gd name="connsiteY4" fmla="*/ 133159 h 171239"/>
                  <a:gd name="connsiteX5" fmla="*/ 45339 w 239839"/>
                  <a:gd name="connsiteY5" fmla="*/ 157925 h 171239"/>
                  <a:gd name="connsiteX6" fmla="*/ 0 w 239839"/>
                  <a:gd name="connsiteY6" fmla="*/ 161830 h 171239"/>
                  <a:gd name="connsiteX7" fmla="*/ 93441 w 239839"/>
                  <a:gd name="connsiteY7" fmla="*/ 85630 h 171239"/>
                  <a:gd name="connsiteX8" fmla="*/ 145161 w 239839"/>
                  <a:gd name="connsiteY8" fmla="*/ 44005 h 171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839" h="171239">
                    <a:moveTo>
                      <a:pt x="145161" y="44005"/>
                    </a:moveTo>
                    <a:cubicBezTo>
                      <a:pt x="164307" y="28004"/>
                      <a:pt x="176403" y="17050"/>
                      <a:pt x="196406" y="0"/>
                    </a:cubicBezTo>
                    <a:cubicBezTo>
                      <a:pt x="210883" y="14573"/>
                      <a:pt x="225362" y="29051"/>
                      <a:pt x="239840" y="43529"/>
                    </a:cubicBezTo>
                    <a:cubicBezTo>
                      <a:pt x="236125" y="48577"/>
                      <a:pt x="230791" y="53150"/>
                      <a:pt x="229076" y="58864"/>
                    </a:cubicBezTo>
                    <a:cubicBezTo>
                      <a:pt x="210407" y="119253"/>
                      <a:pt x="168783" y="139922"/>
                      <a:pt x="108204" y="133159"/>
                    </a:cubicBezTo>
                    <a:cubicBezTo>
                      <a:pt x="84487" y="130492"/>
                      <a:pt x="62865" y="138017"/>
                      <a:pt x="45339" y="157925"/>
                    </a:cubicBezTo>
                    <a:cubicBezTo>
                      <a:pt x="34004" y="170783"/>
                      <a:pt x="16573" y="178213"/>
                      <a:pt x="0" y="161830"/>
                    </a:cubicBezTo>
                    <a:cubicBezTo>
                      <a:pt x="31147" y="136493"/>
                      <a:pt x="62294" y="111062"/>
                      <a:pt x="93441" y="85630"/>
                    </a:cubicBezTo>
                    <a:cubicBezTo>
                      <a:pt x="114681" y="91154"/>
                      <a:pt x="154209" y="78296"/>
                      <a:pt x="145161" y="44005"/>
                    </a:cubicBezTo>
                    <a:close/>
                  </a:path>
                </a:pathLst>
              </a:custGeom>
              <a:solidFill>
                <a:srgbClr val="D18C2A"/>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5F421AF-627D-4893-943C-D9F19751A61C}"/>
                  </a:ext>
                </a:extLst>
              </p:cNvPr>
              <p:cNvSpPr/>
              <p:nvPr/>
            </p:nvSpPr>
            <p:spPr>
              <a:xfrm>
                <a:off x="6342007" y="3523023"/>
                <a:ext cx="1554269" cy="1297060"/>
              </a:xfrm>
              <a:custGeom>
                <a:avLst/>
                <a:gdLst>
                  <a:gd name="connsiteX0" fmla="*/ 558178 w 1554269"/>
                  <a:gd name="connsiteY0" fmla="*/ 635338 h 1297060"/>
                  <a:gd name="connsiteX1" fmla="*/ 762468 w 1554269"/>
                  <a:gd name="connsiteY1" fmla="*/ 844288 h 1297060"/>
                  <a:gd name="connsiteX2" fmla="*/ 257016 w 1554269"/>
                  <a:gd name="connsiteY2" fmla="*/ 1247651 h 1297060"/>
                  <a:gd name="connsiteX3" fmla="*/ 112538 w 1554269"/>
                  <a:gd name="connsiteY3" fmla="*/ 1284270 h 1297060"/>
                  <a:gd name="connsiteX4" fmla="*/ 11779 w 1554269"/>
                  <a:gd name="connsiteY4" fmla="*/ 1183291 h 1297060"/>
                  <a:gd name="connsiteX5" fmla="*/ 55832 w 1554269"/>
                  <a:gd name="connsiteY5" fmla="*/ 1062781 h 1297060"/>
                  <a:gd name="connsiteX6" fmla="*/ 558178 w 1554269"/>
                  <a:gd name="connsiteY6" fmla="*/ 635338 h 1297060"/>
                  <a:gd name="connsiteX7" fmla="*/ 639962 w 1554269"/>
                  <a:gd name="connsiteY7" fmla="*/ 563655 h 1297060"/>
                  <a:gd name="connsiteX8" fmla="*/ 852019 w 1554269"/>
                  <a:gd name="connsiteY8" fmla="*/ 773715 h 1297060"/>
                  <a:gd name="connsiteX9" fmla="*/ 762470 w 1554269"/>
                  <a:gd name="connsiteY9" fmla="*/ 844289 h 1297060"/>
                  <a:gd name="connsiteX10" fmla="*/ 558180 w 1554269"/>
                  <a:gd name="connsiteY10" fmla="*/ 635228 h 1297060"/>
                  <a:gd name="connsiteX11" fmla="*/ 639962 w 1554269"/>
                  <a:gd name="connsiteY11" fmla="*/ 563655 h 1297060"/>
                  <a:gd name="connsiteX12" fmla="*/ 1326289 w 1554269"/>
                  <a:gd name="connsiteY12" fmla="*/ 52987 h 1297060"/>
                  <a:gd name="connsiteX13" fmla="*/ 1481975 w 1554269"/>
                  <a:gd name="connsiteY13" fmla="*/ 203124 h 1297060"/>
                  <a:gd name="connsiteX14" fmla="*/ 1463194 w 1554269"/>
                  <a:gd name="connsiteY14" fmla="*/ 235943 h 1297060"/>
                  <a:gd name="connsiteX15" fmla="*/ 1434261 w 1554269"/>
                  <a:gd name="connsiteY15" fmla="*/ 260271 h 1297060"/>
                  <a:gd name="connsiteX16" fmla="*/ 1434371 w 1554269"/>
                  <a:gd name="connsiteY16" fmla="*/ 260382 h 1297060"/>
                  <a:gd name="connsiteX17" fmla="*/ 1435480 w 1554269"/>
                  <a:gd name="connsiteY17" fmla="*/ 263379 h 1297060"/>
                  <a:gd name="connsiteX18" fmla="*/ 852019 w 1554269"/>
                  <a:gd name="connsiteY18" fmla="*/ 773712 h 1297060"/>
                  <a:gd name="connsiteX19" fmla="*/ 639962 w 1554269"/>
                  <a:gd name="connsiteY19" fmla="*/ 563653 h 1297060"/>
                  <a:gd name="connsiteX20" fmla="*/ 1250899 w 1554269"/>
                  <a:gd name="connsiteY20" fmla="*/ 97733 h 1297060"/>
                  <a:gd name="connsiteX21" fmla="*/ 1264742 w 1554269"/>
                  <a:gd name="connsiteY21" fmla="*/ 89978 h 1297060"/>
                  <a:gd name="connsiteX22" fmla="*/ 1264702 w 1554269"/>
                  <a:gd name="connsiteY22" fmla="*/ 89938 h 1297060"/>
                  <a:gd name="connsiteX23" fmla="*/ 1326289 w 1554269"/>
                  <a:gd name="connsiteY23" fmla="*/ 52987 h 1297060"/>
                  <a:gd name="connsiteX24" fmla="*/ 1457674 w 1554269"/>
                  <a:gd name="connsiteY24" fmla="*/ 1498 h 1297060"/>
                  <a:gd name="connsiteX25" fmla="*/ 1545670 w 1554269"/>
                  <a:gd name="connsiteY25" fmla="*/ 109024 h 1297060"/>
                  <a:gd name="connsiteX26" fmla="*/ 1481975 w 1554269"/>
                  <a:gd name="connsiteY26" fmla="*/ 203124 h 1297060"/>
                  <a:gd name="connsiteX27" fmla="*/ 1326290 w 1554269"/>
                  <a:gd name="connsiteY27" fmla="*/ 52987 h 1297060"/>
                  <a:gd name="connsiteX28" fmla="*/ 1457674 w 1554269"/>
                  <a:gd name="connsiteY28" fmla="*/ 1498 h 129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54269" h="1297060">
                    <a:moveTo>
                      <a:pt x="558178" y="635338"/>
                    </a:moveTo>
                    <a:cubicBezTo>
                      <a:pt x="626312" y="704914"/>
                      <a:pt x="694334" y="774601"/>
                      <a:pt x="762468" y="844288"/>
                    </a:cubicBezTo>
                    <a:cubicBezTo>
                      <a:pt x="724740" y="892670"/>
                      <a:pt x="328922" y="1196828"/>
                      <a:pt x="257016" y="1247651"/>
                    </a:cubicBezTo>
                    <a:cubicBezTo>
                      <a:pt x="214848" y="1277390"/>
                      <a:pt x="172237" y="1318114"/>
                      <a:pt x="112538" y="1284270"/>
                    </a:cubicBezTo>
                    <a:cubicBezTo>
                      <a:pt x="77139" y="1248206"/>
                      <a:pt x="41630" y="1211365"/>
                      <a:pt x="11779" y="1183291"/>
                    </a:cubicBezTo>
                    <a:cubicBezTo>
                      <a:pt x="-21511" y="1125810"/>
                      <a:pt x="22988" y="1092520"/>
                      <a:pt x="55832" y="1062781"/>
                    </a:cubicBezTo>
                    <a:cubicBezTo>
                      <a:pt x="156258" y="971899"/>
                      <a:pt x="545528" y="642440"/>
                      <a:pt x="558178" y="635338"/>
                    </a:cubicBezTo>
                    <a:close/>
                    <a:moveTo>
                      <a:pt x="639962" y="563655"/>
                    </a:moveTo>
                    <a:cubicBezTo>
                      <a:pt x="710648" y="633675"/>
                      <a:pt x="781334" y="703694"/>
                      <a:pt x="852019" y="773715"/>
                    </a:cubicBezTo>
                    <a:cubicBezTo>
                      <a:pt x="815179" y="805229"/>
                      <a:pt x="798866" y="819877"/>
                      <a:pt x="762470" y="844289"/>
                    </a:cubicBezTo>
                    <a:cubicBezTo>
                      <a:pt x="694336" y="774602"/>
                      <a:pt x="626314" y="704915"/>
                      <a:pt x="558180" y="635228"/>
                    </a:cubicBezTo>
                    <a:cubicBezTo>
                      <a:pt x="576489" y="615477"/>
                      <a:pt x="600570" y="595947"/>
                      <a:pt x="639962" y="563655"/>
                    </a:cubicBezTo>
                    <a:close/>
                    <a:moveTo>
                      <a:pt x="1326289" y="52987"/>
                    </a:moveTo>
                    <a:cubicBezTo>
                      <a:pt x="1378221" y="103033"/>
                      <a:pt x="1430154" y="153079"/>
                      <a:pt x="1481975" y="203124"/>
                    </a:cubicBezTo>
                    <a:cubicBezTo>
                      <a:pt x="1478535" y="216440"/>
                      <a:pt x="1471711" y="226899"/>
                      <a:pt x="1463194" y="235943"/>
                    </a:cubicBezTo>
                    <a:lnTo>
                      <a:pt x="1434261" y="260271"/>
                    </a:lnTo>
                    <a:lnTo>
                      <a:pt x="1434371" y="260382"/>
                    </a:lnTo>
                    <a:cubicBezTo>
                      <a:pt x="1434371" y="260382"/>
                      <a:pt x="1435480" y="263379"/>
                      <a:pt x="1435480" y="263379"/>
                    </a:cubicBezTo>
                    <a:cubicBezTo>
                      <a:pt x="1428378" y="272144"/>
                      <a:pt x="874434" y="757956"/>
                      <a:pt x="852019" y="773712"/>
                    </a:cubicBezTo>
                    <a:cubicBezTo>
                      <a:pt x="781333" y="703693"/>
                      <a:pt x="710648" y="633673"/>
                      <a:pt x="639962" y="563653"/>
                    </a:cubicBezTo>
                    <a:cubicBezTo>
                      <a:pt x="684904" y="523601"/>
                      <a:pt x="1155169" y="157997"/>
                      <a:pt x="1250899" y="97733"/>
                    </a:cubicBezTo>
                    <a:lnTo>
                      <a:pt x="1264742" y="89978"/>
                    </a:lnTo>
                    <a:lnTo>
                      <a:pt x="1264702" y="89938"/>
                    </a:lnTo>
                    <a:cubicBezTo>
                      <a:pt x="1281015" y="70520"/>
                      <a:pt x="1303097" y="60755"/>
                      <a:pt x="1326289" y="52987"/>
                    </a:cubicBezTo>
                    <a:close/>
                    <a:moveTo>
                      <a:pt x="1457674" y="1498"/>
                    </a:moveTo>
                    <a:cubicBezTo>
                      <a:pt x="1538569" y="-8600"/>
                      <a:pt x="1571415" y="32902"/>
                      <a:pt x="1545670" y="109024"/>
                    </a:cubicBezTo>
                    <a:cubicBezTo>
                      <a:pt x="1542785" y="117680"/>
                      <a:pt x="1509051" y="187478"/>
                      <a:pt x="1481975" y="203124"/>
                    </a:cubicBezTo>
                    <a:cubicBezTo>
                      <a:pt x="1430044" y="153079"/>
                      <a:pt x="1378112" y="103033"/>
                      <a:pt x="1326290" y="52987"/>
                    </a:cubicBezTo>
                    <a:cubicBezTo>
                      <a:pt x="1366570" y="26909"/>
                      <a:pt x="1410181" y="7379"/>
                      <a:pt x="1457674" y="149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EA3EEDF2-5862-465A-BEE0-1E3A67EB19E2}"/>
                  </a:ext>
                </a:extLst>
              </p:cNvPr>
              <p:cNvSpPr/>
              <p:nvPr/>
            </p:nvSpPr>
            <p:spPr>
              <a:xfrm>
                <a:off x="6840061" y="3638855"/>
                <a:ext cx="923795" cy="791302"/>
              </a:xfrm>
              <a:custGeom>
                <a:avLst/>
                <a:gdLst>
                  <a:gd name="connsiteX0" fmla="*/ 81782 w 923795"/>
                  <a:gd name="connsiteY0" fmla="*/ 510668 h 791302"/>
                  <a:gd name="connsiteX1" fmla="*/ 293839 w 923795"/>
                  <a:gd name="connsiteY1" fmla="*/ 720728 h 791302"/>
                  <a:gd name="connsiteX2" fmla="*/ 204290 w 923795"/>
                  <a:gd name="connsiteY2" fmla="*/ 791302 h 791302"/>
                  <a:gd name="connsiteX3" fmla="*/ 0 w 923795"/>
                  <a:gd name="connsiteY3" fmla="*/ 582241 h 791302"/>
                  <a:gd name="connsiteX4" fmla="*/ 81782 w 923795"/>
                  <a:gd name="connsiteY4" fmla="*/ 510668 h 791302"/>
                  <a:gd name="connsiteX5" fmla="*/ 768109 w 923795"/>
                  <a:gd name="connsiteY5" fmla="*/ 0 h 791302"/>
                  <a:gd name="connsiteX6" fmla="*/ 923795 w 923795"/>
                  <a:gd name="connsiteY6" fmla="*/ 150137 h 791302"/>
                  <a:gd name="connsiteX7" fmla="*/ 876079 w 923795"/>
                  <a:gd name="connsiteY7" fmla="*/ 207285 h 791302"/>
                  <a:gd name="connsiteX8" fmla="*/ 706522 w 923795"/>
                  <a:gd name="connsiteY8" fmla="*/ 36952 h 791302"/>
                  <a:gd name="connsiteX9" fmla="*/ 768109 w 923795"/>
                  <a:gd name="connsiteY9" fmla="*/ 0 h 7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795" h="791302">
                    <a:moveTo>
                      <a:pt x="81782" y="510668"/>
                    </a:moveTo>
                    <a:cubicBezTo>
                      <a:pt x="152467" y="580688"/>
                      <a:pt x="223154" y="650707"/>
                      <a:pt x="293839" y="720728"/>
                    </a:cubicBezTo>
                    <a:cubicBezTo>
                      <a:pt x="256998" y="752242"/>
                      <a:pt x="240686" y="766890"/>
                      <a:pt x="204290" y="791302"/>
                    </a:cubicBezTo>
                    <a:cubicBezTo>
                      <a:pt x="136156" y="721615"/>
                      <a:pt x="68134" y="651928"/>
                      <a:pt x="0" y="582241"/>
                    </a:cubicBezTo>
                    <a:cubicBezTo>
                      <a:pt x="18309" y="562490"/>
                      <a:pt x="42390" y="542960"/>
                      <a:pt x="81782" y="510668"/>
                    </a:cubicBezTo>
                    <a:close/>
                    <a:moveTo>
                      <a:pt x="768109" y="0"/>
                    </a:moveTo>
                    <a:cubicBezTo>
                      <a:pt x="820041" y="50046"/>
                      <a:pt x="871974" y="100092"/>
                      <a:pt x="923795" y="150137"/>
                    </a:cubicBezTo>
                    <a:cubicBezTo>
                      <a:pt x="916915" y="176769"/>
                      <a:pt x="896497" y="191972"/>
                      <a:pt x="876079" y="207285"/>
                    </a:cubicBezTo>
                    <a:cubicBezTo>
                      <a:pt x="819597" y="150470"/>
                      <a:pt x="763116" y="93656"/>
                      <a:pt x="706522" y="36952"/>
                    </a:cubicBezTo>
                    <a:cubicBezTo>
                      <a:pt x="722835" y="17533"/>
                      <a:pt x="744917" y="7768"/>
                      <a:pt x="768109" y="0"/>
                    </a:cubicBezTo>
                    <a:close/>
                  </a:path>
                </a:pathLst>
              </a:custGeom>
              <a:solidFill>
                <a:schemeClr val="accent2">
                  <a:lumMod val="50000"/>
                </a:schemeClr>
              </a:solidFill>
              <a:ln w="9525" cap="flat">
                <a:noFill/>
                <a:prstDash val="solid"/>
                <a:miter/>
              </a:ln>
            </p:spPr>
            <p:txBody>
              <a:bodyPr wrap="square" rtlCol="0" anchor="ctr">
                <a:noAutofit/>
              </a:bodyPr>
              <a:lstStyle/>
              <a:p>
                <a:endParaRPr lang="en-US"/>
              </a:p>
            </p:txBody>
          </p:sp>
        </p:grpSp>
      </p:grpSp>
      <p:grpSp>
        <p:nvGrpSpPr>
          <p:cNvPr id="74" name="Group 73">
            <a:extLst>
              <a:ext uri="{FF2B5EF4-FFF2-40B4-BE49-F238E27FC236}">
                <a16:creationId xmlns:a16="http://schemas.microsoft.com/office/drawing/2014/main" id="{0F5C6BEE-D978-456C-9C40-FF8336B130E5}"/>
              </a:ext>
            </a:extLst>
          </p:cNvPr>
          <p:cNvGrpSpPr/>
          <p:nvPr/>
        </p:nvGrpSpPr>
        <p:grpSpPr>
          <a:xfrm>
            <a:off x="2145612" y="1012035"/>
            <a:ext cx="2398875" cy="2052489"/>
            <a:chOff x="5521234" y="1225533"/>
            <a:chExt cx="6940732" cy="5754978"/>
          </a:xfrm>
        </p:grpSpPr>
        <p:sp>
          <p:nvSpPr>
            <p:cNvPr id="73" name="Freeform: Shape 72">
              <a:extLst>
                <a:ext uri="{FF2B5EF4-FFF2-40B4-BE49-F238E27FC236}">
                  <a16:creationId xmlns:a16="http://schemas.microsoft.com/office/drawing/2014/main" id="{0CF33D86-B01A-4899-B5F1-AF4ED3ED2A91}"/>
                </a:ext>
              </a:extLst>
            </p:cNvPr>
            <p:cNvSpPr/>
            <p:nvPr/>
          </p:nvSpPr>
          <p:spPr>
            <a:xfrm>
              <a:off x="7509573" y="1294209"/>
              <a:ext cx="4865720" cy="5100519"/>
            </a:xfrm>
            <a:custGeom>
              <a:avLst/>
              <a:gdLst>
                <a:gd name="connsiteX0" fmla="*/ 952142 w 4865720"/>
                <a:gd name="connsiteY0" fmla="*/ 561077 h 5100519"/>
                <a:gd name="connsiteX1" fmla="*/ 820254 w 4865720"/>
                <a:gd name="connsiteY1" fmla="*/ 692965 h 5100519"/>
                <a:gd name="connsiteX2" fmla="*/ 952142 w 4865720"/>
                <a:gd name="connsiteY2" fmla="*/ 824849 h 5100519"/>
                <a:gd name="connsiteX3" fmla="*/ 1084029 w 4865720"/>
                <a:gd name="connsiteY3" fmla="*/ 692965 h 5100519"/>
                <a:gd name="connsiteX4" fmla="*/ 952142 w 4865720"/>
                <a:gd name="connsiteY4" fmla="*/ 561077 h 5100519"/>
                <a:gd name="connsiteX5" fmla="*/ 1430630 w 4865720"/>
                <a:gd name="connsiteY5" fmla="*/ 437 h 5100519"/>
                <a:gd name="connsiteX6" fmla="*/ 2339697 w 4865720"/>
                <a:gd name="connsiteY6" fmla="*/ 398449 h 5100519"/>
                <a:gd name="connsiteX7" fmla="*/ 4802459 w 4865720"/>
                <a:gd name="connsiteY7" fmla="*/ 3221531 h 5100519"/>
                <a:gd name="connsiteX8" fmla="*/ 4778036 w 4865720"/>
                <a:gd name="connsiteY8" fmla="*/ 3582999 h 5100519"/>
                <a:gd name="connsiteX9" fmla="*/ 3110619 w 4865720"/>
                <a:gd name="connsiteY9" fmla="*/ 5037499 h 5100519"/>
                <a:gd name="connsiteX10" fmla="*/ 2749438 w 4865720"/>
                <a:gd name="connsiteY10" fmla="*/ 5012787 h 5100519"/>
                <a:gd name="connsiteX11" fmla="*/ 286673 w 4865720"/>
                <a:gd name="connsiteY11" fmla="*/ 2189705 h 5100519"/>
                <a:gd name="connsiteX12" fmla="*/ 398447 w 4865720"/>
                <a:gd name="connsiteY12" fmla="*/ 548438 h 5100519"/>
                <a:gd name="connsiteX13" fmla="*/ 698429 w 4865720"/>
                <a:gd name="connsiteY13" fmla="*/ 286673 h 5100519"/>
                <a:gd name="connsiteX14" fmla="*/ 1430630 w 48657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720" h="5100519">
                  <a:moveTo>
                    <a:pt x="952142" y="561077"/>
                  </a:moveTo>
                  <a:cubicBezTo>
                    <a:pt x="879302" y="561077"/>
                    <a:pt x="820254" y="620125"/>
                    <a:pt x="820254" y="692965"/>
                  </a:cubicBezTo>
                  <a:cubicBezTo>
                    <a:pt x="820254" y="765801"/>
                    <a:pt x="879302" y="824849"/>
                    <a:pt x="952142" y="824849"/>
                  </a:cubicBezTo>
                  <a:cubicBezTo>
                    <a:pt x="1024978" y="824849"/>
                    <a:pt x="1084029" y="765804"/>
                    <a:pt x="1084029" y="692965"/>
                  </a:cubicBezTo>
                  <a:cubicBezTo>
                    <a:pt x="1084029" y="620125"/>
                    <a:pt x="1024981" y="561077"/>
                    <a:pt x="952142" y="561077"/>
                  </a:cubicBezTo>
                  <a:close/>
                  <a:moveTo>
                    <a:pt x="1430630" y="437"/>
                  </a:moveTo>
                  <a:cubicBezTo>
                    <a:pt x="1765688" y="-8719"/>
                    <a:pt x="2102104" y="126270"/>
                    <a:pt x="2339697" y="398449"/>
                  </a:cubicBezTo>
                  <a:lnTo>
                    <a:pt x="4802459" y="3221531"/>
                  </a:lnTo>
                  <a:cubicBezTo>
                    <a:pt x="4895556" y="3328421"/>
                    <a:pt x="4884639" y="3490192"/>
                    <a:pt x="4778036" y="3582999"/>
                  </a:cubicBezTo>
                  <a:lnTo>
                    <a:pt x="3110619" y="5037499"/>
                  </a:lnTo>
                  <a:cubicBezTo>
                    <a:pt x="3004020" y="5130310"/>
                    <a:pt x="2842248" y="5119389"/>
                    <a:pt x="2749438" y="5012787"/>
                  </a:cubicBezTo>
                  <a:lnTo>
                    <a:pt x="286673" y="2189705"/>
                  </a:lnTo>
                  <a:cubicBezTo>
                    <a:pt x="-135711" y="1705543"/>
                    <a:pt x="-85426" y="970824"/>
                    <a:pt x="398447" y="548438"/>
                  </a:cubicBezTo>
                  <a:lnTo>
                    <a:pt x="698429" y="286673"/>
                  </a:lnTo>
                  <a:cubicBezTo>
                    <a:pt x="910250" y="101880"/>
                    <a:pt x="1170029" y="7559"/>
                    <a:pt x="1430630" y="437"/>
                  </a:cubicBezTo>
                  <a:close/>
                </a:path>
              </a:pathLst>
            </a:custGeom>
            <a:solidFill>
              <a:srgbClr val="CCCCCC"/>
            </a:solidFill>
            <a:ln w="9525" cap="flat">
              <a:noFill/>
              <a:prstDash val="solid"/>
              <a:miter/>
            </a:ln>
          </p:spPr>
          <p:txBody>
            <a:bodyPr wrap="square" rtlCol="0" anchor="ctr">
              <a:noAutofit/>
            </a:bodyPr>
            <a:lstStyle/>
            <a:p>
              <a:endParaRPr lang="en-US"/>
            </a:p>
          </p:txBody>
        </p:sp>
        <p:sp>
          <p:nvSpPr>
            <p:cNvPr id="72" name="Freeform: Shape 71">
              <a:extLst>
                <a:ext uri="{FF2B5EF4-FFF2-40B4-BE49-F238E27FC236}">
                  <a16:creationId xmlns:a16="http://schemas.microsoft.com/office/drawing/2014/main" id="{538F2964-2622-4E70-BCEC-DE3805D40944}"/>
                </a:ext>
              </a:extLst>
            </p:cNvPr>
            <p:cNvSpPr/>
            <p:nvPr/>
          </p:nvSpPr>
          <p:spPr>
            <a:xfrm>
              <a:off x="7596346" y="1225533"/>
              <a:ext cx="4865620" cy="5100519"/>
            </a:xfrm>
            <a:custGeom>
              <a:avLst/>
              <a:gdLst>
                <a:gd name="connsiteX0" fmla="*/ 865368 w 4865620"/>
                <a:gd name="connsiteY0" fmla="*/ 629753 h 5100519"/>
                <a:gd name="connsiteX1" fmla="*/ 733480 w 4865620"/>
                <a:gd name="connsiteY1" fmla="*/ 761641 h 5100519"/>
                <a:gd name="connsiteX2" fmla="*/ 865368 w 4865620"/>
                <a:gd name="connsiteY2" fmla="*/ 893525 h 5100519"/>
                <a:gd name="connsiteX3" fmla="*/ 997255 w 4865620"/>
                <a:gd name="connsiteY3" fmla="*/ 761641 h 5100519"/>
                <a:gd name="connsiteX4" fmla="*/ 865368 w 4865620"/>
                <a:gd name="connsiteY4" fmla="*/ 629753 h 5100519"/>
                <a:gd name="connsiteX5" fmla="*/ 1430629 w 4865620"/>
                <a:gd name="connsiteY5" fmla="*/ 437 h 5100519"/>
                <a:gd name="connsiteX6" fmla="*/ 2339693 w 4865620"/>
                <a:gd name="connsiteY6" fmla="*/ 398449 h 5100519"/>
                <a:gd name="connsiteX7" fmla="*/ 4802456 w 4865620"/>
                <a:gd name="connsiteY7" fmla="*/ 3221531 h 5100519"/>
                <a:gd name="connsiteX8" fmla="*/ 4778033 w 4865620"/>
                <a:gd name="connsiteY8" fmla="*/ 3582999 h 5100519"/>
                <a:gd name="connsiteX9" fmla="*/ 3110618 w 4865620"/>
                <a:gd name="connsiteY9" fmla="*/ 5037499 h 5100519"/>
                <a:gd name="connsiteX10" fmla="*/ 2749437 w 4865620"/>
                <a:gd name="connsiteY10" fmla="*/ 5012787 h 5100519"/>
                <a:gd name="connsiteX11" fmla="*/ 286673 w 4865620"/>
                <a:gd name="connsiteY11" fmla="*/ 2189705 h 5100519"/>
                <a:gd name="connsiteX12" fmla="*/ 398446 w 4865620"/>
                <a:gd name="connsiteY12" fmla="*/ 548438 h 5100519"/>
                <a:gd name="connsiteX13" fmla="*/ 698429 w 4865620"/>
                <a:gd name="connsiteY13" fmla="*/ 286673 h 5100519"/>
                <a:gd name="connsiteX14" fmla="*/ 1430629 w 48656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620" h="5100519">
                  <a:moveTo>
                    <a:pt x="865368" y="629753"/>
                  </a:moveTo>
                  <a:cubicBezTo>
                    <a:pt x="792528" y="629753"/>
                    <a:pt x="733480" y="688801"/>
                    <a:pt x="733480" y="761641"/>
                  </a:cubicBezTo>
                  <a:cubicBezTo>
                    <a:pt x="733480" y="834477"/>
                    <a:pt x="792528" y="893525"/>
                    <a:pt x="865368" y="893525"/>
                  </a:cubicBezTo>
                  <a:cubicBezTo>
                    <a:pt x="938204" y="893525"/>
                    <a:pt x="997255" y="834480"/>
                    <a:pt x="997255" y="761641"/>
                  </a:cubicBezTo>
                  <a:cubicBezTo>
                    <a:pt x="997255" y="688801"/>
                    <a:pt x="938207" y="629753"/>
                    <a:pt x="865368" y="629753"/>
                  </a:cubicBezTo>
                  <a:close/>
                  <a:moveTo>
                    <a:pt x="1430629" y="437"/>
                  </a:moveTo>
                  <a:cubicBezTo>
                    <a:pt x="1765686" y="-8719"/>
                    <a:pt x="2102102" y="126270"/>
                    <a:pt x="2339693" y="398449"/>
                  </a:cubicBezTo>
                  <a:lnTo>
                    <a:pt x="4802456" y="3221531"/>
                  </a:lnTo>
                  <a:cubicBezTo>
                    <a:pt x="4895553" y="3328421"/>
                    <a:pt x="4884349" y="3489902"/>
                    <a:pt x="4778033" y="3582999"/>
                  </a:cubicBezTo>
                  <a:lnTo>
                    <a:pt x="3110618" y="5037499"/>
                  </a:lnTo>
                  <a:cubicBezTo>
                    <a:pt x="3004018" y="5130310"/>
                    <a:pt x="2842247" y="5119389"/>
                    <a:pt x="2749437" y="5012787"/>
                  </a:cubicBezTo>
                  <a:lnTo>
                    <a:pt x="286673" y="2189705"/>
                  </a:lnTo>
                  <a:cubicBezTo>
                    <a:pt x="-135711" y="1705543"/>
                    <a:pt x="-85426" y="970824"/>
                    <a:pt x="398446" y="548438"/>
                  </a:cubicBezTo>
                  <a:lnTo>
                    <a:pt x="698429" y="286673"/>
                  </a:lnTo>
                  <a:cubicBezTo>
                    <a:pt x="910250" y="101880"/>
                    <a:pt x="1170028" y="7559"/>
                    <a:pt x="1430629" y="437"/>
                  </a:cubicBezTo>
                  <a:close/>
                </a:path>
              </a:pathLst>
            </a:custGeom>
            <a:solidFill>
              <a:srgbClr val="F2F2F2"/>
            </a:solidFill>
            <a:ln w="9525" cap="flat">
              <a:noFill/>
              <a:prstDash val="solid"/>
              <a:miter/>
            </a:ln>
          </p:spPr>
          <p:txBody>
            <a:bodyPr wrap="square" rtlCol="0" anchor="ctr">
              <a:noAutofit/>
            </a:bodyPr>
            <a:lstStyle/>
            <a:p>
              <a:endParaRPr lang="en-US"/>
            </a:p>
          </p:txBody>
        </p:sp>
        <p:sp>
          <p:nvSpPr>
            <p:cNvPr id="68" name="Freeform: Shape 67">
              <a:extLst>
                <a:ext uri="{FF2B5EF4-FFF2-40B4-BE49-F238E27FC236}">
                  <a16:creationId xmlns:a16="http://schemas.microsoft.com/office/drawing/2014/main" id="{35BAEB6A-47E2-4B30-9423-DE00691849FA}"/>
                </a:ext>
              </a:extLst>
            </p:cNvPr>
            <p:cNvSpPr/>
            <p:nvPr/>
          </p:nvSpPr>
          <p:spPr>
            <a:xfrm>
              <a:off x="5646546" y="2422202"/>
              <a:ext cx="2326122" cy="4558309"/>
            </a:xfrm>
            <a:custGeom>
              <a:avLst/>
              <a:gdLst>
                <a:gd name="connsiteX0" fmla="*/ 1404923 w 2326122"/>
                <a:gd name="connsiteY0" fmla="*/ 267226 h 4558309"/>
                <a:gd name="connsiteX1" fmla="*/ 1163273 w 2326122"/>
                <a:gd name="connsiteY1" fmla="*/ 508876 h 4558309"/>
                <a:gd name="connsiteX2" fmla="*/ 1404923 w 2326122"/>
                <a:gd name="connsiteY2" fmla="*/ 750528 h 4558309"/>
                <a:gd name="connsiteX3" fmla="*/ 1646572 w 2326122"/>
                <a:gd name="connsiteY3" fmla="*/ 508876 h 4558309"/>
                <a:gd name="connsiteX4" fmla="*/ 1404923 w 2326122"/>
                <a:gd name="connsiteY4" fmla="*/ 267226 h 4558309"/>
                <a:gd name="connsiteX5" fmla="*/ 1381069 w 2326122"/>
                <a:gd name="connsiteY5" fmla="*/ 0 h 4558309"/>
                <a:gd name="connsiteX6" fmla="*/ 1901150 w 2326122"/>
                <a:gd name="connsiteY6" fmla="*/ 156025 h 4558309"/>
                <a:gd name="connsiteX7" fmla="*/ 1916378 w 2326122"/>
                <a:gd name="connsiteY7" fmla="*/ 166369 h 4558309"/>
                <a:gd name="connsiteX8" fmla="*/ 2326122 w 2326122"/>
                <a:gd name="connsiteY8" fmla="*/ 945050 h 4558309"/>
                <a:gd name="connsiteX9" fmla="*/ 1464685 w 2326122"/>
                <a:gd name="connsiteY9" fmla="*/ 1886941 h 4558309"/>
                <a:gd name="connsiteX10" fmla="*/ 1306365 w 2326122"/>
                <a:gd name="connsiteY10" fmla="*/ 2217376 h 4558309"/>
                <a:gd name="connsiteX11" fmla="*/ 788006 w 2326122"/>
                <a:gd name="connsiteY11" fmla="*/ 3914675 h 4558309"/>
                <a:gd name="connsiteX12" fmla="*/ 180291 w 2326122"/>
                <a:gd name="connsiteY12" fmla="*/ 4558309 h 4558309"/>
                <a:gd name="connsiteX13" fmla="*/ 111617 w 2326122"/>
                <a:gd name="connsiteY13" fmla="*/ 4490211 h 4558309"/>
                <a:gd name="connsiteX14" fmla="*/ 6739 w 2326122"/>
                <a:gd name="connsiteY14" fmla="*/ 4060929 h 4558309"/>
                <a:gd name="connsiteX15" fmla="*/ 86044 w 2326122"/>
                <a:gd name="connsiteY15" fmla="*/ 3712390 h 4558309"/>
                <a:gd name="connsiteX16" fmla="*/ 764446 w 2326122"/>
                <a:gd name="connsiteY16" fmla="*/ 1758501 h 4558309"/>
                <a:gd name="connsiteX17" fmla="*/ 731401 w 2326122"/>
                <a:gd name="connsiteY17" fmla="*/ 1631496 h 4558309"/>
                <a:gd name="connsiteX18" fmla="*/ 435733 w 2326122"/>
                <a:gd name="connsiteY18" fmla="*/ 945339 h 4558309"/>
                <a:gd name="connsiteX19" fmla="*/ 1381069 w 2326122"/>
                <a:gd name="connsiteY19" fmla="*/ 0 h 455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26122" h="4558309">
                  <a:moveTo>
                    <a:pt x="1404923" y="267226"/>
                  </a:moveTo>
                  <a:cubicBezTo>
                    <a:pt x="1271463" y="267226"/>
                    <a:pt x="1163273" y="375416"/>
                    <a:pt x="1163273" y="508876"/>
                  </a:cubicBezTo>
                  <a:cubicBezTo>
                    <a:pt x="1163273" y="642336"/>
                    <a:pt x="1271463" y="750528"/>
                    <a:pt x="1404923" y="750528"/>
                  </a:cubicBezTo>
                  <a:cubicBezTo>
                    <a:pt x="1538383" y="750528"/>
                    <a:pt x="1646572" y="642336"/>
                    <a:pt x="1646572" y="508876"/>
                  </a:cubicBezTo>
                  <a:cubicBezTo>
                    <a:pt x="1646572" y="375416"/>
                    <a:pt x="1538383" y="267226"/>
                    <a:pt x="1404923" y="267226"/>
                  </a:cubicBezTo>
                  <a:close/>
                  <a:moveTo>
                    <a:pt x="1381069" y="0"/>
                  </a:moveTo>
                  <a:cubicBezTo>
                    <a:pt x="1573300" y="0"/>
                    <a:pt x="1752022" y="57467"/>
                    <a:pt x="1901150" y="156025"/>
                  </a:cubicBezTo>
                  <a:cubicBezTo>
                    <a:pt x="1916378" y="166369"/>
                    <a:pt x="1916378" y="166369"/>
                    <a:pt x="1916378" y="166369"/>
                  </a:cubicBezTo>
                  <a:cubicBezTo>
                    <a:pt x="2163775" y="336759"/>
                    <a:pt x="2326122" y="621797"/>
                    <a:pt x="2326122" y="945050"/>
                  </a:cubicBezTo>
                  <a:cubicBezTo>
                    <a:pt x="2326122" y="1438982"/>
                    <a:pt x="1947411" y="1843839"/>
                    <a:pt x="1464685" y="1886941"/>
                  </a:cubicBezTo>
                  <a:cubicBezTo>
                    <a:pt x="1408080" y="1913086"/>
                    <a:pt x="1384231" y="1977739"/>
                    <a:pt x="1306365" y="2217376"/>
                  </a:cubicBezTo>
                  <a:cubicBezTo>
                    <a:pt x="1135398" y="2783718"/>
                    <a:pt x="967304" y="3350922"/>
                    <a:pt x="788006" y="3914675"/>
                  </a:cubicBezTo>
                  <a:cubicBezTo>
                    <a:pt x="690311" y="4221837"/>
                    <a:pt x="473374" y="4429006"/>
                    <a:pt x="180291" y="4558309"/>
                  </a:cubicBezTo>
                  <a:cubicBezTo>
                    <a:pt x="139488" y="4558309"/>
                    <a:pt x="125122" y="4558309"/>
                    <a:pt x="111617" y="4490211"/>
                  </a:cubicBezTo>
                  <a:cubicBezTo>
                    <a:pt x="83170" y="4345680"/>
                    <a:pt x="29150" y="4206036"/>
                    <a:pt x="6739" y="4060929"/>
                  </a:cubicBezTo>
                  <a:cubicBezTo>
                    <a:pt x="-17111" y="3936799"/>
                    <a:pt x="25416" y="3855772"/>
                    <a:pt x="86044" y="3712390"/>
                  </a:cubicBezTo>
                  <a:cubicBezTo>
                    <a:pt x="318786" y="3095477"/>
                    <a:pt x="547792" y="2381160"/>
                    <a:pt x="764446" y="1758501"/>
                  </a:cubicBezTo>
                  <a:cubicBezTo>
                    <a:pt x="779674" y="1715112"/>
                    <a:pt x="766745" y="1677473"/>
                    <a:pt x="731401" y="1631496"/>
                  </a:cubicBezTo>
                  <a:cubicBezTo>
                    <a:pt x="549518" y="1459384"/>
                    <a:pt x="435733" y="1215722"/>
                    <a:pt x="435733" y="945339"/>
                  </a:cubicBezTo>
                  <a:cubicBezTo>
                    <a:pt x="435733" y="423246"/>
                    <a:pt x="858979" y="0"/>
                    <a:pt x="1381069" y="0"/>
                  </a:cubicBezTo>
                  <a:close/>
                </a:path>
              </a:pathLst>
            </a:custGeom>
            <a:solidFill>
              <a:srgbClr val="D18C2A"/>
            </a:solidFill>
            <a:ln w="9525" cap="flat">
              <a:noFill/>
              <a:prstDash val="solid"/>
              <a:miter/>
            </a:ln>
          </p:spPr>
          <p:txBody>
            <a:bodyPr wrap="square" rtlCol="0" anchor="ctr">
              <a:noAutofit/>
            </a:bodyPr>
            <a:lstStyle/>
            <a:p>
              <a:endParaRPr lang="en-US"/>
            </a:p>
          </p:txBody>
        </p:sp>
        <p:sp>
          <p:nvSpPr>
            <p:cNvPr id="67" name="Freeform: Shape 66">
              <a:extLst>
                <a:ext uri="{FF2B5EF4-FFF2-40B4-BE49-F238E27FC236}">
                  <a16:creationId xmlns:a16="http://schemas.microsoft.com/office/drawing/2014/main" id="{C770B9ED-8258-416E-90FD-8747E825E785}"/>
                </a:ext>
              </a:extLst>
            </p:cNvPr>
            <p:cNvSpPr/>
            <p:nvPr/>
          </p:nvSpPr>
          <p:spPr>
            <a:xfrm>
              <a:off x="5521234" y="2412720"/>
              <a:ext cx="2288516" cy="4483886"/>
            </a:xfrm>
            <a:custGeom>
              <a:avLst/>
              <a:gdLst>
                <a:gd name="connsiteX0" fmla="*/ 1530236 w 2288516"/>
                <a:gd name="connsiteY0" fmla="*/ 276708 h 4483886"/>
                <a:gd name="connsiteX1" fmla="*/ 1288586 w 2288516"/>
                <a:gd name="connsiteY1" fmla="*/ 518358 h 4483886"/>
                <a:gd name="connsiteX2" fmla="*/ 1530236 w 2288516"/>
                <a:gd name="connsiteY2" fmla="*/ 760010 h 4483886"/>
                <a:gd name="connsiteX3" fmla="*/ 1771885 w 2288516"/>
                <a:gd name="connsiteY3" fmla="*/ 518358 h 4483886"/>
                <a:gd name="connsiteX4" fmla="*/ 1530236 w 2288516"/>
                <a:gd name="connsiteY4" fmla="*/ 276708 h 4483886"/>
                <a:gd name="connsiteX5" fmla="*/ 1358694 w 2288516"/>
                <a:gd name="connsiteY5" fmla="*/ 0 h 4483886"/>
                <a:gd name="connsiteX6" fmla="*/ 1870440 w 2288516"/>
                <a:gd name="connsiteY6" fmla="*/ 153726 h 4483886"/>
                <a:gd name="connsiteX7" fmla="*/ 1885382 w 2288516"/>
                <a:gd name="connsiteY7" fmla="*/ 163780 h 4483886"/>
                <a:gd name="connsiteX8" fmla="*/ 2288516 w 2288516"/>
                <a:gd name="connsiteY8" fmla="*/ 930108 h 4483886"/>
                <a:gd name="connsiteX9" fmla="*/ 1441161 w 2288516"/>
                <a:gd name="connsiteY9" fmla="*/ 1855618 h 4483886"/>
                <a:gd name="connsiteX10" fmla="*/ 1285423 w 2288516"/>
                <a:gd name="connsiteY10" fmla="*/ 2180596 h 4483886"/>
                <a:gd name="connsiteX11" fmla="*/ 775402 w 2288516"/>
                <a:gd name="connsiteY11" fmla="*/ 3850596 h 4483886"/>
                <a:gd name="connsiteX12" fmla="*/ 177452 w 2288516"/>
                <a:gd name="connsiteY12" fmla="*/ 4483886 h 4483886"/>
                <a:gd name="connsiteX13" fmla="*/ 109930 w 2288516"/>
                <a:gd name="connsiteY13" fmla="*/ 4416938 h 4483886"/>
                <a:gd name="connsiteX14" fmla="*/ 6776 w 2288516"/>
                <a:gd name="connsiteY14" fmla="*/ 3994841 h 4483886"/>
                <a:gd name="connsiteX15" fmla="*/ 84645 w 2288516"/>
                <a:gd name="connsiteY15" fmla="*/ 3652049 h 4483886"/>
                <a:gd name="connsiteX16" fmla="*/ 752126 w 2288516"/>
                <a:gd name="connsiteY16" fmla="*/ 1729766 h 4483886"/>
                <a:gd name="connsiteX17" fmla="*/ 719657 w 2288516"/>
                <a:gd name="connsiteY17" fmla="*/ 1604774 h 4483886"/>
                <a:gd name="connsiteX18" fmla="*/ 428873 w 2288516"/>
                <a:gd name="connsiteY18" fmla="*/ 929821 h 4483886"/>
                <a:gd name="connsiteX19" fmla="*/ 1358694 w 2288516"/>
                <a:gd name="connsiteY19" fmla="*/ 0 h 44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88516" h="4483886">
                  <a:moveTo>
                    <a:pt x="1530236" y="276708"/>
                  </a:moveTo>
                  <a:cubicBezTo>
                    <a:pt x="1396776" y="276708"/>
                    <a:pt x="1288586" y="384898"/>
                    <a:pt x="1288586" y="518358"/>
                  </a:cubicBezTo>
                  <a:cubicBezTo>
                    <a:pt x="1288586" y="651818"/>
                    <a:pt x="1396776" y="760010"/>
                    <a:pt x="1530236" y="760010"/>
                  </a:cubicBezTo>
                  <a:cubicBezTo>
                    <a:pt x="1663696" y="760010"/>
                    <a:pt x="1771885" y="651818"/>
                    <a:pt x="1771885" y="518358"/>
                  </a:cubicBezTo>
                  <a:cubicBezTo>
                    <a:pt x="1771885" y="384898"/>
                    <a:pt x="1663696" y="276708"/>
                    <a:pt x="1530236" y="276708"/>
                  </a:cubicBezTo>
                  <a:close/>
                  <a:moveTo>
                    <a:pt x="1358694" y="0"/>
                  </a:moveTo>
                  <a:cubicBezTo>
                    <a:pt x="1547763" y="0"/>
                    <a:pt x="1723614" y="56605"/>
                    <a:pt x="1870440" y="153726"/>
                  </a:cubicBezTo>
                  <a:lnTo>
                    <a:pt x="1885382" y="163780"/>
                  </a:lnTo>
                  <a:cubicBezTo>
                    <a:pt x="2128757" y="331588"/>
                    <a:pt x="2288516" y="612029"/>
                    <a:pt x="2288516" y="930108"/>
                  </a:cubicBezTo>
                  <a:cubicBezTo>
                    <a:pt x="2288516" y="1415995"/>
                    <a:pt x="1915841" y="1814531"/>
                    <a:pt x="1441161" y="1855618"/>
                  </a:cubicBezTo>
                  <a:cubicBezTo>
                    <a:pt x="1385706" y="1881193"/>
                    <a:pt x="1362142" y="1944694"/>
                    <a:pt x="1285423" y="2180596"/>
                  </a:cubicBezTo>
                  <a:cubicBezTo>
                    <a:pt x="1117331" y="2738029"/>
                    <a:pt x="951826" y="3296038"/>
                    <a:pt x="775402" y="3850596"/>
                  </a:cubicBezTo>
                  <a:cubicBezTo>
                    <a:pt x="679144" y="4152874"/>
                    <a:pt x="465652" y="4356598"/>
                    <a:pt x="177452" y="4483886"/>
                  </a:cubicBezTo>
                  <a:cubicBezTo>
                    <a:pt x="137515" y="4483886"/>
                    <a:pt x="123146" y="4483886"/>
                    <a:pt x="109930" y="4416938"/>
                  </a:cubicBezTo>
                  <a:cubicBezTo>
                    <a:pt x="82056" y="4274995"/>
                    <a:pt x="28613" y="4137646"/>
                    <a:pt x="6776" y="3994841"/>
                  </a:cubicBezTo>
                  <a:cubicBezTo>
                    <a:pt x="-17075" y="3872724"/>
                    <a:pt x="25165" y="3793129"/>
                    <a:pt x="84645" y="3652049"/>
                  </a:cubicBezTo>
                  <a:cubicBezTo>
                    <a:pt x="313651" y="3044905"/>
                    <a:pt x="538923" y="2342368"/>
                    <a:pt x="752126" y="1729766"/>
                  </a:cubicBezTo>
                  <a:cubicBezTo>
                    <a:pt x="767067" y="1687240"/>
                    <a:pt x="720234" y="1615981"/>
                    <a:pt x="719657" y="1604774"/>
                  </a:cubicBezTo>
                  <a:cubicBezTo>
                    <a:pt x="540646" y="1435534"/>
                    <a:pt x="428873" y="1195896"/>
                    <a:pt x="428873" y="929821"/>
                  </a:cubicBezTo>
                  <a:cubicBezTo>
                    <a:pt x="428873" y="416350"/>
                    <a:pt x="845223" y="0"/>
                    <a:pt x="1358694" y="0"/>
                  </a:cubicBezTo>
                  <a:close/>
                </a:path>
              </a:pathLst>
            </a:custGeom>
            <a:solidFill>
              <a:srgbClr val="F5C715"/>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745EB558-D58C-4207-B41B-3CA00FB1D964}"/>
                </a:ext>
              </a:extLst>
            </p:cNvPr>
            <p:cNvSpPr/>
            <p:nvPr/>
          </p:nvSpPr>
          <p:spPr>
            <a:xfrm>
              <a:off x="8875195" y="2200378"/>
              <a:ext cx="2500402" cy="2660735"/>
            </a:xfrm>
            <a:custGeom>
              <a:avLst/>
              <a:gdLst>
                <a:gd name="connsiteX0" fmla="*/ 219551 w 828865"/>
                <a:gd name="connsiteY0" fmla="*/ 284417 h 882014"/>
                <a:gd name="connsiteX1" fmla="*/ 255461 w 828865"/>
                <a:gd name="connsiteY1" fmla="*/ 314992 h 882014"/>
                <a:gd name="connsiteX2" fmla="*/ 230124 w 828865"/>
                <a:gd name="connsiteY2" fmla="*/ 276701 h 882014"/>
                <a:gd name="connsiteX3" fmla="*/ 276511 w 828865"/>
                <a:gd name="connsiteY3" fmla="*/ 246602 h 882014"/>
                <a:gd name="connsiteX4" fmla="*/ 298228 w 828865"/>
                <a:gd name="connsiteY4" fmla="*/ 260033 h 882014"/>
                <a:gd name="connsiteX5" fmla="*/ 286798 w 828865"/>
                <a:gd name="connsiteY5" fmla="*/ 238792 h 882014"/>
                <a:gd name="connsiteX6" fmla="*/ 289369 w 828865"/>
                <a:gd name="connsiteY6" fmla="*/ 202978 h 882014"/>
                <a:gd name="connsiteX7" fmla="*/ 353854 w 828865"/>
                <a:gd name="connsiteY7" fmla="*/ 222218 h 882014"/>
                <a:gd name="connsiteX8" fmla="*/ 260318 w 828865"/>
                <a:gd name="connsiteY8" fmla="*/ 203930 h 882014"/>
                <a:gd name="connsiteX9" fmla="*/ 216979 w 828865"/>
                <a:gd name="connsiteY9" fmla="*/ 240887 h 882014"/>
                <a:gd name="connsiteX10" fmla="*/ 219551 w 828865"/>
                <a:gd name="connsiteY10" fmla="*/ 284417 h 882014"/>
                <a:gd name="connsiteX11" fmla="*/ 155257 w 828865"/>
                <a:gd name="connsiteY11" fmla="*/ 596551 h 882014"/>
                <a:gd name="connsiteX12" fmla="*/ 154877 w 828865"/>
                <a:gd name="connsiteY12" fmla="*/ 596170 h 882014"/>
                <a:gd name="connsiteX13" fmla="*/ 259080 w 828865"/>
                <a:gd name="connsiteY13" fmla="*/ 587216 h 882014"/>
                <a:gd name="connsiteX14" fmla="*/ 254889 w 828865"/>
                <a:gd name="connsiteY14" fmla="*/ 486918 h 882014"/>
                <a:gd name="connsiteX15" fmla="*/ 146209 w 828865"/>
                <a:gd name="connsiteY15" fmla="*/ 501015 h 882014"/>
                <a:gd name="connsiteX16" fmla="*/ 155257 w 828865"/>
                <a:gd name="connsiteY16" fmla="*/ 596551 h 882014"/>
                <a:gd name="connsiteX17" fmla="*/ 626269 w 828865"/>
                <a:gd name="connsiteY17" fmla="*/ 619411 h 882014"/>
                <a:gd name="connsiteX18" fmla="*/ 632746 w 828865"/>
                <a:gd name="connsiteY18" fmla="*/ 626459 h 882014"/>
                <a:gd name="connsiteX19" fmla="*/ 591026 w 828865"/>
                <a:gd name="connsiteY19" fmla="*/ 725424 h 882014"/>
                <a:gd name="connsiteX20" fmla="*/ 696563 w 828865"/>
                <a:gd name="connsiteY20" fmla="*/ 699707 h 882014"/>
                <a:gd name="connsiteX21" fmla="*/ 701992 w 828865"/>
                <a:gd name="connsiteY21" fmla="*/ 705898 h 882014"/>
                <a:gd name="connsiteX22" fmla="*/ 641318 w 828865"/>
                <a:gd name="connsiteY22" fmla="*/ 775907 h 882014"/>
                <a:gd name="connsiteX23" fmla="*/ 743331 w 828865"/>
                <a:gd name="connsiteY23" fmla="*/ 695230 h 882014"/>
                <a:gd name="connsiteX24" fmla="*/ 748094 w 828865"/>
                <a:gd name="connsiteY24" fmla="*/ 675799 h 882014"/>
                <a:gd name="connsiteX25" fmla="*/ 726377 w 828865"/>
                <a:gd name="connsiteY25" fmla="*/ 672179 h 882014"/>
                <a:gd name="connsiteX26" fmla="*/ 635413 w 828865"/>
                <a:gd name="connsiteY26" fmla="*/ 697135 h 882014"/>
                <a:gd name="connsiteX27" fmla="*/ 626078 w 828865"/>
                <a:gd name="connsiteY27" fmla="*/ 686943 h 882014"/>
                <a:gd name="connsiteX28" fmla="*/ 665416 w 828865"/>
                <a:gd name="connsiteY28" fmla="*/ 601694 h 882014"/>
                <a:gd name="connsiteX29" fmla="*/ 665512 w 828865"/>
                <a:gd name="connsiteY29" fmla="*/ 579882 h 882014"/>
                <a:gd name="connsiteX30" fmla="*/ 645224 w 828865"/>
                <a:gd name="connsiteY30" fmla="*/ 579596 h 882014"/>
                <a:gd name="connsiteX31" fmla="*/ 540925 w 828865"/>
                <a:gd name="connsiteY31" fmla="*/ 678466 h 882014"/>
                <a:gd name="connsiteX32" fmla="*/ 626269 w 828865"/>
                <a:gd name="connsiteY32" fmla="*/ 619411 h 882014"/>
                <a:gd name="connsiteX33" fmla="*/ 291846 w 828865"/>
                <a:gd name="connsiteY33" fmla="*/ 635889 h 882014"/>
                <a:gd name="connsiteX34" fmla="*/ 300419 w 828865"/>
                <a:gd name="connsiteY34" fmla="*/ 646081 h 882014"/>
                <a:gd name="connsiteX35" fmla="*/ 269557 w 828865"/>
                <a:gd name="connsiteY35" fmla="*/ 729615 h 882014"/>
                <a:gd name="connsiteX36" fmla="*/ 373856 w 828865"/>
                <a:gd name="connsiteY36" fmla="*/ 710660 h 882014"/>
                <a:gd name="connsiteX37" fmla="*/ 305467 w 828865"/>
                <a:gd name="connsiteY37" fmla="*/ 790765 h 882014"/>
                <a:gd name="connsiteX38" fmla="*/ 408432 w 828865"/>
                <a:gd name="connsiteY38" fmla="*/ 709803 h 882014"/>
                <a:gd name="connsiteX39" fmla="*/ 421100 w 828865"/>
                <a:gd name="connsiteY39" fmla="*/ 683895 h 882014"/>
                <a:gd name="connsiteX40" fmla="*/ 394811 w 828865"/>
                <a:gd name="connsiteY40" fmla="*/ 681323 h 882014"/>
                <a:gd name="connsiteX41" fmla="*/ 291179 w 828865"/>
                <a:gd name="connsiteY41" fmla="*/ 709898 h 882014"/>
                <a:gd name="connsiteX42" fmla="*/ 337852 w 828865"/>
                <a:gd name="connsiteY42" fmla="*/ 611410 h 882014"/>
                <a:gd name="connsiteX43" fmla="*/ 336518 w 828865"/>
                <a:gd name="connsiteY43" fmla="*/ 585978 h 882014"/>
                <a:gd name="connsiteX44" fmla="*/ 324612 w 828865"/>
                <a:gd name="connsiteY44" fmla="*/ 583597 h 882014"/>
                <a:gd name="connsiteX45" fmla="*/ 218218 w 828865"/>
                <a:gd name="connsiteY45" fmla="*/ 673227 h 882014"/>
                <a:gd name="connsiteX46" fmla="*/ 228981 w 828865"/>
                <a:gd name="connsiteY46" fmla="*/ 684657 h 882014"/>
                <a:gd name="connsiteX47" fmla="*/ 291846 w 828865"/>
                <a:gd name="connsiteY47" fmla="*/ 635889 h 882014"/>
                <a:gd name="connsiteX48" fmla="*/ 188214 w 828865"/>
                <a:gd name="connsiteY48" fmla="*/ 165354 h 882014"/>
                <a:gd name="connsiteX49" fmla="*/ 180023 w 828865"/>
                <a:gd name="connsiteY49" fmla="*/ 155162 h 882014"/>
                <a:gd name="connsiteX50" fmla="*/ 223075 w 828865"/>
                <a:gd name="connsiteY50" fmla="*/ 87249 h 882014"/>
                <a:gd name="connsiteX51" fmla="*/ 226981 w 828865"/>
                <a:gd name="connsiteY51" fmla="*/ 70390 h 882014"/>
                <a:gd name="connsiteX52" fmla="*/ 206502 w 828865"/>
                <a:gd name="connsiteY52" fmla="*/ 67627 h 882014"/>
                <a:gd name="connsiteX53" fmla="*/ 114586 w 828865"/>
                <a:gd name="connsiteY53" fmla="*/ 108013 h 882014"/>
                <a:gd name="connsiteX54" fmla="*/ 166497 w 828865"/>
                <a:gd name="connsiteY54" fmla="*/ 0 h 882014"/>
                <a:gd name="connsiteX55" fmla="*/ 87154 w 828865"/>
                <a:gd name="connsiteY55" fmla="*/ 109252 h 882014"/>
                <a:gd name="connsiteX56" fmla="*/ 85439 w 828865"/>
                <a:gd name="connsiteY56" fmla="*/ 130397 h 882014"/>
                <a:gd name="connsiteX57" fmla="*/ 106585 w 828865"/>
                <a:gd name="connsiteY57" fmla="*/ 131731 h 882014"/>
                <a:gd name="connsiteX58" fmla="*/ 190976 w 828865"/>
                <a:gd name="connsiteY58" fmla="*/ 100775 h 882014"/>
                <a:gd name="connsiteX59" fmla="*/ 145161 w 828865"/>
                <a:gd name="connsiteY59" fmla="*/ 173831 h 882014"/>
                <a:gd name="connsiteX60" fmla="*/ 141923 w 828865"/>
                <a:gd name="connsiteY60" fmla="*/ 194977 h 882014"/>
                <a:gd name="connsiteX61" fmla="*/ 163449 w 828865"/>
                <a:gd name="connsiteY61" fmla="*/ 197263 h 882014"/>
                <a:gd name="connsiteX62" fmla="*/ 285560 w 828865"/>
                <a:gd name="connsiteY62" fmla="*/ 141065 h 882014"/>
                <a:gd name="connsiteX63" fmla="*/ 280225 w 828865"/>
                <a:gd name="connsiteY63" fmla="*/ 128302 h 882014"/>
                <a:gd name="connsiteX64" fmla="*/ 188214 w 828865"/>
                <a:gd name="connsiteY64" fmla="*/ 165354 h 882014"/>
                <a:gd name="connsiteX65" fmla="*/ 523970 w 828865"/>
                <a:gd name="connsiteY65" fmla="*/ 608933 h 882014"/>
                <a:gd name="connsiteX66" fmla="*/ 606171 w 828865"/>
                <a:gd name="connsiteY66" fmla="*/ 527971 h 882014"/>
                <a:gd name="connsiteX67" fmla="*/ 534924 w 828865"/>
                <a:gd name="connsiteY67" fmla="*/ 461486 h 882014"/>
                <a:gd name="connsiteX68" fmla="*/ 454533 w 828865"/>
                <a:gd name="connsiteY68" fmla="*/ 539686 h 882014"/>
                <a:gd name="connsiteX69" fmla="*/ 523970 w 828865"/>
                <a:gd name="connsiteY69" fmla="*/ 608933 h 882014"/>
                <a:gd name="connsiteX70" fmla="*/ 66770 w 828865"/>
                <a:gd name="connsiteY70" fmla="*/ 518065 h 882014"/>
                <a:gd name="connsiteX71" fmla="*/ 191452 w 828865"/>
                <a:gd name="connsiteY71" fmla="*/ 410623 h 882014"/>
                <a:gd name="connsiteX72" fmla="*/ 109823 w 828865"/>
                <a:gd name="connsiteY72" fmla="*/ 423101 h 882014"/>
                <a:gd name="connsiteX73" fmla="*/ 125635 w 828865"/>
                <a:gd name="connsiteY73" fmla="*/ 335756 h 882014"/>
                <a:gd name="connsiteX74" fmla="*/ 114871 w 828865"/>
                <a:gd name="connsiteY74" fmla="*/ 328994 h 882014"/>
                <a:gd name="connsiteX75" fmla="*/ 0 w 828865"/>
                <a:gd name="connsiteY75" fmla="*/ 427196 h 882014"/>
                <a:gd name="connsiteX76" fmla="*/ 88773 w 828865"/>
                <a:gd name="connsiteY76" fmla="*/ 417481 h 882014"/>
                <a:gd name="connsiteX77" fmla="*/ 66770 w 828865"/>
                <a:gd name="connsiteY77" fmla="*/ 518065 h 882014"/>
                <a:gd name="connsiteX78" fmla="*/ 402336 w 828865"/>
                <a:gd name="connsiteY78" fmla="*/ 882015 h 882014"/>
                <a:gd name="connsiteX79" fmla="*/ 387953 w 828865"/>
                <a:gd name="connsiteY79" fmla="*/ 813626 h 882014"/>
                <a:gd name="connsiteX80" fmla="*/ 450056 w 828865"/>
                <a:gd name="connsiteY80" fmla="*/ 830770 h 882014"/>
                <a:gd name="connsiteX81" fmla="*/ 440150 w 828865"/>
                <a:gd name="connsiteY81" fmla="*/ 769430 h 882014"/>
                <a:gd name="connsiteX82" fmla="*/ 503015 w 828865"/>
                <a:gd name="connsiteY82" fmla="*/ 790194 h 882014"/>
                <a:gd name="connsiteX83" fmla="*/ 456533 w 828865"/>
                <a:gd name="connsiteY83" fmla="*/ 733901 h 882014"/>
                <a:gd name="connsiteX84" fmla="*/ 356616 w 828865"/>
                <a:gd name="connsiteY84" fmla="*/ 826580 h 882014"/>
                <a:gd name="connsiteX85" fmla="*/ 402336 w 828865"/>
                <a:gd name="connsiteY85" fmla="*/ 882015 h 882014"/>
                <a:gd name="connsiteX86" fmla="*/ 828865 w 828865"/>
                <a:gd name="connsiteY86" fmla="*/ 782288 h 882014"/>
                <a:gd name="connsiteX87" fmla="*/ 746950 w 828865"/>
                <a:gd name="connsiteY87" fmla="*/ 754475 h 882014"/>
                <a:gd name="connsiteX88" fmla="*/ 714756 w 828865"/>
                <a:gd name="connsiteY88" fmla="*/ 782479 h 882014"/>
                <a:gd name="connsiteX89" fmla="*/ 733425 w 828865"/>
                <a:gd name="connsiteY89" fmla="*/ 867632 h 882014"/>
                <a:gd name="connsiteX90" fmla="*/ 715708 w 828865"/>
                <a:gd name="connsiteY90" fmla="*/ 805624 h 882014"/>
                <a:gd name="connsiteX91" fmla="*/ 777716 w 828865"/>
                <a:gd name="connsiteY91" fmla="*/ 822293 h 882014"/>
                <a:gd name="connsiteX92" fmla="*/ 766572 w 828865"/>
                <a:gd name="connsiteY92" fmla="*/ 761428 h 882014"/>
                <a:gd name="connsiteX93" fmla="*/ 828865 w 828865"/>
                <a:gd name="connsiteY93" fmla="*/ 782288 h 882014"/>
                <a:gd name="connsiteX94" fmla="*/ 417290 w 828865"/>
                <a:gd name="connsiteY94" fmla="*/ 498634 h 882014"/>
                <a:gd name="connsiteX95" fmla="*/ 397954 w 828865"/>
                <a:gd name="connsiteY95" fmla="*/ 396907 h 882014"/>
                <a:gd name="connsiteX96" fmla="*/ 461867 w 828865"/>
                <a:gd name="connsiteY96" fmla="*/ 376047 h 882014"/>
                <a:gd name="connsiteX97" fmla="*/ 518732 w 828865"/>
                <a:gd name="connsiteY97" fmla="*/ 424148 h 882014"/>
                <a:gd name="connsiteX98" fmla="*/ 444627 w 828865"/>
                <a:gd name="connsiteY98" fmla="*/ 357092 h 882014"/>
                <a:gd name="connsiteX99" fmla="*/ 365474 w 828865"/>
                <a:gd name="connsiteY99" fmla="*/ 418719 h 882014"/>
                <a:gd name="connsiteX100" fmla="*/ 417290 w 828865"/>
                <a:gd name="connsiteY100" fmla="*/ 498634 h 882014"/>
                <a:gd name="connsiteX101" fmla="*/ 395669 w 828865"/>
                <a:gd name="connsiteY101" fmla="*/ 265748 h 882014"/>
                <a:gd name="connsiteX102" fmla="*/ 383762 w 828865"/>
                <a:gd name="connsiteY102" fmla="*/ 252413 h 882014"/>
                <a:gd name="connsiteX103" fmla="*/ 313658 w 828865"/>
                <a:gd name="connsiteY103" fmla="*/ 311944 h 882014"/>
                <a:gd name="connsiteX104" fmla="*/ 328136 w 828865"/>
                <a:gd name="connsiteY104" fmla="*/ 399479 h 882014"/>
                <a:gd name="connsiteX105" fmla="*/ 323564 w 828865"/>
                <a:gd name="connsiteY105" fmla="*/ 383096 h 882014"/>
                <a:gd name="connsiteX106" fmla="*/ 328803 w 828865"/>
                <a:gd name="connsiteY106" fmla="*/ 322517 h 882014"/>
                <a:gd name="connsiteX107" fmla="*/ 395669 w 828865"/>
                <a:gd name="connsiteY107" fmla="*/ 265748 h 88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28865" h="882014">
                  <a:moveTo>
                    <a:pt x="219551" y="284417"/>
                  </a:moveTo>
                  <a:cubicBezTo>
                    <a:pt x="228410" y="296894"/>
                    <a:pt x="234029" y="313468"/>
                    <a:pt x="255461" y="314992"/>
                  </a:cubicBezTo>
                  <a:cubicBezTo>
                    <a:pt x="254413" y="294513"/>
                    <a:pt x="239077" y="287750"/>
                    <a:pt x="230124" y="276701"/>
                  </a:cubicBezTo>
                  <a:cubicBezTo>
                    <a:pt x="228219" y="240030"/>
                    <a:pt x="241459" y="226504"/>
                    <a:pt x="276511" y="246602"/>
                  </a:cubicBezTo>
                  <a:cubicBezTo>
                    <a:pt x="282131" y="254317"/>
                    <a:pt x="285655" y="270700"/>
                    <a:pt x="298228" y="260033"/>
                  </a:cubicBezTo>
                  <a:cubicBezTo>
                    <a:pt x="305181" y="254127"/>
                    <a:pt x="292798" y="245173"/>
                    <a:pt x="286798" y="238792"/>
                  </a:cubicBezTo>
                  <a:cubicBezTo>
                    <a:pt x="276035" y="226028"/>
                    <a:pt x="275368" y="216122"/>
                    <a:pt x="289369" y="202978"/>
                  </a:cubicBezTo>
                  <a:cubicBezTo>
                    <a:pt x="322993" y="171355"/>
                    <a:pt x="326517" y="235553"/>
                    <a:pt x="353854" y="222218"/>
                  </a:cubicBezTo>
                  <a:cubicBezTo>
                    <a:pt x="313944" y="157353"/>
                    <a:pt x="313944" y="157353"/>
                    <a:pt x="260318" y="203930"/>
                  </a:cubicBezTo>
                  <a:cubicBezTo>
                    <a:pt x="245936" y="216408"/>
                    <a:pt x="232315" y="229838"/>
                    <a:pt x="216979" y="240887"/>
                  </a:cubicBezTo>
                  <a:cubicBezTo>
                    <a:pt x="193357" y="257842"/>
                    <a:pt x="200882" y="271082"/>
                    <a:pt x="219551" y="284417"/>
                  </a:cubicBezTo>
                  <a:close/>
                  <a:moveTo>
                    <a:pt x="155257" y="596551"/>
                  </a:moveTo>
                  <a:lnTo>
                    <a:pt x="154877" y="596170"/>
                  </a:lnTo>
                  <a:cubicBezTo>
                    <a:pt x="188404" y="626269"/>
                    <a:pt x="226981" y="623030"/>
                    <a:pt x="259080" y="587216"/>
                  </a:cubicBezTo>
                  <a:cubicBezTo>
                    <a:pt x="287655" y="555403"/>
                    <a:pt x="285940" y="514445"/>
                    <a:pt x="254889" y="486918"/>
                  </a:cubicBezTo>
                  <a:cubicBezTo>
                    <a:pt x="224028" y="459581"/>
                    <a:pt x="176784" y="465677"/>
                    <a:pt x="146209" y="501015"/>
                  </a:cubicBezTo>
                  <a:cubicBezTo>
                    <a:pt x="117539" y="534067"/>
                    <a:pt x="120586" y="565404"/>
                    <a:pt x="155257" y="596551"/>
                  </a:cubicBezTo>
                  <a:close/>
                  <a:moveTo>
                    <a:pt x="626269" y="619411"/>
                  </a:moveTo>
                  <a:cubicBezTo>
                    <a:pt x="628460" y="621792"/>
                    <a:pt x="630650" y="624173"/>
                    <a:pt x="632746" y="626459"/>
                  </a:cubicBezTo>
                  <a:cubicBezTo>
                    <a:pt x="619696" y="657320"/>
                    <a:pt x="606742" y="688086"/>
                    <a:pt x="591026" y="725424"/>
                  </a:cubicBezTo>
                  <a:cubicBezTo>
                    <a:pt x="630936" y="715709"/>
                    <a:pt x="663797" y="707707"/>
                    <a:pt x="696563" y="699707"/>
                  </a:cubicBezTo>
                  <a:cubicBezTo>
                    <a:pt x="698278" y="701802"/>
                    <a:pt x="700087" y="703898"/>
                    <a:pt x="701992" y="705898"/>
                  </a:cubicBezTo>
                  <a:cubicBezTo>
                    <a:pt x="682466" y="729710"/>
                    <a:pt x="648557" y="740759"/>
                    <a:pt x="641318" y="775907"/>
                  </a:cubicBezTo>
                  <a:cubicBezTo>
                    <a:pt x="677608" y="751332"/>
                    <a:pt x="710374" y="723233"/>
                    <a:pt x="743331" y="695230"/>
                  </a:cubicBezTo>
                  <a:cubicBezTo>
                    <a:pt x="749903" y="689610"/>
                    <a:pt x="755237" y="682085"/>
                    <a:pt x="748094" y="675799"/>
                  </a:cubicBezTo>
                  <a:cubicBezTo>
                    <a:pt x="743331" y="671608"/>
                    <a:pt x="733139" y="670465"/>
                    <a:pt x="726377" y="672179"/>
                  </a:cubicBezTo>
                  <a:cubicBezTo>
                    <a:pt x="695896" y="679704"/>
                    <a:pt x="665702" y="688657"/>
                    <a:pt x="635413" y="697135"/>
                  </a:cubicBezTo>
                  <a:cubicBezTo>
                    <a:pt x="632270" y="693706"/>
                    <a:pt x="629221" y="690372"/>
                    <a:pt x="626078" y="686943"/>
                  </a:cubicBezTo>
                  <a:cubicBezTo>
                    <a:pt x="639223" y="658463"/>
                    <a:pt x="652272" y="630079"/>
                    <a:pt x="665416" y="601694"/>
                  </a:cubicBezTo>
                  <a:cubicBezTo>
                    <a:pt x="668845" y="594360"/>
                    <a:pt x="671417" y="587026"/>
                    <a:pt x="665512" y="579882"/>
                  </a:cubicBezTo>
                  <a:cubicBezTo>
                    <a:pt x="659035" y="572167"/>
                    <a:pt x="651510" y="573881"/>
                    <a:pt x="645224" y="579596"/>
                  </a:cubicBezTo>
                  <a:cubicBezTo>
                    <a:pt x="612934" y="608838"/>
                    <a:pt x="575310" y="632651"/>
                    <a:pt x="540925" y="678466"/>
                  </a:cubicBezTo>
                  <a:cubicBezTo>
                    <a:pt x="583692" y="663416"/>
                    <a:pt x="601408" y="636365"/>
                    <a:pt x="626269" y="619411"/>
                  </a:cubicBezTo>
                  <a:close/>
                  <a:moveTo>
                    <a:pt x="291846" y="635889"/>
                  </a:moveTo>
                  <a:cubicBezTo>
                    <a:pt x="294703" y="639318"/>
                    <a:pt x="297561" y="642652"/>
                    <a:pt x="300419" y="646081"/>
                  </a:cubicBezTo>
                  <a:cubicBezTo>
                    <a:pt x="294227" y="674751"/>
                    <a:pt x="271272" y="697516"/>
                    <a:pt x="269557" y="729615"/>
                  </a:cubicBezTo>
                  <a:cubicBezTo>
                    <a:pt x="306705" y="732568"/>
                    <a:pt x="336423" y="706660"/>
                    <a:pt x="373856" y="710660"/>
                  </a:cubicBezTo>
                  <a:cubicBezTo>
                    <a:pt x="357283" y="739807"/>
                    <a:pt x="320326" y="749236"/>
                    <a:pt x="305467" y="790765"/>
                  </a:cubicBezTo>
                  <a:cubicBezTo>
                    <a:pt x="350139" y="765715"/>
                    <a:pt x="377476" y="735330"/>
                    <a:pt x="408432" y="709803"/>
                  </a:cubicBezTo>
                  <a:cubicBezTo>
                    <a:pt x="416147" y="703516"/>
                    <a:pt x="430435" y="697706"/>
                    <a:pt x="421100" y="683895"/>
                  </a:cubicBezTo>
                  <a:cubicBezTo>
                    <a:pt x="414719" y="674465"/>
                    <a:pt x="403860" y="678847"/>
                    <a:pt x="394811" y="681323"/>
                  </a:cubicBezTo>
                  <a:cubicBezTo>
                    <a:pt x="362712" y="689991"/>
                    <a:pt x="330708" y="698945"/>
                    <a:pt x="291179" y="709898"/>
                  </a:cubicBezTo>
                  <a:cubicBezTo>
                    <a:pt x="309467" y="671227"/>
                    <a:pt x="323374" y="641128"/>
                    <a:pt x="337852" y="611410"/>
                  </a:cubicBezTo>
                  <a:cubicBezTo>
                    <a:pt x="342328" y="602266"/>
                    <a:pt x="345662" y="593598"/>
                    <a:pt x="336518" y="585978"/>
                  </a:cubicBezTo>
                  <a:cubicBezTo>
                    <a:pt x="333661" y="583597"/>
                    <a:pt x="326707" y="581882"/>
                    <a:pt x="324612" y="583597"/>
                  </a:cubicBezTo>
                  <a:cubicBezTo>
                    <a:pt x="288893" y="613124"/>
                    <a:pt x="253556" y="643223"/>
                    <a:pt x="218218" y="673227"/>
                  </a:cubicBezTo>
                  <a:cubicBezTo>
                    <a:pt x="221837" y="677037"/>
                    <a:pt x="225361" y="680847"/>
                    <a:pt x="228981" y="684657"/>
                  </a:cubicBezTo>
                  <a:cubicBezTo>
                    <a:pt x="250031" y="668369"/>
                    <a:pt x="270891" y="652177"/>
                    <a:pt x="291846" y="635889"/>
                  </a:cubicBezTo>
                  <a:close/>
                  <a:moveTo>
                    <a:pt x="188214" y="165354"/>
                  </a:moveTo>
                  <a:cubicBezTo>
                    <a:pt x="185452" y="161925"/>
                    <a:pt x="182785" y="158591"/>
                    <a:pt x="180023" y="155162"/>
                  </a:cubicBezTo>
                  <a:cubicBezTo>
                    <a:pt x="194405" y="132588"/>
                    <a:pt x="209169" y="110109"/>
                    <a:pt x="223075" y="87249"/>
                  </a:cubicBezTo>
                  <a:cubicBezTo>
                    <a:pt x="226028" y="82391"/>
                    <a:pt x="229076" y="74295"/>
                    <a:pt x="226981" y="70390"/>
                  </a:cubicBezTo>
                  <a:cubicBezTo>
                    <a:pt x="222694" y="62294"/>
                    <a:pt x="214503" y="63913"/>
                    <a:pt x="206502" y="67627"/>
                  </a:cubicBezTo>
                  <a:cubicBezTo>
                    <a:pt x="178594" y="80296"/>
                    <a:pt x="150400" y="92392"/>
                    <a:pt x="114586" y="108013"/>
                  </a:cubicBezTo>
                  <a:cubicBezTo>
                    <a:pt x="131445" y="64484"/>
                    <a:pt x="163354" y="39052"/>
                    <a:pt x="166497" y="0"/>
                  </a:cubicBezTo>
                  <a:cubicBezTo>
                    <a:pt x="135922" y="34195"/>
                    <a:pt x="111633" y="71723"/>
                    <a:pt x="87154" y="109252"/>
                  </a:cubicBezTo>
                  <a:cubicBezTo>
                    <a:pt x="82677" y="116110"/>
                    <a:pt x="78962" y="122777"/>
                    <a:pt x="85439" y="130397"/>
                  </a:cubicBezTo>
                  <a:cubicBezTo>
                    <a:pt x="92107" y="138303"/>
                    <a:pt x="99060" y="134207"/>
                    <a:pt x="106585" y="131731"/>
                  </a:cubicBezTo>
                  <a:cubicBezTo>
                    <a:pt x="132683" y="123158"/>
                    <a:pt x="154877" y="103442"/>
                    <a:pt x="190976" y="100775"/>
                  </a:cubicBezTo>
                  <a:cubicBezTo>
                    <a:pt x="173165" y="129064"/>
                    <a:pt x="159067" y="151448"/>
                    <a:pt x="145161" y="173831"/>
                  </a:cubicBezTo>
                  <a:cubicBezTo>
                    <a:pt x="141065" y="180404"/>
                    <a:pt x="135350" y="187166"/>
                    <a:pt x="141923" y="194977"/>
                  </a:cubicBezTo>
                  <a:cubicBezTo>
                    <a:pt x="148019" y="202311"/>
                    <a:pt x="156019" y="200596"/>
                    <a:pt x="163449" y="197263"/>
                  </a:cubicBezTo>
                  <a:cubicBezTo>
                    <a:pt x="204216" y="178689"/>
                    <a:pt x="244888" y="159829"/>
                    <a:pt x="285560" y="141065"/>
                  </a:cubicBezTo>
                  <a:cubicBezTo>
                    <a:pt x="283750" y="136779"/>
                    <a:pt x="281940" y="132588"/>
                    <a:pt x="280225" y="128302"/>
                  </a:cubicBezTo>
                  <a:cubicBezTo>
                    <a:pt x="246602" y="131921"/>
                    <a:pt x="220027" y="156400"/>
                    <a:pt x="188214" y="165354"/>
                  </a:cubicBezTo>
                  <a:close/>
                  <a:moveTo>
                    <a:pt x="523970" y="608933"/>
                  </a:moveTo>
                  <a:cubicBezTo>
                    <a:pt x="567119" y="608933"/>
                    <a:pt x="607409" y="569214"/>
                    <a:pt x="606171" y="527971"/>
                  </a:cubicBezTo>
                  <a:cubicBezTo>
                    <a:pt x="605028" y="489871"/>
                    <a:pt x="573500" y="460534"/>
                    <a:pt x="534924" y="461486"/>
                  </a:cubicBezTo>
                  <a:cubicBezTo>
                    <a:pt x="493776" y="462534"/>
                    <a:pt x="454819" y="500444"/>
                    <a:pt x="454533" y="539686"/>
                  </a:cubicBezTo>
                  <a:cubicBezTo>
                    <a:pt x="454247" y="576167"/>
                    <a:pt x="487013" y="608933"/>
                    <a:pt x="523970" y="608933"/>
                  </a:cubicBezTo>
                  <a:close/>
                  <a:moveTo>
                    <a:pt x="66770" y="518065"/>
                  </a:moveTo>
                  <a:cubicBezTo>
                    <a:pt x="113919" y="477488"/>
                    <a:pt x="150495" y="445961"/>
                    <a:pt x="191452" y="410623"/>
                  </a:cubicBezTo>
                  <a:cubicBezTo>
                    <a:pt x="154019" y="397097"/>
                    <a:pt x="148209" y="454819"/>
                    <a:pt x="109823" y="423101"/>
                  </a:cubicBezTo>
                  <a:cubicBezTo>
                    <a:pt x="60674" y="382524"/>
                    <a:pt x="110395" y="363284"/>
                    <a:pt x="125635" y="335756"/>
                  </a:cubicBezTo>
                  <a:cubicBezTo>
                    <a:pt x="122015" y="333470"/>
                    <a:pt x="118491" y="331280"/>
                    <a:pt x="114871" y="328994"/>
                  </a:cubicBezTo>
                  <a:cubicBezTo>
                    <a:pt x="77819" y="360617"/>
                    <a:pt x="40862" y="392240"/>
                    <a:pt x="0" y="427196"/>
                  </a:cubicBezTo>
                  <a:cubicBezTo>
                    <a:pt x="38005" y="444627"/>
                    <a:pt x="46196" y="374142"/>
                    <a:pt x="88773" y="417481"/>
                  </a:cubicBezTo>
                  <a:cubicBezTo>
                    <a:pt x="134683" y="464058"/>
                    <a:pt x="72390" y="474155"/>
                    <a:pt x="66770" y="518065"/>
                  </a:cubicBezTo>
                  <a:close/>
                  <a:moveTo>
                    <a:pt x="402336" y="882015"/>
                  </a:moveTo>
                  <a:cubicBezTo>
                    <a:pt x="417766" y="852678"/>
                    <a:pt x="355092" y="847630"/>
                    <a:pt x="387953" y="813626"/>
                  </a:cubicBezTo>
                  <a:cubicBezTo>
                    <a:pt x="421005" y="779336"/>
                    <a:pt x="427673" y="834104"/>
                    <a:pt x="450056" y="830770"/>
                  </a:cubicBezTo>
                  <a:cubicBezTo>
                    <a:pt x="460439" y="806672"/>
                    <a:pt x="409194" y="797909"/>
                    <a:pt x="440150" y="769430"/>
                  </a:cubicBezTo>
                  <a:cubicBezTo>
                    <a:pt x="476345" y="736187"/>
                    <a:pt x="477107" y="798671"/>
                    <a:pt x="503015" y="790194"/>
                  </a:cubicBezTo>
                  <a:cubicBezTo>
                    <a:pt x="487299" y="754570"/>
                    <a:pt x="464725" y="727234"/>
                    <a:pt x="456533" y="733901"/>
                  </a:cubicBezTo>
                  <a:cubicBezTo>
                    <a:pt x="421100" y="762667"/>
                    <a:pt x="382619" y="790289"/>
                    <a:pt x="356616" y="826580"/>
                  </a:cubicBezTo>
                  <a:cubicBezTo>
                    <a:pt x="347472" y="839153"/>
                    <a:pt x="380619" y="866775"/>
                    <a:pt x="402336" y="882015"/>
                  </a:cubicBezTo>
                  <a:close/>
                  <a:moveTo>
                    <a:pt x="828865" y="782288"/>
                  </a:moveTo>
                  <a:cubicBezTo>
                    <a:pt x="806672" y="719042"/>
                    <a:pt x="792861" y="714375"/>
                    <a:pt x="746950" y="754475"/>
                  </a:cubicBezTo>
                  <a:cubicBezTo>
                    <a:pt x="736282" y="763810"/>
                    <a:pt x="725615" y="773240"/>
                    <a:pt x="714756" y="782479"/>
                  </a:cubicBezTo>
                  <a:cubicBezTo>
                    <a:pt x="670370" y="820103"/>
                    <a:pt x="676180" y="846296"/>
                    <a:pt x="733425" y="867632"/>
                  </a:cubicBezTo>
                  <a:cubicBezTo>
                    <a:pt x="738949" y="844010"/>
                    <a:pt x="686657" y="838581"/>
                    <a:pt x="715708" y="805624"/>
                  </a:cubicBezTo>
                  <a:cubicBezTo>
                    <a:pt x="747332" y="769811"/>
                    <a:pt x="755618" y="827341"/>
                    <a:pt x="777716" y="822293"/>
                  </a:cubicBezTo>
                  <a:cubicBezTo>
                    <a:pt x="787908" y="797338"/>
                    <a:pt x="734758" y="790670"/>
                    <a:pt x="766572" y="761428"/>
                  </a:cubicBezTo>
                  <a:cubicBezTo>
                    <a:pt x="802672" y="727996"/>
                    <a:pt x="804482" y="786479"/>
                    <a:pt x="828865" y="782288"/>
                  </a:cubicBezTo>
                  <a:close/>
                  <a:moveTo>
                    <a:pt x="417290" y="498634"/>
                  </a:moveTo>
                  <a:cubicBezTo>
                    <a:pt x="377190" y="449770"/>
                    <a:pt x="371189" y="424910"/>
                    <a:pt x="397954" y="396907"/>
                  </a:cubicBezTo>
                  <a:cubicBezTo>
                    <a:pt x="415099" y="379000"/>
                    <a:pt x="435483" y="369665"/>
                    <a:pt x="461867" y="376047"/>
                  </a:cubicBezTo>
                  <a:cubicBezTo>
                    <a:pt x="485870" y="381857"/>
                    <a:pt x="492061" y="408337"/>
                    <a:pt x="518732" y="424148"/>
                  </a:cubicBezTo>
                  <a:cubicBezTo>
                    <a:pt x="506540" y="378047"/>
                    <a:pt x="483679" y="356807"/>
                    <a:pt x="444627" y="357092"/>
                  </a:cubicBezTo>
                  <a:cubicBezTo>
                    <a:pt x="403479" y="357378"/>
                    <a:pt x="374428" y="379286"/>
                    <a:pt x="365474" y="418719"/>
                  </a:cubicBezTo>
                  <a:cubicBezTo>
                    <a:pt x="356235" y="459391"/>
                    <a:pt x="377190" y="486537"/>
                    <a:pt x="417290" y="498634"/>
                  </a:cubicBezTo>
                  <a:close/>
                  <a:moveTo>
                    <a:pt x="395669" y="265748"/>
                  </a:moveTo>
                  <a:cubicBezTo>
                    <a:pt x="391668" y="261271"/>
                    <a:pt x="387763" y="256889"/>
                    <a:pt x="383762" y="252413"/>
                  </a:cubicBezTo>
                  <a:cubicBezTo>
                    <a:pt x="360331" y="272225"/>
                    <a:pt x="336804" y="291846"/>
                    <a:pt x="313658" y="311944"/>
                  </a:cubicBezTo>
                  <a:cubicBezTo>
                    <a:pt x="266510" y="352711"/>
                    <a:pt x="269272" y="369094"/>
                    <a:pt x="328136" y="399479"/>
                  </a:cubicBezTo>
                  <a:cubicBezTo>
                    <a:pt x="331756" y="392525"/>
                    <a:pt x="328612" y="386906"/>
                    <a:pt x="323564" y="383096"/>
                  </a:cubicBezTo>
                  <a:cubicBezTo>
                    <a:pt x="293179" y="359950"/>
                    <a:pt x="300895" y="342043"/>
                    <a:pt x="328803" y="322517"/>
                  </a:cubicBezTo>
                  <a:cubicBezTo>
                    <a:pt x="352520" y="305657"/>
                    <a:pt x="373475" y="284798"/>
                    <a:pt x="395669" y="265748"/>
                  </a:cubicBezTo>
                  <a:close/>
                </a:path>
              </a:pathLst>
            </a:custGeom>
            <a:solidFill>
              <a:srgbClr val="F2F2F2"/>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3CC710-5452-4DCD-9626-F1C6D44A128A}"/>
                </a:ext>
              </a:extLst>
            </p:cNvPr>
            <p:cNvSpPr/>
            <p:nvPr/>
          </p:nvSpPr>
          <p:spPr>
            <a:xfrm>
              <a:off x="8200813" y="1929063"/>
              <a:ext cx="254012" cy="257108"/>
            </a:xfrm>
            <a:custGeom>
              <a:avLst/>
              <a:gdLst>
                <a:gd name="connsiteX0" fmla="*/ 0 w 84203"/>
                <a:gd name="connsiteY0" fmla="*/ 33933 h 85229"/>
                <a:gd name="connsiteX1" fmla="*/ 57150 w 84203"/>
                <a:gd name="connsiteY1" fmla="*/ 3262 h 85229"/>
                <a:gd name="connsiteX2" fmla="*/ 83058 w 84203"/>
                <a:gd name="connsiteY2" fmla="*/ 48220 h 85229"/>
                <a:gd name="connsiteX3" fmla="*/ 27623 w 84203"/>
                <a:gd name="connsiteY3" fmla="*/ 82605 h 85229"/>
                <a:gd name="connsiteX4" fmla="*/ 45815 w 84203"/>
                <a:gd name="connsiteY4" fmla="*/ 68604 h 85229"/>
                <a:gd name="connsiteX5" fmla="*/ 59817 w 84203"/>
                <a:gd name="connsiteY5" fmla="*/ 30504 h 85229"/>
                <a:gd name="connsiteX6" fmla="*/ 16097 w 84203"/>
                <a:gd name="connsiteY6" fmla="*/ 24979 h 85229"/>
                <a:gd name="connsiteX7" fmla="*/ 0 w 84203"/>
                <a:gd name="connsiteY7" fmla="*/ 33933 h 8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03" h="85229">
                  <a:moveTo>
                    <a:pt x="0" y="33933"/>
                  </a:moveTo>
                  <a:cubicBezTo>
                    <a:pt x="6763" y="976"/>
                    <a:pt x="30290" y="-4834"/>
                    <a:pt x="57150" y="3262"/>
                  </a:cubicBezTo>
                  <a:cubicBezTo>
                    <a:pt x="76962" y="9168"/>
                    <a:pt x="87916" y="27265"/>
                    <a:pt x="83058" y="48220"/>
                  </a:cubicBezTo>
                  <a:cubicBezTo>
                    <a:pt x="76486" y="76605"/>
                    <a:pt x="58769" y="91654"/>
                    <a:pt x="27623" y="82605"/>
                  </a:cubicBezTo>
                  <a:cubicBezTo>
                    <a:pt x="33719" y="77938"/>
                    <a:pt x="39719" y="73271"/>
                    <a:pt x="45815" y="68604"/>
                  </a:cubicBezTo>
                  <a:cubicBezTo>
                    <a:pt x="58579" y="58793"/>
                    <a:pt x="70675" y="47934"/>
                    <a:pt x="59817" y="30504"/>
                  </a:cubicBezTo>
                  <a:cubicBezTo>
                    <a:pt x="48196" y="11930"/>
                    <a:pt x="32194" y="14978"/>
                    <a:pt x="16097" y="24979"/>
                  </a:cubicBezTo>
                  <a:cubicBezTo>
                    <a:pt x="10858" y="28218"/>
                    <a:pt x="5334" y="30980"/>
                    <a:pt x="0" y="33933"/>
                  </a:cubicBezTo>
                  <a:close/>
                </a:path>
              </a:pathLst>
            </a:custGeom>
            <a:solidFill>
              <a:srgbClr val="F2F2F2"/>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689759A-DD39-4780-8B43-302CD189CE84}"/>
                </a:ext>
              </a:extLst>
            </p:cNvPr>
            <p:cNvSpPr/>
            <p:nvPr/>
          </p:nvSpPr>
          <p:spPr>
            <a:xfrm>
              <a:off x="8237019" y="1762476"/>
              <a:ext cx="449396" cy="449393"/>
            </a:xfrm>
            <a:custGeom>
              <a:avLst/>
              <a:gdLst>
                <a:gd name="connsiteX0" fmla="*/ 224695 w 449396"/>
                <a:gd name="connsiteY0" fmla="*/ 92810 h 449393"/>
                <a:gd name="connsiteX1" fmla="*/ 92807 w 449396"/>
                <a:gd name="connsiteY1" fmla="*/ 224698 h 449393"/>
                <a:gd name="connsiteX2" fmla="*/ 224695 w 449396"/>
                <a:gd name="connsiteY2" fmla="*/ 356582 h 449393"/>
                <a:gd name="connsiteX3" fmla="*/ 356582 w 449396"/>
                <a:gd name="connsiteY3" fmla="*/ 224698 h 449393"/>
                <a:gd name="connsiteX4" fmla="*/ 224695 w 449396"/>
                <a:gd name="connsiteY4" fmla="*/ 92810 h 449393"/>
                <a:gd name="connsiteX5" fmla="*/ 224700 w 449396"/>
                <a:gd name="connsiteY5" fmla="*/ 0 h 449393"/>
                <a:gd name="connsiteX6" fmla="*/ 449396 w 449396"/>
                <a:gd name="connsiteY6" fmla="*/ 224698 h 449393"/>
                <a:gd name="connsiteX7" fmla="*/ 224700 w 449396"/>
                <a:gd name="connsiteY7" fmla="*/ 449393 h 449393"/>
                <a:gd name="connsiteX8" fmla="*/ 0 w 449396"/>
                <a:gd name="connsiteY8" fmla="*/ 224698 h 449393"/>
                <a:gd name="connsiteX9" fmla="*/ 224700 w 449396"/>
                <a:gd name="connsiteY9" fmla="*/ 0 h 44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396" h="449393">
                  <a:moveTo>
                    <a:pt x="224695" y="92810"/>
                  </a:moveTo>
                  <a:cubicBezTo>
                    <a:pt x="151855" y="92810"/>
                    <a:pt x="92807" y="151858"/>
                    <a:pt x="92807" y="224698"/>
                  </a:cubicBezTo>
                  <a:cubicBezTo>
                    <a:pt x="92807" y="297534"/>
                    <a:pt x="151855" y="356582"/>
                    <a:pt x="224695" y="356582"/>
                  </a:cubicBezTo>
                  <a:cubicBezTo>
                    <a:pt x="297531" y="356582"/>
                    <a:pt x="356582" y="297537"/>
                    <a:pt x="356582" y="224698"/>
                  </a:cubicBezTo>
                  <a:cubicBezTo>
                    <a:pt x="356582" y="151858"/>
                    <a:pt x="297534" y="92810"/>
                    <a:pt x="224695" y="92810"/>
                  </a:cubicBezTo>
                  <a:close/>
                  <a:moveTo>
                    <a:pt x="224700" y="0"/>
                  </a:moveTo>
                  <a:cubicBezTo>
                    <a:pt x="348796" y="0"/>
                    <a:pt x="449396" y="100599"/>
                    <a:pt x="449396" y="224698"/>
                  </a:cubicBezTo>
                  <a:cubicBezTo>
                    <a:pt x="449396" y="348794"/>
                    <a:pt x="348796" y="449393"/>
                    <a:pt x="224700" y="449393"/>
                  </a:cubicBezTo>
                  <a:cubicBezTo>
                    <a:pt x="100600" y="449393"/>
                    <a:pt x="0" y="348794"/>
                    <a:pt x="0" y="224698"/>
                  </a:cubicBezTo>
                  <a:cubicBezTo>
                    <a:pt x="0" y="100599"/>
                    <a:pt x="100600" y="0"/>
                    <a:pt x="224700" y="0"/>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55" name="Freeform: Shape 54">
              <a:extLst>
                <a:ext uri="{FF2B5EF4-FFF2-40B4-BE49-F238E27FC236}">
                  <a16:creationId xmlns:a16="http://schemas.microsoft.com/office/drawing/2014/main" id="{8F861BCB-4D62-43EE-95FF-D3FCE39EDF67}"/>
                </a:ext>
              </a:extLst>
            </p:cNvPr>
            <p:cNvSpPr/>
            <p:nvPr/>
          </p:nvSpPr>
          <p:spPr>
            <a:xfrm>
              <a:off x="7019971" y="1920622"/>
              <a:ext cx="1448532" cy="1048271"/>
            </a:xfrm>
            <a:custGeom>
              <a:avLst/>
              <a:gdLst>
                <a:gd name="connsiteX0" fmla="*/ 468879 w 480177"/>
                <a:gd name="connsiteY0" fmla="*/ 47779 h 347494"/>
                <a:gd name="connsiteX1" fmla="*/ 41112 w 480177"/>
                <a:gd name="connsiteY1" fmla="*/ 342864 h 347494"/>
                <a:gd name="connsiteX2" fmla="*/ 4631 w 480177"/>
                <a:gd name="connsiteY2" fmla="*/ 336196 h 347494"/>
                <a:gd name="connsiteX3" fmla="*/ 4631 w 480177"/>
                <a:gd name="connsiteY3" fmla="*/ 336196 h 347494"/>
                <a:gd name="connsiteX4" fmla="*/ 11298 w 480177"/>
                <a:gd name="connsiteY4" fmla="*/ 299715 h 347494"/>
                <a:gd name="connsiteX5" fmla="*/ 439066 w 480177"/>
                <a:gd name="connsiteY5" fmla="*/ 4631 h 347494"/>
                <a:gd name="connsiteX6" fmla="*/ 475547 w 480177"/>
                <a:gd name="connsiteY6" fmla="*/ 11298 h 347494"/>
                <a:gd name="connsiteX7" fmla="*/ 475547 w 480177"/>
                <a:gd name="connsiteY7" fmla="*/ 11298 h 347494"/>
                <a:gd name="connsiteX8" fmla="*/ 468879 w 480177"/>
                <a:gd name="connsiteY8" fmla="*/ 47779 h 3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177" h="347494">
                  <a:moveTo>
                    <a:pt x="468879" y="47779"/>
                  </a:moveTo>
                  <a:lnTo>
                    <a:pt x="41112" y="342864"/>
                  </a:lnTo>
                  <a:cubicBezTo>
                    <a:pt x="29205" y="351055"/>
                    <a:pt x="12918" y="348102"/>
                    <a:pt x="4631" y="336196"/>
                  </a:cubicBezTo>
                  <a:lnTo>
                    <a:pt x="4631" y="336196"/>
                  </a:lnTo>
                  <a:cubicBezTo>
                    <a:pt x="-3561" y="324290"/>
                    <a:pt x="-608" y="308002"/>
                    <a:pt x="11298" y="299715"/>
                  </a:cubicBezTo>
                  <a:lnTo>
                    <a:pt x="439066" y="4631"/>
                  </a:lnTo>
                  <a:cubicBezTo>
                    <a:pt x="450972" y="-3561"/>
                    <a:pt x="467260" y="-608"/>
                    <a:pt x="475547" y="11298"/>
                  </a:cubicBezTo>
                  <a:lnTo>
                    <a:pt x="475547" y="11298"/>
                  </a:lnTo>
                  <a:cubicBezTo>
                    <a:pt x="483738" y="23205"/>
                    <a:pt x="480786" y="39492"/>
                    <a:pt x="468879" y="47779"/>
                  </a:cubicBezTo>
                  <a:close/>
                </a:path>
              </a:pathLst>
            </a:custGeom>
            <a:solidFill>
              <a:srgbClr val="7D7D7D"/>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86B9422-9D3F-4600-BEDE-9D5689BEEDBC}"/>
                </a:ext>
              </a:extLst>
            </p:cNvPr>
            <p:cNvSpPr/>
            <p:nvPr/>
          </p:nvSpPr>
          <p:spPr>
            <a:xfrm>
              <a:off x="8875480" y="2200667"/>
              <a:ext cx="2500116" cy="2660449"/>
            </a:xfrm>
            <a:custGeom>
              <a:avLst/>
              <a:gdLst>
                <a:gd name="connsiteX0" fmla="*/ 1387803 w 2500116"/>
                <a:gd name="connsiteY0" fmla="*/ 2210754 h 2660449"/>
                <a:gd name="connsiteX1" fmla="*/ 1516850 w 2500116"/>
                <a:gd name="connsiteY1" fmla="*/ 2383456 h 2660449"/>
                <a:gd name="connsiteX2" fmla="*/ 1327205 w 2500116"/>
                <a:gd name="connsiteY2" fmla="*/ 2320818 h 2660449"/>
                <a:gd name="connsiteX3" fmla="*/ 1357091 w 2500116"/>
                <a:gd name="connsiteY3" fmla="*/ 2505860 h 2660449"/>
                <a:gd name="connsiteX4" fmla="*/ 1169745 w 2500116"/>
                <a:gd name="connsiteY4" fmla="*/ 2454143 h 2660449"/>
                <a:gd name="connsiteX5" fmla="*/ 1213423 w 2500116"/>
                <a:gd name="connsiteY5" fmla="*/ 2660449 h 2660449"/>
                <a:gd name="connsiteX6" fmla="*/ 1075212 w 2500116"/>
                <a:gd name="connsiteY6" fmla="*/ 2493220 h 2660449"/>
                <a:gd name="connsiteX7" fmla="*/ 1376627 w 2500116"/>
                <a:gd name="connsiteY7" fmla="*/ 2213639 h 2660449"/>
                <a:gd name="connsiteX8" fmla="*/ 1387803 w 2500116"/>
                <a:gd name="connsiteY8" fmla="*/ 2210754 h 2660449"/>
                <a:gd name="connsiteX9" fmla="*/ 2374403 w 2500116"/>
                <a:gd name="connsiteY9" fmla="*/ 2198719 h 2660449"/>
                <a:gd name="connsiteX10" fmla="*/ 2500116 w 2500116"/>
                <a:gd name="connsiteY10" fmla="*/ 2359612 h 2660449"/>
                <a:gd name="connsiteX11" fmla="*/ 2312196 w 2500116"/>
                <a:gd name="connsiteY11" fmla="*/ 2296398 h 2660449"/>
                <a:gd name="connsiteX12" fmla="*/ 2345817 w 2500116"/>
                <a:gd name="connsiteY12" fmla="*/ 2480004 h 2660449"/>
                <a:gd name="connsiteX13" fmla="*/ 2158760 w 2500116"/>
                <a:gd name="connsiteY13" fmla="*/ 2429722 h 2660449"/>
                <a:gd name="connsiteX14" fmla="*/ 2212203 w 2500116"/>
                <a:gd name="connsiteY14" fmla="*/ 2616776 h 2660449"/>
                <a:gd name="connsiteX15" fmla="*/ 2155885 w 2500116"/>
                <a:gd name="connsiteY15" fmla="*/ 2359899 h 2660449"/>
                <a:gd name="connsiteX16" fmla="*/ 2253007 w 2500116"/>
                <a:gd name="connsiteY16" fmla="*/ 2275423 h 2660449"/>
                <a:gd name="connsiteX17" fmla="*/ 2374403 w 2500116"/>
                <a:gd name="connsiteY17" fmla="*/ 2198719 h 2660449"/>
                <a:gd name="connsiteX18" fmla="*/ 995944 w 2500116"/>
                <a:gd name="connsiteY18" fmla="*/ 1759183 h 2660449"/>
                <a:gd name="connsiteX19" fmla="*/ 1014870 w 2500116"/>
                <a:gd name="connsiteY19" fmla="*/ 1767409 h 2660449"/>
                <a:gd name="connsiteX20" fmla="*/ 1018894 w 2500116"/>
                <a:gd name="connsiteY20" fmla="*/ 1844126 h 2660449"/>
                <a:gd name="connsiteX21" fmla="*/ 878101 w 2500116"/>
                <a:gd name="connsiteY21" fmla="*/ 2141235 h 2660449"/>
                <a:gd name="connsiteX22" fmla="*/ 1190720 w 2500116"/>
                <a:gd name="connsiteY22" fmla="*/ 2055033 h 2660449"/>
                <a:gd name="connsiteX23" fmla="*/ 1270028 w 2500116"/>
                <a:gd name="connsiteY23" fmla="*/ 2062792 h 2660449"/>
                <a:gd name="connsiteX24" fmla="*/ 1231810 w 2500116"/>
                <a:gd name="connsiteY24" fmla="*/ 2140948 h 2660449"/>
                <a:gd name="connsiteX25" fmla="*/ 921200 w 2500116"/>
                <a:gd name="connsiteY25" fmla="*/ 2385183 h 2660449"/>
                <a:gd name="connsiteX26" fmla="*/ 1127506 w 2500116"/>
                <a:gd name="connsiteY26" fmla="*/ 2143533 h 2660449"/>
                <a:gd name="connsiteX27" fmla="*/ 812875 w 2500116"/>
                <a:gd name="connsiteY27" fmla="*/ 2200714 h 2660449"/>
                <a:gd name="connsiteX28" fmla="*/ 905972 w 2500116"/>
                <a:gd name="connsiteY28" fmla="*/ 1948717 h 2660449"/>
                <a:gd name="connsiteX29" fmla="*/ 918615 w 2500116"/>
                <a:gd name="connsiteY29" fmla="*/ 1893838 h 2660449"/>
                <a:gd name="connsiteX30" fmla="*/ 880110 w 2500116"/>
                <a:gd name="connsiteY30" fmla="*/ 1917974 h 2660449"/>
                <a:gd name="connsiteX31" fmla="*/ 690468 w 2500116"/>
                <a:gd name="connsiteY31" fmla="*/ 2065091 h 2660449"/>
                <a:gd name="connsiteX32" fmla="*/ 658000 w 2500116"/>
                <a:gd name="connsiteY32" fmla="*/ 2030610 h 2660449"/>
                <a:gd name="connsiteX33" fmla="*/ 978954 w 2500116"/>
                <a:gd name="connsiteY33" fmla="*/ 1760224 h 2660449"/>
                <a:gd name="connsiteX34" fmla="*/ 995944 w 2500116"/>
                <a:gd name="connsiteY34" fmla="*/ 1759183 h 2660449"/>
                <a:gd name="connsiteX35" fmla="*/ 1977093 w 2500116"/>
                <a:gd name="connsiteY35" fmla="*/ 1733107 h 2660449"/>
                <a:gd name="connsiteX36" fmla="*/ 2007910 w 2500116"/>
                <a:gd name="connsiteY36" fmla="*/ 1748730 h 2660449"/>
                <a:gd name="connsiteX37" fmla="*/ 2007624 w 2500116"/>
                <a:gd name="connsiteY37" fmla="*/ 1814532 h 2660449"/>
                <a:gd name="connsiteX38" fmla="*/ 1888954 w 2500116"/>
                <a:gd name="connsiteY38" fmla="*/ 2071985 h 2660449"/>
                <a:gd name="connsiteX39" fmla="*/ 1888954 w 2500116"/>
                <a:gd name="connsiteY39" fmla="*/ 2071986 h 2660449"/>
                <a:gd name="connsiteX40" fmla="*/ 1916821 w 2500116"/>
                <a:gd name="connsiteY40" fmla="*/ 2102728 h 2660449"/>
                <a:gd name="connsiteX41" fmla="*/ 1916809 w 2500116"/>
                <a:gd name="connsiteY41" fmla="*/ 2102732 h 2660449"/>
                <a:gd name="connsiteX42" fmla="*/ 1890481 w 2500116"/>
                <a:gd name="connsiteY42" fmla="*/ 2108311 h 2660449"/>
                <a:gd name="connsiteX43" fmla="*/ 1885852 w 2500116"/>
                <a:gd name="connsiteY43" fmla="*/ 2107447 h 2660449"/>
                <a:gd name="connsiteX44" fmla="*/ 1879415 w 2500116"/>
                <a:gd name="connsiteY44" fmla="*/ 2094662 h 2660449"/>
                <a:gd name="connsiteX45" fmla="*/ 1879411 w 2500116"/>
                <a:gd name="connsiteY45" fmla="*/ 2094640 h 2660449"/>
                <a:gd name="connsiteX46" fmla="*/ 1879408 w 2500116"/>
                <a:gd name="connsiteY46" fmla="*/ 2094648 h 2660449"/>
                <a:gd name="connsiteX47" fmla="*/ 1879415 w 2500116"/>
                <a:gd name="connsiteY47" fmla="*/ 2094662 h 2660449"/>
                <a:gd name="connsiteX48" fmla="*/ 1881551 w 2500116"/>
                <a:gd name="connsiteY48" fmla="*/ 2106643 h 2660449"/>
                <a:gd name="connsiteX49" fmla="*/ 1885852 w 2500116"/>
                <a:gd name="connsiteY49" fmla="*/ 2107447 h 2660449"/>
                <a:gd name="connsiteX50" fmla="*/ 1886692 w 2500116"/>
                <a:gd name="connsiteY50" fmla="*/ 2109114 h 2660449"/>
                <a:gd name="connsiteX51" fmla="*/ 1890481 w 2500116"/>
                <a:gd name="connsiteY51" fmla="*/ 2108311 h 2660449"/>
                <a:gd name="connsiteX52" fmla="*/ 1894364 w 2500116"/>
                <a:gd name="connsiteY52" fmla="*/ 2109036 h 2660449"/>
                <a:gd name="connsiteX53" fmla="*/ 1916809 w 2500116"/>
                <a:gd name="connsiteY53" fmla="*/ 2102732 h 2660449"/>
                <a:gd name="connsiteX54" fmla="*/ 1916825 w 2500116"/>
                <a:gd name="connsiteY54" fmla="*/ 2102728 h 2660449"/>
                <a:gd name="connsiteX55" fmla="*/ 2191233 w 2500116"/>
                <a:gd name="connsiteY55" fmla="*/ 2027448 h 2660449"/>
                <a:gd name="connsiteX56" fmla="*/ 2256746 w 2500116"/>
                <a:gd name="connsiteY56" fmla="*/ 2038365 h 2660449"/>
                <a:gd name="connsiteX57" fmla="*/ 2242377 w 2500116"/>
                <a:gd name="connsiteY57" fmla="*/ 2096982 h 2660449"/>
                <a:gd name="connsiteX58" fmla="*/ 1934638 w 2500116"/>
                <a:gd name="connsiteY58" fmla="*/ 2340356 h 2660449"/>
                <a:gd name="connsiteX59" fmla="*/ 2067295 w 2500116"/>
                <a:gd name="connsiteY59" fmla="*/ 2177437 h 2660449"/>
                <a:gd name="connsiteX60" fmla="*/ 2117671 w 2500116"/>
                <a:gd name="connsiteY60" fmla="*/ 2129166 h 2660449"/>
                <a:gd name="connsiteX61" fmla="*/ 2101294 w 2500116"/>
                <a:gd name="connsiteY61" fmla="*/ 2110489 h 2660449"/>
                <a:gd name="connsiteX62" fmla="*/ 2120726 w 2500116"/>
                <a:gd name="connsiteY62" fmla="*/ 2093356 h 2660449"/>
                <a:gd name="connsiteX63" fmla="*/ 2145544 w 2500116"/>
                <a:gd name="connsiteY63" fmla="*/ 2101007 h 2660449"/>
                <a:gd name="connsiteX64" fmla="*/ 2145545 w 2500116"/>
                <a:gd name="connsiteY64" fmla="*/ 2101006 h 2660449"/>
                <a:gd name="connsiteX65" fmla="*/ 2101294 w 2500116"/>
                <a:gd name="connsiteY65" fmla="*/ 2110487 h 2660449"/>
                <a:gd name="connsiteX66" fmla="*/ 1782924 w 2500116"/>
                <a:gd name="connsiteY66" fmla="*/ 2188069 h 2660449"/>
                <a:gd name="connsiteX67" fmla="*/ 1908780 w 2500116"/>
                <a:gd name="connsiteY67" fmla="*/ 1889526 h 2660449"/>
                <a:gd name="connsiteX68" fmla="*/ 1919697 w 2500116"/>
                <a:gd name="connsiteY68" fmla="*/ 1860506 h 2660449"/>
                <a:gd name="connsiteX69" fmla="*/ 1889241 w 2500116"/>
                <a:gd name="connsiteY69" fmla="*/ 1867975 h 2660449"/>
                <a:gd name="connsiteX70" fmla="*/ 1632073 w 2500116"/>
                <a:gd name="connsiteY70" fmla="*/ 2046124 h 2660449"/>
                <a:gd name="connsiteX71" fmla="*/ 1946708 w 2500116"/>
                <a:gd name="connsiteY71" fmla="*/ 1747870 h 2660449"/>
                <a:gd name="connsiteX72" fmla="*/ 1977093 w 2500116"/>
                <a:gd name="connsiteY72" fmla="*/ 1733107 h 2660449"/>
                <a:gd name="connsiteX73" fmla="*/ 623088 w 2500116"/>
                <a:gd name="connsiteY73" fmla="*/ 1484519 h 2660449"/>
                <a:gd name="connsiteX74" fmla="*/ 414194 w 2500116"/>
                <a:gd name="connsiteY74" fmla="*/ 1677897 h 2660449"/>
                <a:gd name="connsiteX75" fmla="*/ 429688 w 2500116"/>
                <a:gd name="connsiteY75" fmla="*/ 1735553 h 2660449"/>
                <a:gd name="connsiteX76" fmla="*/ 435152 w 2500116"/>
                <a:gd name="connsiteY76" fmla="*/ 1743496 h 2660449"/>
                <a:gd name="connsiteX77" fmla="*/ 460419 w 2500116"/>
                <a:gd name="connsiteY77" fmla="*/ 1780297 h 2660449"/>
                <a:gd name="connsiteX78" fmla="*/ 565621 w 2500116"/>
                <a:gd name="connsiteY78" fmla="*/ 1822714 h 2660449"/>
                <a:gd name="connsiteX79" fmla="*/ 768770 w 2500116"/>
                <a:gd name="connsiteY79" fmla="*/ 1634511 h 2660449"/>
                <a:gd name="connsiteX80" fmla="*/ 724267 w 2500116"/>
                <a:gd name="connsiteY80" fmla="*/ 1526435 h 2660449"/>
                <a:gd name="connsiteX81" fmla="*/ 724243 w 2500116"/>
                <a:gd name="connsiteY81" fmla="*/ 1526420 h 2660449"/>
                <a:gd name="connsiteX82" fmla="*/ 724229 w 2500116"/>
                <a:gd name="connsiteY82" fmla="*/ 1526399 h 2660449"/>
                <a:gd name="connsiteX83" fmla="*/ 623088 w 2500116"/>
                <a:gd name="connsiteY83" fmla="*/ 1484519 h 2660449"/>
                <a:gd name="connsiteX84" fmla="*/ 1632936 w 2500116"/>
                <a:gd name="connsiteY84" fmla="*/ 1445876 h 2660449"/>
                <a:gd name="connsiteX85" fmla="*/ 1424042 w 2500116"/>
                <a:gd name="connsiteY85" fmla="*/ 1639254 h 2660449"/>
                <a:gd name="connsiteX86" fmla="*/ 1439536 w 2500116"/>
                <a:gd name="connsiteY86" fmla="*/ 1696910 h 2660449"/>
                <a:gd name="connsiteX87" fmla="*/ 1445000 w 2500116"/>
                <a:gd name="connsiteY87" fmla="*/ 1704853 h 2660449"/>
                <a:gd name="connsiteX88" fmla="*/ 1470267 w 2500116"/>
                <a:gd name="connsiteY88" fmla="*/ 1741654 h 2660449"/>
                <a:gd name="connsiteX89" fmla="*/ 1575469 w 2500116"/>
                <a:gd name="connsiteY89" fmla="*/ 1784071 h 2660449"/>
                <a:gd name="connsiteX90" fmla="*/ 1778618 w 2500116"/>
                <a:gd name="connsiteY90" fmla="*/ 1595868 h 2660449"/>
                <a:gd name="connsiteX91" fmla="*/ 1734115 w 2500116"/>
                <a:gd name="connsiteY91" fmla="*/ 1487792 h 2660449"/>
                <a:gd name="connsiteX92" fmla="*/ 1734091 w 2500116"/>
                <a:gd name="connsiteY92" fmla="*/ 1487777 h 2660449"/>
                <a:gd name="connsiteX93" fmla="*/ 1734077 w 2500116"/>
                <a:gd name="connsiteY93" fmla="*/ 1487756 h 2660449"/>
                <a:gd name="connsiteX94" fmla="*/ 1632936 w 2500116"/>
                <a:gd name="connsiteY94" fmla="*/ 1445876 h 2660449"/>
                <a:gd name="connsiteX95" fmla="*/ 603550 w 2500116"/>
                <a:gd name="connsiteY95" fmla="*/ 1430501 h 2660449"/>
                <a:gd name="connsiteX96" fmla="*/ 818479 w 2500116"/>
                <a:gd name="connsiteY96" fmla="*/ 1631063 h 2660449"/>
                <a:gd name="connsiteX97" fmla="*/ 570505 w 2500116"/>
                <a:gd name="connsiteY97" fmla="*/ 1875297 h 2660449"/>
                <a:gd name="connsiteX98" fmla="*/ 361037 w 2500116"/>
                <a:gd name="connsiteY98" fmla="*/ 1666403 h 2660449"/>
                <a:gd name="connsiteX99" fmla="*/ 603550 w 2500116"/>
                <a:gd name="connsiteY99" fmla="*/ 1430501 h 2660449"/>
                <a:gd name="connsiteX100" fmla="*/ 1613398 w 2500116"/>
                <a:gd name="connsiteY100" fmla="*/ 1391858 h 2660449"/>
                <a:gd name="connsiteX101" fmla="*/ 1828327 w 2500116"/>
                <a:gd name="connsiteY101" fmla="*/ 1592420 h 2660449"/>
                <a:gd name="connsiteX102" fmla="*/ 1580353 w 2500116"/>
                <a:gd name="connsiteY102" fmla="*/ 1836654 h 2660449"/>
                <a:gd name="connsiteX103" fmla="*/ 1370885 w 2500116"/>
                <a:gd name="connsiteY103" fmla="*/ 1627760 h 2660449"/>
                <a:gd name="connsiteX104" fmla="*/ 1613398 w 2500116"/>
                <a:gd name="connsiteY104" fmla="*/ 1391858 h 2660449"/>
                <a:gd name="connsiteX105" fmla="*/ 1341000 w 2500116"/>
                <a:gd name="connsiteY105" fmla="*/ 1076937 h 2660449"/>
                <a:gd name="connsiteX106" fmla="*/ 1564548 w 2500116"/>
                <a:gd name="connsiteY106" fmla="*/ 1279222 h 2660449"/>
                <a:gd name="connsiteX107" fmla="*/ 1393010 w 2500116"/>
                <a:gd name="connsiteY107" fmla="*/ 1134118 h 2660449"/>
                <a:gd name="connsiteX108" fmla="*/ 1200207 w 2500116"/>
                <a:gd name="connsiteY108" fmla="*/ 1197042 h 2660449"/>
                <a:gd name="connsiteX109" fmla="*/ 1258536 w 2500116"/>
                <a:gd name="connsiteY109" fmla="*/ 1503917 h 2660449"/>
                <a:gd name="connsiteX110" fmla="*/ 1102226 w 2500116"/>
                <a:gd name="connsiteY110" fmla="*/ 1262844 h 2660449"/>
                <a:gd name="connsiteX111" fmla="*/ 1341000 w 2500116"/>
                <a:gd name="connsiteY111" fmla="*/ 1076937 h 2660449"/>
                <a:gd name="connsiteX112" fmla="*/ 346529 w 2500116"/>
                <a:gd name="connsiteY112" fmla="*/ 992174 h 2660449"/>
                <a:gd name="connsiteX113" fmla="*/ 378997 w 2500116"/>
                <a:gd name="connsiteY113" fmla="*/ 1012576 h 2660449"/>
                <a:gd name="connsiteX114" fmla="*/ 331298 w 2500116"/>
                <a:gd name="connsiteY114" fmla="*/ 1276063 h 2660449"/>
                <a:gd name="connsiteX115" fmla="*/ 577544 w 2500116"/>
                <a:gd name="connsiteY115" fmla="*/ 1238421 h 2660449"/>
                <a:gd name="connsiteX116" fmla="*/ 201135 w 2500116"/>
                <a:gd name="connsiteY116" fmla="*/ 1562536 h 2660449"/>
                <a:gd name="connsiteX117" fmla="*/ 267797 w 2500116"/>
                <a:gd name="connsiteY117" fmla="*/ 1259109 h 2660449"/>
                <a:gd name="connsiteX118" fmla="*/ 0 w 2500116"/>
                <a:gd name="connsiteY118" fmla="*/ 1288419 h 2660449"/>
                <a:gd name="connsiteX119" fmla="*/ 346529 w 2500116"/>
                <a:gd name="connsiteY119" fmla="*/ 992174 h 2660449"/>
                <a:gd name="connsiteX120" fmla="*/ 1157391 w 2500116"/>
                <a:gd name="connsiteY120" fmla="*/ 760867 h 2660449"/>
                <a:gd name="connsiteX121" fmla="*/ 1193310 w 2500116"/>
                <a:gd name="connsiteY121" fmla="*/ 801381 h 2660449"/>
                <a:gd name="connsiteX122" fmla="*/ 991312 w 2500116"/>
                <a:gd name="connsiteY122" fmla="*/ 972347 h 2660449"/>
                <a:gd name="connsiteX123" fmla="*/ 975508 w 2500116"/>
                <a:gd name="connsiteY123" fmla="*/ 1155094 h 2660449"/>
                <a:gd name="connsiteX124" fmla="*/ 989587 w 2500116"/>
                <a:gd name="connsiteY124" fmla="*/ 1204516 h 2660449"/>
                <a:gd name="connsiteX125" fmla="*/ 945912 w 2500116"/>
                <a:gd name="connsiteY125" fmla="*/ 940452 h 2660449"/>
                <a:gd name="connsiteX126" fmla="*/ 1157391 w 2500116"/>
                <a:gd name="connsiteY126" fmla="*/ 760867 h 2660449"/>
                <a:gd name="connsiteX127" fmla="*/ 923931 w 2500116"/>
                <a:gd name="connsiteY127" fmla="*/ 512730 h 2660449"/>
                <a:gd name="connsiteX128" fmla="*/ 1049644 w 2500116"/>
                <a:gd name="connsiteY128" fmla="*/ 673623 h 2660449"/>
                <a:gd name="connsiteX129" fmla="*/ 861724 w 2500116"/>
                <a:gd name="connsiteY129" fmla="*/ 610409 h 2660449"/>
                <a:gd name="connsiteX130" fmla="*/ 895345 w 2500116"/>
                <a:gd name="connsiteY130" fmla="*/ 794015 h 2660449"/>
                <a:gd name="connsiteX131" fmla="*/ 708288 w 2500116"/>
                <a:gd name="connsiteY131" fmla="*/ 743733 h 2660449"/>
                <a:gd name="connsiteX132" fmla="*/ 761731 w 2500116"/>
                <a:gd name="connsiteY132" fmla="*/ 930787 h 2660449"/>
                <a:gd name="connsiteX133" fmla="*/ 705413 w 2500116"/>
                <a:gd name="connsiteY133" fmla="*/ 673909 h 2660449"/>
                <a:gd name="connsiteX134" fmla="*/ 802535 w 2500116"/>
                <a:gd name="connsiteY134" fmla="*/ 589434 h 2660449"/>
                <a:gd name="connsiteX135" fmla="*/ 923931 w 2500116"/>
                <a:gd name="connsiteY135" fmla="*/ 512730 h 2660449"/>
                <a:gd name="connsiteX136" fmla="*/ 501691 w 2500116"/>
                <a:gd name="connsiteY136" fmla="*/ 0 h 2660449"/>
                <a:gd name="connsiteX137" fmla="*/ 345093 w 2500116"/>
                <a:gd name="connsiteY137" fmla="*/ 325838 h 2660449"/>
                <a:gd name="connsiteX138" fmla="*/ 622372 w 2500116"/>
                <a:gd name="connsiteY138" fmla="*/ 204007 h 2660449"/>
                <a:gd name="connsiteX139" fmla="*/ 684150 w 2500116"/>
                <a:gd name="connsiteY139" fmla="*/ 212342 h 2660449"/>
                <a:gd name="connsiteX140" fmla="*/ 672367 w 2500116"/>
                <a:gd name="connsiteY140" fmla="*/ 263200 h 2660449"/>
                <a:gd name="connsiteX141" fmla="*/ 542491 w 2500116"/>
                <a:gd name="connsiteY141" fmla="*/ 468070 h 2660449"/>
                <a:gd name="connsiteX142" fmla="*/ 531287 w 2500116"/>
                <a:gd name="connsiteY142" fmla="*/ 502264 h 2660449"/>
                <a:gd name="connsiteX143" fmla="*/ 567490 w 2500116"/>
                <a:gd name="connsiteY143" fmla="*/ 498529 h 2660449"/>
                <a:gd name="connsiteX144" fmla="*/ 844768 w 2500116"/>
                <a:gd name="connsiteY144" fmla="*/ 387043 h 2660449"/>
                <a:gd name="connsiteX145" fmla="*/ 860859 w 2500116"/>
                <a:gd name="connsiteY145" fmla="*/ 425544 h 2660449"/>
                <a:gd name="connsiteX146" fmla="*/ 492496 w 2500116"/>
                <a:gd name="connsiteY146" fmla="*/ 595075 h 2660449"/>
                <a:gd name="connsiteX147" fmla="*/ 427556 w 2500116"/>
                <a:gd name="connsiteY147" fmla="*/ 588178 h 2660449"/>
                <a:gd name="connsiteX148" fmla="*/ 437327 w 2500116"/>
                <a:gd name="connsiteY148" fmla="*/ 524388 h 2660449"/>
                <a:gd name="connsiteX149" fmla="*/ 575535 w 2500116"/>
                <a:gd name="connsiteY149" fmla="*/ 304000 h 2660449"/>
                <a:gd name="connsiteX150" fmla="*/ 320957 w 2500116"/>
                <a:gd name="connsiteY150" fmla="*/ 397387 h 2660449"/>
                <a:gd name="connsiteX151" fmla="*/ 257167 w 2500116"/>
                <a:gd name="connsiteY151" fmla="*/ 393363 h 2660449"/>
                <a:gd name="connsiteX152" fmla="*/ 262341 w 2500116"/>
                <a:gd name="connsiteY152" fmla="*/ 329575 h 2660449"/>
                <a:gd name="connsiteX153" fmla="*/ 501691 w 2500116"/>
                <a:gd name="connsiteY153" fmla="*/ 0 h 266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2500116" h="2660449">
                  <a:moveTo>
                    <a:pt x="1387803" y="2210754"/>
                  </a:moveTo>
                  <a:cubicBezTo>
                    <a:pt x="1418040" y="2214533"/>
                    <a:pt x="1475364" y="2289423"/>
                    <a:pt x="1516850" y="2383456"/>
                  </a:cubicBezTo>
                  <a:cubicBezTo>
                    <a:pt x="1438695" y="2408742"/>
                    <a:pt x="1436393" y="2220535"/>
                    <a:pt x="1327205" y="2320818"/>
                  </a:cubicBezTo>
                  <a:cubicBezTo>
                    <a:pt x="1233822" y="2406443"/>
                    <a:pt x="1388697" y="2432878"/>
                    <a:pt x="1357091" y="2505860"/>
                  </a:cubicBezTo>
                  <a:cubicBezTo>
                    <a:pt x="1289567" y="2515918"/>
                    <a:pt x="1269452" y="2350698"/>
                    <a:pt x="1169745" y="2454143"/>
                  </a:cubicBezTo>
                  <a:cubicBezTo>
                    <a:pt x="1070902" y="2556721"/>
                    <a:pt x="1259970" y="2571949"/>
                    <a:pt x="1213423" y="2660449"/>
                  </a:cubicBezTo>
                  <a:cubicBezTo>
                    <a:pt x="1147911" y="2614475"/>
                    <a:pt x="1047918" y="2531146"/>
                    <a:pt x="1075212" y="2493220"/>
                  </a:cubicBezTo>
                  <a:cubicBezTo>
                    <a:pt x="1153657" y="2384032"/>
                    <a:pt x="1269738" y="2300703"/>
                    <a:pt x="1376627" y="2213639"/>
                  </a:cubicBezTo>
                  <a:cubicBezTo>
                    <a:pt x="1379716" y="2211125"/>
                    <a:pt x="1383483" y="2210214"/>
                    <a:pt x="1387803" y="2210754"/>
                  </a:cubicBezTo>
                  <a:close/>
                  <a:moveTo>
                    <a:pt x="2374403" y="2198719"/>
                  </a:moveTo>
                  <a:cubicBezTo>
                    <a:pt x="2426306" y="2190150"/>
                    <a:pt x="2458273" y="2240367"/>
                    <a:pt x="2500116" y="2359612"/>
                  </a:cubicBezTo>
                  <a:cubicBezTo>
                    <a:pt x="2426271" y="2372255"/>
                    <a:pt x="2420811" y="2195828"/>
                    <a:pt x="2312196" y="2296398"/>
                  </a:cubicBezTo>
                  <a:cubicBezTo>
                    <a:pt x="2216514" y="2384898"/>
                    <a:pt x="2376849" y="2404723"/>
                    <a:pt x="2345817" y="2480004"/>
                  </a:cubicBezTo>
                  <a:cubicBezTo>
                    <a:pt x="2279155" y="2495235"/>
                    <a:pt x="2254156" y="2321684"/>
                    <a:pt x="2158760" y="2429722"/>
                  </a:cubicBezTo>
                  <a:cubicBezTo>
                    <a:pt x="2071124" y="2529139"/>
                    <a:pt x="2228870" y="2545517"/>
                    <a:pt x="2212203" y="2616776"/>
                  </a:cubicBezTo>
                  <a:cubicBezTo>
                    <a:pt x="2039515" y="2552416"/>
                    <a:pt x="2021988" y="2473397"/>
                    <a:pt x="2155885" y="2359899"/>
                  </a:cubicBezTo>
                  <a:cubicBezTo>
                    <a:pt x="2188643" y="2332314"/>
                    <a:pt x="2220538" y="2303581"/>
                    <a:pt x="2253007" y="2275423"/>
                  </a:cubicBezTo>
                  <a:cubicBezTo>
                    <a:pt x="2304942" y="2230167"/>
                    <a:pt x="2343261" y="2203861"/>
                    <a:pt x="2374403" y="2198719"/>
                  </a:cubicBezTo>
                  <a:close/>
                  <a:moveTo>
                    <a:pt x="995944" y="1759183"/>
                  </a:moveTo>
                  <a:cubicBezTo>
                    <a:pt x="1003091" y="1760727"/>
                    <a:pt x="1010561" y="1763817"/>
                    <a:pt x="1014870" y="1767409"/>
                  </a:cubicBezTo>
                  <a:cubicBezTo>
                    <a:pt x="1042457" y="1790107"/>
                    <a:pt x="1032400" y="1816255"/>
                    <a:pt x="1018894" y="1844126"/>
                  </a:cubicBezTo>
                  <a:cubicBezTo>
                    <a:pt x="975219" y="1934065"/>
                    <a:pt x="933270" y="2024574"/>
                    <a:pt x="878101" y="2141235"/>
                  </a:cubicBezTo>
                  <a:cubicBezTo>
                    <a:pt x="997343" y="2108190"/>
                    <a:pt x="1093888" y="2081182"/>
                    <a:pt x="1190720" y="2055033"/>
                  </a:cubicBezTo>
                  <a:cubicBezTo>
                    <a:pt x="1218018" y="2047561"/>
                    <a:pt x="1250775" y="2034345"/>
                    <a:pt x="1270028" y="2062792"/>
                  </a:cubicBezTo>
                  <a:cubicBezTo>
                    <a:pt x="1297899" y="2104455"/>
                    <a:pt x="1255083" y="2121982"/>
                    <a:pt x="1231810" y="2140948"/>
                  </a:cubicBezTo>
                  <a:cubicBezTo>
                    <a:pt x="1138426" y="2217665"/>
                    <a:pt x="1055960" y="2309326"/>
                    <a:pt x="921200" y="2385183"/>
                  </a:cubicBezTo>
                  <a:cubicBezTo>
                    <a:pt x="966024" y="2259904"/>
                    <a:pt x="1077511" y="2231457"/>
                    <a:pt x="1127506" y="2143533"/>
                  </a:cubicBezTo>
                  <a:cubicBezTo>
                    <a:pt x="1014584" y="2131464"/>
                    <a:pt x="924648" y="2209909"/>
                    <a:pt x="812875" y="2200714"/>
                  </a:cubicBezTo>
                  <a:cubicBezTo>
                    <a:pt x="818046" y="2103879"/>
                    <a:pt x="887293" y="2034918"/>
                    <a:pt x="905972" y="1948717"/>
                  </a:cubicBezTo>
                  <a:cubicBezTo>
                    <a:pt x="920337" y="1932340"/>
                    <a:pt x="937004" y="1915962"/>
                    <a:pt x="918615" y="1893838"/>
                  </a:cubicBezTo>
                  <a:cubicBezTo>
                    <a:pt x="917179" y="1892112"/>
                    <a:pt x="893616" y="1909639"/>
                    <a:pt x="880110" y="1917974"/>
                  </a:cubicBezTo>
                  <a:cubicBezTo>
                    <a:pt x="816896" y="1967107"/>
                    <a:pt x="753682" y="2015956"/>
                    <a:pt x="690468" y="2065091"/>
                  </a:cubicBezTo>
                  <a:cubicBezTo>
                    <a:pt x="679551" y="2053597"/>
                    <a:pt x="668920" y="2042104"/>
                    <a:pt x="658000" y="2030610"/>
                  </a:cubicBezTo>
                  <a:cubicBezTo>
                    <a:pt x="764602" y="1940098"/>
                    <a:pt x="871202" y="1849300"/>
                    <a:pt x="978954" y="1760224"/>
                  </a:cubicBezTo>
                  <a:cubicBezTo>
                    <a:pt x="981972" y="1757638"/>
                    <a:pt x="988797" y="1757638"/>
                    <a:pt x="995944" y="1759183"/>
                  </a:cubicBezTo>
                  <a:close/>
                  <a:moveTo>
                    <a:pt x="1977093" y="1733107"/>
                  </a:moveTo>
                  <a:cubicBezTo>
                    <a:pt x="1987581" y="1732568"/>
                    <a:pt x="1998140" y="1737093"/>
                    <a:pt x="2007910" y="1748730"/>
                  </a:cubicBezTo>
                  <a:cubicBezTo>
                    <a:pt x="2025726" y="1770281"/>
                    <a:pt x="2017968" y="1792405"/>
                    <a:pt x="2007624" y="1814532"/>
                  </a:cubicBezTo>
                  <a:cubicBezTo>
                    <a:pt x="1967969" y="1900157"/>
                    <a:pt x="1928318" y="1986071"/>
                    <a:pt x="1888954" y="2071985"/>
                  </a:cubicBezTo>
                  <a:lnTo>
                    <a:pt x="1888954" y="2071986"/>
                  </a:lnTo>
                  <a:lnTo>
                    <a:pt x="1916821" y="2102728"/>
                  </a:lnTo>
                  <a:lnTo>
                    <a:pt x="1916809" y="2102732"/>
                  </a:lnTo>
                  <a:lnTo>
                    <a:pt x="1890481" y="2108311"/>
                  </a:lnTo>
                  <a:lnTo>
                    <a:pt x="1885852" y="2107447"/>
                  </a:lnTo>
                  <a:lnTo>
                    <a:pt x="1879415" y="2094662"/>
                  </a:lnTo>
                  <a:lnTo>
                    <a:pt x="1879411" y="2094640"/>
                  </a:lnTo>
                  <a:lnTo>
                    <a:pt x="1879408" y="2094648"/>
                  </a:lnTo>
                  <a:lnTo>
                    <a:pt x="1879415" y="2094662"/>
                  </a:lnTo>
                  <a:lnTo>
                    <a:pt x="1881551" y="2106643"/>
                  </a:lnTo>
                  <a:lnTo>
                    <a:pt x="1885852" y="2107447"/>
                  </a:lnTo>
                  <a:lnTo>
                    <a:pt x="1886692" y="2109114"/>
                  </a:lnTo>
                  <a:lnTo>
                    <a:pt x="1890481" y="2108311"/>
                  </a:lnTo>
                  <a:lnTo>
                    <a:pt x="1894364" y="2109036"/>
                  </a:lnTo>
                  <a:lnTo>
                    <a:pt x="1916809" y="2102732"/>
                  </a:lnTo>
                  <a:lnTo>
                    <a:pt x="1916825" y="2102728"/>
                  </a:lnTo>
                  <a:cubicBezTo>
                    <a:pt x="2008197" y="2077156"/>
                    <a:pt x="2098995" y="2050148"/>
                    <a:pt x="2191233" y="2027448"/>
                  </a:cubicBezTo>
                  <a:cubicBezTo>
                    <a:pt x="2211631" y="2022564"/>
                    <a:pt x="2242091" y="2026012"/>
                    <a:pt x="2256746" y="2038365"/>
                  </a:cubicBezTo>
                  <a:cubicBezTo>
                    <a:pt x="2278583" y="2057331"/>
                    <a:pt x="2262203" y="2080031"/>
                    <a:pt x="2242377" y="2096982"/>
                  </a:cubicBezTo>
                  <a:cubicBezTo>
                    <a:pt x="2142960" y="2181460"/>
                    <a:pt x="2044116" y="2266512"/>
                    <a:pt x="1934638" y="2340356"/>
                  </a:cubicBezTo>
                  <a:cubicBezTo>
                    <a:pt x="1951017" y="2260836"/>
                    <a:pt x="2012650" y="2222047"/>
                    <a:pt x="2067295" y="2177437"/>
                  </a:cubicBezTo>
                  <a:lnTo>
                    <a:pt x="2117671" y="2129166"/>
                  </a:lnTo>
                  <a:lnTo>
                    <a:pt x="2101294" y="2110489"/>
                  </a:lnTo>
                  <a:cubicBezTo>
                    <a:pt x="2106897" y="2100863"/>
                    <a:pt x="2113363" y="2095044"/>
                    <a:pt x="2120726" y="2093356"/>
                  </a:cubicBezTo>
                  <a:lnTo>
                    <a:pt x="2145544" y="2101007"/>
                  </a:lnTo>
                  <a:lnTo>
                    <a:pt x="2145545" y="2101006"/>
                  </a:lnTo>
                  <a:cubicBezTo>
                    <a:pt x="2127156" y="2087214"/>
                    <a:pt x="2112501" y="2090948"/>
                    <a:pt x="2101294" y="2110487"/>
                  </a:cubicBezTo>
                  <a:cubicBezTo>
                    <a:pt x="2002163" y="2134623"/>
                    <a:pt x="1903319" y="2158760"/>
                    <a:pt x="1782924" y="2188069"/>
                  </a:cubicBezTo>
                  <a:cubicBezTo>
                    <a:pt x="1830337" y="2075720"/>
                    <a:pt x="1869702" y="1982623"/>
                    <a:pt x="1908780" y="1889526"/>
                  </a:cubicBezTo>
                  <a:cubicBezTo>
                    <a:pt x="1912514" y="1879755"/>
                    <a:pt x="1915962" y="1870274"/>
                    <a:pt x="1919697" y="1860506"/>
                  </a:cubicBezTo>
                  <a:cubicBezTo>
                    <a:pt x="1909642" y="1863091"/>
                    <a:pt x="1899298" y="1865676"/>
                    <a:pt x="1889241" y="1867975"/>
                  </a:cubicBezTo>
                  <a:cubicBezTo>
                    <a:pt x="1814246" y="1919122"/>
                    <a:pt x="1760513" y="2000726"/>
                    <a:pt x="1632073" y="2046124"/>
                  </a:cubicBezTo>
                  <a:cubicBezTo>
                    <a:pt x="1735801" y="1907916"/>
                    <a:pt x="1849300" y="1836080"/>
                    <a:pt x="1946708" y="1747870"/>
                  </a:cubicBezTo>
                  <a:cubicBezTo>
                    <a:pt x="1956189" y="1739250"/>
                    <a:pt x="1966605" y="1733646"/>
                    <a:pt x="1977093" y="1733107"/>
                  </a:cubicBezTo>
                  <a:close/>
                  <a:moveTo>
                    <a:pt x="623088" y="1484519"/>
                  </a:moveTo>
                  <a:cubicBezTo>
                    <a:pt x="513610" y="1487394"/>
                    <a:pt x="403850" y="1590546"/>
                    <a:pt x="414194" y="1677897"/>
                  </a:cubicBezTo>
                  <a:cubicBezTo>
                    <a:pt x="416780" y="1699088"/>
                    <a:pt x="421970" y="1718412"/>
                    <a:pt x="429688" y="1735553"/>
                  </a:cubicBezTo>
                  <a:lnTo>
                    <a:pt x="435152" y="1743496"/>
                  </a:lnTo>
                  <a:lnTo>
                    <a:pt x="460419" y="1780297"/>
                  </a:lnTo>
                  <a:cubicBezTo>
                    <a:pt x="485812" y="1805259"/>
                    <a:pt x="521083" y="1820272"/>
                    <a:pt x="565621" y="1822714"/>
                  </a:cubicBezTo>
                  <a:cubicBezTo>
                    <a:pt x="654121" y="1827601"/>
                    <a:pt x="774517" y="1718700"/>
                    <a:pt x="768770" y="1634511"/>
                  </a:cubicBezTo>
                  <a:cubicBezTo>
                    <a:pt x="765609" y="1587674"/>
                    <a:pt x="749661" y="1551542"/>
                    <a:pt x="724267" y="1526435"/>
                  </a:cubicBezTo>
                  <a:lnTo>
                    <a:pt x="724243" y="1526420"/>
                  </a:lnTo>
                  <a:lnTo>
                    <a:pt x="724229" y="1526399"/>
                  </a:lnTo>
                  <a:cubicBezTo>
                    <a:pt x="698872" y="1501329"/>
                    <a:pt x="664033" y="1487249"/>
                    <a:pt x="623088" y="1484519"/>
                  </a:cubicBezTo>
                  <a:close/>
                  <a:moveTo>
                    <a:pt x="1632936" y="1445876"/>
                  </a:moveTo>
                  <a:cubicBezTo>
                    <a:pt x="1523458" y="1448751"/>
                    <a:pt x="1413698" y="1551903"/>
                    <a:pt x="1424042" y="1639254"/>
                  </a:cubicBezTo>
                  <a:cubicBezTo>
                    <a:pt x="1426628" y="1660445"/>
                    <a:pt x="1431818" y="1679769"/>
                    <a:pt x="1439536" y="1696910"/>
                  </a:cubicBezTo>
                  <a:lnTo>
                    <a:pt x="1445000" y="1704853"/>
                  </a:lnTo>
                  <a:lnTo>
                    <a:pt x="1470267" y="1741654"/>
                  </a:lnTo>
                  <a:cubicBezTo>
                    <a:pt x="1495660" y="1766616"/>
                    <a:pt x="1530931" y="1781629"/>
                    <a:pt x="1575469" y="1784071"/>
                  </a:cubicBezTo>
                  <a:cubicBezTo>
                    <a:pt x="1663969" y="1788958"/>
                    <a:pt x="1784365" y="1680057"/>
                    <a:pt x="1778618" y="1595868"/>
                  </a:cubicBezTo>
                  <a:cubicBezTo>
                    <a:pt x="1775457" y="1549031"/>
                    <a:pt x="1759509" y="1512899"/>
                    <a:pt x="1734115" y="1487792"/>
                  </a:cubicBezTo>
                  <a:lnTo>
                    <a:pt x="1734091" y="1487777"/>
                  </a:lnTo>
                  <a:lnTo>
                    <a:pt x="1734077" y="1487756"/>
                  </a:lnTo>
                  <a:cubicBezTo>
                    <a:pt x="1708720" y="1462686"/>
                    <a:pt x="1673881" y="1448606"/>
                    <a:pt x="1632936" y="1445876"/>
                  </a:cubicBezTo>
                  <a:close/>
                  <a:moveTo>
                    <a:pt x="603550" y="1430501"/>
                  </a:moveTo>
                  <a:cubicBezTo>
                    <a:pt x="719921" y="1427339"/>
                    <a:pt x="815030" y="1516128"/>
                    <a:pt x="818479" y="1631063"/>
                  </a:cubicBezTo>
                  <a:cubicBezTo>
                    <a:pt x="822213" y="1755479"/>
                    <a:pt x="700382" y="1875297"/>
                    <a:pt x="570505" y="1875297"/>
                  </a:cubicBezTo>
                  <a:cubicBezTo>
                    <a:pt x="459018" y="1875297"/>
                    <a:pt x="360174" y="1776740"/>
                    <a:pt x="361037" y="1666403"/>
                  </a:cubicBezTo>
                  <a:cubicBezTo>
                    <a:pt x="361900" y="1548020"/>
                    <a:pt x="479420" y="1433662"/>
                    <a:pt x="603550" y="1430501"/>
                  </a:cubicBezTo>
                  <a:close/>
                  <a:moveTo>
                    <a:pt x="1613398" y="1391858"/>
                  </a:moveTo>
                  <a:cubicBezTo>
                    <a:pt x="1729769" y="1388696"/>
                    <a:pt x="1824878" y="1477485"/>
                    <a:pt x="1828327" y="1592420"/>
                  </a:cubicBezTo>
                  <a:cubicBezTo>
                    <a:pt x="1832061" y="1716836"/>
                    <a:pt x="1710230" y="1836654"/>
                    <a:pt x="1580353" y="1836654"/>
                  </a:cubicBezTo>
                  <a:cubicBezTo>
                    <a:pt x="1468866" y="1836654"/>
                    <a:pt x="1370022" y="1738097"/>
                    <a:pt x="1370885" y="1627760"/>
                  </a:cubicBezTo>
                  <a:cubicBezTo>
                    <a:pt x="1371748" y="1509377"/>
                    <a:pt x="1489268" y="1395019"/>
                    <a:pt x="1613398" y="1391858"/>
                  </a:cubicBezTo>
                  <a:close/>
                  <a:moveTo>
                    <a:pt x="1341000" y="1076937"/>
                  </a:moveTo>
                  <a:cubicBezTo>
                    <a:pt x="1458809" y="1076074"/>
                    <a:pt x="1528056" y="1140151"/>
                    <a:pt x="1564548" y="1279222"/>
                  </a:cubicBezTo>
                  <a:cubicBezTo>
                    <a:pt x="1484094" y="1231523"/>
                    <a:pt x="1465418" y="1151645"/>
                    <a:pt x="1393010" y="1134118"/>
                  </a:cubicBezTo>
                  <a:cubicBezTo>
                    <a:pt x="1313415" y="1114866"/>
                    <a:pt x="1251927" y="1143313"/>
                    <a:pt x="1200207" y="1197042"/>
                  </a:cubicBezTo>
                  <a:cubicBezTo>
                    <a:pt x="1119466" y="1281520"/>
                    <a:pt x="1137566" y="1356514"/>
                    <a:pt x="1258536" y="1503917"/>
                  </a:cubicBezTo>
                  <a:cubicBezTo>
                    <a:pt x="1137566" y="1467428"/>
                    <a:pt x="1074352" y="1385535"/>
                    <a:pt x="1102226" y="1262844"/>
                  </a:cubicBezTo>
                  <a:cubicBezTo>
                    <a:pt x="1129234" y="1143886"/>
                    <a:pt x="1216871" y="1077800"/>
                    <a:pt x="1341000" y="1076937"/>
                  </a:cubicBezTo>
                  <a:close/>
                  <a:moveTo>
                    <a:pt x="346529" y="992174"/>
                  </a:moveTo>
                  <a:cubicBezTo>
                    <a:pt x="357446" y="999070"/>
                    <a:pt x="368077" y="1005680"/>
                    <a:pt x="378997" y="1012576"/>
                  </a:cubicBezTo>
                  <a:cubicBezTo>
                    <a:pt x="333023" y="1095615"/>
                    <a:pt x="183322" y="1153656"/>
                    <a:pt x="331298" y="1276063"/>
                  </a:cubicBezTo>
                  <a:cubicBezTo>
                    <a:pt x="447095" y="1371745"/>
                    <a:pt x="464335" y="1197907"/>
                    <a:pt x="577544" y="1238421"/>
                  </a:cubicBezTo>
                  <a:cubicBezTo>
                    <a:pt x="453704" y="1345023"/>
                    <a:pt x="343367" y="1440132"/>
                    <a:pt x="201135" y="1562536"/>
                  </a:cubicBezTo>
                  <a:cubicBezTo>
                    <a:pt x="218089" y="1430075"/>
                    <a:pt x="406005" y="1399616"/>
                    <a:pt x="267797" y="1259109"/>
                  </a:cubicBezTo>
                  <a:cubicBezTo>
                    <a:pt x="139071" y="1128370"/>
                    <a:pt x="114648" y="1340999"/>
                    <a:pt x="0" y="1288419"/>
                  </a:cubicBezTo>
                  <a:cubicBezTo>
                    <a:pt x="122980" y="1183252"/>
                    <a:pt x="234753" y="1087856"/>
                    <a:pt x="346529" y="992174"/>
                  </a:cubicBezTo>
                  <a:close/>
                  <a:moveTo>
                    <a:pt x="1157391" y="760867"/>
                  </a:moveTo>
                  <a:cubicBezTo>
                    <a:pt x="1169171" y="774373"/>
                    <a:pt x="1181240" y="787878"/>
                    <a:pt x="1193310" y="801381"/>
                  </a:cubicBezTo>
                  <a:cubicBezTo>
                    <a:pt x="1126359" y="858848"/>
                    <a:pt x="1063145" y="922063"/>
                    <a:pt x="991312" y="972347"/>
                  </a:cubicBezTo>
                  <a:cubicBezTo>
                    <a:pt x="907121" y="1031251"/>
                    <a:pt x="883847" y="1085270"/>
                    <a:pt x="975508" y="1155094"/>
                  </a:cubicBezTo>
                  <a:cubicBezTo>
                    <a:pt x="990736" y="1166874"/>
                    <a:pt x="1000217" y="1183828"/>
                    <a:pt x="989587" y="1204516"/>
                  </a:cubicBezTo>
                  <a:cubicBezTo>
                    <a:pt x="812015" y="1113144"/>
                    <a:pt x="803683" y="1063433"/>
                    <a:pt x="945912" y="940452"/>
                  </a:cubicBezTo>
                  <a:cubicBezTo>
                    <a:pt x="1015735" y="879823"/>
                    <a:pt x="1086994" y="820633"/>
                    <a:pt x="1157391" y="760867"/>
                  </a:cubicBezTo>
                  <a:close/>
                  <a:moveTo>
                    <a:pt x="923931" y="512730"/>
                  </a:moveTo>
                  <a:cubicBezTo>
                    <a:pt x="975834" y="504160"/>
                    <a:pt x="1007801" y="554378"/>
                    <a:pt x="1049644" y="673623"/>
                  </a:cubicBezTo>
                  <a:cubicBezTo>
                    <a:pt x="975799" y="686266"/>
                    <a:pt x="970339" y="509839"/>
                    <a:pt x="861724" y="610409"/>
                  </a:cubicBezTo>
                  <a:cubicBezTo>
                    <a:pt x="766042" y="698909"/>
                    <a:pt x="926377" y="718734"/>
                    <a:pt x="895345" y="794015"/>
                  </a:cubicBezTo>
                  <a:cubicBezTo>
                    <a:pt x="828683" y="809246"/>
                    <a:pt x="803684" y="635694"/>
                    <a:pt x="708288" y="743733"/>
                  </a:cubicBezTo>
                  <a:cubicBezTo>
                    <a:pt x="620652" y="843150"/>
                    <a:pt x="778398" y="859528"/>
                    <a:pt x="761731" y="930787"/>
                  </a:cubicBezTo>
                  <a:cubicBezTo>
                    <a:pt x="589043" y="866427"/>
                    <a:pt x="571516" y="787408"/>
                    <a:pt x="705413" y="673909"/>
                  </a:cubicBezTo>
                  <a:cubicBezTo>
                    <a:pt x="738171" y="646325"/>
                    <a:pt x="770066" y="617591"/>
                    <a:pt x="802535" y="589434"/>
                  </a:cubicBezTo>
                  <a:cubicBezTo>
                    <a:pt x="854470" y="544177"/>
                    <a:pt x="892789" y="517872"/>
                    <a:pt x="923931" y="512730"/>
                  </a:cubicBezTo>
                  <a:close/>
                  <a:moveTo>
                    <a:pt x="501691" y="0"/>
                  </a:moveTo>
                  <a:cubicBezTo>
                    <a:pt x="492496" y="117806"/>
                    <a:pt x="395951" y="194526"/>
                    <a:pt x="345093" y="325838"/>
                  </a:cubicBezTo>
                  <a:cubicBezTo>
                    <a:pt x="453132" y="278715"/>
                    <a:pt x="538183" y="242225"/>
                    <a:pt x="622372" y="204007"/>
                  </a:cubicBezTo>
                  <a:cubicBezTo>
                    <a:pt x="646508" y="193090"/>
                    <a:pt x="671217" y="187919"/>
                    <a:pt x="684150" y="212342"/>
                  </a:cubicBezTo>
                  <a:cubicBezTo>
                    <a:pt x="690470" y="224122"/>
                    <a:pt x="681275" y="248545"/>
                    <a:pt x="672367" y="263200"/>
                  </a:cubicBezTo>
                  <a:cubicBezTo>
                    <a:pt x="630417" y="332161"/>
                    <a:pt x="586166" y="399972"/>
                    <a:pt x="542491" y="468070"/>
                  </a:cubicBezTo>
                  <a:cubicBezTo>
                    <a:pt x="538756" y="479563"/>
                    <a:pt x="535022" y="490770"/>
                    <a:pt x="531287" y="502264"/>
                  </a:cubicBezTo>
                  <a:cubicBezTo>
                    <a:pt x="543640" y="500828"/>
                    <a:pt x="555710" y="499679"/>
                    <a:pt x="567490" y="498529"/>
                  </a:cubicBezTo>
                  <a:cubicBezTo>
                    <a:pt x="663172" y="471518"/>
                    <a:pt x="743626" y="397673"/>
                    <a:pt x="844768" y="387043"/>
                  </a:cubicBezTo>
                  <a:cubicBezTo>
                    <a:pt x="850228" y="399972"/>
                    <a:pt x="855688" y="412615"/>
                    <a:pt x="860859" y="425544"/>
                  </a:cubicBezTo>
                  <a:cubicBezTo>
                    <a:pt x="738169" y="482149"/>
                    <a:pt x="615476" y="538757"/>
                    <a:pt x="492496" y="595075"/>
                  </a:cubicBezTo>
                  <a:cubicBezTo>
                    <a:pt x="470082" y="605129"/>
                    <a:pt x="445946" y="610303"/>
                    <a:pt x="427556" y="588178"/>
                  </a:cubicBezTo>
                  <a:cubicBezTo>
                    <a:pt x="408018" y="564615"/>
                    <a:pt x="424971" y="544214"/>
                    <a:pt x="437327" y="524388"/>
                  </a:cubicBezTo>
                  <a:cubicBezTo>
                    <a:pt x="479567" y="456863"/>
                    <a:pt x="522092" y="389628"/>
                    <a:pt x="575535" y="304000"/>
                  </a:cubicBezTo>
                  <a:cubicBezTo>
                    <a:pt x="466924" y="312049"/>
                    <a:pt x="399686" y="371525"/>
                    <a:pt x="320957" y="397387"/>
                  </a:cubicBezTo>
                  <a:cubicBezTo>
                    <a:pt x="298257" y="404856"/>
                    <a:pt x="277282" y="416926"/>
                    <a:pt x="257167" y="393363"/>
                  </a:cubicBezTo>
                  <a:cubicBezTo>
                    <a:pt x="237628" y="370089"/>
                    <a:pt x="248835" y="349977"/>
                    <a:pt x="262341" y="329575"/>
                  </a:cubicBezTo>
                  <a:cubicBezTo>
                    <a:pt x="336185" y="216363"/>
                    <a:pt x="409457" y="103154"/>
                    <a:pt x="501691" y="0"/>
                  </a:cubicBezTo>
                  <a:close/>
                </a:path>
              </a:pathLst>
            </a:custGeom>
            <a:solidFill>
              <a:schemeClr val="accent5"/>
            </a:solidFill>
            <a:ln w="9525" cap="flat">
              <a:noFill/>
              <a:prstDash val="solid"/>
              <a:miter/>
            </a:ln>
          </p:spPr>
          <p:txBody>
            <a:bodyPr wrap="square" rtlCol="0" anchor="ctr">
              <a:noAutofit/>
            </a:bodyPr>
            <a:lstStyle/>
            <a:p>
              <a:endParaRPr lang="en-US"/>
            </a:p>
          </p:txBody>
        </p:sp>
      </p:grpSp>
      <p:pic>
        <p:nvPicPr>
          <p:cNvPr id="9218" name="Picture 2" descr="image">
            <a:extLst>
              <a:ext uri="{FF2B5EF4-FFF2-40B4-BE49-F238E27FC236}">
                <a16:creationId xmlns:a16="http://schemas.microsoft.com/office/drawing/2014/main" id="{71AB07C4-111C-4623-9931-94A707F3F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7676" y="1248126"/>
            <a:ext cx="6708250" cy="4451268"/>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1C825473-341D-4389-A1DE-7DC0CDB209C6}"/>
              </a:ext>
            </a:extLst>
          </p:cNvPr>
          <p:cNvSpPr txBox="1"/>
          <p:nvPr/>
        </p:nvSpPr>
        <p:spPr>
          <a:xfrm>
            <a:off x="255961" y="5133791"/>
            <a:ext cx="6097712" cy="1477328"/>
          </a:xfrm>
          <a:prstGeom prst="rect">
            <a:avLst/>
          </a:prstGeom>
          <a:noFill/>
        </p:spPr>
        <p:txBody>
          <a:bodyPr wrap="square">
            <a:spAutoFit/>
          </a:bodyPr>
          <a:lstStyle/>
          <a:p>
            <a:pPr algn="l">
              <a:buFont typeface="Arial" panose="020B0604020202020204" pitchFamily="34" charset="0"/>
              <a:buChar char="•"/>
            </a:pPr>
            <a:r>
              <a:rPr lang="en-US" b="1" i="0" dirty="0">
                <a:solidFill>
                  <a:srgbClr val="24292F"/>
                </a:solidFill>
                <a:effectLst/>
                <a:latin typeface="-apple-system"/>
              </a:rPr>
              <a:t>The Gross Building Area (GBA)  (37%)</a:t>
            </a:r>
          </a:p>
          <a:p>
            <a:pPr algn="l">
              <a:buFont typeface="Arial" panose="020B0604020202020204" pitchFamily="34" charset="0"/>
              <a:buChar char="•"/>
            </a:pPr>
            <a:r>
              <a:rPr lang="en-US" b="1" i="0" dirty="0">
                <a:solidFill>
                  <a:srgbClr val="24292F"/>
                </a:solidFill>
                <a:effectLst/>
                <a:latin typeface="-apple-system"/>
              </a:rPr>
              <a:t>The number of rooms (13%)</a:t>
            </a:r>
          </a:p>
          <a:p>
            <a:pPr algn="l">
              <a:buFont typeface="Arial" panose="020B0604020202020204" pitchFamily="34" charset="0"/>
              <a:buChar char="•"/>
            </a:pPr>
            <a:r>
              <a:rPr lang="en-US" b="1" i="0" dirty="0">
                <a:solidFill>
                  <a:srgbClr val="24292F"/>
                </a:solidFill>
                <a:effectLst/>
                <a:latin typeface="-apple-system"/>
              </a:rPr>
              <a:t>The roof type (8,6%)</a:t>
            </a:r>
          </a:p>
          <a:p>
            <a:pPr algn="l">
              <a:buFont typeface="Arial" panose="020B0604020202020204" pitchFamily="34" charset="0"/>
              <a:buChar char="•"/>
            </a:pPr>
            <a:r>
              <a:rPr lang="en-US" b="1" i="0" dirty="0">
                <a:solidFill>
                  <a:srgbClr val="24292F"/>
                </a:solidFill>
                <a:effectLst/>
                <a:latin typeface="-apple-system"/>
              </a:rPr>
              <a:t>Structure type (8,2%)</a:t>
            </a:r>
          </a:p>
          <a:p>
            <a:pPr algn="l">
              <a:buFont typeface="Arial" panose="020B0604020202020204" pitchFamily="34" charset="0"/>
              <a:buChar char="•"/>
            </a:pPr>
            <a:r>
              <a:rPr lang="en-US" b="1" i="0" dirty="0">
                <a:solidFill>
                  <a:srgbClr val="24292F"/>
                </a:solidFill>
                <a:effectLst/>
                <a:latin typeface="-apple-system"/>
              </a:rPr>
              <a:t>External wall type (7,2%)</a:t>
            </a:r>
          </a:p>
        </p:txBody>
      </p:sp>
    </p:spTree>
    <p:extLst>
      <p:ext uri="{BB962C8B-B14F-4D97-AF65-F5344CB8AC3E}">
        <p14:creationId xmlns:p14="http://schemas.microsoft.com/office/powerpoint/2010/main" val="3423133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3.a Linear Regression Model OLS</a:t>
            </a:r>
          </a:p>
        </p:txBody>
      </p:sp>
      <p:pic>
        <p:nvPicPr>
          <p:cNvPr id="10242" name="Picture 2" descr="image">
            <a:extLst>
              <a:ext uri="{FF2B5EF4-FFF2-40B4-BE49-F238E27FC236}">
                <a16:creationId xmlns:a16="http://schemas.microsoft.com/office/drawing/2014/main" id="{49ADBC01-8AC6-4A2F-81E2-47A6E2E7D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64" y="1203533"/>
            <a:ext cx="7221488" cy="380438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27EBC966-299C-4378-BB54-CD3256BA0718}"/>
              </a:ext>
            </a:extLst>
          </p:cNvPr>
          <p:cNvSpPr txBox="1"/>
          <p:nvPr/>
        </p:nvSpPr>
        <p:spPr>
          <a:xfrm>
            <a:off x="96636" y="812753"/>
            <a:ext cx="4908501" cy="5755422"/>
          </a:xfrm>
          <a:prstGeom prst="rect">
            <a:avLst/>
          </a:prstGeom>
          <a:noFill/>
        </p:spPr>
        <p:txBody>
          <a:bodyPr wrap="square">
            <a:spAutoFit/>
          </a:bodyPr>
          <a:lstStyle/>
          <a:p>
            <a:pPr algn="l"/>
            <a:endParaRPr lang="en-US" sz="1600" b="0" i="0" dirty="0">
              <a:solidFill>
                <a:srgbClr val="24292F"/>
              </a:solidFill>
              <a:effectLst/>
              <a:latin typeface="-apple-system"/>
            </a:endParaRPr>
          </a:p>
          <a:p>
            <a:pPr algn="l"/>
            <a:r>
              <a:rPr lang="en-US" sz="1600" b="1" dirty="0">
                <a:solidFill>
                  <a:srgbClr val="24292F"/>
                </a:solidFill>
                <a:latin typeface="-apple-system"/>
              </a:rPr>
              <a:t>Ordinary Least Square: </a:t>
            </a:r>
            <a:r>
              <a:rPr lang="en-US" sz="1600" b="0" i="0" dirty="0">
                <a:solidFill>
                  <a:srgbClr val="24292F"/>
                </a:solidFill>
                <a:effectLst/>
                <a:latin typeface="-apple-system"/>
              </a:rPr>
              <a:t>statistical method of analysis that estimates the relationship between one or more independent variables and a dependent variable; the method estimates the relationship by minimizing the sum of the squares in the difference between the observed and predicted values of the dependent variable configured as a straight line</a:t>
            </a:r>
          </a:p>
          <a:p>
            <a:pPr algn="l"/>
            <a:endParaRPr lang="en-US" sz="1600" dirty="0">
              <a:solidFill>
                <a:srgbClr val="24292F"/>
              </a:solidFill>
              <a:latin typeface="-apple-system"/>
            </a:endParaRPr>
          </a:p>
          <a:p>
            <a:pPr algn="l">
              <a:buFont typeface="Arial" panose="020B0604020202020204" pitchFamily="34" charset="0"/>
              <a:buChar char="•"/>
            </a:pPr>
            <a:r>
              <a:rPr lang="en-US" sz="1600" b="1" i="0" dirty="0">
                <a:solidFill>
                  <a:srgbClr val="24292F"/>
                </a:solidFill>
                <a:effectLst/>
                <a:latin typeface="-apple-system"/>
              </a:rPr>
              <a:t>R-squared or Coefficient of Determination (R2)</a:t>
            </a:r>
            <a:r>
              <a:rPr lang="en-US" sz="1600" b="0" i="0" dirty="0">
                <a:solidFill>
                  <a:srgbClr val="24292F"/>
                </a:solidFill>
                <a:effectLst/>
                <a:latin typeface="-apple-system"/>
              </a:rPr>
              <a:t>: This metric represents the part of the variance of the dependent variable explained by the independent variables of the model. It measures the strength of the relationship between your model and the dependent variable</a:t>
            </a:r>
          </a:p>
          <a:p>
            <a:pPr algn="l">
              <a:buFont typeface="Arial" panose="020B0604020202020204" pitchFamily="34" charset="0"/>
              <a:buChar char="•"/>
            </a:pPr>
            <a:r>
              <a:rPr lang="en-US" sz="1600" b="1" i="0" dirty="0">
                <a:solidFill>
                  <a:srgbClr val="24292F"/>
                </a:solidFill>
                <a:effectLst/>
                <a:latin typeface="-apple-system"/>
              </a:rPr>
              <a:t>Mean Absolute Error (MAE)</a:t>
            </a:r>
            <a:r>
              <a:rPr lang="en-US" sz="1600" b="0" i="0" dirty="0">
                <a:solidFill>
                  <a:srgbClr val="24292F"/>
                </a:solidFill>
                <a:effectLst/>
                <a:latin typeface="-apple-system"/>
              </a:rPr>
              <a:t>: This metric evaluates the mean of the absolute values of each prediction error on all instances of the test data-set. Prediction error is the difference between the actual value and the predicted value for that instance.</a:t>
            </a:r>
          </a:p>
          <a:p>
            <a:pPr algn="l"/>
            <a:endParaRPr lang="en-US" sz="1600" b="0" i="0" dirty="0">
              <a:solidFill>
                <a:srgbClr val="24292F"/>
              </a:solidFill>
              <a:effectLst/>
              <a:latin typeface="-apple-system"/>
            </a:endParaRPr>
          </a:p>
          <a:p>
            <a:pPr algn="l"/>
            <a:endParaRPr lang="en-US" sz="1600" dirty="0">
              <a:solidFill>
                <a:srgbClr val="24292F"/>
              </a:solidFill>
              <a:latin typeface="-apple-system"/>
            </a:endParaRPr>
          </a:p>
          <a:p>
            <a:pPr algn="l"/>
            <a:endParaRPr lang="en-US" sz="1600" b="0" i="0" dirty="0">
              <a:solidFill>
                <a:srgbClr val="24292F"/>
              </a:solidFill>
              <a:effectLst/>
              <a:latin typeface="-apple-system"/>
            </a:endParaRPr>
          </a:p>
        </p:txBody>
      </p:sp>
      <p:graphicFrame>
        <p:nvGraphicFramePr>
          <p:cNvPr id="3" name="Table 5">
            <a:extLst>
              <a:ext uri="{FF2B5EF4-FFF2-40B4-BE49-F238E27FC236}">
                <a16:creationId xmlns:a16="http://schemas.microsoft.com/office/drawing/2014/main" id="{C89C92B7-D88C-465E-8C29-2B30C0CF63C3}"/>
              </a:ext>
            </a:extLst>
          </p:cNvPr>
          <p:cNvGraphicFramePr>
            <a:graphicFrameLocks noGrp="1"/>
          </p:cNvGraphicFramePr>
          <p:nvPr>
            <p:extLst>
              <p:ext uri="{D42A27DB-BD31-4B8C-83A1-F6EECF244321}">
                <p14:modId xmlns:p14="http://schemas.microsoft.com/office/powerpoint/2010/main" val="356292481"/>
              </p:ext>
            </p:extLst>
          </p:nvPr>
        </p:nvGraphicFramePr>
        <p:xfrm>
          <a:off x="5173579" y="5147690"/>
          <a:ext cx="6233349" cy="731520"/>
        </p:xfrm>
        <a:graphic>
          <a:graphicData uri="http://schemas.openxmlformats.org/drawingml/2006/table">
            <a:tbl>
              <a:tblPr firstRow="1" bandRow="1">
                <a:tableStyleId>{5C22544A-7EE6-4342-B048-85BDC9FD1C3A}</a:tableStyleId>
              </a:tblPr>
              <a:tblGrid>
                <a:gridCol w="2077783">
                  <a:extLst>
                    <a:ext uri="{9D8B030D-6E8A-4147-A177-3AD203B41FA5}">
                      <a16:colId xmlns:a16="http://schemas.microsoft.com/office/drawing/2014/main" val="2639633451"/>
                    </a:ext>
                  </a:extLst>
                </a:gridCol>
                <a:gridCol w="2077783">
                  <a:extLst>
                    <a:ext uri="{9D8B030D-6E8A-4147-A177-3AD203B41FA5}">
                      <a16:colId xmlns:a16="http://schemas.microsoft.com/office/drawing/2014/main" val="182618200"/>
                    </a:ext>
                  </a:extLst>
                </a:gridCol>
                <a:gridCol w="2077783">
                  <a:extLst>
                    <a:ext uri="{9D8B030D-6E8A-4147-A177-3AD203B41FA5}">
                      <a16:colId xmlns:a16="http://schemas.microsoft.com/office/drawing/2014/main" val="1929090227"/>
                    </a:ext>
                  </a:extLst>
                </a:gridCol>
              </a:tblGrid>
              <a:tr h="353315">
                <a:tc>
                  <a:txBody>
                    <a:bodyPr/>
                    <a:lstStyle/>
                    <a:p>
                      <a:r>
                        <a:rPr lang="en-US" dirty="0"/>
                        <a:t>Metrics</a:t>
                      </a:r>
                    </a:p>
                  </a:txBody>
                  <a:tcPr/>
                </a:tc>
                <a:tc>
                  <a:txBody>
                    <a:bodyPr/>
                    <a:lstStyle/>
                    <a:p>
                      <a:r>
                        <a:rPr lang="en-US" dirty="0"/>
                        <a:t>R2</a:t>
                      </a:r>
                    </a:p>
                  </a:txBody>
                  <a:tcPr/>
                </a:tc>
                <a:tc>
                  <a:txBody>
                    <a:bodyPr/>
                    <a:lstStyle/>
                    <a:p>
                      <a:r>
                        <a:rPr lang="en-US" dirty="0"/>
                        <a:t>MAE</a:t>
                      </a:r>
                    </a:p>
                  </a:txBody>
                  <a:tcPr/>
                </a:tc>
                <a:extLst>
                  <a:ext uri="{0D108BD9-81ED-4DB2-BD59-A6C34878D82A}">
                    <a16:rowId xmlns:a16="http://schemas.microsoft.com/office/drawing/2014/main" val="1995653711"/>
                  </a:ext>
                </a:extLst>
              </a:tr>
              <a:tr h="358222">
                <a:tc>
                  <a:txBody>
                    <a:bodyPr/>
                    <a:lstStyle/>
                    <a:p>
                      <a:r>
                        <a:rPr lang="en-US" dirty="0"/>
                        <a:t>Results</a:t>
                      </a:r>
                    </a:p>
                  </a:txBody>
                  <a:tcPr/>
                </a:tc>
                <a:tc>
                  <a:txBody>
                    <a:bodyPr/>
                    <a:lstStyle/>
                    <a:p>
                      <a:r>
                        <a:rPr lang="en-US" dirty="0"/>
                        <a:t>0.288</a:t>
                      </a:r>
                    </a:p>
                  </a:txBody>
                  <a:tcPr/>
                </a:tc>
                <a:tc>
                  <a:txBody>
                    <a:bodyPr/>
                    <a:lstStyle/>
                    <a:p>
                      <a:r>
                        <a:rPr lang="en-US" dirty="0"/>
                        <a:t>596.87</a:t>
                      </a:r>
                    </a:p>
                  </a:txBody>
                  <a:tcPr/>
                </a:tc>
                <a:extLst>
                  <a:ext uri="{0D108BD9-81ED-4DB2-BD59-A6C34878D82A}">
                    <a16:rowId xmlns:a16="http://schemas.microsoft.com/office/drawing/2014/main" val="2962786327"/>
                  </a:ext>
                </a:extLst>
              </a:tr>
            </a:tbl>
          </a:graphicData>
        </a:graphic>
      </p:graphicFrame>
      <p:sp>
        <p:nvSpPr>
          <p:cNvPr id="6" name="TextBox 5">
            <a:extLst>
              <a:ext uri="{FF2B5EF4-FFF2-40B4-BE49-F238E27FC236}">
                <a16:creationId xmlns:a16="http://schemas.microsoft.com/office/drawing/2014/main" id="{9B89119F-E074-4015-BB2A-CF628E447564}"/>
              </a:ext>
            </a:extLst>
          </p:cNvPr>
          <p:cNvSpPr txBox="1"/>
          <p:nvPr/>
        </p:nvSpPr>
        <p:spPr>
          <a:xfrm>
            <a:off x="5173579" y="6149159"/>
            <a:ext cx="5414211" cy="369332"/>
          </a:xfrm>
          <a:prstGeom prst="rect">
            <a:avLst/>
          </a:prstGeom>
          <a:noFill/>
        </p:spPr>
        <p:txBody>
          <a:bodyPr wrap="square" rtlCol="0">
            <a:spAutoFit/>
          </a:bodyPr>
          <a:lstStyle/>
          <a:p>
            <a:r>
              <a:rPr lang="en-US" b="1" dirty="0"/>
              <a:t>Conclusion</a:t>
            </a:r>
            <a:r>
              <a:rPr lang="en-US" dirty="0"/>
              <a:t>: the model is not performing very well</a:t>
            </a:r>
          </a:p>
        </p:txBody>
      </p:sp>
    </p:spTree>
    <p:extLst>
      <p:ext uri="{BB962C8B-B14F-4D97-AF65-F5344CB8AC3E}">
        <p14:creationId xmlns:p14="http://schemas.microsoft.com/office/powerpoint/2010/main" val="446477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3.b Other Linear Regression Models</a:t>
            </a:r>
          </a:p>
        </p:txBody>
      </p:sp>
      <p:sp>
        <p:nvSpPr>
          <p:cNvPr id="27" name="TextBox 26">
            <a:extLst>
              <a:ext uri="{FF2B5EF4-FFF2-40B4-BE49-F238E27FC236}">
                <a16:creationId xmlns:a16="http://schemas.microsoft.com/office/drawing/2014/main" id="{27EBC966-299C-4378-BB54-CD3256BA0718}"/>
              </a:ext>
            </a:extLst>
          </p:cNvPr>
          <p:cNvSpPr txBox="1"/>
          <p:nvPr/>
        </p:nvSpPr>
        <p:spPr>
          <a:xfrm>
            <a:off x="188948" y="1378622"/>
            <a:ext cx="10964326" cy="4770537"/>
          </a:xfrm>
          <a:prstGeom prst="rect">
            <a:avLst/>
          </a:prstGeom>
          <a:noFill/>
        </p:spPr>
        <p:txBody>
          <a:bodyPr wrap="square">
            <a:spAutoFit/>
          </a:bodyPr>
          <a:lstStyle/>
          <a:p>
            <a:pPr marL="285750" indent="-285750" algn="l">
              <a:buFontTx/>
              <a:buChar char="-"/>
            </a:pPr>
            <a:r>
              <a:rPr lang="en-US" sz="1600" b="1" i="0" dirty="0">
                <a:solidFill>
                  <a:srgbClr val="24292F"/>
                </a:solidFill>
                <a:effectLst/>
                <a:latin typeface="-apple-system"/>
              </a:rPr>
              <a:t>Ridge</a:t>
            </a:r>
            <a:r>
              <a:rPr lang="en-US" sz="1600" b="0" i="0" dirty="0">
                <a:solidFill>
                  <a:srgbClr val="24292F"/>
                </a:solidFill>
                <a:effectLst/>
                <a:latin typeface="-apple-system"/>
              </a:rPr>
              <a:t>: Ridge regression is a method of estimating the coefficients of multiple-regression models in scenarios where linearly independent variables are highly correlate</a:t>
            </a:r>
            <a:endParaRPr lang="en-US" sz="1600" dirty="0">
              <a:solidFill>
                <a:srgbClr val="24292F"/>
              </a:solidFill>
              <a:latin typeface="-apple-system"/>
            </a:endParaRPr>
          </a:p>
          <a:p>
            <a:pPr algn="l"/>
            <a:endParaRPr lang="en-US" sz="1600" b="0" i="0" dirty="0">
              <a:solidFill>
                <a:srgbClr val="24292F"/>
              </a:solidFill>
              <a:effectLst/>
              <a:latin typeface="-apple-system"/>
            </a:endParaRPr>
          </a:p>
          <a:p>
            <a:pPr algn="l"/>
            <a:endParaRPr lang="en-US" sz="1600" b="0" i="0" dirty="0">
              <a:solidFill>
                <a:srgbClr val="24292F"/>
              </a:solidFill>
              <a:effectLst/>
              <a:latin typeface="-apple-system"/>
            </a:endParaRPr>
          </a:p>
          <a:p>
            <a:pPr marL="285750" indent="-285750" algn="l">
              <a:buFontTx/>
              <a:buChar char="-"/>
            </a:pPr>
            <a:r>
              <a:rPr lang="en-US" sz="1600" b="1" i="0" dirty="0">
                <a:solidFill>
                  <a:srgbClr val="24292F"/>
                </a:solidFill>
                <a:effectLst/>
                <a:latin typeface="-apple-system"/>
              </a:rPr>
              <a:t>Lasso</a:t>
            </a:r>
            <a:r>
              <a:rPr lang="en-US" sz="1600" b="0" i="0" dirty="0">
                <a:solidFill>
                  <a:srgbClr val="24292F"/>
                </a:solidFill>
                <a:effectLst/>
                <a:latin typeface="-apple-system"/>
              </a:rPr>
              <a:t>: Lasso regression is a type of linear regression that uses shrinkage. Shrinkage is where data values are shrunk towards a central point, like the mean. The lasso procedure encourages simple, sparse models (i.e. models with fewer parameters)</a:t>
            </a:r>
          </a:p>
          <a:p>
            <a:pPr marL="285750" indent="-285750" algn="l">
              <a:buFontTx/>
              <a:buChar char="-"/>
            </a:pPr>
            <a:endParaRPr lang="en-US" sz="1600" dirty="0">
              <a:solidFill>
                <a:srgbClr val="24292F"/>
              </a:solidFill>
              <a:latin typeface="-apple-system"/>
            </a:endParaRPr>
          </a:p>
          <a:p>
            <a:pPr marL="285750" indent="-285750" algn="l">
              <a:buFontTx/>
              <a:buChar char="-"/>
            </a:pPr>
            <a:endParaRPr lang="en-US" sz="1600" b="0" i="0" dirty="0">
              <a:solidFill>
                <a:srgbClr val="24292F"/>
              </a:solidFill>
              <a:effectLst/>
              <a:latin typeface="-apple-system"/>
            </a:endParaRPr>
          </a:p>
          <a:p>
            <a:pPr marL="285750" indent="-285750" algn="l">
              <a:buFontTx/>
              <a:buChar char="-"/>
            </a:pPr>
            <a:endParaRPr lang="en-US" sz="1600" dirty="0">
              <a:solidFill>
                <a:srgbClr val="24292F"/>
              </a:solidFill>
              <a:latin typeface="-apple-system"/>
            </a:endParaRPr>
          </a:p>
          <a:p>
            <a:pPr marL="285750" indent="-285750" algn="l">
              <a:buFontTx/>
              <a:buChar char="-"/>
            </a:pPr>
            <a:endParaRPr lang="en-US" sz="1600" b="0" i="0" dirty="0">
              <a:solidFill>
                <a:srgbClr val="24292F"/>
              </a:solidFill>
              <a:effectLst/>
              <a:latin typeface="-apple-system"/>
            </a:endParaRPr>
          </a:p>
          <a:p>
            <a:pPr marL="285750" indent="-285750" algn="l">
              <a:buFontTx/>
              <a:buChar char="-"/>
            </a:pPr>
            <a:endParaRPr lang="en-US" sz="1600" dirty="0">
              <a:solidFill>
                <a:srgbClr val="24292F"/>
              </a:solidFill>
              <a:latin typeface="-apple-system"/>
            </a:endParaRPr>
          </a:p>
          <a:p>
            <a:pPr marL="285750" indent="-285750" algn="l">
              <a:buFontTx/>
              <a:buChar char="-"/>
            </a:pPr>
            <a:endParaRPr lang="en-US" sz="1600" b="0" i="0" dirty="0">
              <a:solidFill>
                <a:srgbClr val="24292F"/>
              </a:solidFill>
              <a:effectLst/>
              <a:latin typeface="-apple-system"/>
            </a:endParaRPr>
          </a:p>
          <a:p>
            <a:pPr algn="l"/>
            <a:r>
              <a:rPr lang="en-US" sz="1600" dirty="0">
                <a:solidFill>
                  <a:srgbClr val="24292F"/>
                </a:solidFill>
                <a:latin typeface="-apple-system"/>
              </a:rPr>
              <a:t>-     </a:t>
            </a:r>
            <a:r>
              <a:rPr lang="en-US" sz="1600" b="1" i="0" dirty="0">
                <a:solidFill>
                  <a:srgbClr val="24292F"/>
                </a:solidFill>
                <a:effectLst/>
                <a:latin typeface="-apple-system"/>
              </a:rPr>
              <a:t>Bayesian</a:t>
            </a:r>
            <a:r>
              <a:rPr lang="en-US" sz="1600" b="0" i="0" dirty="0">
                <a:solidFill>
                  <a:srgbClr val="24292F"/>
                </a:solidFill>
                <a:effectLst/>
                <a:latin typeface="-apple-system"/>
              </a:rPr>
              <a:t>: Bayesian regression is an approach to linear regression in which the statistical</a:t>
            </a:r>
          </a:p>
          <a:p>
            <a:pPr algn="l"/>
            <a:r>
              <a:rPr lang="en-US" sz="1600" b="0" i="0" dirty="0">
                <a:solidFill>
                  <a:srgbClr val="24292F"/>
                </a:solidFill>
                <a:effectLst/>
                <a:latin typeface="-apple-system"/>
              </a:rPr>
              <a:t>analysis is undertaken within the context of Bayesian inference. When the regression model has errors that have a normal distribution, and if a particular form of prior distribution is assumed, explicit results are available for the posterior probability distributions of the model's parameters</a:t>
            </a:r>
          </a:p>
          <a:p>
            <a:pPr algn="l"/>
            <a:endParaRPr lang="en-US" sz="1600" b="0" i="0" dirty="0">
              <a:solidFill>
                <a:srgbClr val="24292F"/>
              </a:solidFill>
              <a:effectLst/>
              <a:latin typeface="-apple-system"/>
            </a:endParaRPr>
          </a:p>
          <a:p>
            <a:pPr algn="l"/>
            <a:r>
              <a:rPr lang="en-US" sz="1600" i="0" dirty="0">
                <a:solidFill>
                  <a:srgbClr val="24292F"/>
                </a:solidFill>
                <a:effectLst/>
                <a:latin typeface="-apple-system"/>
              </a:rPr>
              <a:t>-      </a:t>
            </a:r>
            <a:r>
              <a:rPr lang="en-US" sz="1600" b="1" i="0" dirty="0" err="1">
                <a:solidFill>
                  <a:srgbClr val="24292F"/>
                </a:solidFill>
                <a:effectLst/>
                <a:latin typeface="-apple-system"/>
              </a:rPr>
              <a:t>ElasticNet</a:t>
            </a:r>
            <a:r>
              <a:rPr lang="en-US" sz="1600" b="0" i="0" dirty="0">
                <a:solidFill>
                  <a:srgbClr val="24292F"/>
                </a:solidFill>
                <a:effectLst/>
                <a:latin typeface="-apple-system"/>
              </a:rPr>
              <a:t>: Elastic Net is a regularized regression method that linearly combines the L1 and L2 penalties of the lasso and ridge methods</a:t>
            </a:r>
          </a:p>
        </p:txBody>
      </p:sp>
      <p:sp>
        <p:nvSpPr>
          <p:cNvPr id="6" name="TextBox 5">
            <a:extLst>
              <a:ext uri="{FF2B5EF4-FFF2-40B4-BE49-F238E27FC236}">
                <a16:creationId xmlns:a16="http://schemas.microsoft.com/office/drawing/2014/main" id="{9B89119F-E074-4015-BB2A-CF628E447564}"/>
              </a:ext>
            </a:extLst>
          </p:cNvPr>
          <p:cNvSpPr txBox="1"/>
          <p:nvPr/>
        </p:nvSpPr>
        <p:spPr>
          <a:xfrm>
            <a:off x="2166727" y="5955630"/>
            <a:ext cx="6497053" cy="646331"/>
          </a:xfrm>
          <a:prstGeom prst="rect">
            <a:avLst/>
          </a:prstGeom>
          <a:noFill/>
        </p:spPr>
        <p:txBody>
          <a:bodyPr wrap="square" rtlCol="0">
            <a:spAutoFit/>
          </a:bodyPr>
          <a:lstStyle/>
          <a:p>
            <a:r>
              <a:rPr lang="en-US" b="1" i="0" dirty="0">
                <a:solidFill>
                  <a:srgbClr val="24292F"/>
                </a:solidFill>
                <a:effectLst/>
                <a:latin typeface="-apple-system"/>
              </a:rPr>
              <a:t>Conclusion</a:t>
            </a:r>
            <a:r>
              <a:rPr lang="en-US" b="0" i="0" dirty="0">
                <a:solidFill>
                  <a:srgbClr val="24292F"/>
                </a:solidFill>
                <a:effectLst/>
                <a:latin typeface="-apple-system"/>
              </a:rPr>
              <a:t>: the other linear regression models perform less well than OLS regression</a:t>
            </a:r>
            <a:endParaRPr lang="en-US" dirty="0"/>
          </a:p>
        </p:txBody>
      </p:sp>
      <p:graphicFrame>
        <p:nvGraphicFramePr>
          <p:cNvPr id="4" name="Table 4">
            <a:extLst>
              <a:ext uri="{FF2B5EF4-FFF2-40B4-BE49-F238E27FC236}">
                <a16:creationId xmlns:a16="http://schemas.microsoft.com/office/drawing/2014/main" id="{51268C58-2D87-4AE3-8377-F10166B020E9}"/>
              </a:ext>
            </a:extLst>
          </p:cNvPr>
          <p:cNvGraphicFramePr>
            <a:graphicFrameLocks noGrp="1"/>
          </p:cNvGraphicFramePr>
          <p:nvPr>
            <p:extLst>
              <p:ext uri="{D42A27DB-BD31-4B8C-83A1-F6EECF244321}">
                <p14:modId xmlns:p14="http://schemas.microsoft.com/office/powerpoint/2010/main" val="866947653"/>
              </p:ext>
            </p:extLst>
          </p:nvPr>
        </p:nvGraphicFramePr>
        <p:xfrm>
          <a:off x="2186553" y="3110355"/>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751717943"/>
                    </a:ext>
                  </a:extLst>
                </a:gridCol>
                <a:gridCol w="1625600">
                  <a:extLst>
                    <a:ext uri="{9D8B030D-6E8A-4147-A177-3AD203B41FA5}">
                      <a16:colId xmlns:a16="http://schemas.microsoft.com/office/drawing/2014/main" val="364363058"/>
                    </a:ext>
                  </a:extLst>
                </a:gridCol>
                <a:gridCol w="1625600">
                  <a:extLst>
                    <a:ext uri="{9D8B030D-6E8A-4147-A177-3AD203B41FA5}">
                      <a16:colId xmlns:a16="http://schemas.microsoft.com/office/drawing/2014/main" val="3941164270"/>
                    </a:ext>
                  </a:extLst>
                </a:gridCol>
                <a:gridCol w="1625600">
                  <a:extLst>
                    <a:ext uri="{9D8B030D-6E8A-4147-A177-3AD203B41FA5}">
                      <a16:colId xmlns:a16="http://schemas.microsoft.com/office/drawing/2014/main" val="2075840977"/>
                    </a:ext>
                  </a:extLst>
                </a:gridCol>
                <a:gridCol w="1625600">
                  <a:extLst>
                    <a:ext uri="{9D8B030D-6E8A-4147-A177-3AD203B41FA5}">
                      <a16:colId xmlns:a16="http://schemas.microsoft.com/office/drawing/2014/main" val="3082480882"/>
                    </a:ext>
                  </a:extLst>
                </a:gridCol>
              </a:tblGrid>
              <a:tr h="370840">
                <a:tc>
                  <a:txBody>
                    <a:bodyPr/>
                    <a:lstStyle/>
                    <a:p>
                      <a:endParaRPr lang="en-US" dirty="0"/>
                    </a:p>
                  </a:txBody>
                  <a:tcPr/>
                </a:tc>
                <a:tc>
                  <a:txBody>
                    <a:bodyPr/>
                    <a:lstStyle/>
                    <a:p>
                      <a:r>
                        <a:rPr lang="en-US" dirty="0"/>
                        <a:t>Ridge</a:t>
                      </a:r>
                    </a:p>
                  </a:txBody>
                  <a:tcPr/>
                </a:tc>
                <a:tc>
                  <a:txBody>
                    <a:bodyPr/>
                    <a:lstStyle/>
                    <a:p>
                      <a:r>
                        <a:rPr lang="en-US" dirty="0"/>
                        <a:t>Lasso</a:t>
                      </a:r>
                    </a:p>
                  </a:txBody>
                  <a:tcPr/>
                </a:tc>
                <a:tc>
                  <a:txBody>
                    <a:bodyPr/>
                    <a:lstStyle/>
                    <a:p>
                      <a:r>
                        <a:rPr lang="en-US" dirty="0"/>
                        <a:t>Bayesian</a:t>
                      </a:r>
                    </a:p>
                  </a:txBody>
                  <a:tcPr/>
                </a:tc>
                <a:tc>
                  <a:txBody>
                    <a:bodyPr/>
                    <a:lstStyle/>
                    <a:p>
                      <a:r>
                        <a:rPr lang="en-US" dirty="0"/>
                        <a:t>Elastic Net</a:t>
                      </a:r>
                    </a:p>
                  </a:txBody>
                  <a:tcPr/>
                </a:tc>
                <a:extLst>
                  <a:ext uri="{0D108BD9-81ED-4DB2-BD59-A6C34878D82A}">
                    <a16:rowId xmlns:a16="http://schemas.microsoft.com/office/drawing/2014/main" val="3402029148"/>
                  </a:ext>
                </a:extLst>
              </a:tr>
              <a:tr h="370840">
                <a:tc>
                  <a:txBody>
                    <a:bodyPr/>
                    <a:lstStyle/>
                    <a:p>
                      <a:r>
                        <a:rPr lang="en-US" dirty="0"/>
                        <a:t>R2</a:t>
                      </a:r>
                    </a:p>
                  </a:txBody>
                  <a:tcPr/>
                </a:tc>
                <a:tc>
                  <a:txBody>
                    <a:bodyPr/>
                    <a:lstStyle/>
                    <a:p>
                      <a:r>
                        <a:rPr lang="en-US" dirty="0"/>
                        <a:t>0.211</a:t>
                      </a:r>
                    </a:p>
                  </a:txBody>
                  <a:tcPr/>
                </a:tc>
                <a:tc>
                  <a:txBody>
                    <a:bodyPr/>
                    <a:lstStyle/>
                    <a:p>
                      <a:r>
                        <a:rPr lang="en-US" dirty="0"/>
                        <a:t>0.211</a:t>
                      </a:r>
                    </a:p>
                  </a:txBody>
                  <a:tcPr/>
                </a:tc>
                <a:tc>
                  <a:txBody>
                    <a:bodyPr/>
                    <a:lstStyle/>
                    <a:p>
                      <a:r>
                        <a:rPr lang="en-US" dirty="0"/>
                        <a:t>0.212</a:t>
                      </a:r>
                    </a:p>
                  </a:txBody>
                  <a:tcPr/>
                </a:tc>
                <a:tc>
                  <a:txBody>
                    <a:bodyPr/>
                    <a:lstStyle/>
                    <a:p>
                      <a:r>
                        <a:rPr lang="en-US" dirty="0"/>
                        <a:t>0.212</a:t>
                      </a:r>
                    </a:p>
                  </a:txBody>
                  <a:tcPr/>
                </a:tc>
                <a:extLst>
                  <a:ext uri="{0D108BD9-81ED-4DB2-BD59-A6C34878D82A}">
                    <a16:rowId xmlns:a16="http://schemas.microsoft.com/office/drawing/2014/main" val="3310072578"/>
                  </a:ext>
                </a:extLst>
              </a:tr>
              <a:tr h="370840">
                <a:tc>
                  <a:txBody>
                    <a:bodyPr/>
                    <a:lstStyle/>
                    <a:p>
                      <a:r>
                        <a:rPr lang="en-US" dirty="0"/>
                        <a:t>MAE</a:t>
                      </a:r>
                    </a:p>
                  </a:txBody>
                  <a:tcPr/>
                </a:tc>
                <a:tc>
                  <a:txBody>
                    <a:bodyPr/>
                    <a:lstStyle/>
                    <a:p>
                      <a:r>
                        <a:rPr lang="en-US" dirty="0"/>
                        <a:t>609.61</a:t>
                      </a:r>
                    </a:p>
                  </a:txBody>
                  <a:tcPr/>
                </a:tc>
                <a:tc>
                  <a:txBody>
                    <a:bodyPr/>
                    <a:lstStyle/>
                    <a:p>
                      <a:r>
                        <a:rPr lang="en-US" dirty="0"/>
                        <a:t>609.61</a:t>
                      </a:r>
                    </a:p>
                  </a:txBody>
                  <a:tcPr/>
                </a:tc>
                <a:tc>
                  <a:txBody>
                    <a:bodyPr/>
                    <a:lstStyle/>
                    <a:p>
                      <a:r>
                        <a:rPr lang="en-US" dirty="0"/>
                        <a:t>609.67</a:t>
                      </a:r>
                    </a:p>
                  </a:txBody>
                  <a:tcPr/>
                </a:tc>
                <a:tc>
                  <a:txBody>
                    <a:bodyPr/>
                    <a:lstStyle/>
                    <a:p>
                      <a:r>
                        <a:rPr lang="en-US" dirty="0"/>
                        <a:t>609.65</a:t>
                      </a:r>
                    </a:p>
                  </a:txBody>
                  <a:tcPr/>
                </a:tc>
                <a:extLst>
                  <a:ext uri="{0D108BD9-81ED-4DB2-BD59-A6C34878D82A}">
                    <a16:rowId xmlns:a16="http://schemas.microsoft.com/office/drawing/2014/main" val="3036701817"/>
                  </a:ext>
                </a:extLst>
              </a:tr>
            </a:tbl>
          </a:graphicData>
        </a:graphic>
      </p:graphicFrame>
    </p:spTree>
    <p:extLst>
      <p:ext uri="{BB962C8B-B14F-4D97-AF65-F5344CB8AC3E}">
        <p14:creationId xmlns:p14="http://schemas.microsoft.com/office/powerpoint/2010/main" val="4119749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4. Decision Tree Regressor</a:t>
            </a:r>
          </a:p>
        </p:txBody>
      </p:sp>
      <p:sp>
        <p:nvSpPr>
          <p:cNvPr id="27" name="TextBox 26">
            <a:extLst>
              <a:ext uri="{FF2B5EF4-FFF2-40B4-BE49-F238E27FC236}">
                <a16:creationId xmlns:a16="http://schemas.microsoft.com/office/drawing/2014/main" id="{27EBC966-299C-4378-BB54-CD3256BA0718}"/>
              </a:ext>
            </a:extLst>
          </p:cNvPr>
          <p:cNvSpPr txBox="1"/>
          <p:nvPr/>
        </p:nvSpPr>
        <p:spPr>
          <a:xfrm>
            <a:off x="96636" y="1889381"/>
            <a:ext cx="4908501" cy="2308324"/>
          </a:xfrm>
          <a:prstGeom prst="rect">
            <a:avLst/>
          </a:prstGeom>
          <a:noFill/>
        </p:spPr>
        <p:txBody>
          <a:bodyPr wrap="square">
            <a:spAutoFit/>
          </a:bodyPr>
          <a:lstStyle/>
          <a:p>
            <a:pPr algn="l"/>
            <a:endParaRPr lang="en-US" sz="1600" b="0" i="0" dirty="0">
              <a:solidFill>
                <a:srgbClr val="24292F"/>
              </a:solidFill>
              <a:effectLst/>
              <a:latin typeface="-apple-system"/>
            </a:endParaRPr>
          </a:p>
          <a:p>
            <a:pPr algn="l"/>
            <a:r>
              <a:rPr lang="en-US" sz="1600" b="1" dirty="0">
                <a:solidFill>
                  <a:srgbClr val="24292F"/>
                </a:solidFill>
                <a:latin typeface="-apple-system"/>
              </a:rPr>
              <a:t>Decision Tree: </a:t>
            </a:r>
            <a:r>
              <a:rPr lang="en-US" sz="1600" b="0" i="0" dirty="0">
                <a:solidFill>
                  <a:srgbClr val="24292F"/>
                </a:solidFill>
                <a:effectLst/>
                <a:latin typeface="-apple-system"/>
              </a:rPr>
              <a:t>The goal of using a Decision Tree is to create a training model that can use to predict the class or value of the target variable by learning simple decision rules inferred from prior data(training data)</a:t>
            </a:r>
          </a:p>
          <a:p>
            <a:pPr algn="l"/>
            <a:endParaRPr lang="en-US" sz="1600" dirty="0">
              <a:solidFill>
                <a:srgbClr val="24292F"/>
              </a:solidFill>
              <a:latin typeface="-apple-system"/>
            </a:endParaRPr>
          </a:p>
          <a:p>
            <a:pPr algn="l"/>
            <a:endParaRPr lang="en-US" sz="1600" b="0" i="0" dirty="0">
              <a:solidFill>
                <a:srgbClr val="24292F"/>
              </a:solidFill>
              <a:effectLst/>
              <a:latin typeface="-apple-system"/>
            </a:endParaRPr>
          </a:p>
          <a:p>
            <a:pPr algn="l"/>
            <a:endParaRPr lang="en-US" sz="1600" dirty="0">
              <a:solidFill>
                <a:srgbClr val="24292F"/>
              </a:solidFill>
              <a:latin typeface="-apple-system"/>
            </a:endParaRPr>
          </a:p>
          <a:p>
            <a:pPr algn="l"/>
            <a:endParaRPr lang="en-US" sz="1600" b="0" i="0" dirty="0">
              <a:solidFill>
                <a:srgbClr val="24292F"/>
              </a:solidFill>
              <a:effectLst/>
              <a:latin typeface="-apple-system"/>
            </a:endParaRPr>
          </a:p>
        </p:txBody>
      </p:sp>
      <p:graphicFrame>
        <p:nvGraphicFramePr>
          <p:cNvPr id="3" name="Table 5">
            <a:extLst>
              <a:ext uri="{FF2B5EF4-FFF2-40B4-BE49-F238E27FC236}">
                <a16:creationId xmlns:a16="http://schemas.microsoft.com/office/drawing/2014/main" id="{C89C92B7-D88C-465E-8C29-2B30C0CF63C3}"/>
              </a:ext>
            </a:extLst>
          </p:cNvPr>
          <p:cNvGraphicFramePr>
            <a:graphicFrameLocks noGrp="1"/>
          </p:cNvGraphicFramePr>
          <p:nvPr>
            <p:extLst>
              <p:ext uri="{D42A27DB-BD31-4B8C-83A1-F6EECF244321}">
                <p14:modId xmlns:p14="http://schemas.microsoft.com/office/powerpoint/2010/main" val="4051058709"/>
              </p:ext>
            </p:extLst>
          </p:nvPr>
        </p:nvGraphicFramePr>
        <p:xfrm>
          <a:off x="5173579" y="5147690"/>
          <a:ext cx="6233349" cy="731520"/>
        </p:xfrm>
        <a:graphic>
          <a:graphicData uri="http://schemas.openxmlformats.org/drawingml/2006/table">
            <a:tbl>
              <a:tblPr firstRow="1" bandRow="1">
                <a:tableStyleId>{5C22544A-7EE6-4342-B048-85BDC9FD1C3A}</a:tableStyleId>
              </a:tblPr>
              <a:tblGrid>
                <a:gridCol w="2077783">
                  <a:extLst>
                    <a:ext uri="{9D8B030D-6E8A-4147-A177-3AD203B41FA5}">
                      <a16:colId xmlns:a16="http://schemas.microsoft.com/office/drawing/2014/main" val="2639633451"/>
                    </a:ext>
                  </a:extLst>
                </a:gridCol>
                <a:gridCol w="2077783">
                  <a:extLst>
                    <a:ext uri="{9D8B030D-6E8A-4147-A177-3AD203B41FA5}">
                      <a16:colId xmlns:a16="http://schemas.microsoft.com/office/drawing/2014/main" val="182618200"/>
                    </a:ext>
                  </a:extLst>
                </a:gridCol>
                <a:gridCol w="2077783">
                  <a:extLst>
                    <a:ext uri="{9D8B030D-6E8A-4147-A177-3AD203B41FA5}">
                      <a16:colId xmlns:a16="http://schemas.microsoft.com/office/drawing/2014/main" val="1929090227"/>
                    </a:ext>
                  </a:extLst>
                </a:gridCol>
              </a:tblGrid>
              <a:tr h="353315">
                <a:tc>
                  <a:txBody>
                    <a:bodyPr/>
                    <a:lstStyle/>
                    <a:p>
                      <a:r>
                        <a:rPr lang="en-US" dirty="0"/>
                        <a:t>Metrics</a:t>
                      </a:r>
                    </a:p>
                  </a:txBody>
                  <a:tcPr/>
                </a:tc>
                <a:tc>
                  <a:txBody>
                    <a:bodyPr/>
                    <a:lstStyle/>
                    <a:p>
                      <a:r>
                        <a:rPr lang="en-US" dirty="0"/>
                        <a:t>R2</a:t>
                      </a:r>
                    </a:p>
                  </a:txBody>
                  <a:tcPr/>
                </a:tc>
                <a:tc>
                  <a:txBody>
                    <a:bodyPr/>
                    <a:lstStyle/>
                    <a:p>
                      <a:r>
                        <a:rPr lang="en-US" dirty="0"/>
                        <a:t>MAE</a:t>
                      </a:r>
                    </a:p>
                  </a:txBody>
                  <a:tcPr/>
                </a:tc>
                <a:extLst>
                  <a:ext uri="{0D108BD9-81ED-4DB2-BD59-A6C34878D82A}">
                    <a16:rowId xmlns:a16="http://schemas.microsoft.com/office/drawing/2014/main" val="1995653711"/>
                  </a:ext>
                </a:extLst>
              </a:tr>
              <a:tr h="358222">
                <a:tc>
                  <a:txBody>
                    <a:bodyPr/>
                    <a:lstStyle/>
                    <a:p>
                      <a:r>
                        <a:rPr lang="en-US" dirty="0"/>
                        <a:t>Results</a:t>
                      </a:r>
                    </a:p>
                  </a:txBody>
                  <a:tcPr/>
                </a:tc>
                <a:tc>
                  <a:txBody>
                    <a:bodyPr/>
                    <a:lstStyle/>
                    <a:p>
                      <a:r>
                        <a:rPr lang="en-US" dirty="0"/>
                        <a:t>0.209</a:t>
                      </a:r>
                    </a:p>
                  </a:txBody>
                  <a:tcPr/>
                </a:tc>
                <a:tc>
                  <a:txBody>
                    <a:bodyPr/>
                    <a:lstStyle/>
                    <a:p>
                      <a:r>
                        <a:rPr lang="en-US" dirty="0"/>
                        <a:t>601.93</a:t>
                      </a:r>
                    </a:p>
                  </a:txBody>
                  <a:tcPr/>
                </a:tc>
                <a:extLst>
                  <a:ext uri="{0D108BD9-81ED-4DB2-BD59-A6C34878D82A}">
                    <a16:rowId xmlns:a16="http://schemas.microsoft.com/office/drawing/2014/main" val="2962786327"/>
                  </a:ext>
                </a:extLst>
              </a:tr>
            </a:tbl>
          </a:graphicData>
        </a:graphic>
      </p:graphicFrame>
      <p:sp>
        <p:nvSpPr>
          <p:cNvPr id="6" name="TextBox 5">
            <a:extLst>
              <a:ext uri="{FF2B5EF4-FFF2-40B4-BE49-F238E27FC236}">
                <a16:creationId xmlns:a16="http://schemas.microsoft.com/office/drawing/2014/main" id="{9B89119F-E074-4015-BB2A-CF628E447564}"/>
              </a:ext>
            </a:extLst>
          </p:cNvPr>
          <p:cNvSpPr txBox="1"/>
          <p:nvPr/>
        </p:nvSpPr>
        <p:spPr>
          <a:xfrm>
            <a:off x="5173579" y="5978600"/>
            <a:ext cx="6388768" cy="646331"/>
          </a:xfrm>
          <a:prstGeom prst="rect">
            <a:avLst/>
          </a:prstGeom>
          <a:noFill/>
        </p:spPr>
        <p:txBody>
          <a:bodyPr wrap="square" rtlCol="0">
            <a:spAutoFit/>
          </a:bodyPr>
          <a:lstStyle/>
          <a:p>
            <a:pPr algn="l"/>
            <a:r>
              <a:rPr lang="en-US" b="1" i="0" dirty="0">
                <a:solidFill>
                  <a:srgbClr val="24292F"/>
                </a:solidFill>
                <a:effectLst/>
                <a:latin typeface="-apple-system"/>
              </a:rPr>
              <a:t>Conclusion</a:t>
            </a:r>
            <a:r>
              <a:rPr lang="en-US" b="0" i="0" dirty="0">
                <a:solidFill>
                  <a:srgbClr val="24292F"/>
                </a:solidFill>
                <a:effectLst/>
                <a:latin typeface="-apple-system"/>
              </a:rPr>
              <a:t>: The decision tree model performs less well than the OLS regression.</a:t>
            </a:r>
          </a:p>
        </p:txBody>
      </p:sp>
      <p:pic>
        <p:nvPicPr>
          <p:cNvPr id="7" name="Picture 2" descr="image">
            <a:extLst>
              <a:ext uri="{FF2B5EF4-FFF2-40B4-BE49-F238E27FC236}">
                <a16:creationId xmlns:a16="http://schemas.microsoft.com/office/drawing/2014/main" id="{3E58406C-F74F-4236-AF6A-E16BB7C7D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137" y="1063756"/>
            <a:ext cx="6950040" cy="3661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996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5. Random Forest Regressor</a:t>
            </a:r>
          </a:p>
        </p:txBody>
      </p:sp>
      <p:sp>
        <p:nvSpPr>
          <p:cNvPr id="27" name="TextBox 26">
            <a:extLst>
              <a:ext uri="{FF2B5EF4-FFF2-40B4-BE49-F238E27FC236}">
                <a16:creationId xmlns:a16="http://schemas.microsoft.com/office/drawing/2014/main" id="{27EBC966-299C-4378-BB54-CD3256BA0718}"/>
              </a:ext>
            </a:extLst>
          </p:cNvPr>
          <p:cNvSpPr txBox="1"/>
          <p:nvPr/>
        </p:nvSpPr>
        <p:spPr>
          <a:xfrm>
            <a:off x="99826" y="1788003"/>
            <a:ext cx="4908501" cy="2062103"/>
          </a:xfrm>
          <a:prstGeom prst="rect">
            <a:avLst/>
          </a:prstGeom>
          <a:noFill/>
        </p:spPr>
        <p:txBody>
          <a:bodyPr wrap="square">
            <a:spAutoFit/>
          </a:bodyPr>
          <a:lstStyle/>
          <a:p>
            <a:pPr algn="l"/>
            <a:endParaRPr lang="en-US" sz="1600" b="0" i="0" dirty="0">
              <a:solidFill>
                <a:srgbClr val="24292F"/>
              </a:solidFill>
              <a:effectLst/>
              <a:latin typeface="-apple-system"/>
            </a:endParaRPr>
          </a:p>
          <a:p>
            <a:pPr algn="l"/>
            <a:r>
              <a:rPr lang="en-US" sz="1600" b="1" dirty="0">
                <a:solidFill>
                  <a:srgbClr val="24292F"/>
                </a:solidFill>
                <a:latin typeface="-apple-system"/>
              </a:rPr>
              <a:t>Random Forest: </a:t>
            </a:r>
            <a:r>
              <a:rPr lang="en-US" sz="1600" b="0" i="0" dirty="0">
                <a:solidFill>
                  <a:srgbClr val="24292F"/>
                </a:solidFill>
                <a:effectLst/>
                <a:latin typeface="-apple-system"/>
              </a:rPr>
              <a:t>Random Forest is a “Tree”-based algorithm that uses the qualities features of multiple Decision Trees for making decisions</a:t>
            </a:r>
          </a:p>
          <a:p>
            <a:pPr algn="l"/>
            <a:endParaRPr lang="en-US" sz="1600" dirty="0">
              <a:solidFill>
                <a:srgbClr val="24292F"/>
              </a:solidFill>
              <a:latin typeface="-apple-system"/>
            </a:endParaRPr>
          </a:p>
          <a:p>
            <a:pPr algn="l"/>
            <a:endParaRPr lang="en-US" sz="1600" b="0" i="0" dirty="0">
              <a:solidFill>
                <a:srgbClr val="24292F"/>
              </a:solidFill>
              <a:effectLst/>
              <a:latin typeface="-apple-system"/>
            </a:endParaRPr>
          </a:p>
          <a:p>
            <a:pPr algn="l"/>
            <a:endParaRPr lang="en-US" sz="1600" dirty="0">
              <a:solidFill>
                <a:srgbClr val="24292F"/>
              </a:solidFill>
              <a:latin typeface="-apple-system"/>
            </a:endParaRPr>
          </a:p>
          <a:p>
            <a:pPr algn="l"/>
            <a:endParaRPr lang="en-US" sz="1600" b="0" i="0" dirty="0">
              <a:solidFill>
                <a:srgbClr val="24292F"/>
              </a:solidFill>
              <a:effectLst/>
              <a:latin typeface="-apple-system"/>
            </a:endParaRPr>
          </a:p>
        </p:txBody>
      </p:sp>
      <p:graphicFrame>
        <p:nvGraphicFramePr>
          <p:cNvPr id="3" name="Table 5">
            <a:extLst>
              <a:ext uri="{FF2B5EF4-FFF2-40B4-BE49-F238E27FC236}">
                <a16:creationId xmlns:a16="http://schemas.microsoft.com/office/drawing/2014/main" id="{C89C92B7-D88C-465E-8C29-2B30C0CF63C3}"/>
              </a:ext>
            </a:extLst>
          </p:cNvPr>
          <p:cNvGraphicFramePr>
            <a:graphicFrameLocks noGrp="1"/>
          </p:cNvGraphicFramePr>
          <p:nvPr>
            <p:extLst>
              <p:ext uri="{D42A27DB-BD31-4B8C-83A1-F6EECF244321}">
                <p14:modId xmlns:p14="http://schemas.microsoft.com/office/powerpoint/2010/main" val="222557612"/>
              </p:ext>
            </p:extLst>
          </p:nvPr>
        </p:nvGraphicFramePr>
        <p:xfrm>
          <a:off x="5173579" y="5147690"/>
          <a:ext cx="6233349" cy="731520"/>
        </p:xfrm>
        <a:graphic>
          <a:graphicData uri="http://schemas.openxmlformats.org/drawingml/2006/table">
            <a:tbl>
              <a:tblPr firstRow="1" bandRow="1">
                <a:tableStyleId>{5C22544A-7EE6-4342-B048-85BDC9FD1C3A}</a:tableStyleId>
              </a:tblPr>
              <a:tblGrid>
                <a:gridCol w="2077783">
                  <a:extLst>
                    <a:ext uri="{9D8B030D-6E8A-4147-A177-3AD203B41FA5}">
                      <a16:colId xmlns:a16="http://schemas.microsoft.com/office/drawing/2014/main" val="2639633451"/>
                    </a:ext>
                  </a:extLst>
                </a:gridCol>
                <a:gridCol w="2077783">
                  <a:extLst>
                    <a:ext uri="{9D8B030D-6E8A-4147-A177-3AD203B41FA5}">
                      <a16:colId xmlns:a16="http://schemas.microsoft.com/office/drawing/2014/main" val="182618200"/>
                    </a:ext>
                  </a:extLst>
                </a:gridCol>
                <a:gridCol w="2077783">
                  <a:extLst>
                    <a:ext uri="{9D8B030D-6E8A-4147-A177-3AD203B41FA5}">
                      <a16:colId xmlns:a16="http://schemas.microsoft.com/office/drawing/2014/main" val="1929090227"/>
                    </a:ext>
                  </a:extLst>
                </a:gridCol>
              </a:tblGrid>
              <a:tr h="353315">
                <a:tc>
                  <a:txBody>
                    <a:bodyPr/>
                    <a:lstStyle/>
                    <a:p>
                      <a:r>
                        <a:rPr lang="en-US" dirty="0"/>
                        <a:t>Metrics</a:t>
                      </a:r>
                    </a:p>
                  </a:txBody>
                  <a:tcPr/>
                </a:tc>
                <a:tc>
                  <a:txBody>
                    <a:bodyPr/>
                    <a:lstStyle/>
                    <a:p>
                      <a:r>
                        <a:rPr lang="en-US" dirty="0"/>
                        <a:t>R2</a:t>
                      </a:r>
                    </a:p>
                  </a:txBody>
                  <a:tcPr/>
                </a:tc>
                <a:tc>
                  <a:txBody>
                    <a:bodyPr/>
                    <a:lstStyle/>
                    <a:p>
                      <a:r>
                        <a:rPr lang="en-US" dirty="0"/>
                        <a:t>MAE</a:t>
                      </a:r>
                    </a:p>
                  </a:txBody>
                  <a:tcPr/>
                </a:tc>
                <a:extLst>
                  <a:ext uri="{0D108BD9-81ED-4DB2-BD59-A6C34878D82A}">
                    <a16:rowId xmlns:a16="http://schemas.microsoft.com/office/drawing/2014/main" val="1995653711"/>
                  </a:ext>
                </a:extLst>
              </a:tr>
              <a:tr h="358222">
                <a:tc>
                  <a:txBody>
                    <a:bodyPr/>
                    <a:lstStyle/>
                    <a:p>
                      <a:r>
                        <a:rPr lang="en-US" dirty="0"/>
                        <a:t>Results</a:t>
                      </a:r>
                    </a:p>
                  </a:txBody>
                  <a:tcPr/>
                </a:tc>
                <a:tc>
                  <a:txBody>
                    <a:bodyPr/>
                    <a:lstStyle/>
                    <a:p>
                      <a:r>
                        <a:rPr lang="en-US" dirty="0"/>
                        <a:t>0.265</a:t>
                      </a:r>
                    </a:p>
                  </a:txBody>
                  <a:tcPr/>
                </a:tc>
                <a:tc>
                  <a:txBody>
                    <a:bodyPr/>
                    <a:lstStyle/>
                    <a:p>
                      <a:r>
                        <a:rPr lang="en-US" dirty="0"/>
                        <a:t>603.47</a:t>
                      </a:r>
                    </a:p>
                  </a:txBody>
                  <a:tcPr/>
                </a:tc>
                <a:extLst>
                  <a:ext uri="{0D108BD9-81ED-4DB2-BD59-A6C34878D82A}">
                    <a16:rowId xmlns:a16="http://schemas.microsoft.com/office/drawing/2014/main" val="2962786327"/>
                  </a:ext>
                </a:extLst>
              </a:tr>
            </a:tbl>
          </a:graphicData>
        </a:graphic>
      </p:graphicFrame>
      <p:sp>
        <p:nvSpPr>
          <p:cNvPr id="6" name="TextBox 5">
            <a:extLst>
              <a:ext uri="{FF2B5EF4-FFF2-40B4-BE49-F238E27FC236}">
                <a16:creationId xmlns:a16="http://schemas.microsoft.com/office/drawing/2014/main" id="{9B89119F-E074-4015-BB2A-CF628E447564}"/>
              </a:ext>
            </a:extLst>
          </p:cNvPr>
          <p:cNvSpPr txBox="1"/>
          <p:nvPr/>
        </p:nvSpPr>
        <p:spPr>
          <a:xfrm>
            <a:off x="5173579" y="5978600"/>
            <a:ext cx="6388768" cy="646331"/>
          </a:xfrm>
          <a:prstGeom prst="rect">
            <a:avLst/>
          </a:prstGeom>
          <a:noFill/>
        </p:spPr>
        <p:txBody>
          <a:bodyPr wrap="square" rtlCol="0">
            <a:spAutoFit/>
          </a:bodyPr>
          <a:lstStyle/>
          <a:p>
            <a:pPr algn="l"/>
            <a:r>
              <a:rPr lang="en-US" b="1" i="0" dirty="0">
                <a:solidFill>
                  <a:srgbClr val="24292F"/>
                </a:solidFill>
                <a:effectLst/>
                <a:latin typeface="-apple-system"/>
              </a:rPr>
              <a:t>Conclusion</a:t>
            </a:r>
            <a:r>
              <a:rPr lang="en-US" b="0" i="0" dirty="0">
                <a:solidFill>
                  <a:srgbClr val="24292F"/>
                </a:solidFill>
                <a:effectLst/>
                <a:latin typeface="-apple-system"/>
              </a:rPr>
              <a:t>: The model performs better than the decision tree but not as well as the OLS method</a:t>
            </a:r>
          </a:p>
        </p:txBody>
      </p:sp>
      <p:pic>
        <p:nvPicPr>
          <p:cNvPr id="8" name="Picture 2" descr="image">
            <a:extLst>
              <a:ext uri="{FF2B5EF4-FFF2-40B4-BE49-F238E27FC236}">
                <a16:creationId xmlns:a16="http://schemas.microsoft.com/office/drawing/2014/main" id="{82D09996-0116-4E05-8AFD-38481380FE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624" y="1063756"/>
            <a:ext cx="7083847" cy="373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07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7414294" y="2536245"/>
            <a:ext cx="4972761" cy="3046988"/>
            <a:chOff x="6685691" y="2288879"/>
            <a:chExt cx="4972761" cy="3046988"/>
          </a:xfrm>
        </p:grpSpPr>
        <p:sp>
          <p:nvSpPr>
            <p:cNvPr id="8" name="TextBox 7">
              <a:extLst>
                <a:ext uri="{FF2B5EF4-FFF2-40B4-BE49-F238E27FC236}">
                  <a16:creationId xmlns:a16="http://schemas.microsoft.com/office/drawing/2014/main" id="{5CF5BDA4-10C7-46A6-AC30-523A3FC438AC}"/>
                </a:ext>
              </a:extLst>
            </p:cNvPr>
            <p:cNvSpPr txBox="1"/>
            <p:nvPr/>
          </p:nvSpPr>
          <p:spPr>
            <a:xfrm>
              <a:off x="6881300" y="2288879"/>
              <a:ext cx="4777152" cy="3046988"/>
            </a:xfrm>
            <a:prstGeom prst="rect">
              <a:avLst/>
            </a:prstGeom>
            <a:noFill/>
          </p:spPr>
          <p:txBody>
            <a:bodyPr wrap="square" rtlCol="0" anchor="ctr">
              <a:spAutoFit/>
            </a:bodyPr>
            <a:lstStyle/>
            <a:p>
              <a:r>
                <a:rPr lang="en-US" altLang="ko-KR" sz="4800" b="1" dirty="0">
                  <a:solidFill>
                    <a:schemeClr val="bg1"/>
                  </a:solidFill>
                  <a:cs typeface="Arial" pitchFamily="34" charset="0"/>
                </a:rPr>
                <a:t>03 Advanced Machine Learning</a:t>
              </a:r>
              <a:endParaRPr lang="ko-KR" altLang="en-US" sz="4800" b="1" dirty="0">
                <a:solidFill>
                  <a:schemeClr val="bg1"/>
                </a:solidFill>
                <a:cs typeface="Arial" pitchFamily="34" charset="0"/>
              </a:endParaRPr>
            </a:p>
            <a:p>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6B74131C-30F7-4DF2-B2C2-EEFB593FAFAB}"/>
              </a:ext>
            </a:extLst>
          </p:cNvPr>
          <p:cNvGrpSpPr/>
          <p:nvPr/>
        </p:nvGrpSpPr>
        <p:grpSpPr>
          <a:xfrm>
            <a:off x="9277170" y="3657225"/>
            <a:ext cx="360" cy="360"/>
            <a:chOff x="9277170" y="3657225"/>
            <a:chExt cx="360" cy="3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903BDAB-E56B-49F0-A6E5-EB1A776B6119}"/>
                    </a:ext>
                  </a:extLst>
                </p14:cNvPr>
                <p14:cNvContentPartPr/>
                <p14:nvPr/>
              </p14:nvContentPartPr>
              <p14:xfrm>
                <a:off x="9277170" y="3657225"/>
                <a:ext cx="360" cy="360"/>
              </p14:xfrm>
            </p:contentPart>
          </mc:Choice>
          <mc:Fallback xmlns="">
            <p:pic>
              <p:nvPicPr>
                <p:cNvPr id="2" name="Ink 1">
                  <a:extLst>
                    <a:ext uri="{FF2B5EF4-FFF2-40B4-BE49-F238E27FC236}">
                      <a16:creationId xmlns:a16="http://schemas.microsoft.com/office/drawing/2014/main" id="{1903BDAB-E56B-49F0-A6E5-EB1A776B6119}"/>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41E9EBE-F5EB-4241-B2E0-67D09A6F7BC8}"/>
                    </a:ext>
                  </a:extLst>
                </p14:cNvPr>
                <p14:cNvContentPartPr/>
                <p14:nvPr/>
              </p14:nvContentPartPr>
              <p14:xfrm>
                <a:off x="9277170" y="3657225"/>
                <a:ext cx="360" cy="360"/>
              </p14:xfrm>
            </p:contentPart>
          </mc:Choice>
          <mc:Fallback xmlns="">
            <p:pic>
              <p:nvPicPr>
                <p:cNvPr id="3" name="Ink 2">
                  <a:extLst>
                    <a:ext uri="{FF2B5EF4-FFF2-40B4-BE49-F238E27FC236}">
                      <a16:creationId xmlns:a16="http://schemas.microsoft.com/office/drawing/2014/main" id="{B41E9EBE-F5EB-4241-B2E0-67D09A6F7BC8}"/>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B4F76B3-4918-4F12-89B6-112BF2ECD1DE}"/>
                    </a:ext>
                  </a:extLst>
                </p14:cNvPr>
                <p14:cNvContentPartPr/>
                <p14:nvPr/>
              </p14:nvContentPartPr>
              <p14:xfrm>
                <a:off x="9277170" y="3657225"/>
                <a:ext cx="360" cy="360"/>
              </p14:xfrm>
            </p:contentPart>
          </mc:Choice>
          <mc:Fallback xmlns="">
            <p:pic>
              <p:nvPicPr>
                <p:cNvPr id="4" name="Ink 3">
                  <a:extLst>
                    <a:ext uri="{FF2B5EF4-FFF2-40B4-BE49-F238E27FC236}">
                      <a16:creationId xmlns:a16="http://schemas.microsoft.com/office/drawing/2014/main" id="{2B4F76B3-4918-4F12-89B6-112BF2ECD1D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20764E0-ABD3-432A-8306-BE01544DAF91}"/>
                    </a:ext>
                  </a:extLst>
                </p14:cNvPr>
                <p14:cNvContentPartPr/>
                <p14:nvPr/>
              </p14:nvContentPartPr>
              <p14:xfrm>
                <a:off x="9277170" y="3657225"/>
                <a:ext cx="360" cy="360"/>
              </p14:xfrm>
            </p:contentPart>
          </mc:Choice>
          <mc:Fallback xmlns="">
            <p:pic>
              <p:nvPicPr>
                <p:cNvPr id="5" name="Ink 4">
                  <a:extLst>
                    <a:ext uri="{FF2B5EF4-FFF2-40B4-BE49-F238E27FC236}">
                      <a16:creationId xmlns:a16="http://schemas.microsoft.com/office/drawing/2014/main" id="{A20764E0-ABD3-432A-8306-BE01544DAF91}"/>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960D0E9-C033-420A-9181-3A402314E95E}"/>
                    </a:ext>
                  </a:extLst>
                </p14:cNvPr>
                <p14:cNvContentPartPr/>
                <p14:nvPr/>
              </p14:nvContentPartPr>
              <p14:xfrm>
                <a:off x="9277170" y="3657225"/>
                <a:ext cx="360" cy="360"/>
              </p14:xfrm>
            </p:contentPart>
          </mc:Choice>
          <mc:Fallback xmlns="">
            <p:pic>
              <p:nvPicPr>
                <p:cNvPr id="7" name="Ink 6">
                  <a:extLst>
                    <a:ext uri="{FF2B5EF4-FFF2-40B4-BE49-F238E27FC236}">
                      <a16:creationId xmlns:a16="http://schemas.microsoft.com/office/drawing/2014/main" id="{9960D0E9-C033-420A-9181-3A402314E95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5737A28-DCDA-42D4-A8B3-6ACD0CB8EB2F}"/>
                    </a:ext>
                  </a:extLst>
                </p14:cNvPr>
                <p14:cNvContentPartPr/>
                <p14:nvPr/>
              </p14:nvContentPartPr>
              <p14:xfrm>
                <a:off x="9277170" y="3657225"/>
                <a:ext cx="360" cy="360"/>
              </p14:xfrm>
            </p:contentPart>
          </mc:Choice>
          <mc:Fallback xmlns="">
            <p:pic>
              <p:nvPicPr>
                <p:cNvPr id="10" name="Ink 9">
                  <a:extLst>
                    <a:ext uri="{FF2B5EF4-FFF2-40B4-BE49-F238E27FC236}">
                      <a16:creationId xmlns:a16="http://schemas.microsoft.com/office/drawing/2014/main" id="{45737A28-DCDA-42D4-A8B3-6ACD0CB8EB2F}"/>
                    </a:ext>
                  </a:extLst>
                </p:cNvPr>
                <p:cNvPicPr/>
                <p:nvPr/>
              </p:nvPicPr>
              <p:blipFill>
                <a:blip r:embed="rId3"/>
                <a:stretch>
                  <a:fillRect/>
                </a:stretch>
              </p:blipFill>
              <p:spPr>
                <a:xfrm>
                  <a:off x="9268170" y="3648225"/>
                  <a:ext cx="18000" cy="18000"/>
                </a:xfrm>
                <a:prstGeom prst="rect">
                  <a:avLst/>
                </a:prstGeom>
              </p:spPr>
            </p:pic>
          </mc:Fallback>
        </mc:AlternateContent>
      </p:grpSp>
    </p:spTree>
    <p:extLst>
      <p:ext uri="{BB962C8B-B14F-4D97-AF65-F5344CB8AC3E}">
        <p14:creationId xmlns:p14="http://schemas.microsoft.com/office/powerpoint/2010/main" val="3915983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Advanced Machine Learning</a:t>
            </a:r>
          </a:p>
        </p:txBody>
      </p:sp>
      <p:sp>
        <p:nvSpPr>
          <p:cNvPr id="42" name="Freeform: Shape 41">
            <a:extLst>
              <a:ext uri="{FF2B5EF4-FFF2-40B4-BE49-F238E27FC236}">
                <a16:creationId xmlns:a16="http://schemas.microsoft.com/office/drawing/2014/main" id="{B8E8A4CA-DD82-49C8-B423-F729A0EE631E}"/>
              </a:ext>
            </a:extLst>
          </p:cNvPr>
          <p:cNvSpPr/>
          <p:nvPr/>
        </p:nvSpPr>
        <p:spPr>
          <a:xfrm>
            <a:off x="0" y="2265296"/>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sp>
        <p:nvSpPr>
          <p:cNvPr id="43" name="Freeform: Shape 42">
            <a:extLst>
              <a:ext uri="{FF2B5EF4-FFF2-40B4-BE49-F238E27FC236}">
                <a16:creationId xmlns:a16="http://schemas.microsoft.com/office/drawing/2014/main" id="{50D090D2-9E51-4FEB-B78E-C3D6ECE7BDC8}"/>
              </a:ext>
            </a:extLst>
          </p:cNvPr>
          <p:cNvSpPr/>
          <p:nvPr/>
        </p:nvSpPr>
        <p:spPr>
          <a:xfrm>
            <a:off x="0" y="2944366"/>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4" name="Freeform: Shape 43">
            <a:extLst>
              <a:ext uri="{FF2B5EF4-FFF2-40B4-BE49-F238E27FC236}">
                <a16:creationId xmlns:a16="http://schemas.microsoft.com/office/drawing/2014/main" id="{B9B25DA7-413B-4FF6-B327-DD67F324936B}"/>
              </a:ext>
            </a:extLst>
          </p:cNvPr>
          <p:cNvSpPr/>
          <p:nvPr/>
        </p:nvSpPr>
        <p:spPr>
          <a:xfrm>
            <a:off x="0" y="3623434"/>
            <a:ext cx="8568003" cy="626101"/>
          </a:xfrm>
          <a:custGeom>
            <a:avLst/>
            <a:gdLst>
              <a:gd name="connsiteX0" fmla="*/ 0 w 3942463"/>
              <a:gd name="connsiteY0" fmla="*/ 0 h 626101"/>
              <a:gd name="connsiteX1" fmla="*/ 3942463 w 3942463"/>
              <a:gd name="connsiteY1" fmla="*/ 0 h 626101"/>
              <a:gd name="connsiteX2" fmla="*/ 3942463 w 3942463"/>
              <a:gd name="connsiteY2" fmla="*/ 626101 h 626101"/>
              <a:gd name="connsiteX3" fmla="*/ 0 w 3942463"/>
              <a:gd name="connsiteY3" fmla="*/ 626101 h 626101"/>
            </a:gdLst>
            <a:ahLst/>
            <a:cxnLst>
              <a:cxn ang="0">
                <a:pos x="connsiteX0" y="connsiteY0"/>
              </a:cxn>
              <a:cxn ang="0">
                <a:pos x="connsiteX1" y="connsiteY1"/>
              </a:cxn>
              <a:cxn ang="0">
                <a:pos x="connsiteX2" y="connsiteY2"/>
              </a:cxn>
              <a:cxn ang="0">
                <a:pos x="connsiteX3" y="connsiteY3"/>
              </a:cxn>
            </a:cxnLst>
            <a:rect l="l" t="t" r="r" b="b"/>
            <a:pathLst>
              <a:path w="3942463" h="626101">
                <a:moveTo>
                  <a:pt x="0" y="0"/>
                </a:moveTo>
                <a:lnTo>
                  <a:pt x="3942463" y="0"/>
                </a:lnTo>
                <a:lnTo>
                  <a:pt x="3942463" y="626101"/>
                </a:lnTo>
                <a:lnTo>
                  <a:pt x="0" y="6261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50" name="Freeform: Shape 49">
            <a:extLst>
              <a:ext uri="{FF2B5EF4-FFF2-40B4-BE49-F238E27FC236}">
                <a16:creationId xmlns:a16="http://schemas.microsoft.com/office/drawing/2014/main" id="{21114903-2C07-4985-A273-E760459844B7}"/>
              </a:ext>
            </a:extLst>
          </p:cNvPr>
          <p:cNvSpPr/>
          <p:nvPr/>
        </p:nvSpPr>
        <p:spPr>
          <a:xfrm>
            <a:off x="0" y="4302505"/>
            <a:ext cx="8568003" cy="626101"/>
          </a:xfrm>
          <a:custGeom>
            <a:avLst/>
            <a:gdLst>
              <a:gd name="connsiteX0" fmla="*/ 0 w 8568003"/>
              <a:gd name="connsiteY0" fmla="*/ 0 h 626101"/>
              <a:gd name="connsiteX1" fmla="*/ 8568003 w 8568003"/>
              <a:gd name="connsiteY1" fmla="*/ 0 h 626101"/>
              <a:gd name="connsiteX2" fmla="*/ 8568003 w 8568003"/>
              <a:gd name="connsiteY2" fmla="*/ 626101 h 626101"/>
              <a:gd name="connsiteX3" fmla="*/ 2919605 w 8568003"/>
              <a:gd name="connsiteY3" fmla="*/ 626101 h 626101"/>
              <a:gd name="connsiteX4" fmla="*/ 2914304 w 8568003"/>
              <a:gd name="connsiteY4" fmla="*/ 599846 h 626101"/>
              <a:gd name="connsiteX5" fmla="*/ 2838852 w 8568003"/>
              <a:gd name="connsiteY5" fmla="*/ 549833 h 626101"/>
              <a:gd name="connsiteX6" fmla="*/ 2213584 w 8568003"/>
              <a:gd name="connsiteY6" fmla="*/ 549833 h 626101"/>
              <a:gd name="connsiteX7" fmla="*/ 2138132 w 8568003"/>
              <a:gd name="connsiteY7" fmla="*/ 599846 h 626101"/>
              <a:gd name="connsiteX8" fmla="*/ 2132832 w 8568003"/>
              <a:gd name="connsiteY8" fmla="*/ 626101 h 626101"/>
              <a:gd name="connsiteX9" fmla="*/ 0 w 8568003"/>
              <a:gd name="connsiteY9" fmla="*/ 626101 h 62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68003" h="626101">
                <a:moveTo>
                  <a:pt x="0" y="0"/>
                </a:moveTo>
                <a:lnTo>
                  <a:pt x="8568003" y="0"/>
                </a:lnTo>
                <a:lnTo>
                  <a:pt x="8568003" y="626101"/>
                </a:lnTo>
                <a:lnTo>
                  <a:pt x="2919605" y="626101"/>
                </a:lnTo>
                <a:lnTo>
                  <a:pt x="2914304" y="599846"/>
                </a:lnTo>
                <a:cubicBezTo>
                  <a:pt x="2901873" y="570456"/>
                  <a:pt x="2872771" y="549833"/>
                  <a:pt x="2838852" y="549833"/>
                </a:cubicBezTo>
                <a:lnTo>
                  <a:pt x="2213584" y="549833"/>
                </a:lnTo>
                <a:cubicBezTo>
                  <a:pt x="2179666" y="549833"/>
                  <a:pt x="2150563" y="570456"/>
                  <a:pt x="2138132" y="599846"/>
                </a:cubicBezTo>
                <a:lnTo>
                  <a:pt x="2132832" y="626101"/>
                </a:lnTo>
                <a:lnTo>
                  <a:pt x="0" y="6261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49" name="Freeform: Shape 48">
            <a:extLst>
              <a:ext uri="{FF2B5EF4-FFF2-40B4-BE49-F238E27FC236}">
                <a16:creationId xmlns:a16="http://schemas.microsoft.com/office/drawing/2014/main" id="{B5730466-D160-4E6F-B3C8-BDEABF8CF3A5}"/>
              </a:ext>
            </a:extLst>
          </p:cNvPr>
          <p:cNvSpPr/>
          <p:nvPr/>
        </p:nvSpPr>
        <p:spPr>
          <a:xfrm>
            <a:off x="0" y="4981572"/>
            <a:ext cx="8568003" cy="626101"/>
          </a:xfrm>
          <a:custGeom>
            <a:avLst/>
            <a:gdLst>
              <a:gd name="connsiteX0" fmla="*/ 2920739 w 8568003"/>
              <a:gd name="connsiteY0" fmla="*/ 0 h 626101"/>
              <a:gd name="connsiteX1" fmla="*/ 8568003 w 8568003"/>
              <a:gd name="connsiteY1" fmla="*/ 0 h 626101"/>
              <a:gd name="connsiteX2" fmla="*/ 8568003 w 8568003"/>
              <a:gd name="connsiteY2" fmla="*/ 626101 h 626101"/>
              <a:gd name="connsiteX3" fmla="*/ 2920739 w 8568003"/>
              <a:gd name="connsiteY3" fmla="*/ 626101 h 626101"/>
              <a:gd name="connsiteX4" fmla="*/ 0 w 8568003"/>
              <a:gd name="connsiteY4" fmla="*/ 0 h 626101"/>
              <a:gd name="connsiteX5" fmla="*/ 2131697 w 8568003"/>
              <a:gd name="connsiteY5" fmla="*/ 0 h 626101"/>
              <a:gd name="connsiteX6" fmla="*/ 2131697 w 8568003"/>
              <a:gd name="connsiteY6" fmla="*/ 626101 h 626101"/>
              <a:gd name="connsiteX7" fmla="*/ 0 w 8568003"/>
              <a:gd name="connsiteY7" fmla="*/ 626101 h 626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68003" h="626101">
                <a:moveTo>
                  <a:pt x="2920739" y="0"/>
                </a:moveTo>
                <a:lnTo>
                  <a:pt x="8568003" y="0"/>
                </a:lnTo>
                <a:lnTo>
                  <a:pt x="8568003" y="626101"/>
                </a:lnTo>
                <a:lnTo>
                  <a:pt x="2920739" y="626101"/>
                </a:lnTo>
                <a:close/>
                <a:moveTo>
                  <a:pt x="0" y="0"/>
                </a:moveTo>
                <a:lnTo>
                  <a:pt x="2131697" y="0"/>
                </a:lnTo>
                <a:lnTo>
                  <a:pt x="2131697" y="626101"/>
                </a:lnTo>
                <a:lnTo>
                  <a:pt x="0" y="62610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9" name="Freeform 9">
            <a:extLst>
              <a:ext uri="{FF2B5EF4-FFF2-40B4-BE49-F238E27FC236}">
                <a16:creationId xmlns:a16="http://schemas.microsoft.com/office/drawing/2014/main" id="{85ACA938-E7E5-4BA9-A9D1-6A1AFB52F22E}"/>
              </a:ext>
            </a:extLst>
          </p:cNvPr>
          <p:cNvSpPr/>
          <p:nvPr/>
        </p:nvSpPr>
        <p:spPr>
          <a:xfrm>
            <a:off x="8556202" y="2670600"/>
            <a:ext cx="1454400" cy="899974"/>
          </a:xfrm>
          <a:custGeom>
            <a:avLst/>
            <a:gdLst>
              <a:gd name="connsiteX0" fmla="*/ 0 w 1041621"/>
              <a:gd name="connsiteY0" fmla="*/ 278296 h 962108"/>
              <a:gd name="connsiteX1" fmla="*/ 1041621 w 1041621"/>
              <a:gd name="connsiteY1" fmla="*/ 0 h 962108"/>
              <a:gd name="connsiteX2" fmla="*/ 1033669 w 1041621"/>
              <a:gd name="connsiteY2" fmla="*/ 874643 h 962108"/>
              <a:gd name="connsiteX3" fmla="*/ 15903 w 1041621"/>
              <a:gd name="connsiteY3" fmla="*/ 962108 h 962108"/>
              <a:gd name="connsiteX4" fmla="*/ 0 w 1041621"/>
              <a:gd name="connsiteY4" fmla="*/ 278296 h 962108"/>
              <a:gd name="connsiteX0" fmla="*/ 0 w 1048200"/>
              <a:gd name="connsiteY0" fmla="*/ 284875 h 962108"/>
              <a:gd name="connsiteX1" fmla="*/ 1048200 w 1048200"/>
              <a:gd name="connsiteY1" fmla="*/ 0 h 962108"/>
              <a:gd name="connsiteX2" fmla="*/ 1040248 w 1048200"/>
              <a:gd name="connsiteY2" fmla="*/ 874643 h 962108"/>
              <a:gd name="connsiteX3" fmla="*/ 22482 w 1048200"/>
              <a:gd name="connsiteY3" fmla="*/ 962108 h 962108"/>
              <a:gd name="connsiteX4" fmla="*/ 0 w 1048200"/>
              <a:gd name="connsiteY4" fmla="*/ 284875 h 962108"/>
              <a:gd name="connsiteX0" fmla="*/ 0 w 1054778"/>
              <a:gd name="connsiteY0" fmla="*/ 294742 h 971975"/>
              <a:gd name="connsiteX1" fmla="*/ 1054778 w 1054778"/>
              <a:gd name="connsiteY1" fmla="*/ 0 h 971975"/>
              <a:gd name="connsiteX2" fmla="*/ 1040248 w 1054778"/>
              <a:gd name="connsiteY2" fmla="*/ 884510 h 971975"/>
              <a:gd name="connsiteX3" fmla="*/ 22482 w 1054778"/>
              <a:gd name="connsiteY3" fmla="*/ 971975 h 971975"/>
              <a:gd name="connsiteX4" fmla="*/ 0 w 1054778"/>
              <a:gd name="connsiteY4" fmla="*/ 294742 h 971975"/>
              <a:gd name="connsiteX0" fmla="*/ 0 w 1057289"/>
              <a:gd name="connsiteY0" fmla="*/ 294742 h 971975"/>
              <a:gd name="connsiteX1" fmla="*/ 1054778 w 1057289"/>
              <a:gd name="connsiteY1" fmla="*/ 0 h 971975"/>
              <a:gd name="connsiteX2" fmla="*/ 1056694 w 1057289"/>
              <a:gd name="connsiteY2" fmla="*/ 891089 h 971975"/>
              <a:gd name="connsiteX3" fmla="*/ 22482 w 1057289"/>
              <a:gd name="connsiteY3" fmla="*/ 971975 h 971975"/>
              <a:gd name="connsiteX4" fmla="*/ 0 w 1057289"/>
              <a:gd name="connsiteY4" fmla="*/ 294742 h 971975"/>
              <a:gd name="connsiteX0" fmla="*/ 0 w 1056799"/>
              <a:gd name="connsiteY0" fmla="*/ 290635 h 967868"/>
              <a:gd name="connsiteX1" fmla="*/ 1013713 w 1056799"/>
              <a:gd name="connsiteY1" fmla="*/ 0 h 967868"/>
              <a:gd name="connsiteX2" fmla="*/ 1056694 w 1056799"/>
              <a:gd name="connsiteY2" fmla="*/ 886982 h 967868"/>
              <a:gd name="connsiteX3" fmla="*/ 22482 w 1056799"/>
              <a:gd name="connsiteY3" fmla="*/ 967868 h 967868"/>
              <a:gd name="connsiteX4" fmla="*/ 0 w 1056799"/>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0 w 1020140"/>
              <a:gd name="connsiteY0" fmla="*/ 290635 h 967868"/>
              <a:gd name="connsiteX1" fmla="*/ 1013713 w 1020140"/>
              <a:gd name="connsiteY1" fmla="*/ 0 h 967868"/>
              <a:gd name="connsiteX2" fmla="*/ 1019735 w 1020140"/>
              <a:gd name="connsiteY2" fmla="*/ 891089 h 967868"/>
              <a:gd name="connsiteX3" fmla="*/ 22482 w 1020140"/>
              <a:gd name="connsiteY3" fmla="*/ 967868 h 967868"/>
              <a:gd name="connsiteX4" fmla="*/ 0 w 1020140"/>
              <a:gd name="connsiteY4" fmla="*/ 290635 h 967868"/>
              <a:gd name="connsiteX0" fmla="*/ 26797 w 997658"/>
              <a:gd name="connsiteY0" fmla="*/ 298848 h 967868"/>
              <a:gd name="connsiteX1" fmla="*/ 991231 w 997658"/>
              <a:gd name="connsiteY1" fmla="*/ 0 h 967868"/>
              <a:gd name="connsiteX2" fmla="*/ 997253 w 997658"/>
              <a:gd name="connsiteY2" fmla="*/ 891089 h 967868"/>
              <a:gd name="connsiteX3" fmla="*/ 0 w 997658"/>
              <a:gd name="connsiteY3" fmla="*/ 967868 h 967868"/>
              <a:gd name="connsiteX4" fmla="*/ 26797 w 997658"/>
              <a:gd name="connsiteY4" fmla="*/ 298848 h 967868"/>
              <a:gd name="connsiteX0" fmla="*/ 0 w 999606"/>
              <a:gd name="connsiteY0" fmla="*/ 290635 h 967868"/>
              <a:gd name="connsiteX1" fmla="*/ 993179 w 999606"/>
              <a:gd name="connsiteY1" fmla="*/ 0 h 967868"/>
              <a:gd name="connsiteX2" fmla="*/ 999201 w 999606"/>
              <a:gd name="connsiteY2" fmla="*/ 891089 h 967868"/>
              <a:gd name="connsiteX3" fmla="*/ 1948 w 999606"/>
              <a:gd name="connsiteY3" fmla="*/ 967868 h 967868"/>
              <a:gd name="connsiteX4" fmla="*/ 0 w 999606"/>
              <a:gd name="connsiteY4" fmla="*/ 290635 h 967868"/>
              <a:gd name="connsiteX0" fmla="*/ 0 w 999606"/>
              <a:gd name="connsiteY0" fmla="*/ 290635 h 967868"/>
              <a:gd name="connsiteX1" fmla="*/ 993179 w 999606"/>
              <a:gd name="connsiteY1" fmla="*/ 0 h 967868"/>
              <a:gd name="connsiteX2" fmla="*/ 999201 w 999606"/>
              <a:gd name="connsiteY2" fmla="*/ 891089 h 967868"/>
              <a:gd name="connsiteX3" fmla="*/ 67653 w 999606"/>
              <a:gd name="connsiteY3" fmla="*/ 967868 h 967868"/>
              <a:gd name="connsiteX4" fmla="*/ 0 w 999606"/>
              <a:gd name="connsiteY4" fmla="*/ 290635 h 967868"/>
              <a:gd name="connsiteX0" fmla="*/ 0 w 999606"/>
              <a:gd name="connsiteY0" fmla="*/ 290635 h 971975"/>
              <a:gd name="connsiteX1" fmla="*/ 993179 w 999606"/>
              <a:gd name="connsiteY1" fmla="*/ 0 h 971975"/>
              <a:gd name="connsiteX2" fmla="*/ 999201 w 999606"/>
              <a:gd name="connsiteY2" fmla="*/ 891089 h 971975"/>
              <a:gd name="connsiteX3" fmla="*/ 6056 w 999606"/>
              <a:gd name="connsiteY3" fmla="*/ 971975 h 971975"/>
              <a:gd name="connsiteX4" fmla="*/ 0 w 999606"/>
              <a:gd name="connsiteY4" fmla="*/ 290635 h 971975"/>
              <a:gd name="connsiteX0" fmla="*/ 0 w 999606"/>
              <a:gd name="connsiteY0" fmla="*/ 290635 h 963762"/>
              <a:gd name="connsiteX1" fmla="*/ 993179 w 999606"/>
              <a:gd name="connsiteY1" fmla="*/ 0 h 963762"/>
              <a:gd name="connsiteX2" fmla="*/ 999201 w 999606"/>
              <a:gd name="connsiteY2" fmla="*/ 891089 h 963762"/>
              <a:gd name="connsiteX3" fmla="*/ 1949 w 999606"/>
              <a:gd name="connsiteY3" fmla="*/ 963762 h 963762"/>
              <a:gd name="connsiteX4" fmla="*/ 0 w 999606"/>
              <a:gd name="connsiteY4" fmla="*/ 290635 h 963762"/>
              <a:gd name="connsiteX0" fmla="*/ 0 w 999606"/>
              <a:gd name="connsiteY0" fmla="*/ 290635 h 967869"/>
              <a:gd name="connsiteX1" fmla="*/ 993179 w 999606"/>
              <a:gd name="connsiteY1" fmla="*/ 0 h 967869"/>
              <a:gd name="connsiteX2" fmla="*/ 999201 w 999606"/>
              <a:gd name="connsiteY2" fmla="*/ 891089 h 967869"/>
              <a:gd name="connsiteX3" fmla="*/ 1949 w 999606"/>
              <a:gd name="connsiteY3" fmla="*/ 967869 h 967869"/>
              <a:gd name="connsiteX4" fmla="*/ 0 w 999606"/>
              <a:gd name="connsiteY4" fmla="*/ 290635 h 967869"/>
              <a:gd name="connsiteX0" fmla="*/ 0 w 999749"/>
              <a:gd name="connsiteY0" fmla="*/ 290635 h 967869"/>
              <a:gd name="connsiteX1" fmla="*/ 996538 w 999749"/>
              <a:gd name="connsiteY1" fmla="*/ 0 h 967869"/>
              <a:gd name="connsiteX2" fmla="*/ 999201 w 999749"/>
              <a:gd name="connsiteY2" fmla="*/ 891089 h 967869"/>
              <a:gd name="connsiteX3" fmla="*/ 1949 w 999749"/>
              <a:gd name="connsiteY3" fmla="*/ 967869 h 967869"/>
              <a:gd name="connsiteX4" fmla="*/ 0 w 999749"/>
              <a:gd name="connsiteY4" fmla="*/ 290635 h 967869"/>
              <a:gd name="connsiteX0" fmla="*/ 0 w 1000306"/>
              <a:gd name="connsiteY0" fmla="*/ 296489 h 973723"/>
              <a:gd name="connsiteX1" fmla="*/ 1000306 w 1000306"/>
              <a:gd name="connsiteY1" fmla="*/ 0 h 973723"/>
              <a:gd name="connsiteX2" fmla="*/ 999201 w 1000306"/>
              <a:gd name="connsiteY2" fmla="*/ 896943 h 973723"/>
              <a:gd name="connsiteX3" fmla="*/ 1949 w 1000306"/>
              <a:gd name="connsiteY3" fmla="*/ 973723 h 973723"/>
              <a:gd name="connsiteX4" fmla="*/ 0 w 1000306"/>
              <a:gd name="connsiteY4" fmla="*/ 296489 h 973723"/>
              <a:gd name="connsiteX0" fmla="*/ 0 w 1002190"/>
              <a:gd name="connsiteY0" fmla="*/ 299417 h 973723"/>
              <a:gd name="connsiteX1" fmla="*/ 1002190 w 1002190"/>
              <a:gd name="connsiteY1" fmla="*/ 0 h 973723"/>
              <a:gd name="connsiteX2" fmla="*/ 1001085 w 1002190"/>
              <a:gd name="connsiteY2" fmla="*/ 896943 h 973723"/>
              <a:gd name="connsiteX3" fmla="*/ 3833 w 1002190"/>
              <a:gd name="connsiteY3" fmla="*/ 973723 h 973723"/>
              <a:gd name="connsiteX4" fmla="*/ 0 w 1002190"/>
              <a:gd name="connsiteY4" fmla="*/ 299417 h 973723"/>
              <a:gd name="connsiteX0" fmla="*/ 5629 w 1007819"/>
              <a:gd name="connsiteY0" fmla="*/ 299417 h 973723"/>
              <a:gd name="connsiteX1" fmla="*/ 1007819 w 1007819"/>
              <a:gd name="connsiteY1" fmla="*/ 0 h 973723"/>
              <a:gd name="connsiteX2" fmla="*/ 1006714 w 1007819"/>
              <a:gd name="connsiteY2" fmla="*/ 896943 h 973723"/>
              <a:gd name="connsiteX3" fmla="*/ 43 w 1007819"/>
              <a:gd name="connsiteY3" fmla="*/ 973723 h 973723"/>
              <a:gd name="connsiteX4" fmla="*/ 5629 w 1007819"/>
              <a:gd name="connsiteY4" fmla="*/ 299417 h 973723"/>
              <a:gd name="connsiteX0" fmla="*/ 131 w 1002321"/>
              <a:gd name="connsiteY0" fmla="*/ 299417 h 973723"/>
              <a:gd name="connsiteX1" fmla="*/ 1002321 w 1002321"/>
              <a:gd name="connsiteY1" fmla="*/ 0 h 973723"/>
              <a:gd name="connsiteX2" fmla="*/ 1001216 w 1002321"/>
              <a:gd name="connsiteY2" fmla="*/ 896943 h 973723"/>
              <a:gd name="connsiteX3" fmla="*/ 196 w 1002321"/>
              <a:gd name="connsiteY3" fmla="*/ 973723 h 973723"/>
              <a:gd name="connsiteX4" fmla="*/ 131 w 1002321"/>
              <a:gd name="connsiteY4" fmla="*/ 299417 h 973723"/>
              <a:gd name="connsiteX0" fmla="*/ 0 w 1004073"/>
              <a:gd name="connsiteY0" fmla="*/ 305271 h 973723"/>
              <a:gd name="connsiteX1" fmla="*/ 1004073 w 1004073"/>
              <a:gd name="connsiteY1" fmla="*/ 0 h 973723"/>
              <a:gd name="connsiteX2" fmla="*/ 1002968 w 1004073"/>
              <a:gd name="connsiteY2" fmla="*/ 896943 h 973723"/>
              <a:gd name="connsiteX3" fmla="*/ 1948 w 1004073"/>
              <a:gd name="connsiteY3" fmla="*/ 973723 h 973723"/>
              <a:gd name="connsiteX4" fmla="*/ 0 w 1004073"/>
              <a:gd name="connsiteY4" fmla="*/ 305271 h 973723"/>
              <a:gd name="connsiteX0" fmla="*/ 131 w 1004204"/>
              <a:gd name="connsiteY0" fmla="*/ 305271 h 973723"/>
              <a:gd name="connsiteX1" fmla="*/ 1004204 w 1004204"/>
              <a:gd name="connsiteY1" fmla="*/ 0 h 973723"/>
              <a:gd name="connsiteX2" fmla="*/ 1003099 w 1004204"/>
              <a:gd name="connsiteY2" fmla="*/ 896943 h 973723"/>
              <a:gd name="connsiteX3" fmla="*/ 195 w 1004204"/>
              <a:gd name="connsiteY3" fmla="*/ 973723 h 973723"/>
              <a:gd name="connsiteX4" fmla="*/ 131 w 1004204"/>
              <a:gd name="connsiteY4" fmla="*/ 305271 h 973723"/>
              <a:gd name="connsiteX0" fmla="*/ 0 w 1005957"/>
              <a:gd name="connsiteY0" fmla="*/ 299417 h 973723"/>
              <a:gd name="connsiteX1" fmla="*/ 1005957 w 1005957"/>
              <a:gd name="connsiteY1" fmla="*/ 0 h 973723"/>
              <a:gd name="connsiteX2" fmla="*/ 1004852 w 1005957"/>
              <a:gd name="connsiteY2" fmla="*/ 896943 h 973723"/>
              <a:gd name="connsiteX3" fmla="*/ 1948 w 1005957"/>
              <a:gd name="connsiteY3" fmla="*/ 973723 h 973723"/>
              <a:gd name="connsiteX4" fmla="*/ 0 w 1005957"/>
              <a:gd name="connsiteY4" fmla="*/ 299417 h 973723"/>
              <a:gd name="connsiteX0" fmla="*/ 130 w 1006087"/>
              <a:gd name="connsiteY0" fmla="*/ 299417 h 973723"/>
              <a:gd name="connsiteX1" fmla="*/ 1006087 w 1006087"/>
              <a:gd name="connsiteY1" fmla="*/ 0 h 973723"/>
              <a:gd name="connsiteX2" fmla="*/ 1004982 w 1006087"/>
              <a:gd name="connsiteY2" fmla="*/ 896943 h 973723"/>
              <a:gd name="connsiteX3" fmla="*/ 195 w 1006087"/>
              <a:gd name="connsiteY3" fmla="*/ 973723 h 973723"/>
              <a:gd name="connsiteX4" fmla="*/ 130 w 1006087"/>
              <a:gd name="connsiteY4" fmla="*/ 299417 h 973723"/>
              <a:gd name="connsiteX0" fmla="*/ 130 w 1006087"/>
              <a:gd name="connsiteY0" fmla="*/ 299417 h 973723"/>
              <a:gd name="connsiteX1" fmla="*/ 1006087 w 1006087"/>
              <a:gd name="connsiteY1" fmla="*/ 0 h 973723"/>
              <a:gd name="connsiteX2" fmla="*/ 1004982 w 1006087"/>
              <a:gd name="connsiteY2" fmla="*/ 905723 h 973723"/>
              <a:gd name="connsiteX3" fmla="*/ 195 w 1006087"/>
              <a:gd name="connsiteY3" fmla="*/ 973723 h 973723"/>
              <a:gd name="connsiteX4" fmla="*/ 130 w 1006087"/>
              <a:gd name="connsiteY4" fmla="*/ 299417 h 973723"/>
              <a:gd name="connsiteX0" fmla="*/ 0 w 1007841"/>
              <a:gd name="connsiteY0" fmla="*/ 296489 h 973723"/>
              <a:gd name="connsiteX1" fmla="*/ 1007841 w 1007841"/>
              <a:gd name="connsiteY1" fmla="*/ 0 h 973723"/>
              <a:gd name="connsiteX2" fmla="*/ 1006736 w 1007841"/>
              <a:gd name="connsiteY2" fmla="*/ 905723 h 973723"/>
              <a:gd name="connsiteX3" fmla="*/ 1949 w 1007841"/>
              <a:gd name="connsiteY3" fmla="*/ 973723 h 973723"/>
              <a:gd name="connsiteX4" fmla="*/ 0 w 1007841"/>
              <a:gd name="connsiteY4" fmla="*/ 296489 h 973723"/>
              <a:gd name="connsiteX0" fmla="*/ 0 w 1007841"/>
              <a:gd name="connsiteY0" fmla="*/ 296489 h 967869"/>
              <a:gd name="connsiteX1" fmla="*/ 1007841 w 1007841"/>
              <a:gd name="connsiteY1" fmla="*/ 0 h 967869"/>
              <a:gd name="connsiteX2" fmla="*/ 1006736 w 1007841"/>
              <a:gd name="connsiteY2" fmla="*/ 905723 h 967869"/>
              <a:gd name="connsiteX3" fmla="*/ 1949 w 1007841"/>
              <a:gd name="connsiteY3" fmla="*/ 967869 h 967869"/>
              <a:gd name="connsiteX4" fmla="*/ 0 w 1007841"/>
              <a:gd name="connsiteY4" fmla="*/ 296489 h 967869"/>
              <a:gd name="connsiteX0" fmla="*/ 0 w 1007841"/>
              <a:gd name="connsiteY0" fmla="*/ 296489 h 970795"/>
              <a:gd name="connsiteX1" fmla="*/ 1007841 w 1007841"/>
              <a:gd name="connsiteY1" fmla="*/ 0 h 970795"/>
              <a:gd name="connsiteX2" fmla="*/ 1006736 w 1007841"/>
              <a:gd name="connsiteY2" fmla="*/ 905723 h 970795"/>
              <a:gd name="connsiteX3" fmla="*/ 3832 w 1007841"/>
              <a:gd name="connsiteY3" fmla="*/ 970795 h 970795"/>
              <a:gd name="connsiteX4" fmla="*/ 0 w 1007841"/>
              <a:gd name="connsiteY4" fmla="*/ 296489 h 970795"/>
              <a:gd name="connsiteX0" fmla="*/ 0 w 1007841"/>
              <a:gd name="connsiteY0" fmla="*/ 296489 h 970795"/>
              <a:gd name="connsiteX1" fmla="*/ 1007841 w 1007841"/>
              <a:gd name="connsiteY1" fmla="*/ 0 h 970795"/>
              <a:gd name="connsiteX2" fmla="*/ 1006736 w 1007841"/>
              <a:gd name="connsiteY2" fmla="*/ 905723 h 970795"/>
              <a:gd name="connsiteX3" fmla="*/ 1947 w 1007841"/>
              <a:gd name="connsiteY3" fmla="*/ 970795 h 970795"/>
              <a:gd name="connsiteX4" fmla="*/ 0 w 1007841"/>
              <a:gd name="connsiteY4" fmla="*/ 296489 h 970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841" h="970795">
                <a:moveTo>
                  <a:pt x="0" y="296489"/>
                </a:moveTo>
                <a:lnTo>
                  <a:pt x="1007841" y="0"/>
                </a:lnTo>
                <a:cubicBezTo>
                  <a:pt x="1005190" y="291548"/>
                  <a:pt x="1009387" y="614175"/>
                  <a:pt x="1006736" y="905723"/>
                </a:cubicBezTo>
                <a:lnTo>
                  <a:pt x="1947" y="970795"/>
                </a:lnTo>
                <a:cubicBezTo>
                  <a:pt x="1298" y="745051"/>
                  <a:pt x="649" y="522233"/>
                  <a:pt x="0" y="296489"/>
                </a:cubicBezTo>
                <a:close/>
              </a:path>
            </a:pathLst>
          </a:custGeom>
          <a:gradFill>
            <a:gsLst>
              <a:gs pos="0">
                <a:schemeClr val="accent2">
                  <a:lumMod val="70000"/>
                </a:schemeClr>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Freeform 10">
            <a:extLst>
              <a:ext uri="{FF2B5EF4-FFF2-40B4-BE49-F238E27FC236}">
                <a16:creationId xmlns:a16="http://schemas.microsoft.com/office/drawing/2014/main" id="{7AB8A12E-CB09-41A5-8B6F-0794B4AA7440}"/>
              </a:ext>
            </a:extLst>
          </p:cNvPr>
          <p:cNvSpPr/>
          <p:nvPr/>
        </p:nvSpPr>
        <p:spPr>
          <a:xfrm>
            <a:off x="8556201" y="3527953"/>
            <a:ext cx="1455733" cy="839047"/>
          </a:xfrm>
          <a:custGeom>
            <a:avLst/>
            <a:gdLst>
              <a:gd name="connsiteX0" fmla="*/ 0 w 1033669"/>
              <a:gd name="connsiteY0" fmla="*/ 111318 h 882594"/>
              <a:gd name="connsiteX1" fmla="*/ 1033669 w 1033669"/>
              <a:gd name="connsiteY1" fmla="*/ 0 h 882594"/>
              <a:gd name="connsiteX2" fmla="*/ 1033669 w 1033669"/>
              <a:gd name="connsiteY2" fmla="*/ 882594 h 882594"/>
              <a:gd name="connsiteX3" fmla="*/ 15903 w 1033669"/>
              <a:gd name="connsiteY3" fmla="*/ 771276 h 882594"/>
              <a:gd name="connsiteX4" fmla="*/ 0 w 1033669"/>
              <a:gd name="connsiteY4" fmla="*/ 111318 h 882594"/>
              <a:gd name="connsiteX0" fmla="*/ 0 w 1049572"/>
              <a:gd name="connsiteY0" fmla="*/ 71561 h 842837"/>
              <a:gd name="connsiteX1" fmla="*/ 1049572 w 1049572"/>
              <a:gd name="connsiteY1" fmla="*/ 0 h 842837"/>
              <a:gd name="connsiteX2" fmla="*/ 1033669 w 1049572"/>
              <a:gd name="connsiteY2" fmla="*/ 842837 h 842837"/>
              <a:gd name="connsiteX3" fmla="*/ 15903 w 1049572"/>
              <a:gd name="connsiteY3" fmla="*/ 731519 h 842837"/>
              <a:gd name="connsiteX4" fmla="*/ 0 w 1049572"/>
              <a:gd name="connsiteY4" fmla="*/ 71561 h 842837"/>
              <a:gd name="connsiteX0" fmla="*/ 0 w 1057524"/>
              <a:gd name="connsiteY0" fmla="*/ 95415 h 866691"/>
              <a:gd name="connsiteX1" fmla="*/ 1057524 w 1057524"/>
              <a:gd name="connsiteY1" fmla="*/ 0 h 866691"/>
              <a:gd name="connsiteX2" fmla="*/ 1033669 w 1057524"/>
              <a:gd name="connsiteY2" fmla="*/ 866691 h 866691"/>
              <a:gd name="connsiteX3" fmla="*/ 15903 w 1057524"/>
              <a:gd name="connsiteY3" fmla="*/ 755373 h 866691"/>
              <a:gd name="connsiteX4" fmla="*/ 0 w 1057524"/>
              <a:gd name="connsiteY4" fmla="*/ 95415 h 866691"/>
              <a:gd name="connsiteX0" fmla="*/ 0 w 1044367"/>
              <a:gd name="connsiteY0" fmla="*/ 95415 h 866691"/>
              <a:gd name="connsiteX1" fmla="*/ 1044367 w 1044367"/>
              <a:gd name="connsiteY1" fmla="*/ 0 h 866691"/>
              <a:gd name="connsiteX2" fmla="*/ 1033669 w 1044367"/>
              <a:gd name="connsiteY2" fmla="*/ 866691 h 866691"/>
              <a:gd name="connsiteX3" fmla="*/ 15903 w 1044367"/>
              <a:gd name="connsiteY3" fmla="*/ 755373 h 866691"/>
              <a:gd name="connsiteX4" fmla="*/ 0 w 1044367"/>
              <a:gd name="connsiteY4" fmla="*/ 95415 h 866691"/>
              <a:gd name="connsiteX0" fmla="*/ 0 w 1044367"/>
              <a:gd name="connsiteY0" fmla="*/ 95415 h 883137"/>
              <a:gd name="connsiteX1" fmla="*/ 1044367 w 1044367"/>
              <a:gd name="connsiteY1" fmla="*/ 0 h 883137"/>
              <a:gd name="connsiteX2" fmla="*/ 1040247 w 1044367"/>
              <a:gd name="connsiteY2" fmla="*/ 883137 h 883137"/>
              <a:gd name="connsiteX3" fmla="*/ 15903 w 1044367"/>
              <a:gd name="connsiteY3" fmla="*/ 755373 h 883137"/>
              <a:gd name="connsiteX4" fmla="*/ 0 w 1044367"/>
              <a:gd name="connsiteY4" fmla="*/ 95415 h 883137"/>
              <a:gd name="connsiteX0" fmla="*/ 0 w 1044367"/>
              <a:gd name="connsiteY0" fmla="*/ 95415 h 883137"/>
              <a:gd name="connsiteX1" fmla="*/ 1044367 w 1044367"/>
              <a:gd name="connsiteY1" fmla="*/ 0 h 883137"/>
              <a:gd name="connsiteX2" fmla="*/ 1040247 w 1044367"/>
              <a:gd name="connsiteY2" fmla="*/ 883137 h 883137"/>
              <a:gd name="connsiteX3" fmla="*/ 19193 w 1044367"/>
              <a:gd name="connsiteY3" fmla="*/ 765241 h 883137"/>
              <a:gd name="connsiteX4" fmla="*/ 0 w 1044367"/>
              <a:gd name="connsiteY4" fmla="*/ 95415 h 883137"/>
              <a:gd name="connsiteX0" fmla="*/ 0 w 1044367"/>
              <a:gd name="connsiteY0" fmla="*/ 95415 h 883137"/>
              <a:gd name="connsiteX1" fmla="*/ 1044367 w 1044367"/>
              <a:gd name="connsiteY1" fmla="*/ 0 h 883137"/>
              <a:gd name="connsiteX2" fmla="*/ 1040247 w 1044367"/>
              <a:gd name="connsiteY2" fmla="*/ 883137 h 883137"/>
              <a:gd name="connsiteX3" fmla="*/ 19193 w 1044367"/>
              <a:gd name="connsiteY3" fmla="*/ 771819 h 883137"/>
              <a:gd name="connsiteX4" fmla="*/ 0 w 1044367"/>
              <a:gd name="connsiteY4" fmla="*/ 95415 h 883137"/>
              <a:gd name="connsiteX0" fmla="*/ 0 w 1044367"/>
              <a:gd name="connsiteY0" fmla="*/ 95415 h 893005"/>
              <a:gd name="connsiteX1" fmla="*/ 1044367 w 1044367"/>
              <a:gd name="connsiteY1" fmla="*/ 0 h 893005"/>
              <a:gd name="connsiteX2" fmla="*/ 1040247 w 1044367"/>
              <a:gd name="connsiteY2" fmla="*/ 893005 h 893005"/>
              <a:gd name="connsiteX3" fmla="*/ 19193 w 1044367"/>
              <a:gd name="connsiteY3" fmla="*/ 771819 h 893005"/>
              <a:gd name="connsiteX4" fmla="*/ 0 w 1044367"/>
              <a:gd name="connsiteY4" fmla="*/ 95415 h 893005"/>
              <a:gd name="connsiteX0" fmla="*/ 0 w 1044367"/>
              <a:gd name="connsiteY0" fmla="*/ 98704 h 896294"/>
              <a:gd name="connsiteX1" fmla="*/ 1044367 w 1044367"/>
              <a:gd name="connsiteY1" fmla="*/ 0 h 896294"/>
              <a:gd name="connsiteX2" fmla="*/ 1040247 w 1044367"/>
              <a:gd name="connsiteY2" fmla="*/ 896294 h 896294"/>
              <a:gd name="connsiteX3" fmla="*/ 19193 w 1044367"/>
              <a:gd name="connsiteY3" fmla="*/ 775108 h 896294"/>
              <a:gd name="connsiteX4" fmla="*/ 0 w 1044367"/>
              <a:gd name="connsiteY4" fmla="*/ 98704 h 896294"/>
              <a:gd name="connsiteX0" fmla="*/ 0 w 1032048"/>
              <a:gd name="connsiteY0" fmla="*/ 98704 h 896294"/>
              <a:gd name="connsiteX1" fmla="*/ 1032048 w 1032048"/>
              <a:gd name="connsiteY1" fmla="*/ 0 h 896294"/>
              <a:gd name="connsiteX2" fmla="*/ 1027928 w 1032048"/>
              <a:gd name="connsiteY2" fmla="*/ 896294 h 896294"/>
              <a:gd name="connsiteX3" fmla="*/ 6874 w 1032048"/>
              <a:gd name="connsiteY3" fmla="*/ 775108 h 896294"/>
              <a:gd name="connsiteX4" fmla="*/ 0 w 1032048"/>
              <a:gd name="connsiteY4" fmla="*/ 98704 h 896294"/>
              <a:gd name="connsiteX0" fmla="*/ 0 w 1032048"/>
              <a:gd name="connsiteY0" fmla="*/ 98704 h 896294"/>
              <a:gd name="connsiteX1" fmla="*/ 1032048 w 1032048"/>
              <a:gd name="connsiteY1" fmla="*/ 0 h 896294"/>
              <a:gd name="connsiteX2" fmla="*/ 1027928 w 1032048"/>
              <a:gd name="connsiteY2" fmla="*/ 896294 h 896294"/>
              <a:gd name="connsiteX3" fmla="*/ 2767 w 1032048"/>
              <a:gd name="connsiteY3" fmla="*/ 775108 h 896294"/>
              <a:gd name="connsiteX4" fmla="*/ 0 w 1032048"/>
              <a:gd name="connsiteY4" fmla="*/ 98704 h 896294"/>
              <a:gd name="connsiteX0" fmla="*/ 0 w 1027971"/>
              <a:gd name="connsiteY0" fmla="*/ 98704 h 896294"/>
              <a:gd name="connsiteX1" fmla="*/ 999195 w 1027971"/>
              <a:gd name="connsiteY1" fmla="*/ 0 h 896294"/>
              <a:gd name="connsiteX2" fmla="*/ 1027928 w 1027971"/>
              <a:gd name="connsiteY2" fmla="*/ 896294 h 896294"/>
              <a:gd name="connsiteX3" fmla="*/ 2767 w 1027971"/>
              <a:gd name="connsiteY3" fmla="*/ 775108 h 896294"/>
              <a:gd name="connsiteX4" fmla="*/ 0 w 1027971"/>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2767 w 999579"/>
              <a:gd name="connsiteY3" fmla="*/ 775108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31513 w 999579"/>
              <a:gd name="connsiteY3" fmla="*/ 775108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6874 w 999579"/>
              <a:gd name="connsiteY3" fmla="*/ 771001 h 896294"/>
              <a:gd name="connsiteX4" fmla="*/ 0 w 999579"/>
              <a:gd name="connsiteY4" fmla="*/ 98704 h 896294"/>
              <a:gd name="connsiteX0" fmla="*/ 0 w 999579"/>
              <a:gd name="connsiteY0" fmla="*/ 98704 h 896294"/>
              <a:gd name="connsiteX1" fmla="*/ 999195 w 999579"/>
              <a:gd name="connsiteY1" fmla="*/ 0 h 896294"/>
              <a:gd name="connsiteX2" fmla="*/ 999182 w 999579"/>
              <a:gd name="connsiteY2" fmla="*/ 896294 h 896294"/>
              <a:gd name="connsiteX3" fmla="*/ 2768 w 999579"/>
              <a:gd name="connsiteY3" fmla="*/ 771001 h 896294"/>
              <a:gd name="connsiteX4" fmla="*/ 0 w 999579"/>
              <a:gd name="connsiteY4" fmla="*/ 98704 h 896294"/>
              <a:gd name="connsiteX0" fmla="*/ 0 w 1003685"/>
              <a:gd name="connsiteY0" fmla="*/ 98704 h 896294"/>
              <a:gd name="connsiteX1" fmla="*/ 1003301 w 1003685"/>
              <a:gd name="connsiteY1" fmla="*/ 0 h 896294"/>
              <a:gd name="connsiteX2" fmla="*/ 1003288 w 1003685"/>
              <a:gd name="connsiteY2" fmla="*/ 896294 h 896294"/>
              <a:gd name="connsiteX3" fmla="*/ 6874 w 1003685"/>
              <a:gd name="connsiteY3" fmla="*/ 771001 h 896294"/>
              <a:gd name="connsiteX4" fmla="*/ 0 w 1003685"/>
              <a:gd name="connsiteY4" fmla="*/ 98704 h 896294"/>
              <a:gd name="connsiteX0" fmla="*/ 0 w 1005192"/>
              <a:gd name="connsiteY0" fmla="*/ 98704 h 896294"/>
              <a:gd name="connsiteX1" fmla="*/ 1005192 w 1005192"/>
              <a:gd name="connsiteY1" fmla="*/ 0 h 896294"/>
              <a:gd name="connsiteX2" fmla="*/ 1003288 w 1005192"/>
              <a:gd name="connsiteY2" fmla="*/ 896294 h 896294"/>
              <a:gd name="connsiteX3" fmla="*/ 6874 w 1005192"/>
              <a:gd name="connsiteY3" fmla="*/ 771001 h 896294"/>
              <a:gd name="connsiteX4" fmla="*/ 0 w 1005192"/>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548 w 1010866"/>
              <a:gd name="connsiteY3" fmla="*/ 771001 h 896294"/>
              <a:gd name="connsiteX4" fmla="*/ 0 w 1010866"/>
              <a:gd name="connsiteY4" fmla="*/ 98704 h 896294"/>
              <a:gd name="connsiteX0" fmla="*/ 1032 w 1011898"/>
              <a:gd name="connsiteY0" fmla="*/ 98704 h 896294"/>
              <a:gd name="connsiteX1" fmla="*/ 1011898 w 1011898"/>
              <a:gd name="connsiteY1" fmla="*/ 0 h 896294"/>
              <a:gd name="connsiteX2" fmla="*/ 1009994 w 1011898"/>
              <a:gd name="connsiteY2" fmla="*/ 896294 h 896294"/>
              <a:gd name="connsiteX3" fmla="*/ 342 w 1011898"/>
              <a:gd name="connsiteY3" fmla="*/ 768074 h 896294"/>
              <a:gd name="connsiteX4" fmla="*/ 1032 w 1011898"/>
              <a:gd name="connsiteY4" fmla="*/ 98704 h 896294"/>
              <a:gd name="connsiteX0" fmla="*/ 1032 w 1011898"/>
              <a:gd name="connsiteY0" fmla="*/ 101630 h 896294"/>
              <a:gd name="connsiteX1" fmla="*/ 1011898 w 1011898"/>
              <a:gd name="connsiteY1" fmla="*/ 0 h 896294"/>
              <a:gd name="connsiteX2" fmla="*/ 1009994 w 1011898"/>
              <a:gd name="connsiteY2" fmla="*/ 896294 h 896294"/>
              <a:gd name="connsiteX3" fmla="*/ 342 w 1011898"/>
              <a:gd name="connsiteY3" fmla="*/ 768074 h 896294"/>
              <a:gd name="connsiteX4" fmla="*/ 1032 w 1011898"/>
              <a:gd name="connsiteY4" fmla="*/ 101630 h 896294"/>
              <a:gd name="connsiteX0" fmla="*/ 1351 w 1012217"/>
              <a:gd name="connsiteY0" fmla="*/ 101630 h 896294"/>
              <a:gd name="connsiteX1" fmla="*/ 1012217 w 1012217"/>
              <a:gd name="connsiteY1" fmla="*/ 0 h 896294"/>
              <a:gd name="connsiteX2" fmla="*/ 1010313 w 1012217"/>
              <a:gd name="connsiteY2" fmla="*/ 896294 h 896294"/>
              <a:gd name="connsiteX3" fmla="*/ 661 w 1012217"/>
              <a:gd name="connsiteY3" fmla="*/ 768074 h 896294"/>
              <a:gd name="connsiteX4" fmla="*/ 1351 w 1012217"/>
              <a:gd name="connsiteY4" fmla="*/ 101630 h 896294"/>
              <a:gd name="connsiteX0" fmla="*/ 690 w 1011556"/>
              <a:gd name="connsiteY0" fmla="*/ 101630 h 896294"/>
              <a:gd name="connsiteX1" fmla="*/ 1011556 w 1011556"/>
              <a:gd name="connsiteY1" fmla="*/ 0 h 896294"/>
              <a:gd name="connsiteX2" fmla="*/ 1009652 w 1011556"/>
              <a:gd name="connsiteY2" fmla="*/ 896294 h 896294"/>
              <a:gd name="connsiteX3" fmla="*/ 0 w 1011556"/>
              <a:gd name="connsiteY3" fmla="*/ 768074 h 896294"/>
              <a:gd name="connsiteX4" fmla="*/ 690 w 1011556"/>
              <a:gd name="connsiteY4" fmla="*/ 101630 h 896294"/>
              <a:gd name="connsiteX0" fmla="*/ 690 w 1011556"/>
              <a:gd name="connsiteY0" fmla="*/ 98704 h 896294"/>
              <a:gd name="connsiteX1" fmla="*/ 1011556 w 1011556"/>
              <a:gd name="connsiteY1" fmla="*/ 0 h 896294"/>
              <a:gd name="connsiteX2" fmla="*/ 1009652 w 1011556"/>
              <a:gd name="connsiteY2" fmla="*/ 896294 h 896294"/>
              <a:gd name="connsiteX3" fmla="*/ 0 w 1011556"/>
              <a:gd name="connsiteY3" fmla="*/ 768074 h 896294"/>
              <a:gd name="connsiteX4" fmla="*/ 690 w 1011556"/>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01 w 1010866"/>
              <a:gd name="connsiteY3" fmla="*/ 771001 h 896294"/>
              <a:gd name="connsiteX4" fmla="*/ 0 w 1010866"/>
              <a:gd name="connsiteY4" fmla="*/ 98704 h 896294"/>
              <a:gd name="connsiteX0" fmla="*/ 0 w 1010866"/>
              <a:gd name="connsiteY0" fmla="*/ 98704 h 896294"/>
              <a:gd name="connsiteX1" fmla="*/ 1010866 w 1010866"/>
              <a:gd name="connsiteY1" fmla="*/ 0 h 896294"/>
              <a:gd name="connsiteX2" fmla="*/ 1008962 w 1010866"/>
              <a:gd name="connsiteY2" fmla="*/ 896294 h 896294"/>
              <a:gd name="connsiteX3" fmla="*/ 1201 w 1010866"/>
              <a:gd name="connsiteY3" fmla="*/ 765146 h 896294"/>
              <a:gd name="connsiteX4" fmla="*/ 0 w 1010866"/>
              <a:gd name="connsiteY4" fmla="*/ 98704 h 896294"/>
              <a:gd name="connsiteX0" fmla="*/ 0 w 1012758"/>
              <a:gd name="connsiteY0" fmla="*/ 101630 h 896294"/>
              <a:gd name="connsiteX1" fmla="*/ 1012758 w 1012758"/>
              <a:gd name="connsiteY1" fmla="*/ 0 h 896294"/>
              <a:gd name="connsiteX2" fmla="*/ 1010854 w 1012758"/>
              <a:gd name="connsiteY2" fmla="*/ 896294 h 896294"/>
              <a:gd name="connsiteX3" fmla="*/ 3093 w 1012758"/>
              <a:gd name="connsiteY3" fmla="*/ 765146 h 896294"/>
              <a:gd name="connsiteX4" fmla="*/ 0 w 1012758"/>
              <a:gd name="connsiteY4" fmla="*/ 101630 h 896294"/>
              <a:gd name="connsiteX0" fmla="*/ 0 w 1012758"/>
              <a:gd name="connsiteY0" fmla="*/ 101630 h 896294"/>
              <a:gd name="connsiteX1" fmla="*/ 1012758 w 1012758"/>
              <a:gd name="connsiteY1" fmla="*/ 0 h 896294"/>
              <a:gd name="connsiteX2" fmla="*/ 1010854 w 1012758"/>
              <a:gd name="connsiteY2" fmla="*/ 896294 h 896294"/>
              <a:gd name="connsiteX3" fmla="*/ 1202 w 1012758"/>
              <a:gd name="connsiteY3" fmla="*/ 765146 h 896294"/>
              <a:gd name="connsiteX4" fmla="*/ 0 w 1012758"/>
              <a:gd name="connsiteY4" fmla="*/ 101630 h 896294"/>
              <a:gd name="connsiteX0" fmla="*/ 0 w 1013142"/>
              <a:gd name="connsiteY0" fmla="*/ 101630 h 899220"/>
              <a:gd name="connsiteX1" fmla="*/ 1012758 w 1013142"/>
              <a:gd name="connsiteY1" fmla="*/ 0 h 899220"/>
              <a:gd name="connsiteX2" fmla="*/ 1012745 w 1013142"/>
              <a:gd name="connsiteY2" fmla="*/ 899220 h 899220"/>
              <a:gd name="connsiteX3" fmla="*/ 1202 w 1013142"/>
              <a:gd name="connsiteY3" fmla="*/ 765146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4985 w 1013142"/>
              <a:gd name="connsiteY3" fmla="*/ 768073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101630 h 899220"/>
              <a:gd name="connsiteX0" fmla="*/ 0 w 1013142"/>
              <a:gd name="connsiteY0" fmla="*/ 101630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101630 h 899220"/>
              <a:gd name="connsiteX0" fmla="*/ 0 w 1013142"/>
              <a:gd name="connsiteY0" fmla="*/ 98704 h 899220"/>
              <a:gd name="connsiteX1" fmla="*/ 1012758 w 1013142"/>
              <a:gd name="connsiteY1" fmla="*/ 0 h 899220"/>
              <a:gd name="connsiteX2" fmla="*/ 1012745 w 1013142"/>
              <a:gd name="connsiteY2" fmla="*/ 899220 h 899220"/>
              <a:gd name="connsiteX3" fmla="*/ 3094 w 1013142"/>
              <a:gd name="connsiteY3" fmla="*/ 76807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4985 w 1013142"/>
              <a:gd name="connsiteY3" fmla="*/ 77685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1202 w 1013142"/>
              <a:gd name="connsiteY3" fmla="*/ 776853 h 899220"/>
              <a:gd name="connsiteX4" fmla="*/ 0 w 1013142"/>
              <a:gd name="connsiteY4" fmla="*/ 98704 h 899220"/>
              <a:gd name="connsiteX0" fmla="*/ 0 w 1013142"/>
              <a:gd name="connsiteY0" fmla="*/ 98704 h 899220"/>
              <a:gd name="connsiteX1" fmla="*/ 1012758 w 1013142"/>
              <a:gd name="connsiteY1" fmla="*/ 0 h 899220"/>
              <a:gd name="connsiteX2" fmla="*/ 1012745 w 1013142"/>
              <a:gd name="connsiteY2" fmla="*/ 899220 h 899220"/>
              <a:gd name="connsiteX3" fmla="*/ 1202 w 1013142"/>
              <a:gd name="connsiteY3" fmla="*/ 776853 h 899220"/>
              <a:gd name="connsiteX4" fmla="*/ 0 w 1013142"/>
              <a:gd name="connsiteY4" fmla="*/ 98704 h 899220"/>
              <a:gd name="connsiteX0" fmla="*/ 0 w 1014650"/>
              <a:gd name="connsiteY0" fmla="*/ 104558 h 905074"/>
              <a:gd name="connsiteX1" fmla="*/ 1014650 w 1014650"/>
              <a:gd name="connsiteY1" fmla="*/ 0 h 905074"/>
              <a:gd name="connsiteX2" fmla="*/ 1012745 w 1014650"/>
              <a:gd name="connsiteY2" fmla="*/ 905074 h 905074"/>
              <a:gd name="connsiteX3" fmla="*/ 1202 w 1014650"/>
              <a:gd name="connsiteY3" fmla="*/ 782707 h 905074"/>
              <a:gd name="connsiteX4" fmla="*/ 0 w 1014650"/>
              <a:gd name="connsiteY4" fmla="*/ 104558 h 905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50" h="905074">
                <a:moveTo>
                  <a:pt x="0" y="104558"/>
                </a:moveTo>
                <a:lnTo>
                  <a:pt x="1014650" y="0"/>
                </a:lnTo>
                <a:cubicBezTo>
                  <a:pt x="1013277" y="294379"/>
                  <a:pt x="1014118" y="610695"/>
                  <a:pt x="1012745" y="905074"/>
                </a:cubicBezTo>
                <a:lnTo>
                  <a:pt x="1202" y="782707"/>
                </a:lnTo>
                <a:cubicBezTo>
                  <a:pt x="2334" y="556590"/>
                  <a:pt x="1146" y="350334"/>
                  <a:pt x="0" y="104558"/>
                </a:cubicBezTo>
                <a:close/>
              </a:path>
            </a:pathLst>
          </a:custGeom>
          <a:gradFill>
            <a:gsLst>
              <a:gs pos="0">
                <a:schemeClr val="accent3">
                  <a:lumMod val="70000"/>
                </a:schemeClr>
              </a:gs>
              <a:gs pos="100000">
                <a:schemeClr val="accent3"/>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1" name="Freeform 11">
            <a:extLst>
              <a:ext uri="{FF2B5EF4-FFF2-40B4-BE49-F238E27FC236}">
                <a16:creationId xmlns:a16="http://schemas.microsoft.com/office/drawing/2014/main" id="{6E24E706-4A07-4B90-A2B8-D41EEA20EA67}"/>
              </a:ext>
            </a:extLst>
          </p:cNvPr>
          <p:cNvSpPr/>
          <p:nvPr/>
        </p:nvSpPr>
        <p:spPr>
          <a:xfrm>
            <a:off x="8554104" y="4302359"/>
            <a:ext cx="1458000" cy="921583"/>
          </a:xfrm>
          <a:custGeom>
            <a:avLst/>
            <a:gdLst>
              <a:gd name="connsiteX0" fmla="*/ 7951 w 1049572"/>
              <a:gd name="connsiteY0" fmla="*/ 0 h 970059"/>
              <a:gd name="connsiteX1" fmla="*/ 1049572 w 1049572"/>
              <a:gd name="connsiteY1" fmla="*/ 95416 h 970059"/>
              <a:gd name="connsiteX2" fmla="*/ 1049572 w 1049572"/>
              <a:gd name="connsiteY2" fmla="*/ 970059 h 970059"/>
              <a:gd name="connsiteX3" fmla="*/ 0 w 1049572"/>
              <a:gd name="connsiteY3" fmla="*/ 659958 h 970059"/>
              <a:gd name="connsiteX4" fmla="*/ 7951 w 1049572"/>
              <a:gd name="connsiteY4" fmla="*/ 0 h 970059"/>
              <a:gd name="connsiteX0" fmla="*/ 7951 w 1059440"/>
              <a:gd name="connsiteY0" fmla="*/ 0 h 970059"/>
              <a:gd name="connsiteX1" fmla="*/ 1059440 w 1059440"/>
              <a:gd name="connsiteY1" fmla="*/ 82259 h 970059"/>
              <a:gd name="connsiteX2" fmla="*/ 1049572 w 1059440"/>
              <a:gd name="connsiteY2" fmla="*/ 970059 h 970059"/>
              <a:gd name="connsiteX3" fmla="*/ 0 w 1059440"/>
              <a:gd name="connsiteY3" fmla="*/ 659958 h 970059"/>
              <a:gd name="connsiteX4" fmla="*/ 7951 w 1059440"/>
              <a:gd name="connsiteY4" fmla="*/ 0 h 970059"/>
              <a:gd name="connsiteX0" fmla="*/ 11240 w 1059440"/>
              <a:gd name="connsiteY0" fmla="*/ 0 h 973348"/>
              <a:gd name="connsiteX1" fmla="*/ 1059440 w 1059440"/>
              <a:gd name="connsiteY1" fmla="*/ 85548 h 973348"/>
              <a:gd name="connsiteX2" fmla="*/ 1049572 w 1059440"/>
              <a:gd name="connsiteY2" fmla="*/ 973348 h 973348"/>
              <a:gd name="connsiteX3" fmla="*/ 0 w 1059440"/>
              <a:gd name="connsiteY3" fmla="*/ 663247 h 973348"/>
              <a:gd name="connsiteX4" fmla="*/ 11240 w 1059440"/>
              <a:gd name="connsiteY4" fmla="*/ 0 h 973348"/>
              <a:gd name="connsiteX0" fmla="*/ 11240 w 1059440"/>
              <a:gd name="connsiteY0" fmla="*/ 0 h 976637"/>
              <a:gd name="connsiteX1" fmla="*/ 1059440 w 1059440"/>
              <a:gd name="connsiteY1" fmla="*/ 85548 h 976637"/>
              <a:gd name="connsiteX2" fmla="*/ 1059440 w 1059440"/>
              <a:gd name="connsiteY2" fmla="*/ 976637 h 976637"/>
              <a:gd name="connsiteX3" fmla="*/ 0 w 1059440"/>
              <a:gd name="connsiteY3" fmla="*/ 663247 h 976637"/>
              <a:gd name="connsiteX4" fmla="*/ 11240 w 1059440"/>
              <a:gd name="connsiteY4" fmla="*/ 0 h 976637"/>
              <a:gd name="connsiteX0" fmla="*/ 11240 w 1059440"/>
              <a:gd name="connsiteY0" fmla="*/ 0 h 979926"/>
              <a:gd name="connsiteX1" fmla="*/ 1059440 w 1059440"/>
              <a:gd name="connsiteY1" fmla="*/ 85548 h 979926"/>
              <a:gd name="connsiteX2" fmla="*/ 1059440 w 1059440"/>
              <a:gd name="connsiteY2" fmla="*/ 979926 h 979926"/>
              <a:gd name="connsiteX3" fmla="*/ 0 w 1059440"/>
              <a:gd name="connsiteY3" fmla="*/ 663247 h 979926"/>
              <a:gd name="connsiteX4" fmla="*/ 11240 w 1059440"/>
              <a:gd name="connsiteY4" fmla="*/ 0 h 979926"/>
              <a:gd name="connsiteX0" fmla="*/ 11240 w 1059440"/>
              <a:gd name="connsiteY0" fmla="*/ 0 h 986504"/>
              <a:gd name="connsiteX1" fmla="*/ 1059440 w 1059440"/>
              <a:gd name="connsiteY1" fmla="*/ 92126 h 986504"/>
              <a:gd name="connsiteX2" fmla="*/ 1059440 w 1059440"/>
              <a:gd name="connsiteY2" fmla="*/ 986504 h 986504"/>
              <a:gd name="connsiteX3" fmla="*/ 0 w 1059440"/>
              <a:gd name="connsiteY3" fmla="*/ 669825 h 986504"/>
              <a:gd name="connsiteX4" fmla="*/ 11240 w 1059440"/>
              <a:gd name="connsiteY4" fmla="*/ 0 h 986504"/>
              <a:gd name="connsiteX0" fmla="*/ 11240 w 1059440"/>
              <a:gd name="connsiteY0" fmla="*/ 0 h 986504"/>
              <a:gd name="connsiteX1" fmla="*/ 1034801 w 1059440"/>
              <a:gd name="connsiteY1" fmla="*/ 92126 h 986504"/>
              <a:gd name="connsiteX2" fmla="*/ 1059440 w 1059440"/>
              <a:gd name="connsiteY2" fmla="*/ 986504 h 986504"/>
              <a:gd name="connsiteX3" fmla="*/ 0 w 1059440"/>
              <a:gd name="connsiteY3" fmla="*/ 669825 h 986504"/>
              <a:gd name="connsiteX4" fmla="*/ 11240 w 1059440"/>
              <a:gd name="connsiteY4" fmla="*/ 0 h 986504"/>
              <a:gd name="connsiteX0" fmla="*/ 11240 w 1034801"/>
              <a:gd name="connsiteY0" fmla="*/ 0 h 986504"/>
              <a:gd name="connsiteX1" fmla="*/ 1034801 w 1034801"/>
              <a:gd name="connsiteY1" fmla="*/ 92126 h 986504"/>
              <a:gd name="connsiteX2" fmla="*/ 1034800 w 1034801"/>
              <a:gd name="connsiteY2" fmla="*/ 986504 h 986504"/>
              <a:gd name="connsiteX3" fmla="*/ 0 w 1034801"/>
              <a:gd name="connsiteY3" fmla="*/ 669825 h 986504"/>
              <a:gd name="connsiteX4" fmla="*/ 11240 w 1034801"/>
              <a:gd name="connsiteY4" fmla="*/ 0 h 986504"/>
              <a:gd name="connsiteX0" fmla="*/ 31772 w 1034801"/>
              <a:gd name="connsiteY0" fmla="*/ 0 h 986504"/>
              <a:gd name="connsiteX1" fmla="*/ 1034801 w 1034801"/>
              <a:gd name="connsiteY1" fmla="*/ 92126 h 986504"/>
              <a:gd name="connsiteX2" fmla="*/ 1034800 w 1034801"/>
              <a:gd name="connsiteY2" fmla="*/ 986504 h 986504"/>
              <a:gd name="connsiteX3" fmla="*/ 0 w 1034801"/>
              <a:gd name="connsiteY3" fmla="*/ 669825 h 986504"/>
              <a:gd name="connsiteX4" fmla="*/ 31772 w 1034801"/>
              <a:gd name="connsiteY4" fmla="*/ 0 h 986504"/>
              <a:gd name="connsiteX0" fmla="*/ 23560 w 1034801"/>
              <a:gd name="connsiteY0" fmla="*/ 0 h 982398"/>
              <a:gd name="connsiteX1" fmla="*/ 1034801 w 1034801"/>
              <a:gd name="connsiteY1" fmla="*/ 88020 h 982398"/>
              <a:gd name="connsiteX2" fmla="*/ 1034800 w 1034801"/>
              <a:gd name="connsiteY2" fmla="*/ 982398 h 982398"/>
              <a:gd name="connsiteX3" fmla="*/ 0 w 1034801"/>
              <a:gd name="connsiteY3" fmla="*/ 665719 h 982398"/>
              <a:gd name="connsiteX4" fmla="*/ 23560 w 1034801"/>
              <a:gd name="connsiteY4" fmla="*/ 0 h 982398"/>
              <a:gd name="connsiteX0" fmla="*/ 92 w 1011333"/>
              <a:gd name="connsiteY0" fmla="*/ 0 h 982398"/>
              <a:gd name="connsiteX1" fmla="*/ 1011333 w 1011333"/>
              <a:gd name="connsiteY1" fmla="*/ 88020 h 982398"/>
              <a:gd name="connsiteX2" fmla="*/ 1011332 w 1011333"/>
              <a:gd name="connsiteY2" fmla="*/ 982398 h 982398"/>
              <a:gd name="connsiteX3" fmla="*/ 50450 w 1011333"/>
              <a:gd name="connsiteY3" fmla="*/ 665719 h 982398"/>
              <a:gd name="connsiteX4" fmla="*/ 92 w 1011333"/>
              <a:gd name="connsiteY4" fmla="*/ 0 h 982398"/>
              <a:gd name="connsiteX0" fmla="*/ 658 w 1011899"/>
              <a:gd name="connsiteY0" fmla="*/ 0 h 982398"/>
              <a:gd name="connsiteX1" fmla="*/ 1011899 w 1011899"/>
              <a:gd name="connsiteY1" fmla="*/ 88020 h 982398"/>
              <a:gd name="connsiteX2" fmla="*/ 1011898 w 1011899"/>
              <a:gd name="connsiteY2" fmla="*/ 982398 h 982398"/>
              <a:gd name="connsiteX3" fmla="*/ 1738 w 1011899"/>
              <a:gd name="connsiteY3" fmla="*/ 669826 h 982398"/>
              <a:gd name="connsiteX4" fmla="*/ 658 w 1011899"/>
              <a:gd name="connsiteY4" fmla="*/ 0 h 982398"/>
              <a:gd name="connsiteX0" fmla="*/ 658 w 1011899"/>
              <a:gd name="connsiteY0" fmla="*/ 0 h 982398"/>
              <a:gd name="connsiteX1" fmla="*/ 1011899 w 1011899"/>
              <a:gd name="connsiteY1" fmla="*/ 88020 h 982398"/>
              <a:gd name="connsiteX2" fmla="*/ 1011898 w 1011899"/>
              <a:gd name="connsiteY2" fmla="*/ 982398 h 982398"/>
              <a:gd name="connsiteX3" fmla="*/ 1738 w 1011899"/>
              <a:gd name="connsiteY3" fmla="*/ 669826 h 982398"/>
              <a:gd name="connsiteX4" fmla="*/ 658 w 1011899"/>
              <a:gd name="connsiteY4" fmla="*/ 0 h 982398"/>
              <a:gd name="connsiteX0" fmla="*/ 3027 w 1014268"/>
              <a:gd name="connsiteY0" fmla="*/ 0 h 982398"/>
              <a:gd name="connsiteX1" fmla="*/ 1014268 w 1014268"/>
              <a:gd name="connsiteY1" fmla="*/ 88020 h 982398"/>
              <a:gd name="connsiteX2" fmla="*/ 1014267 w 1014268"/>
              <a:gd name="connsiteY2" fmla="*/ 982398 h 982398"/>
              <a:gd name="connsiteX3" fmla="*/ 0 w 1014268"/>
              <a:gd name="connsiteY3" fmla="*/ 669826 h 982398"/>
              <a:gd name="connsiteX4" fmla="*/ 3027 w 1014268"/>
              <a:gd name="connsiteY4" fmla="*/ 0 h 982398"/>
              <a:gd name="connsiteX0" fmla="*/ 545 w 1017519"/>
              <a:gd name="connsiteY0" fmla="*/ 0 h 979472"/>
              <a:gd name="connsiteX1" fmla="*/ 1017519 w 1017519"/>
              <a:gd name="connsiteY1" fmla="*/ 85094 h 979472"/>
              <a:gd name="connsiteX2" fmla="*/ 1017518 w 1017519"/>
              <a:gd name="connsiteY2" fmla="*/ 979472 h 979472"/>
              <a:gd name="connsiteX3" fmla="*/ 3251 w 1017519"/>
              <a:gd name="connsiteY3" fmla="*/ 666900 h 979472"/>
              <a:gd name="connsiteX4" fmla="*/ 545 w 1017519"/>
              <a:gd name="connsiteY4" fmla="*/ 0 h 979472"/>
              <a:gd name="connsiteX0" fmla="*/ 4939 w 1021913"/>
              <a:gd name="connsiteY0" fmla="*/ 0 h 979472"/>
              <a:gd name="connsiteX1" fmla="*/ 1021913 w 1021913"/>
              <a:gd name="connsiteY1" fmla="*/ 85094 h 979472"/>
              <a:gd name="connsiteX2" fmla="*/ 1021912 w 1021913"/>
              <a:gd name="connsiteY2" fmla="*/ 979472 h 979472"/>
              <a:gd name="connsiteX3" fmla="*/ 0 w 1021913"/>
              <a:gd name="connsiteY3" fmla="*/ 666900 h 979472"/>
              <a:gd name="connsiteX4" fmla="*/ 4939 w 1021913"/>
              <a:gd name="connsiteY4" fmla="*/ 0 h 979472"/>
              <a:gd name="connsiteX0" fmla="*/ 683 w 1023391"/>
              <a:gd name="connsiteY0" fmla="*/ 0 h 979472"/>
              <a:gd name="connsiteX1" fmla="*/ 1023391 w 1023391"/>
              <a:gd name="connsiteY1" fmla="*/ 85094 h 979472"/>
              <a:gd name="connsiteX2" fmla="*/ 1023390 w 1023391"/>
              <a:gd name="connsiteY2" fmla="*/ 979472 h 979472"/>
              <a:gd name="connsiteX3" fmla="*/ 1478 w 1023391"/>
              <a:gd name="connsiteY3" fmla="*/ 666900 h 979472"/>
              <a:gd name="connsiteX4" fmla="*/ 683 w 1023391"/>
              <a:gd name="connsiteY4" fmla="*/ 0 h 979472"/>
              <a:gd name="connsiteX0" fmla="*/ 683 w 1023391"/>
              <a:gd name="connsiteY0" fmla="*/ 0 h 985326"/>
              <a:gd name="connsiteX1" fmla="*/ 1023391 w 1023391"/>
              <a:gd name="connsiteY1" fmla="*/ 90948 h 985326"/>
              <a:gd name="connsiteX2" fmla="*/ 1023390 w 1023391"/>
              <a:gd name="connsiteY2" fmla="*/ 985326 h 985326"/>
              <a:gd name="connsiteX3" fmla="*/ 1478 w 1023391"/>
              <a:gd name="connsiteY3" fmla="*/ 672754 h 985326"/>
              <a:gd name="connsiteX4" fmla="*/ 683 w 1023391"/>
              <a:gd name="connsiteY4" fmla="*/ 0 h 985326"/>
              <a:gd name="connsiteX0" fmla="*/ 683 w 1025303"/>
              <a:gd name="connsiteY0" fmla="*/ 0 h 985326"/>
              <a:gd name="connsiteX1" fmla="*/ 1025303 w 1025303"/>
              <a:gd name="connsiteY1" fmla="*/ 93876 h 985326"/>
              <a:gd name="connsiteX2" fmla="*/ 1023390 w 1025303"/>
              <a:gd name="connsiteY2" fmla="*/ 985326 h 985326"/>
              <a:gd name="connsiteX3" fmla="*/ 1478 w 1025303"/>
              <a:gd name="connsiteY3" fmla="*/ 672754 h 985326"/>
              <a:gd name="connsiteX4" fmla="*/ 683 w 1025303"/>
              <a:gd name="connsiteY4" fmla="*/ 0 h 985326"/>
              <a:gd name="connsiteX0" fmla="*/ 683 w 1023392"/>
              <a:gd name="connsiteY0" fmla="*/ 0 h 985326"/>
              <a:gd name="connsiteX1" fmla="*/ 1023392 w 1023392"/>
              <a:gd name="connsiteY1" fmla="*/ 88021 h 985326"/>
              <a:gd name="connsiteX2" fmla="*/ 1023390 w 1023392"/>
              <a:gd name="connsiteY2" fmla="*/ 985326 h 985326"/>
              <a:gd name="connsiteX3" fmla="*/ 1478 w 1023392"/>
              <a:gd name="connsiteY3" fmla="*/ 672754 h 985326"/>
              <a:gd name="connsiteX4" fmla="*/ 683 w 1023392"/>
              <a:gd name="connsiteY4" fmla="*/ 0 h 985326"/>
              <a:gd name="connsiteX0" fmla="*/ 683 w 1025302"/>
              <a:gd name="connsiteY0" fmla="*/ 0 h 988252"/>
              <a:gd name="connsiteX1" fmla="*/ 1023392 w 1025302"/>
              <a:gd name="connsiteY1" fmla="*/ 88021 h 988252"/>
              <a:gd name="connsiteX2" fmla="*/ 1025302 w 1025302"/>
              <a:gd name="connsiteY2" fmla="*/ 988252 h 988252"/>
              <a:gd name="connsiteX3" fmla="*/ 1478 w 1025302"/>
              <a:gd name="connsiteY3" fmla="*/ 672754 h 988252"/>
              <a:gd name="connsiteX4" fmla="*/ 683 w 1025302"/>
              <a:gd name="connsiteY4" fmla="*/ 0 h 988252"/>
              <a:gd name="connsiteX0" fmla="*/ 683 w 1025302"/>
              <a:gd name="connsiteY0" fmla="*/ 0 h 988252"/>
              <a:gd name="connsiteX1" fmla="*/ 1023392 w 1025302"/>
              <a:gd name="connsiteY1" fmla="*/ 82167 h 988252"/>
              <a:gd name="connsiteX2" fmla="*/ 1025302 w 1025302"/>
              <a:gd name="connsiteY2" fmla="*/ 988252 h 988252"/>
              <a:gd name="connsiteX3" fmla="*/ 1478 w 1025302"/>
              <a:gd name="connsiteY3" fmla="*/ 672754 h 988252"/>
              <a:gd name="connsiteX4" fmla="*/ 683 w 1025302"/>
              <a:gd name="connsiteY4" fmla="*/ 0 h 988252"/>
              <a:gd name="connsiteX0" fmla="*/ 683 w 1029125"/>
              <a:gd name="connsiteY0" fmla="*/ 0 h 994106"/>
              <a:gd name="connsiteX1" fmla="*/ 1023392 w 1029125"/>
              <a:gd name="connsiteY1" fmla="*/ 82167 h 994106"/>
              <a:gd name="connsiteX2" fmla="*/ 1029125 w 1029125"/>
              <a:gd name="connsiteY2" fmla="*/ 994106 h 994106"/>
              <a:gd name="connsiteX3" fmla="*/ 1478 w 1029125"/>
              <a:gd name="connsiteY3" fmla="*/ 672754 h 994106"/>
              <a:gd name="connsiteX4" fmla="*/ 683 w 1029125"/>
              <a:gd name="connsiteY4" fmla="*/ 0 h 994106"/>
              <a:gd name="connsiteX0" fmla="*/ 683 w 1023392"/>
              <a:gd name="connsiteY0" fmla="*/ 0 h 994106"/>
              <a:gd name="connsiteX1" fmla="*/ 1023392 w 1023392"/>
              <a:gd name="connsiteY1" fmla="*/ 82167 h 994106"/>
              <a:gd name="connsiteX2" fmla="*/ 1023392 w 1023392"/>
              <a:gd name="connsiteY2" fmla="*/ 994106 h 994106"/>
              <a:gd name="connsiteX3" fmla="*/ 1478 w 1023392"/>
              <a:gd name="connsiteY3" fmla="*/ 672754 h 994106"/>
              <a:gd name="connsiteX4" fmla="*/ 683 w 1023392"/>
              <a:gd name="connsiteY4" fmla="*/ 0 h 994106"/>
              <a:gd name="connsiteX0" fmla="*/ 683 w 1025303"/>
              <a:gd name="connsiteY0" fmla="*/ 0 h 994106"/>
              <a:gd name="connsiteX1" fmla="*/ 1025303 w 1025303"/>
              <a:gd name="connsiteY1" fmla="*/ 90948 h 994106"/>
              <a:gd name="connsiteX2" fmla="*/ 1023392 w 1025303"/>
              <a:gd name="connsiteY2" fmla="*/ 994106 h 994106"/>
              <a:gd name="connsiteX3" fmla="*/ 1478 w 1025303"/>
              <a:gd name="connsiteY3" fmla="*/ 672754 h 994106"/>
              <a:gd name="connsiteX4" fmla="*/ 683 w 1025303"/>
              <a:gd name="connsiteY4" fmla="*/ 0 h 994106"/>
              <a:gd name="connsiteX0" fmla="*/ 683 w 1025303"/>
              <a:gd name="connsiteY0" fmla="*/ 0 h 994106"/>
              <a:gd name="connsiteX1" fmla="*/ 1025303 w 1025303"/>
              <a:gd name="connsiteY1" fmla="*/ 88021 h 994106"/>
              <a:gd name="connsiteX2" fmla="*/ 1023392 w 1025303"/>
              <a:gd name="connsiteY2" fmla="*/ 994106 h 994106"/>
              <a:gd name="connsiteX3" fmla="*/ 1478 w 1025303"/>
              <a:gd name="connsiteY3" fmla="*/ 672754 h 994106"/>
              <a:gd name="connsiteX4" fmla="*/ 683 w 1025303"/>
              <a:gd name="connsiteY4" fmla="*/ 0 h 994106"/>
              <a:gd name="connsiteX0" fmla="*/ 683 w 1025304"/>
              <a:gd name="connsiteY0" fmla="*/ 0 h 994106"/>
              <a:gd name="connsiteX1" fmla="*/ 1025303 w 1025304"/>
              <a:gd name="connsiteY1" fmla="*/ 88021 h 994106"/>
              <a:gd name="connsiteX2" fmla="*/ 1025304 w 1025304"/>
              <a:gd name="connsiteY2" fmla="*/ 994106 h 994106"/>
              <a:gd name="connsiteX3" fmla="*/ 1478 w 1025304"/>
              <a:gd name="connsiteY3" fmla="*/ 672754 h 994106"/>
              <a:gd name="connsiteX4" fmla="*/ 683 w 1025304"/>
              <a:gd name="connsiteY4" fmla="*/ 0 h 994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5304" h="994106">
                <a:moveTo>
                  <a:pt x="683" y="0"/>
                </a:moveTo>
                <a:lnTo>
                  <a:pt x="1025303" y="88021"/>
                </a:lnTo>
                <a:cubicBezTo>
                  <a:pt x="1025303" y="390049"/>
                  <a:pt x="1025304" y="692078"/>
                  <a:pt x="1025304" y="994106"/>
                </a:cubicBezTo>
                <a:lnTo>
                  <a:pt x="1478" y="672754"/>
                </a:lnTo>
                <a:cubicBezTo>
                  <a:pt x="4128" y="452768"/>
                  <a:pt x="-1967" y="219986"/>
                  <a:pt x="683" y="0"/>
                </a:cubicBezTo>
                <a:close/>
              </a:path>
            </a:pathLst>
          </a:custGeom>
          <a:gradFill>
            <a:gsLst>
              <a:gs pos="0">
                <a:schemeClr val="accent4">
                  <a:lumMod val="70000"/>
                </a:schemeClr>
              </a:gs>
              <a:gs pos="100000">
                <a:schemeClr val="accent4"/>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Freeform 12">
            <a:extLst>
              <a:ext uri="{FF2B5EF4-FFF2-40B4-BE49-F238E27FC236}">
                <a16:creationId xmlns:a16="http://schemas.microsoft.com/office/drawing/2014/main" id="{29E7E34A-F7AE-40A5-A268-42DC630783DB}"/>
              </a:ext>
            </a:extLst>
          </p:cNvPr>
          <p:cNvSpPr/>
          <p:nvPr/>
        </p:nvSpPr>
        <p:spPr>
          <a:xfrm>
            <a:off x="8556207" y="4984494"/>
            <a:ext cx="1456234" cy="1101543"/>
          </a:xfrm>
          <a:custGeom>
            <a:avLst/>
            <a:gdLst>
              <a:gd name="connsiteX0" fmla="*/ 7951 w 1073426"/>
              <a:gd name="connsiteY0" fmla="*/ 644056 h 1160891"/>
              <a:gd name="connsiteX1" fmla="*/ 1073426 w 1073426"/>
              <a:gd name="connsiteY1" fmla="*/ 1160891 h 1160891"/>
              <a:gd name="connsiteX2" fmla="*/ 1049572 w 1073426"/>
              <a:gd name="connsiteY2" fmla="*/ 294199 h 1160891"/>
              <a:gd name="connsiteX3" fmla="*/ 0 w 1073426"/>
              <a:gd name="connsiteY3" fmla="*/ 0 h 1160891"/>
              <a:gd name="connsiteX4" fmla="*/ 7951 w 1073426"/>
              <a:gd name="connsiteY4" fmla="*/ 644056 h 1160891"/>
              <a:gd name="connsiteX0" fmla="*/ 7951 w 1073426"/>
              <a:gd name="connsiteY0" fmla="*/ 660502 h 1177337"/>
              <a:gd name="connsiteX1" fmla="*/ 1073426 w 1073426"/>
              <a:gd name="connsiteY1" fmla="*/ 1177337 h 1177337"/>
              <a:gd name="connsiteX2" fmla="*/ 1049572 w 1073426"/>
              <a:gd name="connsiteY2" fmla="*/ 310645 h 1177337"/>
              <a:gd name="connsiteX3" fmla="*/ 0 w 1073426"/>
              <a:gd name="connsiteY3" fmla="*/ 0 h 1177337"/>
              <a:gd name="connsiteX4" fmla="*/ 7951 w 1073426"/>
              <a:gd name="connsiteY4" fmla="*/ 660502 h 1177337"/>
              <a:gd name="connsiteX0" fmla="*/ 7951 w 1073426"/>
              <a:gd name="connsiteY0" fmla="*/ 660502 h 1177337"/>
              <a:gd name="connsiteX1" fmla="*/ 1073426 w 1073426"/>
              <a:gd name="connsiteY1" fmla="*/ 1177337 h 1177337"/>
              <a:gd name="connsiteX2" fmla="*/ 1049572 w 1073426"/>
              <a:gd name="connsiteY2" fmla="*/ 294199 h 1177337"/>
              <a:gd name="connsiteX3" fmla="*/ 0 w 1073426"/>
              <a:gd name="connsiteY3" fmla="*/ 0 h 1177337"/>
              <a:gd name="connsiteX4" fmla="*/ 7951 w 1073426"/>
              <a:gd name="connsiteY4" fmla="*/ 660502 h 1177337"/>
              <a:gd name="connsiteX0" fmla="*/ 11240 w 1073426"/>
              <a:gd name="connsiteY0" fmla="*/ 673659 h 1177337"/>
              <a:gd name="connsiteX1" fmla="*/ 1073426 w 1073426"/>
              <a:gd name="connsiteY1" fmla="*/ 1177337 h 1177337"/>
              <a:gd name="connsiteX2" fmla="*/ 1049572 w 1073426"/>
              <a:gd name="connsiteY2" fmla="*/ 294199 h 1177337"/>
              <a:gd name="connsiteX3" fmla="*/ 0 w 1073426"/>
              <a:gd name="connsiteY3" fmla="*/ 0 h 1177337"/>
              <a:gd name="connsiteX4" fmla="*/ 11240 w 1073426"/>
              <a:gd name="connsiteY4" fmla="*/ 673659 h 1177337"/>
              <a:gd name="connsiteX0" fmla="*/ 11240 w 1056980"/>
              <a:gd name="connsiteY0" fmla="*/ 673659 h 1180626"/>
              <a:gd name="connsiteX1" fmla="*/ 1056980 w 1056980"/>
              <a:gd name="connsiteY1" fmla="*/ 1180626 h 1180626"/>
              <a:gd name="connsiteX2" fmla="*/ 1049572 w 1056980"/>
              <a:gd name="connsiteY2" fmla="*/ 294199 h 1180626"/>
              <a:gd name="connsiteX3" fmla="*/ 0 w 1056980"/>
              <a:gd name="connsiteY3" fmla="*/ 0 h 1180626"/>
              <a:gd name="connsiteX4" fmla="*/ 11240 w 1056980"/>
              <a:gd name="connsiteY4" fmla="*/ 673659 h 1180626"/>
              <a:gd name="connsiteX0" fmla="*/ 1372 w 1056980"/>
              <a:gd name="connsiteY0" fmla="*/ 673659 h 1180626"/>
              <a:gd name="connsiteX1" fmla="*/ 1056980 w 1056980"/>
              <a:gd name="connsiteY1" fmla="*/ 1180626 h 1180626"/>
              <a:gd name="connsiteX2" fmla="*/ 1049572 w 1056980"/>
              <a:gd name="connsiteY2" fmla="*/ 294199 h 1180626"/>
              <a:gd name="connsiteX3" fmla="*/ 0 w 1056980"/>
              <a:gd name="connsiteY3" fmla="*/ 0 h 1180626"/>
              <a:gd name="connsiteX4" fmla="*/ 1372 w 1056980"/>
              <a:gd name="connsiteY4" fmla="*/ 673659 h 1180626"/>
              <a:gd name="connsiteX0" fmla="*/ 1372 w 1063102"/>
              <a:gd name="connsiteY0" fmla="*/ 673659 h 1180626"/>
              <a:gd name="connsiteX1" fmla="*/ 1056980 w 1063102"/>
              <a:gd name="connsiteY1" fmla="*/ 1180626 h 1180626"/>
              <a:gd name="connsiteX2" fmla="*/ 1062729 w 1063102"/>
              <a:gd name="connsiteY2" fmla="*/ 294199 h 1180626"/>
              <a:gd name="connsiteX3" fmla="*/ 0 w 1063102"/>
              <a:gd name="connsiteY3" fmla="*/ 0 h 1180626"/>
              <a:gd name="connsiteX4" fmla="*/ 1372 w 1063102"/>
              <a:gd name="connsiteY4" fmla="*/ 673659 h 1180626"/>
              <a:gd name="connsiteX0" fmla="*/ 1372 w 1056980"/>
              <a:gd name="connsiteY0" fmla="*/ 673659 h 1180626"/>
              <a:gd name="connsiteX1" fmla="*/ 1056980 w 1056980"/>
              <a:gd name="connsiteY1" fmla="*/ 1180626 h 1180626"/>
              <a:gd name="connsiteX2" fmla="*/ 1029876 w 1056980"/>
              <a:gd name="connsiteY2" fmla="*/ 298304 h 1180626"/>
              <a:gd name="connsiteX3" fmla="*/ 0 w 1056980"/>
              <a:gd name="connsiteY3" fmla="*/ 0 h 1180626"/>
              <a:gd name="connsiteX4" fmla="*/ 1372 w 1056980"/>
              <a:gd name="connsiteY4" fmla="*/ 673659 h 1180626"/>
              <a:gd name="connsiteX0" fmla="*/ 1372 w 1056980"/>
              <a:gd name="connsiteY0" fmla="*/ 673659 h 1180626"/>
              <a:gd name="connsiteX1" fmla="*/ 1056980 w 1056980"/>
              <a:gd name="connsiteY1" fmla="*/ 1180626 h 1180626"/>
              <a:gd name="connsiteX2" fmla="*/ 1029876 w 1056980"/>
              <a:gd name="connsiteY2" fmla="*/ 285985 h 1180626"/>
              <a:gd name="connsiteX3" fmla="*/ 0 w 1056980"/>
              <a:gd name="connsiteY3" fmla="*/ 0 h 1180626"/>
              <a:gd name="connsiteX4" fmla="*/ 1372 w 1056980"/>
              <a:gd name="connsiteY4" fmla="*/ 673659 h 1180626"/>
              <a:gd name="connsiteX0" fmla="*/ 1372 w 1036448"/>
              <a:gd name="connsiteY0" fmla="*/ 673659 h 1180626"/>
              <a:gd name="connsiteX1" fmla="*/ 1036448 w 1036448"/>
              <a:gd name="connsiteY1" fmla="*/ 1180626 h 1180626"/>
              <a:gd name="connsiteX2" fmla="*/ 1029876 w 1036448"/>
              <a:gd name="connsiteY2" fmla="*/ 285985 h 1180626"/>
              <a:gd name="connsiteX3" fmla="*/ 0 w 1036448"/>
              <a:gd name="connsiteY3" fmla="*/ 0 h 1180626"/>
              <a:gd name="connsiteX4" fmla="*/ 1372 w 1036448"/>
              <a:gd name="connsiteY4" fmla="*/ 673659 h 1180626"/>
              <a:gd name="connsiteX0" fmla="*/ 154 w 1035230"/>
              <a:gd name="connsiteY0" fmla="*/ 673659 h 1180626"/>
              <a:gd name="connsiteX1" fmla="*/ 1035230 w 1035230"/>
              <a:gd name="connsiteY1" fmla="*/ 1180626 h 1180626"/>
              <a:gd name="connsiteX2" fmla="*/ 1028658 w 1035230"/>
              <a:gd name="connsiteY2" fmla="*/ 285985 h 1180626"/>
              <a:gd name="connsiteX3" fmla="*/ 27528 w 1035230"/>
              <a:gd name="connsiteY3" fmla="*/ 0 h 1180626"/>
              <a:gd name="connsiteX4" fmla="*/ 154 w 1035230"/>
              <a:gd name="connsiteY4" fmla="*/ 673659 h 1180626"/>
              <a:gd name="connsiteX0" fmla="*/ 60 w 1035136"/>
              <a:gd name="connsiteY0" fmla="*/ 673659 h 1180626"/>
              <a:gd name="connsiteX1" fmla="*/ 1035136 w 1035136"/>
              <a:gd name="connsiteY1" fmla="*/ 1180626 h 1180626"/>
              <a:gd name="connsiteX2" fmla="*/ 1028564 w 1035136"/>
              <a:gd name="connsiteY2" fmla="*/ 285985 h 1180626"/>
              <a:gd name="connsiteX3" fmla="*/ 80818 w 1035136"/>
              <a:gd name="connsiteY3" fmla="*/ 0 h 1180626"/>
              <a:gd name="connsiteX4" fmla="*/ 60 w 1035136"/>
              <a:gd name="connsiteY4" fmla="*/ 673659 h 1180626"/>
              <a:gd name="connsiteX0" fmla="*/ 152 w 1035228"/>
              <a:gd name="connsiteY0" fmla="*/ 669553 h 1176520"/>
              <a:gd name="connsiteX1" fmla="*/ 1035228 w 1035228"/>
              <a:gd name="connsiteY1" fmla="*/ 1176520 h 1176520"/>
              <a:gd name="connsiteX2" fmla="*/ 1028656 w 1035228"/>
              <a:gd name="connsiteY2" fmla="*/ 281879 h 1176520"/>
              <a:gd name="connsiteX3" fmla="*/ 27525 w 1035228"/>
              <a:gd name="connsiteY3" fmla="*/ 0 h 1176520"/>
              <a:gd name="connsiteX4" fmla="*/ 152 w 1035228"/>
              <a:gd name="connsiteY4" fmla="*/ 669553 h 1176520"/>
              <a:gd name="connsiteX0" fmla="*/ 62970 w 1007703"/>
              <a:gd name="connsiteY0" fmla="*/ 669553 h 1176520"/>
              <a:gd name="connsiteX1" fmla="*/ 1007703 w 1007703"/>
              <a:gd name="connsiteY1" fmla="*/ 1176520 h 1176520"/>
              <a:gd name="connsiteX2" fmla="*/ 1001131 w 1007703"/>
              <a:gd name="connsiteY2" fmla="*/ 281879 h 1176520"/>
              <a:gd name="connsiteX3" fmla="*/ 0 w 1007703"/>
              <a:gd name="connsiteY3" fmla="*/ 0 h 1176520"/>
              <a:gd name="connsiteX4" fmla="*/ 62970 w 1007703"/>
              <a:gd name="connsiteY4" fmla="*/ 669553 h 1176520"/>
              <a:gd name="connsiteX0" fmla="*/ 380 w 1014924"/>
              <a:gd name="connsiteY0" fmla="*/ 673659 h 1176520"/>
              <a:gd name="connsiteX1" fmla="*/ 1014924 w 1014924"/>
              <a:gd name="connsiteY1" fmla="*/ 1176520 h 1176520"/>
              <a:gd name="connsiteX2" fmla="*/ 1008352 w 1014924"/>
              <a:gd name="connsiteY2" fmla="*/ 281879 h 1176520"/>
              <a:gd name="connsiteX3" fmla="*/ 7221 w 1014924"/>
              <a:gd name="connsiteY3" fmla="*/ 0 h 1176520"/>
              <a:gd name="connsiteX4" fmla="*/ 380 w 1014924"/>
              <a:gd name="connsiteY4" fmla="*/ 673659 h 1176520"/>
              <a:gd name="connsiteX0" fmla="*/ 543 w 1015087"/>
              <a:gd name="connsiteY0" fmla="*/ 673659 h 1176520"/>
              <a:gd name="connsiteX1" fmla="*/ 1015087 w 1015087"/>
              <a:gd name="connsiteY1" fmla="*/ 1176520 h 1176520"/>
              <a:gd name="connsiteX2" fmla="*/ 1008515 w 1015087"/>
              <a:gd name="connsiteY2" fmla="*/ 281879 h 1176520"/>
              <a:gd name="connsiteX3" fmla="*/ 3278 w 1015087"/>
              <a:gd name="connsiteY3" fmla="*/ 0 h 1176520"/>
              <a:gd name="connsiteX4" fmla="*/ 543 w 1015087"/>
              <a:gd name="connsiteY4" fmla="*/ 673659 h 1176520"/>
              <a:gd name="connsiteX0" fmla="*/ 1269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1269 w 1015813"/>
              <a:gd name="connsiteY4" fmla="*/ 673659 h 1176520"/>
              <a:gd name="connsiteX0" fmla="*/ 5273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5273 w 1015813"/>
              <a:gd name="connsiteY4" fmla="*/ 673659 h 1176520"/>
              <a:gd name="connsiteX0" fmla="*/ 5273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5273 w 1015813"/>
              <a:gd name="connsiteY4" fmla="*/ 673659 h 1176520"/>
              <a:gd name="connsiteX0" fmla="*/ 1269 w 1015813"/>
              <a:gd name="connsiteY0" fmla="*/ 673659 h 1176520"/>
              <a:gd name="connsiteX1" fmla="*/ 1015813 w 1015813"/>
              <a:gd name="connsiteY1" fmla="*/ 1176520 h 1176520"/>
              <a:gd name="connsiteX2" fmla="*/ 1009241 w 1015813"/>
              <a:gd name="connsiteY2" fmla="*/ 281879 h 1176520"/>
              <a:gd name="connsiteX3" fmla="*/ 0 w 1015813"/>
              <a:gd name="connsiteY3" fmla="*/ 0 h 1176520"/>
              <a:gd name="connsiteX4" fmla="*/ 1269 w 1015813"/>
              <a:gd name="connsiteY4" fmla="*/ 673659 h 1176520"/>
              <a:gd name="connsiteX0" fmla="*/ 8925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8925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3183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3183 w 1023469"/>
              <a:gd name="connsiteY4" fmla="*/ 673659 h 1176520"/>
              <a:gd name="connsiteX0" fmla="*/ 1268 w 1023469"/>
              <a:gd name="connsiteY0" fmla="*/ 673659 h 1176520"/>
              <a:gd name="connsiteX1" fmla="*/ 1023469 w 1023469"/>
              <a:gd name="connsiteY1" fmla="*/ 1176520 h 1176520"/>
              <a:gd name="connsiteX2" fmla="*/ 1016897 w 1023469"/>
              <a:gd name="connsiteY2" fmla="*/ 281879 h 1176520"/>
              <a:gd name="connsiteX3" fmla="*/ 0 w 1023469"/>
              <a:gd name="connsiteY3" fmla="*/ 0 h 1176520"/>
              <a:gd name="connsiteX4" fmla="*/ 1268 w 1023469"/>
              <a:gd name="connsiteY4" fmla="*/ 673659 h 1176520"/>
              <a:gd name="connsiteX0" fmla="*/ 1268 w 1025161"/>
              <a:gd name="connsiteY0" fmla="*/ 673659 h 1176520"/>
              <a:gd name="connsiteX1" fmla="*/ 1023469 w 1025161"/>
              <a:gd name="connsiteY1" fmla="*/ 1176520 h 1176520"/>
              <a:gd name="connsiteX2" fmla="*/ 1024554 w 1025161"/>
              <a:gd name="connsiteY2" fmla="*/ 281879 h 1176520"/>
              <a:gd name="connsiteX3" fmla="*/ 0 w 1025161"/>
              <a:gd name="connsiteY3" fmla="*/ 0 h 1176520"/>
              <a:gd name="connsiteX4" fmla="*/ 1268 w 1025161"/>
              <a:gd name="connsiteY4" fmla="*/ 673659 h 1176520"/>
              <a:gd name="connsiteX0" fmla="*/ 1268 w 1025161"/>
              <a:gd name="connsiteY0" fmla="*/ 673659 h 1176520"/>
              <a:gd name="connsiteX1" fmla="*/ 1023469 w 1025161"/>
              <a:gd name="connsiteY1" fmla="*/ 1176520 h 1176520"/>
              <a:gd name="connsiteX2" fmla="*/ 1024554 w 1025161"/>
              <a:gd name="connsiteY2" fmla="*/ 281879 h 1176520"/>
              <a:gd name="connsiteX3" fmla="*/ 0 w 1025161"/>
              <a:gd name="connsiteY3" fmla="*/ 0 h 1176520"/>
              <a:gd name="connsiteX4" fmla="*/ 1268 w 1025161"/>
              <a:gd name="connsiteY4" fmla="*/ 673659 h 1176520"/>
              <a:gd name="connsiteX0" fmla="*/ 1268 w 1025036"/>
              <a:gd name="connsiteY0" fmla="*/ 673659 h 1176520"/>
              <a:gd name="connsiteX1" fmla="*/ 1021556 w 1025036"/>
              <a:gd name="connsiteY1" fmla="*/ 1176520 h 1176520"/>
              <a:gd name="connsiteX2" fmla="*/ 1024554 w 1025036"/>
              <a:gd name="connsiteY2" fmla="*/ 281879 h 1176520"/>
              <a:gd name="connsiteX3" fmla="*/ 0 w 1025036"/>
              <a:gd name="connsiteY3" fmla="*/ 0 h 1176520"/>
              <a:gd name="connsiteX4" fmla="*/ 1268 w 1025036"/>
              <a:gd name="connsiteY4" fmla="*/ 673659 h 1176520"/>
              <a:gd name="connsiteX0" fmla="*/ 1268 w 1025384"/>
              <a:gd name="connsiteY0" fmla="*/ 673659 h 1179446"/>
              <a:gd name="connsiteX1" fmla="*/ 1025384 w 1025384"/>
              <a:gd name="connsiteY1" fmla="*/ 1179446 h 1179446"/>
              <a:gd name="connsiteX2" fmla="*/ 1024554 w 1025384"/>
              <a:gd name="connsiteY2" fmla="*/ 281879 h 1179446"/>
              <a:gd name="connsiteX3" fmla="*/ 0 w 1025384"/>
              <a:gd name="connsiteY3" fmla="*/ 0 h 1179446"/>
              <a:gd name="connsiteX4" fmla="*/ 1268 w 1025384"/>
              <a:gd name="connsiteY4" fmla="*/ 673659 h 1179446"/>
              <a:gd name="connsiteX0" fmla="*/ 1268 w 1025755"/>
              <a:gd name="connsiteY0" fmla="*/ 673659 h 1179446"/>
              <a:gd name="connsiteX1" fmla="*/ 1025384 w 1025755"/>
              <a:gd name="connsiteY1" fmla="*/ 1179446 h 1179446"/>
              <a:gd name="connsiteX2" fmla="*/ 1024554 w 1025755"/>
              <a:gd name="connsiteY2" fmla="*/ 281879 h 1179446"/>
              <a:gd name="connsiteX3" fmla="*/ 0 w 1025755"/>
              <a:gd name="connsiteY3" fmla="*/ 0 h 1179446"/>
              <a:gd name="connsiteX4" fmla="*/ 1268 w 1025755"/>
              <a:gd name="connsiteY4" fmla="*/ 673659 h 1179446"/>
              <a:gd name="connsiteX0" fmla="*/ 1268 w 1025755"/>
              <a:gd name="connsiteY0" fmla="*/ 673659 h 1179446"/>
              <a:gd name="connsiteX1" fmla="*/ 1025384 w 1025755"/>
              <a:gd name="connsiteY1" fmla="*/ 1179446 h 1179446"/>
              <a:gd name="connsiteX2" fmla="*/ 1024554 w 1025755"/>
              <a:gd name="connsiteY2" fmla="*/ 281879 h 1179446"/>
              <a:gd name="connsiteX3" fmla="*/ 0 w 1025755"/>
              <a:gd name="connsiteY3" fmla="*/ 0 h 1179446"/>
              <a:gd name="connsiteX4" fmla="*/ 1268 w 1025755"/>
              <a:gd name="connsiteY4" fmla="*/ 673659 h 1179446"/>
              <a:gd name="connsiteX0" fmla="*/ 1268 w 1025755"/>
              <a:gd name="connsiteY0" fmla="*/ 673659 h 1179446"/>
              <a:gd name="connsiteX1" fmla="*/ 1025384 w 1025755"/>
              <a:gd name="connsiteY1" fmla="*/ 1179446 h 1179446"/>
              <a:gd name="connsiteX2" fmla="*/ 1024554 w 1025755"/>
              <a:gd name="connsiteY2" fmla="*/ 276026 h 1179446"/>
              <a:gd name="connsiteX3" fmla="*/ 0 w 1025755"/>
              <a:gd name="connsiteY3" fmla="*/ 0 h 1179446"/>
              <a:gd name="connsiteX4" fmla="*/ 1268 w 1025755"/>
              <a:gd name="connsiteY4" fmla="*/ 673659 h 1179446"/>
              <a:gd name="connsiteX0" fmla="*/ 1268 w 1027264"/>
              <a:gd name="connsiteY0" fmla="*/ 673659 h 1179446"/>
              <a:gd name="connsiteX1" fmla="*/ 1025384 w 1027264"/>
              <a:gd name="connsiteY1" fmla="*/ 1179446 h 1179446"/>
              <a:gd name="connsiteX2" fmla="*/ 1026468 w 1027264"/>
              <a:gd name="connsiteY2" fmla="*/ 276026 h 1179446"/>
              <a:gd name="connsiteX3" fmla="*/ 0 w 1027264"/>
              <a:gd name="connsiteY3" fmla="*/ 0 h 1179446"/>
              <a:gd name="connsiteX4" fmla="*/ 1268 w 1027264"/>
              <a:gd name="connsiteY4" fmla="*/ 673659 h 1179446"/>
              <a:gd name="connsiteX0" fmla="*/ 1268 w 1027264"/>
              <a:gd name="connsiteY0" fmla="*/ 673659 h 1188227"/>
              <a:gd name="connsiteX1" fmla="*/ 1025384 w 1027264"/>
              <a:gd name="connsiteY1" fmla="*/ 1188227 h 1188227"/>
              <a:gd name="connsiteX2" fmla="*/ 1026468 w 1027264"/>
              <a:gd name="connsiteY2" fmla="*/ 276026 h 1188227"/>
              <a:gd name="connsiteX3" fmla="*/ 0 w 1027264"/>
              <a:gd name="connsiteY3" fmla="*/ 0 h 1188227"/>
              <a:gd name="connsiteX4" fmla="*/ 1268 w 1027264"/>
              <a:gd name="connsiteY4" fmla="*/ 673659 h 118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264" h="1188227">
                <a:moveTo>
                  <a:pt x="1268" y="673659"/>
                </a:moveTo>
                <a:lnTo>
                  <a:pt x="1025384" y="1188227"/>
                </a:lnTo>
                <a:cubicBezTo>
                  <a:pt x="1024830" y="881043"/>
                  <a:pt x="1028937" y="583209"/>
                  <a:pt x="1026468" y="276026"/>
                </a:cubicBezTo>
                <a:lnTo>
                  <a:pt x="0" y="0"/>
                </a:lnTo>
                <a:cubicBezTo>
                  <a:pt x="736" y="217612"/>
                  <a:pt x="532" y="441413"/>
                  <a:pt x="1268" y="673659"/>
                </a:cubicBezTo>
                <a:close/>
              </a:path>
            </a:pathLst>
          </a:custGeom>
          <a:gradFill>
            <a:gsLst>
              <a:gs pos="0">
                <a:schemeClr val="accent5">
                  <a:lumMod val="70000"/>
                </a:schemeClr>
              </a:gs>
              <a:gs pos="100000">
                <a:schemeClr val="accent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Freeform 13">
            <a:extLst>
              <a:ext uri="{FF2B5EF4-FFF2-40B4-BE49-F238E27FC236}">
                <a16:creationId xmlns:a16="http://schemas.microsoft.com/office/drawing/2014/main" id="{BBC133DE-CA96-424A-B585-25F034113368}"/>
              </a:ext>
            </a:extLst>
          </p:cNvPr>
          <p:cNvSpPr/>
          <p:nvPr/>
        </p:nvSpPr>
        <p:spPr>
          <a:xfrm>
            <a:off x="8556206" y="1808069"/>
            <a:ext cx="1454902" cy="1083232"/>
          </a:xfrm>
          <a:custGeom>
            <a:avLst/>
            <a:gdLst>
              <a:gd name="connsiteX0" fmla="*/ 0 w 1026233"/>
              <a:gd name="connsiteY0" fmla="*/ 480225 h 1144645"/>
              <a:gd name="connsiteX1" fmla="*/ 16446 w 1026233"/>
              <a:gd name="connsiteY1" fmla="*/ 1144645 h 1144645"/>
              <a:gd name="connsiteX2" fmla="*/ 1026233 w 1026233"/>
              <a:gd name="connsiteY2" fmla="*/ 874930 h 1144645"/>
              <a:gd name="connsiteX3" fmla="*/ 1026233 w 1026233"/>
              <a:gd name="connsiteY3" fmla="*/ 0 h 1144645"/>
              <a:gd name="connsiteX4" fmla="*/ 0 w 1026233"/>
              <a:gd name="connsiteY4" fmla="*/ 480225 h 1144645"/>
              <a:gd name="connsiteX0" fmla="*/ 0 w 1026233"/>
              <a:gd name="connsiteY0" fmla="*/ 480225 h 1144645"/>
              <a:gd name="connsiteX1" fmla="*/ 6579 w 1026233"/>
              <a:gd name="connsiteY1" fmla="*/ 1144645 h 1144645"/>
              <a:gd name="connsiteX2" fmla="*/ 1026233 w 1026233"/>
              <a:gd name="connsiteY2" fmla="*/ 874930 h 1144645"/>
              <a:gd name="connsiteX3" fmla="*/ 1026233 w 1026233"/>
              <a:gd name="connsiteY3" fmla="*/ 0 h 1144645"/>
              <a:gd name="connsiteX4" fmla="*/ 0 w 1026233"/>
              <a:gd name="connsiteY4" fmla="*/ 480225 h 1144645"/>
              <a:gd name="connsiteX0" fmla="*/ 0 w 1026233"/>
              <a:gd name="connsiteY0" fmla="*/ 483514 h 1147934"/>
              <a:gd name="connsiteX1" fmla="*/ 6579 w 1026233"/>
              <a:gd name="connsiteY1" fmla="*/ 1147934 h 1147934"/>
              <a:gd name="connsiteX2" fmla="*/ 1026233 w 1026233"/>
              <a:gd name="connsiteY2" fmla="*/ 878219 h 1147934"/>
              <a:gd name="connsiteX3" fmla="*/ 1026233 w 1026233"/>
              <a:gd name="connsiteY3" fmla="*/ 0 h 1147934"/>
              <a:gd name="connsiteX4" fmla="*/ 0 w 1026233"/>
              <a:gd name="connsiteY4" fmla="*/ 483514 h 1147934"/>
              <a:gd name="connsiteX0" fmla="*/ 0 w 1026233"/>
              <a:gd name="connsiteY0" fmla="*/ 483514 h 1154512"/>
              <a:gd name="connsiteX1" fmla="*/ 9869 w 1026233"/>
              <a:gd name="connsiteY1" fmla="*/ 1154512 h 1154512"/>
              <a:gd name="connsiteX2" fmla="*/ 1026233 w 1026233"/>
              <a:gd name="connsiteY2" fmla="*/ 878219 h 1154512"/>
              <a:gd name="connsiteX3" fmla="*/ 1026233 w 1026233"/>
              <a:gd name="connsiteY3" fmla="*/ 0 h 1154512"/>
              <a:gd name="connsiteX4" fmla="*/ 0 w 1026233"/>
              <a:gd name="connsiteY4" fmla="*/ 483514 h 1154512"/>
              <a:gd name="connsiteX0" fmla="*/ 3288 w 1029521"/>
              <a:gd name="connsiteY0" fmla="*/ 483514 h 1154512"/>
              <a:gd name="connsiteX1" fmla="*/ 0 w 1029521"/>
              <a:gd name="connsiteY1" fmla="*/ 1154512 h 1154512"/>
              <a:gd name="connsiteX2" fmla="*/ 1029521 w 1029521"/>
              <a:gd name="connsiteY2" fmla="*/ 878219 h 1154512"/>
              <a:gd name="connsiteX3" fmla="*/ 1029521 w 1029521"/>
              <a:gd name="connsiteY3" fmla="*/ 0 h 1154512"/>
              <a:gd name="connsiteX4" fmla="*/ 3288 w 1029521"/>
              <a:gd name="connsiteY4" fmla="*/ 483514 h 1154512"/>
              <a:gd name="connsiteX0" fmla="*/ 3288 w 1032810"/>
              <a:gd name="connsiteY0" fmla="*/ 483514 h 1154512"/>
              <a:gd name="connsiteX1" fmla="*/ 0 w 1032810"/>
              <a:gd name="connsiteY1" fmla="*/ 1154512 h 1154512"/>
              <a:gd name="connsiteX2" fmla="*/ 1032810 w 1032810"/>
              <a:gd name="connsiteY2" fmla="*/ 888087 h 1154512"/>
              <a:gd name="connsiteX3" fmla="*/ 1029521 w 1032810"/>
              <a:gd name="connsiteY3" fmla="*/ 0 h 1154512"/>
              <a:gd name="connsiteX4" fmla="*/ 3288 w 1032810"/>
              <a:gd name="connsiteY4" fmla="*/ 483514 h 1154512"/>
              <a:gd name="connsiteX0" fmla="*/ 3288 w 1032810"/>
              <a:gd name="connsiteY0" fmla="*/ 483514 h 1154512"/>
              <a:gd name="connsiteX1" fmla="*/ 0 w 1032810"/>
              <a:gd name="connsiteY1" fmla="*/ 1154512 h 1154512"/>
              <a:gd name="connsiteX2" fmla="*/ 1032810 w 1032810"/>
              <a:gd name="connsiteY2" fmla="*/ 888087 h 1154512"/>
              <a:gd name="connsiteX3" fmla="*/ 1029521 w 1032810"/>
              <a:gd name="connsiteY3" fmla="*/ 0 h 1154512"/>
              <a:gd name="connsiteX4" fmla="*/ 3288 w 1032810"/>
              <a:gd name="connsiteY4" fmla="*/ 483514 h 1154512"/>
              <a:gd name="connsiteX0" fmla="*/ 3288 w 1032810"/>
              <a:gd name="connsiteY0" fmla="*/ 475300 h 1146298"/>
              <a:gd name="connsiteX1" fmla="*/ 0 w 1032810"/>
              <a:gd name="connsiteY1" fmla="*/ 1146298 h 1146298"/>
              <a:gd name="connsiteX2" fmla="*/ 1032810 w 1032810"/>
              <a:gd name="connsiteY2" fmla="*/ 879873 h 1146298"/>
              <a:gd name="connsiteX3" fmla="*/ 1000775 w 1032810"/>
              <a:gd name="connsiteY3" fmla="*/ 0 h 1146298"/>
              <a:gd name="connsiteX4" fmla="*/ 3288 w 1032810"/>
              <a:gd name="connsiteY4" fmla="*/ 475300 h 1146298"/>
              <a:gd name="connsiteX0" fmla="*/ 3288 w 1004064"/>
              <a:gd name="connsiteY0" fmla="*/ 475300 h 1146298"/>
              <a:gd name="connsiteX1" fmla="*/ 0 w 1004064"/>
              <a:gd name="connsiteY1" fmla="*/ 1146298 h 1146298"/>
              <a:gd name="connsiteX2" fmla="*/ 1004064 w 1004064"/>
              <a:gd name="connsiteY2" fmla="*/ 879873 h 1146298"/>
              <a:gd name="connsiteX3" fmla="*/ 1000775 w 1004064"/>
              <a:gd name="connsiteY3" fmla="*/ 0 h 1146298"/>
              <a:gd name="connsiteX4" fmla="*/ 3288 w 1004064"/>
              <a:gd name="connsiteY4" fmla="*/ 475300 h 1146298"/>
              <a:gd name="connsiteX0" fmla="*/ 3288 w 1009103"/>
              <a:gd name="connsiteY0" fmla="*/ 487620 h 1158618"/>
              <a:gd name="connsiteX1" fmla="*/ 0 w 1009103"/>
              <a:gd name="connsiteY1" fmla="*/ 1158618 h 1158618"/>
              <a:gd name="connsiteX2" fmla="*/ 1004064 w 1009103"/>
              <a:gd name="connsiteY2" fmla="*/ 892193 h 1158618"/>
              <a:gd name="connsiteX3" fmla="*/ 1008988 w 1009103"/>
              <a:gd name="connsiteY3" fmla="*/ 0 h 1158618"/>
              <a:gd name="connsiteX4" fmla="*/ 3288 w 1009103"/>
              <a:gd name="connsiteY4" fmla="*/ 487620 h 1158618"/>
              <a:gd name="connsiteX0" fmla="*/ 0 w 1018134"/>
              <a:gd name="connsiteY0" fmla="*/ 487620 h 1158618"/>
              <a:gd name="connsiteX1" fmla="*/ 9031 w 1018134"/>
              <a:gd name="connsiteY1" fmla="*/ 1158618 h 1158618"/>
              <a:gd name="connsiteX2" fmla="*/ 1013095 w 1018134"/>
              <a:gd name="connsiteY2" fmla="*/ 892193 h 1158618"/>
              <a:gd name="connsiteX3" fmla="*/ 1018019 w 1018134"/>
              <a:gd name="connsiteY3" fmla="*/ 0 h 1158618"/>
              <a:gd name="connsiteX4" fmla="*/ 0 w 1018134"/>
              <a:gd name="connsiteY4" fmla="*/ 487620 h 1158618"/>
              <a:gd name="connsiteX0" fmla="*/ 0 w 1022241"/>
              <a:gd name="connsiteY0" fmla="*/ 499939 h 1158618"/>
              <a:gd name="connsiteX1" fmla="*/ 13138 w 1022241"/>
              <a:gd name="connsiteY1" fmla="*/ 1158618 h 1158618"/>
              <a:gd name="connsiteX2" fmla="*/ 1017202 w 1022241"/>
              <a:gd name="connsiteY2" fmla="*/ 892193 h 1158618"/>
              <a:gd name="connsiteX3" fmla="*/ 1022126 w 1022241"/>
              <a:gd name="connsiteY3" fmla="*/ 0 h 1158618"/>
              <a:gd name="connsiteX4" fmla="*/ 0 w 1022241"/>
              <a:gd name="connsiteY4" fmla="*/ 499939 h 1158618"/>
              <a:gd name="connsiteX0" fmla="*/ 0 w 1030455"/>
              <a:gd name="connsiteY0" fmla="*/ 487620 h 1158618"/>
              <a:gd name="connsiteX1" fmla="*/ 21352 w 1030455"/>
              <a:gd name="connsiteY1" fmla="*/ 1158618 h 1158618"/>
              <a:gd name="connsiteX2" fmla="*/ 1025416 w 1030455"/>
              <a:gd name="connsiteY2" fmla="*/ 892193 h 1158618"/>
              <a:gd name="connsiteX3" fmla="*/ 1030340 w 1030455"/>
              <a:gd name="connsiteY3" fmla="*/ 0 h 1158618"/>
              <a:gd name="connsiteX4" fmla="*/ 0 w 1030455"/>
              <a:gd name="connsiteY4" fmla="*/ 487620 h 1158618"/>
              <a:gd name="connsiteX0" fmla="*/ 0 w 1025416"/>
              <a:gd name="connsiteY0" fmla="*/ 487620 h 1158618"/>
              <a:gd name="connsiteX1" fmla="*/ 21352 w 1025416"/>
              <a:gd name="connsiteY1" fmla="*/ 1158618 h 1158618"/>
              <a:gd name="connsiteX2" fmla="*/ 1025416 w 1025416"/>
              <a:gd name="connsiteY2" fmla="*/ 892193 h 1158618"/>
              <a:gd name="connsiteX3" fmla="*/ 1018021 w 1025416"/>
              <a:gd name="connsiteY3" fmla="*/ 0 h 1158618"/>
              <a:gd name="connsiteX4" fmla="*/ 0 w 1025416"/>
              <a:gd name="connsiteY4" fmla="*/ 487620 h 1158618"/>
              <a:gd name="connsiteX0" fmla="*/ 0 w 1021309"/>
              <a:gd name="connsiteY0" fmla="*/ 487620 h 1158618"/>
              <a:gd name="connsiteX1" fmla="*/ 21352 w 1021309"/>
              <a:gd name="connsiteY1" fmla="*/ 1158618 h 1158618"/>
              <a:gd name="connsiteX2" fmla="*/ 1021309 w 1021309"/>
              <a:gd name="connsiteY2" fmla="*/ 892193 h 1158618"/>
              <a:gd name="connsiteX3" fmla="*/ 1018021 w 1021309"/>
              <a:gd name="connsiteY3" fmla="*/ 0 h 1158618"/>
              <a:gd name="connsiteX4" fmla="*/ 0 w 1021309"/>
              <a:gd name="connsiteY4" fmla="*/ 487620 h 1158618"/>
              <a:gd name="connsiteX0" fmla="*/ 0 w 1018265"/>
              <a:gd name="connsiteY0" fmla="*/ 487620 h 1158618"/>
              <a:gd name="connsiteX1" fmla="*/ 21352 w 1018265"/>
              <a:gd name="connsiteY1" fmla="*/ 1158618 h 1158618"/>
              <a:gd name="connsiteX2" fmla="*/ 1017202 w 1018265"/>
              <a:gd name="connsiteY2" fmla="*/ 888087 h 1158618"/>
              <a:gd name="connsiteX3" fmla="*/ 1018021 w 1018265"/>
              <a:gd name="connsiteY3" fmla="*/ 0 h 1158618"/>
              <a:gd name="connsiteX4" fmla="*/ 0 w 1018265"/>
              <a:gd name="connsiteY4" fmla="*/ 487620 h 1158618"/>
              <a:gd name="connsiteX0" fmla="*/ 0 w 1018265"/>
              <a:gd name="connsiteY0" fmla="*/ 487620 h 1158618"/>
              <a:gd name="connsiteX1" fmla="*/ 21352 w 1018265"/>
              <a:gd name="connsiteY1" fmla="*/ 1158618 h 1158618"/>
              <a:gd name="connsiteX2" fmla="*/ 1017202 w 1018265"/>
              <a:gd name="connsiteY2" fmla="*/ 888087 h 1158618"/>
              <a:gd name="connsiteX3" fmla="*/ 1018021 w 1018265"/>
              <a:gd name="connsiteY3" fmla="*/ 0 h 1158618"/>
              <a:gd name="connsiteX4" fmla="*/ 0 w 1018265"/>
              <a:gd name="connsiteY4" fmla="*/ 487620 h 1158618"/>
              <a:gd name="connsiteX0" fmla="*/ 0 w 1018265"/>
              <a:gd name="connsiteY0" fmla="*/ 487620 h 1158618"/>
              <a:gd name="connsiteX1" fmla="*/ 21352 w 1018265"/>
              <a:gd name="connsiteY1" fmla="*/ 1158618 h 1158618"/>
              <a:gd name="connsiteX2" fmla="*/ 1017202 w 1018265"/>
              <a:gd name="connsiteY2" fmla="*/ 900407 h 1158618"/>
              <a:gd name="connsiteX3" fmla="*/ 1018021 w 1018265"/>
              <a:gd name="connsiteY3" fmla="*/ 0 h 1158618"/>
              <a:gd name="connsiteX4" fmla="*/ 0 w 1018265"/>
              <a:gd name="connsiteY4" fmla="*/ 487620 h 1158618"/>
              <a:gd name="connsiteX0" fmla="*/ 0 w 997733"/>
              <a:gd name="connsiteY0" fmla="*/ 487620 h 1158618"/>
              <a:gd name="connsiteX1" fmla="*/ 820 w 997733"/>
              <a:gd name="connsiteY1" fmla="*/ 1158618 h 1158618"/>
              <a:gd name="connsiteX2" fmla="*/ 996670 w 997733"/>
              <a:gd name="connsiteY2" fmla="*/ 900407 h 1158618"/>
              <a:gd name="connsiteX3" fmla="*/ 997489 w 997733"/>
              <a:gd name="connsiteY3" fmla="*/ 0 h 1158618"/>
              <a:gd name="connsiteX4" fmla="*/ 0 w 997733"/>
              <a:gd name="connsiteY4" fmla="*/ 487620 h 1158618"/>
              <a:gd name="connsiteX0" fmla="*/ 40247 w 996915"/>
              <a:gd name="connsiteY0" fmla="*/ 499939 h 1158618"/>
              <a:gd name="connsiteX1" fmla="*/ 2 w 996915"/>
              <a:gd name="connsiteY1" fmla="*/ 1158618 h 1158618"/>
              <a:gd name="connsiteX2" fmla="*/ 995852 w 996915"/>
              <a:gd name="connsiteY2" fmla="*/ 900407 h 1158618"/>
              <a:gd name="connsiteX3" fmla="*/ 996671 w 996915"/>
              <a:gd name="connsiteY3" fmla="*/ 0 h 1158618"/>
              <a:gd name="connsiteX4" fmla="*/ 40247 w 996915"/>
              <a:gd name="connsiteY4" fmla="*/ 499939 h 1158618"/>
              <a:gd name="connsiteX0" fmla="*/ 7398 w 996919"/>
              <a:gd name="connsiteY0" fmla="*/ 491726 h 1158618"/>
              <a:gd name="connsiteX1" fmla="*/ 6 w 996919"/>
              <a:gd name="connsiteY1" fmla="*/ 1158618 h 1158618"/>
              <a:gd name="connsiteX2" fmla="*/ 995856 w 996919"/>
              <a:gd name="connsiteY2" fmla="*/ 900407 h 1158618"/>
              <a:gd name="connsiteX3" fmla="*/ 996675 w 996919"/>
              <a:gd name="connsiteY3" fmla="*/ 0 h 1158618"/>
              <a:gd name="connsiteX4" fmla="*/ 7398 w 996919"/>
              <a:gd name="connsiteY4" fmla="*/ 491726 h 1158618"/>
              <a:gd name="connsiteX0" fmla="*/ 0 w 989521"/>
              <a:gd name="connsiteY0" fmla="*/ 491726 h 1158618"/>
              <a:gd name="connsiteX1" fmla="*/ 62419 w 989521"/>
              <a:gd name="connsiteY1" fmla="*/ 1158618 h 1158618"/>
              <a:gd name="connsiteX2" fmla="*/ 988458 w 989521"/>
              <a:gd name="connsiteY2" fmla="*/ 900407 h 1158618"/>
              <a:gd name="connsiteX3" fmla="*/ 989277 w 989521"/>
              <a:gd name="connsiteY3" fmla="*/ 0 h 1158618"/>
              <a:gd name="connsiteX4" fmla="*/ 0 w 989521"/>
              <a:gd name="connsiteY4" fmla="*/ 491726 h 1158618"/>
              <a:gd name="connsiteX0" fmla="*/ 3298 w 992819"/>
              <a:gd name="connsiteY0" fmla="*/ 491726 h 1158618"/>
              <a:gd name="connsiteX1" fmla="*/ 13 w 992819"/>
              <a:gd name="connsiteY1" fmla="*/ 1158618 h 1158618"/>
              <a:gd name="connsiteX2" fmla="*/ 991756 w 992819"/>
              <a:gd name="connsiteY2" fmla="*/ 900407 h 1158618"/>
              <a:gd name="connsiteX3" fmla="*/ 992575 w 992819"/>
              <a:gd name="connsiteY3" fmla="*/ 0 h 1158618"/>
              <a:gd name="connsiteX4" fmla="*/ 3298 w 992819"/>
              <a:gd name="connsiteY4" fmla="*/ 491726 h 1158618"/>
              <a:gd name="connsiteX0" fmla="*/ 0 w 993627"/>
              <a:gd name="connsiteY0" fmla="*/ 491726 h 1158618"/>
              <a:gd name="connsiteX1" fmla="*/ 821 w 993627"/>
              <a:gd name="connsiteY1" fmla="*/ 1158618 h 1158618"/>
              <a:gd name="connsiteX2" fmla="*/ 992564 w 993627"/>
              <a:gd name="connsiteY2" fmla="*/ 900407 h 1158618"/>
              <a:gd name="connsiteX3" fmla="*/ 993383 w 993627"/>
              <a:gd name="connsiteY3" fmla="*/ 0 h 1158618"/>
              <a:gd name="connsiteX4" fmla="*/ 0 w 993627"/>
              <a:gd name="connsiteY4" fmla="*/ 491726 h 1158618"/>
              <a:gd name="connsiteX0" fmla="*/ 0 w 998317"/>
              <a:gd name="connsiteY0" fmla="*/ 491726 h 1158618"/>
              <a:gd name="connsiteX1" fmla="*/ 821 w 998317"/>
              <a:gd name="connsiteY1" fmla="*/ 1158618 h 1158618"/>
              <a:gd name="connsiteX2" fmla="*/ 992564 w 998317"/>
              <a:gd name="connsiteY2" fmla="*/ 900407 h 1158618"/>
              <a:gd name="connsiteX3" fmla="*/ 998212 w 998317"/>
              <a:gd name="connsiteY3" fmla="*/ 0 h 1158618"/>
              <a:gd name="connsiteX4" fmla="*/ 0 w 998317"/>
              <a:gd name="connsiteY4" fmla="*/ 491726 h 1158618"/>
              <a:gd name="connsiteX0" fmla="*/ 0 w 1007051"/>
              <a:gd name="connsiteY0" fmla="*/ 491726 h 1158618"/>
              <a:gd name="connsiteX1" fmla="*/ 821 w 1007051"/>
              <a:gd name="connsiteY1" fmla="*/ 1158618 h 1158618"/>
              <a:gd name="connsiteX2" fmla="*/ 1007051 w 1007051"/>
              <a:gd name="connsiteY2" fmla="*/ 895578 h 1158618"/>
              <a:gd name="connsiteX3" fmla="*/ 998212 w 1007051"/>
              <a:gd name="connsiteY3" fmla="*/ 0 h 1158618"/>
              <a:gd name="connsiteX4" fmla="*/ 0 w 1007051"/>
              <a:gd name="connsiteY4" fmla="*/ 491726 h 1158618"/>
              <a:gd name="connsiteX0" fmla="*/ 0 w 1007051"/>
              <a:gd name="connsiteY0" fmla="*/ 487722 h 1158618"/>
              <a:gd name="connsiteX1" fmla="*/ 821 w 1007051"/>
              <a:gd name="connsiteY1" fmla="*/ 1158618 h 1158618"/>
              <a:gd name="connsiteX2" fmla="*/ 1007051 w 1007051"/>
              <a:gd name="connsiteY2" fmla="*/ 895578 h 1158618"/>
              <a:gd name="connsiteX3" fmla="*/ 998212 w 1007051"/>
              <a:gd name="connsiteY3" fmla="*/ 0 h 1158618"/>
              <a:gd name="connsiteX4" fmla="*/ 0 w 1007051"/>
              <a:gd name="connsiteY4" fmla="*/ 487722 h 1158618"/>
              <a:gd name="connsiteX0" fmla="*/ 0 w 1007051"/>
              <a:gd name="connsiteY0" fmla="*/ 487722 h 1162622"/>
              <a:gd name="connsiteX1" fmla="*/ 821 w 1007051"/>
              <a:gd name="connsiteY1" fmla="*/ 1162622 h 1162622"/>
              <a:gd name="connsiteX2" fmla="*/ 1007051 w 1007051"/>
              <a:gd name="connsiteY2" fmla="*/ 895578 h 1162622"/>
              <a:gd name="connsiteX3" fmla="*/ 998212 w 1007051"/>
              <a:gd name="connsiteY3" fmla="*/ 0 h 1162622"/>
              <a:gd name="connsiteX4" fmla="*/ 0 w 1007051"/>
              <a:gd name="connsiteY4" fmla="*/ 487722 h 1162622"/>
              <a:gd name="connsiteX0" fmla="*/ 0 w 1010637"/>
              <a:gd name="connsiteY0" fmla="*/ 487722 h 1162622"/>
              <a:gd name="connsiteX1" fmla="*/ 4407 w 1010637"/>
              <a:gd name="connsiteY1" fmla="*/ 1162622 h 1162622"/>
              <a:gd name="connsiteX2" fmla="*/ 1010637 w 1010637"/>
              <a:gd name="connsiteY2" fmla="*/ 895578 h 1162622"/>
              <a:gd name="connsiteX3" fmla="*/ 1001798 w 1010637"/>
              <a:gd name="connsiteY3" fmla="*/ 0 h 1162622"/>
              <a:gd name="connsiteX4" fmla="*/ 0 w 1010637"/>
              <a:gd name="connsiteY4" fmla="*/ 487722 h 1162622"/>
              <a:gd name="connsiteX0" fmla="*/ 0 w 1018255"/>
              <a:gd name="connsiteY0" fmla="*/ 487722 h 1162622"/>
              <a:gd name="connsiteX1" fmla="*/ 12025 w 1018255"/>
              <a:gd name="connsiteY1" fmla="*/ 1162622 h 1162622"/>
              <a:gd name="connsiteX2" fmla="*/ 1018255 w 1018255"/>
              <a:gd name="connsiteY2" fmla="*/ 895578 h 1162622"/>
              <a:gd name="connsiteX3" fmla="*/ 1009416 w 1018255"/>
              <a:gd name="connsiteY3" fmla="*/ 0 h 1162622"/>
              <a:gd name="connsiteX4" fmla="*/ 0 w 1018255"/>
              <a:gd name="connsiteY4" fmla="*/ 487722 h 1162622"/>
              <a:gd name="connsiteX0" fmla="*/ 0 w 1018255"/>
              <a:gd name="connsiteY0" fmla="*/ 487722 h 1159694"/>
              <a:gd name="connsiteX1" fmla="*/ 4408 w 1018255"/>
              <a:gd name="connsiteY1" fmla="*/ 1159694 h 1159694"/>
              <a:gd name="connsiteX2" fmla="*/ 1018255 w 1018255"/>
              <a:gd name="connsiteY2" fmla="*/ 895578 h 1159694"/>
              <a:gd name="connsiteX3" fmla="*/ 1009416 w 1018255"/>
              <a:gd name="connsiteY3" fmla="*/ 0 h 1159694"/>
              <a:gd name="connsiteX4" fmla="*/ 0 w 1018255"/>
              <a:gd name="connsiteY4" fmla="*/ 487722 h 1159694"/>
              <a:gd name="connsiteX0" fmla="*/ 0 w 1019191"/>
              <a:gd name="connsiteY0" fmla="*/ 493576 h 1165548"/>
              <a:gd name="connsiteX1" fmla="*/ 4408 w 1019191"/>
              <a:gd name="connsiteY1" fmla="*/ 1165548 h 1165548"/>
              <a:gd name="connsiteX2" fmla="*/ 1018255 w 1019191"/>
              <a:gd name="connsiteY2" fmla="*/ 901432 h 1165548"/>
              <a:gd name="connsiteX3" fmla="*/ 1018938 w 1019191"/>
              <a:gd name="connsiteY3" fmla="*/ 0 h 1165548"/>
              <a:gd name="connsiteX4" fmla="*/ 0 w 1019191"/>
              <a:gd name="connsiteY4" fmla="*/ 493576 h 1165548"/>
              <a:gd name="connsiteX0" fmla="*/ 0 w 1019191"/>
              <a:gd name="connsiteY0" fmla="*/ 493576 h 1165548"/>
              <a:gd name="connsiteX1" fmla="*/ 4408 w 1019191"/>
              <a:gd name="connsiteY1" fmla="*/ 1165548 h 1165548"/>
              <a:gd name="connsiteX2" fmla="*/ 1018255 w 1019191"/>
              <a:gd name="connsiteY2" fmla="*/ 901432 h 1165548"/>
              <a:gd name="connsiteX3" fmla="*/ 1018938 w 1019191"/>
              <a:gd name="connsiteY3" fmla="*/ 0 h 1165548"/>
              <a:gd name="connsiteX4" fmla="*/ 0 w 1019191"/>
              <a:gd name="connsiteY4" fmla="*/ 493576 h 1165548"/>
              <a:gd name="connsiteX0" fmla="*/ 0 w 1019191"/>
              <a:gd name="connsiteY0" fmla="*/ 493576 h 1171401"/>
              <a:gd name="connsiteX1" fmla="*/ 599 w 1019191"/>
              <a:gd name="connsiteY1" fmla="*/ 1171401 h 1171401"/>
              <a:gd name="connsiteX2" fmla="*/ 1018255 w 1019191"/>
              <a:gd name="connsiteY2" fmla="*/ 901432 h 1171401"/>
              <a:gd name="connsiteX3" fmla="*/ 1018938 w 1019191"/>
              <a:gd name="connsiteY3" fmla="*/ 0 h 1171401"/>
              <a:gd name="connsiteX4" fmla="*/ 0 w 1019191"/>
              <a:gd name="connsiteY4" fmla="*/ 493576 h 1171401"/>
              <a:gd name="connsiteX0" fmla="*/ 0 w 1022064"/>
              <a:gd name="connsiteY0" fmla="*/ 493576 h 1171401"/>
              <a:gd name="connsiteX1" fmla="*/ 599 w 1022064"/>
              <a:gd name="connsiteY1" fmla="*/ 1171401 h 1171401"/>
              <a:gd name="connsiteX2" fmla="*/ 1022064 w 1022064"/>
              <a:gd name="connsiteY2" fmla="*/ 901432 h 1171401"/>
              <a:gd name="connsiteX3" fmla="*/ 1018938 w 1022064"/>
              <a:gd name="connsiteY3" fmla="*/ 0 h 1171401"/>
              <a:gd name="connsiteX4" fmla="*/ 0 w 1022064"/>
              <a:gd name="connsiteY4" fmla="*/ 493576 h 1171401"/>
              <a:gd name="connsiteX0" fmla="*/ 0 w 1022064"/>
              <a:gd name="connsiteY0" fmla="*/ 493576 h 1171401"/>
              <a:gd name="connsiteX1" fmla="*/ 599 w 1022064"/>
              <a:gd name="connsiteY1" fmla="*/ 1171401 h 1171401"/>
              <a:gd name="connsiteX2" fmla="*/ 1022064 w 1022064"/>
              <a:gd name="connsiteY2" fmla="*/ 901432 h 1171401"/>
              <a:gd name="connsiteX3" fmla="*/ 1018938 w 1022064"/>
              <a:gd name="connsiteY3" fmla="*/ 0 h 1171401"/>
              <a:gd name="connsiteX4" fmla="*/ 0 w 1022064"/>
              <a:gd name="connsiteY4" fmla="*/ 493576 h 1171401"/>
              <a:gd name="connsiteX0" fmla="*/ 0 w 1020159"/>
              <a:gd name="connsiteY0" fmla="*/ 493576 h 1171401"/>
              <a:gd name="connsiteX1" fmla="*/ 599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1095"/>
              <a:gd name="connsiteY0" fmla="*/ 493576 h 1171401"/>
              <a:gd name="connsiteX1" fmla="*/ 599 w 1021095"/>
              <a:gd name="connsiteY1" fmla="*/ 1171401 h 1171401"/>
              <a:gd name="connsiteX2" fmla="*/ 1020159 w 1021095"/>
              <a:gd name="connsiteY2" fmla="*/ 901432 h 1171401"/>
              <a:gd name="connsiteX3" fmla="*/ 1020842 w 1021095"/>
              <a:gd name="connsiteY3" fmla="*/ 0 h 1171401"/>
              <a:gd name="connsiteX4" fmla="*/ 0 w 1021095"/>
              <a:gd name="connsiteY4" fmla="*/ 493576 h 1171401"/>
              <a:gd name="connsiteX0" fmla="*/ 0 w 1020159"/>
              <a:gd name="connsiteY0" fmla="*/ 493576 h 1171401"/>
              <a:gd name="connsiteX1" fmla="*/ 599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0159"/>
              <a:gd name="connsiteY0" fmla="*/ 493576 h 1171401"/>
              <a:gd name="connsiteX1" fmla="*/ 12024 w 1020159"/>
              <a:gd name="connsiteY1" fmla="*/ 1171401 h 1171401"/>
              <a:gd name="connsiteX2" fmla="*/ 1020159 w 1020159"/>
              <a:gd name="connsiteY2" fmla="*/ 901432 h 1171401"/>
              <a:gd name="connsiteX3" fmla="*/ 1018938 w 1020159"/>
              <a:gd name="connsiteY3" fmla="*/ 0 h 1171401"/>
              <a:gd name="connsiteX4" fmla="*/ 0 w 1020159"/>
              <a:gd name="connsiteY4" fmla="*/ 493576 h 1171401"/>
              <a:gd name="connsiteX0" fmla="*/ 0 w 1020159"/>
              <a:gd name="connsiteY0" fmla="*/ 493576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6 h 1174329"/>
              <a:gd name="connsiteX0" fmla="*/ 0 w 1020159"/>
              <a:gd name="connsiteY0" fmla="*/ 493577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7 h 1174329"/>
              <a:gd name="connsiteX0" fmla="*/ 0 w 1020159"/>
              <a:gd name="connsiteY0" fmla="*/ 493577 h 1174329"/>
              <a:gd name="connsiteX1" fmla="*/ 4406 w 1020159"/>
              <a:gd name="connsiteY1" fmla="*/ 1174329 h 1174329"/>
              <a:gd name="connsiteX2" fmla="*/ 1020159 w 1020159"/>
              <a:gd name="connsiteY2" fmla="*/ 901432 h 1174329"/>
              <a:gd name="connsiteX3" fmla="*/ 1018938 w 1020159"/>
              <a:gd name="connsiteY3" fmla="*/ 0 h 1174329"/>
              <a:gd name="connsiteX4" fmla="*/ 0 w 1020159"/>
              <a:gd name="connsiteY4" fmla="*/ 493577 h 1174329"/>
              <a:gd name="connsiteX0" fmla="*/ 0 w 1020159"/>
              <a:gd name="connsiteY0" fmla="*/ 493577 h 1168475"/>
              <a:gd name="connsiteX1" fmla="*/ 4406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68475"/>
              <a:gd name="connsiteX1" fmla="*/ 4406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68475"/>
              <a:gd name="connsiteX1" fmla="*/ 2502 w 1020159"/>
              <a:gd name="connsiteY1" fmla="*/ 1168475 h 1168475"/>
              <a:gd name="connsiteX2" fmla="*/ 1020159 w 1020159"/>
              <a:gd name="connsiteY2" fmla="*/ 901432 h 1168475"/>
              <a:gd name="connsiteX3" fmla="*/ 1018938 w 1020159"/>
              <a:gd name="connsiteY3" fmla="*/ 0 h 1168475"/>
              <a:gd name="connsiteX4" fmla="*/ 0 w 1020159"/>
              <a:gd name="connsiteY4" fmla="*/ 493577 h 1168475"/>
              <a:gd name="connsiteX0" fmla="*/ 0 w 1020159"/>
              <a:gd name="connsiteY0" fmla="*/ 493577 h 1171401"/>
              <a:gd name="connsiteX1" fmla="*/ 2502 w 1020159"/>
              <a:gd name="connsiteY1" fmla="*/ 1171401 h 1171401"/>
              <a:gd name="connsiteX2" fmla="*/ 1020159 w 1020159"/>
              <a:gd name="connsiteY2" fmla="*/ 901432 h 1171401"/>
              <a:gd name="connsiteX3" fmla="*/ 1018938 w 1020159"/>
              <a:gd name="connsiteY3" fmla="*/ 0 h 1171401"/>
              <a:gd name="connsiteX4" fmla="*/ 0 w 1020159"/>
              <a:gd name="connsiteY4" fmla="*/ 493577 h 1171401"/>
              <a:gd name="connsiteX0" fmla="*/ 0 w 1020159"/>
              <a:gd name="connsiteY0" fmla="*/ 493577 h 1165548"/>
              <a:gd name="connsiteX1" fmla="*/ 598 w 1020159"/>
              <a:gd name="connsiteY1" fmla="*/ 1165548 h 1165548"/>
              <a:gd name="connsiteX2" fmla="*/ 1020159 w 1020159"/>
              <a:gd name="connsiteY2" fmla="*/ 901432 h 1165548"/>
              <a:gd name="connsiteX3" fmla="*/ 1018938 w 1020159"/>
              <a:gd name="connsiteY3" fmla="*/ 0 h 1165548"/>
              <a:gd name="connsiteX4" fmla="*/ 0 w 1020159"/>
              <a:gd name="connsiteY4" fmla="*/ 493577 h 1165548"/>
              <a:gd name="connsiteX0" fmla="*/ 0 w 1021095"/>
              <a:gd name="connsiteY0" fmla="*/ 496503 h 1168474"/>
              <a:gd name="connsiteX1" fmla="*/ 598 w 1021095"/>
              <a:gd name="connsiteY1" fmla="*/ 1168474 h 1168474"/>
              <a:gd name="connsiteX2" fmla="*/ 1020159 w 1021095"/>
              <a:gd name="connsiteY2" fmla="*/ 904358 h 1168474"/>
              <a:gd name="connsiteX3" fmla="*/ 1020842 w 1021095"/>
              <a:gd name="connsiteY3" fmla="*/ 0 h 1168474"/>
              <a:gd name="connsiteX4" fmla="*/ 0 w 1021095"/>
              <a:gd name="connsiteY4" fmla="*/ 496503 h 1168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095" h="1168474">
                <a:moveTo>
                  <a:pt x="0" y="496503"/>
                </a:moveTo>
                <a:cubicBezTo>
                  <a:pt x="273" y="720169"/>
                  <a:pt x="325" y="944808"/>
                  <a:pt x="598" y="1168474"/>
                </a:cubicBezTo>
                <a:lnTo>
                  <a:pt x="1020159" y="904358"/>
                </a:lnTo>
                <a:cubicBezTo>
                  <a:pt x="1019063" y="608329"/>
                  <a:pt x="1021938" y="296029"/>
                  <a:pt x="1020842" y="0"/>
                </a:cubicBezTo>
                <a:lnTo>
                  <a:pt x="0" y="496503"/>
                </a:lnTo>
                <a:close/>
              </a:path>
            </a:pathLst>
          </a:custGeom>
          <a:gradFill>
            <a:gsLst>
              <a:gs pos="0">
                <a:schemeClr val="accent1">
                  <a:lumMod val="70000"/>
                </a:schemeClr>
              </a:gs>
              <a:gs pos="100000">
                <a:schemeClr val="accent1">
                  <a:lumMod val="10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4" name="Rectangle 13">
            <a:extLst>
              <a:ext uri="{FF2B5EF4-FFF2-40B4-BE49-F238E27FC236}">
                <a16:creationId xmlns:a16="http://schemas.microsoft.com/office/drawing/2014/main" id="{8CB46CB3-3DD9-465E-B888-24E8DD6C80C3}"/>
              </a:ext>
            </a:extLst>
          </p:cNvPr>
          <p:cNvSpPr/>
          <p:nvPr/>
        </p:nvSpPr>
        <p:spPr>
          <a:xfrm>
            <a:off x="10038731" y="1838156"/>
            <a:ext cx="1201586" cy="781213"/>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270CB21E-6B75-4114-96E9-E4622CDEDCF9}"/>
              </a:ext>
            </a:extLst>
          </p:cNvPr>
          <p:cNvSpPr/>
          <p:nvPr/>
        </p:nvSpPr>
        <p:spPr>
          <a:xfrm>
            <a:off x="10038731" y="2696260"/>
            <a:ext cx="1201586" cy="781213"/>
          </a:xfrm>
          <a:prstGeom prst="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F7A7E302-1EDA-4CD5-AC06-E4C9B1675459}"/>
              </a:ext>
            </a:extLst>
          </p:cNvPr>
          <p:cNvSpPr/>
          <p:nvPr/>
        </p:nvSpPr>
        <p:spPr>
          <a:xfrm>
            <a:off x="10038731" y="3554364"/>
            <a:ext cx="1201586" cy="781213"/>
          </a:xfrm>
          <a:prstGeom prst="rect">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5A48B02D-FD92-410D-B762-50D5F1E85A10}"/>
              </a:ext>
            </a:extLst>
          </p:cNvPr>
          <p:cNvSpPr/>
          <p:nvPr/>
        </p:nvSpPr>
        <p:spPr>
          <a:xfrm>
            <a:off x="10038731" y="4412468"/>
            <a:ext cx="1201586" cy="781213"/>
          </a:xfrm>
          <a:prstGeom prst="rect">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F7BFB14D-9B07-43C1-8AC8-CE8C9773C0FD}"/>
              </a:ext>
            </a:extLst>
          </p:cNvPr>
          <p:cNvSpPr/>
          <p:nvPr/>
        </p:nvSpPr>
        <p:spPr>
          <a:xfrm>
            <a:off x="10038731" y="5270572"/>
            <a:ext cx="1201586" cy="781213"/>
          </a:xfrm>
          <a:prstGeom prst="rect">
            <a:avLst/>
          </a:prstGeom>
          <a:no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TextBox 18">
            <a:extLst>
              <a:ext uri="{FF2B5EF4-FFF2-40B4-BE49-F238E27FC236}">
                <a16:creationId xmlns:a16="http://schemas.microsoft.com/office/drawing/2014/main" id="{BB284E9D-1AC3-475C-A476-6817DF6BEF61}"/>
              </a:ext>
            </a:extLst>
          </p:cNvPr>
          <p:cNvSpPr txBox="1"/>
          <p:nvPr/>
        </p:nvSpPr>
        <p:spPr>
          <a:xfrm>
            <a:off x="3093395" y="5070972"/>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E</a:t>
            </a:r>
            <a:endParaRPr lang="ko-KR" altLang="en-US" sz="2400" b="1" dirty="0">
              <a:solidFill>
                <a:schemeClr val="bg1"/>
              </a:solidFill>
              <a:cs typeface="Arial" pitchFamily="34" charset="0"/>
            </a:endParaRPr>
          </a:p>
        </p:txBody>
      </p:sp>
      <p:sp>
        <p:nvSpPr>
          <p:cNvPr id="20" name="TextBox 19">
            <a:extLst>
              <a:ext uri="{FF2B5EF4-FFF2-40B4-BE49-F238E27FC236}">
                <a16:creationId xmlns:a16="http://schemas.microsoft.com/office/drawing/2014/main" id="{7B566165-6EF0-47E2-9AA2-6227B2B69953}"/>
              </a:ext>
            </a:extLst>
          </p:cNvPr>
          <p:cNvSpPr txBox="1"/>
          <p:nvPr/>
        </p:nvSpPr>
        <p:spPr>
          <a:xfrm>
            <a:off x="4747076" y="5069088"/>
            <a:ext cx="3271901" cy="338554"/>
          </a:xfrm>
          <a:prstGeom prst="rect">
            <a:avLst/>
          </a:prstGeom>
          <a:noFill/>
        </p:spPr>
        <p:txBody>
          <a:bodyPr wrap="square" rtlCol="0">
            <a:spAutoFit/>
          </a:bodyPr>
          <a:lstStyle/>
          <a:p>
            <a:pPr algn="l"/>
            <a:r>
              <a:rPr lang="en-US" sz="1600" b="1" dirty="0">
                <a:solidFill>
                  <a:schemeClr val="bg1"/>
                </a:solidFill>
              </a:rPr>
              <a:t>Summary</a:t>
            </a:r>
            <a:endParaRPr lang="ko-KR" altLang="en-US" sz="1600" dirty="0">
              <a:solidFill>
                <a:schemeClr val="bg1"/>
              </a:solidFill>
              <a:cs typeface="Arial" pitchFamily="34" charset="0"/>
            </a:endParaRPr>
          </a:p>
        </p:txBody>
      </p:sp>
      <p:sp>
        <p:nvSpPr>
          <p:cNvPr id="21" name="TextBox 20">
            <a:extLst>
              <a:ext uri="{FF2B5EF4-FFF2-40B4-BE49-F238E27FC236}">
                <a16:creationId xmlns:a16="http://schemas.microsoft.com/office/drawing/2014/main" id="{2F023F75-B938-48E0-96B7-8F42D81867A0}"/>
              </a:ext>
            </a:extLst>
          </p:cNvPr>
          <p:cNvSpPr txBox="1"/>
          <p:nvPr/>
        </p:nvSpPr>
        <p:spPr>
          <a:xfrm>
            <a:off x="3093395" y="4391595"/>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D</a:t>
            </a:r>
            <a:endParaRPr lang="ko-KR" altLang="en-US" sz="2400" b="1" dirty="0">
              <a:solidFill>
                <a:schemeClr val="bg1"/>
              </a:solidFill>
              <a:cs typeface="Arial" pitchFamily="34" charset="0"/>
            </a:endParaRPr>
          </a:p>
        </p:txBody>
      </p:sp>
      <p:sp>
        <p:nvSpPr>
          <p:cNvPr id="22" name="TextBox 21">
            <a:extLst>
              <a:ext uri="{FF2B5EF4-FFF2-40B4-BE49-F238E27FC236}">
                <a16:creationId xmlns:a16="http://schemas.microsoft.com/office/drawing/2014/main" id="{649048FE-1ABD-4770-BAA6-56AD5A2CE5C6}"/>
              </a:ext>
            </a:extLst>
          </p:cNvPr>
          <p:cNvSpPr txBox="1"/>
          <p:nvPr/>
        </p:nvSpPr>
        <p:spPr>
          <a:xfrm>
            <a:off x="4687227" y="4439575"/>
            <a:ext cx="3271901" cy="830997"/>
          </a:xfrm>
          <a:prstGeom prst="rect">
            <a:avLst/>
          </a:prstGeom>
          <a:noFill/>
        </p:spPr>
        <p:txBody>
          <a:bodyPr wrap="square" rtlCol="0">
            <a:spAutoFit/>
          </a:bodyPr>
          <a:lstStyle/>
          <a:p>
            <a:pPr algn="l"/>
            <a:r>
              <a:rPr lang="en-US" sz="1600" b="1" dirty="0">
                <a:solidFill>
                  <a:schemeClr val="bg1"/>
                </a:solidFill>
              </a:rPr>
              <a:t> Gradient Boosting Regressor</a:t>
            </a:r>
            <a:endParaRPr lang="en-US" sz="1600" b="1" i="0" dirty="0">
              <a:solidFill>
                <a:schemeClr val="bg1"/>
              </a:solidFill>
              <a:effectLst/>
            </a:endParaRPr>
          </a:p>
          <a:p>
            <a:br>
              <a:rPr lang="en-US" sz="1600" dirty="0">
                <a:solidFill>
                  <a:schemeClr val="bg1"/>
                </a:solidFill>
              </a:rPr>
            </a:br>
            <a:endParaRPr lang="ko-KR" altLang="en-US" sz="1600" b="1" dirty="0">
              <a:solidFill>
                <a:schemeClr val="bg1"/>
              </a:solidFill>
              <a:cs typeface="Arial" pitchFamily="34" charset="0"/>
            </a:endParaRPr>
          </a:p>
        </p:txBody>
      </p:sp>
      <p:sp>
        <p:nvSpPr>
          <p:cNvPr id="23" name="TextBox 22">
            <a:extLst>
              <a:ext uri="{FF2B5EF4-FFF2-40B4-BE49-F238E27FC236}">
                <a16:creationId xmlns:a16="http://schemas.microsoft.com/office/drawing/2014/main" id="{5A414E2A-8D5D-4C9F-A1CE-378CAE9441BF}"/>
              </a:ext>
            </a:extLst>
          </p:cNvPr>
          <p:cNvSpPr txBox="1"/>
          <p:nvPr/>
        </p:nvSpPr>
        <p:spPr>
          <a:xfrm>
            <a:off x="3093395" y="3712219"/>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C</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BAF6EC4A-1972-4256-8ADE-39CD3F835F13}"/>
              </a:ext>
            </a:extLst>
          </p:cNvPr>
          <p:cNvSpPr txBox="1"/>
          <p:nvPr/>
        </p:nvSpPr>
        <p:spPr>
          <a:xfrm>
            <a:off x="4747413" y="3709127"/>
            <a:ext cx="4237864" cy="584775"/>
          </a:xfrm>
          <a:prstGeom prst="rect">
            <a:avLst/>
          </a:prstGeom>
          <a:noFill/>
        </p:spPr>
        <p:txBody>
          <a:bodyPr wrap="square" rtlCol="0">
            <a:spAutoFit/>
          </a:bodyPr>
          <a:lstStyle/>
          <a:p>
            <a:pPr algn="l"/>
            <a:r>
              <a:rPr lang="en-US" sz="1600" b="1" i="0" dirty="0">
                <a:solidFill>
                  <a:schemeClr val="bg1"/>
                </a:solidFill>
                <a:effectLst/>
              </a:rPr>
              <a:t>Ensemble methods: bagging and boosting</a:t>
            </a:r>
          </a:p>
        </p:txBody>
      </p:sp>
      <p:sp>
        <p:nvSpPr>
          <p:cNvPr id="25" name="TextBox 24">
            <a:extLst>
              <a:ext uri="{FF2B5EF4-FFF2-40B4-BE49-F238E27FC236}">
                <a16:creationId xmlns:a16="http://schemas.microsoft.com/office/drawing/2014/main" id="{21904F63-32FA-451C-8E3C-8AE1C1EBB5BA}"/>
              </a:ext>
            </a:extLst>
          </p:cNvPr>
          <p:cNvSpPr txBox="1"/>
          <p:nvPr/>
        </p:nvSpPr>
        <p:spPr>
          <a:xfrm>
            <a:off x="2670242" y="3032843"/>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B</a:t>
            </a:r>
            <a:endParaRPr lang="ko-KR" altLang="en-US" sz="2400" b="1" dirty="0">
              <a:solidFill>
                <a:schemeClr val="bg1"/>
              </a:solidFill>
              <a:cs typeface="Arial" pitchFamily="34" charset="0"/>
            </a:endParaRPr>
          </a:p>
        </p:txBody>
      </p:sp>
      <p:sp>
        <p:nvSpPr>
          <p:cNvPr id="26" name="TextBox 25">
            <a:extLst>
              <a:ext uri="{FF2B5EF4-FFF2-40B4-BE49-F238E27FC236}">
                <a16:creationId xmlns:a16="http://schemas.microsoft.com/office/drawing/2014/main" id="{E7B6BCC6-0EA6-4EC3-B1C2-824EC90B01DD}"/>
              </a:ext>
            </a:extLst>
          </p:cNvPr>
          <p:cNvSpPr txBox="1"/>
          <p:nvPr/>
        </p:nvSpPr>
        <p:spPr>
          <a:xfrm>
            <a:off x="4713091" y="3029506"/>
            <a:ext cx="4237864" cy="338554"/>
          </a:xfrm>
          <a:prstGeom prst="rect">
            <a:avLst/>
          </a:prstGeom>
          <a:noFill/>
        </p:spPr>
        <p:txBody>
          <a:bodyPr wrap="square" rtlCol="0">
            <a:spAutoFit/>
          </a:bodyPr>
          <a:lstStyle/>
          <a:p>
            <a:pPr algn="l"/>
            <a:r>
              <a:rPr lang="en-US" sz="1600" b="1" i="0" dirty="0">
                <a:solidFill>
                  <a:schemeClr val="bg1"/>
                </a:solidFill>
                <a:effectLst/>
                <a:latin typeface="+mj-lt"/>
              </a:rPr>
              <a:t>Tuning hyperparameters via grid search</a:t>
            </a:r>
          </a:p>
        </p:txBody>
      </p:sp>
      <p:sp>
        <p:nvSpPr>
          <p:cNvPr id="27" name="TextBox 26">
            <a:extLst>
              <a:ext uri="{FF2B5EF4-FFF2-40B4-BE49-F238E27FC236}">
                <a16:creationId xmlns:a16="http://schemas.microsoft.com/office/drawing/2014/main" id="{2B23D7A8-CEBC-4768-973F-FD18ACCA0DE3}"/>
              </a:ext>
            </a:extLst>
          </p:cNvPr>
          <p:cNvSpPr txBox="1"/>
          <p:nvPr/>
        </p:nvSpPr>
        <p:spPr>
          <a:xfrm>
            <a:off x="2247090" y="2353467"/>
            <a:ext cx="56583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A</a:t>
            </a:r>
            <a:endParaRPr lang="ko-KR" altLang="en-US" sz="2400" b="1" dirty="0">
              <a:solidFill>
                <a:schemeClr val="bg1"/>
              </a:solidFill>
              <a:cs typeface="Arial" pitchFamily="34" charset="0"/>
            </a:endParaRPr>
          </a:p>
        </p:txBody>
      </p:sp>
      <p:sp>
        <p:nvSpPr>
          <p:cNvPr id="28" name="TextBox 27">
            <a:extLst>
              <a:ext uri="{FF2B5EF4-FFF2-40B4-BE49-F238E27FC236}">
                <a16:creationId xmlns:a16="http://schemas.microsoft.com/office/drawing/2014/main" id="{918B6A4F-6687-484A-95A8-D01BF1E28F1A}"/>
              </a:ext>
            </a:extLst>
          </p:cNvPr>
          <p:cNvSpPr txBox="1"/>
          <p:nvPr/>
        </p:nvSpPr>
        <p:spPr>
          <a:xfrm>
            <a:off x="4747413" y="2375941"/>
            <a:ext cx="3271901" cy="338554"/>
          </a:xfrm>
          <a:prstGeom prst="rect">
            <a:avLst/>
          </a:prstGeom>
          <a:noFill/>
        </p:spPr>
        <p:txBody>
          <a:bodyPr wrap="square" rtlCol="0">
            <a:spAutoFit/>
          </a:bodyPr>
          <a:lstStyle/>
          <a:p>
            <a:pPr algn="l"/>
            <a:r>
              <a:rPr lang="en-US" sz="1600" b="1" i="0" dirty="0">
                <a:solidFill>
                  <a:schemeClr val="bg1"/>
                </a:solidFill>
                <a:effectLst/>
                <a:latin typeface="+mj-lt"/>
              </a:rPr>
              <a:t>K-fold cross-validation</a:t>
            </a:r>
          </a:p>
        </p:txBody>
      </p:sp>
      <p:sp>
        <p:nvSpPr>
          <p:cNvPr id="29" name="Rectangle 3">
            <a:extLst>
              <a:ext uri="{FF2B5EF4-FFF2-40B4-BE49-F238E27FC236}">
                <a16:creationId xmlns:a16="http://schemas.microsoft.com/office/drawing/2014/main" id="{80F02691-1A33-4E31-B740-8C89B6CE4CEE}"/>
              </a:ext>
            </a:extLst>
          </p:cNvPr>
          <p:cNvSpPr/>
          <p:nvPr/>
        </p:nvSpPr>
        <p:spPr>
          <a:xfrm rot="18900000">
            <a:off x="10367329" y="2037947"/>
            <a:ext cx="544391" cy="437303"/>
          </a:xfrm>
          <a:custGeom>
            <a:avLst/>
            <a:gdLst/>
            <a:ahLst/>
            <a:cxnLst/>
            <a:rect l="l" t="t" r="r" b="b"/>
            <a:pathLst>
              <a:path w="5420988" h="4354613">
                <a:moveTo>
                  <a:pt x="1348767" y="746532"/>
                </a:moveTo>
                <a:lnTo>
                  <a:pt x="557008" y="1538292"/>
                </a:lnTo>
                <a:lnTo>
                  <a:pt x="242696" y="1223981"/>
                </a:lnTo>
                <a:lnTo>
                  <a:pt x="720144" y="746532"/>
                </a:lnTo>
                <a:close/>
                <a:moveTo>
                  <a:pt x="2953020" y="1710427"/>
                </a:moveTo>
                <a:lnTo>
                  <a:pt x="1841912" y="2821534"/>
                </a:lnTo>
                <a:lnTo>
                  <a:pt x="1527601" y="2507223"/>
                </a:lnTo>
                <a:lnTo>
                  <a:pt x="2507669" y="1527155"/>
                </a:lnTo>
                <a:lnTo>
                  <a:pt x="2507669" y="1710427"/>
                </a:lnTo>
                <a:close/>
                <a:moveTo>
                  <a:pt x="2204816" y="746532"/>
                </a:moveTo>
                <a:lnTo>
                  <a:pt x="984202" y="1967146"/>
                </a:lnTo>
                <a:lnTo>
                  <a:pt x="669891" y="1652835"/>
                </a:lnTo>
                <a:lnTo>
                  <a:pt x="1576193" y="746532"/>
                </a:lnTo>
                <a:close/>
                <a:moveTo>
                  <a:pt x="2507669" y="704276"/>
                </a:moveTo>
                <a:lnTo>
                  <a:pt x="2507669" y="1299728"/>
                </a:lnTo>
                <a:lnTo>
                  <a:pt x="1413057" y="2394340"/>
                </a:lnTo>
                <a:lnTo>
                  <a:pt x="1098746" y="2080028"/>
                </a:lnTo>
                <a:lnTo>
                  <a:pt x="2474499" y="704276"/>
                </a:lnTo>
                <a:close/>
                <a:moveTo>
                  <a:pt x="3783840" y="1735655"/>
                </a:moveTo>
                <a:lnTo>
                  <a:pt x="2270767" y="3248728"/>
                </a:lnTo>
                <a:lnTo>
                  <a:pt x="1956456" y="2934416"/>
                </a:lnTo>
                <a:lnTo>
                  <a:pt x="3136451" y="1754421"/>
                </a:lnTo>
                <a:close/>
                <a:moveTo>
                  <a:pt x="4496799" y="1714987"/>
                </a:moveTo>
                <a:lnTo>
                  <a:pt x="4496799" y="1878748"/>
                </a:lnTo>
                <a:lnTo>
                  <a:pt x="2696301" y="3679245"/>
                </a:lnTo>
                <a:lnTo>
                  <a:pt x="2381990" y="3364934"/>
                </a:lnTo>
                <a:lnTo>
                  <a:pt x="4018059" y="1728865"/>
                </a:lnTo>
                <a:close/>
                <a:moveTo>
                  <a:pt x="5188803" y="1234621"/>
                </a:moveTo>
                <a:lnTo>
                  <a:pt x="4712161" y="1707180"/>
                </a:lnTo>
                <a:lnTo>
                  <a:pt x="4712161" y="1499750"/>
                </a:lnTo>
                <a:lnTo>
                  <a:pt x="3254907" y="1499750"/>
                </a:lnTo>
                <a:lnTo>
                  <a:pt x="3254907" y="1501015"/>
                </a:lnTo>
                <a:lnTo>
                  <a:pt x="2718814" y="1501014"/>
                </a:lnTo>
                <a:lnTo>
                  <a:pt x="2718814" y="536093"/>
                </a:lnTo>
                <a:lnTo>
                  <a:pt x="931605" y="536093"/>
                </a:lnTo>
                <a:lnTo>
                  <a:pt x="931605" y="535070"/>
                </a:lnTo>
                <a:lnTo>
                  <a:pt x="1489071" y="0"/>
                </a:lnTo>
                <a:lnTo>
                  <a:pt x="3243560" y="0"/>
                </a:lnTo>
                <a:lnTo>
                  <a:pt x="3243560" y="11638"/>
                </a:lnTo>
                <a:lnTo>
                  <a:pt x="3254907" y="11638"/>
                </a:lnTo>
                <a:lnTo>
                  <a:pt x="3254907" y="969491"/>
                </a:lnTo>
                <a:lnTo>
                  <a:pt x="4712161" y="969491"/>
                </a:lnTo>
                <a:lnTo>
                  <a:pt x="4712161" y="762061"/>
                </a:lnTo>
                <a:close/>
                <a:moveTo>
                  <a:pt x="5420988" y="1433714"/>
                </a:moveTo>
                <a:cubicBezTo>
                  <a:pt x="5477229" y="1489956"/>
                  <a:pt x="5477229" y="1581142"/>
                  <a:pt x="5420988" y="1637384"/>
                </a:cubicBezTo>
                <a:lnTo>
                  <a:pt x="2907428" y="4150943"/>
                </a:lnTo>
                <a:lnTo>
                  <a:pt x="2703759" y="4354613"/>
                </a:lnTo>
                <a:lnTo>
                  <a:pt x="2500089" y="4150943"/>
                </a:lnTo>
                <a:lnTo>
                  <a:pt x="0" y="1650854"/>
                </a:lnTo>
                <a:cubicBezTo>
                  <a:pt x="-56242" y="1594612"/>
                  <a:pt x="-56242" y="1503426"/>
                  <a:pt x="0" y="1447185"/>
                </a:cubicBezTo>
                <a:cubicBezTo>
                  <a:pt x="56242" y="1390943"/>
                  <a:pt x="147427" y="1390943"/>
                  <a:pt x="203669" y="1447185"/>
                </a:cubicBezTo>
                <a:lnTo>
                  <a:pt x="2703759" y="3947274"/>
                </a:lnTo>
                <a:lnTo>
                  <a:pt x="5217318" y="1433714"/>
                </a:lnTo>
                <a:cubicBezTo>
                  <a:pt x="5273560" y="1377472"/>
                  <a:pt x="5364746" y="1377472"/>
                  <a:pt x="5420988" y="14337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Trapezoid 10">
            <a:extLst>
              <a:ext uri="{FF2B5EF4-FFF2-40B4-BE49-F238E27FC236}">
                <a16:creationId xmlns:a16="http://schemas.microsoft.com/office/drawing/2014/main" id="{C5047439-98A8-48A2-9A1A-9EF8E38D2EBF}"/>
              </a:ext>
            </a:extLst>
          </p:cNvPr>
          <p:cNvSpPr/>
          <p:nvPr/>
        </p:nvSpPr>
        <p:spPr>
          <a:xfrm>
            <a:off x="10421683" y="4585488"/>
            <a:ext cx="435682" cy="435173"/>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ounded Rectangle 13">
            <a:extLst>
              <a:ext uri="{FF2B5EF4-FFF2-40B4-BE49-F238E27FC236}">
                <a16:creationId xmlns:a16="http://schemas.microsoft.com/office/drawing/2014/main" id="{3BAC4B5E-46D4-42FF-A4C2-970C490AE9B5}"/>
              </a:ext>
            </a:extLst>
          </p:cNvPr>
          <p:cNvSpPr/>
          <p:nvPr/>
        </p:nvSpPr>
        <p:spPr>
          <a:xfrm>
            <a:off x="10422907" y="5441560"/>
            <a:ext cx="433238" cy="439229"/>
          </a:xfrm>
          <a:custGeom>
            <a:avLst/>
            <a:gdLst/>
            <a:ahLst/>
            <a:cxnLst/>
            <a:rect l="l" t="t" r="r" b="b"/>
            <a:pathLst>
              <a:path w="3888432" h="3942206">
                <a:moveTo>
                  <a:pt x="1453000" y="1601409"/>
                </a:moveTo>
                <a:cubicBezTo>
                  <a:pt x="1680098" y="1620345"/>
                  <a:pt x="1856954" y="1803084"/>
                  <a:pt x="1869413" y="2027696"/>
                </a:cubicBezTo>
                <a:lnTo>
                  <a:pt x="1872208" y="2027696"/>
                </a:lnTo>
                <a:lnTo>
                  <a:pt x="1870771" y="2041950"/>
                </a:lnTo>
                <a:cubicBezTo>
                  <a:pt x="1872125" y="2046931"/>
                  <a:pt x="1872208" y="2051970"/>
                  <a:pt x="1872208" y="2057028"/>
                </a:cubicBezTo>
                <a:lnTo>
                  <a:pt x="1869251" y="2057028"/>
                </a:lnTo>
                <a:cubicBezTo>
                  <a:pt x="1864239" y="2147995"/>
                  <a:pt x="1832360" y="2231721"/>
                  <a:pt x="1781132" y="2300327"/>
                </a:cubicBezTo>
                <a:cubicBezTo>
                  <a:pt x="1950316" y="2429200"/>
                  <a:pt x="2035534" y="2648956"/>
                  <a:pt x="1981509" y="2865351"/>
                </a:cubicBezTo>
                <a:lnTo>
                  <a:pt x="1982520" y="2865600"/>
                </a:lnTo>
                <a:lnTo>
                  <a:pt x="1980566" y="2871182"/>
                </a:lnTo>
                <a:cubicBezTo>
                  <a:pt x="1980626" y="2873091"/>
                  <a:pt x="1980159" y="2874868"/>
                  <a:pt x="1979683" y="2876643"/>
                </a:cubicBezTo>
                <a:lnTo>
                  <a:pt x="1978743" y="2876391"/>
                </a:lnTo>
                <a:cubicBezTo>
                  <a:pt x="1906261" y="3151032"/>
                  <a:pt x="1635868" y="3325676"/>
                  <a:pt x="1354542" y="3278315"/>
                </a:cubicBezTo>
                <a:cubicBezTo>
                  <a:pt x="1069459" y="3230321"/>
                  <a:pt x="869630" y="2970597"/>
                  <a:pt x="896310" y="2682736"/>
                </a:cubicBezTo>
                <a:lnTo>
                  <a:pt x="1167265" y="2707851"/>
                </a:lnTo>
                <a:cubicBezTo>
                  <a:pt x="1153731" y="2853876"/>
                  <a:pt x="1255101" y="2985630"/>
                  <a:pt x="1399718" y="3009977"/>
                </a:cubicBezTo>
                <a:cubicBezTo>
                  <a:pt x="1542430" y="3034002"/>
                  <a:pt x="1679594" y="2945407"/>
                  <a:pt x="1716364" y="2806087"/>
                </a:cubicBezTo>
                <a:lnTo>
                  <a:pt x="1712955" y="2805174"/>
                </a:lnTo>
                <a:cubicBezTo>
                  <a:pt x="1747358" y="2676781"/>
                  <a:pt x="1683513" y="2544996"/>
                  <a:pt x="1566965" y="2489087"/>
                </a:cubicBezTo>
                <a:lnTo>
                  <a:pt x="1264746" y="2489087"/>
                </a:lnTo>
                <a:lnTo>
                  <a:pt x="1264746" y="2260487"/>
                </a:lnTo>
                <a:lnTo>
                  <a:pt x="1415008" y="2260487"/>
                </a:lnTo>
                <a:lnTo>
                  <a:pt x="1415008" y="2256296"/>
                </a:lnTo>
                <a:cubicBezTo>
                  <a:pt x="1536452" y="2256296"/>
                  <a:pt x="1635778" y="2161595"/>
                  <a:pt x="1642171" y="2041950"/>
                </a:cubicBezTo>
                <a:cubicBezTo>
                  <a:pt x="1635763" y="1929831"/>
                  <a:pt x="1547414" y="1838675"/>
                  <a:pt x="1434004" y="1829219"/>
                </a:cubicBezTo>
                <a:cubicBezTo>
                  <a:pt x="1315527" y="1819340"/>
                  <a:pt x="1209255" y="1901922"/>
                  <a:pt x="1189565" y="2019168"/>
                </a:cubicBezTo>
                <a:lnTo>
                  <a:pt x="964122" y="1981307"/>
                </a:lnTo>
                <a:cubicBezTo>
                  <a:pt x="1003502" y="1746815"/>
                  <a:pt x="1216047" y="1581651"/>
                  <a:pt x="1453000" y="1601409"/>
                </a:cubicBezTo>
                <a:close/>
                <a:moveTo>
                  <a:pt x="2506326" y="1599809"/>
                </a:moveTo>
                <a:lnTo>
                  <a:pt x="2808312" y="1599809"/>
                </a:lnTo>
                <a:lnTo>
                  <a:pt x="2808312" y="3286048"/>
                </a:lnTo>
                <a:lnTo>
                  <a:pt x="2506326" y="3286048"/>
                </a:lnTo>
                <a:lnTo>
                  <a:pt x="2506326" y="2027562"/>
                </a:lnTo>
                <a:cubicBezTo>
                  <a:pt x="2437265" y="2054915"/>
                  <a:pt x="2361553" y="2063151"/>
                  <a:pt x="2286403" y="2052407"/>
                </a:cubicBezTo>
                <a:lnTo>
                  <a:pt x="2327809" y="1762799"/>
                </a:lnTo>
                <a:cubicBezTo>
                  <a:pt x="2374863" y="1769526"/>
                  <a:pt x="2422529" y="1755590"/>
                  <a:pt x="2458548" y="1724574"/>
                </a:cubicBezTo>
                <a:cubicBezTo>
                  <a:pt x="2481217" y="1705053"/>
                  <a:pt x="2497881" y="1679966"/>
                  <a:pt x="2506326" y="1651907"/>
                </a:cubicBezTo>
                <a:close/>
                <a:moveTo>
                  <a:pt x="780856" y="1311430"/>
                </a:moveTo>
                <a:cubicBezTo>
                  <a:pt x="568646" y="1311430"/>
                  <a:pt x="396615" y="1483461"/>
                  <a:pt x="396615" y="1695671"/>
                </a:cubicBezTo>
                <a:lnTo>
                  <a:pt x="396615" y="3232587"/>
                </a:lnTo>
                <a:cubicBezTo>
                  <a:pt x="396615" y="3444797"/>
                  <a:pt x="568646" y="3616828"/>
                  <a:pt x="780856" y="3616828"/>
                </a:cubicBezTo>
                <a:lnTo>
                  <a:pt x="3084614" y="3616828"/>
                </a:lnTo>
                <a:cubicBezTo>
                  <a:pt x="3296824" y="3616828"/>
                  <a:pt x="3468855" y="3444797"/>
                  <a:pt x="3468855" y="3232587"/>
                </a:cubicBezTo>
                <a:lnTo>
                  <a:pt x="3468855" y="1695671"/>
                </a:lnTo>
                <a:cubicBezTo>
                  <a:pt x="3468855" y="1483461"/>
                  <a:pt x="3296824" y="1311430"/>
                  <a:pt x="3084614" y="1311430"/>
                </a:cubicBezTo>
                <a:close/>
                <a:moveTo>
                  <a:pt x="1409449" y="666804"/>
                </a:moveTo>
                <a:cubicBezTo>
                  <a:pt x="1353794" y="703063"/>
                  <a:pt x="1319153" y="766374"/>
                  <a:pt x="1319153" y="837776"/>
                </a:cubicBezTo>
                <a:cubicBezTo>
                  <a:pt x="1319153" y="957083"/>
                  <a:pt x="1415870" y="1053800"/>
                  <a:pt x="1535177" y="1053800"/>
                </a:cubicBezTo>
                <a:cubicBezTo>
                  <a:pt x="1654484" y="1053800"/>
                  <a:pt x="1751201" y="957083"/>
                  <a:pt x="1751201" y="837776"/>
                </a:cubicBezTo>
                <a:cubicBezTo>
                  <a:pt x="1751201" y="766374"/>
                  <a:pt x="1716560" y="703063"/>
                  <a:pt x="1660905" y="666804"/>
                </a:cubicBezTo>
                <a:lnTo>
                  <a:pt x="1660905" y="785396"/>
                </a:lnTo>
                <a:cubicBezTo>
                  <a:pt x="1660905" y="854094"/>
                  <a:pt x="1605215" y="909784"/>
                  <a:pt x="1536517" y="909784"/>
                </a:cubicBezTo>
                <a:lnTo>
                  <a:pt x="1533837" y="909784"/>
                </a:lnTo>
                <a:cubicBezTo>
                  <a:pt x="1465139" y="909784"/>
                  <a:pt x="1409449" y="854094"/>
                  <a:pt x="1409449" y="785396"/>
                </a:cubicBezTo>
                <a:close/>
                <a:moveTo>
                  <a:pt x="2472344" y="664338"/>
                </a:moveTo>
                <a:lnTo>
                  <a:pt x="2472344" y="785396"/>
                </a:lnTo>
                <a:cubicBezTo>
                  <a:pt x="2472344" y="854094"/>
                  <a:pt x="2416654" y="909784"/>
                  <a:pt x="2347956" y="909784"/>
                </a:cubicBezTo>
                <a:lnTo>
                  <a:pt x="2345276" y="909784"/>
                </a:lnTo>
                <a:cubicBezTo>
                  <a:pt x="2276578" y="909784"/>
                  <a:pt x="2220888" y="854094"/>
                  <a:pt x="2220888" y="785396"/>
                </a:cubicBezTo>
                <a:lnTo>
                  <a:pt x="2220888" y="669270"/>
                </a:lnTo>
                <a:cubicBezTo>
                  <a:pt x="2167348" y="705921"/>
                  <a:pt x="2134250" y="767983"/>
                  <a:pt x="2134250" y="837776"/>
                </a:cubicBezTo>
                <a:cubicBezTo>
                  <a:pt x="2134250" y="957083"/>
                  <a:pt x="2230967" y="1053800"/>
                  <a:pt x="2350274" y="1053800"/>
                </a:cubicBezTo>
                <a:cubicBezTo>
                  <a:pt x="2469581" y="1053800"/>
                  <a:pt x="2566298" y="957083"/>
                  <a:pt x="2566298" y="837776"/>
                </a:cubicBezTo>
                <a:cubicBezTo>
                  <a:pt x="2566298" y="764763"/>
                  <a:pt x="2530076" y="700210"/>
                  <a:pt x="2472344" y="664338"/>
                </a:cubicBezTo>
                <a:close/>
                <a:moveTo>
                  <a:pt x="598010" y="664338"/>
                </a:moveTo>
                <a:cubicBezTo>
                  <a:pt x="540278" y="700210"/>
                  <a:pt x="504056" y="764763"/>
                  <a:pt x="504056" y="837776"/>
                </a:cubicBezTo>
                <a:cubicBezTo>
                  <a:pt x="504056" y="957083"/>
                  <a:pt x="600773" y="1053800"/>
                  <a:pt x="720080" y="1053800"/>
                </a:cubicBezTo>
                <a:cubicBezTo>
                  <a:pt x="839387" y="1053800"/>
                  <a:pt x="936104" y="957083"/>
                  <a:pt x="936104" y="837776"/>
                </a:cubicBezTo>
                <a:cubicBezTo>
                  <a:pt x="936104" y="767983"/>
                  <a:pt x="903007" y="705921"/>
                  <a:pt x="849466" y="669270"/>
                </a:cubicBezTo>
                <a:lnTo>
                  <a:pt x="849466" y="785396"/>
                </a:lnTo>
                <a:cubicBezTo>
                  <a:pt x="849466" y="854094"/>
                  <a:pt x="793776" y="909784"/>
                  <a:pt x="725078" y="909784"/>
                </a:cubicBezTo>
                <a:lnTo>
                  <a:pt x="722398" y="909784"/>
                </a:lnTo>
                <a:cubicBezTo>
                  <a:pt x="653700" y="909784"/>
                  <a:pt x="598010" y="854094"/>
                  <a:pt x="598010" y="785396"/>
                </a:cubicBezTo>
                <a:close/>
                <a:moveTo>
                  <a:pt x="3283783" y="661871"/>
                </a:moveTo>
                <a:lnTo>
                  <a:pt x="3283783" y="785396"/>
                </a:lnTo>
                <a:cubicBezTo>
                  <a:pt x="3283783" y="854094"/>
                  <a:pt x="3228093" y="909784"/>
                  <a:pt x="3159395" y="909784"/>
                </a:cubicBezTo>
                <a:lnTo>
                  <a:pt x="3156715" y="909784"/>
                </a:lnTo>
                <a:cubicBezTo>
                  <a:pt x="3088017" y="909784"/>
                  <a:pt x="3032327" y="854094"/>
                  <a:pt x="3032327" y="785396"/>
                </a:cubicBezTo>
                <a:lnTo>
                  <a:pt x="3032327" y="671736"/>
                </a:lnTo>
                <a:cubicBezTo>
                  <a:pt x="2980939" y="708781"/>
                  <a:pt x="2949347" y="769589"/>
                  <a:pt x="2949347" y="837776"/>
                </a:cubicBezTo>
                <a:cubicBezTo>
                  <a:pt x="2949347" y="957083"/>
                  <a:pt x="3046064" y="1053800"/>
                  <a:pt x="3165371" y="1053800"/>
                </a:cubicBezTo>
                <a:cubicBezTo>
                  <a:pt x="3284678" y="1053800"/>
                  <a:pt x="3381395" y="957083"/>
                  <a:pt x="3381395" y="837776"/>
                </a:cubicBezTo>
                <a:cubicBezTo>
                  <a:pt x="3381395" y="763152"/>
                  <a:pt x="3343557" y="697365"/>
                  <a:pt x="3283783" y="661871"/>
                </a:cubicBezTo>
                <a:close/>
                <a:moveTo>
                  <a:pt x="722398" y="0"/>
                </a:moveTo>
                <a:lnTo>
                  <a:pt x="725078" y="0"/>
                </a:lnTo>
                <a:cubicBezTo>
                  <a:pt x="793776" y="0"/>
                  <a:pt x="849466" y="55690"/>
                  <a:pt x="849466" y="124388"/>
                </a:cubicBezTo>
                <a:lnTo>
                  <a:pt x="849466" y="405728"/>
                </a:lnTo>
                <a:lnTo>
                  <a:pt x="1409449" y="405728"/>
                </a:lnTo>
                <a:lnTo>
                  <a:pt x="1409449" y="124388"/>
                </a:lnTo>
                <a:cubicBezTo>
                  <a:pt x="1409449" y="55690"/>
                  <a:pt x="1465139" y="0"/>
                  <a:pt x="1533837" y="0"/>
                </a:cubicBezTo>
                <a:lnTo>
                  <a:pt x="1536517" y="0"/>
                </a:lnTo>
                <a:cubicBezTo>
                  <a:pt x="1605215" y="0"/>
                  <a:pt x="1660905" y="55690"/>
                  <a:pt x="1660905" y="124388"/>
                </a:cubicBezTo>
                <a:lnTo>
                  <a:pt x="1660905" y="405728"/>
                </a:lnTo>
                <a:lnTo>
                  <a:pt x="2220888" y="405728"/>
                </a:lnTo>
                <a:lnTo>
                  <a:pt x="2220888" y="124388"/>
                </a:lnTo>
                <a:cubicBezTo>
                  <a:pt x="2220888" y="55690"/>
                  <a:pt x="2276578" y="0"/>
                  <a:pt x="2345276" y="0"/>
                </a:cubicBezTo>
                <a:lnTo>
                  <a:pt x="2347956" y="0"/>
                </a:lnTo>
                <a:cubicBezTo>
                  <a:pt x="2416654" y="0"/>
                  <a:pt x="2472344" y="55690"/>
                  <a:pt x="2472344" y="124388"/>
                </a:cubicBezTo>
                <a:lnTo>
                  <a:pt x="2472344" y="405728"/>
                </a:lnTo>
                <a:lnTo>
                  <a:pt x="3032327" y="405728"/>
                </a:lnTo>
                <a:lnTo>
                  <a:pt x="3032327" y="124388"/>
                </a:lnTo>
                <a:cubicBezTo>
                  <a:pt x="3032327" y="55690"/>
                  <a:pt x="3088017" y="0"/>
                  <a:pt x="3156715" y="0"/>
                </a:cubicBezTo>
                <a:lnTo>
                  <a:pt x="3159395" y="0"/>
                </a:lnTo>
                <a:cubicBezTo>
                  <a:pt x="3228093" y="0"/>
                  <a:pt x="3283783" y="55690"/>
                  <a:pt x="3283783" y="124388"/>
                </a:cubicBezTo>
                <a:lnTo>
                  <a:pt x="3283783" y="406407"/>
                </a:lnTo>
                <a:cubicBezTo>
                  <a:pt x="3618342" y="409380"/>
                  <a:pt x="3888432" y="681706"/>
                  <a:pt x="3888432" y="1017114"/>
                </a:cubicBezTo>
                <a:lnTo>
                  <a:pt x="3888432" y="3330820"/>
                </a:lnTo>
                <a:cubicBezTo>
                  <a:pt x="3888432" y="3668479"/>
                  <a:pt x="3614705" y="3942206"/>
                  <a:pt x="3277046" y="3942206"/>
                </a:cubicBezTo>
                <a:lnTo>
                  <a:pt x="611386" y="3942206"/>
                </a:lnTo>
                <a:cubicBezTo>
                  <a:pt x="273727" y="3942206"/>
                  <a:pt x="0" y="3668479"/>
                  <a:pt x="0" y="3330820"/>
                </a:cubicBezTo>
                <a:lnTo>
                  <a:pt x="0" y="1017114"/>
                </a:lnTo>
                <a:cubicBezTo>
                  <a:pt x="0" y="683934"/>
                  <a:pt x="266514" y="413001"/>
                  <a:pt x="598010" y="407076"/>
                </a:cubicBezTo>
                <a:lnTo>
                  <a:pt x="598010" y="124388"/>
                </a:lnTo>
                <a:cubicBezTo>
                  <a:pt x="598010" y="55690"/>
                  <a:pt x="653700" y="0"/>
                  <a:pt x="7223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21">
            <a:extLst>
              <a:ext uri="{FF2B5EF4-FFF2-40B4-BE49-F238E27FC236}">
                <a16:creationId xmlns:a16="http://schemas.microsoft.com/office/drawing/2014/main" id="{7A626385-CD02-4338-A02B-2BE092ED3BE1}"/>
              </a:ext>
            </a:extLst>
          </p:cNvPr>
          <p:cNvSpPr>
            <a:spLocks noChangeAspect="1"/>
          </p:cNvSpPr>
          <p:nvPr/>
        </p:nvSpPr>
        <p:spPr>
          <a:xfrm>
            <a:off x="10421683" y="2882671"/>
            <a:ext cx="418667" cy="4221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Rectangle 9">
            <a:extLst>
              <a:ext uri="{FF2B5EF4-FFF2-40B4-BE49-F238E27FC236}">
                <a16:creationId xmlns:a16="http://schemas.microsoft.com/office/drawing/2014/main" id="{B0C24B38-AEC9-4D8B-A5BF-5C6E91E08C49}"/>
              </a:ext>
            </a:extLst>
          </p:cNvPr>
          <p:cNvSpPr/>
          <p:nvPr/>
        </p:nvSpPr>
        <p:spPr>
          <a:xfrm>
            <a:off x="10437478" y="3711604"/>
            <a:ext cx="418667" cy="41798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Freeform: Shape 34">
            <a:extLst>
              <a:ext uri="{FF2B5EF4-FFF2-40B4-BE49-F238E27FC236}">
                <a16:creationId xmlns:a16="http://schemas.microsoft.com/office/drawing/2014/main" id="{91948C9A-2683-41BC-A447-7146DE557FF0}"/>
              </a:ext>
            </a:extLst>
          </p:cNvPr>
          <p:cNvSpPr/>
          <p:nvPr/>
        </p:nvSpPr>
        <p:spPr>
          <a:xfrm>
            <a:off x="323529" y="2232547"/>
            <a:ext cx="4397257" cy="3407874"/>
          </a:xfrm>
          <a:custGeom>
            <a:avLst/>
            <a:gdLst>
              <a:gd name="connsiteX0" fmla="*/ 944140 w 1178350"/>
              <a:gd name="connsiteY0" fmla="*/ 641170 h 913221"/>
              <a:gd name="connsiteX1" fmla="*/ 944140 w 1178350"/>
              <a:gd name="connsiteY1" fmla="*/ 856219 h 913221"/>
              <a:gd name="connsiteX2" fmla="*/ 889936 w 1178350"/>
              <a:gd name="connsiteY2" fmla="*/ 912780 h 913221"/>
              <a:gd name="connsiteX3" fmla="*/ 724967 w 1178350"/>
              <a:gd name="connsiteY3" fmla="*/ 913369 h 913221"/>
              <a:gd name="connsiteX4" fmla="*/ 696097 w 1178350"/>
              <a:gd name="connsiteY4" fmla="*/ 883910 h 913221"/>
              <a:gd name="connsiteX5" fmla="*/ 696687 w 1178350"/>
              <a:gd name="connsiteY5" fmla="*/ 736616 h 913221"/>
              <a:gd name="connsiteX6" fmla="*/ 661336 w 1178350"/>
              <a:gd name="connsiteY6" fmla="*/ 699498 h 913221"/>
              <a:gd name="connsiteX7" fmla="*/ 519934 w 1178350"/>
              <a:gd name="connsiteY7" fmla="*/ 699498 h 913221"/>
              <a:gd name="connsiteX8" fmla="*/ 484584 w 1178350"/>
              <a:gd name="connsiteY8" fmla="*/ 736616 h 913221"/>
              <a:gd name="connsiteX9" fmla="*/ 485173 w 1178350"/>
              <a:gd name="connsiteY9" fmla="*/ 883910 h 913221"/>
              <a:gd name="connsiteX10" fmla="*/ 455714 w 1178350"/>
              <a:gd name="connsiteY10" fmla="*/ 912780 h 913221"/>
              <a:gd name="connsiteX11" fmla="*/ 293691 w 1178350"/>
              <a:gd name="connsiteY11" fmla="*/ 912191 h 913221"/>
              <a:gd name="connsiteX12" fmla="*/ 237130 w 1178350"/>
              <a:gd name="connsiteY12" fmla="*/ 855040 h 913221"/>
              <a:gd name="connsiteX13" fmla="*/ 236541 w 1178350"/>
              <a:gd name="connsiteY13" fmla="*/ 421997 h 913221"/>
              <a:gd name="connsiteX14" fmla="*/ 230649 w 1178350"/>
              <a:gd name="connsiteY14" fmla="*/ 395484 h 913221"/>
              <a:gd name="connsiteX15" fmla="*/ 208260 w 1178350"/>
              <a:gd name="connsiteY15" fmla="*/ 407267 h 913221"/>
              <a:gd name="connsiteX16" fmla="*/ 110457 w 1178350"/>
              <a:gd name="connsiteY16" fmla="*/ 477968 h 913221"/>
              <a:gd name="connsiteX17" fmla="*/ 58021 w 1178350"/>
              <a:gd name="connsiteY17" fmla="*/ 493876 h 913221"/>
              <a:gd name="connsiteX18" fmla="*/ 2638 w 1178350"/>
              <a:gd name="connsiteY18" fmla="*/ 452634 h 913221"/>
              <a:gd name="connsiteX19" fmla="*/ 25616 w 1178350"/>
              <a:gd name="connsiteY19" fmla="*/ 390770 h 913221"/>
              <a:gd name="connsiteX20" fmla="*/ 211795 w 1178350"/>
              <a:gd name="connsiteY20" fmla="*/ 256439 h 913221"/>
              <a:gd name="connsiteX21" fmla="*/ 532307 w 1178350"/>
              <a:gd name="connsiteY21" fmla="*/ 26071 h 913221"/>
              <a:gd name="connsiteX22" fmla="*/ 648963 w 1178350"/>
              <a:gd name="connsiteY22" fmla="*/ 26071 h 913221"/>
              <a:gd name="connsiteX23" fmla="*/ 770923 w 1178350"/>
              <a:gd name="connsiteY23" fmla="*/ 113858 h 913221"/>
              <a:gd name="connsiteX24" fmla="*/ 798025 w 1178350"/>
              <a:gd name="connsiteY24" fmla="*/ 102075 h 913221"/>
              <a:gd name="connsiteX25" fmla="*/ 851051 w 1178350"/>
              <a:gd name="connsiteY25" fmla="*/ 50816 h 913221"/>
              <a:gd name="connsiteX26" fmla="*/ 904076 w 1178350"/>
              <a:gd name="connsiteY26" fmla="*/ 50816 h 913221"/>
              <a:gd name="connsiteX27" fmla="*/ 944140 w 1178350"/>
              <a:gd name="connsiteY27" fmla="*/ 90880 h 913221"/>
              <a:gd name="connsiteX28" fmla="*/ 943551 w 1178350"/>
              <a:gd name="connsiteY28" fmla="*/ 199878 h 913221"/>
              <a:gd name="connsiteX29" fmla="*/ 976545 w 1178350"/>
              <a:gd name="connsiteY29" fmla="*/ 262330 h 913221"/>
              <a:gd name="connsiteX30" fmla="*/ 1144460 w 1178350"/>
              <a:gd name="connsiteY30" fmla="*/ 381933 h 913221"/>
              <a:gd name="connsiteX31" fmla="*/ 1179810 w 1178350"/>
              <a:gd name="connsiteY31" fmla="*/ 429656 h 913221"/>
              <a:gd name="connsiteX32" fmla="*/ 1155065 w 1178350"/>
              <a:gd name="connsiteY32" fmla="*/ 482682 h 913221"/>
              <a:gd name="connsiteX33" fmla="*/ 1079651 w 1178350"/>
              <a:gd name="connsiteY33" fmla="*/ 482682 h 913221"/>
              <a:gd name="connsiteX34" fmla="*/ 978902 w 1178350"/>
              <a:gd name="connsiteY34" fmla="*/ 411392 h 913221"/>
              <a:gd name="connsiteX35" fmla="*/ 949443 w 1178350"/>
              <a:gd name="connsiteY35" fmla="*/ 395484 h 913221"/>
              <a:gd name="connsiteX36" fmla="*/ 944140 w 1178350"/>
              <a:gd name="connsiteY36" fmla="*/ 427888 h 913221"/>
              <a:gd name="connsiteX37" fmla="*/ 944140 w 1178350"/>
              <a:gd name="connsiteY37" fmla="*/ 641170 h 913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78350" h="913221">
                <a:moveTo>
                  <a:pt x="944140" y="641170"/>
                </a:moveTo>
                <a:cubicBezTo>
                  <a:pt x="944140" y="713049"/>
                  <a:pt x="944140" y="784339"/>
                  <a:pt x="944140" y="856219"/>
                </a:cubicBezTo>
                <a:cubicBezTo>
                  <a:pt x="944140" y="896872"/>
                  <a:pt x="930000" y="912191"/>
                  <a:pt x="889936" y="912780"/>
                </a:cubicBezTo>
                <a:cubicBezTo>
                  <a:pt x="835143" y="913369"/>
                  <a:pt x="779760" y="912191"/>
                  <a:pt x="724967" y="913369"/>
                </a:cubicBezTo>
                <a:cubicBezTo>
                  <a:pt x="703168" y="913958"/>
                  <a:pt x="695508" y="905710"/>
                  <a:pt x="696097" y="883910"/>
                </a:cubicBezTo>
                <a:cubicBezTo>
                  <a:pt x="697276" y="835009"/>
                  <a:pt x="695508" y="785518"/>
                  <a:pt x="696687" y="736616"/>
                </a:cubicBezTo>
                <a:cubicBezTo>
                  <a:pt x="697276" y="710693"/>
                  <a:pt x="688438" y="698909"/>
                  <a:pt x="661336" y="699498"/>
                </a:cubicBezTo>
                <a:cubicBezTo>
                  <a:pt x="614202" y="700677"/>
                  <a:pt x="567068" y="700677"/>
                  <a:pt x="519934" y="699498"/>
                </a:cubicBezTo>
                <a:cubicBezTo>
                  <a:pt x="492243" y="698909"/>
                  <a:pt x="483994" y="711282"/>
                  <a:pt x="484584" y="736616"/>
                </a:cubicBezTo>
                <a:cubicBezTo>
                  <a:pt x="485762" y="785518"/>
                  <a:pt x="483994" y="835009"/>
                  <a:pt x="485173" y="883910"/>
                </a:cubicBezTo>
                <a:cubicBezTo>
                  <a:pt x="485762" y="905710"/>
                  <a:pt x="477513" y="913369"/>
                  <a:pt x="455714" y="912780"/>
                </a:cubicBezTo>
                <a:cubicBezTo>
                  <a:pt x="401510" y="911601"/>
                  <a:pt x="347895" y="912780"/>
                  <a:pt x="293691" y="912191"/>
                </a:cubicBezTo>
                <a:cubicBezTo>
                  <a:pt x="251270" y="911601"/>
                  <a:pt x="237130" y="897461"/>
                  <a:pt x="237130" y="855040"/>
                </a:cubicBezTo>
                <a:cubicBezTo>
                  <a:pt x="237130" y="710693"/>
                  <a:pt x="237130" y="566345"/>
                  <a:pt x="236541" y="421997"/>
                </a:cubicBezTo>
                <a:cubicBezTo>
                  <a:pt x="236541" y="413159"/>
                  <a:pt x="241843" y="400197"/>
                  <a:pt x="230649" y="395484"/>
                </a:cubicBezTo>
                <a:cubicBezTo>
                  <a:pt x="222401" y="391949"/>
                  <a:pt x="215330" y="401965"/>
                  <a:pt x="208260" y="407267"/>
                </a:cubicBezTo>
                <a:cubicBezTo>
                  <a:pt x="175267" y="430834"/>
                  <a:pt x="142862" y="453812"/>
                  <a:pt x="110457" y="477968"/>
                </a:cubicBezTo>
                <a:cubicBezTo>
                  <a:pt x="94549" y="489752"/>
                  <a:pt x="77463" y="496233"/>
                  <a:pt x="58021" y="493876"/>
                </a:cubicBezTo>
                <a:cubicBezTo>
                  <a:pt x="31508" y="490930"/>
                  <a:pt x="10297" y="479736"/>
                  <a:pt x="2638" y="452634"/>
                </a:cubicBezTo>
                <a:cubicBezTo>
                  <a:pt x="-5021" y="427299"/>
                  <a:pt x="4406" y="406089"/>
                  <a:pt x="25616" y="390770"/>
                </a:cubicBezTo>
                <a:cubicBezTo>
                  <a:pt x="87479" y="345993"/>
                  <a:pt x="149343" y="301216"/>
                  <a:pt x="211795" y="256439"/>
                </a:cubicBezTo>
                <a:cubicBezTo>
                  <a:pt x="318436" y="179257"/>
                  <a:pt x="425077" y="102664"/>
                  <a:pt x="532307" y="26071"/>
                </a:cubicBezTo>
                <a:cubicBezTo>
                  <a:pt x="581208" y="-8690"/>
                  <a:pt x="599473" y="-8690"/>
                  <a:pt x="648963" y="26071"/>
                </a:cubicBezTo>
                <a:cubicBezTo>
                  <a:pt x="689616" y="54941"/>
                  <a:pt x="730270" y="84399"/>
                  <a:pt x="770923" y="113858"/>
                </a:cubicBezTo>
                <a:cubicBezTo>
                  <a:pt x="788009" y="126231"/>
                  <a:pt x="796846" y="129766"/>
                  <a:pt x="798025" y="102075"/>
                </a:cubicBezTo>
                <a:cubicBezTo>
                  <a:pt x="799792" y="57886"/>
                  <a:pt x="808630" y="50816"/>
                  <a:pt x="851051" y="50816"/>
                </a:cubicBezTo>
                <a:cubicBezTo>
                  <a:pt x="868726" y="50816"/>
                  <a:pt x="886401" y="50816"/>
                  <a:pt x="904076" y="50816"/>
                </a:cubicBezTo>
                <a:cubicBezTo>
                  <a:pt x="930589" y="50816"/>
                  <a:pt x="944140" y="64367"/>
                  <a:pt x="944140" y="90880"/>
                </a:cubicBezTo>
                <a:cubicBezTo>
                  <a:pt x="944140" y="127409"/>
                  <a:pt x="946497" y="163938"/>
                  <a:pt x="943551" y="199878"/>
                </a:cubicBezTo>
                <a:cubicBezTo>
                  <a:pt x="941194" y="229336"/>
                  <a:pt x="952978" y="246422"/>
                  <a:pt x="976545" y="262330"/>
                </a:cubicBezTo>
                <a:cubicBezTo>
                  <a:pt x="1033106" y="301216"/>
                  <a:pt x="1088488" y="341869"/>
                  <a:pt x="1144460" y="381933"/>
                </a:cubicBezTo>
                <a:cubicBezTo>
                  <a:pt x="1161546" y="394306"/>
                  <a:pt x="1178043" y="406089"/>
                  <a:pt x="1179810" y="429656"/>
                </a:cubicBezTo>
                <a:cubicBezTo>
                  <a:pt x="1181578" y="452045"/>
                  <a:pt x="1174508" y="470898"/>
                  <a:pt x="1155065" y="482682"/>
                </a:cubicBezTo>
                <a:cubicBezTo>
                  <a:pt x="1130320" y="498000"/>
                  <a:pt x="1103807" y="498589"/>
                  <a:pt x="1079651" y="482682"/>
                </a:cubicBezTo>
                <a:cubicBezTo>
                  <a:pt x="1045479" y="460293"/>
                  <a:pt x="1012485" y="434959"/>
                  <a:pt x="978902" y="411392"/>
                </a:cubicBezTo>
                <a:cubicBezTo>
                  <a:pt x="969475" y="404911"/>
                  <a:pt x="960048" y="390770"/>
                  <a:pt x="949443" y="395484"/>
                </a:cubicBezTo>
                <a:cubicBezTo>
                  <a:pt x="937659" y="400786"/>
                  <a:pt x="944140" y="416694"/>
                  <a:pt x="944140" y="427888"/>
                </a:cubicBezTo>
                <a:cubicBezTo>
                  <a:pt x="943551" y="499768"/>
                  <a:pt x="944140" y="570469"/>
                  <a:pt x="944140" y="641170"/>
                </a:cubicBezTo>
                <a:close/>
              </a:path>
            </a:pathLst>
          </a:custGeom>
          <a:noFill/>
          <a:ln w="28575" cap="flat">
            <a:solidFill>
              <a:schemeClr val="bg1"/>
            </a:solidFill>
            <a:prstDash val="solid"/>
            <a:miter/>
          </a:ln>
        </p:spPr>
        <p:txBody>
          <a:bodyPr rtlCol="0" anchor="ctr"/>
          <a:lstStyle/>
          <a:p>
            <a:endParaRPr lang="en-US"/>
          </a:p>
        </p:txBody>
      </p:sp>
    </p:spTree>
    <p:extLst>
      <p:ext uri="{BB962C8B-B14F-4D97-AF65-F5344CB8AC3E}">
        <p14:creationId xmlns:p14="http://schemas.microsoft.com/office/powerpoint/2010/main" val="2196934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1. K-fold Cross-Validation</a:t>
            </a:r>
          </a:p>
        </p:txBody>
      </p:sp>
      <p:sp>
        <p:nvSpPr>
          <p:cNvPr id="35" name="TextBox 34">
            <a:extLst>
              <a:ext uri="{FF2B5EF4-FFF2-40B4-BE49-F238E27FC236}">
                <a16:creationId xmlns:a16="http://schemas.microsoft.com/office/drawing/2014/main" id="{1C825473-341D-4389-A1DE-7DC0CDB209C6}"/>
              </a:ext>
            </a:extLst>
          </p:cNvPr>
          <p:cNvSpPr txBox="1"/>
          <p:nvPr/>
        </p:nvSpPr>
        <p:spPr>
          <a:xfrm>
            <a:off x="217473" y="1692009"/>
            <a:ext cx="5220801" cy="3416320"/>
          </a:xfrm>
          <a:prstGeom prst="rect">
            <a:avLst/>
          </a:prstGeom>
          <a:noFill/>
        </p:spPr>
        <p:txBody>
          <a:bodyPr wrap="square">
            <a:spAutoFit/>
          </a:bodyPr>
          <a:lstStyle/>
          <a:p>
            <a:pPr algn="l"/>
            <a:r>
              <a:rPr lang="en-US" b="0" i="0" dirty="0">
                <a:solidFill>
                  <a:srgbClr val="24292F"/>
                </a:solidFill>
                <a:effectLst/>
              </a:rPr>
              <a:t>In </a:t>
            </a:r>
            <a:r>
              <a:rPr lang="en-US" b="1" i="0" dirty="0">
                <a:solidFill>
                  <a:srgbClr val="24292F"/>
                </a:solidFill>
                <a:effectLst/>
              </a:rPr>
              <a:t>k-fold cross-validation</a:t>
            </a:r>
            <a:r>
              <a:rPr lang="en-US" b="0" i="0" dirty="0">
                <a:solidFill>
                  <a:srgbClr val="24292F"/>
                </a:solidFill>
                <a:effectLst/>
              </a:rPr>
              <a:t>, we </a:t>
            </a:r>
            <a:r>
              <a:rPr lang="en-US" b="1" i="0" dirty="0">
                <a:solidFill>
                  <a:srgbClr val="24292F"/>
                </a:solidFill>
                <a:effectLst/>
              </a:rPr>
              <a:t>randomly</a:t>
            </a:r>
            <a:r>
              <a:rPr lang="en-US" b="0" i="0" dirty="0">
                <a:solidFill>
                  <a:srgbClr val="24292F"/>
                </a:solidFill>
                <a:effectLst/>
              </a:rPr>
              <a:t> split the training dataset into k folds </a:t>
            </a:r>
            <a:r>
              <a:rPr lang="en-US" b="1" i="0" dirty="0">
                <a:solidFill>
                  <a:srgbClr val="24292F"/>
                </a:solidFill>
                <a:effectLst/>
              </a:rPr>
              <a:t>without replacement</a:t>
            </a:r>
            <a:r>
              <a:rPr lang="en-US" b="0" i="0" dirty="0">
                <a:solidFill>
                  <a:srgbClr val="24292F"/>
                </a:solidFill>
                <a:effectLst/>
              </a:rPr>
              <a:t>, where k-1 folds are used for the model training, and one fold is used for performance evaluation. </a:t>
            </a:r>
            <a:r>
              <a:rPr lang="en-US" b="1" i="0" dirty="0">
                <a:solidFill>
                  <a:srgbClr val="24292F"/>
                </a:solidFill>
                <a:effectLst/>
              </a:rPr>
              <a:t>This procedure is repeated k times so that we obtain k models and performances.</a:t>
            </a:r>
          </a:p>
          <a:p>
            <a:pPr algn="l"/>
            <a:endParaRPr lang="en-US" b="0" i="0" dirty="0">
              <a:solidFill>
                <a:srgbClr val="24292F"/>
              </a:solidFill>
              <a:effectLst/>
            </a:endParaRPr>
          </a:p>
          <a:p>
            <a:pPr algn="l"/>
            <a:r>
              <a:rPr lang="en-US" b="0" i="0" dirty="0">
                <a:solidFill>
                  <a:srgbClr val="24292F"/>
                </a:solidFill>
                <a:effectLst/>
              </a:rPr>
              <a:t>The test dataset is used to calculate the accuracy score of the model, which is collected in the scores list to calculate the average accuracy and the standard deviation of the estimate.</a:t>
            </a:r>
          </a:p>
        </p:txBody>
      </p:sp>
      <p:pic>
        <p:nvPicPr>
          <p:cNvPr id="1026" name="Picture 2" descr="image">
            <a:extLst>
              <a:ext uri="{FF2B5EF4-FFF2-40B4-BE49-F238E27FC236}">
                <a16:creationId xmlns:a16="http://schemas.microsoft.com/office/drawing/2014/main" id="{1C627F4C-D66E-46E8-B6D4-1473EE80D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3072" y="1142322"/>
            <a:ext cx="6651030" cy="3998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620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911737"/>
            <a:ext cx="11573197" cy="724247"/>
          </a:xfrm>
        </p:spPr>
        <p:txBody>
          <a:bodyPr/>
          <a:lstStyle/>
          <a:p>
            <a:r>
              <a:rPr lang="en-US" dirty="0">
                <a:solidFill>
                  <a:srgbClr val="00B0F0"/>
                </a:solidFill>
              </a:rPr>
              <a:t>2. </a:t>
            </a:r>
            <a:r>
              <a:rPr lang="en-US" i="0" dirty="0">
                <a:solidFill>
                  <a:srgbClr val="00B0F0"/>
                </a:solidFill>
                <a:effectLst/>
              </a:rPr>
              <a:t>Tuning hyperparameters via grid search</a:t>
            </a:r>
          </a:p>
          <a:p>
            <a:endParaRPr lang="en-US" dirty="0">
              <a:solidFill>
                <a:srgbClr val="00B0F0"/>
              </a:solidFill>
            </a:endParaRPr>
          </a:p>
        </p:txBody>
      </p:sp>
      <p:sp>
        <p:nvSpPr>
          <p:cNvPr id="35" name="TextBox 34">
            <a:extLst>
              <a:ext uri="{FF2B5EF4-FFF2-40B4-BE49-F238E27FC236}">
                <a16:creationId xmlns:a16="http://schemas.microsoft.com/office/drawing/2014/main" id="{1C825473-341D-4389-A1DE-7DC0CDB209C6}"/>
              </a:ext>
            </a:extLst>
          </p:cNvPr>
          <p:cNvSpPr txBox="1"/>
          <p:nvPr/>
        </p:nvSpPr>
        <p:spPr>
          <a:xfrm>
            <a:off x="145284" y="2551837"/>
            <a:ext cx="5220801" cy="1754326"/>
          </a:xfrm>
          <a:prstGeom prst="rect">
            <a:avLst/>
          </a:prstGeom>
          <a:noFill/>
        </p:spPr>
        <p:txBody>
          <a:bodyPr wrap="square">
            <a:spAutoFit/>
          </a:bodyPr>
          <a:lstStyle/>
          <a:p>
            <a:pPr algn="l"/>
            <a:r>
              <a:rPr lang="en-US" b="0" i="0" dirty="0">
                <a:solidFill>
                  <a:srgbClr val="24292F"/>
                </a:solidFill>
                <a:effectLst/>
              </a:rPr>
              <a:t>The </a:t>
            </a:r>
            <a:r>
              <a:rPr lang="en-US" b="1" i="0" dirty="0">
                <a:solidFill>
                  <a:srgbClr val="24292F"/>
                </a:solidFill>
                <a:effectLst/>
              </a:rPr>
              <a:t>grid search </a:t>
            </a:r>
            <a:r>
              <a:rPr lang="en-US" b="0" i="0" dirty="0">
                <a:solidFill>
                  <a:srgbClr val="24292F"/>
                </a:solidFill>
                <a:effectLst/>
              </a:rPr>
              <a:t>approach is a brute-force exhaustive search paradigm where we </a:t>
            </a:r>
            <a:r>
              <a:rPr lang="en-US" b="1" i="0" dirty="0">
                <a:solidFill>
                  <a:srgbClr val="24292F"/>
                </a:solidFill>
                <a:effectLst/>
              </a:rPr>
              <a:t>specify a list of values for different hyperparameters</a:t>
            </a:r>
            <a:r>
              <a:rPr lang="en-US" b="0" i="0" dirty="0">
                <a:solidFill>
                  <a:srgbClr val="24292F"/>
                </a:solidFill>
                <a:effectLst/>
              </a:rPr>
              <a:t>, and the computer evaluates the model performance for each combination </a:t>
            </a:r>
            <a:r>
              <a:rPr lang="en-US" b="1" i="0" dirty="0">
                <a:solidFill>
                  <a:srgbClr val="24292F"/>
                </a:solidFill>
                <a:effectLst/>
              </a:rPr>
              <a:t>to obtain the optimal combination of values from this set</a:t>
            </a:r>
          </a:p>
        </p:txBody>
      </p:sp>
      <p:pic>
        <p:nvPicPr>
          <p:cNvPr id="2050" name="Picture 2" descr="image">
            <a:extLst>
              <a:ext uri="{FF2B5EF4-FFF2-40B4-BE49-F238E27FC236}">
                <a16:creationId xmlns:a16="http://schemas.microsoft.com/office/drawing/2014/main" id="{6031D7CF-33D7-4E03-9448-CD4AA25BB1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0373" y="1635984"/>
            <a:ext cx="6372225"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912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911737"/>
            <a:ext cx="11573197" cy="724247"/>
          </a:xfrm>
        </p:spPr>
        <p:txBody>
          <a:bodyPr/>
          <a:lstStyle/>
          <a:p>
            <a:r>
              <a:rPr lang="en-US" i="0" dirty="0">
                <a:solidFill>
                  <a:srgbClr val="00B0F0"/>
                </a:solidFill>
                <a:effectLst/>
                <a:latin typeface="+mn-lt"/>
              </a:rPr>
              <a:t>3.Ensemble methods: bagging and boosting</a:t>
            </a:r>
          </a:p>
          <a:p>
            <a:endParaRPr lang="en-US" dirty="0">
              <a:solidFill>
                <a:srgbClr val="00B0F0"/>
              </a:solidFill>
              <a:latin typeface="+mn-lt"/>
            </a:endParaRPr>
          </a:p>
        </p:txBody>
      </p:sp>
      <p:sp>
        <p:nvSpPr>
          <p:cNvPr id="35" name="TextBox 34">
            <a:extLst>
              <a:ext uri="{FF2B5EF4-FFF2-40B4-BE49-F238E27FC236}">
                <a16:creationId xmlns:a16="http://schemas.microsoft.com/office/drawing/2014/main" id="{1C825473-341D-4389-A1DE-7DC0CDB209C6}"/>
              </a:ext>
            </a:extLst>
          </p:cNvPr>
          <p:cNvSpPr txBox="1"/>
          <p:nvPr/>
        </p:nvSpPr>
        <p:spPr>
          <a:xfrm>
            <a:off x="121220" y="1635984"/>
            <a:ext cx="5220801" cy="5016758"/>
          </a:xfrm>
          <a:prstGeom prst="rect">
            <a:avLst/>
          </a:prstGeom>
          <a:noFill/>
        </p:spPr>
        <p:txBody>
          <a:bodyPr wrap="square">
            <a:spAutoFit/>
          </a:bodyPr>
          <a:lstStyle/>
          <a:p>
            <a:pPr algn="l"/>
            <a:r>
              <a:rPr lang="en-US" sz="1600" b="0" i="0" dirty="0">
                <a:solidFill>
                  <a:srgbClr val="24292F"/>
                </a:solidFill>
                <a:effectLst/>
              </a:rPr>
              <a:t>The goal of ensemble methods is to </a:t>
            </a:r>
            <a:r>
              <a:rPr lang="en-US" sz="1600" b="1" i="0" dirty="0">
                <a:solidFill>
                  <a:srgbClr val="24292F"/>
                </a:solidFill>
                <a:effectLst/>
              </a:rPr>
              <a:t>combine different classifiers into a meta-classifier </a:t>
            </a:r>
            <a:r>
              <a:rPr lang="en-US" sz="1600" b="0" i="0" dirty="0">
                <a:solidFill>
                  <a:srgbClr val="24292F"/>
                </a:solidFill>
                <a:effectLst/>
              </a:rPr>
              <a:t>that has better generalization performance than each individual classifier alone</a:t>
            </a:r>
          </a:p>
          <a:p>
            <a:pPr algn="l"/>
            <a:endParaRPr lang="en-US" sz="1600" b="0" i="0" dirty="0">
              <a:solidFill>
                <a:srgbClr val="24292F"/>
              </a:solidFill>
              <a:effectLst/>
            </a:endParaRPr>
          </a:p>
          <a:p>
            <a:pPr algn="l">
              <a:buFont typeface="Arial" panose="020B0604020202020204" pitchFamily="34" charset="0"/>
              <a:buChar char="•"/>
            </a:pPr>
            <a:r>
              <a:rPr lang="en-US" sz="1600" b="0" i="0" dirty="0">
                <a:solidFill>
                  <a:srgbClr val="24292F"/>
                </a:solidFill>
                <a:effectLst/>
              </a:rPr>
              <a:t>In </a:t>
            </a:r>
            <a:r>
              <a:rPr lang="en-US" sz="1600" b="1" i="0" dirty="0">
                <a:solidFill>
                  <a:srgbClr val="24292F"/>
                </a:solidFill>
                <a:effectLst/>
              </a:rPr>
              <a:t>bagging</a:t>
            </a:r>
            <a:r>
              <a:rPr lang="en-US" sz="1600" b="0" i="0" dirty="0">
                <a:solidFill>
                  <a:srgbClr val="24292F"/>
                </a:solidFill>
                <a:effectLst/>
              </a:rPr>
              <a:t>, the objective is to </a:t>
            </a:r>
            <a:r>
              <a:rPr lang="en-US" sz="1600" b="1" i="0" dirty="0">
                <a:solidFill>
                  <a:srgbClr val="24292F"/>
                </a:solidFill>
                <a:effectLst/>
              </a:rPr>
              <a:t>create several subsets </a:t>
            </a:r>
            <a:r>
              <a:rPr lang="en-US" sz="1600" b="0" i="0" dirty="0">
                <a:solidFill>
                  <a:srgbClr val="24292F"/>
                </a:solidFill>
                <a:effectLst/>
              </a:rPr>
              <a:t>of data from training sample </a:t>
            </a:r>
            <a:r>
              <a:rPr lang="en-US" sz="1600" b="1" i="0" dirty="0">
                <a:solidFill>
                  <a:srgbClr val="24292F"/>
                </a:solidFill>
                <a:effectLst/>
              </a:rPr>
              <a:t>chosen randomly </a:t>
            </a:r>
            <a:r>
              <a:rPr lang="en-US" sz="1600" b="0" i="0" dirty="0">
                <a:solidFill>
                  <a:srgbClr val="24292F"/>
                </a:solidFill>
                <a:effectLst/>
              </a:rPr>
              <a:t>with replacement. Each collection of subset data is used to train their decision trees. As a result, we get an ensemble of different models. </a:t>
            </a:r>
            <a:r>
              <a:rPr lang="en-US" sz="1600" b="1" i="0" dirty="0">
                <a:solidFill>
                  <a:srgbClr val="24292F"/>
                </a:solidFill>
                <a:effectLst/>
              </a:rPr>
              <a:t>Average of all the predictions from different trees</a:t>
            </a:r>
            <a:r>
              <a:rPr lang="en-US" sz="1600" b="0" i="0" dirty="0">
                <a:solidFill>
                  <a:srgbClr val="24292F"/>
                </a:solidFill>
                <a:effectLst/>
              </a:rPr>
              <a:t> are used which is more robust than a single decision tree classifier</a:t>
            </a:r>
          </a:p>
          <a:p>
            <a:pPr algn="l">
              <a:buFont typeface="Arial" panose="020B0604020202020204" pitchFamily="34" charset="0"/>
              <a:buChar char="•"/>
            </a:pPr>
            <a:endParaRPr lang="en-US" sz="1600" b="0" i="0" dirty="0">
              <a:solidFill>
                <a:srgbClr val="24292F"/>
              </a:solidFill>
              <a:effectLst/>
            </a:endParaRPr>
          </a:p>
          <a:p>
            <a:pPr algn="l">
              <a:buFont typeface="Arial" panose="020B0604020202020204" pitchFamily="34" charset="0"/>
              <a:buChar char="•"/>
            </a:pPr>
            <a:r>
              <a:rPr lang="en-US" sz="1600" b="0" i="0" dirty="0">
                <a:solidFill>
                  <a:srgbClr val="24292F"/>
                </a:solidFill>
                <a:effectLst/>
              </a:rPr>
              <a:t>In </a:t>
            </a:r>
            <a:r>
              <a:rPr lang="en-US" sz="1600" b="1" i="0" dirty="0">
                <a:solidFill>
                  <a:srgbClr val="24292F"/>
                </a:solidFill>
                <a:effectLst/>
              </a:rPr>
              <a:t>boosting</a:t>
            </a:r>
            <a:r>
              <a:rPr lang="en-US" sz="1600" b="0" i="0" dirty="0">
                <a:solidFill>
                  <a:srgbClr val="24292F"/>
                </a:solidFill>
                <a:effectLst/>
              </a:rPr>
              <a:t>, the ensemble consists of very simple base classifiers, also referred to as </a:t>
            </a:r>
            <a:r>
              <a:rPr lang="en-US" sz="1600" b="1" i="0" dirty="0">
                <a:solidFill>
                  <a:srgbClr val="24292F"/>
                </a:solidFill>
                <a:effectLst/>
              </a:rPr>
              <a:t>weak learners</a:t>
            </a:r>
            <a:r>
              <a:rPr lang="en-US" sz="1600" b="0" i="0" dirty="0">
                <a:solidFill>
                  <a:srgbClr val="24292F"/>
                </a:solidFill>
                <a:effectLst/>
              </a:rPr>
              <a:t>. The key concept behind boosting is to focus on training examples that are </a:t>
            </a:r>
            <a:r>
              <a:rPr lang="en-US" sz="1600" b="1" i="0" dirty="0">
                <a:solidFill>
                  <a:srgbClr val="24292F"/>
                </a:solidFill>
                <a:effectLst/>
              </a:rPr>
              <a:t>hard to classify</a:t>
            </a:r>
            <a:r>
              <a:rPr lang="en-US" sz="1600" b="0" i="0" dirty="0">
                <a:solidFill>
                  <a:srgbClr val="24292F"/>
                </a:solidFill>
                <a:effectLst/>
              </a:rPr>
              <a:t>, that is, </a:t>
            </a:r>
            <a:r>
              <a:rPr lang="en-US" sz="1600" b="1" i="0" dirty="0">
                <a:solidFill>
                  <a:srgbClr val="24292F"/>
                </a:solidFill>
                <a:effectLst/>
              </a:rPr>
              <a:t>to let the weak learners </a:t>
            </a:r>
            <a:r>
              <a:rPr lang="en-US" sz="1600" b="1" i="0" dirty="0" err="1">
                <a:solidFill>
                  <a:srgbClr val="24292F"/>
                </a:solidFill>
                <a:effectLst/>
              </a:rPr>
              <a:t>subsquently</a:t>
            </a:r>
            <a:r>
              <a:rPr lang="en-US" sz="1600" b="1" i="0" dirty="0">
                <a:solidFill>
                  <a:srgbClr val="24292F"/>
                </a:solidFill>
                <a:effectLst/>
              </a:rPr>
              <a:t> learn from </a:t>
            </a:r>
            <a:r>
              <a:rPr lang="en-US" sz="1600" b="1" i="0" dirty="0" err="1">
                <a:solidFill>
                  <a:srgbClr val="24292F"/>
                </a:solidFill>
                <a:effectLst/>
              </a:rPr>
              <a:t>missclassified</a:t>
            </a:r>
            <a:r>
              <a:rPr lang="en-US" sz="1600" b="1" i="0" dirty="0">
                <a:solidFill>
                  <a:srgbClr val="24292F"/>
                </a:solidFill>
                <a:effectLst/>
              </a:rPr>
              <a:t> training examples to improve the</a:t>
            </a:r>
            <a:r>
              <a:rPr lang="en-US" sz="1600" b="0" i="0" dirty="0">
                <a:solidFill>
                  <a:srgbClr val="24292F"/>
                </a:solidFill>
                <a:effectLst/>
              </a:rPr>
              <a:t> performance of the ensemble</a:t>
            </a:r>
          </a:p>
        </p:txBody>
      </p:sp>
      <p:pic>
        <p:nvPicPr>
          <p:cNvPr id="3074" name="Picture 2" descr="image">
            <a:extLst>
              <a:ext uri="{FF2B5EF4-FFF2-40B4-BE49-F238E27FC236}">
                <a16:creationId xmlns:a16="http://schemas.microsoft.com/office/drawing/2014/main" id="{244965A7-3B85-445F-9A37-C87721368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872" y="1740819"/>
            <a:ext cx="6808876" cy="3905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50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Research Questions</a:t>
            </a:r>
          </a:p>
        </p:txBody>
      </p:sp>
      <p:grpSp>
        <p:nvGrpSpPr>
          <p:cNvPr id="3" name="Group 2">
            <a:extLst>
              <a:ext uri="{FF2B5EF4-FFF2-40B4-BE49-F238E27FC236}">
                <a16:creationId xmlns:a16="http://schemas.microsoft.com/office/drawing/2014/main" id="{0C264F41-EA5C-446D-9ED7-002497ED58B8}"/>
              </a:ext>
            </a:extLst>
          </p:cNvPr>
          <p:cNvGrpSpPr/>
          <p:nvPr/>
        </p:nvGrpSpPr>
        <p:grpSpPr>
          <a:xfrm>
            <a:off x="4838607" y="2090765"/>
            <a:ext cx="2514307" cy="3973053"/>
            <a:chOff x="3276426" y="2062054"/>
            <a:chExt cx="2673350" cy="4224368"/>
          </a:xfrm>
        </p:grpSpPr>
        <p:grpSp>
          <p:nvGrpSpPr>
            <p:cNvPr id="4" name="Group 3">
              <a:extLst>
                <a:ext uri="{FF2B5EF4-FFF2-40B4-BE49-F238E27FC236}">
                  <a16:creationId xmlns:a16="http://schemas.microsoft.com/office/drawing/2014/main" id="{89C10858-A78C-48D8-84BB-8AC7B0EE940B}"/>
                </a:ext>
              </a:extLst>
            </p:cNvPr>
            <p:cNvGrpSpPr/>
            <p:nvPr/>
          </p:nvGrpSpPr>
          <p:grpSpPr>
            <a:xfrm>
              <a:off x="3276426" y="2062054"/>
              <a:ext cx="2673350" cy="3319845"/>
              <a:chOff x="3276426" y="2062054"/>
              <a:chExt cx="2673350" cy="3319845"/>
            </a:xfrm>
          </p:grpSpPr>
          <p:sp>
            <p:nvSpPr>
              <p:cNvPr id="9" name="Freeform 11">
                <a:extLst>
                  <a:ext uri="{FF2B5EF4-FFF2-40B4-BE49-F238E27FC236}">
                    <a16:creationId xmlns:a16="http://schemas.microsoft.com/office/drawing/2014/main" id="{DACF4794-EE3B-454C-A5C1-8DB37F0463F0}"/>
                  </a:ext>
                </a:extLst>
              </p:cNvPr>
              <p:cNvSpPr>
                <a:spLocks/>
              </p:cNvSpPr>
              <p:nvPr/>
            </p:nvSpPr>
            <p:spPr bwMode="auto">
              <a:xfrm>
                <a:off x="3347864" y="2062054"/>
                <a:ext cx="2527300" cy="892175"/>
              </a:xfrm>
              <a:custGeom>
                <a:avLst/>
                <a:gdLst>
                  <a:gd name="T0" fmla="*/ 674 w 674"/>
                  <a:gd name="T1" fmla="*/ 238 h 238"/>
                  <a:gd name="T2" fmla="*/ 337 w 674"/>
                  <a:gd name="T3" fmla="*/ 0 h 238"/>
                  <a:gd name="T4" fmla="*/ 0 w 674"/>
                  <a:gd name="T5" fmla="*/ 238 h 238"/>
                  <a:gd name="T6" fmla="*/ 674 w 674"/>
                  <a:gd name="T7" fmla="*/ 238 h 238"/>
                </a:gdLst>
                <a:ahLst/>
                <a:cxnLst>
                  <a:cxn ang="0">
                    <a:pos x="T0" y="T1"/>
                  </a:cxn>
                  <a:cxn ang="0">
                    <a:pos x="T2" y="T3"/>
                  </a:cxn>
                  <a:cxn ang="0">
                    <a:pos x="T4" y="T5"/>
                  </a:cxn>
                  <a:cxn ang="0">
                    <a:pos x="T6" y="T7"/>
                  </a:cxn>
                </a:cxnLst>
                <a:rect l="0" t="0" r="r" b="b"/>
                <a:pathLst>
                  <a:path w="674" h="238">
                    <a:moveTo>
                      <a:pt x="674" y="238"/>
                    </a:moveTo>
                    <a:cubicBezTo>
                      <a:pt x="626" y="99"/>
                      <a:pt x="493" y="0"/>
                      <a:pt x="337" y="0"/>
                    </a:cubicBezTo>
                    <a:cubicBezTo>
                      <a:pt x="181" y="0"/>
                      <a:pt x="49" y="99"/>
                      <a:pt x="0" y="238"/>
                    </a:cubicBezTo>
                    <a:lnTo>
                      <a:pt x="674" y="23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10" name="Freeform 12">
                <a:extLst>
                  <a:ext uri="{FF2B5EF4-FFF2-40B4-BE49-F238E27FC236}">
                    <a16:creationId xmlns:a16="http://schemas.microsoft.com/office/drawing/2014/main" id="{6350948A-8E57-49A3-8956-1370C3BA749A}"/>
                  </a:ext>
                </a:extLst>
              </p:cNvPr>
              <p:cNvSpPr>
                <a:spLocks/>
              </p:cNvSpPr>
              <p:nvPr/>
            </p:nvSpPr>
            <p:spPr bwMode="auto">
              <a:xfrm>
                <a:off x="3276426" y="3019698"/>
                <a:ext cx="2673350" cy="679450"/>
              </a:xfrm>
              <a:custGeom>
                <a:avLst/>
                <a:gdLst>
                  <a:gd name="T0" fmla="*/ 15 w 713"/>
                  <a:gd name="T1" fmla="*/ 0 h 181"/>
                  <a:gd name="T2" fmla="*/ 0 w 713"/>
                  <a:gd name="T3" fmla="*/ 103 h 181"/>
                  <a:gd name="T4" fmla="*/ 9 w 713"/>
                  <a:gd name="T5" fmla="*/ 181 h 181"/>
                  <a:gd name="T6" fmla="*/ 704 w 713"/>
                  <a:gd name="T7" fmla="*/ 181 h 181"/>
                  <a:gd name="T8" fmla="*/ 713 w 713"/>
                  <a:gd name="T9" fmla="*/ 103 h 181"/>
                  <a:gd name="T10" fmla="*/ 698 w 713"/>
                  <a:gd name="T11" fmla="*/ 0 h 181"/>
                  <a:gd name="T12" fmla="*/ 15 w 713"/>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713" h="181">
                    <a:moveTo>
                      <a:pt x="15" y="0"/>
                    </a:moveTo>
                    <a:cubicBezTo>
                      <a:pt x="5" y="33"/>
                      <a:pt x="0" y="67"/>
                      <a:pt x="0" y="103"/>
                    </a:cubicBezTo>
                    <a:cubicBezTo>
                      <a:pt x="0" y="130"/>
                      <a:pt x="3" y="156"/>
                      <a:pt x="9" y="181"/>
                    </a:cubicBezTo>
                    <a:cubicBezTo>
                      <a:pt x="704" y="181"/>
                      <a:pt x="704" y="181"/>
                      <a:pt x="704" y="181"/>
                    </a:cubicBezTo>
                    <a:cubicBezTo>
                      <a:pt x="710" y="156"/>
                      <a:pt x="713" y="130"/>
                      <a:pt x="713" y="103"/>
                    </a:cubicBezTo>
                    <a:cubicBezTo>
                      <a:pt x="713" y="67"/>
                      <a:pt x="708" y="33"/>
                      <a:pt x="698" y="0"/>
                    </a:cubicBezTo>
                    <a:lnTo>
                      <a:pt x="15"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11" name="Freeform 13">
                <a:extLst>
                  <a:ext uri="{FF2B5EF4-FFF2-40B4-BE49-F238E27FC236}">
                    <a16:creationId xmlns:a16="http://schemas.microsoft.com/office/drawing/2014/main" id="{0B9C116A-9375-438D-ABBC-394EDA30699C}"/>
                  </a:ext>
                </a:extLst>
              </p:cNvPr>
              <p:cNvSpPr>
                <a:spLocks/>
              </p:cNvSpPr>
              <p:nvPr/>
            </p:nvSpPr>
            <p:spPr bwMode="auto">
              <a:xfrm>
                <a:off x="3320876" y="3770586"/>
                <a:ext cx="2584450" cy="677863"/>
              </a:xfrm>
              <a:custGeom>
                <a:avLst/>
                <a:gdLst>
                  <a:gd name="T0" fmla="*/ 0 w 689"/>
                  <a:gd name="T1" fmla="*/ 0 h 181"/>
                  <a:gd name="T2" fmla="*/ 119 w 689"/>
                  <a:gd name="T3" fmla="*/ 181 h 181"/>
                  <a:gd name="T4" fmla="*/ 570 w 689"/>
                  <a:gd name="T5" fmla="*/ 181 h 181"/>
                  <a:gd name="T6" fmla="*/ 689 w 689"/>
                  <a:gd name="T7" fmla="*/ 0 h 181"/>
                  <a:gd name="T8" fmla="*/ 0 w 689"/>
                  <a:gd name="T9" fmla="*/ 0 h 181"/>
                </a:gdLst>
                <a:ahLst/>
                <a:cxnLst>
                  <a:cxn ang="0">
                    <a:pos x="T0" y="T1"/>
                  </a:cxn>
                  <a:cxn ang="0">
                    <a:pos x="T2" y="T3"/>
                  </a:cxn>
                  <a:cxn ang="0">
                    <a:pos x="T4" y="T5"/>
                  </a:cxn>
                  <a:cxn ang="0">
                    <a:pos x="T6" y="T7"/>
                  </a:cxn>
                  <a:cxn ang="0">
                    <a:pos x="T8" y="T9"/>
                  </a:cxn>
                </a:cxnLst>
                <a:rect l="0" t="0" r="r" b="b"/>
                <a:pathLst>
                  <a:path w="689" h="181">
                    <a:moveTo>
                      <a:pt x="0" y="0"/>
                    </a:moveTo>
                    <a:cubicBezTo>
                      <a:pt x="20" y="72"/>
                      <a:pt x="62" y="135"/>
                      <a:pt x="119" y="181"/>
                    </a:cubicBezTo>
                    <a:cubicBezTo>
                      <a:pt x="570" y="181"/>
                      <a:pt x="570" y="181"/>
                      <a:pt x="570" y="181"/>
                    </a:cubicBezTo>
                    <a:cubicBezTo>
                      <a:pt x="627" y="135"/>
                      <a:pt x="669" y="72"/>
                      <a:pt x="689" y="0"/>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12" name="Freeform 14">
                <a:extLst>
                  <a:ext uri="{FF2B5EF4-FFF2-40B4-BE49-F238E27FC236}">
                    <a16:creationId xmlns:a16="http://schemas.microsoft.com/office/drawing/2014/main" id="{941EF740-4960-4256-A37C-DC6D3FC17760}"/>
                  </a:ext>
                </a:extLst>
              </p:cNvPr>
              <p:cNvSpPr>
                <a:spLocks/>
              </p:cNvSpPr>
              <p:nvPr/>
            </p:nvSpPr>
            <p:spPr bwMode="auto">
              <a:xfrm>
                <a:off x="3816176" y="4519886"/>
                <a:ext cx="1582738" cy="862013"/>
              </a:xfrm>
              <a:custGeom>
                <a:avLst/>
                <a:gdLst>
                  <a:gd name="T0" fmla="*/ 0 w 422"/>
                  <a:gd name="T1" fmla="*/ 0 h 230"/>
                  <a:gd name="T2" fmla="*/ 105 w 422"/>
                  <a:gd name="T3" fmla="*/ 230 h 230"/>
                  <a:gd name="T4" fmla="*/ 316 w 422"/>
                  <a:gd name="T5" fmla="*/ 230 h 230"/>
                  <a:gd name="T6" fmla="*/ 316 w 422"/>
                  <a:gd name="T7" fmla="*/ 229 h 230"/>
                  <a:gd name="T8" fmla="*/ 422 w 422"/>
                  <a:gd name="T9" fmla="*/ 0 h 230"/>
                  <a:gd name="T10" fmla="*/ 0 w 422"/>
                  <a:gd name="T11" fmla="*/ 0 h 230"/>
                </a:gdLst>
                <a:ahLst/>
                <a:cxnLst>
                  <a:cxn ang="0">
                    <a:pos x="T0" y="T1"/>
                  </a:cxn>
                  <a:cxn ang="0">
                    <a:pos x="T2" y="T3"/>
                  </a:cxn>
                  <a:cxn ang="0">
                    <a:pos x="T4" y="T5"/>
                  </a:cxn>
                  <a:cxn ang="0">
                    <a:pos x="T6" y="T7"/>
                  </a:cxn>
                  <a:cxn ang="0">
                    <a:pos x="T8" y="T9"/>
                  </a:cxn>
                  <a:cxn ang="0">
                    <a:pos x="T10" y="T11"/>
                  </a:cxn>
                </a:cxnLst>
                <a:rect l="0" t="0" r="r" b="b"/>
                <a:pathLst>
                  <a:path w="422" h="230">
                    <a:moveTo>
                      <a:pt x="0" y="0"/>
                    </a:moveTo>
                    <a:cubicBezTo>
                      <a:pt x="81" y="92"/>
                      <a:pt x="101" y="180"/>
                      <a:pt x="105" y="230"/>
                    </a:cubicBezTo>
                    <a:cubicBezTo>
                      <a:pt x="316" y="230"/>
                      <a:pt x="316" y="230"/>
                      <a:pt x="316" y="230"/>
                    </a:cubicBezTo>
                    <a:cubicBezTo>
                      <a:pt x="316" y="229"/>
                      <a:pt x="316" y="229"/>
                      <a:pt x="316" y="229"/>
                    </a:cubicBezTo>
                    <a:cubicBezTo>
                      <a:pt x="321" y="179"/>
                      <a:pt x="341" y="91"/>
                      <a:pt x="42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5" name="Rounded Rectangle 14">
              <a:extLst>
                <a:ext uri="{FF2B5EF4-FFF2-40B4-BE49-F238E27FC236}">
                  <a16:creationId xmlns:a16="http://schemas.microsoft.com/office/drawing/2014/main" id="{39B3023D-B9C6-4F0B-8477-45C070A2B8D2}"/>
                </a:ext>
              </a:extLst>
            </p:cNvPr>
            <p:cNvSpPr/>
            <p:nvPr/>
          </p:nvSpPr>
          <p:spPr>
            <a:xfrm>
              <a:off x="4139952" y="5435699"/>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17">
              <a:extLst>
                <a:ext uri="{FF2B5EF4-FFF2-40B4-BE49-F238E27FC236}">
                  <a16:creationId xmlns:a16="http://schemas.microsoft.com/office/drawing/2014/main" id="{1E98E53B-E5ED-4C1D-8165-A2D94D5F6963}"/>
                </a:ext>
              </a:extLst>
            </p:cNvPr>
            <p:cNvSpPr/>
            <p:nvPr/>
          </p:nvSpPr>
          <p:spPr>
            <a:xfrm>
              <a:off x="4139952" y="5626545"/>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18">
              <a:extLst>
                <a:ext uri="{FF2B5EF4-FFF2-40B4-BE49-F238E27FC236}">
                  <a16:creationId xmlns:a16="http://schemas.microsoft.com/office/drawing/2014/main" id="{92511BFC-5DDE-45D3-A38F-E3923294CB66}"/>
                </a:ext>
              </a:extLst>
            </p:cNvPr>
            <p:cNvSpPr/>
            <p:nvPr/>
          </p:nvSpPr>
          <p:spPr>
            <a:xfrm>
              <a:off x="4139952" y="5817391"/>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Pie 15">
              <a:extLst>
                <a:ext uri="{FF2B5EF4-FFF2-40B4-BE49-F238E27FC236}">
                  <a16:creationId xmlns:a16="http://schemas.microsoft.com/office/drawing/2014/main" id="{83415234-ED63-46A0-B512-160CBBB9CE0D}"/>
                </a:ext>
              </a:extLst>
            </p:cNvPr>
            <p:cNvSpPr/>
            <p:nvPr/>
          </p:nvSpPr>
          <p:spPr>
            <a:xfrm>
              <a:off x="4237274" y="6020082"/>
              <a:ext cx="767752" cy="266340"/>
            </a:xfrm>
            <a:custGeom>
              <a:avLst/>
              <a:gdLst/>
              <a:ahLst/>
              <a:cxnLst/>
              <a:rect l="l" t="t" r="r" b="b"/>
              <a:pathLst>
                <a:path w="767752" h="266340">
                  <a:moveTo>
                    <a:pt x="0" y="0"/>
                  </a:moveTo>
                  <a:lnTo>
                    <a:pt x="767752" y="0"/>
                  </a:lnTo>
                  <a:cubicBezTo>
                    <a:pt x="710256" y="155254"/>
                    <a:pt x="560936" y="265549"/>
                    <a:pt x="385613" y="266336"/>
                  </a:cubicBezTo>
                  <a:cubicBezTo>
                    <a:pt x="209014" y="267129"/>
                    <a:pt x="57798" y="156581"/>
                    <a:pt x="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3" name="TextBox 12">
            <a:extLst>
              <a:ext uri="{FF2B5EF4-FFF2-40B4-BE49-F238E27FC236}">
                <a16:creationId xmlns:a16="http://schemas.microsoft.com/office/drawing/2014/main" id="{01A6BD91-B030-41B8-B493-BF634907E4C1}"/>
              </a:ext>
            </a:extLst>
          </p:cNvPr>
          <p:cNvSpPr txBox="1"/>
          <p:nvPr/>
        </p:nvSpPr>
        <p:spPr>
          <a:xfrm>
            <a:off x="8227061" y="3805569"/>
            <a:ext cx="2636029" cy="1200329"/>
          </a:xfrm>
          <a:prstGeom prst="rect">
            <a:avLst/>
          </a:prstGeom>
          <a:noFill/>
        </p:spPr>
        <p:txBody>
          <a:bodyPr wrap="square" rtlCol="0">
            <a:spAutoFit/>
          </a:bodyPr>
          <a:lstStyle/>
          <a:p>
            <a:pPr algn="l"/>
            <a:r>
              <a:rPr lang="en-US" b="1" dirty="0">
                <a:solidFill>
                  <a:srgbClr val="24292F"/>
                </a:solidFill>
                <a:latin typeface="Calibri" panose="020F0502020204030204" pitchFamily="34" charset="0"/>
                <a:cs typeface="Calibri" panose="020F0502020204030204" pitchFamily="34" charset="0"/>
              </a:rPr>
              <a:t>What are the attributes that affect the selling prices in DC downtown for houses?</a:t>
            </a:r>
          </a:p>
        </p:txBody>
      </p:sp>
      <p:sp>
        <p:nvSpPr>
          <p:cNvPr id="14" name="Rectangle 13">
            <a:extLst>
              <a:ext uri="{FF2B5EF4-FFF2-40B4-BE49-F238E27FC236}">
                <a16:creationId xmlns:a16="http://schemas.microsoft.com/office/drawing/2014/main" id="{955485C8-A459-459C-8DA7-0031EF99A768}"/>
              </a:ext>
            </a:extLst>
          </p:cNvPr>
          <p:cNvSpPr/>
          <p:nvPr/>
        </p:nvSpPr>
        <p:spPr>
          <a:xfrm>
            <a:off x="7795011" y="3873866"/>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15" name="Rectangle 14">
            <a:extLst>
              <a:ext uri="{FF2B5EF4-FFF2-40B4-BE49-F238E27FC236}">
                <a16:creationId xmlns:a16="http://schemas.microsoft.com/office/drawing/2014/main" id="{EDA7425E-D320-4282-A4DD-1F51EF85A144}"/>
              </a:ext>
            </a:extLst>
          </p:cNvPr>
          <p:cNvSpPr/>
          <p:nvPr/>
        </p:nvSpPr>
        <p:spPr>
          <a:xfrm>
            <a:off x="3510431" y="3856256"/>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16" name="TextBox 15">
            <a:extLst>
              <a:ext uri="{FF2B5EF4-FFF2-40B4-BE49-F238E27FC236}">
                <a16:creationId xmlns:a16="http://schemas.microsoft.com/office/drawing/2014/main" id="{A58085C1-3437-4065-90CB-03F26C3251C3}"/>
              </a:ext>
            </a:extLst>
          </p:cNvPr>
          <p:cNvSpPr txBox="1"/>
          <p:nvPr/>
        </p:nvSpPr>
        <p:spPr>
          <a:xfrm>
            <a:off x="8735606" y="2053570"/>
            <a:ext cx="2636029" cy="1200329"/>
          </a:xfrm>
          <a:prstGeom prst="rect">
            <a:avLst/>
          </a:prstGeom>
          <a:noFill/>
        </p:spPr>
        <p:txBody>
          <a:bodyPr wrap="square" rtlCol="0">
            <a:spAutoFit/>
          </a:bodyPr>
          <a:lstStyle/>
          <a:p>
            <a:pPr algn="l"/>
            <a:r>
              <a:rPr lang="en-US" b="1" dirty="0">
                <a:solidFill>
                  <a:srgbClr val="24292F"/>
                </a:solidFill>
                <a:latin typeface="Calibri" panose="020F0502020204030204" pitchFamily="34" charset="0"/>
                <a:cs typeface="Calibri" panose="020F0502020204030204" pitchFamily="34" charset="0"/>
              </a:rPr>
              <a:t>How fast did the prices and the number of houses sold increased over the last two years?</a:t>
            </a:r>
          </a:p>
        </p:txBody>
      </p:sp>
      <p:sp>
        <p:nvSpPr>
          <p:cNvPr id="17" name="Rectangle 16">
            <a:extLst>
              <a:ext uri="{FF2B5EF4-FFF2-40B4-BE49-F238E27FC236}">
                <a16:creationId xmlns:a16="http://schemas.microsoft.com/office/drawing/2014/main" id="{1DD064C6-36AB-4DD7-A628-C2A8937CDEE4}"/>
              </a:ext>
            </a:extLst>
          </p:cNvPr>
          <p:cNvSpPr/>
          <p:nvPr/>
        </p:nvSpPr>
        <p:spPr>
          <a:xfrm>
            <a:off x="8303556" y="2121867"/>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sp>
        <p:nvSpPr>
          <p:cNvPr id="18" name="Rectangle 17">
            <a:extLst>
              <a:ext uri="{FF2B5EF4-FFF2-40B4-BE49-F238E27FC236}">
                <a16:creationId xmlns:a16="http://schemas.microsoft.com/office/drawing/2014/main" id="{0DAB9B80-3FDD-4631-AEC6-A7B62D0C3F72}"/>
              </a:ext>
            </a:extLst>
          </p:cNvPr>
          <p:cNvSpPr/>
          <p:nvPr/>
        </p:nvSpPr>
        <p:spPr>
          <a:xfrm>
            <a:off x="4453754" y="2096869"/>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04</a:t>
            </a:r>
            <a:endParaRPr lang="ko-KR" altLang="en-US" sz="1200" b="1" dirty="0"/>
          </a:p>
        </p:txBody>
      </p:sp>
      <p:cxnSp>
        <p:nvCxnSpPr>
          <p:cNvPr id="19" name="Elbow Connector 21">
            <a:extLst>
              <a:ext uri="{FF2B5EF4-FFF2-40B4-BE49-F238E27FC236}">
                <a16:creationId xmlns:a16="http://schemas.microsoft.com/office/drawing/2014/main" id="{3661AAB0-B58B-42A1-90F7-B64D66DEBDDE}"/>
              </a:ext>
            </a:extLst>
          </p:cNvPr>
          <p:cNvCxnSpPr>
            <a:stCxn id="10" idx="4"/>
            <a:endCxn id="17" idx="1"/>
          </p:cNvCxnSpPr>
          <p:nvPr/>
        </p:nvCxnSpPr>
        <p:spPr>
          <a:xfrm flipV="1">
            <a:off x="7352914" y="2301888"/>
            <a:ext cx="950643" cy="1053195"/>
          </a:xfrm>
          <a:prstGeom prst="bentConnector3">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Elbow Connector 38">
            <a:extLst>
              <a:ext uri="{FF2B5EF4-FFF2-40B4-BE49-F238E27FC236}">
                <a16:creationId xmlns:a16="http://schemas.microsoft.com/office/drawing/2014/main" id="{0A671FF4-0B27-492D-A29A-ABC050ADB6E1}"/>
              </a:ext>
            </a:extLst>
          </p:cNvPr>
          <p:cNvCxnSpPr>
            <a:endCxn id="14" idx="2"/>
          </p:cNvCxnSpPr>
          <p:nvPr/>
        </p:nvCxnSpPr>
        <p:spPr>
          <a:xfrm flipV="1">
            <a:off x="6400550" y="4233908"/>
            <a:ext cx="1587654" cy="614583"/>
          </a:xfrm>
          <a:prstGeom prst="bentConnector2">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DB4F0E-ACC0-4434-A771-D703FF150309}"/>
              </a:ext>
            </a:extLst>
          </p:cNvPr>
          <p:cNvSpPr txBox="1"/>
          <p:nvPr/>
        </p:nvSpPr>
        <p:spPr>
          <a:xfrm>
            <a:off x="875488" y="3805569"/>
            <a:ext cx="2634687" cy="923330"/>
          </a:xfrm>
          <a:prstGeom prst="rect">
            <a:avLst/>
          </a:prstGeom>
          <a:noFill/>
        </p:spPr>
        <p:txBody>
          <a:bodyPr wrap="square" rtlCol="0">
            <a:spAutoFit/>
          </a:bodyPr>
          <a:lstStyle/>
          <a:p>
            <a:pPr algn="l"/>
            <a:r>
              <a:rPr lang="en-US" b="1" dirty="0">
                <a:solidFill>
                  <a:srgbClr val="24292F"/>
                </a:solidFill>
                <a:latin typeface="Calibri" panose="020F0502020204030204" pitchFamily="34" charset="0"/>
                <a:cs typeface="Calibri" panose="020F0502020204030204" pitchFamily="34" charset="0"/>
              </a:rPr>
              <a:t>Are structural characteristics playing a role in the selling price?</a:t>
            </a:r>
          </a:p>
        </p:txBody>
      </p:sp>
      <p:sp>
        <p:nvSpPr>
          <p:cNvPr id="22" name="TextBox 21">
            <a:extLst>
              <a:ext uri="{FF2B5EF4-FFF2-40B4-BE49-F238E27FC236}">
                <a16:creationId xmlns:a16="http://schemas.microsoft.com/office/drawing/2014/main" id="{B030C261-4BF1-4F53-A262-B84114A74A0A}"/>
              </a:ext>
            </a:extLst>
          </p:cNvPr>
          <p:cNvSpPr txBox="1"/>
          <p:nvPr/>
        </p:nvSpPr>
        <p:spPr>
          <a:xfrm>
            <a:off x="1791246" y="2053570"/>
            <a:ext cx="2636029" cy="646331"/>
          </a:xfrm>
          <a:prstGeom prst="rect">
            <a:avLst/>
          </a:prstGeom>
          <a:noFill/>
        </p:spPr>
        <p:txBody>
          <a:bodyPr wrap="square" rtlCol="0">
            <a:spAutoFit/>
          </a:bodyPr>
          <a:lstStyle/>
          <a:p>
            <a:pPr algn="l"/>
            <a:r>
              <a:rPr lang="en-US" b="1" dirty="0">
                <a:solidFill>
                  <a:srgbClr val="24292F"/>
                </a:solidFill>
                <a:latin typeface="Calibri" panose="020F0502020204030204" pitchFamily="34" charset="0"/>
                <a:cs typeface="Calibri" panose="020F0502020204030204" pitchFamily="34" charset="0"/>
              </a:rPr>
              <a:t>How well can this dataset predict houses prices?</a:t>
            </a:r>
          </a:p>
        </p:txBody>
      </p:sp>
      <p:cxnSp>
        <p:nvCxnSpPr>
          <p:cNvPr id="23" name="Elbow Connector 42">
            <a:extLst>
              <a:ext uri="{FF2B5EF4-FFF2-40B4-BE49-F238E27FC236}">
                <a16:creationId xmlns:a16="http://schemas.microsoft.com/office/drawing/2014/main" id="{53B25D30-201B-47D9-A40A-625063E3AEE4}"/>
              </a:ext>
            </a:extLst>
          </p:cNvPr>
          <p:cNvCxnSpPr>
            <a:stCxn id="9" idx="1"/>
            <a:endCxn id="18" idx="0"/>
          </p:cNvCxnSpPr>
          <p:nvPr/>
        </p:nvCxnSpPr>
        <p:spPr>
          <a:xfrm flipH="1">
            <a:off x="4646947" y="2090765"/>
            <a:ext cx="1447321" cy="6105"/>
          </a:xfrm>
          <a:prstGeom prst="bentConnector4">
            <a:avLst>
              <a:gd name="adj1" fmla="val -453"/>
              <a:gd name="adj2" fmla="val -3744472"/>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Elbow Connector 47">
            <a:extLst>
              <a:ext uri="{FF2B5EF4-FFF2-40B4-BE49-F238E27FC236}">
                <a16:creationId xmlns:a16="http://schemas.microsoft.com/office/drawing/2014/main" id="{491217B5-5D60-44A0-A11D-02776EEE405F}"/>
              </a:ext>
            </a:extLst>
          </p:cNvPr>
          <p:cNvCxnSpPr>
            <a:cxnSpLocks/>
            <a:endCxn id="15" idx="2"/>
          </p:cNvCxnSpPr>
          <p:nvPr/>
        </p:nvCxnSpPr>
        <p:spPr>
          <a:xfrm rot="10800000" flipV="1">
            <a:off x="3703625" y="3978613"/>
            <a:ext cx="1315849" cy="237683"/>
          </a:xfrm>
          <a:prstGeom prst="bentConnector4">
            <a:avLst>
              <a:gd name="adj1" fmla="val -1697"/>
              <a:gd name="adj2" fmla="val 196179"/>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Rectangle 7">
            <a:extLst>
              <a:ext uri="{FF2B5EF4-FFF2-40B4-BE49-F238E27FC236}">
                <a16:creationId xmlns:a16="http://schemas.microsoft.com/office/drawing/2014/main" id="{A884688C-E95F-40D8-BC6E-7F63BA4CA386}"/>
              </a:ext>
            </a:extLst>
          </p:cNvPr>
          <p:cNvSpPr/>
          <p:nvPr/>
        </p:nvSpPr>
        <p:spPr>
          <a:xfrm>
            <a:off x="5880548" y="3052287"/>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Rectangle 7">
            <a:extLst>
              <a:ext uri="{FF2B5EF4-FFF2-40B4-BE49-F238E27FC236}">
                <a16:creationId xmlns:a16="http://schemas.microsoft.com/office/drawing/2014/main" id="{7634D4AD-8443-42C6-9265-B65F8FE7B882}"/>
              </a:ext>
            </a:extLst>
          </p:cNvPr>
          <p:cNvSpPr/>
          <p:nvPr/>
        </p:nvSpPr>
        <p:spPr>
          <a:xfrm rot="18900000">
            <a:off x="6025242" y="4531194"/>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Smiley Face 14">
            <a:extLst>
              <a:ext uri="{FF2B5EF4-FFF2-40B4-BE49-F238E27FC236}">
                <a16:creationId xmlns:a16="http://schemas.microsoft.com/office/drawing/2014/main" id="{D62A1107-E799-431E-B7DA-E2170B0AD3D7}"/>
              </a:ext>
            </a:extLst>
          </p:cNvPr>
          <p:cNvSpPr/>
          <p:nvPr/>
        </p:nvSpPr>
        <p:spPr>
          <a:xfrm>
            <a:off x="5830160" y="2229608"/>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Rectangle 9">
            <a:extLst>
              <a:ext uri="{FF2B5EF4-FFF2-40B4-BE49-F238E27FC236}">
                <a16:creationId xmlns:a16="http://schemas.microsoft.com/office/drawing/2014/main" id="{CECC955A-3320-4FBC-B668-A9B940BF241A}"/>
              </a:ext>
            </a:extLst>
          </p:cNvPr>
          <p:cNvSpPr/>
          <p:nvPr/>
        </p:nvSpPr>
        <p:spPr>
          <a:xfrm>
            <a:off x="5835457" y="3761483"/>
            <a:ext cx="526313" cy="47242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2682271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002041" y="734647"/>
            <a:ext cx="11573197" cy="724247"/>
          </a:xfrm>
        </p:spPr>
        <p:txBody>
          <a:bodyPr/>
          <a:lstStyle/>
          <a:p>
            <a:pPr algn="r"/>
            <a:r>
              <a:rPr lang="en-US" dirty="0">
                <a:solidFill>
                  <a:srgbClr val="00B0F0"/>
                </a:solidFill>
                <a:latin typeface="+mn-lt"/>
              </a:rPr>
              <a:t>4</a:t>
            </a:r>
            <a:r>
              <a:rPr lang="en-US" i="0" dirty="0">
                <a:solidFill>
                  <a:srgbClr val="00B0F0"/>
                </a:solidFill>
                <a:effectLst/>
                <a:latin typeface="+mn-lt"/>
              </a:rPr>
              <a:t>.</a:t>
            </a:r>
            <a:r>
              <a:rPr lang="en-US" dirty="0">
                <a:solidFill>
                  <a:srgbClr val="00B0F0"/>
                </a:solidFill>
                <a:latin typeface="+mn-lt"/>
              </a:rPr>
              <a:t>Gradient Boosting Regressor</a:t>
            </a:r>
            <a:endParaRPr lang="en-US" i="0" dirty="0">
              <a:solidFill>
                <a:srgbClr val="00B0F0"/>
              </a:solidFill>
              <a:effectLst/>
              <a:latin typeface="+mn-lt"/>
            </a:endParaRPr>
          </a:p>
          <a:p>
            <a:endParaRPr lang="en-US" dirty="0">
              <a:solidFill>
                <a:srgbClr val="00B0F0"/>
              </a:solidFill>
              <a:latin typeface="+mn-lt"/>
            </a:endParaRPr>
          </a:p>
        </p:txBody>
      </p:sp>
      <p:sp>
        <p:nvSpPr>
          <p:cNvPr id="35" name="TextBox 34">
            <a:extLst>
              <a:ext uri="{FF2B5EF4-FFF2-40B4-BE49-F238E27FC236}">
                <a16:creationId xmlns:a16="http://schemas.microsoft.com/office/drawing/2014/main" id="{1C825473-341D-4389-A1DE-7DC0CDB209C6}"/>
              </a:ext>
            </a:extLst>
          </p:cNvPr>
          <p:cNvSpPr txBox="1"/>
          <p:nvPr/>
        </p:nvSpPr>
        <p:spPr>
          <a:xfrm>
            <a:off x="121220" y="1120507"/>
            <a:ext cx="5220801" cy="1323439"/>
          </a:xfrm>
          <a:prstGeom prst="rect">
            <a:avLst/>
          </a:prstGeom>
          <a:noFill/>
        </p:spPr>
        <p:txBody>
          <a:bodyPr wrap="square">
            <a:spAutoFit/>
          </a:bodyPr>
          <a:lstStyle/>
          <a:p>
            <a:pPr algn="l">
              <a:buFont typeface="Arial" panose="020B0604020202020204" pitchFamily="34" charset="0"/>
              <a:buChar char="•"/>
            </a:pPr>
            <a:r>
              <a:rPr lang="en-US" sz="1600" dirty="0">
                <a:solidFill>
                  <a:srgbClr val="24292F"/>
                </a:solidFill>
                <a:latin typeface="-apple-system"/>
              </a:rPr>
              <a:t>Boosting method</a:t>
            </a:r>
          </a:p>
          <a:p>
            <a:pPr algn="l">
              <a:buFont typeface="Arial" panose="020B0604020202020204" pitchFamily="34" charset="0"/>
              <a:buChar char="•"/>
            </a:pPr>
            <a:r>
              <a:rPr lang="en-US" sz="1600" dirty="0">
                <a:solidFill>
                  <a:srgbClr val="24292F"/>
                </a:solidFill>
                <a:latin typeface="-apple-system"/>
              </a:rPr>
              <a:t>K-5</a:t>
            </a:r>
            <a:endParaRPr lang="en-US" sz="1600" b="0" i="0" dirty="0">
              <a:solidFill>
                <a:srgbClr val="24292F"/>
              </a:solidFill>
              <a:effectLst/>
              <a:latin typeface="-apple-system"/>
            </a:endParaRPr>
          </a:p>
          <a:p>
            <a:pPr>
              <a:buFont typeface="Arial" panose="020B0604020202020204" pitchFamily="34" charset="0"/>
              <a:buChar char="•"/>
            </a:pPr>
            <a:r>
              <a:rPr lang="en-US" sz="1600" b="0" i="0" dirty="0">
                <a:solidFill>
                  <a:srgbClr val="24292F"/>
                </a:solidFill>
                <a:effectLst/>
                <a:latin typeface="-apple-system"/>
              </a:rPr>
              <a:t>Best parameters: Learning Rate=0.01 </a:t>
            </a:r>
            <a:r>
              <a:rPr lang="en-US" sz="1600" b="0" i="0" dirty="0" err="1">
                <a:solidFill>
                  <a:srgbClr val="24292F"/>
                </a:solidFill>
                <a:effectLst/>
                <a:latin typeface="-apple-system"/>
              </a:rPr>
              <a:t>Max_depth</a:t>
            </a:r>
            <a:r>
              <a:rPr lang="en-US" sz="1600" b="0" i="0" dirty="0">
                <a:solidFill>
                  <a:srgbClr val="24292F"/>
                </a:solidFill>
                <a:effectLst/>
                <a:latin typeface="-apple-system"/>
              </a:rPr>
              <a:t>=5,  </a:t>
            </a:r>
            <a:r>
              <a:rPr lang="en-US" sz="1600" b="0" i="0" dirty="0" err="1">
                <a:solidFill>
                  <a:srgbClr val="24292F"/>
                </a:solidFill>
                <a:effectLst/>
                <a:latin typeface="-apple-system"/>
              </a:rPr>
              <a:t>N_estimators</a:t>
            </a:r>
            <a:r>
              <a:rPr lang="en-US" sz="1600" b="0" i="0" dirty="0">
                <a:solidFill>
                  <a:srgbClr val="24292F"/>
                </a:solidFill>
                <a:effectLst/>
                <a:latin typeface="-apple-system"/>
              </a:rPr>
              <a:t>= 250</a:t>
            </a:r>
          </a:p>
          <a:p>
            <a:pPr algn="l"/>
            <a:endParaRPr lang="en-US" sz="1600" b="0" i="0" dirty="0">
              <a:solidFill>
                <a:srgbClr val="24292F"/>
              </a:solidFill>
              <a:effectLst/>
              <a:latin typeface="-apple-system"/>
            </a:endParaRPr>
          </a:p>
        </p:txBody>
      </p:sp>
      <p:sp>
        <p:nvSpPr>
          <p:cNvPr id="7" name="TextBox 6">
            <a:extLst>
              <a:ext uri="{FF2B5EF4-FFF2-40B4-BE49-F238E27FC236}">
                <a16:creationId xmlns:a16="http://schemas.microsoft.com/office/drawing/2014/main" id="{ACFA06E6-4C68-45EA-89A9-58BC4754CD97}"/>
              </a:ext>
            </a:extLst>
          </p:cNvPr>
          <p:cNvSpPr txBox="1"/>
          <p:nvPr/>
        </p:nvSpPr>
        <p:spPr>
          <a:xfrm>
            <a:off x="6707716" y="5108817"/>
            <a:ext cx="5220801" cy="1323439"/>
          </a:xfrm>
          <a:prstGeom prst="rect">
            <a:avLst/>
          </a:prstGeom>
          <a:noFill/>
        </p:spPr>
        <p:txBody>
          <a:bodyPr wrap="square">
            <a:spAutoFit/>
          </a:bodyPr>
          <a:lstStyle/>
          <a:p>
            <a:pPr algn="l"/>
            <a:r>
              <a:rPr lang="en-US" sz="1600" b="1" i="0" dirty="0">
                <a:solidFill>
                  <a:srgbClr val="24292F"/>
                </a:solidFill>
                <a:effectLst/>
              </a:rPr>
              <a:t>Conclusion</a:t>
            </a:r>
            <a:r>
              <a:rPr lang="en-US" sz="1600" b="0" i="0" dirty="0">
                <a:solidFill>
                  <a:srgbClr val="24292F"/>
                </a:solidFill>
                <a:effectLst/>
                <a:latin typeface="-apple-system"/>
              </a:rPr>
              <a:t>: The </a:t>
            </a:r>
            <a:r>
              <a:rPr lang="en-US" sz="1600" dirty="0">
                <a:solidFill>
                  <a:srgbClr val="24292F"/>
                </a:solidFill>
                <a:latin typeface="-apple-system"/>
              </a:rPr>
              <a:t>k-fold cross validation, the grid search approach along with the boosting method really improved the performance of the model</a:t>
            </a:r>
            <a:r>
              <a:rPr lang="en-US" sz="1600" b="0" i="0" dirty="0">
                <a:solidFill>
                  <a:srgbClr val="24292F"/>
                </a:solidFill>
                <a:effectLst/>
                <a:latin typeface="-apple-system"/>
              </a:rPr>
              <a:t>. </a:t>
            </a:r>
          </a:p>
          <a:p>
            <a:pPr algn="l"/>
            <a:r>
              <a:rPr lang="en-US" sz="1600" b="0" i="0" dirty="0">
                <a:solidFill>
                  <a:srgbClr val="24292F"/>
                </a:solidFill>
                <a:effectLst/>
                <a:latin typeface="-apple-system"/>
              </a:rPr>
              <a:t>The model is overfitting: it performs better on training data than unseen</a:t>
            </a:r>
          </a:p>
        </p:txBody>
      </p:sp>
      <p:pic>
        <p:nvPicPr>
          <p:cNvPr id="5124" name="Picture 4" descr="image">
            <a:extLst>
              <a:ext uri="{FF2B5EF4-FFF2-40B4-BE49-F238E27FC236}">
                <a16:creationId xmlns:a16="http://schemas.microsoft.com/office/drawing/2014/main" id="{40EF4D51-DF96-4127-9D5E-D379B06EF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000"/>
            <a:ext cx="6113603" cy="321669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a:extLst>
              <a:ext uri="{FF2B5EF4-FFF2-40B4-BE49-F238E27FC236}">
                <a16:creationId xmlns:a16="http://schemas.microsoft.com/office/drawing/2014/main" id="{7F2DEC5D-EA28-449E-AE39-4BA7B3CF56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997" y="1145963"/>
            <a:ext cx="5752783" cy="38115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5">
            <a:extLst>
              <a:ext uri="{FF2B5EF4-FFF2-40B4-BE49-F238E27FC236}">
                <a16:creationId xmlns:a16="http://schemas.microsoft.com/office/drawing/2014/main" id="{4484CA42-4F3F-40DA-9C51-0A3F7314A8F1}"/>
              </a:ext>
            </a:extLst>
          </p:cNvPr>
          <p:cNvGraphicFramePr>
            <a:graphicFrameLocks noGrp="1"/>
          </p:cNvGraphicFramePr>
          <p:nvPr>
            <p:extLst>
              <p:ext uri="{D42A27DB-BD31-4B8C-83A1-F6EECF244321}">
                <p14:modId xmlns:p14="http://schemas.microsoft.com/office/powerpoint/2010/main" val="3372936993"/>
              </p:ext>
            </p:extLst>
          </p:nvPr>
        </p:nvGraphicFramePr>
        <p:xfrm>
          <a:off x="256434" y="2464046"/>
          <a:ext cx="5387127" cy="731520"/>
        </p:xfrm>
        <a:graphic>
          <a:graphicData uri="http://schemas.openxmlformats.org/drawingml/2006/table">
            <a:tbl>
              <a:tblPr firstRow="1" bandRow="1">
                <a:tableStyleId>{5C22544A-7EE6-4342-B048-85BDC9FD1C3A}</a:tableStyleId>
              </a:tblPr>
              <a:tblGrid>
                <a:gridCol w="1795709">
                  <a:extLst>
                    <a:ext uri="{9D8B030D-6E8A-4147-A177-3AD203B41FA5}">
                      <a16:colId xmlns:a16="http://schemas.microsoft.com/office/drawing/2014/main" val="2639633451"/>
                    </a:ext>
                  </a:extLst>
                </a:gridCol>
                <a:gridCol w="1795709">
                  <a:extLst>
                    <a:ext uri="{9D8B030D-6E8A-4147-A177-3AD203B41FA5}">
                      <a16:colId xmlns:a16="http://schemas.microsoft.com/office/drawing/2014/main" val="182618200"/>
                    </a:ext>
                  </a:extLst>
                </a:gridCol>
                <a:gridCol w="1795709">
                  <a:extLst>
                    <a:ext uri="{9D8B030D-6E8A-4147-A177-3AD203B41FA5}">
                      <a16:colId xmlns:a16="http://schemas.microsoft.com/office/drawing/2014/main" val="1929090227"/>
                    </a:ext>
                  </a:extLst>
                </a:gridCol>
              </a:tblGrid>
              <a:tr h="226615">
                <a:tc>
                  <a:txBody>
                    <a:bodyPr/>
                    <a:lstStyle/>
                    <a:p>
                      <a:r>
                        <a:rPr lang="en-US" dirty="0"/>
                        <a:t>Metrics</a:t>
                      </a:r>
                    </a:p>
                  </a:txBody>
                  <a:tcPr/>
                </a:tc>
                <a:tc>
                  <a:txBody>
                    <a:bodyPr/>
                    <a:lstStyle/>
                    <a:p>
                      <a:r>
                        <a:rPr lang="en-US" dirty="0"/>
                        <a:t>R2</a:t>
                      </a:r>
                    </a:p>
                  </a:txBody>
                  <a:tcPr/>
                </a:tc>
                <a:tc>
                  <a:txBody>
                    <a:bodyPr/>
                    <a:lstStyle/>
                    <a:p>
                      <a:r>
                        <a:rPr lang="en-US" dirty="0"/>
                        <a:t>MAE</a:t>
                      </a:r>
                    </a:p>
                  </a:txBody>
                  <a:tcPr/>
                </a:tc>
                <a:extLst>
                  <a:ext uri="{0D108BD9-81ED-4DB2-BD59-A6C34878D82A}">
                    <a16:rowId xmlns:a16="http://schemas.microsoft.com/office/drawing/2014/main" val="1995653711"/>
                  </a:ext>
                </a:extLst>
              </a:tr>
              <a:tr h="358222">
                <a:tc>
                  <a:txBody>
                    <a:bodyPr/>
                    <a:lstStyle/>
                    <a:p>
                      <a:r>
                        <a:rPr lang="en-US" dirty="0"/>
                        <a:t>Results</a:t>
                      </a:r>
                    </a:p>
                  </a:txBody>
                  <a:tcPr/>
                </a:tc>
                <a:tc>
                  <a:txBody>
                    <a:bodyPr/>
                    <a:lstStyle/>
                    <a:p>
                      <a:r>
                        <a:rPr lang="en-US" dirty="0"/>
                        <a:t>0.679</a:t>
                      </a:r>
                    </a:p>
                  </a:txBody>
                  <a:tcPr/>
                </a:tc>
                <a:tc>
                  <a:txBody>
                    <a:bodyPr/>
                    <a:lstStyle/>
                    <a:p>
                      <a:r>
                        <a:rPr lang="en-US" dirty="0"/>
                        <a:t>573.81</a:t>
                      </a:r>
                    </a:p>
                  </a:txBody>
                  <a:tcPr/>
                </a:tc>
                <a:extLst>
                  <a:ext uri="{0D108BD9-81ED-4DB2-BD59-A6C34878D82A}">
                    <a16:rowId xmlns:a16="http://schemas.microsoft.com/office/drawing/2014/main" val="2962786327"/>
                  </a:ext>
                </a:extLst>
              </a:tr>
            </a:tbl>
          </a:graphicData>
        </a:graphic>
      </p:graphicFrame>
    </p:spTree>
    <p:extLst>
      <p:ext uri="{BB962C8B-B14F-4D97-AF65-F5344CB8AC3E}">
        <p14:creationId xmlns:p14="http://schemas.microsoft.com/office/powerpoint/2010/main" val="3514226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SUMMARY</a:t>
            </a:r>
          </a:p>
        </p:txBody>
      </p:sp>
      <p:grpSp>
        <p:nvGrpSpPr>
          <p:cNvPr id="75" name="Group 74">
            <a:extLst>
              <a:ext uri="{FF2B5EF4-FFF2-40B4-BE49-F238E27FC236}">
                <a16:creationId xmlns:a16="http://schemas.microsoft.com/office/drawing/2014/main" id="{05C5B01B-4B10-474B-9D89-35AE8C27AA6D}"/>
              </a:ext>
            </a:extLst>
          </p:cNvPr>
          <p:cNvGrpSpPr/>
          <p:nvPr/>
        </p:nvGrpSpPr>
        <p:grpSpPr>
          <a:xfrm>
            <a:off x="250617" y="1175385"/>
            <a:ext cx="3455109" cy="3504899"/>
            <a:chOff x="4668277" y="2673854"/>
            <a:chExt cx="3403015" cy="2959059"/>
          </a:xfrm>
        </p:grpSpPr>
        <p:grpSp>
          <p:nvGrpSpPr>
            <p:cNvPr id="24" name="Group 23">
              <a:extLst>
                <a:ext uri="{FF2B5EF4-FFF2-40B4-BE49-F238E27FC236}">
                  <a16:creationId xmlns:a16="http://schemas.microsoft.com/office/drawing/2014/main" id="{04EACC75-96D5-4433-BEB7-D4D4051E78C8}"/>
                </a:ext>
              </a:extLst>
            </p:cNvPr>
            <p:cNvGrpSpPr/>
            <p:nvPr/>
          </p:nvGrpSpPr>
          <p:grpSpPr>
            <a:xfrm>
              <a:off x="4668277" y="2673854"/>
              <a:ext cx="2407105" cy="2959059"/>
              <a:chOff x="4493261" y="2422838"/>
              <a:chExt cx="2407105" cy="2959059"/>
            </a:xfrm>
          </p:grpSpPr>
          <p:sp>
            <p:nvSpPr>
              <p:cNvPr id="4" name="Freeform: Shape 3">
                <a:extLst>
                  <a:ext uri="{FF2B5EF4-FFF2-40B4-BE49-F238E27FC236}">
                    <a16:creationId xmlns:a16="http://schemas.microsoft.com/office/drawing/2014/main" id="{CB5EA176-7E2A-4731-9928-2240D8624A01}"/>
                  </a:ext>
                </a:extLst>
              </p:cNvPr>
              <p:cNvSpPr/>
              <p:nvPr/>
            </p:nvSpPr>
            <p:spPr>
              <a:xfrm>
                <a:off x="4493261" y="2422838"/>
                <a:ext cx="2407105" cy="2959059"/>
              </a:xfrm>
              <a:custGeom>
                <a:avLst/>
                <a:gdLst>
                  <a:gd name="connsiteX0" fmla="*/ 2061891 w 2066181"/>
                  <a:gd name="connsiteY0" fmla="*/ 2211825 h 2539961"/>
                  <a:gd name="connsiteX1" fmla="*/ 1995693 w 2066181"/>
                  <a:gd name="connsiteY1" fmla="*/ 1886261 h 2539961"/>
                  <a:gd name="connsiteX2" fmla="*/ 1814146 w 2066181"/>
                  <a:gd name="connsiteY2" fmla="*/ 2022468 h 2539961"/>
                  <a:gd name="connsiteX3" fmla="*/ 1690131 w 2066181"/>
                  <a:gd name="connsiteY3" fmla="*/ 2053901 h 2539961"/>
                  <a:gd name="connsiteX4" fmla="*/ 1679367 w 2066181"/>
                  <a:gd name="connsiteY4" fmla="*/ 2069236 h 2539961"/>
                  <a:gd name="connsiteX5" fmla="*/ 1558495 w 2066181"/>
                  <a:gd name="connsiteY5" fmla="*/ 2143531 h 2539961"/>
                  <a:gd name="connsiteX6" fmla="*/ 1495630 w 2066181"/>
                  <a:gd name="connsiteY6" fmla="*/ 2168296 h 2539961"/>
                  <a:gd name="connsiteX7" fmla="*/ 1450291 w 2066181"/>
                  <a:gd name="connsiteY7" fmla="*/ 2172201 h 2539961"/>
                  <a:gd name="connsiteX8" fmla="*/ 1448672 w 2066181"/>
                  <a:gd name="connsiteY8" fmla="*/ 2133530 h 2539961"/>
                  <a:gd name="connsiteX9" fmla="*/ 1495916 w 2066181"/>
                  <a:gd name="connsiteY9" fmla="*/ 2047709 h 2539961"/>
                  <a:gd name="connsiteX10" fmla="*/ 1555352 w 2066181"/>
                  <a:gd name="connsiteY10" fmla="*/ 1984178 h 2539961"/>
                  <a:gd name="connsiteX11" fmla="*/ 1603739 w 2066181"/>
                  <a:gd name="connsiteY11" fmla="*/ 1967414 h 2539961"/>
                  <a:gd name="connsiteX12" fmla="*/ 1641553 w 2066181"/>
                  <a:gd name="connsiteY12" fmla="*/ 1863972 h 2539961"/>
                  <a:gd name="connsiteX13" fmla="*/ 1905777 w 2066181"/>
                  <a:gd name="connsiteY13" fmla="*/ 1635944 h 2539961"/>
                  <a:gd name="connsiteX14" fmla="*/ 1935685 w 2066181"/>
                  <a:gd name="connsiteY14" fmla="*/ 1601082 h 2539961"/>
                  <a:gd name="connsiteX15" fmla="*/ 1641934 w 2066181"/>
                  <a:gd name="connsiteY15" fmla="*/ 137280 h 2539961"/>
                  <a:gd name="connsiteX16" fmla="*/ 1493439 w 2066181"/>
                  <a:gd name="connsiteY16" fmla="*/ 4692 h 2539961"/>
                  <a:gd name="connsiteX17" fmla="*/ 60498 w 2066181"/>
                  <a:gd name="connsiteY17" fmla="*/ 300729 h 2539961"/>
                  <a:gd name="connsiteX18" fmla="*/ 60689 w 2066181"/>
                  <a:gd name="connsiteY18" fmla="*/ 300253 h 2539961"/>
                  <a:gd name="connsiteX19" fmla="*/ 8682 w 2066181"/>
                  <a:gd name="connsiteY19" fmla="*/ 440270 h 2539961"/>
                  <a:gd name="connsiteX20" fmla="*/ 132983 w 2066181"/>
                  <a:gd name="connsiteY20" fmla="*/ 1041107 h 2539961"/>
                  <a:gd name="connsiteX21" fmla="*/ 312149 w 2066181"/>
                  <a:gd name="connsiteY21" fmla="*/ 1967414 h 2539961"/>
                  <a:gd name="connsiteX22" fmla="*/ 1161874 w 2066181"/>
                  <a:gd name="connsiteY22" fmla="*/ 2539961 h 2539961"/>
                  <a:gd name="connsiteX23" fmla="*/ 1951401 w 2066181"/>
                  <a:gd name="connsiteY23" fmla="*/ 2382608 h 2539961"/>
                  <a:gd name="connsiteX24" fmla="*/ 2061891 w 2066181"/>
                  <a:gd name="connsiteY24" fmla="*/ 2211825 h 253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66181" h="2539961">
                    <a:moveTo>
                      <a:pt x="2061891" y="2211825"/>
                    </a:moveTo>
                    <a:cubicBezTo>
                      <a:pt x="2057319" y="2185631"/>
                      <a:pt x="2012933" y="1968557"/>
                      <a:pt x="1995693" y="1886261"/>
                    </a:cubicBezTo>
                    <a:cubicBezTo>
                      <a:pt x="1930732" y="1925694"/>
                      <a:pt x="1875963" y="1978844"/>
                      <a:pt x="1814146" y="2022468"/>
                    </a:cubicBezTo>
                    <a:cubicBezTo>
                      <a:pt x="1777951" y="2047995"/>
                      <a:pt x="1741375" y="2082952"/>
                      <a:pt x="1690131" y="2053901"/>
                    </a:cubicBezTo>
                    <a:cubicBezTo>
                      <a:pt x="1686416" y="2058949"/>
                      <a:pt x="1681082" y="2063521"/>
                      <a:pt x="1679367" y="2069236"/>
                    </a:cubicBezTo>
                    <a:cubicBezTo>
                      <a:pt x="1660698" y="2129624"/>
                      <a:pt x="1619074" y="2150294"/>
                      <a:pt x="1558495" y="2143531"/>
                    </a:cubicBezTo>
                    <a:cubicBezTo>
                      <a:pt x="1534778" y="2140864"/>
                      <a:pt x="1513156" y="2148389"/>
                      <a:pt x="1495630" y="2168296"/>
                    </a:cubicBezTo>
                    <a:cubicBezTo>
                      <a:pt x="1484295" y="2181155"/>
                      <a:pt x="1466865" y="2188584"/>
                      <a:pt x="1450291" y="2172201"/>
                    </a:cubicBezTo>
                    <a:lnTo>
                      <a:pt x="1448672" y="2133530"/>
                    </a:lnTo>
                    <a:cubicBezTo>
                      <a:pt x="1481819" y="2113146"/>
                      <a:pt x="1492010" y="2082666"/>
                      <a:pt x="1495916" y="2047709"/>
                    </a:cubicBezTo>
                    <a:cubicBezTo>
                      <a:pt x="1499916" y="2011705"/>
                      <a:pt x="1515442" y="1988083"/>
                      <a:pt x="1555352" y="1984178"/>
                    </a:cubicBezTo>
                    <a:cubicBezTo>
                      <a:pt x="1571830" y="1982558"/>
                      <a:pt x="1587642" y="1973224"/>
                      <a:pt x="1603739" y="1967414"/>
                    </a:cubicBezTo>
                    <a:cubicBezTo>
                      <a:pt x="1575164" y="1918074"/>
                      <a:pt x="1613359" y="1889499"/>
                      <a:pt x="1641553" y="1863972"/>
                    </a:cubicBezTo>
                    <a:cubicBezTo>
                      <a:pt x="1727755" y="1785962"/>
                      <a:pt x="1817384" y="1711572"/>
                      <a:pt x="1905777" y="1635944"/>
                    </a:cubicBezTo>
                    <a:cubicBezTo>
                      <a:pt x="1917683" y="1625752"/>
                      <a:pt x="1932161" y="1618227"/>
                      <a:pt x="1935685" y="1601082"/>
                    </a:cubicBezTo>
                    <a:cubicBezTo>
                      <a:pt x="1885583" y="1351336"/>
                      <a:pt x="1673176" y="292157"/>
                      <a:pt x="1641934" y="137280"/>
                    </a:cubicBezTo>
                    <a:cubicBezTo>
                      <a:pt x="1614788" y="3454"/>
                      <a:pt x="1569449" y="-9977"/>
                      <a:pt x="1493439" y="4692"/>
                    </a:cubicBezTo>
                    <a:cubicBezTo>
                      <a:pt x="1135109" y="74034"/>
                      <a:pt x="133841" y="284060"/>
                      <a:pt x="60498" y="300729"/>
                    </a:cubicBezTo>
                    <a:cubicBezTo>
                      <a:pt x="60498" y="300729"/>
                      <a:pt x="60689" y="300253"/>
                      <a:pt x="60689" y="300253"/>
                    </a:cubicBezTo>
                    <a:cubicBezTo>
                      <a:pt x="-23608" y="321398"/>
                      <a:pt x="2491" y="385692"/>
                      <a:pt x="8682" y="440270"/>
                    </a:cubicBezTo>
                    <a:cubicBezTo>
                      <a:pt x="50116" y="640581"/>
                      <a:pt x="92216" y="840701"/>
                      <a:pt x="132983" y="1041107"/>
                    </a:cubicBezTo>
                    <a:cubicBezTo>
                      <a:pt x="194134" y="1341716"/>
                      <a:pt x="251760" y="1666614"/>
                      <a:pt x="312149" y="1967414"/>
                    </a:cubicBezTo>
                    <a:cubicBezTo>
                      <a:pt x="497505" y="2096192"/>
                      <a:pt x="967659" y="2408802"/>
                      <a:pt x="1161874" y="2539961"/>
                    </a:cubicBezTo>
                    <a:cubicBezTo>
                      <a:pt x="1341706" y="2504433"/>
                      <a:pt x="1867486" y="2395753"/>
                      <a:pt x="1951401" y="2382608"/>
                    </a:cubicBezTo>
                    <a:cubicBezTo>
                      <a:pt x="2054367" y="2366130"/>
                      <a:pt x="2077131" y="2298788"/>
                      <a:pt x="2061891" y="2211825"/>
                    </a:cubicBezTo>
                    <a:close/>
                  </a:path>
                </a:pathLst>
              </a:custGeom>
              <a:solidFill>
                <a:srgbClr val="F2F2F2"/>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5AB74A3-49E5-4881-BDC5-29D60CEA6C6A}"/>
                  </a:ext>
                </a:extLst>
              </p:cNvPr>
              <p:cNvSpPr/>
              <p:nvPr/>
            </p:nvSpPr>
            <p:spPr>
              <a:xfrm>
                <a:off x="4857026" y="4573409"/>
                <a:ext cx="989931" cy="808154"/>
              </a:xfrm>
              <a:custGeom>
                <a:avLst/>
                <a:gdLst>
                  <a:gd name="connsiteX0" fmla="*/ 849725 w 849725"/>
                  <a:gd name="connsiteY0" fmla="*/ 693694 h 693693"/>
                  <a:gd name="connsiteX1" fmla="*/ 0 w 849725"/>
                  <a:gd name="connsiteY1" fmla="*/ 121146 h 693693"/>
                  <a:gd name="connsiteX2" fmla="*/ 575977 w 849725"/>
                  <a:gd name="connsiteY2" fmla="*/ 3893 h 693693"/>
                  <a:gd name="connsiteX3" fmla="*/ 733425 w 849725"/>
                  <a:gd name="connsiteY3" fmla="*/ 100096 h 693693"/>
                  <a:gd name="connsiteX4" fmla="*/ 849725 w 849725"/>
                  <a:gd name="connsiteY4" fmla="*/ 693694 h 693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9725" h="693693">
                    <a:moveTo>
                      <a:pt x="849725" y="693694"/>
                    </a:moveTo>
                    <a:cubicBezTo>
                      <a:pt x="731806" y="623781"/>
                      <a:pt x="28861" y="145054"/>
                      <a:pt x="0" y="121146"/>
                    </a:cubicBezTo>
                    <a:cubicBezTo>
                      <a:pt x="79820" y="102191"/>
                      <a:pt x="436721" y="31897"/>
                      <a:pt x="575977" y="3893"/>
                    </a:cubicBezTo>
                    <a:cubicBezTo>
                      <a:pt x="657034" y="-12394"/>
                      <a:pt x="717613" y="22943"/>
                      <a:pt x="733425" y="100096"/>
                    </a:cubicBezTo>
                    <a:cubicBezTo>
                      <a:pt x="772573" y="291548"/>
                      <a:pt x="849249" y="687407"/>
                      <a:pt x="849725" y="693694"/>
                    </a:cubicBezTo>
                    <a:close/>
                  </a:path>
                </a:pathLst>
              </a:custGeom>
              <a:solidFill>
                <a:srgbClr val="CCCCCC"/>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4B34A0-69C5-4D4A-907E-441C40AF1E5E}"/>
                  </a:ext>
                </a:extLst>
              </p:cNvPr>
              <p:cNvSpPr/>
              <p:nvPr/>
            </p:nvSpPr>
            <p:spPr>
              <a:xfrm>
                <a:off x="4860090" y="2839845"/>
                <a:ext cx="1511407" cy="1383151"/>
              </a:xfrm>
              <a:custGeom>
                <a:avLst/>
                <a:gdLst>
                  <a:gd name="connsiteX0" fmla="*/ 1473525 w 1511407"/>
                  <a:gd name="connsiteY0" fmla="*/ 1060830 h 1383151"/>
                  <a:gd name="connsiteX1" fmla="*/ 1510518 w 1511407"/>
                  <a:gd name="connsiteY1" fmla="*/ 1094161 h 1383151"/>
                  <a:gd name="connsiteX2" fmla="*/ 1433619 w 1511407"/>
                  <a:gd name="connsiteY2" fmla="*/ 1143763 h 1383151"/>
                  <a:gd name="connsiteX3" fmla="*/ 305756 w 1511407"/>
                  <a:gd name="connsiteY3" fmla="*/ 1373464 h 1383151"/>
                  <a:gd name="connsiteX4" fmla="*/ 251494 w 1511407"/>
                  <a:gd name="connsiteY4" fmla="*/ 1383118 h 1383151"/>
                  <a:gd name="connsiteX5" fmla="*/ 215430 w 1511407"/>
                  <a:gd name="connsiteY5" fmla="*/ 1354045 h 1383151"/>
                  <a:gd name="connsiteX6" fmla="*/ 252603 w 1511407"/>
                  <a:gd name="connsiteY6" fmla="*/ 1308881 h 1383151"/>
                  <a:gd name="connsiteX7" fmla="*/ 507271 w 1511407"/>
                  <a:gd name="connsiteY7" fmla="*/ 1255951 h 1383151"/>
                  <a:gd name="connsiteX8" fmla="*/ 1418638 w 1511407"/>
                  <a:gd name="connsiteY8" fmla="*/ 1072855 h 1383151"/>
                  <a:gd name="connsiteX9" fmla="*/ 1473525 w 1511407"/>
                  <a:gd name="connsiteY9" fmla="*/ 1060830 h 1383151"/>
                  <a:gd name="connsiteX10" fmla="*/ 1434395 w 1511407"/>
                  <a:gd name="connsiteY10" fmla="*/ 799990 h 1383151"/>
                  <a:gd name="connsiteX11" fmla="*/ 1459474 w 1511407"/>
                  <a:gd name="connsiteY11" fmla="*/ 831393 h 1383151"/>
                  <a:gd name="connsiteX12" fmla="*/ 1414200 w 1511407"/>
                  <a:gd name="connsiteY12" fmla="*/ 871785 h 1383151"/>
                  <a:gd name="connsiteX13" fmla="*/ 1137559 w 1511407"/>
                  <a:gd name="connsiteY13" fmla="*/ 927491 h 1383151"/>
                  <a:gd name="connsiteX14" fmla="*/ 231852 w 1511407"/>
                  <a:gd name="connsiteY14" fmla="*/ 1110696 h 1383151"/>
                  <a:gd name="connsiteX15" fmla="*/ 204665 w 1511407"/>
                  <a:gd name="connsiteY15" fmla="*/ 1117022 h 1383151"/>
                  <a:gd name="connsiteX16" fmla="*/ 161498 w 1511407"/>
                  <a:gd name="connsiteY16" fmla="*/ 1083510 h 1383151"/>
                  <a:gd name="connsiteX17" fmla="*/ 203111 w 1511407"/>
                  <a:gd name="connsiteY17" fmla="*/ 1042009 h 1383151"/>
                  <a:gd name="connsiteX18" fmla="*/ 571631 w 1511407"/>
                  <a:gd name="connsiteY18" fmla="*/ 966551 h 1383151"/>
                  <a:gd name="connsiteX19" fmla="*/ 1385126 w 1511407"/>
                  <a:gd name="connsiteY19" fmla="*/ 802209 h 1383151"/>
                  <a:gd name="connsiteX20" fmla="*/ 1434395 w 1511407"/>
                  <a:gd name="connsiteY20" fmla="*/ 799990 h 1383151"/>
                  <a:gd name="connsiteX21" fmla="*/ 1373669 w 1511407"/>
                  <a:gd name="connsiteY21" fmla="*/ 531104 h 1383151"/>
                  <a:gd name="connsiteX22" fmla="*/ 1403657 w 1511407"/>
                  <a:gd name="connsiteY22" fmla="*/ 558971 h 1383151"/>
                  <a:gd name="connsiteX23" fmla="*/ 1345733 w 1511407"/>
                  <a:gd name="connsiteY23" fmla="*/ 608572 h 1383151"/>
                  <a:gd name="connsiteX24" fmla="*/ 803884 w 1511407"/>
                  <a:gd name="connsiteY24" fmla="*/ 718984 h 1383151"/>
                  <a:gd name="connsiteX25" fmla="*/ 180474 w 1511407"/>
                  <a:gd name="connsiteY25" fmla="*/ 844377 h 1383151"/>
                  <a:gd name="connsiteX26" fmla="*/ 148183 w 1511407"/>
                  <a:gd name="connsiteY26" fmla="*/ 851367 h 1383151"/>
                  <a:gd name="connsiteX27" fmla="*/ 109122 w 1511407"/>
                  <a:gd name="connsiteY27" fmla="*/ 819520 h 1383151"/>
                  <a:gd name="connsiteX28" fmla="*/ 148183 w 1511407"/>
                  <a:gd name="connsiteY28" fmla="*/ 776022 h 1383151"/>
                  <a:gd name="connsiteX29" fmla="*/ 505606 w 1511407"/>
                  <a:gd name="connsiteY29" fmla="*/ 702228 h 1383151"/>
                  <a:gd name="connsiteX30" fmla="*/ 1318880 w 1511407"/>
                  <a:gd name="connsiteY30" fmla="*/ 538885 h 1383151"/>
                  <a:gd name="connsiteX31" fmla="*/ 1329532 w 1511407"/>
                  <a:gd name="connsiteY31" fmla="*/ 536112 h 1383151"/>
                  <a:gd name="connsiteX32" fmla="*/ 1373669 w 1511407"/>
                  <a:gd name="connsiteY32" fmla="*/ 531104 h 1383151"/>
                  <a:gd name="connsiteX33" fmla="*/ 1322180 w 1511407"/>
                  <a:gd name="connsiteY33" fmla="*/ 265603 h 1383151"/>
                  <a:gd name="connsiteX34" fmla="*/ 1349506 w 1511407"/>
                  <a:gd name="connsiteY34" fmla="*/ 293205 h 1383151"/>
                  <a:gd name="connsiteX35" fmla="*/ 1296352 w 1511407"/>
                  <a:gd name="connsiteY35" fmla="*/ 341698 h 1383151"/>
                  <a:gd name="connsiteX36" fmla="*/ 922507 w 1511407"/>
                  <a:gd name="connsiteY36" fmla="*/ 417711 h 1383151"/>
                  <a:gd name="connsiteX37" fmla="*/ 136864 w 1511407"/>
                  <a:gd name="connsiteY37" fmla="*/ 576836 h 1383151"/>
                  <a:gd name="connsiteX38" fmla="*/ 91923 w 1511407"/>
                  <a:gd name="connsiteY38" fmla="*/ 584936 h 1383151"/>
                  <a:gd name="connsiteX39" fmla="*/ 55082 w 1511407"/>
                  <a:gd name="connsiteY39" fmla="*/ 553200 h 1383151"/>
                  <a:gd name="connsiteX40" fmla="*/ 94364 w 1511407"/>
                  <a:gd name="connsiteY40" fmla="*/ 509923 h 1383151"/>
                  <a:gd name="connsiteX41" fmla="*/ 462773 w 1511407"/>
                  <a:gd name="connsiteY41" fmla="*/ 434799 h 1383151"/>
                  <a:gd name="connsiteX42" fmla="*/ 1259512 w 1511407"/>
                  <a:gd name="connsiteY42" fmla="*/ 274342 h 1383151"/>
                  <a:gd name="connsiteX43" fmla="*/ 1281040 w 1511407"/>
                  <a:gd name="connsiteY43" fmla="*/ 269126 h 1383151"/>
                  <a:gd name="connsiteX44" fmla="*/ 1322180 w 1511407"/>
                  <a:gd name="connsiteY44" fmla="*/ 265603 h 1383151"/>
                  <a:gd name="connsiteX45" fmla="*/ 1240871 w 1511407"/>
                  <a:gd name="connsiteY45" fmla="*/ 1253 h 1383151"/>
                  <a:gd name="connsiteX46" fmla="*/ 1295133 w 1511407"/>
                  <a:gd name="connsiteY46" fmla="*/ 24890 h 1383151"/>
                  <a:gd name="connsiteX47" fmla="*/ 1254852 w 1511407"/>
                  <a:gd name="connsiteY47" fmla="*/ 72384 h 1383151"/>
                  <a:gd name="connsiteX48" fmla="*/ 1043683 w 1511407"/>
                  <a:gd name="connsiteY48" fmla="*/ 115660 h 1383151"/>
                  <a:gd name="connsiteX49" fmla="*/ 79272 w 1511407"/>
                  <a:gd name="connsiteY49" fmla="*/ 311405 h 1383151"/>
                  <a:gd name="connsiteX50" fmla="*/ 39768 w 1511407"/>
                  <a:gd name="connsiteY50" fmla="*/ 319284 h 1383151"/>
                  <a:gd name="connsiteX51" fmla="*/ 820 w 1511407"/>
                  <a:gd name="connsiteY51" fmla="*/ 289101 h 1383151"/>
                  <a:gd name="connsiteX52" fmla="*/ 37882 w 1511407"/>
                  <a:gd name="connsiteY52" fmla="*/ 244604 h 1383151"/>
                  <a:gd name="connsiteX53" fmla="*/ 357466 w 1511407"/>
                  <a:gd name="connsiteY53" fmla="*/ 179244 h 1383151"/>
                  <a:gd name="connsiteX54" fmla="*/ 1213683 w 1511407"/>
                  <a:gd name="connsiteY54" fmla="*/ 6025 h 1383151"/>
                  <a:gd name="connsiteX55" fmla="*/ 1240871 w 1511407"/>
                  <a:gd name="connsiteY55" fmla="*/ 1253 h 138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11407" h="1383151">
                    <a:moveTo>
                      <a:pt x="1473525" y="1060830"/>
                    </a:moveTo>
                    <a:cubicBezTo>
                      <a:pt x="1491182" y="1060233"/>
                      <a:pt x="1505858" y="1067196"/>
                      <a:pt x="1510518" y="1094161"/>
                    </a:cubicBezTo>
                    <a:cubicBezTo>
                      <a:pt x="1518952" y="1142875"/>
                      <a:pt x="1465466" y="1137216"/>
                      <a:pt x="1433619" y="1143763"/>
                    </a:cubicBezTo>
                    <a:cubicBezTo>
                      <a:pt x="1057775" y="1220774"/>
                      <a:pt x="681821" y="1297119"/>
                      <a:pt x="305756" y="1373464"/>
                    </a:cubicBezTo>
                    <a:cubicBezTo>
                      <a:pt x="289556" y="1376682"/>
                      <a:pt x="273131" y="1379235"/>
                      <a:pt x="251494" y="1383118"/>
                    </a:cubicBezTo>
                    <a:cubicBezTo>
                      <a:pt x="235625" y="1383784"/>
                      <a:pt x="219424" y="1374463"/>
                      <a:pt x="215430" y="1354045"/>
                    </a:cubicBezTo>
                    <a:cubicBezTo>
                      <a:pt x="210102" y="1326525"/>
                      <a:pt x="228524" y="1313986"/>
                      <a:pt x="252603" y="1308881"/>
                    </a:cubicBezTo>
                    <a:cubicBezTo>
                      <a:pt x="337381" y="1291016"/>
                      <a:pt x="422270" y="1273151"/>
                      <a:pt x="507271" y="1255951"/>
                    </a:cubicBezTo>
                    <a:cubicBezTo>
                      <a:pt x="810986" y="1194586"/>
                      <a:pt x="1114701" y="1133221"/>
                      <a:pt x="1418638" y="1072855"/>
                    </a:cubicBezTo>
                    <a:cubicBezTo>
                      <a:pt x="1435228" y="1069582"/>
                      <a:pt x="1455867" y="1061426"/>
                      <a:pt x="1473525" y="1060830"/>
                    </a:cubicBezTo>
                    <a:close/>
                    <a:moveTo>
                      <a:pt x="1434395" y="799990"/>
                    </a:moveTo>
                    <a:cubicBezTo>
                      <a:pt x="1450930" y="801877"/>
                      <a:pt x="1460250" y="814860"/>
                      <a:pt x="1459474" y="831393"/>
                    </a:cubicBezTo>
                    <a:cubicBezTo>
                      <a:pt x="1458141" y="859136"/>
                      <a:pt x="1436947" y="867125"/>
                      <a:pt x="1414200" y="871785"/>
                    </a:cubicBezTo>
                    <a:cubicBezTo>
                      <a:pt x="1321986" y="890538"/>
                      <a:pt x="1229773" y="908849"/>
                      <a:pt x="1137559" y="927491"/>
                    </a:cubicBezTo>
                    <a:cubicBezTo>
                      <a:pt x="835620" y="988522"/>
                      <a:pt x="533791" y="1049554"/>
                      <a:pt x="231852" y="1110696"/>
                    </a:cubicBezTo>
                    <a:cubicBezTo>
                      <a:pt x="222975" y="1112472"/>
                      <a:pt x="214097" y="1114803"/>
                      <a:pt x="204665" y="1117022"/>
                    </a:cubicBezTo>
                    <a:cubicBezTo>
                      <a:pt x="182028" y="1116689"/>
                      <a:pt x="163829" y="1107589"/>
                      <a:pt x="161498" y="1083510"/>
                    </a:cubicBezTo>
                    <a:cubicBezTo>
                      <a:pt x="158724" y="1055213"/>
                      <a:pt x="179365" y="1046779"/>
                      <a:pt x="203111" y="1042009"/>
                    </a:cubicBezTo>
                    <a:cubicBezTo>
                      <a:pt x="326062" y="1017152"/>
                      <a:pt x="448792" y="991519"/>
                      <a:pt x="571631" y="966551"/>
                    </a:cubicBezTo>
                    <a:cubicBezTo>
                      <a:pt x="842722" y="911512"/>
                      <a:pt x="1113924" y="856583"/>
                      <a:pt x="1385126" y="802209"/>
                    </a:cubicBezTo>
                    <a:cubicBezTo>
                      <a:pt x="1401105" y="798991"/>
                      <a:pt x="1418305" y="798104"/>
                      <a:pt x="1434395" y="799990"/>
                    </a:cubicBezTo>
                    <a:close/>
                    <a:moveTo>
                      <a:pt x="1373669" y="531104"/>
                    </a:moveTo>
                    <a:cubicBezTo>
                      <a:pt x="1387540" y="531950"/>
                      <a:pt x="1399052" y="538276"/>
                      <a:pt x="1403657" y="558971"/>
                    </a:cubicBezTo>
                    <a:cubicBezTo>
                      <a:pt x="1413090" y="601582"/>
                      <a:pt x="1373030" y="602914"/>
                      <a:pt x="1345733" y="608572"/>
                    </a:cubicBezTo>
                    <a:cubicBezTo>
                      <a:pt x="1165301" y="646080"/>
                      <a:pt x="984537" y="682477"/>
                      <a:pt x="803884" y="718984"/>
                    </a:cubicBezTo>
                    <a:cubicBezTo>
                      <a:pt x="596154" y="760930"/>
                      <a:pt x="388315" y="802653"/>
                      <a:pt x="180474" y="844377"/>
                    </a:cubicBezTo>
                    <a:cubicBezTo>
                      <a:pt x="169710" y="846484"/>
                      <a:pt x="158946" y="849037"/>
                      <a:pt x="148183" y="851367"/>
                    </a:cubicBezTo>
                    <a:cubicBezTo>
                      <a:pt x="128209" y="849037"/>
                      <a:pt x="111452" y="842268"/>
                      <a:pt x="109122" y="819520"/>
                    </a:cubicBezTo>
                    <a:cubicBezTo>
                      <a:pt x="106238" y="791445"/>
                      <a:pt x="123437" y="781015"/>
                      <a:pt x="148183" y="776022"/>
                    </a:cubicBezTo>
                    <a:cubicBezTo>
                      <a:pt x="267361" y="751830"/>
                      <a:pt x="386318" y="726309"/>
                      <a:pt x="505606" y="702228"/>
                    </a:cubicBezTo>
                    <a:cubicBezTo>
                      <a:pt x="776586" y="647522"/>
                      <a:pt x="1047788" y="593260"/>
                      <a:pt x="1318880" y="538885"/>
                    </a:cubicBezTo>
                    <a:cubicBezTo>
                      <a:pt x="1322541" y="538110"/>
                      <a:pt x="1325980" y="536445"/>
                      <a:pt x="1329532" y="536112"/>
                    </a:cubicBezTo>
                    <a:cubicBezTo>
                      <a:pt x="1343569" y="534891"/>
                      <a:pt x="1359798" y="530258"/>
                      <a:pt x="1373669" y="531104"/>
                    </a:cubicBezTo>
                    <a:close/>
                    <a:moveTo>
                      <a:pt x="1322180" y="265603"/>
                    </a:moveTo>
                    <a:cubicBezTo>
                      <a:pt x="1334941" y="267045"/>
                      <a:pt x="1345400" y="273675"/>
                      <a:pt x="1349506" y="293205"/>
                    </a:cubicBezTo>
                    <a:cubicBezTo>
                      <a:pt x="1357939" y="332710"/>
                      <a:pt x="1322541" y="336261"/>
                      <a:pt x="1296352" y="341698"/>
                    </a:cubicBezTo>
                    <a:cubicBezTo>
                      <a:pt x="1171849" y="367775"/>
                      <a:pt x="1047122" y="392410"/>
                      <a:pt x="922507" y="417711"/>
                    </a:cubicBezTo>
                    <a:cubicBezTo>
                      <a:pt x="660626" y="470752"/>
                      <a:pt x="398745" y="523793"/>
                      <a:pt x="136864" y="576836"/>
                    </a:cubicBezTo>
                    <a:cubicBezTo>
                      <a:pt x="124103" y="579388"/>
                      <a:pt x="111341" y="581385"/>
                      <a:pt x="91923" y="584936"/>
                    </a:cubicBezTo>
                    <a:cubicBezTo>
                      <a:pt x="76165" y="585159"/>
                      <a:pt x="57856" y="578501"/>
                      <a:pt x="55082" y="553200"/>
                    </a:cubicBezTo>
                    <a:cubicBezTo>
                      <a:pt x="51975" y="525126"/>
                      <a:pt x="69618" y="514917"/>
                      <a:pt x="94364" y="509923"/>
                    </a:cubicBezTo>
                    <a:cubicBezTo>
                      <a:pt x="217204" y="485289"/>
                      <a:pt x="339933" y="459655"/>
                      <a:pt x="462773" y="434799"/>
                    </a:cubicBezTo>
                    <a:cubicBezTo>
                      <a:pt x="728316" y="381202"/>
                      <a:pt x="993969" y="327827"/>
                      <a:pt x="1259512" y="274342"/>
                    </a:cubicBezTo>
                    <a:cubicBezTo>
                      <a:pt x="1266724" y="272898"/>
                      <a:pt x="1273715" y="269903"/>
                      <a:pt x="1281040" y="269126"/>
                    </a:cubicBezTo>
                    <a:cubicBezTo>
                      <a:pt x="1294356" y="267905"/>
                      <a:pt x="1309419" y="264160"/>
                      <a:pt x="1322180" y="265603"/>
                    </a:cubicBezTo>
                    <a:close/>
                    <a:moveTo>
                      <a:pt x="1240871" y="1253"/>
                    </a:moveTo>
                    <a:cubicBezTo>
                      <a:pt x="1263175" y="-743"/>
                      <a:pt x="1288142" y="-4073"/>
                      <a:pt x="1295133" y="24890"/>
                    </a:cubicBezTo>
                    <a:cubicBezTo>
                      <a:pt x="1302789" y="56515"/>
                      <a:pt x="1280596" y="67057"/>
                      <a:pt x="1254852" y="72384"/>
                    </a:cubicBezTo>
                    <a:cubicBezTo>
                      <a:pt x="1184500" y="86920"/>
                      <a:pt x="1114036" y="101346"/>
                      <a:pt x="1043683" y="115660"/>
                    </a:cubicBezTo>
                    <a:cubicBezTo>
                      <a:pt x="722213" y="180908"/>
                      <a:pt x="400743" y="246157"/>
                      <a:pt x="79272" y="311405"/>
                    </a:cubicBezTo>
                    <a:cubicBezTo>
                      <a:pt x="66623" y="313958"/>
                      <a:pt x="53972" y="316510"/>
                      <a:pt x="39768" y="319284"/>
                    </a:cubicBezTo>
                    <a:cubicBezTo>
                      <a:pt x="20682" y="318618"/>
                      <a:pt x="4482" y="310184"/>
                      <a:pt x="820" y="289101"/>
                    </a:cubicBezTo>
                    <a:cubicBezTo>
                      <a:pt x="-3952" y="261471"/>
                      <a:pt x="12582" y="249708"/>
                      <a:pt x="37882" y="244604"/>
                    </a:cubicBezTo>
                    <a:cubicBezTo>
                      <a:pt x="144522" y="223186"/>
                      <a:pt x="250938" y="200772"/>
                      <a:pt x="357466" y="179244"/>
                    </a:cubicBezTo>
                    <a:cubicBezTo>
                      <a:pt x="642872" y="121430"/>
                      <a:pt x="928277" y="63728"/>
                      <a:pt x="1213683" y="6025"/>
                    </a:cubicBezTo>
                    <a:cubicBezTo>
                      <a:pt x="1222672" y="4250"/>
                      <a:pt x="1231771" y="2141"/>
                      <a:pt x="1240871" y="1253"/>
                    </a:cubicBezTo>
                    <a:close/>
                  </a:path>
                </a:pathLst>
              </a:custGeom>
              <a:solidFill>
                <a:srgbClr val="999999"/>
              </a:solidFill>
              <a:ln w="9525" cap="flat">
                <a:noFill/>
                <a:prstDash val="solid"/>
                <a:miter/>
              </a:ln>
            </p:spPr>
            <p:txBody>
              <a:bodyPr wrap="square" rtlCol="0" anchor="ctr">
                <a:noAutofit/>
              </a:bodyPr>
              <a:lstStyle/>
              <a:p>
                <a:endParaRPr lang="en-US"/>
              </a:p>
            </p:txBody>
          </p:sp>
        </p:grpSp>
        <p:grpSp>
          <p:nvGrpSpPr>
            <p:cNvPr id="22" name="Group 21">
              <a:extLst>
                <a:ext uri="{FF2B5EF4-FFF2-40B4-BE49-F238E27FC236}">
                  <a16:creationId xmlns:a16="http://schemas.microsoft.com/office/drawing/2014/main" id="{743FB932-2EA0-4CA7-A02B-7C28ED46518F}"/>
                </a:ext>
              </a:extLst>
            </p:cNvPr>
            <p:cNvGrpSpPr/>
            <p:nvPr/>
          </p:nvGrpSpPr>
          <p:grpSpPr>
            <a:xfrm>
              <a:off x="6345053" y="3774039"/>
              <a:ext cx="1726239" cy="1441284"/>
              <a:chOff x="6170037" y="3523023"/>
              <a:chExt cx="1726239" cy="1441284"/>
            </a:xfrm>
          </p:grpSpPr>
          <p:sp>
            <p:nvSpPr>
              <p:cNvPr id="7" name="Freeform: Shape 6">
                <a:extLst>
                  <a:ext uri="{FF2B5EF4-FFF2-40B4-BE49-F238E27FC236}">
                    <a16:creationId xmlns:a16="http://schemas.microsoft.com/office/drawing/2014/main" id="{B9EF6778-89C2-4CAA-B050-524C9545B27E}"/>
                  </a:ext>
                </a:extLst>
              </p:cNvPr>
              <p:cNvSpPr/>
              <p:nvPr/>
            </p:nvSpPr>
            <p:spPr>
              <a:xfrm>
                <a:off x="6170037" y="4714544"/>
                <a:ext cx="241740" cy="238800"/>
              </a:xfrm>
              <a:custGeom>
                <a:avLst/>
                <a:gdLst>
                  <a:gd name="connsiteX0" fmla="*/ 164449 w 207502"/>
                  <a:gd name="connsiteY0" fmla="*/ 0 h 204978"/>
                  <a:gd name="connsiteX1" fmla="*/ 207502 w 207502"/>
                  <a:gd name="connsiteY1" fmla="*/ 43148 h 204978"/>
                  <a:gd name="connsiteX2" fmla="*/ 156258 w 207502"/>
                  <a:gd name="connsiteY2" fmla="*/ 87154 h 204978"/>
                  <a:gd name="connsiteX3" fmla="*/ 104537 w 207502"/>
                  <a:gd name="connsiteY3" fmla="*/ 128778 h 204978"/>
                  <a:gd name="connsiteX4" fmla="*/ 11097 w 207502"/>
                  <a:gd name="connsiteY4" fmla="*/ 204978 h 204978"/>
                  <a:gd name="connsiteX5" fmla="*/ 9477 w 207502"/>
                  <a:gd name="connsiteY5" fmla="*/ 166211 h 204978"/>
                  <a:gd name="connsiteX6" fmla="*/ 56721 w 207502"/>
                  <a:gd name="connsiteY6" fmla="*/ 80391 h 204978"/>
                  <a:gd name="connsiteX7" fmla="*/ 116157 w 207502"/>
                  <a:gd name="connsiteY7" fmla="*/ 16859 h 204978"/>
                  <a:gd name="connsiteX8" fmla="*/ 164449 w 207502"/>
                  <a:gd name="connsiteY8" fmla="*/ 0 h 204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502" h="204978">
                    <a:moveTo>
                      <a:pt x="164449" y="0"/>
                    </a:moveTo>
                    <a:cubicBezTo>
                      <a:pt x="182928" y="15812"/>
                      <a:pt x="192167" y="26194"/>
                      <a:pt x="207502" y="43148"/>
                    </a:cubicBezTo>
                    <a:cubicBezTo>
                      <a:pt x="189500" y="58674"/>
                      <a:pt x="173784" y="72200"/>
                      <a:pt x="156258" y="87154"/>
                    </a:cubicBezTo>
                    <a:cubicBezTo>
                      <a:pt x="122730" y="73819"/>
                      <a:pt x="100441" y="102489"/>
                      <a:pt x="104537" y="128778"/>
                    </a:cubicBezTo>
                    <a:cubicBezTo>
                      <a:pt x="73390" y="154210"/>
                      <a:pt x="42243" y="179546"/>
                      <a:pt x="11097" y="204978"/>
                    </a:cubicBezTo>
                    <a:cubicBezTo>
                      <a:pt x="-1857" y="191071"/>
                      <a:pt x="-4810" y="174974"/>
                      <a:pt x="9477" y="166211"/>
                    </a:cubicBezTo>
                    <a:cubicBezTo>
                      <a:pt x="42624" y="145828"/>
                      <a:pt x="52816" y="115348"/>
                      <a:pt x="56721" y="80391"/>
                    </a:cubicBezTo>
                    <a:cubicBezTo>
                      <a:pt x="60722" y="44387"/>
                      <a:pt x="76248" y="20764"/>
                      <a:pt x="116157" y="16859"/>
                    </a:cubicBezTo>
                    <a:cubicBezTo>
                      <a:pt x="132541" y="15145"/>
                      <a:pt x="148352" y="5905"/>
                      <a:pt x="164449" y="0"/>
                    </a:cubicBezTo>
                    <a:close/>
                  </a:path>
                </a:pathLst>
              </a:custGeom>
              <a:solidFill>
                <a:srgbClr val="F5C715"/>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F2B0B61-1021-4FBC-8D6B-1184EC7AA06C}"/>
                  </a:ext>
                </a:extLst>
              </p:cNvPr>
              <p:cNvSpPr/>
              <p:nvPr/>
            </p:nvSpPr>
            <p:spPr>
              <a:xfrm>
                <a:off x="6182963" y="4764813"/>
                <a:ext cx="279413" cy="199494"/>
              </a:xfrm>
              <a:custGeom>
                <a:avLst/>
                <a:gdLst>
                  <a:gd name="connsiteX0" fmla="*/ 145161 w 239839"/>
                  <a:gd name="connsiteY0" fmla="*/ 44005 h 171239"/>
                  <a:gd name="connsiteX1" fmla="*/ 196406 w 239839"/>
                  <a:gd name="connsiteY1" fmla="*/ 0 h 171239"/>
                  <a:gd name="connsiteX2" fmla="*/ 239840 w 239839"/>
                  <a:gd name="connsiteY2" fmla="*/ 43529 h 171239"/>
                  <a:gd name="connsiteX3" fmla="*/ 229076 w 239839"/>
                  <a:gd name="connsiteY3" fmla="*/ 58864 h 171239"/>
                  <a:gd name="connsiteX4" fmla="*/ 108204 w 239839"/>
                  <a:gd name="connsiteY4" fmla="*/ 133159 h 171239"/>
                  <a:gd name="connsiteX5" fmla="*/ 45339 w 239839"/>
                  <a:gd name="connsiteY5" fmla="*/ 157925 h 171239"/>
                  <a:gd name="connsiteX6" fmla="*/ 0 w 239839"/>
                  <a:gd name="connsiteY6" fmla="*/ 161830 h 171239"/>
                  <a:gd name="connsiteX7" fmla="*/ 93441 w 239839"/>
                  <a:gd name="connsiteY7" fmla="*/ 85630 h 171239"/>
                  <a:gd name="connsiteX8" fmla="*/ 145161 w 239839"/>
                  <a:gd name="connsiteY8" fmla="*/ 44005 h 171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839" h="171239">
                    <a:moveTo>
                      <a:pt x="145161" y="44005"/>
                    </a:moveTo>
                    <a:cubicBezTo>
                      <a:pt x="164307" y="28004"/>
                      <a:pt x="176403" y="17050"/>
                      <a:pt x="196406" y="0"/>
                    </a:cubicBezTo>
                    <a:cubicBezTo>
                      <a:pt x="210883" y="14573"/>
                      <a:pt x="225362" y="29051"/>
                      <a:pt x="239840" y="43529"/>
                    </a:cubicBezTo>
                    <a:cubicBezTo>
                      <a:pt x="236125" y="48577"/>
                      <a:pt x="230791" y="53150"/>
                      <a:pt x="229076" y="58864"/>
                    </a:cubicBezTo>
                    <a:cubicBezTo>
                      <a:pt x="210407" y="119253"/>
                      <a:pt x="168783" y="139922"/>
                      <a:pt x="108204" y="133159"/>
                    </a:cubicBezTo>
                    <a:cubicBezTo>
                      <a:pt x="84487" y="130492"/>
                      <a:pt x="62865" y="138017"/>
                      <a:pt x="45339" y="157925"/>
                    </a:cubicBezTo>
                    <a:cubicBezTo>
                      <a:pt x="34004" y="170783"/>
                      <a:pt x="16573" y="178213"/>
                      <a:pt x="0" y="161830"/>
                    </a:cubicBezTo>
                    <a:cubicBezTo>
                      <a:pt x="31147" y="136493"/>
                      <a:pt x="62294" y="111062"/>
                      <a:pt x="93441" y="85630"/>
                    </a:cubicBezTo>
                    <a:cubicBezTo>
                      <a:pt x="114681" y="91154"/>
                      <a:pt x="154209" y="78296"/>
                      <a:pt x="145161" y="44005"/>
                    </a:cubicBezTo>
                    <a:close/>
                  </a:path>
                </a:pathLst>
              </a:custGeom>
              <a:solidFill>
                <a:srgbClr val="D18C2A"/>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5F421AF-627D-4893-943C-D9F19751A61C}"/>
                  </a:ext>
                </a:extLst>
              </p:cNvPr>
              <p:cNvSpPr/>
              <p:nvPr/>
            </p:nvSpPr>
            <p:spPr>
              <a:xfrm>
                <a:off x="6342007" y="3523023"/>
                <a:ext cx="1554269" cy="1297060"/>
              </a:xfrm>
              <a:custGeom>
                <a:avLst/>
                <a:gdLst>
                  <a:gd name="connsiteX0" fmla="*/ 558178 w 1554269"/>
                  <a:gd name="connsiteY0" fmla="*/ 635338 h 1297060"/>
                  <a:gd name="connsiteX1" fmla="*/ 762468 w 1554269"/>
                  <a:gd name="connsiteY1" fmla="*/ 844288 h 1297060"/>
                  <a:gd name="connsiteX2" fmla="*/ 257016 w 1554269"/>
                  <a:gd name="connsiteY2" fmla="*/ 1247651 h 1297060"/>
                  <a:gd name="connsiteX3" fmla="*/ 112538 w 1554269"/>
                  <a:gd name="connsiteY3" fmla="*/ 1284270 h 1297060"/>
                  <a:gd name="connsiteX4" fmla="*/ 11779 w 1554269"/>
                  <a:gd name="connsiteY4" fmla="*/ 1183291 h 1297060"/>
                  <a:gd name="connsiteX5" fmla="*/ 55832 w 1554269"/>
                  <a:gd name="connsiteY5" fmla="*/ 1062781 h 1297060"/>
                  <a:gd name="connsiteX6" fmla="*/ 558178 w 1554269"/>
                  <a:gd name="connsiteY6" fmla="*/ 635338 h 1297060"/>
                  <a:gd name="connsiteX7" fmla="*/ 639962 w 1554269"/>
                  <a:gd name="connsiteY7" fmla="*/ 563655 h 1297060"/>
                  <a:gd name="connsiteX8" fmla="*/ 852019 w 1554269"/>
                  <a:gd name="connsiteY8" fmla="*/ 773715 h 1297060"/>
                  <a:gd name="connsiteX9" fmla="*/ 762470 w 1554269"/>
                  <a:gd name="connsiteY9" fmla="*/ 844289 h 1297060"/>
                  <a:gd name="connsiteX10" fmla="*/ 558180 w 1554269"/>
                  <a:gd name="connsiteY10" fmla="*/ 635228 h 1297060"/>
                  <a:gd name="connsiteX11" fmla="*/ 639962 w 1554269"/>
                  <a:gd name="connsiteY11" fmla="*/ 563655 h 1297060"/>
                  <a:gd name="connsiteX12" fmla="*/ 1326289 w 1554269"/>
                  <a:gd name="connsiteY12" fmla="*/ 52987 h 1297060"/>
                  <a:gd name="connsiteX13" fmla="*/ 1481975 w 1554269"/>
                  <a:gd name="connsiteY13" fmla="*/ 203124 h 1297060"/>
                  <a:gd name="connsiteX14" fmla="*/ 1463194 w 1554269"/>
                  <a:gd name="connsiteY14" fmla="*/ 235943 h 1297060"/>
                  <a:gd name="connsiteX15" fmla="*/ 1434261 w 1554269"/>
                  <a:gd name="connsiteY15" fmla="*/ 260271 h 1297060"/>
                  <a:gd name="connsiteX16" fmla="*/ 1434371 w 1554269"/>
                  <a:gd name="connsiteY16" fmla="*/ 260382 h 1297060"/>
                  <a:gd name="connsiteX17" fmla="*/ 1435480 w 1554269"/>
                  <a:gd name="connsiteY17" fmla="*/ 263379 h 1297060"/>
                  <a:gd name="connsiteX18" fmla="*/ 852019 w 1554269"/>
                  <a:gd name="connsiteY18" fmla="*/ 773712 h 1297060"/>
                  <a:gd name="connsiteX19" fmla="*/ 639962 w 1554269"/>
                  <a:gd name="connsiteY19" fmla="*/ 563653 h 1297060"/>
                  <a:gd name="connsiteX20" fmla="*/ 1250899 w 1554269"/>
                  <a:gd name="connsiteY20" fmla="*/ 97733 h 1297060"/>
                  <a:gd name="connsiteX21" fmla="*/ 1264742 w 1554269"/>
                  <a:gd name="connsiteY21" fmla="*/ 89978 h 1297060"/>
                  <a:gd name="connsiteX22" fmla="*/ 1264702 w 1554269"/>
                  <a:gd name="connsiteY22" fmla="*/ 89938 h 1297060"/>
                  <a:gd name="connsiteX23" fmla="*/ 1326289 w 1554269"/>
                  <a:gd name="connsiteY23" fmla="*/ 52987 h 1297060"/>
                  <a:gd name="connsiteX24" fmla="*/ 1457674 w 1554269"/>
                  <a:gd name="connsiteY24" fmla="*/ 1498 h 1297060"/>
                  <a:gd name="connsiteX25" fmla="*/ 1545670 w 1554269"/>
                  <a:gd name="connsiteY25" fmla="*/ 109024 h 1297060"/>
                  <a:gd name="connsiteX26" fmla="*/ 1481975 w 1554269"/>
                  <a:gd name="connsiteY26" fmla="*/ 203124 h 1297060"/>
                  <a:gd name="connsiteX27" fmla="*/ 1326290 w 1554269"/>
                  <a:gd name="connsiteY27" fmla="*/ 52987 h 1297060"/>
                  <a:gd name="connsiteX28" fmla="*/ 1457674 w 1554269"/>
                  <a:gd name="connsiteY28" fmla="*/ 1498 h 129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54269" h="1297060">
                    <a:moveTo>
                      <a:pt x="558178" y="635338"/>
                    </a:moveTo>
                    <a:cubicBezTo>
                      <a:pt x="626312" y="704914"/>
                      <a:pt x="694334" y="774601"/>
                      <a:pt x="762468" y="844288"/>
                    </a:cubicBezTo>
                    <a:cubicBezTo>
                      <a:pt x="724740" y="892670"/>
                      <a:pt x="328922" y="1196828"/>
                      <a:pt x="257016" y="1247651"/>
                    </a:cubicBezTo>
                    <a:cubicBezTo>
                      <a:pt x="214848" y="1277390"/>
                      <a:pt x="172237" y="1318114"/>
                      <a:pt x="112538" y="1284270"/>
                    </a:cubicBezTo>
                    <a:cubicBezTo>
                      <a:pt x="77139" y="1248206"/>
                      <a:pt x="41630" y="1211365"/>
                      <a:pt x="11779" y="1183291"/>
                    </a:cubicBezTo>
                    <a:cubicBezTo>
                      <a:pt x="-21511" y="1125810"/>
                      <a:pt x="22988" y="1092520"/>
                      <a:pt x="55832" y="1062781"/>
                    </a:cubicBezTo>
                    <a:cubicBezTo>
                      <a:pt x="156258" y="971899"/>
                      <a:pt x="545528" y="642440"/>
                      <a:pt x="558178" y="635338"/>
                    </a:cubicBezTo>
                    <a:close/>
                    <a:moveTo>
                      <a:pt x="639962" y="563655"/>
                    </a:moveTo>
                    <a:cubicBezTo>
                      <a:pt x="710648" y="633675"/>
                      <a:pt x="781334" y="703694"/>
                      <a:pt x="852019" y="773715"/>
                    </a:cubicBezTo>
                    <a:cubicBezTo>
                      <a:pt x="815179" y="805229"/>
                      <a:pt x="798866" y="819877"/>
                      <a:pt x="762470" y="844289"/>
                    </a:cubicBezTo>
                    <a:cubicBezTo>
                      <a:pt x="694336" y="774602"/>
                      <a:pt x="626314" y="704915"/>
                      <a:pt x="558180" y="635228"/>
                    </a:cubicBezTo>
                    <a:cubicBezTo>
                      <a:pt x="576489" y="615477"/>
                      <a:pt x="600570" y="595947"/>
                      <a:pt x="639962" y="563655"/>
                    </a:cubicBezTo>
                    <a:close/>
                    <a:moveTo>
                      <a:pt x="1326289" y="52987"/>
                    </a:moveTo>
                    <a:cubicBezTo>
                      <a:pt x="1378221" y="103033"/>
                      <a:pt x="1430154" y="153079"/>
                      <a:pt x="1481975" y="203124"/>
                    </a:cubicBezTo>
                    <a:cubicBezTo>
                      <a:pt x="1478535" y="216440"/>
                      <a:pt x="1471711" y="226899"/>
                      <a:pt x="1463194" y="235943"/>
                    </a:cubicBezTo>
                    <a:lnTo>
                      <a:pt x="1434261" y="260271"/>
                    </a:lnTo>
                    <a:lnTo>
                      <a:pt x="1434371" y="260382"/>
                    </a:lnTo>
                    <a:cubicBezTo>
                      <a:pt x="1434371" y="260382"/>
                      <a:pt x="1435480" y="263379"/>
                      <a:pt x="1435480" y="263379"/>
                    </a:cubicBezTo>
                    <a:cubicBezTo>
                      <a:pt x="1428378" y="272144"/>
                      <a:pt x="874434" y="757956"/>
                      <a:pt x="852019" y="773712"/>
                    </a:cubicBezTo>
                    <a:cubicBezTo>
                      <a:pt x="781333" y="703693"/>
                      <a:pt x="710648" y="633673"/>
                      <a:pt x="639962" y="563653"/>
                    </a:cubicBezTo>
                    <a:cubicBezTo>
                      <a:pt x="684904" y="523601"/>
                      <a:pt x="1155169" y="157997"/>
                      <a:pt x="1250899" y="97733"/>
                    </a:cubicBezTo>
                    <a:lnTo>
                      <a:pt x="1264742" y="89978"/>
                    </a:lnTo>
                    <a:lnTo>
                      <a:pt x="1264702" y="89938"/>
                    </a:lnTo>
                    <a:cubicBezTo>
                      <a:pt x="1281015" y="70520"/>
                      <a:pt x="1303097" y="60755"/>
                      <a:pt x="1326289" y="52987"/>
                    </a:cubicBezTo>
                    <a:close/>
                    <a:moveTo>
                      <a:pt x="1457674" y="1498"/>
                    </a:moveTo>
                    <a:cubicBezTo>
                      <a:pt x="1538569" y="-8600"/>
                      <a:pt x="1571415" y="32902"/>
                      <a:pt x="1545670" y="109024"/>
                    </a:cubicBezTo>
                    <a:cubicBezTo>
                      <a:pt x="1542785" y="117680"/>
                      <a:pt x="1509051" y="187478"/>
                      <a:pt x="1481975" y="203124"/>
                    </a:cubicBezTo>
                    <a:cubicBezTo>
                      <a:pt x="1430044" y="153079"/>
                      <a:pt x="1378112" y="103033"/>
                      <a:pt x="1326290" y="52987"/>
                    </a:cubicBezTo>
                    <a:cubicBezTo>
                      <a:pt x="1366570" y="26909"/>
                      <a:pt x="1410181" y="7379"/>
                      <a:pt x="1457674" y="149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20" name="Freeform: Shape 19">
                <a:extLst>
                  <a:ext uri="{FF2B5EF4-FFF2-40B4-BE49-F238E27FC236}">
                    <a16:creationId xmlns:a16="http://schemas.microsoft.com/office/drawing/2014/main" id="{EA3EEDF2-5862-465A-BEE0-1E3A67EB19E2}"/>
                  </a:ext>
                </a:extLst>
              </p:cNvPr>
              <p:cNvSpPr/>
              <p:nvPr/>
            </p:nvSpPr>
            <p:spPr>
              <a:xfrm>
                <a:off x="6840061" y="3638855"/>
                <a:ext cx="923795" cy="791302"/>
              </a:xfrm>
              <a:custGeom>
                <a:avLst/>
                <a:gdLst>
                  <a:gd name="connsiteX0" fmla="*/ 81782 w 923795"/>
                  <a:gd name="connsiteY0" fmla="*/ 510668 h 791302"/>
                  <a:gd name="connsiteX1" fmla="*/ 293839 w 923795"/>
                  <a:gd name="connsiteY1" fmla="*/ 720728 h 791302"/>
                  <a:gd name="connsiteX2" fmla="*/ 204290 w 923795"/>
                  <a:gd name="connsiteY2" fmla="*/ 791302 h 791302"/>
                  <a:gd name="connsiteX3" fmla="*/ 0 w 923795"/>
                  <a:gd name="connsiteY3" fmla="*/ 582241 h 791302"/>
                  <a:gd name="connsiteX4" fmla="*/ 81782 w 923795"/>
                  <a:gd name="connsiteY4" fmla="*/ 510668 h 791302"/>
                  <a:gd name="connsiteX5" fmla="*/ 768109 w 923795"/>
                  <a:gd name="connsiteY5" fmla="*/ 0 h 791302"/>
                  <a:gd name="connsiteX6" fmla="*/ 923795 w 923795"/>
                  <a:gd name="connsiteY6" fmla="*/ 150137 h 791302"/>
                  <a:gd name="connsiteX7" fmla="*/ 876079 w 923795"/>
                  <a:gd name="connsiteY7" fmla="*/ 207285 h 791302"/>
                  <a:gd name="connsiteX8" fmla="*/ 706522 w 923795"/>
                  <a:gd name="connsiteY8" fmla="*/ 36952 h 791302"/>
                  <a:gd name="connsiteX9" fmla="*/ 768109 w 923795"/>
                  <a:gd name="connsiteY9" fmla="*/ 0 h 791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23795" h="791302">
                    <a:moveTo>
                      <a:pt x="81782" y="510668"/>
                    </a:moveTo>
                    <a:cubicBezTo>
                      <a:pt x="152467" y="580688"/>
                      <a:pt x="223154" y="650707"/>
                      <a:pt x="293839" y="720728"/>
                    </a:cubicBezTo>
                    <a:cubicBezTo>
                      <a:pt x="256998" y="752242"/>
                      <a:pt x="240686" y="766890"/>
                      <a:pt x="204290" y="791302"/>
                    </a:cubicBezTo>
                    <a:cubicBezTo>
                      <a:pt x="136156" y="721615"/>
                      <a:pt x="68134" y="651928"/>
                      <a:pt x="0" y="582241"/>
                    </a:cubicBezTo>
                    <a:cubicBezTo>
                      <a:pt x="18309" y="562490"/>
                      <a:pt x="42390" y="542960"/>
                      <a:pt x="81782" y="510668"/>
                    </a:cubicBezTo>
                    <a:close/>
                    <a:moveTo>
                      <a:pt x="768109" y="0"/>
                    </a:moveTo>
                    <a:cubicBezTo>
                      <a:pt x="820041" y="50046"/>
                      <a:pt x="871974" y="100092"/>
                      <a:pt x="923795" y="150137"/>
                    </a:cubicBezTo>
                    <a:cubicBezTo>
                      <a:pt x="916915" y="176769"/>
                      <a:pt x="896497" y="191972"/>
                      <a:pt x="876079" y="207285"/>
                    </a:cubicBezTo>
                    <a:cubicBezTo>
                      <a:pt x="819597" y="150470"/>
                      <a:pt x="763116" y="93656"/>
                      <a:pt x="706522" y="36952"/>
                    </a:cubicBezTo>
                    <a:cubicBezTo>
                      <a:pt x="722835" y="17533"/>
                      <a:pt x="744917" y="7768"/>
                      <a:pt x="768109" y="0"/>
                    </a:cubicBezTo>
                    <a:close/>
                  </a:path>
                </a:pathLst>
              </a:custGeom>
              <a:solidFill>
                <a:schemeClr val="accent2">
                  <a:lumMod val="50000"/>
                </a:schemeClr>
              </a:solidFill>
              <a:ln w="9525" cap="flat">
                <a:noFill/>
                <a:prstDash val="solid"/>
                <a:miter/>
              </a:ln>
            </p:spPr>
            <p:txBody>
              <a:bodyPr wrap="square" rtlCol="0" anchor="ctr">
                <a:noAutofit/>
              </a:bodyPr>
              <a:lstStyle/>
              <a:p>
                <a:endParaRPr lang="en-US"/>
              </a:p>
            </p:txBody>
          </p:sp>
        </p:grpSp>
      </p:grpSp>
      <p:grpSp>
        <p:nvGrpSpPr>
          <p:cNvPr id="74" name="Group 73">
            <a:extLst>
              <a:ext uri="{FF2B5EF4-FFF2-40B4-BE49-F238E27FC236}">
                <a16:creationId xmlns:a16="http://schemas.microsoft.com/office/drawing/2014/main" id="{0F5C6BEE-D978-456C-9C40-FF8336B130E5}"/>
              </a:ext>
            </a:extLst>
          </p:cNvPr>
          <p:cNvGrpSpPr/>
          <p:nvPr/>
        </p:nvGrpSpPr>
        <p:grpSpPr>
          <a:xfrm>
            <a:off x="1132770" y="882090"/>
            <a:ext cx="2398875" cy="2052489"/>
            <a:chOff x="5521234" y="1225533"/>
            <a:chExt cx="6940732" cy="5754978"/>
          </a:xfrm>
        </p:grpSpPr>
        <p:sp>
          <p:nvSpPr>
            <p:cNvPr id="73" name="Freeform: Shape 72">
              <a:extLst>
                <a:ext uri="{FF2B5EF4-FFF2-40B4-BE49-F238E27FC236}">
                  <a16:creationId xmlns:a16="http://schemas.microsoft.com/office/drawing/2014/main" id="{0CF33D86-B01A-4899-B5F1-AF4ED3ED2A91}"/>
                </a:ext>
              </a:extLst>
            </p:cNvPr>
            <p:cNvSpPr/>
            <p:nvPr/>
          </p:nvSpPr>
          <p:spPr>
            <a:xfrm>
              <a:off x="7509573" y="1294209"/>
              <a:ext cx="4865720" cy="5100519"/>
            </a:xfrm>
            <a:custGeom>
              <a:avLst/>
              <a:gdLst>
                <a:gd name="connsiteX0" fmla="*/ 952142 w 4865720"/>
                <a:gd name="connsiteY0" fmla="*/ 561077 h 5100519"/>
                <a:gd name="connsiteX1" fmla="*/ 820254 w 4865720"/>
                <a:gd name="connsiteY1" fmla="*/ 692965 h 5100519"/>
                <a:gd name="connsiteX2" fmla="*/ 952142 w 4865720"/>
                <a:gd name="connsiteY2" fmla="*/ 824849 h 5100519"/>
                <a:gd name="connsiteX3" fmla="*/ 1084029 w 4865720"/>
                <a:gd name="connsiteY3" fmla="*/ 692965 h 5100519"/>
                <a:gd name="connsiteX4" fmla="*/ 952142 w 4865720"/>
                <a:gd name="connsiteY4" fmla="*/ 561077 h 5100519"/>
                <a:gd name="connsiteX5" fmla="*/ 1430630 w 4865720"/>
                <a:gd name="connsiteY5" fmla="*/ 437 h 5100519"/>
                <a:gd name="connsiteX6" fmla="*/ 2339697 w 4865720"/>
                <a:gd name="connsiteY6" fmla="*/ 398449 h 5100519"/>
                <a:gd name="connsiteX7" fmla="*/ 4802459 w 4865720"/>
                <a:gd name="connsiteY7" fmla="*/ 3221531 h 5100519"/>
                <a:gd name="connsiteX8" fmla="*/ 4778036 w 4865720"/>
                <a:gd name="connsiteY8" fmla="*/ 3582999 h 5100519"/>
                <a:gd name="connsiteX9" fmla="*/ 3110619 w 4865720"/>
                <a:gd name="connsiteY9" fmla="*/ 5037499 h 5100519"/>
                <a:gd name="connsiteX10" fmla="*/ 2749438 w 4865720"/>
                <a:gd name="connsiteY10" fmla="*/ 5012787 h 5100519"/>
                <a:gd name="connsiteX11" fmla="*/ 286673 w 4865720"/>
                <a:gd name="connsiteY11" fmla="*/ 2189705 h 5100519"/>
                <a:gd name="connsiteX12" fmla="*/ 398447 w 4865720"/>
                <a:gd name="connsiteY12" fmla="*/ 548438 h 5100519"/>
                <a:gd name="connsiteX13" fmla="*/ 698429 w 4865720"/>
                <a:gd name="connsiteY13" fmla="*/ 286673 h 5100519"/>
                <a:gd name="connsiteX14" fmla="*/ 1430630 w 48657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720" h="5100519">
                  <a:moveTo>
                    <a:pt x="952142" y="561077"/>
                  </a:moveTo>
                  <a:cubicBezTo>
                    <a:pt x="879302" y="561077"/>
                    <a:pt x="820254" y="620125"/>
                    <a:pt x="820254" y="692965"/>
                  </a:cubicBezTo>
                  <a:cubicBezTo>
                    <a:pt x="820254" y="765801"/>
                    <a:pt x="879302" y="824849"/>
                    <a:pt x="952142" y="824849"/>
                  </a:cubicBezTo>
                  <a:cubicBezTo>
                    <a:pt x="1024978" y="824849"/>
                    <a:pt x="1084029" y="765804"/>
                    <a:pt x="1084029" y="692965"/>
                  </a:cubicBezTo>
                  <a:cubicBezTo>
                    <a:pt x="1084029" y="620125"/>
                    <a:pt x="1024981" y="561077"/>
                    <a:pt x="952142" y="561077"/>
                  </a:cubicBezTo>
                  <a:close/>
                  <a:moveTo>
                    <a:pt x="1430630" y="437"/>
                  </a:moveTo>
                  <a:cubicBezTo>
                    <a:pt x="1765688" y="-8719"/>
                    <a:pt x="2102104" y="126270"/>
                    <a:pt x="2339697" y="398449"/>
                  </a:cubicBezTo>
                  <a:lnTo>
                    <a:pt x="4802459" y="3221531"/>
                  </a:lnTo>
                  <a:cubicBezTo>
                    <a:pt x="4895556" y="3328421"/>
                    <a:pt x="4884639" y="3490192"/>
                    <a:pt x="4778036" y="3582999"/>
                  </a:cubicBezTo>
                  <a:lnTo>
                    <a:pt x="3110619" y="5037499"/>
                  </a:lnTo>
                  <a:cubicBezTo>
                    <a:pt x="3004020" y="5130310"/>
                    <a:pt x="2842248" y="5119389"/>
                    <a:pt x="2749438" y="5012787"/>
                  </a:cubicBezTo>
                  <a:lnTo>
                    <a:pt x="286673" y="2189705"/>
                  </a:lnTo>
                  <a:cubicBezTo>
                    <a:pt x="-135711" y="1705543"/>
                    <a:pt x="-85426" y="970824"/>
                    <a:pt x="398447" y="548438"/>
                  </a:cubicBezTo>
                  <a:lnTo>
                    <a:pt x="698429" y="286673"/>
                  </a:lnTo>
                  <a:cubicBezTo>
                    <a:pt x="910250" y="101880"/>
                    <a:pt x="1170029" y="7559"/>
                    <a:pt x="1430630" y="437"/>
                  </a:cubicBezTo>
                  <a:close/>
                </a:path>
              </a:pathLst>
            </a:custGeom>
            <a:solidFill>
              <a:srgbClr val="CCCCCC"/>
            </a:solidFill>
            <a:ln w="9525" cap="flat">
              <a:noFill/>
              <a:prstDash val="solid"/>
              <a:miter/>
            </a:ln>
          </p:spPr>
          <p:txBody>
            <a:bodyPr wrap="square" rtlCol="0" anchor="ctr">
              <a:noAutofit/>
            </a:bodyPr>
            <a:lstStyle/>
            <a:p>
              <a:endParaRPr lang="en-US"/>
            </a:p>
          </p:txBody>
        </p:sp>
        <p:sp>
          <p:nvSpPr>
            <p:cNvPr id="72" name="Freeform: Shape 71">
              <a:extLst>
                <a:ext uri="{FF2B5EF4-FFF2-40B4-BE49-F238E27FC236}">
                  <a16:creationId xmlns:a16="http://schemas.microsoft.com/office/drawing/2014/main" id="{538F2964-2622-4E70-BCEC-DE3805D40944}"/>
                </a:ext>
              </a:extLst>
            </p:cNvPr>
            <p:cNvSpPr/>
            <p:nvPr/>
          </p:nvSpPr>
          <p:spPr>
            <a:xfrm>
              <a:off x="7596346" y="1225533"/>
              <a:ext cx="4865620" cy="5100519"/>
            </a:xfrm>
            <a:custGeom>
              <a:avLst/>
              <a:gdLst>
                <a:gd name="connsiteX0" fmla="*/ 865368 w 4865620"/>
                <a:gd name="connsiteY0" fmla="*/ 629753 h 5100519"/>
                <a:gd name="connsiteX1" fmla="*/ 733480 w 4865620"/>
                <a:gd name="connsiteY1" fmla="*/ 761641 h 5100519"/>
                <a:gd name="connsiteX2" fmla="*/ 865368 w 4865620"/>
                <a:gd name="connsiteY2" fmla="*/ 893525 h 5100519"/>
                <a:gd name="connsiteX3" fmla="*/ 997255 w 4865620"/>
                <a:gd name="connsiteY3" fmla="*/ 761641 h 5100519"/>
                <a:gd name="connsiteX4" fmla="*/ 865368 w 4865620"/>
                <a:gd name="connsiteY4" fmla="*/ 629753 h 5100519"/>
                <a:gd name="connsiteX5" fmla="*/ 1430629 w 4865620"/>
                <a:gd name="connsiteY5" fmla="*/ 437 h 5100519"/>
                <a:gd name="connsiteX6" fmla="*/ 2339693 w 4865620"/>
                <a:gd name="connsiteY6" fmla="*/ 398449 h 5100519"/>
                <a:gd name="connsiteX7" fmla="*/ 4802456 w 4865620"/>
                <a:gd name="connsiteY7" fmla="*/ 3221531 h 5100519"/>
                <a:gd name="connsiteX8" fmla="*/ 4778033 w 4865620"/>
                <a:gd name="connsiteY8" fmla="*/ 3582999 h 5100519"/>
                <a:gd name="connsiteX9" fmla="*/ 3110618 w 4865620"/>
                <a:gd name="connsiteY9" fmla="*/ 5037499 h 5100519"/>
                <a:gd name="connsiteX10" fmla="*/ 2749437 w 4865620"/>
                <a:gd name="connsiteY10" fmla="*/ 5012787 h 5100519"/>
                <a:gd name="connsiteX11" fmla="*/ 286673 w 4865620"/>
                <a:gd name="connsiteY11" fmla="*/ 2189705 h 5100519"/>
                <a:gd name="connsiteX12" fmla="*/ 398446 w 4865620"/>
                <a:gd name="connsiteY12" fmla="*/ 548438 h 5100519"/>
                <a:gd name="connsiteX13" fmla="*/ 698429 w 4865620"/>
                <a:gd name="connsiteY13" fmla="*/ 286673 h 5100519"/>
                <a:gd name="connsiteX14" fmla="*/ 1430629 w 4865620"/>
                <a:gd name="connsiteY14" fmla="*/ 437 h 5100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65620" h="5100519">
                  <a:moveTo>
                    <a:pt x="865368" y="629753"/>
                  </a:moveTo>
                  <a:cubicBezTo>
                    <a:pt x="792528" y="629753"/>
                    <a:pt x="733480" y="688801"/>
                    <a:pt x="733480" y="761641"/>
                  </a:cubicBezTo>
                  <a:cubicBezTo>
                    <a:pt x="733480" y="834477"/>
                    <a:pt x="792528" y="893525"/>
                    <a:pt x="865368" y="893525"/>
                  </a:cubicBezTo>
                  <a:cubicBezTo>
                    <a:pt x="938204" y="893525"/>
                    <a:pt x="997255" y="834480"/>
                    <a:pt x="997255" y="761641"/>
                  </a:cubicBezTo>
                  <a:cubicBezTo>
                    <a:pt x="997255" y="688801"/>
                    <a:pt x="938207" y="629753"/>
                    <a:pt x="865368" y="629753"/>
                  </a:cubicBezTo>
                  <a:close/>
                  <a:moveTo>
                    <a:pt x="1430629" y="437"/>
                  </a:moveTo>
                  <a:cubicBezTo>
                    <a:pt x="1765686" y="-8719"/>
                    <a:pt x="2102102" y="126270"/>
                    <a:pt x="2339693" y="398449"/>
                  </a:cubicBezTo>
                  <a:lnTo>
                    <a:pt x="4802456" y="3221531"/>
                  </a:lnTo>
                  <a:cubicBezTo>
                    <a:pt x="4895553" y="3328421"/>
                    <a:pt x="4884349" y="3489902"/>
                    <a:pt x="4778033" y="3582999"/>
                  </a:cubicBezTo>
                  <a:lnTo>
                    <a:pt x="3110618" y="5037499"/>
                  </a:lnTo>
                  <a:cubicBezTo>
                    <a:pt x="3004018" y="5130310"/>
                    <a:pt x="2842247" y="5119389"/>
                    <a:pt x="2749437" y="5012787"/>
                  </a:cubicBezTo>
                  <a:lnTo>
                    <a:pt x="286673" y="2189705"/>
                  </a:lnTo>
                  <a:cubicBezTo>
                    <a:pt x="-135711" y="1705543"/>
                    <a:pt x="-85426" y="970824"/>
                    <a:pt x="398446" y="548438"/>
                  </a:cubicBezTo>
                  <a:lnTo>
                    <a:pt x="698429" y="286673"/>
                  </a:lnTo>
                  <a:cubicBezTo>
                    <a:pt x="910250" y="101880"/>
                    <a:pt x="1170028" y="7559"/>
                    <a:pt x="1430629" y="437"/>
                  </a:cubicBezTo>
                  <a:close/>
                </a:path>
              </a:pathLst>
            </a:custGeom>
            <a:solidFill>
              <a:srgbClr val="F2F2F2"/>
            </a:solidFill>
            <a:ln w="9525" cap="flat">
              <a:noFill/>
              <a:prstDash val="solid"/>
              <a:miter/>
            </a:ln>
          </p:spPr>
          <p:txBody>
            <a:bodyPr wrap="square" rtlCol="0" anchor="ctr">
              <a:noAutofit/>
            </a:bodyPr>
            <a:lstStyle/>
            <a:p>
              <a:endParaRPr lang="en-US"/>
            </a:p>
          </p:txBody>
        </p:sp>
        <p:sp>
          <p:nvSpPr>
            <p:cNvPr id="68" name="Freeform: Shape 67">
              <a:extLst>
                <a:ext uri="{FF2B5EF4-FFF2-40B4-BE49-F238E27FC236}">
                  <a16:creationId xmlns:a16="http://schemas.microsoft.com/office/drawing/2014/main" id="{35BAEB6A-47E2-4B30-9423-DE00691849FA}"/>
                </a:ext>
              </a:extLst>
            </p:cNvPr>
            <p:cNvSpPr/>
            <p:nvPr/>
          </p:nvSpPr>
          <p:spPr>
            <a:xfrm>
              <a:off x="5646546" y="2422202"/>
              <a:ext cx="2326122" cy="4558309"/>
            </a:xfrm>
            <a:custGeom>
              <a:avLst/>
              <a:gdLst>
                <a:gd name="connsiteX0" fmla="*/ 1404923 w 2326122"/>
                <a:gd name="connsiteY0" fmla="*/ 267226 h 4558309"/>
                <a:gd name="connsiteX1" fmla="*/ 1163273 w 2326122"/>
                <a:gd name="connsiteY1" fmla="*/ 508876 h 4558309"/>
                <a:gd name="connsiteX2" fmla="*/ 1404923 w 2326122"/>
                <a:gd name="connsiteY2" fmla="*/ 750528 h 4558309"/>
                <a:gd name="connsiteX3" fmla="*/ 1646572 w 2326122"/>
                <a:gd name="connsiteY3" fmla="*/ 508876 h 4558309"/>
                <a:gd name="connsiteX4" fmla="*/ 1404923 w 2326122"/>
                <a:gd name="connsiteY4" fmla="*/ 267226 h 4558309"/>
                <a:gd name="connsiteX5" fmla="*/ 1381069 w 2326122"/>
                <a:gd name="connsiteY5" fmla="*/ 0 h 4558309"/>
                <a:gd name="connsiteX6" fmla="*/ 1901150 w 2326122"/>
                <a:gd name="connsiteY6" fmla="*/ 156025 h 4558309"/>
                <a:gd name="connsiteX7" fmla="*/ 1916378 w 2326122"/>
                <a:gd name="connsiteY7" fmla="*/ 166369 h 4558309"/>
                <a:gd name="connsiteX8" fmla="*/ 2326122 w 2326122"/>
                <a:gd name="connsiteY8" fmla="*/ 945050 h 4558309"/>
                <a:gd name="connsiteX9" fmla="*/ 1464685 w 2326122"/>
                <a:gd name="connsiteY9" fmla="*/ 1886941 h 4558309"/>
                <a:gd name="connsiteX10" fmla="*/ 1306365 w 2326122"/>
                <a:gd name="connsiteY10" fmla="*/ 2217376 h 4558309"/>
                <a:gd name="connsiteX11" fmla="*/ 788006 w 2326122"/>
                <a:gd name="connsiteY11" fmla="*/ 3914675 h 4558309"/>
                <a:gd name="connsiteX12" fmla="*/ 180291 w 2326122"/>
                <a:gd name="connsiteY12" fmla="*/ 4558309 h 4558309"/>
                <a:gd name="connsiteX13" fmla="*/ 111617 w 2326122"/>
                <a:gd name="connsiteY13" fmla="*/ 4490211 h 4558309"/>
                <a:gd name="connsiteX14" fmla="*/ 6739 w 2326122"/>
                <a:gd name="connsiteY14" fmla="*/ 4060929 h 4558309"/>
                <a:gd name="connsiteX15" fmla="*/ 86044 w 2326122"/>
                <a:gd name="connsiteY15" fmla="*/ 3712390 h 4558309"/>
                <a:gd name="connsiteX16" fmla="*/ 764446 w 2326122"/>
                <a:gd name="connsiteY16" fmla="*/ 1758501 h 4558309"/>
                <a:gd name="connsiteX17" fmla="*/ 731401 w 2326122"/>
                <a:gd name="connsiteY17" fmla="*/ 1631496 h 4558309"/>
                <a:gd name="connsiteX18" fmla="*/ 435733 w 2326122"/>
                <a:gd name="connsiteY18" fmla="*/ 945339 h 4558309"/>
                <a:gd name="connsiteX19" fmla="*/ 1381069 w 2326122"/>
                <a:gd name="connsiteY19" fmla="*/ 0 h 455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26122" h="4558309">
                  <a:moveTo>
                    <a:pt x="1404923" y="267226"/>
                  </a:moveTo>
                  <a:cubicBezTo>
                    <a:pt x="1271463" y="267226"/>
                    <a:pt x="1163273" y="375416"/>
                    <a:pt x="1163273" y="508876"/>
                  </a:cubicBezTo>
                  <a:cubicBezTo>
                    <a:pt x="1163273" y="642336"/>
                    <a:pt x="1271463" y="750528"/>
                    <a:pt x="1404923" y="750528"/>
                  </a:cubicBezTo>
                  <a:cubicBezTo>
                    <a:pt x="1538383" y="750528"/>
                    <a:pt x="1646572" y="642336"/>
                    <a:pt x="1646572" y="508876"/>
                  </a:cubicBezTo>
                  <a:cubicBezTo>
                    <a:pt x="1646572" y="375416"/>
                    <a:pt x="1538383" y="267226"/>
                    <a:pt x="1404923" y="267226"/>
                  </a:cubicBezTo>
                  <a:close/>
                  <a:moveTo>
                    <a:pt x="1381069" y="0"/>
                  </a:moveTo>
                  <a:cubicBezTo>
                    <a:pt x="1573300" y="0"/>
                    <a:pt x="1752022" y="57467"/>
                    <a:pt x="1901150" y="156025"/>
                  </a:cubicBezTo>
                  <a:cubicBezTo>
                    <a:pt x="1916378" y="166369"/>
                    <a:pt x="1916378" y="166369"/>
                    <a:pt x="1916378" y="166369"/>
                  </a:cubicBezTo>
                  <a:cubicBezTo>
                    <a:pt x="2163775" y="336759"/>
                    <a:pt x="2326122" y="621797"/>
                    <a:pt x="2326122" y="945050"/>
                  </a:cubicBezTo>
                  <a:cubicBezTo>
                    <a:pt x="2326122" y="1438982"/>
                    <a:pt x="1947411" y="1843839"/>
                    <a:pt x="1464685" y="1886941"/>
                  </a:cubicBezTo>
                  <a:cubicBezTo>
                    <a:pt x="1408080" y="1913086"/>
                    <a:pt x="1384231" y="1977739"/>
                    <a:pt x="1306365" y="2217376"/>
                  </a:cubicBezTo>
                  <a:cubicBezTo>
                    <a:pt x="1135398" y="2783718"/>
                    <a:pt x="967304" y="3350922"/>
                    <a:pt x="788006" y="3914675"/>
                  </a:cubicBezTo>
                  <a:cubicBezTo>
                    <a:pt x="690311" y="4221837"/>
                    <a:pt x="473374" y="4429006"/>
                    <a:pt x="180291" y="4558309"/>
                  </a:cubicBezTo>
                  <a:cubicBezTo>
                    <a:pt x="139488" y="4558309"/>
                    <a:pt x="125122" y="4558309"/>
                    <a:pt x="111617" y="4490211"/>
                  </a:cubicBezTo>
                  <a:cubicBezTo>
                    <a:pt x="83170" y="4345680"/>
                    <a:pt x="29150" y="4206036"/>
                    <a:pt x="6739" y="4060929"/>
                  </a:cubicBezTo>
                  <a:cubicBezTo>
                    <a:pt x="-17111" y="3936799"/>
                    <a:pt x="25416" y="3855772"/>
                    <a:pt x="86044" y="3712390"/>
                  </a:cubicBezTo>
                  <a:cubicBezTo>
                    <a:pt x="318786" y="3095477"/>
                    <a:pt x="547792" y="2381160"/>
                    <a:pt x="764446" y="1758501"/>
                  </a:cubicBezTo>
                  <a:cubicBezTo>
                    <a:pt x="779674" y="1715112"/>
                    <a:pt x="766745" y="1677473"/>
                    <a:pt x="731401" y="1631496"/>
                  </a:cubicBezTo>
                  <a:cubicBezTo>
                    <a:pt x="549518" y="1459384"/>
                    <a:pt x="435733" y="1215722"/>
                    <a:pt x="435733" y="945339"/>
                  </a:cubicBezTo>
                  <a:cubicBezTo>
                    <a:pt x="435733" y="423246"/>
                    <a:pt x="858979" y="0"/>
                    <a:pt x="1381069" y="0"/>
                  </a:cubicBezTo>
                  <a:close/>
                </a:path>
              </a:pathLst>
            </a:custGeom>
            <a:solidFill>
              <a:srgbClr val="D18C2A"/>
            </a:solidFill>
            <a:ln w="9525" cap="flat">
              <a:noFill/>
              <a:prstDash val="solid"/>
              <a:miter/>
            </a:ln>
          </p:spPr>
          <p:txBody>
            <a:bodyPr wrap="square" rtlCol="0" anchor="ctr">
              <a:noAutofit/>
            </a:bodyPr>
            <a:lstStyle/>
            <a:p>
              <a:endParaRPr lang="en-US"/>
            </a:p>
          </p:txBody>
        </p:sp>
        <p:sp>
          <p:nvSpPr>
            <p:cNvPr id="67" name="Freeform: Shape 66">
              <a:extLst>
                <a:ext uri="{FF2B5EF4-FFF2-40B4-BE49-F238E27FC236}">
                  <a16:creationId xmlns:a16="http://schemas.microsoft.com/office/drawing/2014/main" id="{C770B9ED-8258-416E-90FD-8747E825E785}"/>
                </a:ext>
              </a:extLst>
            </p:cNvPr>
            <p:cNvSpPr/>
            <p:nvPr/>
          </p:nvSpPr>
          <p:spPr>
            <a:xfrm>
              <a:off x="5521234" y="2412720"/>
              <a:ext cx="2288516" cy="4483886"/>
            </a:xfrm>
            <a:custGeom>
              <a:avLst/>
              <a:gdLst>
                <a:gd name="connsiteX0" fmla="*/ 1530236 w 2288516"/>
                <a:gd name="connsiteY0" fmla="*/ 276708 h 4483886"/>
                <a:gd name="connsiteX1" fmla="*/ 1288586 w 2288516"/>
                <a:gd name="connsiteY1" fmla="*/ 518358 h 4483886"/>
                <a:gd name="connsiteX2" fmla="*/ 1530236 w 2288516"/>
                <a:gd name="connsiteY2" fmla="*/ 760010 h 4483886"/>
                <a:gd name="connsiteX3" fmla="*/ 1771885 w 2288516"/>
                <a:gd name="connsiteY3" fmla="*/ 518358 h 4483886"/>
                <a:gd name="connsiteX4" fmla="*/ 1530236 w 2288516"/>
                <a:gd name="connsiteY4" fmla="*/ 276708 h 4483886"/>
                <a:gd name="connsiteX5" fmla="*/ 1358694 w 2288516"/>
                <a:gd name="connsiteY5" fmla="*/ 0 h 4483886"/>
                <a:gd name="connsiteX6" fmla="*/ 1870440 w 2288516"/>
                <a:gd name="connsiteY6" fmla="*/ 153726 h 4483886"/>
                <a:gd name="connsiteX7" fmla="*/ 1885382 w 2288516"/>
                <a:gd name="connsiteY7" fmla="*/ 163780 h 4483886"/>
                <a:gd name="connsiteX8" fmla="*/ 2288516 w 2288516"/>
                <a:gd name="connsiteY8" fmla="*/ 930108 h 4483886"/>
                <a:gd name="connsiteX9" fmla="*/ 1441161 w 2288516"/>
                <a:gd name="connsiteY9" fmla="*/ 1855618 h 4483886"/>
                <a:gd name="connsiteX10" fmla="*/ 1285423 w 2288516"/>
                <a:gd name="connsiteY10" fmla="*/ 2180596 h 4483886"/>
                <a:gd name="connsiteX11" fmla="*/ 775402 w 2288516"/>
                <a:gd name="connsiteY11" fmla="*/ 3850596 h 4483886"/>
                <a:gd name="connsiteX12" fmla="*/ 177452 w 2288516"/>
                <a:gd name="connsiteY12" fmla="*/ 4483886 h 4483886"/>
                <a:gd name="connsiteX13" fmla="*/ 109930 w 2288516"/>
                <a:gd name="connsiteY13" fmla="*/ 4416938 h 4483886"/>
                <a:gd name="connsiteX14" fmla="*/ 6776 w 2288516"/>
                <a:gd name="connsiteY14" fmla="*/ 3994841 h 4483886"/>
                <a:gd name="connsiteX15" fmla="*/ 84645 w 2288516"/>
                <a:gd name="connsiteY15" fmla="*/ 3652049 h 4483886"/>
                <a:gd name="connsiteX16" fmla="*/ 752126 w 2288516"/>
                <a:gd name="connsiteY16" fmla="*/ 1729766 h 4483886"/>
                <a:gd name="connsiteX17" fmla="*/ 719657 w 2288516"/>
                <a:gd name="connsiteY17" fmla="*/ 1604774 h 4483886"/>
                <a:gd name="connsiteX18" fmla="*/ 428873 w 2288516"/>
                <a:gd name="connsiteY18" fmla="*/ 929821 h 4483886"/>
                <a:gd name="connsiteX19" fmla="*/ 1358694 w 2288516"/>
                <a:gd name="connsiteY19" fmla="*/ 0 h 44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288516" h="4483886">
                  <a:moveTo>
                    <a:pt x="1530236" y="276708"/>
                  </a:moveTo>
                  <a:cubicBezTo>
                    <a:pt x="1396776" y="276708"/>
                    <a:pt x="1288586" y="384898"/>
                    <a:pt x="1288586" y="518358"/>
                  </a:cubicBezTo>
                  <a:cubicBezTo>
                    <a:pt x="1288586" y="651818"/>
                    <a:pt x="1396776" y="760010"/>
                    <a:pt x="1530236" y="760010"/>
                  </a:cubicBezTo>
                  <a:cubicBezTo>
                    <a:pt x="1663696" y="760010"/>
                    <a:pt x="1771885" y="651818"/>
                    <a:pt x="1771885" y="518358"/>
                  </a:cubicBezTo>
                  <a:cubicBezTo>
                    <a:pt x="1771885" y="384898"/>
                    <a:pt x="1663696" y="276708"/>
                    <a:pt x="1530236" y="276708"/>
                  </a:cubicBezTo>
                  <a:close/>
                  <a:moveTo>
                    <a:pt x="1358694" y="0"/>
                  </a:moveTo>
                  <a:cubicBezTo>
                    <a:pt x="1547763" y="0"/>
                    <a:pt x="1723614" y="56605"/>
                    <a:pt x="1870440" y="153726"/>
                  </a:cubicBezTo>
                  <a:lnTo>
                    <a:pt x="1885382" y="163780"/>
                  </a:lnTo>
                  <a:cubicBezTo>
                    <a:pt x="2128757" y="331588"/>
                    <a:pt x="2288516" y="612029"/>
                    <a:pt x="2288516" y="930108"/>
                  </a:cubicBezTo>
                  <a:cubicBezTo>
                    <a:pt x="2288516" y="1415995"/>
                    <a:pt x="1915841" y="1814531"/>
                    <a:pt x="1441161" y="1855618"/>
                  </a:cubicBezTo>
                  <a:cubicBezTo>
                    <a:pt x="1385706" y="1881193"/>
                    <a:pt x="1362142" y="1944694"/>
                    <a:pt x="1285423" y="2180596"/>
                  </a:cubicBezTo>
                  <a:cubicBezTo>
                    <a:pt x="1117331" y="2738029"/>
                    <a:pt x="951826" y="3296038"/>
                    <a:pt x="775402" y="3850596"/>
                  </a:cubicBezTo>
                  <a:cubicBezTo>
                    <a:pt x="679144" y="4152874"/>
                    <a:pt x="465652" y="4356598"/>
                    <a:pt x="177452" y="4483886"/>
                  </a:cubicBezTo>
                  <a:cubicBezTo>
                    <a:pt x="137515" y="4483886"/>
                    <a:pt x="123146" y="4483886"/>
                    <a:pt x="109930" y="4416938"/>
                  </a:cubicBezTo>
                  <a:cubicBezTo>
                    <a:pt x="82056" y="4274995"/>
                    <a:pt x="28613" y="4137646"/>
                    <a:pt x="6776" y="3994841"/>
                  </a:cubicBezTo>
                  <a:cubicBezTo>
                    <a:pt x="-17075" y="3872724"/>
                    <a:pt x="25165" y="3793129"/>
                    <a:pt x="84645" y="3652049"/>
                  </a:cubicBezTo>
                  <a:cubicBezTo>
                    <a:pt x="313651" y="3044905"/>
                    <a:pt x="538923" y="2342368"/>
                    <a:pt x="752126" y="1729766"/>
                  </a:cubicBezTo>
                  <a:cubicBezTo>
                    <a:pt x="767067" y="1687240"/>
                    <a:pt x="720234" y="1615981"/>
                    <a:pt x="719657" y="1604774"/>
                  </a:cubicBezTo>
                  <a:cubicBezTo>
                    <a:pt x="540646" y="1435534"/>
                    <a:pt x="428873" y="1195896"/>
                    <a:pt x="428873" y="929821"/>
                  </a:cubicBezTo>
                  <a:cubicBezTo>
                    <a:pt x="428873" y="416350"/>
                    <a:pt x="845223" y="0"/>
                    <a:pt x="1358694" y="0"/>
                  </a:cubicBezTo>
                  <a:close/>
                </a:path>
              </a:pathLst>
            </a:custGeom>
            <a:solidFill>
              <a:srgbClr val="F5C715"/>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745EB558-D58C-4207-B41B-3CA00FB1D964}"/>
                </a:ext>
              </a:extLst>
            </p:cNvPr>
            <p:cNvSpPr/>
            <p:nvPr/>
          </p:nvSpPr>
          <p:spPr>
            <a:xfrm>
              <a:off x="8875195" y="2200378"/>
              <a:ext cx="2500402" cy="2660735"/>
            </a:xfrm>
            <a:custGeom>
              <a:avLst/>
              <a:gdLst>
                <a:gd name="connsiteX0" fmla="*/ 219551 w 828865"/>
                <a:gd name="connsiteY0" fmla="*/ 284417 h 882014"/>
                <a:gd name="connsiteX1" fmla="*/ 255461 w 828865"/>
                <a:gd name="connsiteY1" fmla="*/ 314992 h 882014"/>
                <a:gd name="connsiteX2" fmla="*/ 230124 w 828865"/>
                <a:gd name="connsiteY2" fmla="*/ 276701 h 882014"/>
                <a:gd name="connsiteX3" fmla="*/ 276511 w 828865"/>
                <a:gd name="connsiteY3" fmla="*/ 246602 h 882014"/>
                <a:gd name="connsiteX4" fmla="*/ 298228 w 828865"/>
                <a:gd name="connsiteY4" fmla="*/ 260033 h 882014"/>
                <a:gd name="connsiteX5" fmla="*/ 286798 w 828865"/>
                <a:gd name="connsiteY5" fmla="*/ 238792 h 882014"/>
                <a:gd name="connsiteX6" fmla="*/ 289369 w 828865"/>
                <a:gd name="connsiteY6" fmla="*/ 202978 h 882014"/>
                <a:gd name="connsiteX7" fmla="*/ 353854 w 828865"/>
                <a:gd name="connsiteY7" fmla="*/ 222218 h 882014"/>
                <a:gd name="connsiteX8" fmla="*/ 260318 w 828865"/>
                <a:gd name="connsiteY8" fmla="*/ 203930 h 882014"/>
                <a:gd name="connsiteX9" fmla="*/ 216979 w 828865"/>
                <a:gd name="connsiteY9" fmla="*/ 240887 h 882014"/>
                <a:gd name="connsiteX10" fmla="*/ 219551 w 828865"/>
                <a:gd name="connsiteY10" fmla="*/ 284417 h 882014"/>
                <a:gd name="connsiteX11" fmla="*/ 155257 w 828865"/>
                <a:gd name="connsiteY11" fmla="*/ 596551 h 882014"/>
                <a:gd name="connsiteX12" fmla="*/ 154877 w 828865"/>
                <a:gd name="connsiteY12" fmla="*/ 596170 h 882014"/>
                <a:gd name="connsiteX13" fmla="*/ 259080 w 828865"/>
                <a:gd name="connsiteY13" fmla="*/ 587216 h 882014"/>
                <a:gd name="connsiteX14" fmla="*/ 254889 w 828865"/>
                <a:gd name="connsiteY14" fmla="*/ 486918 h 882014"/>
                <a:gd name="connsiteX15" fmla="*/ 146209 w 828865"/>
                <a:gd name="connsiteY15" fmla="*/ 501015 h 882014"/>
                <a:gd name="connsiteX16" fmla="*/ 155257 w 828865"/>
                <a:gd name="connsiteY16" fmla="*/ 596551 h 882014"/>
                <a:gd name="connsiteX17" fmla="*/ 626269 w 828865"/>
                <a:gd name="connsiteY17" fmla="*/ 619411 h 882014"/>
                <a:gd name="connsiteX18" fmla="*/ 632746 w 828865"/>
                <a:gd name="connsiteY18" fmla="*/ 626459 h 882014"/>
                <a:gd name="connsiteX19" fmla="*/ 591026 w 828865"/>
                <a:gd name="connsiteY19" fmla="*/ 725424 h 882014"/>
                <a:gd name="connsiteX20" fmla="*/ 696563 w 828865"/>
                <a:gd name="connsiteY20" fmla="*/ 699707 h 882014"/>
                <a:gd name="connsiteX21" fmla="*/ 701992 w 828865"/>
                <a:gd name="connsiteY21" fmla="*/ 705898 h 882014"/>
                <a:gd name="connsiteX22" fmla="*/ 641318 w 828865"/>
                <a:gd name="connsiteY22" fmla="*/ 775907 h 882014"/>
                <a:gd name="connsiteX23" fmla="*/ 743331 w 828865"/>
                <a:gd name="connsiteY23" fmla="*/ 695230 h 882014"/>
                <a:gd name="connsiteX24" fmla="*/ 748094 w 828865"/>
                <a:gd name="connsiteY24" fmla="*/ 675799 h 882014"/>
                <a:gd name="connsiteX25" fmla="*/ 726377 w 828865"/>
                <a:gd name="connsiteY25" fmla="*/ 672179 h 882014"/>
                <a:gd name="connsiteX26" fmla="*/ 635413 w 828865"/>
                <a:gd name="connsiteY26" fmla="*/ 697135 h 882014"/>
                <a:gd name="connsiteX27" fmla="*/ 626078 w 828865"/>
                <a:gd name="connsiteY27" fmla="*/ 686943 h 882014"/>
                <a:gd name="connsiteX28" fmla="*/ 665416 w 828865"/>
                <a:gd name="connsiteY28" fmla="*/ 601694 h 882014"/>
                <a:gd name="connsiteX29" fmla="*/ 665512 w 828865"/>
                <a:gd name="connsiteY29" fmla="*/ 579882 h 882014"/>
                <a:gd name="connsiteX30" fmla="*/ 645224 w 828865"/>
                <a:gd name="connsiteY30" fmla="*/ 579596 h 882014"/>
                <a:gd name="connsiteX31" fmla="*/ 540925 w 828865"/>
                <a:gd name="connsiteY31" fmla="*/ 678466 h 882014"/>
                <a:gd name="connsiteX32" fmla="*/ 626269 w 828865"/>
                <a:gd name="connsiteY32" fmla="*/ 619411 h 882014"/>
                <a:gd name="connsiteX33" fmla="*/ 291846 w 828865"/>
                <a:gd name="connsiteY33" fmla="*/ 635889 h 882014"/>
                <a:gd name="connsiteX34" fmla="*/ 300419 w 828865"/>
                <a:gd name="connsiteY34" fmla="*/ 646081 h 882014"/>
                <a:gd name="connsiteX35" fmla="*/ 269557 w 828865"/>
                <a:gd name="connsiteY35" fmla="*/ 729615 h 882014"/>
                <a:gd name="connsiteX36" fmla="*/ 373856 w 828865"/>
                <a:gd name="connsiteY36" fmla="*/ 710660 h 882014"/>
                <a:gd name="connsiteX37" fmla="*/ 305467 w 828865"/>
                <a:gd name="connsiteY37" fmla="*/ 790765 h 882014"/>
                <a:gd name="connsiteX38" fmla="*/ 408432 w 828865"/>
                <a:gd name="connsiteY38" fmla="*/ 709803 h 882014"/>
                <a:gd name="connsiteX39" fmla="*/ 421100 w 828865"/>
                <a:gd name="connsiteY39" fmla="*/ 683895 h 882014"/>
                <a:gd name="connsiteX40" fmla="*/ 394811 w 828865"/>
                <a:gd name="connsiteY40" fmla="*/ 681323 h 882014"/>
                <a:gd name="connsiteX41" fmla="*/ 291179 w 828865"/>
                <a:gd name="connsiteY41" fmla="*/ 709898 h 882014"/>
                <a:gd name="connsiteX42" fmla="*/ 337852 w 828865"/>
                <a:gd name="connsiteY42" fmla="*/ 611410 h 882014"/>
                <a:gd name="connsiteX43" fmla="*/ 336518 w 828865"/>
                <a:gd name="connsiteY43" fmla="*/ 585978 h 882014"/>
                <a:gd name="connsiteX44" fmla="*/ 324612 w 828865"/>
                <a:gd name="connsiteY44" fmla="*/ 583597 h 882014"/>
                <a:gd name="connsiteX45" fmla="*/ 218218 w 828865"/>
                <a:gd name="connsiteY45" fmla="*/ 673227 h 882014"/>
                <a:gd name="connsiteX46" fmla="*/ 228981 w 828865"/>
                <a:gd name="connsiteY46" fmla="*/ 684657 h 882014"/>
                <a:gd name="connsiteX47" fmla="*/ 291846 w 828865"/>
                <a:gd name="connsiteY47" fmla="*/ 635889 h 882014"/>
                <a:gd name="connsiteX48" fmla="*/ 188214 w 828865"/>
                <a:gd name="connsiteY48" fmla="*/ 165354 h 882014"/>
                <a:gd name="connsiteX49" fmla="*/ 180023 w 828865"/>
                <a:gd name="connsiteY49" fmla="*/ 155162 h 882014"/>
                <a:gd name="connsiteX50" fmla="*/ 223075 w 828865"/>
                <a:gd name="connsiteY50" fmla="*/ 87249 h 882014"/>
                <a:gd name="connsiteX51" fmla="*/ 226981 w 828865"/>
                <a:gd name="connsiteY51" fmla="*/ 70390 h 882014"/>
                <a:gd name="connsiteX52" fmla="*/ 206502 w 828865"/>
                <a:gd name="connsiteY52" fmla="*/ 67627 h 882014"/>
                <a:gd name="connsiteX53" fmla="*/ 114586 w 828865"/>
                <a:gd name="connsiteY53" fmla="*/ 108013 h 882014"/>
                <a:gd name="connsiteX54" fmla="*/ 166497 w 828865"/>
                <a:gd name="connsiteY54" fmla="*/ 0 h 882014"/>
                <a:gd name="connsiteX55" fmla="*/ 87154 w 828865"/>
                <a:gd name="connsiteY55" fmla="*/ 109252 h 882014"/>
                <a:gd name="connsiteX56" fmla="*/ 85439 w 828865"/>
                <a:gd name="connsiteY56" fmla="*/ 130397 h 882014"/>
                <a:gd name="connsiteX57" fmla="*/ 106585 w 828865"/>
                <a:gd name="connsiteY57" fmla="*/ 131731 h 882014"/>
                <a:gd name="connsiteX58" fmla="*/ 190976 w 828865"/>
                <a:gd name="connsiteY58" fmla="*/ 100775 h 882014"/>
                <a:gd name="connsiteX59" fmla="*/ 145161 w 828865"/>
                <a:gd name="connsiteY59" fmla="*/ 173831 h 882014"/>
                <a:gd name="connsiteX60" fmla="*/ 141923 w 828865"/>
                <a:gd name="connsiteY60" fmla="*/ 194977 h 882014"/>
                <a:gd name="connsiteX61" fmla="*/ 163449 w 828865"/>
                <a:gd name="connsiteY61" fmla="*/ 197263 h 882014"/>
                <a:gd name="connsiteX62" fmla="*/ 285560 w 828865"/>
                <a:gd name="connsiteY62" fmla="*/ 141065 h 882014"/>
                <a:gd name="connsiteX63" fmla="*/ 280225 w 828865"/>
                <a:gd name="connsiteY63" fmla="*/ 128302 h 882014"/>
                <a:gd name="connsiteX64" fmla="*/ 188214 w 828865"/>
                <a:gd name="connsiteY64" fmla="*/ 165354 h 882014"/>
                <a:gd name="connsiteX65" fmla="*/ 523970 w 828865"/>
                <a:gd name="connsiteY65" fmla="*/ 608933 h 882014"/>
                <a:gd name="connsiteX66" fmla="*/ 606171 w 828865"/>
                <a:gd name="connsiteY66" fmla="*/ 527971 h 882014"/>
                <a:gd name="connsiteX67" fmla="*/ 534924 w 828865"/>
                <a:gd name="connsiteY67" fmla="*/ 461486 h 882014"/>
                <a:gd name="connsiteX68" fmla="*/ 454533 w 828865"/>
                <a:gd name="connsiteY68" fmla="*/ 539686 h 882014"/>
                <a:gd name="connsiteX69" fmla="*/ 523970 w 828865"/>
                <a:gd name="connsiteY69" fmla="*/ 608933 h 882014"/>
                <a:gd name="connsiteX70" fmla="*/ 66770 w 828865"/>
                <a:gd name="connsiteY70" fmla="*/ 518065 h 882014"/>
                <a:gd name="connsiteX71" fmla="*/ 191452 w 828865"/>
                <a:gd name="connsiteY71" fmla="*/ 410623 h 882014"/>
                <a:gd name="connsiteX72" fmla="*/ 109823 w 828865"/>
                <a:gd name="connsiteY72" fmla="*/ 423101 h 882014"/>
                <a:gd name="connsiteX73" fmla="*/ 125635 w 828865"/>
                <a:gd name="connsiteY73" fmla="*/ 335756 h 882014"/>
                <a:gd name="connsiteX74" fmla="*/ 114871 w 828865"/>
                <a:gd name="connsiteY74" fmla="*/ 328994 h 882014"/>
                <a:gd name="connsiteX75" fmla="*/ 0 w 828865"/>
                <a:gd name="connsiteY75" fmla="*/ 427196 h 882014"/>
                <a:gd name="connsiteX76" fmla="*/ 88773 w 828865"/>
                <a:gd name="connsiteY76" fmla="*/ 417481 h 882014"/>
                <a:gd name="connsiteX77" fmla="*/ 66770 w 828865"/>
                <a:gd name="connsiteY77" fmla="*/ 518065 h 882014"/>
                <a:gd name="connsiteX78" fmla="*/ 402336 w 828865"/>
                <a:gd name="connsiteY78" fmla="*/ 882015 h 882014"/>
                <a:gd name="connsiteX79" fmla="*/ 387953 w 828865"/>
                <a:gd name="connsiteY79" fmla="*/ 813626 h 882014"/>
                <a:gd name="connsiteX80" fmla="*/ 450056 w 828865"/>
                <a:gd name="connsiteY80" fmla="*/ 830770 h 882014"/>
                <a:gd name="connsiteX81" fmla="*/ 440150 w 828865"/>
                <a:gd name="connsiteY81" fmla="*/ 769430 h 882014"/>
                <a:gd name="connsiteX82" fmla="*/ 503015 w 828865"/>
                <a:gd name="connsiteY82" fmla="*/ 790194 h 882014"/>
                <a:gd name="connsiteX83" fmla="*/ 456533 w 828865"/>
                <a:gd name="connsiteY83" fmla="*/ 733901 h 882014"/>
                <a:gd name="connsiteX84" fmla="*/ 356616 w 828865"/>
                <a:gd name="connsiteY84" fmla="*/ 826580 h 882014"/>
                <a:gd name="connsiteX85" fmla="*/ 402336 w 828865"/>
                <a:gd name="connsiteY85" fmla="*/ 882015 h 882014"/>
                <a:gd name="connsiteX86" fmla="*/ 828865 w 828865"/>
                <a:gd name="connsiteY86" fmla="*/ 782288 h 882014"/>
                <a:gd name="connsiteX87" fmla="*/ 746950 w 828865"/>
                <a:gd name="connsiteY87" fmla="*/ 754475 h 882014"/>
                <a:gd name="connsiteX88" fmla="*/ 714756 w 828865"/>
                <a:gd name="connsiteY88" fmla="*/ 782479 h 882014"/>
                <a:gd name="connsiteX89" fmla="*/ 733425 w 828865"/>
                <a:gd name="connsiteY89" fmla="*/ 867632 h 882014"/>
                <a:gd name="connsiteX90" fmla="*/ 715708 w 828865"/>
                <a:gd name="connsiteY90" fmla="*/ 805624 h 882014"/>
                <a:gd name="connsiteX91" fmla="*/ 777716 w 828865"/>
                <a:gd name="connsiteY91" fmla="*/ 822293 h 882014"/>
                <a:gd name="connsiteX92" fmla="*/ 766572 w 828865"/>
                <a:gd name="connsiteY92" fmla="*/ 761428 h 882014"/>
                <a:gd name="connsiteX93" fmla="*/ 828865 w 828865"/>
                <a:gd name="connsiteY93" fmla="*/ 782288 h 882014"/>
                <a:gd name="connsiteX94" fmla="*/ 417290 w 828865"/>
                <a:gd name="connsiteY94" fmla="*/ 498634 h 882014"/>
                <a:gd name="connsiteX95" fmla="*/ 397954 w 828865"/>
                <a:gd name="connsiteY95" fmla="*/ 396907 h 882014"/>
                <a:gd name="connsiteX96" fmla="*/ 461867 w 828865"/>
                <a:gd name="connsiteY96" fmla="*/ 376047 h 882014"/>
                <a:gd name="connsiteX97" fmla="*/ 518732 w 828865"/>
                <a:gd name="connsiteY97" fmla="*/ 424148 h 882014"/>
                <a:gd name="connsiteX98" fmla="*/ 444627 w 828865"/>
                <a:gd name="connsiteY98" fmla="*/ 357092 h 882014"/>
                <a:gd name="connsiteX99" fmla="*/ 365474 w 828865"/>
                <a:gd name="connsiteY99" fmla="*/ 418719 h 882014"/>
                <a:gd name="connsiteX100" fmla="*/ 417290 w 828865"/>
                <a:gd name="connsiteY100" fmla="*/ 498634 h 882014"/>
                <a:gd name="connsiteX101" fmla="*/ 395669 w 828865"/>
                <a:gd name="connsiteY101" fmla="*/ 265748 h 882014"/>
                <a:gd name="connsiteX102" fmla="*/ 383762 w 828865"/>
                <a:gd name="connsiteY102" fmla="*/ 252413 h 882014"/>
                <a:gd name="connsiteX103" fmla="*/ 313658 w 828865"/>
                <a:gd name="connsiteY103" fmla="*/ 311944 h 882014"/>
                <a:gd name="connsiteX104" fmla="*/ 328136 w 828865"/>
                <a:gd name="connsiteY104" fmla="*/ 399479 h 882014"/>
                <a:gd name="connsiteX105" fmla="*/ 323564 w 828865"/>
                <a:gd name="connsiteY105" fmla="*/ 383096 h 882014"/>
                <a:gd name="connsiteX106" fmla="*/ 328803 w 828865"/>
                <a:gd name="connsiteY106" fmla="*/ 322517 h 882014"/>
                <a:gd name="connsiteX107" fmla="*/ 395669 w 828865"/>
                <a:gd name="connsiteY107" fmla="*/ 265748 h 88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828865" h="882014">
                  <a:moveTo>
                    <a:pt x="219551" y="284417"/>
                  </a:moveTo>
                  <a:cubicBezTo>
                    <a:pt x="228410" y="296894"/>
                    <a:pt x="234029" y="313468"/>
                    <a:pt x="255461" y="314992"/>
                  </a:cubicBezTo>
                  <a:cubicBezTo>
                    <a:pt x="254413" y="294513"/>
                    <a:pt x="239077" y="287750"/>
                    <a:pt x="230124" y="276701"/>
                  </a:cubicBezTo>
                  <a:cubicBezTo>
                    <a:pt x="228219" y="240030"/>
                    <a:pt x="241459" y="226504"/>
                    <a:pt x="276511" y="246602"/>
                  </a:cubicBezTo>
                  <a:cubicBezTo>
                    <a:pt x="282131" y="254317"/>
                    <a:pt x="285655" y="270700"/>
                    <a:pt x="298228" y="260033"/>
                  </a:cubicBezTo>
                  <a:cubicBezTo>
                    <a:pt x="305181" y="254127"/>
                    <a:pt x="292798" y="245173"/>
                    <a:pt x="286798" y="238792"/>
                  </a:cubicBezTo>
                  <a:cubicBezTo>
                    <a:pt x="276035" y="226028"/>
                    <a:pt x="275368" y="216122"/>
                    <a:pt x="289369" y="202978"/>
                  </a:cubicBezTo>
                  <a:cubicBezTo>
                    <a:pt x="322993" y="171355"/>
                    <a:pt x="326517" y="235553"/>
                    <a:pt x="353854" y="222218"/>
                  </a:cubicBezTo>
                  <a:cubicBezTo>
                    <a:pt x="313944" y="157353"/>
                    <a:pt x="313944" y="157353"/>
                    <a:pt x="260318" y="203930"/>
                  </a:cubicBezTo>
                  <a:cubicBezTo>
                    <a:pt x="245936" y="216408"/>
                    <a:pt x="232315" y="229838"/>
                    <a:pt x="216979" y="240887"/>
                  </a:cubicBezTo>
                  <a:cubicBezTo>
                    <a:pt x="193357" y="257842"/>
                    <a:pt x="200882" y="271082"/>
                    <a:pt x="219551" y="284417"/>
                  </a:cubicBezTo>
                  <a:close/>
                  <a:moveTo>
                    <a:pt x="155257" y="596551"/>
                  </a:moveTo>
                  <a:lnTo>
                    <a:pt x="154877" y="596170"/>
                  </a:lnTo>
                  <a:cubicBezTo>
                    <a:pt x="188404" y="626269"/>
                    <a:pt x="226981" y="623030"/>
                    <a:pt x="259080" y="587216"/>
                  </a:cubicBezTo>
                  <a:cubicBezTo>
                    <a:pt x="287655" y="555403"/>
                    <a:pt x="285940" y="514445"/>
                    <a:pt x="254889" y="486918"/>
                  </a:cubicBezTo>
                  <a:cubicBezTo>
                    <a:pt x="224028" y="459581"/>
                    <a:pt x="176784" y="465677"/>
                    <a:pt x="146209" y="501015"/>
                  </a:cubicBezTo>
                  <a:cubicBezTo>
                    <a:pt x="117539" y="534067"/>
                    <a:pt x="120586" y="565404"/>
                    <a:pt x="155257" y="596551"/>
                  </a:cubicBezTo>
                  <a:close/>
                  <a:moveTo>
                    <a:pt x="626269" y="619411"/>
                  </a:moveTo>
                  <a:cubicBezTo>
                    <a:pt x="628460" y="621792"/>
                    <a:pt x="630650" y="624173"/>
                    <a:pt x="632746" y="626459"/>
                  </a:cubicBezTo>
                  <a:cubicBezTo>
                    <a:pt x="619696" y="657320"/>
                    <a:pt x="606742" y="688086"/>
                    <a:pt x="591026" y="725424"/>
                  </a:cubicBezTo>
                  <a:cubicBezTo>
                    <a:pt x="630936" y="715709"/>
                    <a:pt x="663797" y="707707"/>
                    <a:pt x="696563" y="699707"/>
                  </a:cubicBezTo>
                  <a:cubicBezTo>
                    <a:pt x="698278" y="701802"/>
                    <a:pt x="700087" y="703898"/>
                    <a:pt x="701992" y="705898"/>
                  </a:cubicBezTo>
                  <a:cubicBezTo>
                    <a:pt x="682466" y="729710"/>
                    <a:pt x="648557" y="740759"/>
                    <a:pt x="641318" y="775907"/>
                  </a:cubicBezTo>
                  <a:cubicBezTo>
                    <a:pt x="677608" y="751332"/>
                    <a:pt x="710374" y="723233"/>
                    <a:pt x="743331" y="695230"/>
                  </a:cubicBezTo>
                  <a:cubicBezTo>
                    <a:pt x="749903" y="689610"/>
                    <a:pt x="755237" y="682085"/>
                    <a:pt x="748094" y="675799"/>
                  </a:cubicBezTo>
                  <a:cubicBezTo>
                    <a:pt x="743331" y="671608"/>
                    <a:pt x="733139" y="670465"/>
                    <a:pt x="726377" y="672179"/>
                  </a:cubicBezTo>
                  <a:cubicBezTo>
                    <a:pt x="695896" y="679704"/>
                    <a:pt x="665702" y="688657"/>
                    <a:pt x="635413" y="697135"/>
                  </a:cubicBezTo>
                  <a:cubicBezTo>
                    <a:pt x="632270" y="693706"/>
                    <a:pt x="629221" y="690372"/>
                    <a:pt x="626078" y="686943"/>
                  </a:cubicBezTo>
                  <a:cubicBezTo>
                    <a:pt x="639223" y="658463"/>
                    <a:pt x="652272" y="630079"/>
                    <a:pt x="665416" y="601694"/>
                  </a:cubicBezTo>
                  <a:cubicBezTo>
                    <a:pt x="668845" y="594360"/>
                    <a:pt x="671417" y="587026"/>
                    <a:pt x="665512" y="579882"/>
                  </a:cubicBezTo>
                  <a:cubicBezTo>
                    <a:pt x="659035" y="572167"/>
                    <a:pt x="651510" y="573881"/>
                    <a:pt x="645224" y="579596"/>
                  </a:cubicBezTo>
                  <a:cubicBezTo>
                    <a:pt x="612934" y="608838"/>
                    <a:pt x="575310" y="632651"/>
                    <a:pt x="540925" y="678466"/>
                  </a:cubicBezTo>
                  <a:cubicBezTo>
                    <a:pt x="583692" y="663416"/>
                    <a:pt x="601408" y="636365"/>
                    <a:pt x="626269" y="619411"/>
                  </a:cubicBezTo>
                  <a:close/>
                  <a:moveTo>
                    <a:pt x="291846" y="635889"/>
                  </a:moveTo>
                  <a:cubicBezTo>
                    <a:pt x="294703" y="639318"/>
                    <a:pt x="297561" y="642652"/>
                    <a:pt x="300419" y="646081"/>
                  </a:cubicBezTo>
                  <a:cubicBezTo>
                    <a:pt x="294227" y="674751"/>
                    <a:pt x="271272" y="697516"/>
                    <a:pt x="269557" y="729615"/>
                  </a:cubicBezTo>
                  <a:cubicBezTo>
                    <a:pt x="306705" y="732568"/>
                    <a:pt x="336423" y="706660"/>
                    <a:pt x="373856" y="710660"/>
                  </a:cubicBezTo>
                  <a:cubicBezTo>
                    <a:pt x="357283" y="739807"/>
                    <a:pt x="320326" y="749236"/>
                    <a:pt x="305467" y="790765"/>
                  </a:cubicBezTo>
                  <a:cubicBezTo>
                    <a:pt x="350139" y="765715"/>
                    <a:pt x="377476" y="735330"/>
                    <a:pt x="408432" y="709803"/>
                  </a:cubicBezTo>
                  <a:cubicBezTo>
                    <a:pt x="416147" y="703516"/>
                    <a:pt x="430435" y="697706"/>
                    <a:pt x="421100" y="683895"/>
                  </a:cubicBezTo>
                  <a:cubicBezTo>
                    <a:pt x="414719" y="674465"/>
                    <a:pt x="403860" y="678847"/>
                    <a:pt x="394811" y="681323"/>
                  </a:cubicBezTo>
                  <a:cubicBezTo>
                    <a:pt x="362712" y="689991"/>
                    <a:pt x="330708" y="698945"/>
                    <a:pt x="291179" y="709898"/>
                  </a:cubicBezTo>
                  <a:cubicBezTo>
                    <a:pt x="309467" y="671227"/>
                    <a:pt x="323374" y="641128"/>
                    <a:pt x="337852" y="611410"/>
                  </a:cubicBezTo>
                  <a:cubicBezTo>
                    <a:pt x="342328" y="602266"/>
                    <a:pt x="345662" y="593598"/>
                    <a:pt x="336518" y="585978"/>
                  </a:cubicBezTo>
                  <a:cubicBezTo>
                    <a:pt x="333661" y="583597"/>
                    <a:pt x="326707" y="581882"/>
                    <a:pt x="324612" y="583597"/>
                  </a:cubicBezTo>
                  <a:cubicBezTo>
                    <a:pt x="288893" y="613124"/>
                    <a:pt x="253556" y="643223"/>
                    <a:pt x="218218" y="673227"/>
                  </a:cubicBezTo>
                  <a:cubicBezTo>
                    <a:pt x="221837" y="677037"/>
                    <a:pt x="225361" y="680847"/>
                    <a:pt x="228981" y="684657"/>
                  </a:cubicBezTo>
                  <a:cubicBezTo>
                    <a:pt x="250031" y="668369"/>
                    <a:pt x="270891" y="652177"/>
                    <a:pt x="291846" y="635889"/>
                  </a:cubicBezTo>
                  <a:close/>
                  <a:moveTo>
                    <a:pt x="188214" y="165354"/>
                  </a:moveTo>
                  <a:cubicBezTo>
                    <a:pt x="185452" y="161925"/>
                    <a:pt x="182785" y="158591"/>
                    <a:pt x="180023" y="155162"/>
                  </a:cubicBezTo>
                  <a:cubicBezTo>
                    <a:pt x="194405" y="132588"/>
                    <a:pt x="209169" y="110109"/>
                    <a:pt x="223075" y="87249"/>
                  </a:cubicBezTo>
                  <a:cubicBezTo>
                    <a:pt x="226028" y="82391"/>
                    <a:pt x="229076" y="74295"/>
                    <a:pt x="226981" y="70390"/>
                  </a:cubicBezTo>
                  <a:cubicBezTo>
                    <a:pt x="222694" y="62294"/>
                    <a:pt x="214503" y="63913"/>
                    <a:pt x="206502" y="67627"/>
                  </a:cubicBezTo>
                  <a:cubicBezTo>
                    <a:pt x="178594" y="80296"/>
                    <a:pt x="150400" y="92392"/>
                    <a:pt x="114586" y="108013"/>
                  </a:cubicBezTo>
                  <a:cubicBezTo>
                    <a:pt x="131445" y="64484"/>
                    <a:pt x="163354" y="39052"/>
                    <a:pt x="166497" y="0"/>
                  </a:cubicBezTo>
                  <a:cubicBezTo>
                    <a:pt x="135922" y="34195"/>
                    <a:pt x="111633" y="71723"/>
                    <a:pt x="87154" y="109252"/>
                  </a:cubicBezTo>
                  <a:cubicBezTo>
                    <a:pt x="82677" y="116110"/>
                    <a:pt x="78962" y="122777"/>
                    <a:pt x="85439" y="130397"/>
                  </a:cubicBezTo>
                  <a:cubicBezTo>
                    <a:pt x="92107" y="138303"/>
                    <a:pt x="99060" y="134207"/>
                    <a:pt x="106585" y="131731"/>
                  </a:cubicBezTo>
                  <a:cubicBezTo>
                    <a:pt x="132683" y="123158"/>
                    <a:pt x="154877" y="103442"/>
                    <a:pt x="190976" y="100775"/>
                  </a:cubicBezTo>
                  <a:cubicBezTo>
                    <a:pt x="173165" y="129064"/>
                    <a:pt x="159067" y="151448"/>
                    <a:pt x="145161" y="173831"/>
                  </a:cubicBezTo>
                  <a:cubicBezTo>
                    <a:pt x="141065" y="180404"/>
                    <a:pt x="135350" y="187166"/>
                    <a:pt x="141923" y="194977"/>
                  </a:cubicBezTo>
                  <a:cubicBezTo>
                    <a:pt x="148019" y="202311"/>
                    <a:pt x="156019" y="200596"/>
                    <a:pt x="163449" y="197263"/>
                  </a:cubicBezTo>
                  <a:cubicBezTo>
                    <a:pt x="204216" y="178689"/>
                    <a:pt x="244888" y="159829"/>
                    <a:pt x="285560" y="141065"/>
                  </a:cubicBezTo>
                  <a:cubicBezTo>
                    <a:pt x="283750" y="136779"/>
                    <a:pt x="281940" y="132588"/>
                    <a:pt x="280225" y="128302"/>
                  </a:cubicBezTo>
                  <a:cubicBezTo>
                    <a:pt x="246602" y="131921"/>
                    <a:pt x="220027" y="156400"/>
                    <a:pt x="188214" y="165354"/>
                  </a:cubicBezTo>
                  <a:close/>
                  <a:moveTo>
                    <a:pt x="523970" y="608933"/>
                  </a:moveTo>
                  <a:cubicBezTo>
                    <a:pt x="567119" y="608933"/>
                    <a:pt x="607409" y="569214"/>
                    <a:pt x="606171" y="527971"/>
                  </a:cubicBezTo>
                  <a:cubicBezTo>
                    <a:pt x="605028" y="489871"/>
                    <a:pt x="573500" y="460534"/>
                    <a:pt x="534924" y="461486"/>
                  </a:cubicBezTo>
                  <a:cubicBezTo>
                    <a:pt x="493776" y="462534"/>
                    <a:pt x="454819" y="500444"/>
                    <a:pt x="454533" y="539686"/>
                  </a:cubicBezTo>
                  <a:cubicBezTo>
                    <a:pt x="454247" y="576167"/>
                    <a:pt x="487013" y="608933"/>
                    <a:pt x="523970" y="608933"/>
                  </a:cubicBezTo>
                  <a:close/>
                  <a:moveTo>
                    <a:pt x="66770" y="518065"/>
                  </a:moveTo>
                  <a:cubicBezTo>
                    <a:pt x="113919" y="477488"/>
                    <a:pt x="150495" y="445961"/>
                    <a:pt x="191452" y="410623"/>
                  </a:cubicBezTo>
                  <a:cubicBezTo>
                    <a:pt x="154019" y="397097"/>
                    <a:pt x="148209" y="454819"/>
                    <a:pt x="109823" y="423101"/>
                  </a:cubicBezTo>
                  <a:cubicBezTo>
                    <a:pt x="60674" y="382524"/>
                    <a:pt x="110395" y="363284"/>
                    <a:pt x="125635" y="335756"/>
                  </a:cubicBezTo>
                  <a:cubicBezTo>
                    <a:pt x="122015" y="333470"/>
                    <a:pt x="118491" y="331280"/>
                    <a:pt x="114871" y="328994"/>
                  </a:cubicBezTo>
                  <a:cubicBezTo>
                    <a:pt x="77819" y="360617"/>
                    <a:pt x="40862" y="392240"/>
                    <a:pt x="0" y="427196"/>
                  </a:cubicBezTo>
                  <a:cubicBezTo>
                    <a:pt x="38005" y="444627"/>
                    <a:pt x="46196" y="374142"/>
                    <a:pt x="88773" y="417481"/>
                  </a:cubicBezTo>
                  <a:cubicBezTo>
                    <a:pt x="134683" y="464058"/>
                    <a:pt x="72390" y="474155"/>
                    <a:pt x="66770" y="518065"/>
                  </a:cubicBezTo>
                  <a:close/>
                  <a:moveTo>
                    <a:pt x="402336" y="882015"/>
                  </a:moveTo>
                  <a:cubicBezTo>
                    <a:pt x="417766" y="852678"/>
                    <a:pt x="355092" y="847630"/>
                    <a:pt x="387953" y="813626"/>
                  </a:cubicBezTo>
                  <a:cubicBezTo>
                    <a:pt x="421005" y="779336"/>
                    <a:pt x="427673" y="834104"/>
                    <a:pt x="450056" y="830770"/>
                  </a:cubicBezTo>
                  <a:cubicBezTo>
                    <a:pt x="460439" y="806672"/>
                    <a:pt x="409194" y="797909"/>
                    <a:pt x="440150" y="769430"/>
                  </a:cubicBezTo>
                  <a:cubicBezTo>
                    <a:pt x="476345" y="736187"/>
                    <a:pt x="477107" y="798671"/>
                    <a:pt x="503015" y="790194"/>
                  </a:cubicBezTo>
                  <a:cubicBezTo>
                    <a:pt x="487299" y="754570"/>
                    <a:pt x="464725" y="727234"/>
                    <a:pt x="456533" y="733901"/>
                  </a:cubicBezTo>
                  <a:cubicBezTo>
                    <a:pt x="421100" y="762667"/>
                    <a:pt x="382619" y="790289"/>
                    <a:pt x="356616" y="826580"/>
                  </a:cubicBezTo>
                  <a:cubicBezTo>
                    <a:pt x="347472" y="839153"/>
                    <a:pt x="380619" y="866775"/>
                    <a:pt x="402336" y="882015"/>
                  </a:cubicBezTo>
                  <a:close/>
                  <a:moveTo>
                    <a:pt x="828865" y="782288"/>
                  </a:moveTo>
                  <a:cubicBezTo>
                    <a:pt x="806672" y="719042"/>
                    <a:pt x="792861" y="714375"/>
                    <a:pt x="746950" y="754475"/>
                  </a:cubicBezTo>
                  <a:cubicBezTo>
                    <a:pt x="736282" y="763810"/>
                    <a:pt x="725615" y="773240"/>
                    <a:pt x="714756" y="782479"/>
                  </a:cubicBezTo>
                  <a:cubicBezTo>
                    <a:pt x="670370" y="820103"/>
                    <a:pt x="676180" y="846296"/>
                    <a:pt x="733425" y="867632"/>
                  </a:cubicBezTo>
                  <a:cubicBezTo>
                    <a:pt x="738949" y="844010"/>
                    <a:pt x="686657" y="838581"/>
                    <a:pt x="715708" y="805624"/>
                  </a:cubicBezTo>
                  <a:cubicBezTo>
                    <a:pt x="747332" y="769811"/>
                    <a:pt x="755618" y="827341"/>
                    <a:pt x="777716" y="822293"/>
                  </a:cubicBezTo>
                  <a:cubicBezTo>
                    <a:pt x="787908" y="797338"/>
                    <a:pt x="734758" y="790670"/>
                    <a:pt x="766572" y="761428"/>
                  </a:cubicBezTo>
                  <a:cubicBezTo>
                    <a:pt x="802672" y="727996"/>
                    <a:pt x="804482" y="786479"/>
                    <a:pt x="828865" y="782288"/>
                  </a:cubicBezTo>
                  <a:close/>
                  <a:moveTo>
                    <a:pt x="417290" y="498634"/>
                  </a:moveTo>
                  <a:cubicBezTo>
                    <a:pt x="377190" y="449770"/>
                    <a:pt x="371189" y="424910"/>
                    <a:pt x="397954" y="396907"/>
                  </a:cubicBezTo>
                  <a:cubicBezTo>
                    <a:pt x="415099" y="379000"/>
                    <a:pt x="435483" y="369665"/>
                    <a:pt x="461867" y="376047"/>
                  </a:cubicBezTo>
                  <a:cubicBezTo>
                    <a:pt x="485870" y="381857"/>
                    <a:pt x="492061" y="408337"/>
                    <a:pt x="518732" y="424148"/>
                  </a:cubicBezTo>
                  <a:cubicBezTo>
                    <a:pt x="506540" y="378047"/>
                    <a:pt x="483679" y="356807"/>
                    <a:pt x="444627" y="357092"/>
                  </a:cubicBezTo>
                  <a:cubicBezTo>
                    <a:pt x="403479" y="357378"/>
                    <a:pt x="374428" y="379286"/>
                    <a:pt x="365474" y="418719"/>
                  </a:cubicBezTo>
                  <a:cubicBezTo>
                    <a:pt x="356235" y="459391"/>
                    <a:pt x="377190" y="486537"/>
                    <a:pt x="417290" y="498634"/>
                  </a:cubicBezTo>
                  <a:close/>
                  <a:moveTo>
                    <a:pt x="395669" y="265748"/>
                  </a:moveTo>
                  <a:cubicBezTo>
                    <a:pt x="391668" y="261271"/>
                    <a:pt x="387763" y="256889"/>
                    <a:pt x="383762" y="252413"/>
                  </a:cubicBezTo>
                  <a:cubicBezTo>
                    <a:pt x="360331" y="272225"/>
                    <a:pt x="336804" y="291846"/>
                    <a:pt x="313658" y="311944"/>
                  </a:cubicBezTo>
                  <a:cubicBezTo>
                    <a:pt x="266510" y="352711"/>
                    <a:pt x="269272" y="369094"/>
                    <a:pt x="328136" y="399479"/>
                  </a:cubicBezTo>
                  <a:cubicBezTo>
                    <a:pt x="331756" y="392525"/>
                    <a:pt x="328612" y="386906"/>
                    <a:pt x="323564" y="383096"/>
                  </a:cubicBezTo>
                  <a:cubicBezTo>
                    <a:pt x="293179" y="359950"/>
                    <a:pt x="300895" y="342043"/>
                    <a:pt x="328803" y="322517"/>
                  </a:cubicBezTo>
                  <a:cubicBezTo>
                    <a:pt x="352520" y="305657"/>
                    <a:pt x="373475" y="284798"/>
                    <a:pt x="395669" y="265748"/>
                  </a:cubicBezTo>
                  <a:close/>
                </a:path>
              </a:pathLst>
            </a:custGeom>
            <a:solidFill>
              <a:srgbClr val="F2F2F2"/>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3CC710-5452-4DCD-9626-F1C6D44A128A}"/>
                </a:ext>
              </a:extLst>
            </p:cNvPr>
            <p:cNvSpPr/>
            <p:nvPr/>
          </p:nvSpPr>
          <p:spPr>
            <a:xfrm>
              <a:off x="8200813" y="1929063"/>
              <a:ext cx="254012" cy="257108"/>
            </a:xfrm>
            <a:custGeom>
              <a:avLst/>
              <a:gdLst>
                <a:gd name="connsiteX0" fmla="*/ 0 w 84203"/>
                <a:gd name="connsiteY0" fmla="*/ 33933 h 85229"/>
                <a:gd name="connsiteX1" fmla="*/ 57150 w 84203"/>
                <a:gd name="connsiteY1" fmla="*/ 3262 h 85229"/>
                <a:gd name="connsiteX2" fmla="*/ 83058 w 84203"/>
                <a:gd name="connsiteY2" fmla="*/ 48220 h 85229"/>
                <a:gd name="connsiteX3" fmla="*/ 27623 w 84203"/>
                <a:gd name="connsiteY3" fmla="*/ 82605 h 85229"/>
                <a:gd name="connsiteX4" fmla="*/ 45815 w 84203"/>
                <a:gd name="connsiteY4" fmla="*/ 68604 h 85229"/>
                <a:gd name="connsiteX5" fmla="*/ 59817 w 84203"/>
                <a:gd name="connsiteY5" fmla="*/ 30504 h 85229"/>
                <a:gd name="connsiteX6" fmla="*/ 16097 w 84203"/>
                <a:gd name="connsiteY6" fmla="*/ 24979 h 85229"/>
                <a:gd name="connsiteX7" fmla="*/ 0 w 84203"/>
                <a:gd name="connsiteY7" fmla="*/ 33933 h 8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203" h="85229">
                  <a:moveTo>
                    <a:pt x="0" y="33933"/>
                  </a:moveTo>
                  <a:cubicBezTo>
                    <a:pt x="6763" y="976"/>
                    <a:pt x="30290" y="-4834"/>
                    <a:pt x="57150" y="3262"/>
                  </a:cubicBezTo>
                  <a:cubicBezTo>
                    <a:pt x="76962" y="9168"/>
                    <a:pt x="87916" y="27265"/>
                    <a:pt x="83058" y="48220"/>
                  </a:cubicBezTo>
                  <a:cubicBezTo>
                    <a:pt x="76486" y="76605"/>
                    <a:pt x="58769" y="91654"/>
                    <a:pt x="27623" y="82605"/>
                  </a:cubicBezTo>
                  <a:cubicBezTo>
                    <a:pt x="33719" y="77938"/>
                    <a:pt x="39719" y="73271"/>
                    <a:pt x="45815" y="68604"/>
                  </a:cubicBezTo>
                  <a:cubicBezTo>
                    <a:pt x="58579" y="58793"/>
                    <a:pt x="70675" y="47934"/>
                    <a:pt x="59817" y="30504"/>
                  </a:cubicBezTo>
                  <a:cubicBezTo>
                    <a:pt x="48196" y="11930"/>
                    <a:pt x="32194" y="14978"/>
                    <a:pt x="16097" y="24979"/>
                  </a:cubicBezTo>
                  <a:cubicBezTo>
                    <a:pt x="10858" y="28218"/>
                    <a:pt x="5334" y="30980"/>
                    <a:pt x="0" y="33933"/>
                  </a:cubicBezTo>
                  <a:close/>
                </a:path>
              </a:pathLst>
            </a:custGeom>
            <a:solidFill>
              <a:srgbClr val="F2F2F2"/>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689759A-DD39-4780-8B43-302CD189CE84}"/>
                </a:ext>
              </a:extLst>
            </p:cNvPr>
            <p:cNvSpPr/>
            <p:nvPr/>
          </p:nvSpPr>
          <p:spPr>
            <a:xfrm>
              <a:off x="8237019" y="1762476"/>
              <a:ext cx="449396" cy="449393"/>
            </a:xfrm>
            <a:custGeom>
              <a:avLst/>
              <a:gdLst>
                <a:gd name="connsiteX0" fmla="*/ 224695 w 449396"/>
                <a:gd name="connsiteY0" fmla="*/ 92810 h 449393"/>
                <a:gd name="connsiteX1" fmla="*/ 92807 w 449396"/>
                <a:gd name="connsiteY1" fmla="*/ 224698 h 449393"/>
                <a:gd name="connsiteX2" fmla="*/ 224695 w 449396"/>
                <a:gd name="connsiteY2" fmla="*/ 356582 h 449393"/>
                <a:gd name="connsiteX3" fmla="*/ 356582 w 449396"/>
                <a:gd name="connsiteY3" fmla="*/ 224698 h 449393"/>
                <a:gd name="connsiteX4" fmla="*/ 224695 w 449396"/>
                <a:gd name="connsiteY4" fmla="*/ 92810 h 449393"/>
                <a:gd name="connsiteX5" fmla="*/ 224700 w 449396"/>
                <a:gd name="connsiteY5" fmla="*/ 0 h 449393"/>
                <a:gd name="connsiteX6" fmla="*/ 449396 w 449396"/>
                <a:gd name="connsiteY6" fmla="*/ 224698 h 449393"/>
                <a:gd name="connsiteX7" fmla="*/ 224700 w 449396"/>
                <a:gd name="connsiteY7" fmla="*/ 449393 h 449393"/>
                <a:gd name="connsiteX8" fmla="*/ 0 w 449396"/>
                <a:gd name="connsiteY8" fmla="*/ 224698 h 449393"/>
                <a:gd name="connsiteX9" fmla="*/ 224700 w 449396"/>
                <a:gd name="connsiteY9" fmla="*/ 0 h 44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396" h="449393">
                  <a:moveTo>
                    <a:pt x="224695" y="92810"/>
                  </a:moveTo>
                  <a:cubicBezTo>
                    <a:pt x="151855" y="92810"/>
                    <a:pt x="92807" y="151858"/>
                    <a:pt x="92807" y="224698"/>
                  </a:cubicBezTo>
                  <a:cubicBezTo>
                    <a:pt x="92807" y="297534"/>
                    <a:pt x="151855" y="356582"/>
                    <a:pt x="224695" y="356582"/>
                  </a:cubicBezTo>
                  <a:cubicBezTo>
                    <a:pt x="297531" y="356582"/>
                    <a:pt x="356582" y="297537"/>
                    <a:pt x="356582" y="224698"/>
                  </a:cubicBezTo>
                  <a:cubicBezTo>
                    <a:pt x="356582" y="151858"/>
                    <a:pt x="297534" y="92810"/>
                    <a:pt x="224695" y="92810"/>
                  </a:cubicBezTo>
                  <a:close/>
                  <a:moveTo>
                    <a:pt x="224700" y="0"/>
                  </a:moveTo>
                  <a:cubicBezTo>
                    <a:pt x="348796" y="0"/>
                    <a:pt x="449396" y="100599"/>
                    <a:pt x="449396" y="224698"/>
                  </a:cubicBezTo>
                  <a:cubicBezTo>
                    <a:pt x="449396" y="348794"/>
                    <a:pt x="348796" y="449393"/>
                    <a:pt x="224700" y="449393"/>
                  </a:cubicBezTo>
                  <a:cubicBezTo>
                    <a:pt x="100600" y="449393"/>
                    <a:pt x="0" y="348794"/>
                    <a:pt x="0" y="224698"/>
                  </a:cubicBezTo>
                  <a:cubicBezTo>
                    <a:pt x="0" y="100599"/>
                    <a:pt x="100600" y="0"/>
                    <a:pt x="224700" y="0"/>
                  </a:cubicBezTo>
                  <a:close/>
                </a:path>
              </a:pathLst>
            </a:custGeom>
            <a:solidFill>
              <a:schemeClr val="accent3"/>
            </a:solidFill>
            <a:ln w="9525" cap="flat">
              <a:noFill/>
              <a:prstDash val="solid"/>
              <a:miter/>
            </a:ln>
          </p:spPr>
          <p:txBody>
            <a:bodyPr wrap="square" rtlCol="0" anchor="ctr">
              <a:noAutofit/>
            </a:bodyPr>
            <a:lstStyle/>
            <a:p>
              <a:endParaRPr lang="en-US"/>
            </a:p>
          </p:txBody>
        </p:sp>
        <p:sp>
          <p:nvSpPr>
            <p:cNvPr id="55" name="Freeform: Shape 54">
              <a:extLst>
                <a:ext uri="{FF2B5EF4-FFF2-40B4-BE49-F238E27FC236}">
                  <a16:creationId xmlns:a16="http://schemas.microsoft.com/office/drawing/2014/main" id="{8F861BCB-4D62-43EE-95FF-D3FCE39EDF67}"/>
                </a:ext>
              </a:extLst>
            </p:cNvPr>
            <p:cNvSpPr/>
            <p:nvPr/>
          </p:nvSpPr>
          <p:spPr>
            <a:xfrm>
              <a:off x="7019971" y="1920622"/>
              <a:ext cx="1448532" cy="1048271"/>
            </a:xfrm>
            <a:custGeom>
              <a:avLst/>
              <a:gdLst>
                <a:gd name="connsiteX0" fmla="*/ 468879 w 480177"/>
                <a:gd name="connsiteY0" fmla="*/ 47779 h 347494"/>
                <a:gd name="connsiteX1" fmla="*/ 41112 w 480177"/>
                <a:gd name="connsiteY1" fmla="*/ 342864 h 347494"/>
                <a:gd name="connsiteX2" fmla="*/ 4631 w 480177"/>
                <a:gd name="connsiteY2" fmla="*/ 336196 h 347494"/>
                <a:gd name="connsiteX3" fmla="*/ 4631 w 480177"/>
                <a:gd name="connsiteY3" fmla="*/ 336196 h 347494"/>
                <a:gd name="connsiteX4" fmla="*/ 11298 w 480177"/>
                <a:gd name="connsiteY4" fmla="*/ 299715 h 347494"/>
                <a:gd name="connsiteX5" fmla="*/ 439066 w 480177"/>
                <a:gd name="connsiteY5" fmla="*/ 4631 h 347494"/>
                <a:gd name="connsiteX6" fmla="*/ 475547 w 480177"/>
                <a:gd name="connsiteY6" fmla="*/ 11298 h 347494"/>
                <a:gd name="connsiteX7" fmla="*/ 475547 w 480177"/>
                <a:gd name="connsiteY7" fmla="*/ 11298 h 347494"/>
                <a:gd name="connsiteX8" fmla="*/ 468879 w 480177"/>
                <a:gd name="connsiteY8" fmla="*/ 47779 h 34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177" h="347494">
                  <a:moveTo>
                    <a:pt x="468879" y="47779"/>
                  </a:moveTo>
                  <a:lnTo>
                    <a:pt x="41112" y="342864"/>
                  </a:lnTo>
                  <a:cubicBezTo>
                    <a:pt x="29205" y="351055"/>
                    <a:pt x="12918" y="348102"/>
                    <a:pt x="4631" y="336196"/>
                  </a:cubicBezTo>
                  <a:lnTo>
                    <a:pt x="4631" y="336196"/>
                  </a:lnTo>
                  <a:cubicBezTo>
                    <a:pt x="-3561" y="324290"/>
                    <a:pt x="-608" y="308002"/>
                    <a:pt x="11298" y="299715"/>
                  </a:cubicBezTo>
                  <a:lnTo>
                    <a:pt x="439066" y="4631"/>
                  </a:lnTo>
                  <a:cubicBezTo>
                    <a:pt x="450972" y="-3561"/>
                    <a:pt x="467260" y="-608"/>
                    <a:pt x="475547" y="11298"/>
                  </a:cubicBezTo>
                  <a:lnTo>
                    <a:pt x="475547" y="11298"/>
                  </a:lnTo>
                  <a:cubicBezTo>
                    <a:pt x="483738" y="23205"/>
                    <a:pt x="480786" y="39492"/>
                    <a:pt x="468879" y="47779"/>
                  </a:cubicBezTo>
                  <a:close/>
                </a:path>
              </a:pathLst>
            </a:custGeom>
            <a:solidFill>
              <a:srgbClr val="7D7D7D"/>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86B9422-9D3F-4600-BEDE-9D5689BEEDBC}"/>
                </a:ext>
              </a:extLst>
            </p:cNvPr>
            <p:cNvSpPr/>
            <p:nvPr/>
          </p:nvSpPr>
          <p:spPr>
            <a:xfrm>
              <a:off x="8875480" y="2200667"/>
              <a:ext cx="2500116" cy="2660449"/>
            </a:xfrm>
            <a:custGeom>
              <a:avLst/>
              <a:gdLst>
                <a:gd name="connsiteX0" fmla="*/ 1387803 w 2500116"/>
                <a:gd name="connsiteY0" fmla="*/ 2210754 h 2660449"/>
                <a:gd name="connsiteX1" fmla="*/ 1516850 w 2500116"/>
                <a:gd name="connsiteY1" fmla="*/ 2383456 h 2660449"/>
                <a:gd name="connsiteX2" fmla="*/ 1327205 w 2500116"/>
                <a:gd name="connsiteY2" fmla="*/ 2320818 h 2660449"/>
                <a:gd name="connsiteX3" fmla="*/ 1357091 w 2500116"/>
                <a:gd name="connsiteY3" fmla="*/ 2505860 h 2660449"/>
                <a:gd name="connsiteX4" fmla="*/ 1169745 w 2500116"/>
                <a:gd name="connsiteY4" fmla="*/ 2454143 h 2660449"/>
                <a:gd name="connsiteX5" fmla="*/ 1213423 w 2500116"/>
                <a:gd name="connsiteY5" fmla="*/ 2660449 h 2660449"/>
                <a:gd name="connsiteX6" fmla="*/ 1075212 w 2500116"/>
                <a:gd name="connsiteY6" fmla="*/ 2493220 h 2660449"/>
                <a:gd name="connsiteX7" fmla="*/ 1376627 w 2500116"/>
                <a:gd name="connsiteY7" fmla="*/ 2213639 h 2660449"/>
                <a:gd name="connsiteX8" fmla="*/ 1387803 w 2500116"/>
                <a:gd name="connsiteY8" fmla="*/ 2210754 h 2660449"/>
                <a:gd name="connsiteX9" fmla="*/ 2374403 w 2500116"/>
                <a:gd name="connsiteY9" fmla="*/ 2198719 h 2660449"/>
                <a:gd name="connsiteX10" fmla="*/ 2500116 w 2500116"/>
                <a:gd name="connsiteY10" fmla="*/ 2359612 h 2660449"/>
                <a:gd name="connsiteX11" fmla="*/ 2312196 w 2500116"/>
                <a:gd name="connsiteY11" fmla="*/ 2296398 h 2660449"/>
                <a:gd name="connsiteX12" fmla="*/ 2345817 w 2500116"/>
                <a:gd name="connsiteY12" fmla="*/ 2480004 h 2660449"/>
                <a:gd name="connsiteX13" fmla="*/ 2158760 w 2500116"/>
                <a:gd name="connsiteY13" fmla="*/ 2429722 h 2660449"/>
                <a:gd name="connsiteX14" fmla="*/ 2212203 w 2500116"/>
                <a:gd name="connsiteY14" fmla="*/ 2616776 h 2660449"/>
                <a:gd name="connsiteX15" fmla="*/ 2155885 w 2500116"/>
                <a:gd name="connsiteY15" fmla="*/ 2359899 h 2660449"/>
                <a:gd name="connsiteX16" fmla="*/ 2253007 w 2500116"/>
                <a:gd name="connsiteY16" fmla="*/ 2275423 h 2660449"/>
                <a:gd name="connsiteX17" fmla="*/ 2374403 w 2500116"/>
                <a:gd name="connsiteY17" fmla="*/ 2198719 h 2660449"/>
                <a:gd name="connsiteX18" fmla="*/ 995944 w 2500116"/>
                <a:gd name="connsiteY18" fmla="*/ 1759183 h 2660449"/>
                <a:gd name="connsiteX19" fmla="*/ 1014870 w 2500116"/>
                <a:gd name="connsiteY19" fmla="*/ 1767409 h 2660449"/>
                <a:gd name="connsiteX20" fmla="*/ 1018894 w 2500116"/>
                <a:gd name="connsiteY20" fmla="*/ 1844126 h 2660449"/>
                <a:gd name="connsiteX21" fmla="*/ 878101 w 2500116"/>
                <a:gd name="connsiteY21" fmla="*/ 2141235 h 2660449"/>
                <a:gd name="connsiteX22" fmla="*/ 1190720 w 2500116"/>
                <a:gd name="connsiteY22" fmla="*/ 2055033 h 2660449"/>
                <a:gd name="connsiteX23" fmla="*/ 1270028 w 2500116"/>
                <a:gd name="connsiteY23" fmla="*/ 2062792 h 2660449"/>
                <a:gd name="connsiteX24" fmla="*/ 1231810 w 2500116"/>
                <a:gd name="connsiteY24" fmla="*/ 2140948 h 2660449"/>
                <a:gd name="connsiteX25" fmla="*/ 921200 w 2500116"/>
                <a:gd name="connsiteY25" fmla="*/ 2385183 h 2660449"/>
                <a:gd name="connsiteX26" fmla="*/ 1127506 w 2500116"/>
                <a:gd name="connsiteY26" fmla="*/ 2143533 h 2660449"/>
                <a:gd name="connsiteX27" fmla="*/ 812875 w 2500116"/>
                <a:gd name="connsiteY27" fmla="*/ 2200714 h 2660449"/>
                <a:gd name="connsiteX28" fmla="*/ 905972 w 2500116"/>
                <a:gd name="connsiteY28" fmla="*/ 1948717 h 2660449"/>
                <a:gd name="connsiteX29" fmla="*/ 918615 w 2500116"/>
                <a:gd name="connsiteY29" fmla="*/ 1893838 h 2660449"/>
                <a:gd name="connsiteX30" fmla="*/ 880110 w 2500116"/>
                <a:gd name="connsiteY30" fmla="*/ 1917974 h 2660449"/>
                <a:gd name="connsiteX31" fmla="*/ 690468 w 2500116"/>
                <a:gd name="connsiteY31" fmla="*/ 2065091 h 2660449"/>
                <a:gd name="connsiteX32" fmla="*/ 658000 w 2500116"/>
                <a:gd name="connsiteY32" fmla="*/ 2030610 h 2660449"/>
                <a:gd name="connsiteX33" fmla="*/ 978954 w 2500116"/>
                <a:gd name="connsiteY33" fmla="*/ 1760224 h 2660449"/>
                <a:gd name="connsiteX34" fmla="*/ 995944 w 2500116"/>
                <a:gd name="connsiteY34" fmla="*/ 1759183 h 2660449"/>
                <a:gd name="connsiteX35" fmla="*/ 1977093 w 2500116"/>
                <a:gd name="connsiteY35" fmla="*/ 1733107 h 2660449"/>
                <a:gd name="connsiteX36" fmla="*/ 2007910 w 2500116"/>
                <a:gd name="connsiteY36" fmla="*/ 1748730 h 2660449"/>
                <a:gd name="connsiteX37" fmla="*/ 2007624 w 2500116"/>
                <a:gd name="connsiteY37" fmla="*/ 1814532 h 2660449"/>
                <a:gd name="connsiteX38" fmla="*/ 1888954 w 2500116"/>
                <a:gd name="connsiteY38" fmla="*/ 2071985 h 2660449"/>
                <a:gd name="connsiteX39" fmla="*/ 1888954 w 2500116"/>
                <a:gd name="connsiteY39" fmla="*/ 2071986 h 2660449"/>
                <a:gd name="connsiteX40" fmla="*/ 1916821 w 2500116"/>
                <a:gd name="connsiteY40" fmla="*/ 2102728 h 2660449"/>
                <a:gd name="connsiteX41" fmla="*/ 1916809 w 2500116"/>
                <a:gd name="connsiteY41" fmla="*/ 2102732 h 2660449"/>
                <a:gd name="connsiteX42" fmla="*/ 1890481 w 2500116"/>
                <a:gd name="connsiteY42" fmla="*/ 2108311 h 2660449"/>
                <a:gd name="connsiteX43" fmla="*/ 1885852 w 2500116"/>
                <a:gd name="connsiteY43" fmla="*/ 2107447 h 2660449"/>
                <a:gd name="connsiteX44" fmla="*/ 1879415 w 2500116"/>
                <a:gd name="connsiteY44" fmla="*/ 2094662 h 2660449"/>
                <a:gd name="connsiteX45" fmla="*/ 1879411 w 2500116"/>
                <a:gd name="connsiteY45" fmla="*/ 2094640 h 2660449"/>
                <a:gd name="connsiteX46" fmla="*/ 1879408 w 2500116"/>
                <a:gd name="connsiteY46" fmla="*/ 2094648 h 2660449"/>
                <a:gd name="connsiteX47" fmla="*/ 1879415 w 2500116"/>
                <a:gd name="connsiteY47" fmla="*/ 2094662 h 2660449"/>
                <a:gd name="connsiteX48" fmla="*/ 1881551 w 2500116"/>
                <a:gd name="connsiteY48" fmla="*/ 2106643 h 2660449"/>
                <a:gd name="connsiteX49" fmla="*/ 1885852 w 2500116"/>
                <a:gd name="connsiteY49" fmla="*/ 2107447 h 2660449"/>
                <a:gd name="connsiteX50" fmla="*/ 1886692 w 2500116"/>
                <a:gd name="connsiteY50" fmla="*/ 2109114 h 2660449"/>
                <a:gd name="connsiteX51" fmla="*/ 1890481 w 2500116"/>
                <a:gd name="connsiteY51" fmla="*/ 2108311 h 2660449"/>
                <a:gd name="connsiteX52" fmla="*/ 1894364 w 2500116"/>
                <a:gd name="connsiteY52" fmla="*/ 2109036 h 2660449"/>
                <a:gd name="connsiteX53" fmla="*/ 1916809 w 2500116"/>
                <a:gd name="connsiteY53" fmla="*/ 2102732 h 2660449"/>
                <a:gd name="connsiteX54" fmla="*/ 1916825 w 2500116"/>
                <a:gd name="connsiteY54" fmla="*/ 2102728 h 2660449"/>
                <a:gd name="connsiteX55" fmla="*/ 2191233 w 2500116"/>
                <a:gd name="connsiteY55" fmla="*/ 2027448 h 2660449"/>
                <a:gd name="connsiteX56" fmla="*/ 2256746 w 2500116"/>
                <a:gd name="connsiteY56" fmla="*/ 2038365 h 2660449"/>
                <a:gd name="connsiteX57" fmla="*/ 2242377 w 2500116"/>
                <a:gd name="connsiteY57" fmla="*/ 2096982 h 2660449"/>
                <a:gd name="connsiteX58" fmla="*/ 1934638 w 2500116"/>
                <a:gd name="connsiteY58" fmla="*/ 2340356 h 2660449"/>
                <a:gd name="connsiteX59" fmla="*/ 2067295 w 2500116"/>
                <a:gd name="connsiteY59" fmla="*/ 2177437 h 2660449"/>
                <a:gd name="connsiteX60" fmla="*/ 2117671 w 2500116"/>
                <a:gd name="connsiteY60" fmla="*/ 2129166 h 2660449"/>
                <a:gd name="connsiteX61" fmla="*/ 2101294 w 2500116"/>
                <a:gd name="connsiteY61" fmla="*/ 2110489 h 2660449"/>
                <a:gd name="connsiteX62" fmla="*/ 2120726 w 2500116"/>
                <a:gd name="connsiteY62" fmla="*/ 2093356 h 2660449"/>
                <a:gd name="connsiteX63" fmla="*/ 2145544 w 2500116"/>
                <a:gd name="connsiteY63" fmla="*/ 2101007 h 2660449"/>
                <a:gd name="connsiteX64" fmla="*/ 2145545 w 2500116"/>
                <a:gd name="connsiteY64" fmla="*/ 2101006 h 2660449"/>
                <a:gd name="connsiteX65" fmla="*/ 2101294 w 2500116"/>
                <a:gd name="connsiteY65" fmla="*/ 2110487 h 2660449"/>
                <a:gd name="connsiteX66" fmla="*/ 1782924 w 2500116"/>
                <a:gd name="connsiteY66" fmla="*/ 2188069 h 2660449"/>
                <a:gd name="connsiteX67" fmla="*/ 1908780 w 2500116"/>
                <a:gd name="connsiteY67" fmla="*/ 1889526 h 2660449"/>
                <a:gd name="connsiteX68" fmla="*/ 1919697 w 2500116"/>
                <a:gd name="connsiteY68" fmla="*/ 1860506 h 2660449"/>
                <a:gd name="connsiteX69" fmla="*/ 1889241 w 2500116"/>
                <a:gd name="connsiteY69" fmla="*/ 1867975 h 2660449"/>
                <a:gd name="connsiteX70" fmla="*/ 1632073 w 2500116"/>
                <a:gd name="connsiteY70" fmla="*/ 2046124 h 2660449"/>
                <a:gd name="connsiteX71" fmla="*/ 1946708 w 2500116"/>
                <a:gd name="connsiteY71" fmla="*/ 1747870 h 2660449"/>
                <a:gd name="connsiteX72" fmla="*/ 1977093 w 2500116"/>
                <a:gd name="connsiteY72" fmla="*/ 1733107 h 2660449"/>
                <a:gd name="connsiteX73" fmla="*/ 623088 w 2500116"/>
                <a:gd name="connsiteY73" fmla="*/ 1484519 h 2660449"/>
                <a:gd name="connsiteX74" fmla="*/ 414194 w 2500116"/>
                <a:gd name="connsiteY74" fmla="*/ 1677897 h 2660449"/>
                <a:gd name="connsiteX75" fmla="*/ 429688 w 2500116"/>
                <a:gd name="connsiteY75" fmla="*/ 1735553 h 2660449"/>
                <a:gd name="connsiteX76" fmla="*/ 435152 w 2500116"/>
                <a:gd name="connsiteY76" fmla="*/ 1743496 h 2660449"/>
                <a:gd name="connsiteX77" fmla="*/ 460419 w 2500116"/>
                <a:gd name="connsiteY77" fmla="*/ 1780297 h 2660449"/>
                <a:gd name="connsiteX78" fmla="*/ 565621 w 2500116"/>
                <a:gd name="connsiteY78" fmla="*/ 1822714 h 2660449"/>
                <a:gd name="connsiteX79" fmla="*/ 768770 w 2500116"/>
                <a:gd name="connsiteY79" fmla="*/ 1634511 h 2660449"/>
                <a:gd name="connsiteX80" fmla="*/ 724267 w 2500116"/>
                <a:gd name="connsiteY80" fmla="*/ 1526435 h 2660449"/>
                <a:gd name="connsiteX81" fmla="*/ 724243 w 2500116"/>
                <a:gd name="connsiteY81" fmla="*/ 1526420 h 2660449"/>
                <a:gd name="connsiteX82" fmla="*/ 724229 w 2500116"/>
                <a:gd name="connsiteY82" fmla="*/ 1526399 h 2660449"/>
                <a:gd name="connsiteX83" fmla="*/ 623088 w 2500116"/>
                <a:gd name="connsiteY83" fmla="*/ 1484519 h 2660449"/>
                <a:gd name="connsiteX84" fmla="*/ 1632936 w 2500116"/>
                <a:gd name="connsiteY84" fmla="*/ 1445876 h 2660449"/>
                <a:gd name="connsiteX85" fmla="*/ 1424042 w 2500116"/>
                <a:gd name="connsiteY85" fmla="*/ 1639254 h 2660449"/>
                <a:gd name="connsiteX86" fmla="*/ 1439536 w 2500116"/>
                <a:gd name="connsiteY86" fmla="*/ 1696910 h 2660449"/>
                <a:gd name="connsiteX87" fmla="*/ 1445000 w 2500116"/>
                <a:gd name="connsiteY87" fmla="*/ 1704853 h 2660449"/>
                <a:gd name="connsiteX88" fmla="*/ 1470267 w 2500116"/>
                <a:gd name="connsiteY88" fmla="*/ 1741654 h 2660449"/>
                <a:gd name="connsiteX89" fmla="*/ 1575469 w 2500116"/>
                <a:gd name="connsiteY89" fmla="*/ 1784071 h 2660449"/>
                <a:gd name="connsiteX90" fmla="*/ 1778618 w 2500116"/>
                <a:gd name="connsiteY90" fmla="*/ 1595868 h 2660449"/>
                <a:gd name="connsiteX91" fmla="*/ 1734115 w 2500116"/>
                <a:gd name="connsiteY91" fmla="*/ 1487792 h 2660449"/>
                <a:gd name="connsiteX92" fmla="*/ 1734091 w 2500116"/>
                <a:gd name="connsiteY92" fmla="*/ 1487777 h 2660449"/>
                <a:gd name="connsiteX93" fmla="*/ 1734077 w 2500116"/>
                <a:gd name="connsiteY93" fmla="*/ 1487756 h 2660449"/>
                <a:gd name="connsiteX94" fmla="*/ 1632936 w 2500116"/>
                <a:gd name="connsiteY94" fmla="*/ 1445876 h 2660449"/>
                <a:gd name="connsiteX95" fmla="*/ 603550 w 2500116"/>
                <a:gd name="connsiteY95" fmla="*/ 1430501 h 2660449"/>
                <a:gd name="connsiteX96" fmla="*/ 818479 w 2500116"/>
                <a:gd name="connsiteY96" fmla="*/ 1631063 h 2660449"/>
                <a:gd name="connsiteX97" fmla="*/ 570505 w 2500116"/>
                <a:gd name="connsiteY97" fmla="*/ 1875297 h 2660449"/>
                <a:gd name="connsiteX98" fmla="*/ 361037 w 2500116"/>
                <a:gd name="connsiteY98" fmla="*/ 1666403 h 2660449"/>
                <a:gd name="connsiteX99" fmla="*/ 603550 w 2500116"/>
                <a:gd name="connsiteY99" fmla="*/ 1430501 h 2660449"/>
                <a:gd name="connsiteX100" fmla="*/ 1613398 w 2500116"/>
                <a:gd name="connsiteY100" fmla="*/ 1391858 h 2660449"/>
                <a:gd name="connsiteX101" fmla="*/ 1828327 w 2500116"/>
                <a:gd name="connsiteY101" fmla="*/ 1592420 h 2660449"/>
                <a:gd name="connsiteX102" fmla="*/ 1580353 w 2500116"/>
                <a:gd name="connsiteY102" fmla="*/ 1836654 h 2660449"/>
                <a:gd name="connsiteX103" fmla="*/ 1370885 w 2500116"/>
                <a:gd name="connsiteY103" fmla="*/ 1627760 h 2660449"/>
                <a:gd name="connsiteX104" fmla="*/ 1613398 w 2500116"/>
                <a:gd name="connsiteY104" fmla="*/ 1391858 h 2660449"/>
                <a:gd name="connsiteX105" fmla="*/ 1341000 w 2500116"/>
                <a:gd name="connsiteY105" fmla="*/ 1076937 h 2660449"/>
                <a:gd name="connsiteX106" fmla="*/ 1564548 w 2500116"/>
                <a:gd name="connsiteY106" fmla="*/ 1279222 h 2660449"/>
                <a:gd name="connsiteX107" fmla="*/ 1393010 w 2500116"/>
                <a:gd name="connsiteY107" fmla="*/ 1134118 h 2660449"/>
                <a:gd name="connsiteX108" fmla="*/ 1200207 w 2500116"/>
                <a:gd name="connsiteY108" fmla="*/ 1197042 h 2660449"/>
                <a:gd name="connsiteX109" fmla="*/ 1258536 w 2500116"/>
                <a:gd name="connsiteY109" fmla="*/ 1503917 h 2660449"/>
                <a:gd name="connsiteX110" fmla="*/ 1102226 w 2500116"/>
                <a:gd name="connsiteY110" fmla="*/ 1262844 h 2660449"/>
                <a:gd name="connsiteX111" fmla="*/ 1341000 w 2500116"/>
                <a:gd name="connsiteY111" fmla="*/ 1076937 h 2660449"/>
                <a:gd name="connsiteX112" fmla="*/ 346529 w 2500116"/>
                <a:gd name="connsiteY112" fmla="*/ 992174 h 2660449"/>
                <a:gd name="connsiteX113" fmla="*/ 378997 w 2500116"/>
                <a:gd name="connsiteY113" fmla="*/ 1012576 h 2660449"/>
                <a:gd name="connsiteX114" fmla="*/ 331298 w 2500116"/>
                <a:gd name="connsiteY114" fmla="*/ 1276063 h 2660449"/>
                <a:gd name="connsiteX115" fmla="*/ 577544 w 2500116"/>
                <a:gd name="connsiteY115" fmla="*/ 1238421 h 2660449"/>
                <a:gd name="connsiteX116" fmla="*/ 201135 w 2500116"/>
                <a:gd name="connsiteY116" fmla="*/ 1562536 h 2660449"/>
                <a:gd name="connsiteX117" fmla="*/ 267797 w 2500116"/>
                <a:gd name="connsiteY117" fmla="*/ 1259109 h 2660449"/>
                <a:gd name="connsiteX118" fmla="*/ 0 w 2500116"/>
                <a:gd name="connsiteY118" fmla="*/ 1288419 h 2660449"/>
                <a:gd name="connsiteX119" fmla="*/ 346529 w 2500116"/>
                <a:gd name="connsiteY119" fmla="*/ 992174 h 2660449"/>
                <a:gd name="connsiteX120" fmla="*/ 1157391 w 2500116"/>
                <a:gd name="connsiteY120" fmla="*/ 760867 h 2660449"/>
                <a:gd name="connsiteX121" fmla="*/ 1193310 w 2500116"/>
                <a:gd name="connsiteY121" fmla="*/ 801381 h 2660449"/>
                <a:gd name="connsiteX122" fmla="*/ 991312 w 2500116"/>
                <a:gd name="connsiteY122" fmla="*/ 972347 h 2660449"/>
                <a:gd name="connsiteX123" fmla="*/ 975508 w 2500116"/>
                <a:gd name="connsiteY123" fmla="*/ 1155094 h 2660449"/>
                <a:gd name="connsiteX124" fmla="*/ 989587 w 2500116"/>
                <a:gd name="connsiteY124" fmla="*/ 1204516 h 2660449"/>
                <a:gd name="connsiteX125" fmla="*/ 945912 w 2500116"/>
                <a:gd name="connsiteY125" fmla="*/ 940452 h 2660449"/>
                <a:gd name="connsiteX126" fmla="*/ 1157391 w 2500116"/>
                <a:gd name="connsiteY126" fmla="*/ 760867 h 2660449"/>
                <a:gd name="connsiteX127" fmla="*/ 923931 w 2500116"/>
                <a:gd name="connsiteY127" fmla="*/ 512730 h 2660449"/>
                <a:gd name="connsiteX128" fmla="*/ 1049644 w 2500116"/>
                <a:gd name="connsiteY128" fmla="*/ 673623 h 2660449"/>
                <a:gd name="connsiteX129" fmla="*/ 861724 w 2500116"/>
                <a:gd name="connsiteY129" fmla="*/ 610409 h 2660449"/>
                <a:gd name="connsiteX130" fmla="*/ 895345 w 2500116"/>
                <a:gd name="connsiteY130" fmla="*/ 794015 h 2660449"/>
                <a:gd name="connsiteX131" fmla="*/ 708288 w 2500116"/>
                <a:gd name="connsiteY131" fmla="*/ 743733 h 2660449"/>
                <a:gd name="connsiteX132" fmla="*/ 761731 w 2500116"/>
                <a:gd name="connsiteY132" fmla="*/ 930787 h 2660449"/>
                <a:gd name="connsiteX133" fmla="*/ 705413 w 2500116"/>
                <a:gd name="connsiteY133" fmla="*/ 673909 h 2660449"/>
                <a:gd name="connsiteX134" fmla="*/ 802535 w 2500116"/>
                <a:gd name="connsiteY134" fmla="*/ 589434 h 2660449"/>
                <a:gd name="connsiteX135" fmla="*/ 923931 w 2500116"/>
                <a:gd name="connsiteY135" fmla="*/ 512730 h 2660449"/>
                <a:gd name="connsiteX136" fmla="*/ 501691 w 2500116"/>
                <a:gd name="connsiteY136" fmla="*/ 0 h 2660449"/>
                <a:gd name="connsiteX137" fmla="*/ 345093 w 2500116"/>
                <a:gd name="connsiteY137" fmla="*/ 325838 h 2660449"/>
                <a:gd name="connsiteX138" fmla="*/ 622372 w 2500116"/>
                <a:gd name="connsiteY138" fmla="*/ 204007 h 2660449"/>
                <a:gd name="connsiteX139" fmla="*/ 684150 w 2500116"/>
                <a:gd name="connsiteY139" fmla="*/ 212342 h 2660449"/>
                <a:gd name="connsiteX140" fmla="*/ 672367 w 2500116"/>
                <a:gd name="connsiteY140" fmla="*/ 263200 h 2660449"/>
                <a:gd name="connsiteX141" fmla="*/ 542491 w 2500116"/>
                <a:gd name="connsiteY141" fmla="*/ 468070 h 2660449"/>
                <a:gd name="connsiteX142" fmla="*/ 531287 w 2500116"/>
                <a:gd name="connsiteY142" fmla="*/ 502264 h 2660449"/>
                <a:gd name="connsiteX143" fmla="*/ 567490 w 2500116"/>
                <a:gd name="connsiteY143" fmla="*/ 498529 h 2660449"/>
                <a:gd name="connsiteX144" fmla="*/ 844768 w 2500116"/>
                <a:gd name="connsiteY144" fmla="*/ 387043 h 2660449"/>
                <a:gd name="connsiteX145" fmla="*/ 860859 w 2500116"/>
                <a:gd name="connsiteY145" fmla="*/ 425544 h 2660449"/>
                <a:gd name="connsiteX146" fmla="*/ 492496 w 2500116"/>
                <a:gd name="connsiteY146" fmla="*/ 595075 h 2660449"/>
                <a:gd name="connsiteX147" fmla="*/ 427556 w 2500116"/>
                <a:gd name="connsiteY147" fmla="*/ 588178 h 2660449"/>
                <a:gd name="connsiteX148" fmla="*/ 437327 w 2500116"/>
                <a:gd name="connsiteY148" fmla="*/ 524388 h 2660449"/>
                <a:gd name="connsiteX149" fmla="*/ 575535 w 2500116"/>
                <a:gd name="connsiteY149" fmla="*/ 304000 h 2660449"/>
                <a:gd name="connsiteX150" fmla="*/ 320957 w 2500116"/>
                <a:gd name="connsiteY150" fmla="*/ 397387 h 2660449"/>
                <a:gd name="connsiteX151" fmla="*/ 257167 w 2500116"/>
                <a:gd name="connsiteY151" fmla="*/ 393363 h 2660449"/>
                <a:gd name="connsiteX152" fmla="*/ 262341 w 2500116"/>
                <a:gd name="connsiteY152" fmla="*/ 329575 h 2660449"/>
                <a:gd name="connsiteX153" fmla="*/ 501691 w 2500116"/>
                <a:gd name="connsiteY153" fmla="*/ 0 h 266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2500116" h="2660449">
                  <a:moveTo>
                    <a:pt x="1387803" y="2210754"/>
                  </a:moveTo>
                  <a:cubicBezTo>
                    <a:pt x="1418040" y="2214533"/>
                    <a:pt x="1475364" y="2289423"/>
                    <a:pt x="1516850" y="2383456"/>
                  </a:cubicBezTo>
                  <a:cubicBezTo>
                    <a:pt x="1438695" y="2408742"/>
                    <a:pt x="1436393" y="2220535"/>
                    <a:pt x="1327205" y="2320818"/>
                  </a:cubicBezTo>
                  <a:cubicBezTo>
                    <a:pt x="1233822" y="2406443"/>
                    <a:pt x="1388697" y="2432878"/>
                    <a:pt x="1357091" y="2505860"/>
                  </a:cubicBezTo>
                  <a:cubicBezTo>
                    <a:pt x="1289567" y="2515918"/>
                    <a:pt x="1269452" y="2350698"/>
                    <a:pt x="1169745" y="2454143"/>
                  </a:cubicBezTo>
                  <a:cubicBezTo>
                    <a:pt x="1070902" y="2556721"/>
                    <a:pt x="1259970" y="2571949"/>
                    <a:pt x="1213423" y="2660449"/>
                  </a:cubicBezTo>
                  <a:cubicBezTo>
                    <a:pt x="1147911" y="2614475"/>
                    <a:pt x="1047918" y="2531146"/>
                    <a:pt x="1075212" y="2493220"/>
                  </a:cubicBezTo>
                  <a:cubicBezTo>
                    <a:pt x="1153657" y="2384032"/>
                    <a:pt x="1269738" y="2300703"/>
                    <a:pt x="1376627" y="2213639"/>
                  </a:cubicBezTo>
                  <a:cubicBezTo>
                    <a:pt x="1379716" y="2211125"/>
                    <a:pt x="1383483" y="2210214"/>
                    <a:pt x="1387803" y="2210754"/>
                  </a:cubicBezTo>
                  <a:close/>
                  <a:moveTo>
                    <a:pt x="2374403" y="2198719"/>
                  </a:moveTo>
                  <a:cubicBezTo>
                    <a:pt x="2426306" y="2190150"/>
                    <a:pt x="2458273" y="2240367"/>
                    <a:pt x="2500116" y="2359612"/>
                  </a:cubicBezTo>
                  <a:cubicBezTo>
                    <a:pt x="2426271" y="2372255"/>
                    <a:pt x="2420811" y="2195828"/>
                    <a:pt x="2312196" y="2296398"/>
                  </a:cubicBezTo>
                  <a:cubicBezTo>
                    <a:pt x="2216514" y="2384898"/>
                    <a:pt x="2376849" y="2404723"/>
                    <a:pt x="2345817" y="2480004"/>
                  </a:cubicBezTo>
                  <a:cubicBezTo>
                    <a:pt x="2279155" y="2495235"/>
                    <a:pt x="2254156" y="2321684"/>
                    <a:pt x="2158760" y="2429722"/>
                  </a:cubicBezTo>
                  <a:cubicBezTo>
                    <a:pt x="2071124" y="2529139"/>
                    <a:pt x="2228870" y="2545517"/>
                    <a:pt x="2212203" y="2616776"/>
                  </a:cubicBezTo>
                  <a:cubicBezTo>
                    <a:pt x="2039515" y="2552416"/>
                    <a:pt x="2021988" y="2473397"/>
                    <a:pt x="2155885" y="2359899"/>
                  </a:cubicBezTo>
                  <a:cubicBezTo>
                    <a:pt x="2188643" y="2332314"/>
                    <a:pt x="2220538" y="2303581"/>
                    <a:pt x="2253007" y="2275423"/>
                  </a:cubicBezTo>
                  <a:cubicBezTo>
                    <a:pt x="2304942" y="2230167"/>
                    <a:pt x="2343261" y="2203861"/>
                    <a:pt x="2374403" y="2198719"/>
                  </a:cubicBezTo>
                  <a:close/>
                  <a:moveTo>
                    <a:pt x="995944" y="1759183"/>
                  </a:moveTo>
                  <a:cubicBezTo>
                    <a:pt x="1003091" y="1760727"/>
                    <a:pt x="1010561" y="1763817"/>
                    <a:pt x="1014870" y="1767409"/>
                  </a:cubicBezTo>
                  <a:cubicBezTo>
                    <a:pt x="1042457" y="1790107"/>
                    <a:pt x="1032400" y="1816255"/>
                    <a:pt x="1018894" y="1844126"/>
                  </a:cubicBezTo>
                  <a:cubicBezTo>
                    <a:pt x="975219" y="1934065"/>
                    <a:pt x="933270" y="2024574"/>
                    <a:pt x="878101" y="2141235"/>
                  </a:cubicBezTo>
                  <a:cubicBezTo>
                    <a:pt x="997343" y="2108190"/>
                    <a:pt x="1093888" y="2081182"/>
                    <a:pt x="1190720" y="2055033"/>
                  </a:cubicBezTo>
                  <a:cubicBezTo>
                    <a:pt x="1218018" y="2047561"/>
                    <a:pt x="1250775" y="2034345"/>
                    <a:pt x="1270028" y="2062792"/>
                  </a:cubicBezTo>
                  <a:cubicBezTo>
                    <a:pt x="1297899" y="2104455"/>
                    <a:pt x="1255083" y="2121982"/>
                    <a:pt x="1231810" y="2140948"/>
                  </a:cubicBezTo>
                  <a:cubicBezTo>
                    <a:pt x="1138426" y="2217665"/>
                    <a:pt x="1055960" y="2309326"/>
                    <a:pt x="921200" y="2385183"/>
                  </a:cubicBezTo>
                  <a:cubicBezTo>
                    <a:pt x="966024" y="2259904"/>
                    <a:pt x="1077511" y="2231457"/>
                    <a:pt x="1127506" y="2143533"/>
                  </a:cubicBezTo>
                  <a:cubicBezTo>
                    <a:pt x="1014584" y="2131464"/>
                    <a:pt x="924648" y="2209909"/>
                    <a:pt x="812875" y="2200714"/>
                  </a:cubicBezTo>
                  <a:cubicBezTo>
                    <a:pt x="818046" y="2103879"/>
                    <a:pt x="887293" y="2034918"/>
                    <a:pt x="905972" y="1948717"/>
                  </a:cubicBezTo>
                  <a:cubicBezTo>
                    <a:pt x="920337" y="1932340"/>
                    <a:pt x="937004" y="1915962"/>
                    <a:pt x="918615" y="1893838"/>
                  </a:cubicBezTo>
                  <a:cubicBezTo>
                    <a:pt x="917179" y="1892112"/>
                    <a:pt x="893616" y="1909639"/>
                    <a:pt x="880110" y="1917974"/>
                  </a:cubicBezTo>
                  <a:cubicBezTo>
                    <a:pt x="816896" y="1967107"/>
                    <a:pt x="753682" y="2015956"/>
                    <a:pt x="690468" y="2065091"/>
                  </a:cubicBezTo>
                  <a:cubicBezTo>
                    <a:pt x="679551" y="2053597"/>
                    <a:pt x="668920" y="2042104"/>
                    <a:pt x="658000" y="2030610"/>
                  </a:cubicBezTo>
                  <a:cubicBezTo>
                    <a:pt x="764602" y="1940098"/>
                    <a:pt x="871202" y="1849300"/>
                    <a:pt x="978954" y="1760224"/>
                  </a:cubicBezTo>
                  <a:cubicBezTo>
                    <a:pt x="981972" y="1757638"/>
                    <a:pt x="988797" y="1757638"/>
                    <a:pt x="995944" y="1759183"/>
                  </a:cubicBezTo>
                  <a:close/>
                  <a:moveTo>
                    <a:pt x="1977093" y="1733107"/>
                  </a:moveTo>
                  <a:cubicBezTo>
                    <a:pt x="1987581" y="1732568"/>
                    <a:pt x="1998140" y="1737093"/>
                    <a:pt x="2007910" y="1748730"/>
                  </a:cubicBezTo>
                  <a:cubicBezTo>
                    <a:pt x="2025726" y="1770281"/>
                    <a:pt x="2017968" y="1792405"/>
                    <a:pt x="2007624" y="1814532"/>
                  </a:cubicBezTo>
                  <a:cubicBezTo>
                    <a:pt x="1967969" y="1900157"/>
                    <a:pt x="1928318" y="1986071"/>
                    <a:pt x="1888954" y="2071985"/>
                  </a:cubicBezTo>
                  <a:lnTo>
                    <a:pt x="1888954" y="2071986"/>
                  </a:lnTo>
                  <a:lnTo>
                    <a:pt x="1916821" y="2102728"/>
                  </a:lnTo>
                  <a:lnTo>
                    <a:pt x="1916809" y="2102732"/>
                  </a:lnTo>
                  <a:lnTo>
                    <a:pt x="1890481" y="2108311"/>
                  </a:lnTo>
                  <a:lnTo>
                    <a:pt x="1885852" y="2107447"/>
                  </a:lnTo>
                  <a:lnTo>
                    <a:pt x="1879415" y="2094662"/>
                  </a:lnTo>
                  <a:lnTo>
                    <a:pt x="1879411" y="2094640"/>
                  </a:lnTo>
                  <a:lnTo>
                    <a:pt x="1879408" y="2094648"/>
                  </a:lnTo>
                  <a:lnTo>
                    <a:pt x="1879415" y="2094662"/>
                  </a:lnTo>
                  <a:lnTo>
                    <a:pt x="1881551" y="2106643"/>
                  </a:lnTo>
                  <a:lnTo>
                    <a:pt x="1885852" y="2107447"/>
                  </a:lnTo>
                  <a:lnTo>
                    <a:pt x="1886692" y="2109114"/>
                  </a:lnTo>
                  <a:lnTo>
                    <a:pt x="1890481" y="2108311"/>
                  </a:lnTo>
                  <a:lnTo>
                    <a:pt x="1894364" y="2109036"/>
                  </a:lnTo>
                  <a:lnTo>
                    <a:pt x="1916809" y="2102732"/>
                  </a:lnTo>
                  <a:lnTo>
                    <a:pt x="1916825" y="2102728"/>
                  </a:lnTo>
                  <a:cubicBezTo>
                    <a:pt x="2008197" y="2077156"/>
                    <a:pt x="2098995" y="2050148"/>
                    <a:pt x="2191233" y="2027448"/>
                  </a:cubicBezTo>
                  <a:cubicBezTo>
                    <a:pt x="2211631" y="2022564"/>
                    <a:pt x="2242091" y="2026012"/>
                    <a:pt x="2256746" y="2038365"/>
                  </a:cubicBezTo>
                  <a:cubicBezTo>
                    <a:pt x="2278583" y="2057331"/>
                    <a:pt x="2262203" y="2080031"/>
                    <a:pt x="2242377" y="2096982"/>
                  </a:cubicBezTo>
                  <a:cubicBezTo>
                    <a:pt x="2142960" y="2181460"/>
                    <a:pt x="2044116" y="2266512"/>
                    <a:pt x="1934638" y="2340356"/>
                  </a:cubicBezTo>
                  <a:cubicBezTo>
                    <a:pt x="1951017" y="2260836"/>
                    <a:pt x="2012650" y="2222047"/>
                    <a:pt x="2067295" y="2177437"/>
                  </a:cubicBezTo>
                  <a:lnTo>
                    <a:pt x="2117671" y="2129166"/>
                  </a:lnTo>
                  <a:lnTo>
                    <a:pt x="2101294" y="2110489"/>
                  </a:lnTo>
                  <a:cubicBezTo>
                    <a:pt x="2106897" y="2100863"/>
                    <a:pt x="2113363" y="2095044"/>
                    <a:pt x="2120726" y="2093356"/>
                  </a:cubicBezTo>
                  <a:lnTo>
                    <a:pt x="2145544" y="2101007"/>
                  </a:lnTo>
                  <a:lnTo>
                    <a:pt x="2145545" y="2101006"/>
                  </a:lnTo>
                  <a:cubicBezTo>
                    <a:pt x="2127156" y="2087214"/>
                    <a:pt x="2112501" y="2090948"/>
                    <a:pt x="2101294" y="2110487"/>
                  </a:cubicBezTo>
                  <a:cubicBezTo>
                    <a:pt x="2002163" y="2134623"/>
                    <a:pt x="1903319" y="2158760"/>
                    <a:pt x="1782924" y="2188069"/>
                  </a:cubicBezTo>
                  <a:cubicBezTo>
                    <a:pt x="1830337" y="2075720"/>
                    <a:pt x="1869702" y="1982623"/>
                    <a:pt x="1908780" y="1889526"/>
                  </a:cubicBezTo>
                  <a:cubicBezTo>
                    <a:pt x="1912514" y="1879755"/>
                    <a:pt x="1915962" y="1870274"/>
                    <a:pt x="1919697" y="1860506"/>
                  </a:cubicBezTo>
                  <a:cubicBezTo>
                    <a:pt x="1909642" y="1863091"/>
                    <a:pt x="1899298" y="1865676"/>
                    <a:pt x="1889241" y="1867975"/>
                  </a:cubicBezTo>
                  <a:cubicBezTo>
                    <a:pt x="1814246" y="1919122"/>
                    <a:pt x="1760513" y="2000726"/>
                    <a:pt x="1632073" y="2046124"/>
                  </a:cubicBezTo>
                  <a:cubicBezTo>
                    <a:pt x="1735801" y="1907916"/>
                    <a:pt x="1849300" y="1836080"/>
                    <a:pt x="1946708" y="1747870"/>
                  </a:cubicBezTo>
                  <a:cubicBezTo>
                    <a:pt x="1956189" y="1739250"/>
                    <a:pt x="1966605" y="1733646"/>
                    <a:pt x="1977093" y="1733107"/>
                  </a:cubicBezTo>
                  <a:close/>
                  <a:moveTo>
                    <a:pt x="623088" y="1484519"/>
                  </a:moveTo>
                  <a:cubicBezTo>
                    <a:pt x="513610" y="1487394"/>
                    <a:pt x="403850" y="1590546"/>
                    <a:pt x="414194" y="1677897"/>
                  </a:cubicBezTo>
                  <a:cubicBezTo>
                    <a:pt x="416780" y="1699088"/>
                    <a:pt x="421970" y="1718412"/>
                    <a:pt x="429688" y="1735553"/>
                  </a:cubicBezTo>
                  <a:lnTo>
                    <a:pt x="435152" y="1743496"/>
                  </a:lnTo>
                  <a:lnTo>
                    <a:pt x="460419" y="1780297"/>
                  </a:lnTo>
                  <a:cubicBezTo>
                    <a:pt x="485812" y="1805259"/>
                    <a:pt x="521083" y="1820272"/>
                    <a:pt x="565621" y="1822714"/>
                  </a:cubicBezTo>
                  <a:cubicBezTo>
                    <a:pt x="654121" y="1827601"/>
                    <a:pt x="774517" y="1718700"/>
                    <a:pt x="768770" y="1634511"/>
                  </a:cubicBezTo>
                  <a:cubicBezTo>
                    <a:pt x="765609" y="1587674"/>
                    <a:pt x="749661" y="1551542"/>
                    <a:pt x="724267" y="1526435"/>
                  </a:cubicBezTo>
                  <a:lnTo>
                    <a:pt x="724243" y="1526420"/>
                  </a:lnTo>
                  <a:lnTo>
                    <a:pt x="724229" y="1526399"/>
                  </a:lnTo>
                  <a:cubicBezTo>
                    <a:pt x="698872" y="1501329"/>
                    <a:pt x="664033" y="1487249"/>
                    <a:pt x="623088" y="1484519"/>
                  </a:cubicBezTo>
                  <a:close/>
                  <a:moveTo>
                    <a:pt x="1632936" y="1445876"/>
                  </a:moveTo>
                  <a:cubicBezTo>
                    <a:pt x="1523458" y="1448751"/>
                    <a:pt x="1413698" y="1551903"/>
                    <a:pt x="1424042" y="1639254"/>
                  </a:cubicBezTo>
                  <a:cubicBezTo>
                    <a:pt x="1426628" y="1660445"/>
                    <a:pt x="1431818" y="1679769"/>
                    <a:pt x="1439536" y="1696910"/>
                  </a:cubicBezTo>
                  <a:lnTo>
                    <a:pt x="1445000" y="1704853"/>
                  </a:lnTo>
                  <a:lnTo>
                    <a:pt x="1470267" y="1741654"/>
                  </a:lnTo>
                  <a:cubicBezTo>
                    <a:pt x="1495660" y="1766616"/>
                    <a:pt x="1530931" y="1781629"/>
                    <a:pt x="1575469" y="1784071"/>
                  </a:cubicBezTo>
                  <a:cubicBezTo>
                    <a:pt x="1663969" y="1788958"/>
                    <a:pt x="1784365" y="1680057"/>
                    <a:pt x="1778618" y="1595868"/>
                  </a:cubicBezTo>
                  <a:cubicBezTo>
                    <a:pt x="1775457" y="1549031"/>
                    <a:pt x="1759509" y="1512899"/>
                    <a:pt x="1734115" y="1487792"/>
                  </a:cubicBezTo>
                  <a:lnTo>
                    <a:pt x="1734091" y="1487777"/>
                  </a:lnTo>
                  <a:lnTo>
                    <a:pt x="1734077" y="1487756"/>
                  </a:lnTo>
                  <a:cubicBezTo>
                    <a:pt x="1708720" y="1462686"/>
                    <a:pt x="1673881" y="1448606"/>
                    <a:pt x="1632936" y="1445876"/>
                  </a:cubicBezTo>
                  <a:close/>
                  <a:moveTo>
                    <a:pt x="603550" y="1430501"/>
                  </a:moveTo>
                  <a:cubicBezTo>
                    <a:pt x="719921" y="1427339"/>
                    <a:pt x="815030" y="1516128"/>
                    <a:pt x="818479" y="1631063"/>
                  </a:cubicBezTo>
                  <a:cubicBezTo>
                    <a:pt x="822213" y="1755479"/>
                    <a:pt x="700382" y="1875297"/>
                    <a:pt x="570505" y="1875297"/>
                  </a:cubicBezTo>
                  <a:cubicBezTo>
                    <a:pt x="459018" y="1875297"/>
                    <a:pt x="360174" y="1776740"/>
                    <a:pt x="361037" y="1666403"/>
                  </a:cubicBezTo>
                  <a:cubicBezTo>
                    <a:pt x="361900" y="1548020"/>
                    <a:pt x="479420" y="1433662"/>
                    <a:pt x="603550" y="1430501"/>
                  </a:cubicBezTo>
                  <a:close/>
                  <a:moveTo>
                    <a:pt x="1613398" y="1391858"/>
                  </a:moveTo>
                  <a:cubicBezTo>
                    <a:pt x="1729769" y="1388696"/>
                    <a:pt x="1824878" y="1477485"/>
                    <a:pt x="1828327" y="1592420"/>
                  </a:cubicBezTo>
                  <a:cubicBezTo>
                    <a:pt x="1832061" y="1716836"/>
                    <a:pt x="1710230" y="1836654"/>
                    <a:pt x="1580353" y="1836654"/>
                  </a:cubicBezTo>
                  <a:cubicBezTo>
                    <a:pt x="1468866" y="1836654"/>
                    <a:pt x="1370022" y="1738097"/>
                    <a:pt x="1370885" y="1627760"/>
                  </a:cubicBezTo>
                  <a:cubicBezTo>
                    <a:pt x="1371748" y="1509377"/>
                    <a:pt x="1489268" y="1395019"/>
                    <a:pt x="1613398" y="1391858"/>
                  </a:cubicBezTo>
                  <a:close/>
                  <a:moveTo>
                    <a:pt x="1341000" y="1076937"/>
                  </a:moveTo>
                  <a:cubicBezTo>
                    <a:pt x="1458809" y="1076074"/>
                    <a:pt x="1528056" y="1140151"/>
                    <a:pt x="1564548" y="1279222"/>
                  </a:cubicBezTo>
                  <a:cubicBezTo>
                    <a:pt x="1484094" y="1231523"/>
                    <a:pt x="1465418" y="1151645"/>
                    <a:pt x="1393010" y="1134118"/>
                  </a:cubicBezTo>
                  <a:cubicBezTo>
                    <a:pt x="1313415" y="1114866"/>
                    <a:pt x="1251927" y="1143313"/>
                    <a:pt x="1200207" y="1197042"/>
                  </a:cubicBezTo>
                  <a:cubicBezTo>
                    <a:pt x="1119466" y="1281520"/>
                    <a:pt x="1137566" y="1356514"/>
                    <a:pt x="1258536" y="1503917"/>
                  </a:cubicBezTo>
                  <a:cubicBezTo>
                    <a:pt x="1137566" y="1467428"/>
                    <a:pt x="1074352" y="1385535"/>
                    <a:pt x="1102226" y="1262844"/>
                  </a:cubicBezTo>
                  <a:cubicBezTo>
                    <a:pt x="1129234" y="1143886"/>
                    <a:pt x="1216871" y="1077800"/>
                    <a:pt x="1341000" y="1076937"/>
                  </a:cubicBezTo>
                  <a:close/>
                  <a:moveTo>
                    <a:pt x="346529" y="992174"/>
                  </a:moveTo>
                  <a:cubicBezTo>
                    <a:pt x="357446" y="999070"/>
                    <a:pt x="368077" y="1005680"/>
                    <a:pt x="378997" y="1012576"/>
                  </a:cubicBezTo>
                  <a:cubicBezTo>
                    <a:pt x="333023" y="1095615"/>
                    <a:pt x="183322" y="1153656"/>
                    <a:pt x="331298" y="1276063"/>
                  </a:cubicBezTo>
                  <a:cubicBezTo>
                    <a:pt x="447095" y="1371745"/>
                    <a:pt x="464335" y="1197907"/>
                    <a:pt x="577544" y="1238421"/>
                  </a:cubicBezTo>
                  <a:cubicBezTo>
                    <a:pt x="453704" y="1345023"/>
                    <a:pt x="343367" y="1440132"/>
                    <a:pt x="201135" y="1562536"/>
                  </a:cubicBezTo>
                  <a:cubicBezTo>
                    <a:pt x="218089" y="1430075"/>
                    <a:pt x="406005" y="1399616"/>
                    <a:pt x="267797" y="1259109"/>
                  </a:cubicBezTo>
                  <a:cubicBezTo>
                    <a:pt x="139071" y="1128370"/>
                    <a:pt x="114648" y="1340999"/>
                    <a:pt x="0" y="1288419"/>
                  </a:cubicBezTo>
                  <a:cubicBezTo>
                    <a:pt x="122980" y="1183252"/>
                    <a:pt x="234753" y="1087856"/>
                    <a:pt x="346529" y="992174"/>
                  </a:cubicBezTo>
                  <a:close/>
                  <a:moveTo>
                    <a:pt x="1157391" y="760867"/>
                  </a:moveTo>
                  <a:cubicBezTo>
                    <a:pt x="1169171" y="774373"/>
                    <a:pt x="1181240" y="787878"/>
                    <a:pt x="1193310" y="801381"/>
                  </a:cubicBezTo>
                  <a:cubicBezTo>
                    <a:pt x="1126359" y="858848"/>
                    <a:pt x="1063145" y="922063"/>
                    <a:pt x="991312" y="972347"/>
                  </a:cubicBezTo>
                  <a:cubicBezTo>
                    <a:pt x="907121" y="1031251"/>
                    <a:pt x="883847" y="1085270"/>
                    <a:pt x="975508" y="1155094"/>
                  </a:cubicBezTo>
                  <a:cubicBezTo>
                    <a:pt x="990736" y="1166874"/>
                    <a:pt x="1000217" y="1183828"/>
                    <a:pt x="989587" y="1204516"/>
                  </a:cubicBezTo>
                  <a:cubicBezTo>
                    <a:pt x="812015" y="1113144"/>
                    <a:pt x="803683" y="1063433"/>
                    <a:pt x="945912" y="940452"/>
                  </a:cubicBezTo>
                  <a:cubicBezTo>
                    <a:pt x="1015735" y="879823"/>
                    <a:pt x="1086994" y="820633"/>
                    <a:pt x="1157391" y="760867"/>
                  </a:cubicBezTo>
                  <a:close/>
                  <a:moveTo>
                    <a:pt x="923931" y="512730"/>
                  </a:moveTo>
                  <a:cubicBezTo>
                    <a:pt x="975834" y="504160"/>
                    <a:pt x="1007801" y="554378"/>
                    <a:pt x="1049644" y="673623"/>
                  </a:cubicBezTo>
                  <a:cubicBezTo>
                    <a:pt x="975799" y="686266"/>
                    <a:pt x="970339" y="509839"/>
                    <a:pt x="861724" y="610409"/>
                  </a:cubicBezTo>
                  <a:cubicBezTo>
                    <a:pt x="766042" y="698909"/>
                    <a:pt x="926377" y="718734"/>
                    <a:pt x="895345" y="794015"/>
                  </a:cubicBezTo>
                  <a:cubicBezTo>
                    <a:pt x="828683" y="809246"/>
                    <a:pt x="803684" y="635694"/>
                    <a:pt x="708288" y="743733"/>
                  </a:cubicBezTo>
                  <a:cubicBezTo>
                    <a:pt x="620652" y="843150"/>
                    <a:pt x="778398" y="859528"/>
                    <a:pt x="761731" y="930787"/>
                  </a:cubicBezTo>
                  <a:cubicBezTo>
                    <a:pt x="589043" y="866427"/>
                    <a:pt x="571516" y="787408"/>
                    <a:pt x="705413" y="673909"/>
                  </a:cubicBezTo>
                  <a:cubicBezTo>
                    <a:pt x="738171" y="646325"/>
                    <a:pt x="770066" y="617591"/>
                    <a:pt x="802535" y="589434"/>
                  </a:cubicBezTo>
                  <a:cubicBezTo>
                    <a:pt x="854470" y="544177"/>
                    <a:pt x="892789" y="517872"/>
                    <a:pt x="923931" y="512730"/>
                  </a:cubicBezTo>
                  <a:close/>
                  <a:moveTo>
                    <a:pt x="501691" y="0"/>
                  </a:moveTo>
                  <a:cubicBezTo>
                    <a:pt x="492496" y="117806"/>
                    <a:pt x="395951" y="194526"/>
                    <a:pt x="345093" y="325838"/>
                  </a:cubicBezTo>
                  <a:cubicBezTo>
                    <a:pt x="453132" y="278715"/>
                    <a:pt x="538183" y="242225"/>
                    <a:pt x="622372" y="204007"/>
                  </a:cubicBezTo>
                  <a:cubicBezTo>
                    <a:pt x="646508" y="193090"/>
                    <a:pt x="671217" y="187919"/>
                    <a:pt x="684150" y="212342"/>
                  </a:cubicBezTo>
                  <a:cubicBezTo>
                    <a:pt x="690470" y="224122"/>
                    <a:pt x="681275" y="248545"/>
                    <a:pt x="672367" y="263200"/>
                  </a:cubicBezTo>
                  <a:cubicBezTo>
                    <a:pt x="630417" y="332161"/>
                    <a:pt x="586166" y="399972"/>
                    <a:pt x="542491" y="468070"/>
                  </a:cubicBezTo>
                  <a:cubicBezTo>
                    <a:pt x="538756" y="479563"/>
                    <a:pt x="535022" y="490770"/>
                    <a:pt x="531287" y="502264"/>
                  </a:cubicBezTo>
                  <a:cubicBezTo>
                    <a:pt x="543640" y="500828"/>
                    <a:pt x="555710" y="499679"/>
                    <a:pt x="567490" y="498529"/>
                  </a:cubicBezTo>
                  <a:cubicBezTo>
                    <a:pt x="663172" y="471518"/>
                    <a:pt x="743626" y="397673"/>
                    <a:pt x="844768" y="387043"/>
                  </a:cubicBezTo>
                  <a:cubicBezTo>
                    <a:pt x="850228" y="399972"/>
                    <a:pt x="855688" y="412615"/>
                    <a:pt x="860859" y="425544"/>
                  </a:cubicBezTo>
                  <a:cubicBezTo>
                    <a:pt x="738169" y="482149"/>
                    <a:pt x="615476" y="538757"/>
                    <a:pt x="492496" y="595075"/>
                  </a:cubicBezTo>
                  <a:cubicBezTo>
                    <a:pt x="470082" y="605129"/>
                    <a:pt x="445946" y="610303"/>
                    <a:pt x="427556" y="588178"/>
                  </a:cubicBezTo>
                  <a:cubicBezTo>
                    <a:pt x="408018" y="564615"/>
                    <a:pt x="424971" y="544214"/>
                    <a:pt x="437327" y="524388"/>
                  </a:cubicBezTo>
                  <a:cubicBezTo>
                    <a:pt x="479567" y="456863"/>
                    <a:pt x="522092" y="389628"/>
                    <a:pt x="575535" y="304000"/>
                  </a:cubicBezTo>
                  <a:cubicBezTo>
                    <a:pt x="466924" y="312049"/>
                    <a:pt x="399686" y="371525"/>
                    <a:pt x="320957" y="397387"/>
                  </a:cubicBezTo>
                  <a:cubicBezTo>
                    <a:pt x="298257" y="404856"/>
                    <a:pt x="277282" y="416926"/>
                    <a:pt x="257167" y="393363"/>
                  </a:cubicBezTo>
                  <a:cubicBezTo>
                    <a:pt x="237628" y="370089"/>
                    <a:pt x="248835" y="349977"/>
                    <a:pt x="262341" y="329575"/>
                  </a:cubicBezTo>
                  <a:cubicBezTo>
                    <a:pt x="336185" y="216363"/>
                    <a:pt x="409457" y="103154"/>
                    <a:pt x="501691" y="0"/>
                  </a:cubicBezTo>
                  <a:close/>
                </a:path>
              </a:pathLst>
            </a:custGeom>
            <a:solidFill>
              <a:schemeClr val="accent5"/>
            </a:solidFill>
            <a:ln w="9525" cap="flat">
              <a:noFill/>
              <a:prstDash val="solid"/>
              <a:miter/>
            </a:ln>
          </p:spPr>
          <p:txBody>
            <a:bodyPr wrap="square" rtlCol="0" anchor="ctr">
              <a:noAutofit/>
            </a:bodyPr>
            <a:lstStyle/>
            <a:p>
              <a:endParaRPr lang="en-US"/>
            </a:p>
          </p:txBody>
        </p:sp>
      </p:grpSp>
      <p:graphicFrame>
        <p:nvGraphicFramePr>
          <p:cNvPr id="3" name="Table 5">
            <a:extLst>
              <a:ext uri="{FF2B5EF4-FFF2-40B4-BE49-F238E27FC236}">
                <a16:creationId xmlns:a16="http://schemas.microsoft.com/office/drawing/2014/main" id="{6FBDA7AC-8766-496F-A181-06CB8DBFDC1F}"/>
              </a:ext>
            </a:extLst>
          </p:cNvPr>
          <p:cNvGraphicFramePr>
            <a:graphicFrameLocks noGrp="1"/>
          </p:cNvGraphicFramePr>
          <p:nvPr>
            <p:extLst>
              <p:ext uri="{D42A27DB-BD31-4B8C-83A1-F6EECF244321}">
                <p14:modId xmlns:p14="http://schemas.microsoft.com/office/powerpoint/2010/main" val="529213932"/>
              </p:ext>
            </p:extLst>
          </p:nvPr>
        </p:nvGraphicFramePr>
        <p:xfrm>
          <a:off x="4221017" y="1897622"/>
          <a:ext cx="7555148" cy="1656080"/>
        </p:xfrm>
        <a:graphic>
          <a:graphicData uri="http://schemas.openxmlformats.org/drawingml/2006/table">
            <a:tbl>
              <a:tblPr firstRow="1" bandRow="1">
                <a:tableStyleId>{5C22544A-7EE6-4342-B048-85BDC9FD1C3A}</a:tableStyleId>
              </a:tblPr>
              <a:tblGrid>
                <a:gridCol w="781813">
                  <a:extLst>
                    <a:ext uri="{9D8B030D-6E8A-4147-A177-3AD203B41FA5}">
                      <a16:colId xmlns:a16="http://schemas.microsoft.com/office/drawing/2014/main" val="3806135836"/>
                    </a:ext>
                  </a:extLst>
                </a:gridCol>
                <a:gridCol w="1010892">
                  <a:extLst>
                    <a:ext uri="{9D8B030D-6E8A-4147-A177-3AD203B41FA5}">
                      <a16:colId xmlns:a16="http://schemas.microsoft.com/office/drawing/2014/main" val="4013266232"/>
                    </a:ext>
                  </a:extLst>
                </a:gridCol>
                <a:gridCol w="1698442">
                  <a:extLst>
                    <a:ext uri="{9D8B030D-6E8A-4147-A177-3AD203B41FA5}">
                      <a16:colId xmlns:a16="http://schemas.microsoft.com/office/drawing/2014/main" val="1892907722"/>
                    </a:ext>
                  </a:extLst>
                </a:gridCol>
                <a:gridCol w="1354667">
                  <a:extLst>
                    <a:ext uri="{9D8B030D-6E8A-4147-A177-3AD203B41FA5}">
                      <a16:colId xmlns:a16="http://schemas.microsoft.com/office/drawing/2014/main" val="840707965"/>
                    </a:ext>
                  </a:extLst>
                </a:gridCol>
                <a:gridCol w="1354667">
                  <a:extLst>
                    <a:ext uri="{9D8B030D-6E8A-4147-A177-3AD203B41FA5}">
                      <a16:colId xmlns:a16="http://schemas.microsoft.com/office/drawing/2014/main" val="3283458836"/>
                    </a:ext>
                  </a:extLst>
                </a:gridCol>
                <a:gridCol w="1354667">
                  <a:extLst>
                    <a:ext uri="{9D8B030D-6E8A-4147-A177-3AD203B41FA5}">
                      <a16:colId xmlns:a16="http://schemas.microsoft.com/office/drawing/2014/main" val="729069370"/>
                    </a:ext>
                  </a:extLst>
                </a:gridCol>
              </a:tblGrid>
              <a:tr h="370840">
                <a:tc>
                  <a:txBody>
                    <a:bodyPr/>
                    <a:lstStyle/>
                    <a:p>
                      <a:endParaRPr lang="en-US"/>
                    </a:p>
                  </a:txBody>
                  <a:tcPr/>
                </a:tc>
                <a:tc>
                  <a:txBody>
                    <a:bodyPr/>
                    <a:lstStyle/>
                    <a:p>
                      <a:r>
                        <a:rPr lang="en-US" dirty="0"/>
                        <a:t>OLS</a:t>
                      </a:r>
                    </a:p>
                  </a:txBody>
                  <a:tcPr/>
                </a:tc>
                <a:tc>
                  <a:txBody>
                    <a:bodyPr/>
                    <a:lstStyle/>
                    <a:p>
                      <a:r>
                        <a:rPr lang="en-US" dirty="0"/>
                        <a:t>Other Regression models</a:t>
                      </a:r>
                    </a:p>
                  </a:txBody>
                  <a:tcPr/>
                </a:tc>
                <a:tc>
                  <a:txBody>
                    <a:bodyPr/>
                    <a:lstStyle/>
                    <a:p>
                      <a:r>
                        <a:rPr lang="en-US" dirty="0"/>
                        <a:t>Decision Tree</a:t>
                      </a:r>
                    </a:p>
                  </a:txBody>
                  <a:tcPr/>
                </a:tc>
                <a:tc>
                  <a:txBody>
                    <a:bodyPr/>
                    <a:lstStyle/>
                    <a:p>
                      <a:r>
                        <a:rPr lang="en-US" dirty="0"/>
                        <a:t>Random Forest</a:t>
                      </a:r>
                    </a:p>
                  </a:txBody>
                  <a:tcPr/>
                </a:tc>
                <a:tc>
                  <a:txBody>
                    <a:bodyPr/>
                    <a:lstStyle/>
                    <a:p>
                      <a:r>
                        <a:rPr lang="en-US" dirty="0"/>
                        <a:t>Gradient Boosting</a:t>
                      </a:r>
                    </a:p>
                    <a:p>
                      <a:r>
                        <a:rPr lang="en-US" dirty="0"/>
                        <a:t>Regressor</a:t>
                      </a:r>
                    </a:p>
                  </a:txBody>
                  <a:tcPr/>
                </a:tc>
                <a:extLst>
                  <a:ext uri="{0D108BD9-81ED-4DB2-BD59-A6C34878D82A}">
                    <a16:rowId xmlns:a16="http://schemas.microsoft.com/office/drawing/2014/main" val="3518150238"/>
                  </a:ext>
                </a:extLst>
              </a:tr>
              <a:tr h="370840">
                <a:tc>
                  <a:txBody>
                    <a:bodyPr/>
                    <a:lstStyle/>
                    <a:p>
                      <a:r>
                        <a:rPr lang="en-US" dirty="0"/>
                        <a:t>R2</a:t>
                      </a:r>
                    </a:p>
                  </a:txBody>
                  <a:tcPr/>
                </a:tc>
                <a:tc>
                  <a:txBody>
                    <a:bodyPr/>
                    <a:lstStyle/>
                    <a:p>
                      <a:r>
                        <a:rPr lang="en-US" dirty="0"/>
                        <a:t>0.288</a:t>
                      </a:r>
                    </a:p>
                  </a:txBody>
                  <a:tcPr/>
                </a:tc>
                <a:tc>
                  <a:txBody>
                    <a:bodyPr/>
                    <a:lstStyle/>
                    <a:p>
                      <a:r>
                        <a:rPr lang="en-US" dirty="0"/>
                        <a:t>0.211</a:t>
                      </a:r>
                    </a:p>
                  </a:txBody>
                  <a:tcPr/>
                </a:tc>
                <a:tc>
                  <a:txBody>
                    <a:bodyPr/>
                    <a:lstStyle/>
                    <a:p>
                      <a:r>
                        <a:rPr lang="en-US" dirty="0"/>
                        <a:t>0.209</a:t>
                      </a:r>
                    </a:p>
                  </a:txBody>
                  <a:tcPr/>
                </a:tc>
                <a:tc>
                  <a:txBody>
                    <a:bodyPr/>
                    <a:lstStyle/>
                    <a:p>
                      <a:r>
                        <a:rPr lang="en-US" dirty="0"/>
                        <a:t>0.265</a:t>
                      </a:r>
                    </a:p>
                  </a:txBody>
                  <a:tcPr/>
                </a:tc>
                <a:tc>
                  <a:txBody>
                    <a:bodyPr/>
                    <a:lstStyle/>
                    <a:p>
                      <a:r>
                        <a:rPr lang="en-US" dirty="0"/>
                        <a:t>0.679</a:t>
                      </a:r>
                    </a:p>
                  </a:txBody>
                  <a:tcPr/>
                </a:tc>
                <a:extLst>
                  <a:ext uri="{0D108BD9-81ED-4DB2-BD59-A6C34878D82A}">
                    <a16:rowId xmlns:a16="http://schemas.microsoft.com/office/drawing/2014/main" val="4240057798"/>
                  </a:ext>
                </a:extLst>
              </a:tr>
              <a:tr h="370840">
                <a:tc>
                  <a:txBody>
                    <a:bodyPr/>
                    <a:lstStyle/>
                    <a:p>
                      <a:r>
                        <a:rPr lang="en-US" dirty="0"/>
                        <a:t>MAE</a:t>
                      </a:r>
                    </a:p>
                  </a:txBody>
                  <a:tcPr/>
                </a:tc>
                <a:tc>
                  <a:txBody>
                    <a:bodyPr/>
                    <a:lstStyle/>
                    <a:p>
                      <a:r>
                        <a:rPr lang="en-US" dirty="0"/>
                        <a:t>596.87</a:t>
                      </a:r>
                    </a:p>
                  </a:txBody>
                  <a:tcPr/>
                </a:tc>
                <a:tc>
                  <a:txBody>
                    <a:bodyPr/>
                    <a:lstStyle/>
                    <a:p>
                      <a:r>
                        <a:rPr lang="en-US" dirty="0"/>
                        <a:t>609.61</a:t>
                      </a:r>
                    </a:p>
                  </a:txBody>
                  <a:tcPr/>
                </a:tc>
                <a:tc>
                  <a:txBody>
                    <a:bodyPr/>
                    <a:lstStyle/>
                    <a:p>
                      <a:r>
                        <a:rPr lang="en-US" dirty="0"/>
                        <a:t>601.93</a:t>
                      </a:r>
                    </a:p>
                  </a:txBody>
                  <a:tcPr/>
                </a:tc>
                <a:tc>
                  <a:txBody>
                    <a:bodyPr/>
                    <a:lstStyle/>
                    <a:p>
                      <a:r>
                        <a:rPr lang="en-US" dirty="0"/>
                        <a:t>603.47</a:t>
                      </a:r>
                    </a:p>
                  </a:txBody>
                  <a:tcPr/>
                </a:tc>
                <a:tc>
                  <a:txBody>
                    <a:bodyPr/>
                    <a:lstStyle/>
                    <a:p>
                      <a:r>
                        <a:rPr lang="en-US" dirty="0"/>
                        <a:t>573.81</a:t>
                      </a:r>
                    </a:p>
                  </a:txBody>
                  <a:tcPr/>
                </a:tc>
                <a:extLst>
                  <a:ext uri="{0D108BD9-81ED-4DB2-BD59-A6C34878D82A}">
                    <a16:rowId xmlns:a16="http://schemas.microsoft.com/office/drawing/2014/main" val="2354135192"/>
                  </a:ext>
                </a:extLst>
              </a:tr>
            </a:tbl>
          </a:graphicData>
        </a:graphic>
      </p:graphicFrame>
      <p:sp>
        <p:nvSpPr>
          <p:cNvPr id="29" name="TextBox 28">
            <a:extLst>
              <a:ext uri="{FF2B5EF4-FFF2-40B4-BE49-F238E27FC236}">
                <a16:creationId xmlns:a16="http://schemas.microsoft.com/office/drawing/2014/main" id="{4B3EA48B-4871-4683-A4F8-B66BA6B0602A}"/>
              </a:ext>
            </a:extLst>
          </p:cNvPr>
          <p:cNvSpPr txBox="1"/>
          <p:nvPr/>
        </p:nvSpPr>
        <p:spPr>
          <a:xfrm>
            <a:off x="4310312" y="4320280"/>
            <a:ext cx="7107655" cy="1477328"/>
          </a:xfrm>
          <a:prstGeom prst="rect">
            <a:avLst/>
          </a:prstGeom>
          <a:noFill/>
        </p:spPr>
        <p:txBody>
          <a:bodyPr wrap="square">
            <a:spAutoFit/>
          </a:bodyPr>
          <a:lstStyle/>
          <a:p>
            <a:pPr algn="l"/>
            <a:r>
              <a:rPr lang="en-US" sz="1800" b="1" i="0" dirty="0">
                <a:solidFill>
                  <a:srgbClr val="24292F"/>
                </a:solidFill>
                <a:effectLst/>
              </a:rPr>
              <a:t>Conclusion</a:t>
            </a:r>
            <a:r>
              <a:rPr lang="en-US" sz="1800" b="0" i="0" dirty="0">
                <a:solidFill>
                  <a:srgbClr val="24292F"/>
                </a:solidFill>
                <a:effectLst/>
                <a:latin typeface="-apple-system"/>
              </a:rPr>
              <a:t>: The application of advanced machine learning improved the performance by more than 100% for the R2.</a:t>
            </a:r>
          </a:p>
          <a:p>
            <a:pPr algn="l"/>
            <a:endParaRPr lang="en-US" dirty="0">
              <a:solidFill>
                <a:srgbClr val="24292F"/>
              </a:solidFill>
              <a:latin typeface="-apple-system"/>
            </a:endParaRPr>
          </a:p>
          <a:p>
            <a:pPr algn="l"/>
            <a:r>
              <a:rPr lang="en-US" sz="1800" b="0" i="0" dirty="0">
                <a:solidFill>
                  <a:srgbClr val="24292F"/>
                </a:solidFill>
                <a:effectLst/>
                <a:latin typeface="-apple-system"/>
              </a:rPr>
              <a:t>The model can be further improved by adding more hyperparameters and </a:t>
            </a:r>
            <a:r>
              <a:rPr lang="en-US" sz="1800" b="0" i="0" dirty="0" err="1">
                <a:solidFill>
                  <a:srgbClr val="24292F"/>
                </a:solidFill>
                <a:effectLst/>
                <a:latin typeface="-apple-system"/>
              </a:rPr>
              <a:t>and</a:t>
            </a:r>
            <a:r>
              <a:rPr lang="en-US" sz="1800" b="0" i="0" dirty="0">
                <a:solidFill>
                  <a:srgbClr val="24292F"/>
                </a:solidFill>
                <a:effectLst/>
                <a:latin typeface="-apple-system"/>
              </a:rPr>
              <a:t> by addressing overfitting issue.</a:t>
            </a:r>
          </a:p>
        </p:txBody>
      </p:sp>
    </p:spTree>
    <p:extLst>
      <p:ext uri="{BB962C8B-B14F-4D97-AF65-F5344CB8AC3E}">
        <p14:creationId xmlns:p14="http://schemas.microsoft.com/office/powerpoint/2010/main" val="196340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7414294" y="3274909"/>
            <a:ext cx="4972761" cy="1569660"/>
            <a:chOff x="6685691" y="3027543"/>
            <a:chExt cx="4972761" cy="1569660"/>
          </a:xfrm>
        </p:grpSpPr>
        <p:sp>
          <p:nvSpPr>
            <p:cNvPr id="8" name="TextBox 7">
              <a:extLst>
                <a:ext uri="{FF2B5EF4-FFF2-40B4-BE49-F238E27FC236}">
                  <a16:creationId xmlns:a16="http://schemas.microsoft.com/office/drawing/2014/main" id="{5CF5BDA4-10C7-46A6-AC30-523A3FC438AC}"/>
                </a:ext>
              </a:extLst>
            </p:cNvPr>
            <p:cNvSpPr txBox="1"/>
            <p:nvPr/>
          </p:nvSpPr>
          <p:spPr>
            <a:xfrm>
              <a:off x="6881300" y="3027543"/>
              <a:ext cx="4777152" cy="1569660"/>
            </a:xfrm>
            <a:prstGeom prst="rect">
              <a:avLst/>
            </a:prstGeom>
            <a:noFill/>
          </p:spPr>
          <p:txBody>
            <a:bodyPr wrap="square" rtlCol="0" anchor="ctr">
              <a:spAutoFit/>
            </a:bodyPr>
            <a:lstStyle/>
            <a:p>
              <a:r>
                <a:rPr lang="en-US" altLang="ko-KR" sz="4800" b="1" dirty="0">
                  <a:solidFill>
                    <a:schemeClr val="bg1"/>
                  </a:solidFill>
                  <a:cs typeface="Arial" pitchFamily="34" charset="0"/>
                </a:rPr>
                <a:t>04 Conclusion</a:t>
              </a:r>
              <a:endParaRPr lang="ko-KR" altLang="en-US" sz="4800" b="1" dirty="0">
                <a:solidFill>
                  <a:schemeClr val="bg1"/>
                </a:solidFill>
                <a:cs typeface="Arial" pitchFamily="34" charset="0"/>
              </a:endParaRPr>
            </a:p>
            <a:p>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6B74131C-30F7-4DF2-B2C2-EEFB593FAFAB}"/>
              </a:ext>
            </a:extLst>
          </p:cNvPr>
          <p:cNvGrpSpPr/>
          <p:nvPr/>
        </p:nvGrpSpPr>
        <p:grpSpPr>
          <a:xfrm>
            <a:off x="9277170" y="3657225"/>
            <a:ext cx="360" cy="360"/>
            <a:chOff x="9277170" y="3657225"/>
            <a:chExt cx="360" cy="3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903BDAB-E56B-49F0-A6E5-EB1A776B6119}"/>
                    </a:ext>
                  </a:extLst>
                </p14:cNvPr>
                <p14:cNvContentPartPr/>
                <p14:nvPr/>
              </p14:nvContentPartPr>
              <p14:xfrm>
                <a:off x="9277170" y="3657225"/>
                <a:ext cx="360" cy="360"/>
              </p14:xfrm>
            </p:contentPart>
          </mc:Choice>
          <mc:Fallback xmlns="">
            <p:pic>
              <p:nvPicPr>
                <p:cNvPr id="2" name="Ink 1">
                  <a:extLst>
                    <a:ext uri="{FF2B5EF4-FFF2-40B4-BE49-F238E27FC236}">
                      <a16:creationId xmlns:a16="http://schemas.microsoft.com/office/drawing/2014/main" id="{1903BDAB-E56B-49F0-A6E5-EB1A776B6119}"/>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41E9EBE-F5EB-4241-B2E0-67D09A6F7BC8}"/>
                    </a:ext>
                  </a:extLst>
                </p14:cNvPr>
                <p14:cNvContentPartPr/>
                <p14:nvPr/>
              </p14:nvContentPartPr>
              <p14:xfrm>
                <a:off x="9277170" y="3657225"/>
                <a:ext cx="360" cy="360"/>
              </p14:xfrm>
            </p:contentPart>
          </mc:Choice>
          <mc:Fallback xmlns="">
            <p:pic>
              <p:nvPicPr>
                <p:cNvPr id="3" name="Ink 2">
                  <a:extLst>
                    <a:ext uri="{FF2B5EF4-FFF2-40B4-BE49-F238E27FC236}">
                      <a16:creationId xmlns:a16="http://schemas.microsoft.com/office/drawing/2014/main" id="{B41E9EBE-F5EB-4241-B2E0-67D09A6F7BC8}"/>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B4F76B3-4918-4F12-89B6-112BF2ECD1DE}"/>
                    </a:ext>
                  </a:extLst>
                </p14:cNvPr>
                <p14:cNvContentPartPr/>
                <p14:nvPr/>
              </p14:nvContentPartPr>
              <p14:xfrm>
                <a:off x="9277170" y="3657225"/>
                <a:ext cx="360" cy="360"/>
              </p14:xfrm>
            </p:contentPart>
          </mc:Choice>
          <mc:Fallback xmlns="">
            <p:pic>
              <p:nvPicPr>
                <p:cNvPr id="4" name="Ink 3">
                  <a:extLst>
                    <a:ext uri="{FF2B5EF4-FFF2-40B4-BE49-F238E27FC236}">
                      <a16:creationId xmlns:a16="http://schemas.microsoft.com/office/drawing/2014/main" id="{2B4F76B3-4918-4F12-89B6-112BF2ECD1D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20764E0-ABD3-432A-8306-BE01544DAF91}"/>
                    </a:ext>
                  </a:extLst>
                </p14:cNvPr>
                <p14:cNvContentPartPr/>
                <p14:nvPr/>
              </p14:nvContentPartPr>
              <p14:xfrm>
                <a:off x="9277170" y="3657225"/>
                <a:ext cx="360" cy="360"/>
              </p14:xfrm>
            </p:contentPart>
          </mc:Choice>
          <mc:Fallback xmlns="">
            <p:pic>
              <p:nvPicPr>
                <p:cNvPr id="5" name="Ink 4">
                  <a:extLst>
                    <a:ext uri="{FF2B5EF4-FFF2-40B4-BE49-F238E27FC236}">
                      <a16:creationId xmlns:a16="http://schemas.microsoft.com/office/drawing/2014/main" id="{A20764E0-ABD3-432A-8306-BE01544DAF91}"/>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960D0E9-C033-420A-9181-3A402314E95E}"/>
                    </a:ext>
                  </a:extLst>
                </p14:cNvPr>
                <p14:cNvContentPartPr/>
                <p14:nvPr/>
              </p14:nvContentPartPr>
              <p14:xfrm>
                <a:off x="9277170" y="3657225"/>
                <a:ext cx="360" cy="360"/>
              </p14:xfrm>
            </p:contentPart>
          </mc:Choice>
          <mc:Fallback xmlns="">
            <p:pic>
              <p:nvPicPr>
                <p:cNvPr id="7" name="Ink 6">
                  <a:extLst>
                    <a:ext uri="{FF2B5EF4-FFF2-40B4-BE49-F238E27FC236}">
                      <a16:creationId xmlns:a16="http://schemas.microsoft.com/office/drawing/2014/main" id="{9960D0E9-C033-420A-9181-3A402314E95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5737A28-DCDA-42D4-A8B3-6ACD0CB8EB2F}"/>
                    </a:ext>
                  </a:extLst>
                </p14:cNvPr>
                <p14:cNvContentPartPr/>
                <p14:nvPr/>
              </p14:nvContentPartPr>
              <p14:xfrm>
                <a:off x="9277170" y="3657225"/>
                <a:ext cx="360" cy="360"/>
              </p14:xfrm>
            </p:contentPart>
          </mc:Choice>
          <mc:Fallback xmlns="">
            <p:pic>
              <p:nvPicPr>
                <p:cNvPr id="10" name="Ink 9">
                  <a:extLst>
                    <a:ext uri="{FF2B5EF4-FFF2-40B4-BE49-F238E27FC236}">
                      <a16:creationId xmlns:a16="http://schemas.microsoft.com/office/drawing/2014/main" id="{45737A28-DCDA-42D4-A8B3-6ACD0CB8EB2F}"/>
                    </a:ext>
                  </a:extLst>
                </p:cNvPr>
                <p:cNvPicPr/>
                <p:nvPr/>
              </p:nvPicPr>
              <p:blipFill>
                <a:blip r:embed="rId3"/>
                <a:stretch>
                  <a:fillRect/>
                </a:stretch>
              </p:blipFill>
              <p:spPr>
                <a:xfrm>
                  <a:off x="9268170" y="3648225"/>
                  <a:ext cx="18000" cy="18000"/>
                </a:xfrm>
                <a:prstGeom prst="rect">
                  <a:avLst/>
                </a:prstGeom>
              </p:spPr>
            </p:pic>
          </mc:Fallback>
        </mc:AlternateContent>
      </p:grpSp>
    </p:spTree>
    <p:extLst>
      <p:ext uri="{BB962C8B-B14F-4D97-AF65-F5344CB8AC3E}">
        <p14:creationId xmlns:p14="http://schemas.microsoft.com/office/powerpoint/2010/main" val="4255060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solidFill>
                  <a:srgbClr val="00B0F0"/>
                </a:solidFill>
              </a:rPr>
              <a:t>Research Questions- Answers</a:t>
            </a:r>
          </a:p>
        </p:txBody>
      </p:sp>
      <p:grpSp>
        <p:nvGrpSpPr>
          <p:cNvPr id="3" name="Group 2">
            <a:extLst>
              <a:ext uri="{FF2B5EF4-FFF2-40B4-BE49-F238E27FC236}">
                <a16:creationId xmlns:a16="http://schemas.microsoft.com/office/drawing/2014/main" id="{0C264F41-EA5C-446D-9ED7-002497ED58B8}"/>
              </a:ext>
            </a:extLst>
          </p:cNvPr>
          <p:cNvGrpSpPr/>
          <p:nvPr/>
        </p:nvGrpSpPr>
        <p:grpSpPr>
          <a:xfrm>
            <a:off x="4838607" y="2090765"/>
            <a:ext cx="2514307" cy="3973053"/>
            <a:chOff x="3276426" y="2062054"/>
            <a:chExt cx="2673350" cy="4224368"/>
          </a:xfrm>
        </p:grpSpPr>
        <p:grpSp>
          <p:nvGrpSpPr>
            <p:cNvPr id="4" name="Group 3">
              <a:extLst>
                <a:ext uri="{FF2B5EF4-FFF2-40B4-BE49-F238E27FC236}">
                  <a16:creationId xmlns:a16="http://schemas.microsoft.com/office/drawing/2014/main" id="{89C10858-A78C-48D8-84BB-8AC7B0EE940B}"/>
                </a:ext>
              </a:extLst>
            </p:cNvPr>
            <p:cNvGrpSpPr/>
            <p:nvPr/>
          </p:nvGrpSpPr>
          <p:grpSpPr>
            <a:xfrm>
              <a:off x="3276426" y="2062054"/>
              <a:ext cx="2673350" cy="3319845"/>
              <a:chOff x="3276426" y="2062054"/>
              <a:chExt cx="2673350" cy="3319845"/>
            </a:xfrm>
          </p:grpSpPr>
          <p:sp>
            <p:nvSpPr>
              <p:cNvPr id="9" name="Freeform 11">
                <a:extLst>
                  <a:ext uri="{FF2B5EF4-FFF2-40B4-BE49-F238E27FC236}">
                    <a16:creationId xmlns:a16="http://schemas.microsoft.com/office/drawing/2014/main" id="{DACF4794-EE3B-454C-A5C1-8DB37F0463F0}"/>
                  </a:ext>
                </a:extLst>
              </p:cNvPr>
              <p:cNvSpPr>
                <a:spLocks/>
              </p:cNvSpPr>
              <p:nvPr/>
            </p:nvSpPr>
            <p:spPr bwMode="auto">
              <a:xfrm>
                <a:off x="3347864" y="2062054"/>
                <a:ext cx="2527300" cy="892175"/>
              </a:xfrm>
              <a:custGeom>
                <a:avLst/>
                <a:gdLst>
                  <a:gd name="T0" fmla="*/ 674 w 674"/>
                  <a:gd name="T1" fmla="*/ 238 h 238"/>
                  <a:gd name="T2" fmla="*/ 337 w 674"/>
                  <a:gd name="T3" fmla="*/ 0 h 238"/>
                  <a:gd name="T4" fmla="*/ 0 w 674"/>
                  <a:gd name="T5" fmla="*/ 238 h 238"/>
                  <a:gd name="T6" fmla="*/ 674 w 674"/>
                  <a:gd name="T7" fmla="*/ 238 h 238"/>
                </a:gdLst>
                <a:ahLst/>
                <a:cxnLst>
                  <a:cxn ang="0">
                    <a:pos x="T0" y="T1"/>
                  </a:cxn>
                  <a:cxn ang="0">
                    <a:pos x="T2" y="T3"/>
                  </a:cxn>
                  <a:cxn ang="0">
                    <a:pos x="T4" y="T5"/>
                  </a:cxn>
                  <a:cxn ang="0">
                    <a:pos x="T6" y="T7"/>
                  </a:cxn>
                </a:cxnLst>
                <a:rect l="0" t="0" r="r" b="b"/>
                <a:pathLst>
                  <a:path w="674" h="238">
                    <a:moveTo>
                      <a:pt x="674" y="238"/>
                    </a:moveTo>
                    <a:cubicBezTo>
                      <a:pt x="626" y="99"/>
                      <a:pt x="493" y="0"/>
                      <a:pt x="337" y="0"/>
                    </a:cubicBezTo>
                    <a:cubicBezTo>
                      <a:pt x="181" y="0"/>
                      <a:pt x="49" y="99"/>
                      <a:pt x="0" y="238"/>
                    </a:cubicBezTo>
                    <a:lnTo>
                      <a:pt x="674" y="238"/>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10" name="Freeform 12">
                <a:extLst>
                  <a:ext uri="{FF2B5EF4-FFF2-40B4-BE49-F238E27FC236}">
                    <a16:creationId xmlns:a16="http://schemas.microsoft.com/office/drawing/2014/main" id="{6350948A-8E57-49A3-8956-1370C3BA749A}"/>
                  </a:ext>
                </a:extLst>
              </p:cNvPr>
              <p:cNvSpPr>
                <a:spLocks/>
              </p:cNvSpPr>
              <p:nvPr/>
            </p:nvSpPr>
            <p:spPr bwMode="auto">
              <a:xfrm>
                <a:off x="3276426" y="3019698"/>
                <a:ext cx="2673350" cy="679450"/>
              </a:xfrm>
              <a:custGeom>
                <a:avLst/>
                <a:gdLst>
                  <a:gd name="T0" fmla="*/ 15 w 713"/>
                  <a:gd name="T1" fmla="*/ 0 h 181"/>
                  <a:gd name="T2" fmla="*/ 0 w 713"/>
                  <a:gd name="T3" fmla="*/ 103 h 181"/>
                  <a:gd name="T4" fmla="*/ 9 w 713"/>
                  <a:gd name="T5" fmla="*/ 181 h 181"/>
                  <a:gd name="T6" fmla="*/ 704 w 713"/>
                  <a:gd name="T7" fmla="*/ 181 h 181"/>
                  <a:gd name="T8" fmla="*/ 713 w 713"/>
                  <a:gd name="T9" fmla="*/ 103 h 181"/>
                  <a:gd name="T10" fmla="*/ 698 w 713"/>
                  <a:gd name="T11" fmla="*/ 0 h 181"/>
                  <a:gd name="T12" fmla="*/ 15 w 713"/>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713" h="181">
                    <a:moveTo>
                      <a:pt x="15" y="0"/>
                    </a:moveTo>
                    <a:cubicBezTo>
                      <a:pt x="5" y="33"/>
                      <a:pt x="0" y="67"/>
                      <a:pt x="0" y="103"/>
                    </a:cubicBezTo>
                    <a:cubicBezTo>
                      <a:pt x="0" y="130"/>
                      <a:pt x="3" y="156"/>
                      <a:pt x="9" y="181"/>
                    </a:cubicBezTo>
                    <a:cubicBezTo>
                      <a:pt x="704" y="181"/>
                      <a:pt x="704" y="181"/>
                      <a:pt x="704" y="181"/>
                    </a:cubicBezTo>
                    <a:cubicBezTo>
                      <a:pt x="710" y="156"/>
                      <a:pt x="713" y="130"/>
                      <a:pt x="713" y="103"/>
                    </a:cubicBezTo>
                    <a:cubicBezTo>
                      <a:pt x="713" y="67"/>
                      <a:pt x="708" y="33"/>
                      <a:pt x="698" y="0"/>
                    </a:cubicBezTo>
                    <a:lnTo>
                      <a:pt x="15"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sp>
            <p:nvSpPr>
              <p:cNvPr id="11" name="Freeform 13">
                <a:extLst>
                  <a:ext uri="{FF2B5EF4-FFF2-40B4-BE49-F238E27FC236}">
                    <a16:creationId xmlns:a16="http://schemas.microsoft.com/office/drawing/2014/main" id="{0B9C116A-9375-438D-ABBC-394EDA30699C}"/>
                  </a:ext>
                </a:extLst>
              </p:cNvPr>
              <p:cNvSpPr>
                <a:spLocks/>
              </p:cNvSpPr>
              <p:nvPr/>
            </p:nvSpPr>
            <p:spPr bwMode="auto">
              <a:xfrm>
                <a:off x="3320876" y="3770586"/>
                <a:ext cx="2584450" cy="677863"/>
              </a:xfrm>
              <a:custGeom>
                <a:avLst/>
                <a:gdLst>
                  <a:gd name="T0" fmla="*/ 0 w 689"/>
                  <a:gd name="T1" fmla="*/ 0 h 181"/>
                  <a:gd name="T2" fmla="*/ 119 w 689"/>
                  <a:gd name="T3" fmla="*/ 181 h 181"/>
                  <a:gd name="T4" fmla="*/ 570 w 689"/>
                  <a:gd name="T5" fmla="*/ 181 h 181"/>
                  <a:gd name="T6" fmla="*/ 689 w 689"/>
                  <a:gd name="T7" fmla="*/ 0 h 181"/>
                  <a:gd name="T8" fmla="*/ 0 w 689"/>
                  <a:gd name="T9" fmla="*/ 0 h 181"/>
                </a:gdLst>
                <a:ahLst/>
                <a:cxnLst>
                  <a:cxn ang="0">
                    <a:pos x="T0" y="T1"/>
                  </a:cxn>
                  <a:cxn ang="0">
                    <a:pos x="T2" y="T3"/>
                  </a:cxn>
                  <a:cxn ang="0">
                    <a:pos x="T4" y="T5"/>
                  </a:cxn>
                  <a:cxn ang="0">
                    <a:pos x="T6" y="T7"/>
                  </a:cxn>
                  <a:cxn ang="0">
                    <a:pos x="T8" y="T9"/>
                  </a:cxn>
                </a:cxnLst>
                <a:rect l="0" t="0" r="r" b="b"/>
                <a:pathLst>
                  <a:path w="689" h="181">
                    <a:moveTo>
                      <a:pt x="0" y="0"/>
                    </a:moveTo>
                    <a:cubicBezTo>
                      <a:pt x="20" y="72"/>
                      <a:pt x="62" y="135"/>
                      <a:pt x="119" y="181"/>
                    </a:cubicBezTo>
                    <a:cubicBezTo>
                      <a:pt x="570" y="181"/>
                      <a:pt x="570" y="181"/>
                      <a:pt x="570" y="181"/>
                    </a:cubicBezTo>
                    <a:cubicBezTo>
                      <a:pt x="627" y="135"/>
                      <a:pt x="669" y="72"/>
                      <a:pt x="689" y="0"/>
                    </a:cubicBez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a:p>
            </p:txBody>
          </p:sp>
          <p:sp>
            <p:nvSpPr>
              <p:cNvPr id="12" name="Freeform 14">
                <a:extLst>
                  <a:ext uri="{FF2B5EF4-FFF2-40B4-BE49-F238E27FC236}">
                    <a16:creationId xmlns:a16="http://schemas.microsoft.com/office/drawing/2014/main" id="{941EF740-4960-4256-A37C-DC6D3FC17760}"/>
                  </a:ext>
                </a:extLst>
              </p:cNvPr>
              <p:cNvSpPr>
                <a:spLocks/>
              </p:cNvSpPr>
              <p:nvPr/>
            </p:nvSpPr>
            <p:spPr bwMode="auto">
              <a:xfrm>
                <a:off x="3816176" y="4519886"/>
                <a:ext cx="1582738" cy="862013"/>
              </a:xfrm>
              <a:custGeom>
                <a:avLst/>
                <a:gdLst>
                  <a:gd name="T0" fmla="*/ 0 w 422"/>
                  <a:gd name="T1" fmla="*/ 0 h 230"/>
                  <a:gd name="T2" fmla="*/ 105 w 422"/>
                  <a:gd name="T3" fmla="*/ 230 h 230"/>
                  <a:gd name="T4" fmla="*/ 316 w 422"/>
                  <a:gd name="T5" fmla="*/ 230 h 230"/>
                  <a:gd name="T6" fmla="*/ 316 w 422"/>
                  <a:gd name="T7" fmla="*/ 229 h 230"/>
                  <a:gd name="T8" fmla="*/ 422 w 422"/>
                  <a:gd name="T9" fmla="*/ 0 h 230"/>
                  <a:gd name="T10" fmla="*/ 0 w 422"/>
                  <a:gd name="T11" fmla="*/ 0 h 230"/>
                </a:gdLst>
                <a:ahLst/>
                <a:cxnLst>
                  <a:cxn ang="0">
                    <a:pos x="T0" y="T1"/>
                  </a:cxn>
                  <a:cxn ang="0">
                    <a:pos x="T2" y="T3"/>
                  </a:cxn>
                  <a:cxn ang="0">
                    <a:pos x="T4" y="T5"/>
                  </a:cxn>
                  <a:cxn ang="0">
                    <a:pos x="T6" y="T7"/>
                  </a:cxn>
                  <a:cxn ang="0">
                    <a:pos x="T8" y="T9"/>
                  </a:cxn>
                  <a:cxn ang="0">
                    <a:pos x="T10" y="T11"/>
                  </a:cxn>
                </a:cxnLst>
                <a:rect l="0" t="0" r="r" b="b"/>
                <a:pathLst>
                  <a:path w="422" h="230">
                    <a:moveTo>
                      <a:pt x="0" y="0"/>
                    </a:moveTo>
                    <a:cubicBezTo>
                      <a:pt x="81" y="92"/>
                      <a:pt x="101" y="180"/>
                      <a:pt x="105" y="230"/>
                    </a:cubicBezTo>
                    <a:cubicBezTo>
                      <a:pt x="316" y="230"/>
                      <a:pt x="316" y="230"/>
                      <a:pt x="316" y="230"/>
                    </a:cubicBezTo>
                    <a:cubicBezTo>
                      <a:pt x="316" y="229"/>
                      <a:pt x="316" y="229"/>
                      <a:pt x="316" y="229"/>
                    </a:cubicBezTo>
                    <a:cubicBezTo>
                      <a:pt x="321" y="179"/>
                      <a:pt x="341" y="91"/>
                      <a:pt x="42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5" name="Rounded Rectangle 14">
              <a:extLst>
                <a:ext uri="{FF2B5EF4-FFF2-40B4-BE49-F238E27FC236}">
                  <a16:creationId xmlns:a16="http://schemas.microsoft.com/office/drawing/2014/main" id="{39B3023D-B9C6-4F0B-8477-45C070A2B8D2}"/>
                </a:ext>
              </a:extLst>
            </p:cNvPr>
            <p:cNvSpPr/>
            <p:nvPr/>
          </p:nvSpPr>
          <p:spPr>
            <a:xfrm>
              <a:off x="4139952" y="5435699"/>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17">
              <a:extLst>
                <a:ext uri="{FF2B5EF4-FFF2-40B4-BE49-F238E27FC236}">
                  <a16:creationId xmlns:a16="http://schemas.microsoft.com/office/drawing/2014/main" id="{1E98E53B-E5ED-4C1D-8165-A2D94D5F6963}"/>
                </a:ext>
              </a:extLst>
            </p:cNvPr>
            <p:cNvSpPr/>
            <p:nvPr/>
          </p:nvSpPr>
          <p:spPr>
            <a:xfrm>
              <a:off x="4139952" y="5626545"/>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18">
              <a:extLst>
                <a:ext uri="{FF2B5EF4-FFF2-40B4-BE49-F238E27FC236}">
                  <a16:creationId xmlns:a16="http://schemas.microsoft.com/office/drawing/2014/main" id="{92511BFC-5DDE-45D3-A38F-E3923294CB66}"/>
                </a:ext>
              </a:extLst>
            </p:cNvPr>
            <p:cNvSpPr/>
            <p:nvPr/>
          </p:nvSpPr>
          <p:spPr>
            <a:xfrm>
              <a:off x="4139952" y="5817391"/>
              <a:ext cx="952366" cy="15014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Pie 15">
              <a:extLst>
                <a:ext uri="{FF2B5EF4-FFF2-40B4-BE49-F238E27FC236}">
                  <a16:creationId xmlns:a16="http://schemas.microsoft.com/office/drawing/2014/main" id="{83415234-ED63-46A0-B512-160CBBB9CE0D}"/>
                </a:ext>
              </a:extLst>
            </p:cNvPr>
            <p:cNvSpPr/>
            <p:nvPr/>
          </p:nvSpPr>
          <p:spPr>
            <a:xfrm>
              <a:off x="4237274" y="6020082"/>
              <a:ext cx="767752" cy="266340"/>
            </a:xfrm>
            <a:custGeom>
              <a:avLst/>
              <a:gdLst/>
              <a:ahLst/>
              <a:cxnLst/>
              <a:rect l="l" t="t" r="r" b="b"/>
              <a:pathLst>
                <a:path w="767752" h="266340">
                  <a:moveTo>
                    <a:pt x="0" y="0"/>
                  </a:moveTo>
                  <a:lnTo>
                    <a:pt x="767752" y="0"/>
                  </a:lnTo>
                  <a:cubicBezTo>
                    <a:pt x="710256" y="155254"/>
                    <a:pt x="560936" y="265549"/>
                    <a:pt x="385613" y="266336"/>
                  </a:cubicBezTo>
                  <a:cubicBezTo>
                    <a:pt x="209014" y="267129"/>
                    <a:pt x="57798" y="156581"/>
                    <a:pt x="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3" name="TextBox 12">
            <a:extLst>
              <a:ext uri="{FF2B5EF4-FFF2-40B4-BE49-F238E27FC236}">
                <a16:creationId xmlns:a16="http://schemas.microsoft.com/office/drawing/2014/main" id="{01A6BD91-B030-41B8-B493-BF634907E4C1}"/>
              </a:ext>
            </a:extLst>
          </p:cNvPr>
          <p:cNvSpPr txBox="1"/>
          <p:nvPr/>
        </p:nvSpPr>
        <p:spPr>
          <a:xfrm>
            <a:off x="8242023" y="4195186"/>
            <a:ext cx="2636029" cy="2800767"/>
          </a:xfrm>
          <a:prstGeom prst="rect">
            <a:avLst/>
          </a:prstGeom>
          <a:noFill/>
        </p:spPr>
        <p:txBody>
          <a:bodyPr wrap="square" rtlCol="0">
            <a:spAutoFit/>
          </a:bodyPr>
          <a:lstStyle/>
          <a:p>
            <a:pPr algn="l"/>
            <a:r>
              <a:rPr lang="en-US" sz="1600" dirty="0">
                <a:solidFill>
                  <a:srgbClr val="24292F"/>
                </a:solidFill>
                <a:latin typeface="Calibri" panose="020F0502020204030204" pitchFamily="34" charset="0"/>
                <a:cs typeface="Calibri" panose="020F0502020204030204" pitchFamily="34" charset="0"/>
              </a:rPr>
              <a:t>What are the attributes that affect the selling prices in DC downtown for houses? </a:t>
            </a:r>
            <a:r>
              <a:rPr lang="en-US" sz="1600" b="1" dirty="0">
                <a:solidFill>
                  <a:srgbClr val="00B0F0"/>
                </a:solidFill>
                <a:latin typeface="Calibri" panose="020F0502020204030204" pitchFamily="34" charset="0"/>
                <a:cs typeface="Calibri" panose="020F0502020204030204" pitchFamily="34" charset="0"/>
              </a:rPr>
              <a:t>The top 5 attributes are</a:t>
            </a:r>
          </a:p>
          <a:p>
            <a:pPr algn="l">
              <a:buFont typeface="Arial" panose="020B0604020202020204" pitchFamily="34" charset="0"/>
              <a:buChar char="•"/>
            </a:pPr>
            <a:r>
              <a:rPr lang="en-US" sz="1600" b="1" i="0" dirty="0">
                <a:solidFill>
                  <a:srgbClr val="00B0F0"/>
                </a:solidFill>
                <a:effectLst/>
                <a:latin typeface="-apple-system"/>
              </a:rPr>
              <a:t>The Gross Building Area (GBA)  (37%)</a:t>
            </a:r>
          </a:p>
          <a:p>
            <a:pPr algn="l">
              <a:buFont typeface="Arial" panose="020B0604020202020204" pitchFamily="34" charset="0"/>
              <a:buChar char="•"/>
            </a:pPr>
            <a:r>
              <a:rPr lang="en-US" sz="1600" b="1" i="0" dirty="0">
                <a:solidFill>
                  <a:srgbClr val="00B0F0"/>
                </a:solidFill>
                <a:effectLst/>
                <a:latin typeface="-apple-system"/>
              </a:rPr>
              <a:t>The number of rooms (13%)</a:t>
            </a:r>
          </a:p>
          <a:p>
            <a:pPr algn="l">
              <a:buFont typeface="Arial" panose="020B0604020202020204" pitchFamily="34" charset="0"/>
              <a:buChar char="•"/>
            </a:pPr>
            <a:r>
              <a:rPr lang="en-US" sz="1600" b="1" i="0" dirty="0">
                <a:solidFill>
                  <a:srgbClr val="00B0F0"/>
                </a:solidFill>
                <a:effectLst/>
                <a:latin typeface="-apple-system"/>
              </a:rPr>
              <a:t>The roof type (8,6%)</a:t>
            </a:r>
          </a:p>
          <a:p>
            <a:pPr algn="l">
              <a:buFont typeface="Arial" panose="020B0604020202020204" pitchFamily="34" charset="0"/>
              <a:buChar char="•"/>
            </a:pPr>
            <a:r>
              <a:rPr lang="en-US" sz="1600" b="1" i="0" dirty="0">
                <a:solidFill>
                  <a:srgbClr val="00B0F0"/>
                </a:solidFill>
                <a:effectLst/>
                <a:latin typeface="-apple-system"/>
              </a:rPr>
              <a:t>Structure type (8,2%)</a:t>
            </a:r>
          </a:p>
          <a:p>
            <a:pPr algn="l">
              <a:buFont typeface="Arial" panose="020B0604020202020204" pitchFamily="34" charset="0"/>
              <a:buChar char="•"/>
            </a:pPr>
            <a:r>
              <a:rPr lang="en-US" sz="1600" b="1" i="0" dirty="0">
                <a:solidFill>
                  <a:srgbClr val="00B0F0"/>
                </a:solidFill>
                <a:effectLst/>
                <a:latin typeface="-apple-system"/>
              </a:rPr>
              <a:t>External wall type (7,2%)</a:t>
            </a:r>
          </a:p>
          <a:p>
            <a:pPr algn="l"/>
            <a:endParaRPr lang="en-US" sz="1600" dirty="0">
              <a:solidFill>
                <a:srgbClr val="24292F"/>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955485C8-A459-459C-8DA7-0031EF99A768}"/>
              </a:ext>
            </a:extLst>
          </p:cNvPr>
          <p:cNvSpPr/>
          <p:nvPr/>
        </p:nvSpPr>
        <p:spPr>
          <a:xfrm>
            <a:off x="7795011" y="3873866"/>
            <a:ext cx="386384"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01</a:t>
            </a:r>
            <a:endParaRPr lang="ko-KR" altLang="en-US" sz="1200" b="1" dirty="0"/>
          </a:p>
        </p:txBody>
      </p:sp>
      <p:sp>
        <p:nvSpPr>
          <p:cNvPr id="15" name="Rectangle 14">
            <a:extLst>
              <a:ext uri="{FF2B5EF4-FFF2-40B4-BE49-F238E27FC236}">
                <a16:creationId xmlns:a16="http://schemas.microsoft.com/office/drawing/2014/main" id="{EDA7425E-D320-4282-A4DD-1F51EF85A144}"/>
              </a:ext>
            </a:extLst>
          </p:cNvPr>
          <p:cNvSpPr/>
          <p:nvPr/>
        </p:nvSpPr>
        <p:spPr>
          <a:xfrm>
            <a:off x="3510431" y="3856256"/>
            <a:ext cx="386384" cy="360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02</a:t>
            </a:r>
            <a:endParaRPr lang="ko-KR" altLang="en-US" sz="1200" b="1" dirty="0"/>
          </a:p>
        </p:txBody>
      </p:sp>
      <p:sp>
        <p:nvSpPr>
          <p:cNvPr id="16" name="TextBox 15">
            <a:extLst>
              <a:ext uri="{FF2B5EF4-FFF2-40B4-BE49-F238E27FC236}">
                <a16:creationId xmlns:a16="http://schemas.microsoft.com/office/drawing/2014/main" id="{A58085C1-3437-4065-90CB-03F26C3251C3}"/>
              </a:ext>
            </a:extLst>
          </p:cNvPr>
          <p:cNvSpPr txBox="1"/>
          <p:nvPr/>
        </p:nvSpPr>
        <p:spPr>
          <a:xfrm>
            <a:off x="8689940" y="1169308"/>
            <a:ext cx="3324649" cy="3046988"/>
          </a:xfrm>
          <a:prstGeom prst="rect">
            <a:avLst/>
          </a:prstGeom>
          <a:noFill/>
        </p:spPr>
        <p:txBody>
          <a:bodyPr wrap="square" rtlCol="0">
            <a:spAutoFit/>
          </a:bodyPr>
          <a:lstStyle/>
          <a:p>
            <a:r>
              <a:rPr lang="en-US" sz="1600" dirty="0">
                <a:solidFill>
                  <a:srgbClr val="24292F"/>
                </a:solidFill>
                <a:latin typeface="Calibri" panose="020F0502020204030204" pitchFamily="34" charset="0"/>
                <a:cs typeface="Calibri" panose="020F0502020204030204" pitchFamily="34" charset="0"/>
              </a:rPr>
              <a:t>How fast did the prices and the number of houses sold increased over the last two years?</a:t>
            </a:r>
          </a:p>
          <a:p>
            <a:pPr marL="380990" indent="-380990">
              <a:buFont typeface="Arial" panose="020B0604020202020204" pitchFamily="34" charset="0"/>
              <a:buChar char="•"/>
            </a:pPr>
            <a:r>
              <a:rPr lang="en-US" sz="1600" b="1" dirty="0">
                <a:solidFill>
                  <a:srgbClr val="00B0F0"/>
                </a:solidFill>
                <a:latin typeface="Calibri" panose="020F0502020204030204" pitchFamily="34" charset="0"/>
                <a:cs typeface="Calibri" panose="020F0502020204030204" pitchFamily="34" charset="0"/>
              </a:rPr>
              <a:t>2019-2020: + 13,5% </a:t>
            </a:r>
          </a:p>
          <a:p>
            <a:pPr marL="380990" indent="-380990">
              <a:buFont typeface="Arial" panose="020B0604020202020204" pitchFamily="34" charset="0"/>
              <a:buChar char="•"/>
            </a:pPr>
            <a:r>
              <a:rPr lang="en-US" sz="1600" b="1" dirty="0">
                <a:solidFill>
                  <a:srgbClr val="00B0F0"/>
                </a:solidFill>
                <a:latin typeface="Calibri" panose="020F0502020204030204" pitchFamily="34" charset="0"/>
                <a:cs typeface="Calibri" panose="020F0502020204030204" pitchFamily="34" charset="0"/>
              </a:rPr>
              <a:t>2020-2021: + 34,4% </a:t>
            </a:r>
          </a:p>
          <a:p>
            <a:pPr marL="380990" indent="-380990">
              <a:buFont typeface="Arial" panose="020B0604020202020204" pitchFamily="34" charset="0"/>
              <a:buChar char="•"/>
            </a:pPr>
            <a:r>
              <a:rPr lang="en-US" sz="1600" b="1" dirty="0">
                <a:solidFill>
                  <a:srgbClr val="00B0F0"/>
                </a:solidFill>
                <a:latin typeface="Calibri" panose="020F0502020204030204" pitchFamily="34" charset="0"/>
                <a:cs typeface="Calibri" panose="020F0502020204030204" pitchFamily="34" charset="0"/>
              </a:rPr>
              <a:t>2021: $726,258  (+8,4 %) </a:t>
            </a:r>
          </a:p>
          <a:p>
            <a:pPr marL="380990" indent="-380990">
              <a:buFont typeface="Arial" panose="020B0604020202020204" pitchFamily="34" charset="0"/>
              <a:buChar char="•"/>
            </a:pPr>
            <a:r>
              <a:rPr lang="en-US" sz="1600" b="1" dirty="0">
                <a:solidFill>
                  <a:srgbClr val="00B0F0"/>
                </a:solidFill>
                <a:latin typeface="Calibri" panose="020F0502020204030204" pitchFamily="34" charset="0"/>
                <a:cs typeface="Calibri" panose="020F0502020204030204" pitchFamily="34" charset="0"/>
              </a:rPr>
              <a:t>2020: $670,103 (+ 7,3 %) </a:t>
            </a:r>
          </a:p>
          <a:p>
            <a:pPr marL="380990" indent="-380990">
              <a:buFont typeface="Arial" panose="020B0604020202020204" pitchFamily="34" charset="0"/>
              <a:buChar char="•"/>
            </a:pPr>
            <a:r>
              <a:rPr lang="en-US" sz="1600" b="1" dirty="0">
                <a:solidFill>
                  <a:srgbClr val="00B0F0"/>
                </a:solidFill>
                <a:latin typeface="Calibri" panose="020F0502020204030204" pitchFamily="34" charset="0"/>
                <a:cs typeface="Calibri" panose="020F0502020204030204" pitchFamily="34" charset="0"/>
              </a:rPr>
              <a:t>2019: $624,484  (+ 2%) </a:t>
            </a:r>
          </a:p>
          <a:p>
            <a:r>
              <a:rPr lang="en-US" sz="1600" b="1" dirty="0">
                <a:solidFill>
                  <a:srgbClr val="00B0F0"/>
                </a:solidFill>
                <a:latin typeface="Calibri" panose="020F0502020204030204" pitchFamily="34" charset="0"/>
                <a:cs typeface="Calibri" panose="020F0502020204030204" pitchFamily="34" charset="0"/>
              </a:rPr>
              <a:t>The number of houses sold tripled in 2021 as compared to 2020 and the average price as well</a:t>
            </a:r>
          </a:p>
          <a:p>
            <a:pPr marL="380990" indent="-380990">
              <a:buFont typeface="Arial" panose="020B0604020202020204" pitchFamily="34" charset="0"/>
              <a:buChar char="•"/>
            </a:pPr>
            <a:endParaRPr lang="en-US" sz="1600" b="1" dirty="0">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1DD064C6-36AB-4DD7-A628-C2A8937CDEE4}"/>
              </a:ext>
            </a:extLst>
          </p:cNvPr>
          <p:cNvSpPr/>
          <p:nvPr/>
        </p:nvSpPr>
        <p:spPr>
          <a:xfrm>
            <a:off x="8303556" y="2121867"/>
            <a:ext cx="386384" cy="360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03</a:t>
            </a:r>
            <a:endParaRPr lang="ko-KR" altLang="en-US" sz="1200" b="1" dirty="0"/>
          </a:p>
        </p:txBody>
      </p:sp>
      <p:sp>
        <p:nvSpPr>
          <p:cNvPr id="18" name="Rectangle 17">
            <a:extLst>
              <a:ext uri="{FF2B5EF4-FFF2-40B4-BE49-F238E27FC236}">
                <a16:creationId xmlns:a16="http://schemas.microsoft.com/office/drawing/2014/main" id="{0DAB9B80-3FDD-4631-AEC6-A7B62D0C3F72}"/>
              </a:ext>
            </a:extLst>
          </p:cNvPr>
          <p:cNvSpPr/>
          <p:nvPr/>
        </p:nvSpPr>
        <p:spPr>
          <a:xfrm>
            <a:off x="4453754" y="2096869"/>
            <a:ext cx="386384" cy="360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b="1" dirty="0"/>
              <a:t>04</a:t>
            </a:r>
            <a:endParaRPr lang="ko-KR" altLang="en-US" sz="1200" b="1" dirty="0"/>
          </a:p>
        </p:txBody>
      </p:sp>
      <p:cxnSp>
        <p:nvCxnSpPr>
          <p:cNvPr id="19" name="Elbow Connector 21">
            <a:extLst>
              <a:ext uri="{FF2B5EF4-FFF2-40B4-BE49-F238E27FC236}">
                <a16:creationId xmlns:a16="http://schemas.microsoft.com/office/drawing/2014/main" id="{3661AAB0-B58B-42A1-90F7-B64D66DEBDDE}"/>
              </a:ext>
            </a:extLst>
          </p:cNvPr>
          <p:cNvCxnSpPr>
            <a:stCxn id="10" idx="4"/>
            <a:endCxn id="17" idx="1"/>
          </p:cNvCxnSpPr>
          <p:nvPr/>
        </p:nvCxnSpPr>
        <p:spPr>
          <a:xfrm flipV="1">
            <a:off x="7352914" y="2301888"/>
            <a:ext cx="950643" cy="1053195"/>
          </a:xfrm>
          <a:prstGeom prst="bentConnector3">
            <a:avLst/>
          </a:prstGeom>
          <a:ln w="2222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Elbow Connector 38">
            <a:extLst>
              <a:ext uri="{FF2B5EF4-FFF2-40B4-BE49-F238E27FC236}">
                <a16:creationId xmlns:a16="http://schemas.microsoft.com/office/drawing/2014/main" id="{0A671FF4-0B27-492D-A29A-ABC050ADB6E1}"/>
              </a:ext>
            </a:extLst>
          </p:cNvPr>
          <p:cNvCxnSpPr>
            <a:endCxn id="14" idx="2"/>
          </p:cNvCxnSpPr>
          <p:nvPr/>
        </p:nvCxnSpPr>
        <p:spPr>
          <a:xfrm flipV="1">
            <a:off x="6400550" y="4233908"/>
            <a:ext cx="1587654" cy="614583"/>
          </a:xfrm>
          <a:prstGeom prst="bentConnector2">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6DB4F0E-ACC0-4434-A771-D703FF150309}"/>
              </a:ext>
            </a:extLst>
          </p:cNvPr>
          <p:cNvSpPr txBox="1"/>
          <p:nvPr/>
        </p:nvSpPr>
        <p:spPr>
          <a:xfrm>
            <a:off x="875488" y="3805569"/>
            <a:ext cx="2634687" cy="1569660"/>
          </a:xfrm>
          <a:prstGeom prst="rect">
            <a:avLst/>
          </a:prstGeom>
          <a:noFill/>
        </p:spPr>
        <p:txBody>
          <a:bodyPr wrap="square" rtlCol="0">
            <a:spAutoFit/>
          </a:bodyPr>
          <a:lstStyle/>
          <a:p>
            <a:pPr algn="l"/>
            <a:r>
              <a:rPr lang="en-US" sz="1600" dirty="0">
                <a:solidFill>
                  <a:srgbClr val="24292F"/>
                </a:solidFill>
                <a:latin typeface="Calibri" panose="020F0502020204030204" pitchFamily="34" charset="0"/>
                <a:cs typeface="Calibri" panose="020F0502020204030204" pitchFamily="34" charset="0"/>
              </a:rPr>
              <a:t>Are structural characteristics playing a role in the selling price? </a:t>
            </a:r>
            <a:r>
              <a:rPr lang="en-US" sz="1600" b="1" dirty="0">
                <a:solidFill>
                  <a:srgbClr val="00B0F0"/>
                </a:solidFill>
                <a:latin typeface="Calibri" panose="020F0502020204030204" pitchFamily="34" charset="0"/>
                <a:cs typeface="Calibri" panose="020F0502020204030204" pitchFamily="34" charset="0"/>
              </a:rPr>
              <a:t>The top 3 structural characteristics are the roof type, the structure type and the external wall type</a:t>
            </a:r>
          </a:p>
        </p:txBody>
      </p:sp>
      <p:sp>
        <p:nvSpPr>
          <p:cNvPr id="22" name="TextBox 21">
            <a:extLst>
              <a:ext uri="{FF2B5EF4-FFF2-40B4-BE49-F238E27FC236}">
                <a16:creationId xmlns:a16="http://schemas.microsoft.com/office/drawing/2014/main" id="{B030C261-4BF1-4F53-A262-B84114A74A0A}"/>
              </a:ext>
            </a:extLst>
          </p:cNvPr>
          <p:cNvSpPr txBox="1"/>
          <p:nvPr/>
        </p:nvSpPr>
        <p:spPr>
          <a:xfrm>
            <a:off x="1791246" y="2053570"/>
            <a:ext cx="2636029" cy="1323439"/>
          </a:xfrm>
          <a:prstGeom prst="rect">
            <a:avLst/>
          </a:prstGeom>
          <a:noFill/>
        </p:spPr>
        <p:txBody>
          <a:bodyPr wrap="square" rtlCol="0">
            <a:spAutoFit/>
          </a:bodyPr>
          <a:lstStyle/>
          <a:p>
            <a:pPr algn="l"/>
            <a:r>
              <a:rPr lang="en-US" sz="1600" dirty="0">
                <a:solidFill>
                  <a:srgbClr val="24292F"/>
                </a:solidFill>
                <a:latin typeface="Calibri" panose="020F0502020204030204" pitchFamily="34" charset="0"/>
                <a:cs typeface="Calibri" panose="020F0502020204030204" pitchFamily="34" charset="0"/>
              </a:rPr>
              <a:t>How well can this dataset predict houses prices?</a:t>
            </a:r>
            <a:r>
              <a:rPr lang="en-US" sz="1600" b="1" dirty="0">
                <a:solidFill>
                  <a:srgbClr val="24292F"/>
                </a:solidFill>
                <a:latin typeface="Calibri" panose="020F0502020204030204" pitchFamily="34" charset="0"/>
                <a:cs typeface="Calibri" panose="020F0502020204030204" pitchFamily="34" charset="0"/>
              </a:rPr>
              <a:t> </a:t>
            </a:r>
            <a:r>
              <a:rPr lang="en-US" sz="1600" b="1" dirty="0">
                <a:solidFill>
                  <a:srgbClr val="00B0F0"/>
                </a:solidFill>
                <a:latin typeface="Calibri" panose="020F0502020204030204" pitchFamily="34" charset="0"/>
                <a:cs typeface="Calibri" panose="020F0502020204030204" pitchFamily="34" charset="0"/>
              </a:rPr>
              <a:t>With normal ML model R2 &lt;0.30</a:t>
            </a:r>
          </a:p>
          <a:p>
            <a:pPr algn="l"/>
            <a:r>
              <a:rPr lang="en-US" sz="1600" b="1" dirty="0">
                <a:solidFill>
                  <a:srgbClr val="00B0F0"/>
                </a:solidFill>
                <a:latin typeface="Calibri" panose="020F0502020204030204" pitchFamily="34" charset="0"/>
                <a:cs typeface="Calibri" panose="020F0502020204030204" pitchFamily="34" charset="0"/>
              </a:rPr>
              <a:t>With Advanced model, R2&gt;0.65</a:t>
            </a:r>
          </a:p>
        </p:txBody>
      </p:sp>
      <p:cxnSp>
        <p:nvCxnSpPr>
          <p:cNvPr id="23" name="Elbow Connector 42">
            <a:extLst>
              <a:ext uri="{FF2B5EF4-FFF2-40B4-BE49-F238E27FC236}">
                <a16:creationId xmlns:a16="http://schemas.microsoft.com/office/drawing/2014/main" id="{53B25D30-201B-47D9-A40A-625063E3AEE4}"/>
              </a:ext>
            </a:extLst>
          </p:cNvPr>
          <p:cNvCxnSpPr>
            <a:stCxn id="9" idx="1"/>
            <a:endCxn id="18" idx="0"/>
          </p:cNvCxnSpPr>
          <p:nvPr/>
        </p:nvCxnSpPr>
        <p:spPr>
          <a:xfrm flipH="1">
            <a:off x="4646947" y="2090765"/>
            <a:ext cx="1447321" cy="6105"/>
          </a:xfrm>
          <a:prstGeom prst="bentConnector4">
            <a:avLst>
              <a:gd name="adj1" fmla="val -453"/>
              <a:gd name="adj2" fmla="val -3744472"/>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Elbow Connector 47">
            <a:extLst>
              <a:ext uri="{FF2B5EF4-FFF2-40B4-BE49-F238E27FC236}">
                <a16:creationId xmlns:a16="http://schemas.microsoft.com/office/drawing/2014/main" id="{491217B5-5D60-44A0-A11D-02776EEE405F}"/>
              </a:ext>
            </a:extLst>
          </p:cNvPr>
          <p:cNvCxnSpPr>
            <a:cxnSpLocks/>
            <a:endCxn id="15" idx="2"/>
          </p:cNvCxnSpPr>
          <p:nvPr/>
        </p:nvCxnSpPr>
        <p:spPr>
          <a:xfrm rot="10800000" flipV="1">
            <a:off x="3703625" y="3978613"/>
            <a:ext cx="1315849" cy="237683"/>
          </a:xfrm>
          <a:prstGeom prst="bentConnector4">
            <a:avLst>
              <a:gd name="adj1" fmla="val -1697"/>
              <a:gd name="adj2" fmla="val 196179"/>
            </a:avLst>
          </a:prstGeom>
          <a:ln w="2222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Rectangle 7">
            <a:extLst>
              <a:ext uri="{FF2B5EF4-FFF2-40B4-BE49-F238E27FC236}">
                <a16:creationId xmlns:a16="http://schemas.microsoft.com/office/drawing/2014/main" id="{A884688C-E95F-40D8-BC6E-7F63BA4CA386}"/>
              </a:ext>
            </a:extLst>
          </p:cNvPr>
          <p:cNvSpPr/>
          <p:nvPr/>
        </p:nvSpPr>
        <p:spPr>
          <a:xfrm>
            <a:off x="5880548" y="3052287"/>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Rectangle 7">
            <a:extLst>
              <a:ext uri="{FF2B5EF4-FFF2-40B4-BE49-F238E27FC236}">
                <a16:creationId xmlns:a16="http://schemas.microsoft.com/office/drawing/2014/main" id="{7634D4AD-8443-42C6-9265-B65F8FE7B882}"/>
              </a:ext>
            </a:extLst>
          </p:cNvPr>
          <p:cNvSpPr/>
          <p:nvPr/>
        </p:nvSpPr>
        <p:spPr>
          <a:xfrm rot="18900000">
            <a:off x="6025242" y="4531194"/>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Smiley Face 14">
            <a:extLst>
              <a:ext uri="{FF2B5EF4-FFF2-40B4-BE49-F238E27FC236}">
                <a16:creationId xmlns:a16="http://schemas.microsoft.com/office/drawing/2014/main" id="{D62A1107-E799-431E-B7DA-E2170B0AD3D7}"/>
              </a:ext>
            </a:extLst>
          </p:cNvPr>
          <p:cNvSpPr/>
          <p:nvPr/>
        </p:nvSpPr>
        <p:spPr>
          <a:xfrm>
            <a:off x="5830160" y="2229608"/>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Rectangle 9">
            <a:extLst>
              <a:ext uri="{FF2B5EF4-FFF2-40B4-BE49-F238E27FC236}">
                <a16:creationId xmlns:a16="http://schemas.microsoft.com/office/drawing/2014/main" id="{CECC955A-3320-4FBC-B668-A9B940BF241A}"/>
              </a:ext>
            </a:extLst>
          </p:cNvPr>
          <p:cNvSpPr/>
          <p:nvPr/>
        </p:nvSpPr>
        <p:spPr>
          <a:xfrm>
            <a:off x="5835457" y="3761483"/>
            <a:ext cx="526313" cy="472423"/>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5" name="TextBox 24">
            <a:extLst>
              <a:ext uri="{FF2B5EF4-FFF2-40B4-BE49-F238E27FC236}">
                <a16:creationId xmlns:a16="http://schemas.microsoft.com/office/drawing/2014/main" id="{017BC915-6B00-4DE9-BE38-9B3F16F1F132}"/>
              </a:ext>
            </a:extLst>
          </p:cNvPr>
          <p:cNvSpPr txBox="1"/>
          <p:nvPr/>
        </p:nvSpPr>
        <p:spPr>
          <a:xfrm>
            <a:off x="367411" y="5962061"/>
            <a:ext cx="3994138" cy="369332"/>
          </a:xfrm>
          <a:prstGeom prst="rect">
            <a:avLst/>
          </a:prstGeom>
          <a:noFill/>
        </p:spPr>
        <p:txBody>
          <a:bodyPr wrap="square" rtlCol="0">
            <a:spAutoFit/>
          </a:bodyPr>
          <a:lstStyle/>
          <a:p>
            <a:r>
              <a:rPr lang="en-US" i="1" dirty="0"/>
              <a:t>If time permits, web application page</a:t>
            </a:r>
          </a:p>
        </p:txBody>
      </p:sp>
    </p:spTree>
    <p:extLst>
      <p:ext uri="{BB962C8B-B14F-4D97-AF65-F5344CB8AC3E}">
        <p14:creationId xmlns:p14="http://schemas.microsoft.com/office/powerpoint/2010/main" val="296949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145284" y="298127"/>
            <a:ext cx="11573197" cy="724247"/>
          </a:xfrm>
        </p:spPr>
        <p:txBody>
          <a:bodyPr/>
          <a:lstStyle/>
          <a:p>
            <a:r>
              <a:rPr lang="en-US" dirty="0">
                <a:solidFill>
                  <a:srgbClr val="00B0F0"/>
                </a:solidFill>
              </a:rPr>
              <a:t>References</a:t>
            </a:r>
          </a:p>
        </p:txBody>
      </p:sp>
      <p:sp>
        <p:nvSpPr>
          <p:cNvPr id="3" name="TextBox 2">
            <a:extLst>
              <a:ext uri="{FF2B5EF4-FFF2-40B4-BE49-F238E27FC236}">
                <a16:creationId xmlns:a16="http://schemas.microsoft.com/office/drawing/2014/main" id="{4CD71301-4EAF-4155-9DE3-74A96C3C1FF7}"/>
              </a:ext>
            </a:extLst>
          </p:cNvPr>
          <p:cNvSpPr txBox="1"/>
          <p:nvPr/>
        </p:nvSpPr>
        <p:spPr>
          <a:xfrm>
            <a:off x="481263" y="1588168"/>
            <a:ext cx="10852484" cy="2862322"/>
          </a:xfrm>
          <a:prstGeom prst="rect">
            <a:avLst/>
          </a:prstGeom>
          <a:noFill/>
        </p:spPr>
        <p:txBody>
          <a:bodyPr wrap="square" rtlCol="0">
            <a:spAutoFit/>
          </a:bodyPr>
          <a:lstStyle/>
          <a:p>
            <a:pPr marL="285750" indent="-285750" algn="l">
              <a:buFont typeface="Arial" panose="020B0604020202020204" pitchFamily="34" charset="0"/>
              <a:buChar char="•"/>
            </a:pPr>
            <a:r>
              <a:rPr lang="en-US" sz="1800" i="1" u="none" strike="noStrike" baseline="0" dirty="0"/>
              <a:t>Python Machine Learning: Perform Python Machine Learning and Deep Learning with Python,</a:t>
            </a:r>
          </a:p>
          <a:p>
            <a:pPr algn="l"/>
            <a:r>
              <a:rPr lang="en-US" sz="1800" i="1" u="none" strike="noStrike" baseline="0" dirty="0"/>
              <a:t>scikit-learn, and TensorFlow, 3rd Edition </a:t>
            </a:r>
            <a:r>
              <a:rPr lang="en-US" sz="1800" i="0" u="none" strike="noStrike" baseline="0" dirty="0"/>
              <a:t>by Sebastian </a:t>
            </a:r>
            <a:r>
              <a:rPr lang="en-US" sz="1800" i="0" u="none" strike="noStrike" baseline="0" dirty="0" err="1"/>
              <a:t>Raschka</a:t>
            </a:r>
            <a:r>
              <a:rPr lang="en-US" sz="1800" i="0" u="none" strike="noStrike" baseline="0" dirty="0"/>
              <a:t> and Vahid </a:t>
            </a:r>
            <a:r>
              <a:rPr lang="en-US" sz="1800" i="0" u="none" strike="noStrike" baseline="0" dirty="0" err="1"/>
              <a:t>Mirjalili</a:t>
            </a:r>
            <a:r>
              <a:rPr lang="en-US" sz="1800" i="0" u="none" strike="noStrike" baseline="0" dirty="0"/>
              <a:t> (2019).</a:t>
            </a:r>
          </a:p>
          <a:p>
            <a:pPr algn="l"/>
            <a:endParaRPr lang="en-US" dirty="0"/>
          </a:p>
          <a:p>
            <a:pPr marL="285750" indent="-285750">
              <a:buFont typeface="Arial" panose="020B0604020202020204" pitchFamily="34" charset="0"/>
              <a:buChar char="•"/>
            </a:pPr>
            <a:r>
              <a:rPr lang="en-US" i="0" dirty="0">
                <a:effectLst/>
              </a:rPr>
              <a:t>Medium article: House Price Prediction With Machine Learning in Python (</a:t>
            </a:r>
            <a:r>
              <a:rPr lang="en-US" i="0" dirty="0">
                <a:effectLst/>
                <a:hlinkClick r:id="rId2"/>
              </a:rPr>
              <a:t>web link here</a:t>
            </a:r>
            <a:r>
              <a:rPr lang="en-US" i="0" dirty="0">
                <a:effectLst/>
              </a:rPr>
              <a:t>)</a:t>
            </a:r>
          </a:p>
          <a:p>
            <a:pPr marL="285750" indent="-285750" algn="l">
              <a:buFont typeface="Arial" panose="020B0604020202020204" pitchFamily="34" charset="0"/>
              <a:buChar char="•"/>
            </a:pPr>
            <a:endParaRPr lang="en-US" dirty="0"/>
          </a:p>
          <a:p>
            <a:pPr marL="285750" indent="-285750">
              <a:buFont typeface="Arial" panose="020B0604020202020204" pitchFamily="34" charset="0"/>
              <a:buChar char="•"/>
            </a:pPr>
            <a:r>
              <a:rPr lang="en-US" dirty="0"/>
              <a:t>Toward Data Science Article: </a:t>
            </a:r>
            <a:r>
              <a:rPr lang="en-US" i="0" dirty="0">
                <a:solidFill>
                  <a:srgbClr val="292929"/>
                </a:solidFill>
                <a:effectLst/>
              </a:rPr>
              <a:t>Predicting House Prices with Machine Learning (</a:t>
            </a:r>
            <a:r>
              <a:rPr lang="en-US" i="0" dirty="0">
                <a:solidFill>
                  <a:srgbClr val="292929"/>
                </a:solidFill>
                <a:effectLst/>
                <a:hlinkClick r:id="rId3"/>
              </a:rPr>
              <a:t>web link here</a:t>
            </a:r>
            <a:r>
              <a:rPr lang="en-US" i="0" dirty="0">
                <a:solidFill>
                  <a:srgbClr val="292929"/>
                </a:solidFill>
                <a:effectLst/>
              </a:rPr>
              <a:t>)</a:t>
            </a:r>
          </a:p>
          <a:p>
            <a:pPr marL="285750" indent="-285750">
              <a:buFont typeface="Arial" panose="020B0604020202020204" pitchFamily="34" charset="0"/>
              <a:buChar char="•"/>
            </a:pPr>
            <a:endParaRPr lang="en-US" dirty="0">
              <a:solidFill>
                <a:srgbClr val="292929"/>
              </a:solidFill>
            </a:endParaRPr>
          </a:p>
          <a:p>
            <a:pPr marL="285750" indent="-285750">
              <a:buFont typeface="Arial" panose="020B0604020202020204" pitchFamily="34" charset="0"/>
              <a:buChar char="•"/>
            </a:pPr>
            <a:r>
              <a:rPr lang="en-US" i="0" dirty="0" err="1">
                <a:solidFill>
                  <a:srgbClr val="292929"/>
                </a:solidFill>
                <a:effectLst/>
              </a:rPr>
              <a:t>Youtube</a:t>
            </a:r>
            <a:r>
              <a:rPr lang="en-US" i="0" dirty="0">
                <a:solidFill>
                  <a:srgbClr val="292929"/>
                </a:solidFill>
                <a:effectLst/>
              </a:rPr>
              <a:t> video: </a:t>
            </a:r>
            <a:r>
              <a:rPr lang="en-US" b="0" i="0" dirty="0">
                <a:effectLst/>
                <a:latin typeface="Roboto" panose="02000000000000000000" pitchFamily="2" charset="0"/>
              </a:rPr>
              <a:t>House Price Prediction using Machine Learning (</a:t>
            </a:r>
            <a:r>
              <a:rPr lang="en-US" b="0" i="0" dirty="0">
                <a:effectLst/>
                <a:latin typeface="Roboto" panose="02000000000000000000" pitchFamily="2" charset="0"/>
                <a:hlinkClick r:id="rId4"/>
              </a:rPr>
              <a:t>web link here</a:t>
            </a:r>
            <a:r>
              <a:rPr lang="en-US" b="0" i="0" dirty="0">
                <a:effectLst/>
                <a:latin typeface="Roboto" panose="02000000000000000000" pitchFamily="2" charset="0"/>
              </a:rPr>
              <a:t>)</a:t>
            </a:r>
          </a:p>
          <a:p>
            <a:pPr marL="285750" indent="-285750">
              <a:buFont typeface="Arial" panose="020B0604020202020204" pitchFamily="34" charset="0"/>
              <a:buChar char="•"/>
            </a:pPr>
            <a:endParaRPr lang="en-US" i="0" dirty="0">
              <a:solidFill>
                <a:srgbClr val="292929"/>
              </a:solidFill>
              <a:effectLst/>
            </a:endParaRP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008913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60EA68B-AA68-4990-88CB-1D7121CAD2CF}"/>
              </a:ext>
            </a:extLst>
          </p:cNvPr>
          <p:cNvSpPr txBox="1"/>
          <p:nvPr/>
        </p:nvSpPr>
        <p:spPr>
          <a:xfrm>
            <a:off x="2102750" y="1337814"/>
            <a:ext cx="3816788" cy="769441"/>
          </a:xfrm>
          <a:prstGeom prst="rect">
            <a:avLst/>
          </a:prstGeom>
          <a:noFill/>
        </p:spPr>
        <p:txBody>
          <a:bodyPr wrap="square" rtlCol="0" anchor="ctr">
            <a:spAutoFit/>
          </a:bodyPr>
          <a:lstStyle/>
          <a:p>
            <a:pPr algn="dist"/>
            <a:r>
              <a:rPr lang="en-US" altLang="ko-KR" sz="4400" b="1" dirty="0">
                <a:solidFill>
                  <a:schemeClr val="bg1"/>
                </a:solidFill>
                <a:latin typeface="+mj-lt"/>
                <a:cs typeface="Arial" pitchFamily="34" charset="0"/>
              </a:rPr>
              <a:t>THANK YOU</a:t>
            </a:r>
          </a:p>
        </p:txBody>
      </p:sp>
    </p:spTree>
    <p:extLst>
      <p:ext uri="{BB962C8B-B14F-4D97-AF65-F5344CB8AC3E}">
        <p14:creationId xmlns:p14="http://schemas.microsoft.com/office/powerpoint/2010/main" val="388336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696686" y="714258"/>
            <a:ext cx="2719767"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21" name="Group 20">
            <a:extLst>
              <a:ext uri="{FF2B5EF4-FFF2-40B4-BE49-F238E27FC236}">
                <a16:creationId xmlns:a16="http://schemas.microsoft.com/office/drawing/2014/main" id="{9708CDB9-98AF-4994-9F39-093C58C585E0}"/>
              </a:ext>
            </a:extLst>
          </p:cNvPr>
          <p:cNvGrpSpPr/>
          <p:nvPr/>
        </p:nvGrpSpPr>
        <p:grpSpPr>
          <a:xfrm>
            <a:off x="5031671" y="589322"/>
            <a:ext cx="6603003" cy="1015663"/>
            <a:chOff x="5692278" y="3070393"/>
            <a:chExt cx="6603003" cy="1015663"/>
          </a:xfrm>
        </p:grpSpPr>
        <p:sp>
          <p:nvSpPr>
            <p:cNvPr id="22" name="TextBox 21">
              <a:extLst>
                <a:ext uri="{FF2B5EF4-FFF2-40B4-BE49-F238E27FC236}">
                  <a16:creationId xmlns:a16="http://schemas.microsoft.com/office/drawing/2014/main" id="{6519321E-8668-47AC-BD25-25A6A43AC0D0}"/>
                </a:ext>
              </a:extLst>
            </p:cNvPr>
            <p:cNvSpPr txBox="1"/>
            <p:nvPr/>
          </p:nvSpPr>
          <p:spPr>
            <a:xfrm>
              <a:off x="6770451" y="3578225"/>
              <a:ext cx="3647840"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3" name="TextBox 22">
              <a:extLst>
                <a:ext uri="{FF2B5EF4-FFF2-40B4-BE49-F238E27FC236}">
                  <a16:creationId xmlns:a16="http://schemas.microsoft.com/office/drawing/2014/main" id="{4F4599E0-7514-4EDA-B28A-C57F5126CEE5}"/>
                </a:ext>
              </a:extLst>
            </p:cNvPr>
            <p:cNvSpPr txBox="1"/>
            <p:nvPr/>
          </p:nvSpPr>
          <p:spPr>
            <a:xfrm>
              <a:off x="6770451" y="3319720"/>
              <a:ext cx="552483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Exploratory Data Analysis (EDA)</a:t>
              </a:r>
              <a:endParaRPr lang="ko-KR" altLang="en-US" sz="2700" b="1" dirty="0">
                <a:solidFill>
                  <a:schemeClr val="bg1"/>
                </a:solidFill>
                <a:cs typeface="Arial" pitchFamily="34" charset="0"/>
              </a:endParaRPr>
            </a:p>
          </p:txBody>
        </p:sp>
        <p:sp>
          <p:nvSpPr>
            <p:cNvPr id="24" name="TextBox 23">
              <a:extLst>
                <a:ext uri="{FF2B5EF4-FFF2-40B4-BE49-F238E27FC236}">
                  <a16:creationId xmlns:a16="http://schemas.microsoft.com/office/drawing/2014/main" id="{07011274-BB62-493C-8A42-61367FAB477D}"/>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solidFill>
                    <a:schemeClr val="bg1"/>
                  </a:solidFill>
                  <a:cs typeface="Arial" pitchFamily="34" charset="0"/>
                </a:rPr>
                <a:t>01</a:t>
              </a:r>
              <a:endParaRPr lang="ko-KR" altLang="en-US" sz="60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AD511D8B-214E-4458-9E32-8846604BF8F1}"/>
              </a:ext>
            </a:extLst>
          </p:cNvPr>
          <p:cNvGrpSpPr/>
          <p:nvPr/>
        </p:nvGrpSpPr>
        <p:grpSpPr>
          <a:xfrm>
            <a:off x="5651177" y="2097720"/>
            <a:ext cx="5576401" cy="1015663"/>
            <a:chOff x="5692278" y="3070393"/>
            <a:chExt cx="5576401" cy="1015663"/>
          </a:xfrm>
        </p:grpSpPr>
        <p:sp>
          <p:nvSpPr>
            <p:cNvPr id="26" name="TextBox 25">
              <a:extLst>
                <a:ext uri="{FF2B5EF4-FFF2-40B4-BE49-F238E27FC236}">
                  <a16:creationId xmlns:a16="http://schemas.microsoft.com/office/drawing/2014/main" id="{5289700A-319F-4372-8F80-72908604E6A7}"/>
                </a:ext>
              </a:extLst>
            </p:cNvPr>
            <p:cNvSpPr txBox="1"/>
            <p:nvPr/>
          </p:nvSpPr>
          <p:spPr>
            <a:xfrm>
              <a:off x="6770451" y="3578225"/>
              <a:ext cx="3647840"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27" name="TextBox 26">
              <a:extLst>
                <a:ext uri="{FF2B5EF4-FFF2-40B4-BE49-F238E27FC236}">
                  <a16:creationId xmlns:a16="http://schemas.microsoft.com/office/drawing/2014/main" id="{1692B1B0-43C0-4DBE-BAE1-21C644599A30}"/>
                </a:ext>
              </a:extLst>
            </p:cNvPr>
            <p:cNvSpPr txBox="1"/>
            <p:nvPr/>
          </p:nvSpPr>
          <p:spPr>
            <a:xfrm>
              <a:off x="6770451" y="3338881"/>
              <a:ext cx="4498228"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Machine Learning Models</a:t>
              </a:r>
              <a:endParaRPr lang="ko-KR" altLang="en-US" sz="2700" b="1" dirty="0">
                <a:solidFill>
                  <a:schemeClr val="bg1"/>
                </a:solidFill>
                <a:cs typeface="Arial" pitchFamily="34" charset="0"/>
              </a:endParaRPr>
            </a:p>
          </p:txBody>
        </p:sp>
        <p:sp>
          <p:nvSpPr>
            <p:cNvPr id="28" name="TextBox 27">
              <a:extLst>
                <a:ext uri="{FF2B5EF4-FFF2-40B4-BE49-F238E27FC236}">
                  <a16:creationId xmlns:a16="http://schemas.microsoft.com/office/drawing/2014/main" id="{D48A84AD-9D75-47D8-8B17-2BEC0BA8FE2F}"/>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solidFill>
                    <a:schemeClr val="bg1"/>
                  </a:solidFill>
                  <a:cs typeface="Arial" pitchFamily="34" charset="0"/>
                </a:rPr>
                <a:t>02</a:t>
              </a:r>
              <a:endParaRPr lang="ko-KR" altLang="en-US" sz="6000" b="1" dirty="0">
                <a:solidFill>
                  <a:schemeClr val="bg1"/>
                </a:solidFill>
                <a:cs typeface="Arial" pitchFamily="34" charset="0"/>
              </a:endParaRPr>
            </a:p>
          </p:txBody>
        </p:sp>
      </p:grpSp>
      <p:grpSp>
        <p:nvGrpSpPr>
          <p:cNvPr id="29" name="Group 28">
            <a:extLst>
              <a:ext uri="{FF2B5EF4-FFF2-40B4-BE49-F238E27FC236}">
                <a16:creationId xmlns:a16="http://schemas.microsoft.com/office/drawing/2014/main" id="{0C4BA71A-CC4C-459B-BCE6-B0A00FBF2578}"/>
              </a:ext>
            </a:extLst>
          </p:cNvPr>
          <p:cNvGrpSpPr/>
          <p:nvPr/>
        </p:nvGrpSpPr>
        <p:grpSpPr>
          <a:xfrm>
            <a:off x="6270683" y="3606118"/>
            <a:ext cx="5524830" cy="1024156"/>
            <a:chOff x="5692278" y="3070393"/>
            <a:chExt cx="4726013" cy="1024156"/>
          </a:xfrm>
        </p:grpSpPr>
        <p:sp>
          <p:nvSpPr>
            <p:cNvPr id="30" name="TextBox 29">
              <a:extLst>
                <a:ext uri="{FF2B5EF4-FFF2-40B4-BE49-F238E27FC236}">
                  <a16:creationId xmlns:a16="http://schemas.microsoft.com/office/drawing/2014/main" id="{03624A04-801D-41BB-A074-46D36265B385}"/>
                </a:ext>
              </a:extLst>
            </p:cNvPr>
            <p:cNvSpPr txBox="1"/>
            <p:nvPr/>
          </p:nvSpPr>
          <p:spPr>
            <a:xfrm>
              <a:off x="6770451" y="3578225"/>
              <a:ext cx="3647840"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1" name="TextBox 30">
              <a:extLst>
                <a:ext uri="{FF2B5EF4-FFF2-40B4-BE49-F238E27FC236}">
                  <a16:creationId xmlns:a16="http://schemas.microsoft.com/office/drawing/2014/main" id="{A098FE49-BE10-4794-A71A-21537215B41E}"/>
                </a:ext>
              </a:extLst>
            </p:cNvPr>
            <p:cNvSpPr txBox="1"/>
            <p:nvPr/>
          </p:nvSpPr>
          <p:spPr>
            <a:xfrm>
              <a:off x="6770451" y="3171219"/>
              <a:ext cx="3647840" cy="923330"/>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Advanced Machine Learning</a:t>
              </a:r>
              <a:endParaRPr lang="ko-KR" altLang="en-US" sz="2700" b="1" dirty="0">
                <a:solidFill>
                  <a:schemeClr val="bg1"/>
                </a:solidFill>
                <a:cs typeface="Arial" pitchFamily="34" charset="0"/>
              </a:endParaRPr>
            </a:p>
          </p:txBody>
        </p:sp>
        <p:sp>
          <p:nvSpPr>
            <p:cNvPr id="32" name="TextBox 31">
              <a:extLst>
                <a:ext uri="{FF2B5EF4-FFF2-40B4-BE49-F238E27FC236}">
                  <a16:creationId xmlns:a16="http://schemas.microsoft.com/office/drawing/2014/main" id="{A5344711-AC67-4337-A7C3-C5561110504D}"/>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solidFill>
                    <a:schemeClr val="bg1"/>
                  </a:solidFill>
                  <a:cs typeface="Arial" pitchFamily="34" charset="0"/>
                </a:rPr>
                <a:t>03</a:t>
              </a:r>
              <a:endParaRPr lang="ko-KR" altLang="en-US" sz="6000" b="1" dirty="0">
                <a:solidFill>
                  <a:schemeClr val="bg1"/>
                </a:solidFill>
                <a:cs typeface="Arial" pitchFamily="34" charset="0"/>
              </a:endParaRPr>
            </a:p>
          </p:txBody>
        </p:sp>
      </p:grpSp>
      <p:grpSp>
        <p:nvGrpSpPr>
          <p:cNvPr id="33" name="Group 32">
            <a:extLst>
              <a:ext uri="{FF2B5EF4-FFF2-40B4-BE49-F238E27FC236}">
                <a16:creationId xmlns:a16="http://schemas.microsoft.com/office/drawing/2014/main" id="{C66C44FB-4744-4994-8EDC-EBD5A5E669C8}"/>
              </a:ext>
            </a:extLst>
          </p:cNvPr>
          <p:cNvGrpSpPr/>
          <p:nvPr/>
        </p:nvGrpSpPr>
        <p:grpSpPr>
          <a:xfrm>
            <a:off x="6890189" y="5114516"/>
            <a:ext cx="4883730" cy="1015663"/>
            <a:chOff x="5692278" y="3070393"/>
            <a:chExt cx="4883730" cy="1015663"/>
          </a:xfrm>
        </p:grpSpPr>
        <p:sp>
          <p:nvSpPr>
            <p:cNvPr id="34" name="TextBox 33">
              <a:extLst>
                <a:ext uri="{FF2B5EF4-FFF2-40B4-BE49-F238E27FC236}">
                  <a16:creationId xmlns:a16="http://schemas.microsoft.com/office/drawing/2014/main" id="{E9B95BAD-B5C2-404C-90EC-99167F9316CB}"/>
                </a:ext>
              </a:extLst>
            </p:cNvPr>
            <p:cNvSpPr txBox="1"/>
            <p:nvPr/>
          </p:nvSpPr>
          <p:spPr>
            <a:xfrm>
              <a:off x="6770451" y="3578225"/>
              <a:ext cx="3647840"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35" name="TextBox 34">
              <a:extLst>
                <a:ext uri="{FF2B5EF4-FFF2-40B4-BE49-F238E27FC236}">
                  <a16:creationId xmlns:a16="http://schemas.microsoft.com/office/drawing/2014/main" id="{9BF2FFB0-068D-46A0-B9BD-BFE33FDEE1F2}"/>
                </a:ext>
              </a:extLst>
            </p:cNvPr>
            <p:cNvSpPr txBox="1"/>
            <p:nvPr/>
          </p:nvSpPr>
          <p:spPr>
            <a:xfrm>
              <a:off x="6928168" y="3315311"/>
              <a:ext cx="3647840"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Conclusion</a:t>
              </a:r>
              <a:endParaRPr lang="ko-KR" altLang="en-US" sz="2700" b="1" dirty="0">
                <a:solidFill>
                  <a:schemeClr val="bg1"/>
                </a:solidFill>
                <a:cs typeface="Arial" pitchFamily="34" charset="0"/>
              </a:endParaRPr>
            </a:p>
          </p:txBody>
        </p:sp>
        <p:sp>
          <p:nvSpPr>
            <p:cNvPr id="36" name="TextBox 35">
              <a:extLst>
                <a:ext uri="{FF2B5EF4-FFF2-40B4-BE49-F238E27FC236}">
                  <a16:creationId xmlns:a16="http://schemas.microsoft.com/office/drawing/2014/main" id="{308589F9-65FE-4744-B05F-4A4FF5FD5DB0}"/>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solidFill>
                    <a:schemeClr val="bg1"/>
                  </a:solidFill>
                  <a:cs typeface="Arial" pitchFamily="34" charset="0"/>
                </a:rPr>
                <a:t>04</a:t>
              </a:r>
              <a:endParaRPr lang="ko-KR" altLang="en-US" sz="6000" b="1" dirty="0">
                <a:solidFill>
                  <a:schemeClr val="bg1"/>
                </a:solidFill>
                <a:cs typeface="Arial" pitchFamily="34" charset="0"/>
              </a:endParaRPr>
            </a:p>
          </p:txBody>
        </p:sp>
      </p:grpSp>
      <p:grpSp>
        <p:nvGrpSpPr>
          <p:cNvPr id="5" name="Group 4">
            <a:extLst>
              <a:ext uri="{FF2B5EF4-FFF2-40B4-BE49-F238E27FC236}">
                <a16:creationId xmlns:a16="http://schemas.microsoft.com/office/drawing/2014/main" id="{1884FA8B-B2C3-46F4-995A-17566B674733}"/>
              </a:ext>
            </a:extLst>
          </p:cNvPr>
          <p:cNvGrpSpPr/>
          <p:nvPr/>
        </p:nvGrpSpPr>
        <p:grpSpPr>
          <a:xfrm>
            <a:off x="7105650" y="3685665"/>
            <a:ext cx="360" cy="360"/>
            <a:chOff x="7105650" y="3685665"/>
            <a:chExt cx="360" cy="3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AB865DE-350D-43DB-9493-990912A27E1E}"/>
                    </a:ext>
                  </a:extLst>
                </p14:cNvPr>
                <p14:cNvContentPartPr/>
                <p14:nvPr/>
              </p14:nvContentPartPr>
              <p14:xfrm>
                <a:off x="7105650" y="3685665"/>
                <a:ext cx="360" cy="360"/>
              </p14:xfrm>
            </p:contentPart>
          </mc:Choice>
          <mc:Fallback xmlns="">
            <p:pic>
              <p:nvPicPr>
                <p:cNvPr id="2" name="Ink 1">
                  <a:extLst>
                    <a:ext uri="{FF2B5EF4-FFF2-40B4-BE49-F238E27FC236}">
                      <a16:creationId xmlns:a16="http://schemas.microsoft.com/office/drawing/2014/main" id="{3AB865DE-350D-43DB-9493-990912A27E1E}"/>
                    </a:ext>
                  </a:extLst>
                </p:cNvPr>
                <p:cNvPicPr/>
                <p:nvPr/>
              </p:nvPicPr>
              <p:blipFill>
                <a:blip r:embed="rId3"/>
                <a:stretch>
                  <a:fillRect/>
                </a:stretch>
              </p:blipFill>
              <p:spPr>
                <a:xfrm>
                  <a:off x="7096650" y="36766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46F6B175-148D-42A4-9B98-0D866DF65FFF}"/>
                    </a:ext>
                  </a:extLst>
                </p14:cNvPr>
                <p14:cNvContentPartPr/>
                <p14:nvPr/>
              </p14:nvContentPartPr>
              <p14:xfrm>
                <a:off x="7105650" y="3685665"/>
                <a:ext cx="360" cy="360"/>
              </p14:xfrm>
            </p:contentPart>
          </mc:Choice>
          <mc:Fallback xmlns="">
            <p:pic>
              <p:nvPicPr>
                <p:cNvPr id="3" name="Ink 2">
                  <a:extLst>
                    <a:ext uri="{FF2B5EF4-FFF2-40B4-BE49-F238E27FC236}">
                      <a16:creationId xmlns:a16="http://schemas.microsoft.com/office/drawing/2014/main" id="{46F6B175-148D-42A4-9B98-0D866DF65FFF}"/>
                    </a:ext>
                  </a:extLst>
                </p:cNvPr>
                <p:cNvPicPr/>
                <p:nvPr/>
              </p:nvPicPr>
              <p:blipFill>
                <a:blip r:embed="rId3"/>
                <a:stretch>
                  <a:fillRect/>
                </a:stretch>
              </p:blipFill>
              <p:spPr>
                <a:xfrm>
                  <a:off x="7096650" y="3676665"/>
                  <a:ext cx="18000" cy="18000"/>
                </a:xfrm>
                <a:prstGeom prst="rect">
                  <a:avLst/>
                </a:prstGeom>
              </p:spPr>
            </p:pic>
          </mc:Fallback>
        </mc:AlternateContent>
      </p:grpSp>
    </p:spTree>
    <p:extLst>
      <p:ext uri="{BB962C8B-B14F-4D97-AF65-F5344CB8AC3E}">
        <p14:creationId xmlns:p14="http://schemas.microsoft.com/office/powerpoint/2010/main" val="314882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7414294" y="2905577"/>
            <a:ext cx="4972761" cy="2308324"/>
            <a:chOff x="6685691" y="2658211"/>
            <a:chExt cx="4972761" cy="2308324"/>
          </a:xfrm>
        </p:grpSpPr>
        <p:sp>
          <p:nvSpPr>
            <p:cNvPr id="8" name="TextBox 7">
              <a:extLst>
                <a:ext uri="{FF2B5EF4-FFF2-40B4-BE49-F238E27FC236}">
                  <a16:creationId xmlns:a16="http://schemas.microsoft.com/office/drawing/2014/main" id="{5CF5BDA4-10C7-46A6-AC30-523A3FC438AC}"/>
                </a:ext>
              </a:extLst>
            </p:cNvPr>
            <p:cNvSpPr txBox="1"/>
            <p:nvPr/>
          </p:nvSpPr>
          <p:spPr>
            <a:xfrm>
              <a:off x="6881300" y="2658211"/>
              <a:ext cx="4777152" cy="2308324"/>
            </a:xfrm>
            <a:prstGeom prst="rect">
              <a:avLst/>
            </a:prstGeom>
            <a:noFill/>
          </p:spPr>
          <p:txBody>
            <a:bodyPr wrap="square" rtlCol="0" anchor="ctr">
              <a:spAutoFit/>
            </a:bodyPr>
            <a:lstStyle/>
            <a:p>
              <a:r>
                <a:rPr lang="en-US" altLang="ko-KR" sz="4800" b="1" dirty="0">
                  <a:solidFill>
                    <a:schemeClr val="bg1"/>
                  </a:solidFill>
                  <a:cs typeface="Arial" pitchFamily="34" charset="0"/>
                </a:rPr>
                <a:t>01 Exploratory</a:t>
              </a:r>
            </a:p>
            <a:p>
              <a:r>
                <a:rPr lang="en-US" altLang="ko-KR" sz="4800" b="1" dirty="0">
                  <a:solidFill>
                    <a:schemeClr val="bg1"/>
                  </a:solidFill>
                  <a:cs typeface="Arial" pitchFamily="34" charset="0"/>
                </a:rPr>
                <a:t>Data Analysis</a:t>
              </a:r>
              <a:endParaRPr lang="ko-KR" altLang="en-US" sz="4800" b="1" dirty="0">
                <a:solidFill>
                  <a:schemeClr val="bg1"/>
                </a:solidFill>
                <a:cs typeface="Arial" pitchFamily="34" charset="0"/>
              </a:endParaRPr>
            </a:p>
            <a:p>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11" name="Group 10">
            <a:extLst>
              <a:ext uri="{FF2B5EF4-FFF2-40B4-BE49-F238E27FC236}">
                <a16:creationId xmlns:a16="http://schemas.microsoft.com/office/drawing/2014/main" id="{6B74131C-30F7-4DF2-B2C2-EEFB593FAFAB}"/>
              </a:ext>
            </a:extLst>
          </p:cNvPr>
          <p:cNvGrpSpPr/>
          <p:nvPr/>
        </p:nvGrpSpPr>
        <p:grpSpPr>
          <a:xfrm>
            <a:off x="9277170" y="3657225"/>
            <a:ext cx="360" cy="360"/>
            <a:chOff x="9277170" y="3657225"/>
            <a:chExt cx="360" cy="3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903BDAB-E56B-49F0-A6E5-EB1A776B6119}"/>
                    </a:ext>
                  </a:extLst>
                </p14:cNvPr>
                <p14:cNvContentPartPr/>
                <p14:nvPr/>
              </p14:nvContentPartPr>
              <p14:xfrm>
                <a:off x="9277170" y="3657225"/>
                <a:ext cx="360" cy="360"/>
              </p14:xfrm>
            </p:contentPart>
          </mc:Choice>
          <mc:Fallback xmlns="">
            <p:pic>
              <p:nvPicPr>
                <p:cNvPr id="2" name="Ink 1">
                  <a:extLst>
                    <a:ext uri="{FF2B5EF4-FFF2-40B4-BE49-F238E27FC236}">
                      <a16:creationId xmlns:a16="http://schemas.microsoft.com/office/drawing/2014/main" id="{1903BDAB-E56B-49F0-A6E5-EB1A776B6119}"/>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41E9EBE-F5EB-4241-B2E0-67D09A6F7BC8}"/>
                    </a:ext>
                  </a:extLst>
                </p14:cNvPr>
                <p14:cNvContentPartPr/>
                <p14:nvPr/>
              </p14:nvContentPartPr>
              <p14:xfrm>
                <a:off x="9277170" y="3657225"/>
                <a:ext cx="360" cy="360"/>
              </p14:xfrm>
            </p:contentPart>
          </mc:Choice>
          <mc:Fallback xmlns="">
            <p:pic>
              <p:nvPicPr>
                <p:cNvPr id="3" name="Ink 2">
                  <a:extLst>
                    <a:ext uri="{FF2B5EF4-FFF2-40B4-BE49-F238E27FC236}">
                      <a16:creationId xmlns:a16="http://schemas.microsoft.com/office/drawing/2014/main" id="{B41E9EBE-F5EB-4241-B2E0-67D09A6F7BC8}"/>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B4F76B3-4918-4F12-89B6-112BF2ECD1DE}"/>
                    </a:ext>
                  </a:extLst>
                </p14:cNvPr>
                <p14:cNvContentPartPr/>
                <p14:nvPr/>
              </p14:nvContentPartPr>
              <p14:xfrm>
                <a:off x="9277170" y="3657225"/>
                <a:ext cx="360" cy="360"/>
              </p14:xfrm>
            </p:contentPart>
          </mc:Choice>
          <mc:Fallback xmlns="">
            <p:pic>
              <p:nvPicPr>
                <p:cNvPr id="4" name="Ink 3">
                  <a:extLst>
                    <a:ext uri="{FF2B5EF4-FFF2-40B4-BE49-F238E27FC236}">
                      <a16:creationId xmlns:a16="http://schemas.microsoft.com/office/drawing/2014/main" id="{2B4F76B3-4918-4F12-89B6-112BF2ECD1D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20764E0-ABD3-432A-8306-BE01544DAF91}"/>
                    </a:ext>
                  </a:extLst>
                </p14:cNvPr>
                <p14:cNvContentPartPr/>
                <p14:nvPr/>
              </p14:nvContentPartPr>
              <p14:xfrm>
                <a:off x="9277170" y="3657225"/>
                <a:ext cx="360" cy="360"/>
              </p14:xfrm>
            </p:contentPart>
          </mc:Choice>
          <mc:Fallback xmlns="">
            <p:pic>
              <p:nvPicPr>
                <p:cNvPr id="5" name="Ink 4">
                  <a:extLst>
                    <a:ext uri="{FF2B5EF4-FFF2-40B4-BE49-F238E27FC236}">
                      <a16:creationId xmlns:a16="http://schemas.microsoft.com/office/drawing/2014/main" id="{A20764E0-ABD3-432A-8306-BE01544DAF91}"/>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960D0E9-C033-420A-9181-3A402314E95E}"/>
                    </a:ext>
                  </a:extLst>
                </p14:cNvPr>
                <p14:cNvContentPartPr/>
                <p14:nvPr/>
              </p14:nvContentPartPr>
              <p14:xfrm>
                <a:off x="9277170" y="3657225"/>
                <a:ext cx="360" cy="360"/>
              </p14:xfrm>
            </p:contentPart>
          </mc:Choice>
          <mc:Fallback xmlns="">
            <p:pic>
              <p:nvPicPr>
                <p:cNvPr id="7" name="Ink 6">
                  <a:extLst>
                    <a:ext uri="{FF2B5EF4-FFF2-40B4-BE49-F238E27FC236}">
                      <a16:creationId xmlns:a16="http://schemas.microsoft.com/office/drawing/2014/main" id="{9960D0E9-C033-420A-9181-3A402314E95E}"/>
                    </a:ext>
                  </a:extLst>
                </p:cNvPr>
                <p:cNvPicPr/>
                <p:nvPr/>
              </p:nvPicPr>
              <p:blipFill>
                <a:blip r:embed="rId3"/>
                <a:stretch>
                  <a:fillRect/>
                </a:stretch>
              </p:blipFill>
              <p:spPr>
                <a:xfrm>
                  <a:off x="9268170" y="36482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5737A28-DCDA-42D4-A8B3-6ACD0CB8EB2F}"/>
                    </a:ext>
                  </a:extLst>
                </p14:cNvPr>
                <p14:cNvContentPartPr/>
                <p14:nvPr/>
              </p14:nvContentPartPr>
              <p14:xfrm>
                <a:off x="9277170" y="3657225"/>
                <a:ext cx="360" cy="360"/>
              </p14:xfrm>
            </p:contentPart>
          </mc:Choice>
          <mc:Fallback xmlns="">
            <p:pic>
              <p:nvPicPr>
                <p:cNvPr id="10" name="Ink 9">
                  <a:extLst>
                    <a:ext uri="{FF2B5EF4-FFF2-40B4-BE49-F238E27FC236}">
                      <a16:creationId xmlns:a16="http://schemas.microsoft.com/office/drawing/2014/main" id="{45737A28-DCDA-42D4-A8B3-6ACD0CB8EB2F}"/>
                    </a:ext>
                  </a:extLst>
                </p:cNvPr>
                <p:cNvPicPr/>
                <p:nvPr/>
              </p:nvPicPr>
              <p:blipFill>
                <a:blip r:embed="rId3"/>
                <a:stretch>
                  <a:fillRect/>
                </a:stretch>
              </p:blipFill>
              <p:spPr>
                <a:xfrm>
                  <a:off x="9268170" y="3648225"/>
                  <a:ext cx="18000" cy="18000"/>
                </a:xfrm>
                <a:prstGeom prst="rect">
                  <a:avLst/>
                </a:prstGeom>
              </p:spPr>
            </p:pic>
          </mc:Fallback>
        </mc:AlternateContent>
      </p:grpSp>
    </p:spTree>
    <p:extLst>
      <p:ext uri="{BB962C8B-B14F-4D97-AF65-F5344CB8AC3E}">
        <p14:creationId xmlns:p14="http://schemas.microsoft.com/office/powerpoint/2010/main" val="380662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aphicFrame>
        <p:nvGraphicFramePr>
          <p:cNvPr id="3" name="Table 3">
            <a:extLst>
              <a:ext uri="{FF2B5EF4-FFF2-40B4-BE49-F238E27FC236}">
                <a16:creationId xmlns:a16="http://schemas.microsoft.com/office/drawing/2014/main" id="{7871AA58-1D9E-4FDB-8423-1BA2570FB3C1}"/>
              </a:ext>
            </a:extLst>
          </p:cNvPr>
          <p:cNvGraphicFramePr>
            <a:graphicFrameLocks noGrp="1"/>
          </p:cNvGraphicFramePr>
          <p:nvPr>
            <p:extLst>
              <p:ext uri="{D42A27DB-BD31-4B8C-83A1-F6EECF244321}">
                <p14:modId xmlns:p14="http://schemas.microsoft.com/office/powerpoint/2010/main" val="4213122198"/>
              </p:ext>
            </p:extLst>
          </p:nvPr>
        </p:nvGraphicFramePr>
        <p:xfrm>
          <a:off x="2408245" y="1180193"/>
          <a:ext cx="8128000" cy="5466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613320555"/>
                    </a:ext>
                  </a:extLst>
                </a:gridCol>
                <a:gridCol w="4064000">
                  <a:extLst>
                    <a:ext uri="{9D8B030D-6E8A-4147-A177-3AD203B41FA5}">
                      <a16:colId xmlns:a16="http://schemas.microsoft.com/office/drawing/2014/main" val="673879088"/>
                    </a:ext>
                  </a:extLst>
                </a:gridCol>
              </a:tblGrid>
              <a:tr h="370840">
                <a:tc>
                  <a:txBody>
                    <a:bodyPr/>
                    <a:lstStyle/>
                    <a:p>
                      <a:r>
                        <a:rPr lang="en-US" dirty="0"/>
                        <a:t>Dataset</a:t>
                      </a:r>
                    </a:p>
                  </a:txBody>
                  <a:tcPr/>
                </a:tc>
                <a:tc>
                  <a:txBody>
                    <a:bodyPr/>
                    <a:lstStyle/>
                    <a:p>
                      <a:r>
                        <a:rPr lang="en-US" dirty="0"/>
                        <a:t>Attribution on housing and structural characteristics for residential properties</a:t>
                      </a:r>
                    </a:p>
                  </a:txBody>
                  <a:tcPr/>
                </a:tc>
                <a:extLst>
                  <a:ext uri="{0D108BD9-81ED-4DB2-BD59-A6C34878D82A}">
                    <a16:rowId xmlns:a16="http://schemas.microsoft.com/office/drawing/2014/main" val="72972096"/>
                  </a:ext>
                </a:extLst>
              </a:tr>
              <a:tr h="370840">
                <a:tc>
                  <a:txBody>
                    <a:bodyPr/>
                    <a:lstStyle/>
                    <a:p>
                      <a:r>
                        <a:rPr lang="en-US" dirty="0"/>
                        <a:t>Location</a:t>
                      </a:r>
                    </a:p>
                  </a:txBody>
                  <a:tcPr/>
                </a:tc>
                <a:tc>
                  <a:txBody>
                    <a:bodyPr/>
                    <a:lstStyle/>
                    <a:p>
                      <a:r>
                        <a:rPr lang="en-US" sz="1600" dirty="0"/>
                        <a:t>https://opendata.dc.gov/datasets</a:t>
                      </a:r>
                    </a:p>
                  </a:txBody>
                  <a:tcPr/>
                </a:tc>
                <a:extLst>
                  <a:ext uri="{0D108BD9-81ED-4DB2-BD59-A6C34878D82A}">
                    <a16:rowId xmlns:a16="http://schemas.microsoft.com/office/drawing/2014/main" val="3470073097"/>
                  </a:ext>
                </a:extLst>
              </a:tr>
              <a:tr h="370840">
                <a:tc>
                  <a:txBody>
                    <a:bodyPr/>
                    <a:lstStyle/>
                    <a:p>
                      <a:r>
                        <a:rPr lang="en-US" dirty="0"/>
                        <a:t>Rows and columns</a:t>
                      </a:r>
                    </a:p>
                  </a:txBody>
                  <a:tcPr/>
                </a:tc>
                <a:tc>
                  <a:txBody>
                    <a:bodyPr/>
                    <a:lstStyle/>
                    <a:p>
                      <a:r>
                        <a:rPr lang="en-US" sz="1600" dirty="0"/>
                        <a:t>108,197 </a:t>
                      </a:r>
                      <a:r>
                        <a:rPr lang="en-US" sz="1600" dirty="0" err="1"/>
                        <a:t>rowas</a:t>
                      </a:r>
                      <a:r>
                        <a:rPr lang="en-US" sz="1600" dirty="0"/>
                        <a:t> and 39 columns</a:t>
                      </a:r>
                    </a:p>
                  </a:txBody>
                  <a:tcPr/>
                </a:tc>
                <a:extLst>
                  <a:ext uri="{0D108BD9-81ED-4DB2-BD59-A6C34878D82A}">
                    <a16:rowId xmlns:a16="http://schemas.microsoft.com/office/drawing/2014/main" val="445031955"/>
                  </a:ext>
                </a:extLst>
              </a:tr>
              <a:tr h="370840">
                <a:tc>
                  <a:txBody>
                    <a:bodyPr/>
                    <a:lstStyle/>
                    <a:p>
                      <a:r>
                        <a:rPr lang="en-US" dirty="0"/>
                        <a:t>Rows and columns </a:t>
                      </a:r>
                    </a:p>
                    <a:p>
                      <a:r>
                        <a:rPr lang="en-US" sz="1200" dirty="0"/>
                        <a:t>(after removing missing values)</a:t>
                      </a:r>
                    </a:p>
                  </a:txBody>
                  <a:tcPr/>
                </a:tc>
                <a:tc>
                  <a:txBody>
                    <a:bodyPr/>
                    <a:lstStyle/>
                    <a:p>
                      <a:r>
                        <a:rPr lang="en-US" sz="1600" dirty="0"/>
                        <a:t>92,056 rows and 13 columns</a:t>
                      </a:r>
                    </a:p>
                  </a:txBody>
                  <a:tcPr/>
                </a:tc>
                <a:extLst>
                  <a:ext uri="{0D108BD9-81ED-4DB2-BD59-A6C34878D82A}">
                    <a16:rowId xmlns:a16="http://schemas.microsoft.com/office/drawing/2014/main" val="3395621722"/>
                  </a:ext>
                </a:extLst>
              </a:tr>
              <a:tr h="370840">
                <a:tc>
                  <a:txBody>
                    <a:bodyPr/>
                    <a:lstStyle/>
                    <a:p>
                      <a:r>
                        <a:rPr lang="en-US" dirty="0"/>
                        <a:t>Column names and description</a:t>
                      </a:r>
                    </a:p>
                  </a:txBody>
                  <a:tcPr/>
                </a:tc>
                <a:tc>
                  <a:txBody>
                    <a:bodyPr/>
                    <a:lstStyle/>
                    <a:p>
                      <a:r>
                        <a:rPr lang="en-US" sz="1600" dirty="0"/>
                        <a:t>SSL: Short Sale Listing</a:t>
                      </a:r>
                    </a:p>
                    <a:p>
                      <a:r>
                        <a:rPr lang="en-US" sz="1600" dirty="0"/>
                        <a:t>BATHRM: Number of bathrooms</a:t>
                      </a:r>
                    </a:p>
                    <a:p>
                      <a:r>
                        <a:rPr lang="en-US" sz="1600" dirty="0"/>
                        <a:t>ROOMS: Number of rooms</a:t>
                      </a:r>
                    </a:p>
                    <a:p>
                      <a:r>
                        <a:rPr lang="en-US" sz="1600" dirty="0"/>
                        <a:t>BEDRM: Number of bedrooms</a:t>
                      </a:r>
                    </a:p>
                    <a:p>
                      <a:r>
                        <a:rPr lang="en-US" sz="1600" dirty="0"/>
                        <a:t>STORIES: Number of stories</a:t>
                      </a:r>
                    </a:p>
                    <a:p>
                      <a:r>
                        <a:rPr lang="en-US" sz="1600" dirty="0"/>
                        <a:t>GBA: Gross building area</a:t>
                      </a:r>
                    </a:p>
                    <a:p>
                      <a:r>
                        <a:rPr lang="en-US" sz="1600" dirty="0"/>
                        <a:t>STRUCT_D: House Structure</a:t>
                      </a:r>
                    </a:p>
                    <a:p>
                      <a:r>
                        <a:rPr lang="en-US" sz="1600" dirty="0"/>
                        <a:t>EXTWALL_D: Exterior Wall Type</a:t>
                      </a:r>
                    </a:p>
                    <a:p>
                      <a:r>
                        <a:rPr lang="en-US" sz="1600" dirty="0"/>
                        <a:t>INTWALL_D: Interior Wall Type</a:t>
                      </a:r>
                    </a:p>
                    <a:p>
                      <a:r>
                        <a:rPr lang="en-US" sz="1600" dirty="0"/>
                        <a:t>ROOF_D: Roof Type</a:t>
                      </a:r>
                    </a:p>
                    <a:p>
                      <a:r>
                        <a:rPr lang="en-US" sz="1600" dirty="0"/>
                        <a:t>HEAT_D: Heat Type</a:t>
                      </a:r>
                    </a:p>
                    <a:p>
                      <a:r>
                        <a:rPr lang="en-US" sz="1600" dirty="0"/>
                        <a:t>SALEDATE: Sale Date</a:t>
                      </a:r>
                    </a:p>
                    <a:p>
                      <a:r>
                        <a:rPr lang="en-US" sz="1600" dirty="0"/>
                        <a:t>Price: Selling Price</a:t>
                      </a:r>
                    </a:p>
                  </a:txBody>
                  <a:tcPr/>
                </a:tc>
                <a:extLst>
                  <a:ext uri="{0D108BD9-81ED-4DB2-BD59-A6C34878D82A}">
                    <a16:rowId xmlns:a16="http://schemas.microsoft.com/office/drawing/2014/main" val="1046789761"/>
                  </a:ext>
                </a:extLst>
              </a:tr>
            </a:tbl>
          </a:graphicData>
        </a:graphic>
      </p:graphicFrame>
    </p:spTree>
    <p:extLst>
      <p:ext uri="{BB962C8B-B14F-4D97-AF65-F5344CB8AC3E}">
        <p14:creationId xmlns:p14="http://schemas.microsoft.com/office/powerpoint/2010/main" val="56990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11" name="Picture 10" descr="Table&#10;&#10;Description automatically generated">
            <a:extLst>
              <a:ext uri="{FF2B5EF4-FFF2-40B4-BE49-F238E27FC236}">
                <a16:creationId xmlns:a16="http://schemas.microsoft.com/office/drawing/2014/main" id="{64E2D947-A7DE-4906-96A2-CD4BAEE6D5F4}"/>
              </a:ext>
            </a:extLst>
          </p:cNvPr>
          <p:cNvPicPr>
            <a:picLocks noChangeAspect="1"/>
          </p:cNvPicPr>
          <p:nvPr/>
        </p:nvPicPr>
        <p:blipFill>
          <a:blip r:embed="rId2"/>
          <a:stretch>
            <a:fillRect/>
          </a:stretch>
        </p:blipFill>
        <p:spPr>
          <a:xfrm>
            <a:off x="2941169" y="1341315"/>
            <a:ext cx="7378235" cy="3033171"/>
          </a:xfrm>
          <a:prstGeom prst="rect">
            <a:avLst/>
          </a:prstGeom>
        </p:spPr>
      </p:pic>
      <p:sp>
        <p:nvSpPr>
          <p:cNvPr id="13" name="TextBox 12">
            <a:extLst>
              <a:ext uri="{FF2B5EF4-FFF2-40B4-BE49-F238E27FC236}">
                <a16:creationId xmlns:a16="http://schemas.microsoft.com/office/drawing/2014/main" id="{12F83E79-6315-4942-A0C6-C5662EA9673B}"/>
              </a:ext>
            </a:extLst>
          </p:cNvPr>
          <p:cNvSpPr txBox="1"/>
          <p:nvPr/>
        </p:nvSpPr>
        <p:spPr>
          <a:xfrm>
            <a:off x="2941169" y="4549676"/>
            <a:ext cx="6097712" cy="2308324"/>
          </a:xfrm>
          <a:prstGeom prst="rect">
            <a:avLst/>
          </a:prstGeom>
          <a:noFill/>
        </p:spPr>
        <p:txBody>
          <a:bodyPr wrap="square">
            <a:spAutoFit/>
          </a:bodyPr>
          <a:lstStyle/>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Max selling price:</a:t>
            </a:r>
          </a:p>
          <a:p>
            <a:r>
              <a:rPr lang="en-US" sz="1800" b="1" dirty="0">
                <a:latin typeface="Calibri" panose="020F0502020204030204" pitchFamily="34" charset="0"/>
                <a:cs typeface="Calibri" panose="020F0502020204030204" pitchFamily="34" charset="0"/>
              </a:rPr>
              <a:t>         $25,100,000</a:t>
            </a:r>
          </a:p>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Average selling price:</a:t>
            </a:r>
          </a:p>
          <a:p>
            <a:r>
              <a:rPr lang="en-US" sz="1800" b="1" dirty="0">
                <a:latin typeface="Calibri" panose="020F0502020204030204" pitchFamily="34" charset="0"/>
                <a:cs typeface="Calibri" panose="020F0502020204030204" pitchFamily="34" charset="0"/>
              </a:rPr>
              <a:t>         $450,000</a:t>
            </a:r>
          </a:p>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Average bathrooms: 2</a:t>
            </a:r>
          </a:p>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Average bedrooms: 3</a:t>
            </a:r>
          </a:p>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Average stories: 2</a:t>
            </a:r>
          </a:p>
          <a:p>
            <a:pPr marL="380990" indent="-380990">
              <a:buFont typeface="Arial" panose="020B0604020202020204" pitchFamily="34" charset="0"/>
              <a:buChar char="•"/>
            </a:pPr>
            <a:r>
              <a:rPr lang="en-US" sz="1800" b="1" dirty="0">
                <a:latin typeface="Calibri" panose="020F0502020204030204" pitchFamily="34" charset="0"/>
                <a:cs typeface="Calibri" panose="020F0502020204030204" pitchFamily="34" charset="0"/>
              </a:rPr>
              <a:t>Average GBA: 1742 </a:t>
            </a:r>
            <a:r>
              <a:rPr lang="en-US" sz="1800" b="1" dirty="0" err="1">
                <a:latin typeface="Calibri" panose="020F0502020204030204" pitchFamily="34" charset="0"/>
                <a:cs typeface="Calibri" panose="020F0502020204030204" pitchFamily="34" charset="0"/>
              </a:rPr>
              <a:t>sqft</a:t>
            </a: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750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1026" name="Picture 2" descr="image">
            <a:extLst>
              <a:ext uri="{FF2B5EF4-FFF2-40B4-BE49-F238E27FC236}">
                <a16:creationId xmlns:a16="http://schemas.microsoft.com/office/drawing/2014/main" id="{FEF77C86-25DE-44A7-A121-EA5513991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935" y="3077451"/>
            <a:ext cx="4732765" cy="36444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6FB4DDFB-455D-4C12-828D-8CD7F8BFD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618" y="1162530"/>
            <a:ext cx="4996559" cy="388101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F92F528-7076-4046-ACBD-B249663B67F0}"/>
              </a:ext>
            </a:extLst>
          </p:cNvPr>
          <p:cNvSpPr txBox="1"/>
          <p:nvPr/>
        </p:nvSpPr>
        <p:spPr>
          <a:xfrm>
            <a:off x="1941816" y="1707942"/>
            <a:ext cx="4866557" cy="1138966"/>
          </a:xfrm>
          <a:prstGeom prst="rect">
            <a:avLst/>
          </a:prstGeom>
          <a:noFill/>
        </p:spPr>
        <p:txBody>
          <a:bodyPr wrap="square" rtlCol="0">
            <a:spAutoFit/>
          </a:bodyPr>
          <a:lstStyle/>
          <a:p>
            <a:pPr algn="l"/>
            <a:r>
              <a:rPr lang="en-US" sz="2400" b="1" dirty="0">
                <a:solidFill>
                  <a:srgbClr val="24292F"/>
                </a:solidFill>
                <a:latin typeface="-apple-system"/>
              </a:rPr>
              <a:t> </a:t>
            </a:r>
            <a:r>
              <a:rPr lang="en-US" sz="1467" b="1" dirty="0">
                <a:solidFill>
                  <a:srgbClr val="24292F"/>
                </a:solidFill>
                <a:latin typeface="Calibri" panose="020F0502020204030204" pitchFamily="34" charset="0"/>
                <a:cs typeface="Calibri" panose="020F0502020204030204" pitchFamily="34" charset="0"/>
              </a:rPr>
              <a:t>The three most common heat type are:</a:t>
            </a:r>
          </a:p>
          <a:p>
            <a:pPr algn="l">
              <a:buFont typeface="Arial" panose="020B0604020202020204" pitchFamily="34" charset="0"/>
              <a:buChar char="•"/>
            </a:pPr>
            <a:r>
              <a:rPr lang="en-US" sz="1467" b="1" dirty="0">
                <a:solidFill>
                  <a:srgbClr val="24292F"/>
                </a:solidFill>
                <a:latin typeface="Calibri" panose="020F0502020204030204" pitchFamily="34" charset="0"/>
                <a:cs typeface="Calibri" panose="020F0502020204030204" pitchFamily="34" charset="0"/>
              </a:rPr>
              <a:t>Hot Water Rad (36.8%)</a:t>
            </a:r>
          </a:p>
          <a:p>
            <a:pPr algn="l">
              <a:buFont typeface="Arial" panose="020B0604020202020204" pitchFamily="34" charset="0"/>
              <a:buChar char="•"/>
            </a:pPr>
            <a:r>
              <a:rPr lang="en-US" sz="1467" b="1" dirty="0">
                <a:solidFill>
                  <a:srgbClr val="24292F"/>
                </a:solidFill>
                <a:latin typeface="Calibri" panose="020F0502020204030204" pitchFamily="34" charset="0"/>
                <a:cs typeface="Calibri" panose="020F0502020204030204" pitchFamily="34" charset="0"/>
              </a:rPr>
              <a:t>Forced Air (35.8%)</a:t>
            </a:r>
          </a:p>
          <a:p>
            <a:pPr algn="l">
              <a:buFont typeface="Arial" panose="020B0604020202020204" pitchFamily="34" charset="0"/>
              <a:buChar char="•"/>
            </a:pPr>
            <a:r>
              <a:rPr lang="en-US" sz="1467" b="1" dirty="0">
                <a:solidFill>
                  <a:srgbClr val="24292F"/>
                </a:solidFill>
                <a:latin typeface="Calibri" panose="020F0502020204030204" pitchFamily="34" charset="0"/>
                <a:cs typeface="Calibri" panose="020F0502020204030204" pitchFamily="34" charset="0"/>
              </a:rPr>
              <a:t>Warm Cool (25%)</a:t>
            </a:r>
          </a:p>
        </p:txBody>
      </p:sp>
      <p:sp>
        <p:nvSpPr>
          <p:cNvPr id="15" name="TextBox 14">
            <a:extLst>
              <a:ext uri="{FF2B5EF4-FFF2-40B4-BE49-F238E27FC236}">
                <a16:creationId xmlns:a16="http://schemas.microsoft.com/office/drawing/2014/main" id="{073055F3-8D4A-482C-B3FE-16C2C5D6CDBC}"/>
              </a:ext>
            </a:extLst>
          </p:cNvPr>
          <p:cNvSpPr txBox="1"/>
          <p:nvPr/>
        </p:nvSpPr>
        <p:spPr>
          <a:xfrm>
            <a:off x="7185544" y="5345892"/>
            <a:ext cx="4866557" cy="1364733"/>
          </a:xfrm>
          <a:prstGeom prst="rect">
            <a:avLst/>
          </a:prstGeom>
          <a:noFill/>
        </p:spPr>
        <p:txBody>
          <a:bodyPr wrap="square" rtlCol="0">
            <a:spAutoFit/>
          </a:bodyPr>
          <a:lstStyle/>
          <a:p>
            <a:r>
              <a:rPr lang="en-US" sz="1467" b="1" dirty="0">
                <a:solidFill>
                  <a:srgbClr val="000000"/>
                </a:solidFill>
                <a:latin typeface="Calibri" panose="020F0502020204030204" pitchFamily="34" charset="0"/>
                <a:cs typeface="Calibri" panose="020F0502020204030204" pitchFamily="34" charset="0"/>
              </a:rPr>
              <a:t>The three most common house structures are:</a:t>
            </a:r>
          </a:p>
          <a:p>
            <a:r>
              <a:rPr lang="en-US" sz="1467" b="1" dirty="0">
                <a:solidFill>
                  <a:srgbClr val="0000FF"/>
                </a:solidFill>
                <a:latin typeface="Calibri" panose="020F0502020204030204" pitchFamily="34" charset="0"/>
                <a:cs typeface="Calibri" panose="020F0502020204030204" pitchFamily="34" charset="0"/>
              </a:rPr>
              <a:t>- </a:t>
            </a:r>
            <a:r>
              <a:rPr lang="en-US" sz="1467" b="1" dirty="0">
                <a:solidFill>
                  <a:srgbClr val="000000"/>
                </a:solidFill>
                <a:latin typeface="Calibri" panose="020F0502020204030204" pitchFamily="34" charset="0"/>
                <a:cs typeface="Calibri" panose="020F0502020204030204" pitchFamily="34" charset="0"/>
              </a:rPr>
              <a:t>Row houses (50.6%)</a:t>
            </a:r>
          </a:p>
          <a:p>
            <a:r>
              <a:rPr lang="en-US" sz="1467" b="1" dirty="0">
                <a:solidFill>
                  <a:srgbClr val="0000FF"/>
                </a:solidFill>
                <a:latin typeface="Calibri" panose="020F0502020204030204" pitchFamily="34" charset="0"/>
                <a:cs typeface="Calibri" panose="020F0502020204030204" pitchFamily="34" charset="0"/>
              </a:rPr>
              <a:t>- </a:t>
            </a:r>
            <a:r>
              <a:rPr lang="en-US" sz="1467" b="1" dirty="0">
                <a:solidFill>
                  <a:srgbClr val="000000"/>
                </a:solidFill>
                <a:latin typeface="Calibri" panose="020F0502020204030204" pitchFamily="34" charset="0"/>
                <a:cs typeface="Calibri" panose="020F0502020204030204" pitchFamily="34" charset="0"/>
              </a:rPr>
              <a:t>Single houses (29.4%)</a:t>
            </a:r>
          </a:p>
          <a:p>
            <a:r>
              <a:rPr lang="en-US" sz="1467" b="1" dirty="0">
                <a:solidFill>
                  <a:srgbClr val="0000FF"/>
                </a:solidFill>
                <a:latin typeface="Calibri" panose="020F0502020204030204" pitchFamily="34" charset="0"/>
                <a:cs typeface="Calibri" panose="020F0502020204030204" pitchFamily="34" charset="0"/>
              </a:rPr>
              <a:t>- </a:t>
            </a:r>
            <a:r>
              <a:rPr lang="en-US" sz="1467" b="1" dirty="0">
                <a:solidFill>
                  <a:srgbClr val="000000"/>
                </a:solidFill>
                <a:latin typeface="Calibri" panose="020F0502020204030204" pitchFamily="34" charset="0"/>
                <a:cs typeface="Calibri" panose="020F0502020204030204" pitchFamily="34" charset="0"/>
              </a:rPr>
              <a:t>Semi-detached houses (15%)</a:t>
            </a:r>
          </a:p>
          <a:p>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9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a:xfrm>
            <a:off x="685647" y="305571"/>
            <a:ext cx="11573197" cy="724247"/>
          </a:xfrm>
        </p:spPr>
        <p:txBody>
          <a:bodyPr/>
          <a:lstStyle/>
          <a:p>
            <a:r>
              <a:rPr lang="en-US" dirty="0">
                <a:solidFill>
                  <a:srgbClr val="00B0F0"/>
                </a:solidFill>
              </a:rPr>
              <a:t>Exploratory Data Analysis</a:t>
            </a:r>
          </a:p>
        </p:txBody>
      </p:sp>
      <p:grpSp>
        <p:nvGrpSpPr>
          <p:cNvPr id="45" name="Group 44">
            <a:extLst>
              <a:ext uri="{FF2B5EF4-FFF2-40B4-BE49-F238E27FC236}">
                <a16:creationId xmlns:a16="http://schemas.microsoft.com/office/drawing/2014/main" id="{B4D1481E-050E-40A1-8D64-51052D2F3903}"/>
              </a:ext>
            </a:extLst>
          </p:cNvPr>
          <p:cNvGrpSpPr/>
          <p:nvPr/>
        </p:nvGrpSpPr>
        <p:grpSpPr>
          <a:xfrm>
            <a:off x="315823" y="157821"/>
            <a:ext cx="1625993" cy="1938107"/>
            <a:chOff x="1130676" y="2793247"/>
            <a:chExt cx="3431456" cy="3443848"/>
          </a:xfrm>
        </p:grpSpPr>
        <p:sp>
          <p:nvSpPr>
            <p:cNvPr id="46" name="Freeform 18">
              <a:extLst>
                <a:ext uri="{FF2B5EF4-FFF2-40B4-BE49-F238E27FC236}">
                  <a16:creationId xmlns:a16="http://schemas.microsoft.com/office/drawing/2014/main" id="{DA530215-31F9-4EB2-82AB-19B2E130B549}"/>
                </a:ext>
              </a:extLst>
            </p:cNvPr>
            <p:cNvSpPr>
              <a:spLocks/>
            </p:cNvSpPr>
            <p:nvPr/>
          </p:nvSpPr>
          <p:spPr bwMode="auto">
            <a:xfrm flipH="1">
              <a:off x="1259632" y="2793247"/>
              <a:ext cx="1656184" cy="1741475"/>
            </a:xfrm>
            <a:custGeom>
              <a:avLst/>
              <a:gdLst/>
              <a:ahLst/>
              <a:cxnLst/>
              <a:rect l="l" t="t" r="r" b="b"/>
              <a:pathLst>
                <a:path w="1656184" h="1741475">
                  <a:moveTo>
                    <a:pt x="853425" y="0"/>
                  </a:moveTo>
                  <a:lnTo>
                    <a:pt x="789249" y="5234"/>
                  </a:lnTo>
                  <a:lnTo>
                    <a:pt x="628247" y="41869"/>
                  </a:lnTo>
                  <a:lnTo>
                    <a:pt x="580396" y="59896"/>
                  </a:lnTo>
                  <a:lnTo>
                    <a:pt x="533110" y="80250"/>
                  </a:lnTo>
                  <a:lnTo>
                    <a:pt x="486948" y="104673"/>
                  </a:lnTo>
                  <a:lnTo>
                    <a:pt x="444164" y="132005"/>
                  </a:lnTo>
                  <a:lnTo>
                    <a:pt x="403069" y="162825"/>
                  </a:lnTo>
                  <a:lnTo>
                    <a:pt x="365352" y="196553"/>
                  </a:lnTo>
                  <a:lnTo>
                    <a:pt x="330449" y="233188"/>
                  </a:lnTo>
                  <a:lnTo>
                    <a:pt x="298924" y="273313"/>
                  </a:lnTo>
                  <a:lnTo>
                    <a:pt x="271340" y="315764"/>
                  </a:lnTo>
                  <a:lnTo>
                    <a:pt x="247696" y="361123"/>
                  </a:lnTo>
                  <a:lnTo>
                    <a:pt x="227993" y="409970"/>
                  </a:lnTo>
                  <a:lnTo>
                    <a:pt x="196468" y="544301"/>
                  </a:lnTo>
                  <a:lnTo>
                    <a:pt x="193653" y="576865"/>
                  </a:lnTo>
                  <a:cubicBezTo>
                    <a:pt x="193278" y="587139"/>
                    <a:pt x="192903" y="597412"/>
                    <a:pt x="192528" y="607686"/>
                  </a:cubicBezTo>
                  <a:cubicBezTo>
                    <a:pt x="192903" y="617184"/>
                    <a:pt x="193278" y="626682"/>
                    <a:pt x="193653" y="636180"/>
                  </a:cubicBezTo>
                  <a:cubicBezTo>
                    <a:pt x="193840" y="645678"/>
                    <a:pt x="194028" y="655177"/>
                    <a:pt x="194216" y="664674"/>
                  </a:cubicBezTo>
                  <a:lnTo>
                    <a:pt x="194216" y="691424"/>
                  </a:lnTo>
                  <a:lnTo>
                    <a:pt x="191402" y="716430"/>
                  </a:lnTo>
                  <a:lnTo>
                    <a:pt x="182958" y="742016"/>
                  </a:lnTo>
                  <a:lnTo>
                    <a:pt x="167758" y="772837"/>
                  </a:lnTo>
                  <a:lnTo>
                    <a:pt x="149181" y="801331"/>
                  </a:lnTo>
                  <a:lnTo>
                    <a:pt x="128915" y="826336"/>
                  </a:lnTo>
                  <a:lnTo>
                    <a:pt x="107523" y="851923"/>
                  </a:lnTo>
                  <a:lnTo>
                    <a:pt x="85005" y="875184"/>
                  </a:lnTo>
                  <a:lnTo>
                    <a:pt x="62487" y="898445"/>
                  </a:lnTo>
                  <a:lnTo>
                    <a:pt x="41095" y="924031"/>
                  </a:lnTo>
                  <a:lnTo>
                    <a:pt x="33777" y="931009"/>
                  </a:lnTo>
                  <a:lnTo>
                    <a:pt x="24769" y="939732"/>
                  </a:lnTo>
                  <a:lnTo>
                    <a:pt x="15200" y="950199"/>
                  </a:lnTo>
                  <a:lnTo>
                    <a:pt x="7319" y="960666"/>
                  </a:lnTo>
                  <a:lnTo>
                    <a:pt x="2252" y="973460"/>
                  </a:lnTo>
                  <a:lnTo>
                    <a:pt x="0" y="987416"/>
                  </a:lnTo>
                  <a:lnTo>
                    <a:pt x="2815" y="1001955"/>
                  </a:lnTo>
                  <a:lnTo>
                    <a:pt x="10133" y="1015911"/>
                  </a:lnTo>
                  <a:lnTo>
                    <a:pt x="22518" y="1027541"/>
                  </a:lnTo>
                  <a:lnTo>
                    <a:pt x="36592" y="1035682"/>
                  </a:lnTo>
                  <a:lnTo>
                    <a:pt x="54043" y="1043243"/>
                  </a:lnTo>
                  <a:lnTo>
                    <a:pt x="72621" y="1049639"/>
                  </a:lnTo>
                  <a:lnTo>
                    <a:pt x="91197" y="1056035"/>
                  </a:lnTo>
                  <a:lnTo>
                    <a:pt x="109212" y="1062432"/>
                  </a:lnTo>
                  <a:lnTo>
                    <a:pt x="126663" y="1069992"/>
                  </a:lnTo>
                  <a:lnTo>
                    <a:pt x="142425" y="1078133"/>
                  </a:lnTo>
                  <a:lnTo>
                    <a:pt x="153685" y="1088601"/>
                  </a:lnTo>
                  <a:lnTo>
                    <a:pt x="150306" y="1102557"/>
                  </a:lnTo>
                  <a:lnTo>
                    <a:pt x="144114" y="1115351"/>
                  </a:lnTo>
                  <a:lnTo>
                    <a:pt x="137921" y="1128725"/>
                  </a:lnTo>
                  <a:lnTo>
                    <a:pt x="131166" y="1141518"/>
                  </a:lnTo>
                  <a:lnTo>
                    <a:pt x="124974" y="1154312"/>
                  </a:lnTo>
                  <a:lnTo>
                    <a:pt x="120471" y="1167105"/>
                  </a:lnTo>
                  <a:lnTo>
                    <a:pt x="118781" y="1178735"/>
                  </a:lnTo>
                  <a:lnTo>
                    <a:pt x="119907" y="1191529"/>
                  </a:lnTo>
                  <a:lnTo>
                    <a:pt x="126100" y="1203159"/>
                  </a:lnTo>
                  <a:lnTo>
                    <a:pt x="137359" y="1214790"/>
                  </a:lnTo>
                  <a:lnTo>
                    <a:pt x="153685" y="1226420"/>
                  </a:lnTo>
                  <a:lnTo>
                    <a:pt x="150306" y="1235725"/>
                  </a:lnTo>
                  <a:lnTo>
                    <a:pt x="145240" y="1245029"/>
                  </a:lnTo>
                  <a:lnTo>
                    <a:pt x="141300" y="1256077"/>
                  </a:lnTo>
                  <a:lnTo>
                    <a:pt x="140174" y="1267708"/>
                  </a:lnTo>
                  <a:lnTo>
                    <a:pt x="142425" y="1279339"/>
                  </a:lnTo>
                  <a:lnTo>
                    <a:pt x="148618" y="1289806"/>
                  </a:lnTo>
                  <a:lnTo>
                    <a:pt x="156499" y="1297947"/>
                  </a:lnTo>
                  <a:lnTo>
                    <a:pt x="166632" y="1305506"/>
                  </a:lnTo>
                  <a:lnTo>
                    <a:pt x="176765" y="1310740"/>
                  </a:lnTo>
                  <a:lnTo>
                    <a:pt x="186335" y="1317137"/>
                  </a:lnTo>
                  <a:lnTo>
                    <a:pt x="195343" y="1325860"/>
                  </a:lnTo>
                  <a:lnTo>
                    <a:pt x="200408" y="1335164"/>
                  </a:lnTo>
                  <a:lnTo>
                    <a:pt x="205475" y="1352028"/>
                  </a:lnTo>
                  <a:lnTo>
                    <a:pt x="205475" y="1371218"/>
                  </a:lnTo>
                  <a:lnTo>
                    <a:pt x="203787" y="1389245"/>
                  </a:lnTo>
                  <a:lnTo>
                    <a:pt x="199283" y="1407854"/>
                  </a:lnTo>
                  <a:lnTo>
                    <a:pt x="195343" y="1425881"/>
                  </a:lnTo>
                  <a:lnTo>
                    <a:pt x="192528" y="1442163"/>
                  </a:lnTo>
                  <a:lnTo>
                    <a:pt x="190276" y="1465424"/>
                  </a:lnTo>
                  <a:lnTo>
                    <a:pt x="192528" y="1486358"/>
                  </a:lnTo>
                  <a:lnTo>
                    <a:pt x="198719" y="1505548"/>
                  </a:lnTo>
                  <a:lnTo>
                    <a:pt x="206601" y="1522413"/>
                  </a:lnTo>
                  <a:lnTo>
                    <a:pt x="217860" y="1535787"/>
                  </a:lnTo>
                  <a:lnTo>
                    <a:pt x="232497" y="1548581"/>
                  </a:lnTo>
                  <a:lnTo>
                    <a:pt x="246570" y="1559048"/>
                  </a:lnTo>
                  <a:lnTo>
                    <a:pt x="262896" y="1567771"/>
                  </a:lnTo>
                  <a:lnTo>
                    <a:pt x="279221" y="1575331"/>
                  </a:lnTo>
                  <a:lnTo>
                    <a:pt x="295546" y="1579401"/>
                  </a:lnTo>
                  <a:lnTo>
                    <a:pt x="325383" y="1584635"/>
                  </a:lnTo>
                  <a:lnTo>
                    <a:pt x="356908" y="1586961"/>
                  </a:lnTo>
                  <a:lnTo>
                    <a:pt x="390121" y="1585798"/>
                  </a:lnTo>
                  <a:lnTo>
                    <a:pt x="422772" y="1582309"/>
                  </a:lnTo>
                  <a:lnTo>
                    <a:pt x="455423" y="1578238"/>
                  </a:lnTo>
                  <a:lnTo>
                    <a:pt x="486385" y="1571841"/>
                  </a:lnTo>
                  <a:lnTo>
                    <a:pt x="513969" y="1564281"/>
                  </a:lnTo>
                  <a:lnTo>
                    <a:pt x="529900" y="1558923"/>
                  </a:lnTo>
                  <a:lnTo>
                    <a:pt x="609866" y="1741475"/>
                  </a:lnTo>
                  <a:lnTo>
                    <a:pt x="699234" y="1702328"/>
                  </a:lnTo>
                  <a:lnTo>
                    <a:pt x="697686" y="1708838"/>
                  </a:lnTo>
                  <a:lnTo>
                    <a:pt x="1413007" y="1487444"/>
                  </a:lnTo>
                  <a:lnTo>
                    <a:pt x="1412429" y="1485195"/>
                  </a:lnTo>
                  <a:lnTo>
                    <a:pt x="1405111" y="1455538"/>
                  </a:lnTo>
                  <a:lnTo>
                    <a:pt x="1398918" y="1425881"/>
                  </a:lnTo>
                  <a:lnTo>
                    <a:pt x="1394978" y="1398549"/>
                  </a:lnTo>
                  <a:lnTo>
                    <a:pt x="1392163" y="1372381"/>
                  </a:lnTo>
                  <a:lnTo>
                    <a:pt x="1391037" y="1350865"/>
                  </a:lnTo>
                  <a:lnTo>
                    <a:pt x="1392163" y="1332837"/>
                  </a:lnTo>
                  <a:lnTo>
                    <a:pt x="1401171" y="1295039"/>
                  </a:lnTo>
                  <a:lnTo>
                    <a:pt x="1412429" y="1260148"/>
                  </a:lnTo>
                  <a:lnTo>
                    <a:pt x="1426503" y="1227001"/>
                  </a:lnTo>
                  <a:lnTo>
                    <a:pt x="1443954" y="1197926"/>
                  </a:lnTo>
                  <a:lnTo>
                    <a:pt x="1469849" y="1161872"/>
                  </a:lnTo>
                  <a:lnTo>
                    <a:pt x="1496308" y="1125818"/>
                  </a:lnTo>
                  <a:lnTo>
                    <a:pt x="1522767" y="1090926"/>
                  </a:lnTo>
                  <a:lnTo>
                    <a:pt x="1549788" y="1053710"/>
                  </a:lnTo>
                  <a:lnTo>
                    <a:pt x="1573995" y="1015911"/>
                  </a:lnTo>
                  <a:lnTo>
                    <a:pt x="1597637" y="976949"/>
                  </a:lnTo>
                  <a:lnTo>
                    <a:pt x="1617341" y="934499"/>
                  </a:lnTo>
                  <a:lnTo>
                    <a:pt x="1633666" y="889140"/>
                  </a:lnTo>
                  <a:lnTo>
                    <a:pt x="1646051" y="836222"/>
                  </a:lnTo>
                  <a:lnTo>
                    <a:pt x="1652807" y="782141"/>
                  </a:lnTo>
                  <a:lnTo>
                    <a:pt x="1656184" y="726897"/>
                  </a:lnTo>
                  <a:cubicBezTo>
                    <a:pt x="1655809" y="708289"/>
                    <a:pt x="1655434" y="689680"/>
                    <a:pt x="1655059" y="671072"/>
                  </a:cubicBezTo>
                  <a:lnTo>
                    <a:pt x="1651118" y="616409"/>
                  </a:lnTo>
                  <a:lnTo>
                    <a:pt x="1642674" y="563490"/>
                  </a:lnTo>
                  <a:lnTo>
                    <a:pt x="1631415" y="511736"/>
                  </a:lnTo>
                  <a:lnTo>
                    <a:pt x="1617341" y="464051"/>
                  </a:lnTo>
                  <a:lnTo>
                    <a:pt x="1601579" y="420438"/>
                  </a:lnTo>
                  <a:lnTo>
                    <a:pt x="1583565" y="381475"/>
                  </a:lnTo>
                  <a:lnTo>
                    <a:pt x="1556543" y="334954"/>
                  </a:lnTo>
                  <a:lnTo>
                    <a:pt x="1527270" y="290759"/>
                  </a:lnTo>
                  <a:lnTo>
                    <a:pt x="1494056" y="249471"/>
                  </a:lnTo>
                  <a:lnTo>
                    <a:pt x="1458590" y="209928"/>
                  </a:lnTo>
                  <a:lnTo>
                    <a:pt x="1419747" y="174455"/>
                  </a:lnTo>
                  <a:lnTo>
                    <a:pt x="1376400" y="141309"/>
                  </a:lnTo>
                  <a:lnTo>
                    <a:pt x="1331365" y="111652"/>
                  </a:lnTo>
                  <a:lnTo>
                    <a:pt x="1283515" y="85483"/>
                  </a:lnTo>
                  <a:lnTo>
                    <a:pt x="1231161" y="63386"/>
                  </a:lnTo>
                  <a:lnTo>
                    <a:pt x="1177119" y="43033"/>
                  </a:lnTo>
                  <a:lnTo>
                    <a:pt x="1118572" y="27332"/>
                  </a:lnTo>
                  <a:lnTo>
                    <a:pt x="1057210" y="14538"/>
                  </a:lnTo>
                  <a:lnTo>
                    <a:pt x="993036" y="5815"/>
                  </a:lnTo>
                  <a:lnTo>
                    <a:pt x="925482" y="582"/>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7" name="Rounded Rectangle 18">
              <a:extLst>
                <a:ext uri="{FF2B5EF4-FFF2-40B4-BE49-F238E27FC236}">
                  <a16:creationId xmlns:a16="http://schemas.microsoft.com/office/drawing/2014/main" id="{5487A69D-249F-4BFB-AF9D-FEA0097779E2}"/>
                </a:ext>
              </a:extLst>
            </p:cNvPr>
            <p:cNvSpPr/>
            <p:nvPr/>
          </p:nvSpPr>
          <p:spPr>
            <a:xfrm>
              <a:off x="2733332" y="3284983"/>
              <a:ext cx="1828800" cy="648072"/>
            </a:xfrm>
            <a:custGeom>
              <a:avLst/>
              <a:gdLst/>
              <a:ahLst/>
              <a:cxnLst/>
              <a:rect l="l" t="t" r="r" b="b"/>
              <a:pathLst>
                <a:path w="1828800" h="648072">
                  <a:moveTo>
                    <a:pt x="1605221" y="0"/>
                  </a:moveTo>
                  <a:lnTo>
                    <a:pt x="1764347" y="0"/>
                  </a:lnTo>
                  <a:cubicBezTo>
                    <a:pt x="1799943" y="0"/>
                    <a:pt x="1828800" y="28857"/>
                    <a:pt x="1828800" y="64453"/>
                  </a:cubicBezTo>
                  <a:lnTo>
                    <a:pt x="1828800" y="583619"/>
                  </a:lnTo>
                  <a:cubicBezTo>
                    <a:pt x="1828800" y="619215"/>
                    <a:pt x="1799943" y="648072"/>
                    <a:pt x="1764347" y="648072"/>
                  </a:cubicBezTo>
                  <a:lnTo>
                    <a:pt x="1605221" y="648072"/>
                  </a:lnTo>
                  <a:cubicBezTo>
                    <a:pt x="1569625" y="648072"/>
                    <a:pt x="1540768" y="619215"/>
                    <a:pt x="1540768" y="583619"/>
                  </a:cubicBezTo>
                  <a:lnTo>
                    <a:pt x="1540768" y="581685"/>
                  </a:lnTo>
                  <a:lnTo>
                    <a:pt x="250059" y="581685"/>
                  </a:lnTo>
                  <a:cubicBezTo>
                    <a:pt x="224426" y="581685"/>
                    <a:pt x="203646" y="560905"/>
                    <a:pt x="203646" y="535272"/>
                  </a:cubicBezTo>
                  <a:lnTo>
                    <a:pt x="203646" y="466247"/>
                  </a:lnTo>
                  <a:cubicBezTo>
                    <a:pt x="203230" y="466497"/>
                    <a:pt x="202808" y="466502"/>
                    <a:pt x="202384" y="466502"/>
                  </a:cubicBezTo>
                  <a:lnTo>
                    <a:pt x="49692" y="466502"/>
                  </a:lnTo>
                  <a:cubicBezTo>
                    <a:pt x="22248" y="466502"/>
                    <a:pt x="0" y="444254"/>
                    <a:pt x="0" y="416810"/>
                  </a:cubicBezTo>
                  <a:lnTo>
                    <a:pt x="0" y="193708"/>
                  </a:lnTo>
                  <a:cubicBezTo>
                    <a:pt x="0" y="166264"/>
                    <a:pt x="22248" y="144016"/>
                    <a:pt x="49692" y="144016"/>
                  </a:cubicBezTo>
                  <a:lnTo>
                    <a:pt x="202384" y="144016"/>
                  </a:lnTo>
                  <a:lnTo>
                    <a:pt x="203646" y="144271"/>
                  </a:lnTo>
                  <a:lnTo>
                    <a:pt x="203646" y="112801"/>
                  </a:lnTo>
                  <a:cubicBezTo>
                    <a:pt x="203646" y="87168"/>
                    <a:pt x="224426" y="66388"/>
                    <a:pt x="250059" y="66388"/>
                  </a:cubicBezTo>
                  <a:lnTo>
                    <a:pt x="1540768" y="66388"/>
                  </a:lnTo>
                  <a:lnTo>
                    <a:pt x="1540768" y="64453"/>
                  </a:lnTo>
                  <a:cubicBezTo>
                    <a:pt x="1540768" y="28857"/>
                    <a:pt x="1569625" y="0"/>
                    <a:pt x="160522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10">
              <a:extLst>
                <a:ext uri="{FF2B5EF4-FFF2-40B4-BE49-F238E27FC236}">
                  <a16:creationId xmlns:a16="http://schemas.microsoft.com/office/drawing/2014/main" id="{584FB6BA-09EF-4F92-993C-1008F0E4ABDA}"/>
                </a:ext>
              </a:extLst>
            </p:cNvPr>
            <p:cNvSpPr/>
            <p:nvPr/>
          </p:nvSpPr>
          <p:spPr>
            <a:xfrm>
              <a:off x="1130676" y="4159425"/>
              <a:ext cx="2759432" cy="2077670"/>
            </a:xfrm>
            <a:custGeom>
              <a:avLst/>
              <a:gdLst>
                <a:gd name="connsiteX0" fmla="*/ 19050 w 2628900"/>
                <a:gd name="connsiteY0" fmla="*/ 95250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19050 w 2628900"/>
                <a:gd name="connsiteY8" fmla="*/ 95250 h 2085975"/>
                <a:gd name="connsiteX0" fmla="*/ 95250 w 2628900"/>
                <a:gd name="connsiteY0" fmla="*/ 66675 h 2085975"/>
                <a:gd name="connsiteX1" fmla="*/ 0 w 2628900"/>
                <a:gd name="connsiteY1" fmla="*/ 2085975 h 2085975"/>
                <a:gd name="connsiteX2" fmla="*/ 1685925 w 2628900"/>
                <a:gd name="connsiteY2" fmla="*/ 2085975 h 2085975"/>
                <a:gd name="connsiteX3" fmla="*/ 1704975 w 2628900"/>
                <a:gd name="connsiteY3" fmla="*/ 1581150 h 2085975"/>
                <a:gd name="connsiteX4" fmla="*/ 2628900 w 2628900"/>
                <a:gd name="connsiteY4" fmla="*/ 47625 h 2085975"/>
                <a:gd name="connsiteX5" fmla="*/ 1914525 w 2628900"/>
                <a:gd name="connsiteY5" fmla="*/ 0 h 2085975"/>
                <a:gd name="connsiteX6" fmla="*/ 1914525 w 2628900"/>
                <a:gd name="connsiteY6" fmla="*/ 762000 h 2085975"/>
                <a:gd name="connsiteX7" fmla="*/ 1133475 w 2628900"/>
                <a:gd name="connsiteY7" fmla="*/ 533400 h 2085975"/>
                <a:gd name="connsiteX8" fmla="*/ 95250 w 262890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66675 h 2085975"/>
                <a:gd name="connsiteX1" fmla="*/ 137220 w 2766120"/>
                <a:gd name="connsiteY1" fmla="*/ 2085975 h 2085975"/>
                <a:gd name="connsiteX2" fmla="*/ 1823145 w 2766120"/>
                <a:gd name="connsiteY2" fmla="*/ 2085975 h 2085975"/>
                <a:gd name="connsiteX3" fmla="*/ 1842195 w 2766120"/>
                <a:gd name="connsiteY3" fmla="*/ 1581150 h 2085975"/>
                <a:gd name="connsiteX4" fmla="*/ 2766120 w 2766120"/>
                <a:gd name="connsiteY4" fmla="*/ 47625 h 2085975"/>
                <a:gd name="connsiteX5" fmla="*/ 2051745 w 2766120"/>
                <a:gd name="connsiteY5" fmla="*/ 0 h 2085975"/>
                <a:gd name="connsiteX6" fmla="*/ 2051745 w 2766120"/>
                <a:gd name="connsiteY6" fmla="*/ 762000 h 2085975"/>
                <a:gd name="connsiteX7" fmla="*/ 1270695 w 2766120"/>
                <a:gd name="connsiteY7" fmla="*/ 533400 h 2085975"/>
                <a:gd name="connsiteX8" fmla="*/ 232470 w 2766120"/>
                <a:gd name="connsiteY8" fmla="*/ 66675 h 2085975"/>
                <a:gd name="connsiteX0" fmla="*/ 232470 w 2766120"/>
                <a:gd name="connsiteY0" fmla="*/ 114300 h 2133600"/>
                <a:gd name="connsiteX1" fmla="*/ 137220 w 2766120"/>
                <a:gd name="connsiteY1" fmla="*/ 2133600 h 2133600"/>
                <a:gd name="connsiteX2" fmla="*/ 1823145 w 2766120"/>
                <a:gd name="connsiteY2" fmla="*/ 2133600 h 2133600"/>
                <a:gd name="connsiteX3" fmla="*/ 1842195 w 2766120"/>
                <a:gd name="connsiteY3" fmla="*/ 1628775 h 2133600"/>
                <a:gd name="connsiteX4" fmla="*/ 2766120 w 2766120"/>
                <a:gd name="connsiteY4" fmla="*/ 95250 h 2133600"/>
                <a:gd name="connsiteX5" fmla="*/ 1908870 w 2766120"/>
                <a:gd name="connsiteY5" fmla="*/ 0 h 2133600"/>
                <a:gd name="connsiteX6" fmla="*/ 2051745 w 2766120"/>
                <a:gd name="connsiteY6" fmla="*/ 809625 h 2133600"/>
                <a:gd name="connsiteX7" fmla="*/ 1270695 w 2766120"/>
                <a:gd name="connsiteY7" fmla="*/ 581025 h 2133600"/>
                <a:gd name="connsiteX8" fmla="*/ 232470 w 2766120"/>
                <a:gd name="connsiteY8" fmla="*/ 114300 h 2133600"/>
                <a:gd name="connsiteX0" fmla="*/ 232470 w 2766120"/>
                <a:gd name="connsiteY0" fmla="*/ 151521 h 2170821"/>
                <a:gd name="connsiteX1" fmla="*/ 137220 w 2766120"/>
                <a:gd name="connsiteY1" fmla="*/ 2170821 h 2170821"/>
                <a:gd name="connsiteX2" fmla="*/ 1823145 w 2766120"/>
                <a:gd name="connsiteY2" fmla="*/ 2170821 h 2170821"/>
                <a:gd name="connsiteX3" fmla="*/ 1842195 w 2766120"/>
                <a:gd name="connsiteY3" fmla="*/ 1665996 h 2170821"/>
                <a:gd name="connsiteX4" fmla="*/ 2766120 w 2766120"/>
                <a:gd name="connsiteY4" fmla="*/ 132471 h 2170821"/>
                <a:gd name="connsiteX5" fmla="*/ 1908870 w 2766120"/>
                <a:gd name="connsiteY5" fmla="*/ 37221 h 2170821"/>
                <a:gd name="connsiteX6" fmla="*/ 1937445 w 2766120"/>
                <a:gd name="connsiteY6" fmla="*/ 808746 h 2170821"/>
                <a:gd name="connsiteX7" fmla="*/ 1270695 w 2766120"/>
                <a:gd name="connsiteY7" fmla="*/ 618246 h 2170821"/>
                <a:gd name="connsiteX8" fmla="*/ 232470 w 2766120"/>
                <a:gd name="connsiteY8" fmla="*/ 151521 h 2170821"/>
                <a:gd name="connsiteX0" fmla="*/ 232470 w 2766120"/>
                <a:gd name="connsiteY0" fmla="*/ 176078 h 2195378"/>
                <a:gd name="connsiteX1" fmla="*/ 137220 w 2766120"/>
                <a:gd name="connsiteY1" fmla="*/ 2195378 h 2195378"/>
                <a:gd name="connsiteX2" fmla="*/ 1823145 w 2766120"/>
                <a:gd name="connsiteY2" fmla="*/ 2195378 h 2195378"/>
                <a:gd name="connsiteX3" fmla="*/ 1842195 w 2766120"/>
                <a:gd name="connsiteY3" fmla="*/ 1690553 h 2195378"/>
                <a:gd name="connsiteX4" fmla="*/ 2766120 w 2766120"/>
                <a:gd name="connsiteY4" fmla="*/ 157028 h 2195378"/>
                <a:gd name="connsiteX5" fmla="*/ 1908870 w 2766120"/>
                <a:gd name="connsiteY5" fmla="*/ 61778 h 2195378"/>
                <a:gd name="connsiteX6" fmla="*/ 1937445 w 2766120"/>
                <a:gd name="connsiteY6" fmla="*/ 833303 h 2195378"/>
                <a:gd name="connsiteX7" fmla="*/ 1270695 w 2766120"/>
                <a:gd name="connsiteY7" fmla="*/ 642803 h 2195378"/>
                <a:gd name="connsiteX8" fmla="*/ 232470 w 2766120"/>
                <a:gd name="connsiteY8" fmla="*/ 176078 h 2195378"/>
                <a:gd name="connsiteX0" fmla="*/ 232470 w 2661345"/>
                <a:gd name="connsiteY0" fmla="*/ 155790 h 2175090"/>
                <a:gd name="connsiteX1" fmla="*/ 137220 w 2661345"/>
                <a:gd name="connsiteY1" fmla="*/ 2175090 h 2175090"/>
                <a:gd name="connsiteX2" fmla="*/ 1823145 w 2661345"/>
                <a:gd name="connsiteY2" fmla="*/ 2175090 h 2175090"/>
                <a:gd name="connsiteX3" fmla="*/ 1842195 w 2661345"/>
                <a:gd name="connsiteY3" fmla="*/ 1670265 h 2175090"/>
                <a:gd name="connsiteX4" fmla="*/ 2661345 w 2661345"/>
                <a:gd name="connsiteY4" fmla="*/ 117690 h 2175090"/>
                <a:gd name="connsiteX5" fmla="*/ 1908870 w 2661345"/>
                <a:gd name="connsiteY5" fmla="*/ 41490 h 2175090"/>
                <a:gd name="connsiteX6" fmla="*/ 1937445 w 2661345"/>
                <a:gd name="connsiteY6" fmla="*/ 813015 h 2175090"/>
                <a:gd name="connsiteX7" fmla="*/ 1270695 w 2661345"/>
                <a:gd name="connsiteY7" fmla="*/ 622515 h 2175090"/>
                <a:gd name="connsiteX8" fmla="*/ 232470 w 2661345"/>
                <a:gd name="connsiteY8" fmla="*/ 155790 h 2175090"/>
                <a:gd name="connsiteX0" fmla="*/ 232470 w 2709520"/>
                <a:gd name="connsiteY0" fmla="*/ 155790 h 2175090"/>
                <a:gd name="connsiteX1" fmla="*/ 137220 w 2709520"/>
                <a:gd name="connsiteY1" fmla="*/ 2175090 h 2175090"/>
                <a:gd name="connsiteX2" fmla="*/ 1823145 w 2709520"/>
                <a:gd name="connsiteY2" fmla="*/ 2175090 h 2175090"/>
                <a:gd name="connsiteX3" fmla="*/ 1842195 w 2709520"/>
                <a:gd name="connsiteY3" fmla="*/ 1670265 h 2175090"/>
                <a:gd name="connsiteX4" fmla="*/ 2661345 w 2709520"/>
                <a:gd name="connsiteY4" fmla="*/ 117690 h 2175090"/>
                <a:gd name="connsiteX5" fmla="*/ 1908870 w 2709520"/>
                <a:gd name="connsiteY5" fmla="*/ 41490 h 2175090"/>
                <a:gd name="connsiteX6" fmla="*/ 1937445 w 2709520"/>
                <a:gd name="connsiteY6" fmla="*/ 813015 h 2175090"/>
                <a:gd name="connsiteX7" fmla="*/ 1270695 w 2709520"/>
                <a:gd name="connsiteY7" fmla="*/ 622515 h 2175090"/>
                <a:gd name="connsiteX8" fmla="*/ 232470 w 2709520"/>
                <a:gd name="connsiteY8" fmla="*/ 155790 h 2175090"/>
                <a:gd name="connsiteX0" fmla="*/ 232470 w 2725405"/>
                <a:gd name="connsiteY0" fmla="*/ 155790 h 2175090"/>
                <a:gd name="connsiteX1" fmla="*/ 137220 w 2725405"/>
                <a:gd name="connsiteY1" fmla="*/ 2175090 h 2175090"/>
                <a:gd name="connsiteX2" fmla="*/ 1823145 w 2725405"/>
                <a:gd name="connsiteY2" fmla="*/ 2175090 h 2175090"/>
                <a:gd name="connsiteX3" fmla="*/ 1842195 w 2725405"/>
                <a:gd name="connsiteY3" fmla="*/ 1670265 h 2175090"/>
                <a:gd name="connsiteX4" fmla="*/ 2661345 w 2725405"/>
                <a:gd name="connsiteY4" fmla="*/ 117690 h 2175090"/>
                <a:gd name="connsiteX5" fmla="*/ 1908870 w 2725405"/>
                <a:gd name="connsiteY5" fmla="*/ 41490 h 2175090"/>
                <a:gd name="connsiteX6" fmla="*/ 1937445 w 2725405"/>
                <a:gd name="connsiteY6" fmla="*/ 813015 h 2175090"/>
                <a:gd name="connsiteX7" fmla="*/ 1270695 w 2725405"/>
                <a:gd name="connsiteY7" fmla="*/ 622515 h 2175090"/>
                <a:gd name="connsiteX8" fmla="*/ 232470 w 2725405"/>
                <a:gd name="connsiteY8" fmla="*/ 155790 h 2175090"/>
                <a:gd name="connsiteX0" fmla="*/ 232470 w 2760521"/>
                <a:gd name="connsiteY0" fmla="*/ 155790 h 2175090"/>
                <a:gd name="connsiteX1" fmla="*/ 137220 w 2760521"/>
                <a:gd name="connsiteY1" fmla="*/ 2175090 h 2175090"/>
                <a:gd name="connsiteX2" fmla="*/ 1823145 w 2760521"/>
                <a:gd name="connsiteY2" fmla="*/ 2175090 h 2175090"/>
                <a:gd name="connsiteX3" fmla="*/ 1842195 w 2760521"/>
                <a:gd name="connsiteY3" fmla="*/ 1670265 h 2175090"/>
                <a:gd name="connsiteX4" fmla="*/ 2699445 w 2760521"/>
                <a:gd name="connsiteY4" fmla="*/ 117690 h 2175090"/>
                <a:gd name="connsiteX5" fmla="*/ 1908870 w 2760521"/>
                <a:gd name="connsiteY5" fmla="*/ 41490 h 2175090"/>
                <a:gd name="connsiteX6" fmla="*/ 1937445 w 2760521"/>
                <a:gd name="connsiteY6" fmla="*/ 813015 h 2175090"/>
                <a:gd name="connsiteX7" fmla="*/ 1270695 w 2760521"/>
                <a:gd name="connsiteY7" fmla="*/ 622515 h 2175090"/>
                <a:gd name="connsiteX8" fmla="*/ 232470 w 2760521"/>
                <a:gd name="connsiteY8" fmla="*/ 155790 h 2175090"/>
                <a:gd name="connsiteX0" fmla="*/ 232470 w 2757220"/>
                <a:gd name="connsiteY0" fmla="*/ 155790 h 2175090"/>
                <a:gd name="connsiteX1" fmla="*/ 137220 w 2757220"/>
                <a:gd name="connsiteY1" fmla="*/ 2175090 h 2175090"/>
                <a:gd name="connsiteX2" fmla="*/ 1823145 w 2757220"/>
                <a:gd name="connsiteY2" fmla="*/ 2175090 h 2175090"/>
                <a:gd name="connsiteX3" fmla="*/ 1842195 w 2757220"/>
                <a:gd name="connsiteY3" fmla="*/ 1670265 h 2175090"/>
                <a:gd name="connsiteX4" fmla="*/ 2699445 w 2757220"/>
                <a:gd name="connsiteY4" fmla="*/ 117690 h 2175090"/>
                <a:gd name="connsiteX5" fmla="*/ 1908870 w 2757220"/>
                <a:gd name="connsiteY5" fmla="*/ 41490 h 2175090"/>
                <a:gd name="connsiteX6" fmla="*/ 1937445 w 2757220"/>
                <a:gd name="connsiteY6" fmla="*/ 813015 h 2175090"/>
                <a:gd name="connsiteX7" fmla="*/ 1270695 w 2757220"/>
                <a:gd name="connsiteY7" fmla="*/ 622515 h 2175090"/>
                <a:gd name="connsiteX8" fmla="*/ 232470 w 2757220"/>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55790 h 2175090"/>
                <a:gd name="connsiteX1" fmla="*/ 137220 w 2741311"/>
                <a:gd name="connsiteY1" fmla="*/ 2175090 h 2175090"/>
                <a:gd name="connsiteX2" fmla="*/ 1823145 w 2741311"/>
                <a:gd name="connsiteY2" fmla="*/ 2175090 h 2175090"/>
                <a:gd name="connsiteX3" fmla="*/ 1842195 w 2741311"/>
                <a:gd name="connsiteY3" fmla="*/ 1670265 h 2175090"/>
                <a:gd name="connsiteX4" fmla="*/ 2699445 w 2741311"/>
                <a:gd name="connsiteY4" fmla="*/ 117690 h 2175090"/>
                <a:gd name="connsiteX5" fmla="*/ 1908870 w 2741311"/>
                <a:gd name="connsiteY5" fmla="*/ 41490 h 2175090"/>
                <a:gd name="connsiteX6" fmla="*/ 1937445 w 2741311"/>
                <a:gd name="connsiteY6" fmla="*/ 813015 h 2175090"/>
                <a:gd name="connsiteX7" fmla="*/ 1270695 w 2741311"/>
                <a:gd name="connsiteY7" fmla="*/ 622515 h 2175090"/>
                <a:gd name="connsiteX8" fmla="*/ 232470 w 2741311"/>
                <a:gd name="connsiteY8" fmla="*/ 155790 h 2175090"/>
                <a:gd name="connsiteX0" fmla="*/ 232470 w 2741311"/>
                <a:gd name="connsiteY0" fmla="*/ 147713 h 2167013"/>
                <a:gd name="connsiteX1" fmla="*/ 137220 w 2741311"/>
                <a:gd name="connsiteY1" fmla="*/ 2167013 h 2167013"/>
                <a:gd name="connsiteX2" fmla="*/ 1823145 w 2741311"/>
                <a:gd name="connsiteY2" fmla="*/ 2167013 h 2167013"/>
                <a:gd name="connsiteX3" fmla="*/ 1842195 w 2741311"/>
                <a:gd name="connsiteY3" fmla="*/ 1662188 h 2167013"/>
                <a:gd name="connsiteX4" fmla="*/ 2699445 w 2741311"/>
                <a:gd name="connsiteY4" fmla="*/ 109613 h 2167013"/>
                <a:gd name="connsiteX5" fmla="*/ 1908870 w 2741311"/>
                <a:gd name="connsiteY5" fmla="*/ 33413 h 2167013"/>
                <a:gd name="connsiteX6" fmla="*/ 1937445 w 2741311"/>
                <a:gd name="connsiteY6" fmla="*/ 804938 h 2167013"/>
                <a:gd name="connsiteX7" fmla="*/ 1270695 w 2741311"/>
                <a:gd name="connsiteY7" fmla="*/ 614438 h 2167013"/>
                <a:gd name="connsiteX8" fmla="*/ 232470 w 2741311"/>
                <a:gd name="connsiteY8" fmla="*/ 147713 h 2167013"/>
                <a:gd name="connsiteX0" fmla="*/ 232470 w 2741311"/>
                <a:gd name="connsiteY0" fmla="*/ 95560 h 2114860"/>
                <a:gd name="connsiteX1" fmla="*/ 137220 w 2741311"/>
                <a:gd name="connsiteY1" fmla="*/ 2114860 h 2114860"/>
                <a:gd name="connsiteX2" fmla="*/ 1823145 w 2741311"/>
                <a:gd name="connsiteY2" fmla="*/ 2114860 h 2114860"/>
                <a:gd name="connsiteX3" fmla="*/ 1842195 w 2741311"/>
                <a:gd name="connsiteY3" fmla="*/ 1610035 h 2114860"/>
                <a:gd name="connsiteX4" fmla="*/ 2699445 w 2741311"/>
                <a:gd name="connsiteY4" fmla="*/ 57460 h 2114860"/>
                <a:gd name="connsiteX5" fmla="*/ 1927920 w 2741311"/>
                <a:gd name="connsiteY5" fmla="*/ 47935 h 2114860"/>
                <a:gd name="connsiteX6" fmla="*/ 1937445 w 2741311"/>
                <a:gd name="connsiteY6" fmla="*/ 752785 h 2114860"/>
                <a:gd name="connsiteX7" fmla="*/ 1270695 w 2741311"/>
                <a:gd name="connsiteY7" fmla="*/ 562285 h 2114860"/>
                <a:gd name="connsiteX8" fmla="*/ 232470 w 2741311"/>
                <a:gd name="connsiteY8" fmla="*/ 95560 h 2114860"/>
                <a:gd name="connsiteX0" fmla="*/ 232470 w 2741311"/>
                <a:gd name="connsiteY0" fmla="*/ 189280 h 2208580"/>
                <a:gd name="connsiteX1" fmla="*/ 137220 w 2741311"/>
                <a:gd name="connsiteY1" fmla="*/ 2208580 h 2208580"/>
                <a:gd name="connsiteX2" fmla="*/ 1823145 w 2741311"/>
                <a:gd name="connsiteY2" fmla="*/ 2208580 h 2208580"/>
                <a:gd name="connsiteX3" fmla="*/ 1842195 w 2741311"/>
                <a:gd name="connsiteY3" fmla="*/ 1703755 h 2208580"/>
                <a:gd name="connsiteX4" fmla="*/ 2699445 w 2741311"/>
                <a:gd name="connsiteY4" fmla="*/ 151180 h 2208580"/>
                <a:gd name="connsiteX5" fmla="*/ 1908870 w 2741311"/>
                <a:gd name="connsiteY5" fmla="*/ 27355 h 2208580"/>
                <a:gd name="connsiteX6" fmla="*/ 1937445 w 2741311"/>
                <a:gd name="connsiteY6" fmla="*/ 846505 h 2208580"/>
                <a:gd name="connsiteX7" fmla="*/ 1270695 w 2741311"/>
                <a:gd name="connsiteY7" fmla="*/ 656005 h 2208580"/>
                <a:gd name="connsiteX8" fmla="*/ 232470 w 2741311"/>
                <a:gd name="connsiteY8" fmla="*/ 189280 h 2208580"/>
                <a:gd name="connsiteX0" fmla="*/ 232470 w 2741311"/>
                <a:gd name="connsiteY0" fmla="*/ 213274 h 2232574"/>
                <a:gd name="connsiteX1" fmla="*/ 137220 w 2741311"/>
                <a:gd name="connsiteY1" fmla="*/ 2232574 h 2232574"/>
                <a:gd name="connsiteX2" fmla="*/ 1823145 w 2741311"/>
                <a:gd name="connsiteY2" fmla="*/ 2232574 h 2232574"/>
                <a:gd name="connsiteX3" fmla="*/ 1842195 w 2741311"/>
                <a:gd name="connsiteY3" fmla="*/ 1727749 h 2232574"/>
                <a:gd name="connsiteX4" fmla="*/ 2699445 w 2741311"/>
                <a:gd name="connsiteY4" fmla="*/ 175174 h 2232574"/>
                <a:gd name="connsiteX5" fmla="*/ 2127946 w 2741311"/>
                <a:gd name="connsiteY5" fmla="*/ 127549 h 2232574"/>
                <a:gd name="connsiteX6" fmla="*/ 1908870 w 2741311"/>
                <a:gd name="connsiteY6" fmla="*/ 51349 h 2232574"/>
                <a:gd name="connsiteX7" fmla="*/ 1937445 w 2741311"/>
                <a:gd name="connsiteY7" fmla="*/ 870499 h 2232574"/>
                <a:gd name="connsiteX8" fmla="*/ 1270695 w 2741311"/>
                <a:gd name="connsiteY8" fmla="*/ 679999 h 2232574"/>
                <a:gd name="connsiteX9" fmla="*/ 232470 w 2741311"/>
                <a:gd name="connsiteY9" fmla="*/ 213274 h 2232574"/>
                <a:gd name="connsiteX0" fmla="*/ 232470 w 2741311"/>
                <a:gd name="connsiteY0" fmla="*/ 214182 h 2233482"/>
                <a:gd name="connsiteX1" fmla="*/ 137220 w 2741311"/>
                <a:gd name="connsiteY1" fmla="*/ 2233482 h 2233482"/>
                <a:gd name="connsiteX2" fmla="*/ 1823145 w 2741311"/>
                <a:gd name="connsiteY2" fmla="*/ 2233482 h 2233482"/>
                <a:gd name="connsiteX3" fmla="*/ 1842195 w 2741311"/>
                <a:gd name="connsiteY3" fmla="*/ 1728657 h 2233482"/>
                <a:gd name="connsiteX4" fmla="*/ 2699445 w 2741311"/>
                <a:gd name="connsiteY4" fmla="*/ 176082 h 2233482"/>
                <a:gd name="connsiteX5" fmla="*/ 2048663 w 2741311"/>
                <a:gd name="connsiteY5" fmla="*/ 123172 h 2233482"/>
                <a:gd name="connsiteX6" fmla="*/ 1908870 w 2741311"/>
                <a:gd name="connsiteY6" fmla="*/ 52257 h 2233482"/>
                <a:gd name="connsiteX7" fmla="*/ 1937445 w 2741311"/>
                <a:gd name="connsiteY7" fmla="*/ 871407 h 2233482"/>
                <a:gd name="connsiteX8" fmla="*/ 1270695 w 2741311"/>
                <a:gd name="connsiteY8" fmla="*/ 680907 h 2233482"/>
                <a:gd name="connsiteX9" fmla="*/ 232470 w 2741311"/>
                <a:gd name="connsiteY9" fmla="*/ 214182 h 2233482"/>
                <a:gd name="connsiteX0" fmla="*/ 232470 w 2741311"/>
                <a:gd name="connsiteY0" fmla="*/ 228069 h 2247369"/>
                <a:gd name="connsiteX1" fmla="*/ 137220 w 2741311"/>
                <a:gd name="connsiteY1" fmla="*/ 2247369 h 2247369"/>
                <a:gd name="connsiteX2" fmla="*/ 1823145 w 2741311"/>
                <a:gd name="connsiteY2" fmla="*/ 2247369 h 2247369"/>
                <a:gd name="connsiteX3" fmla="*/ 1842195 w 2741311"/>
                <a:gd name="connsiteY3" fmla="*/ 1742544 h 2247369"/>
                <a:gd name="connsiteX4" fmla="*/ 2699445 w 2741311"/>
                <a:gd name="connsiteY4" fmla="*/ 189969 h 2247369"/>
                <a:gd name="connsiteX5" fmla="*/ 2048663 w 2741311"/>
                <a:gd name="connsiteY5" fmla="*/ 137059 h 2247369"/>
                <a:gd name="connsiteX6" fmla="*/ 1908870 w 2741311"/>
                <a:gd name="connsiteY6" fmla="*/ 66144 h 2247369"/>
                <a:gd name="connsiteX7" fmla="*/ 1937445 w 2741311"/>
                <a:gd name="connsiteY7" fmla="*/ 885294 h 2247369"/>
                <a:gd name="connsiteX8" fmla="*/ 1270695 w 2741311"/>
                <a:gd name="connsiteY8" fmla="*/ 694794 h 2247369"/>
                <a:gd name="connsiteX9" fmla="*/ 232470 w 2741311"/>
                <a:gd name="connsiteY9" fmla="*/ 228069 h 2247369"/>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175032 h 2194332"/>
                <a:gd name="connsiteX1" fmla="*/ 137220 w 2741311"/>
                <a:gd name="connsiteY1" fmla="*/ 2194332 h 2194332"/>
                <a:gd name="connsiteX2" fmla="*/ 1823145 w 2741311"/>
                <a:gd name="connsiteY2" fmla="*/ 2194332 h 2194332"/>
                <a:gd name="connsiteX3" fmla="*/ 1842195 w 2741311"/>
                <a:gd name="connsiteY3" fmla="*/ 1689507 h 2194332"/>
                <a:gd name="connsiteX4" fmla="*/ 2699445 w 2741311"/>
                <a:gd name="connsiteY4" fmla="*/ 136932 h 2194332"/>
                <a:gd name="connsiteX5" fmla="*/ 2048663 w 2741311"/>
                <a:gd name="connsiteY5" fmla="*/ 84022 h 2194332"/>
                <a:gd name="connsiteX6" fmla="*/ 1908870 w 2741311"/>
                <a:gd name="connsiteY6" fmla="*/ 13107 h 2194332"/>
                <a:gd name="connsiteX7" fmla="*/ 1937445 w 2741311"/>
                <a:gd name="connsiteY7" fmla="*/ 832257 h 2194332"/>
                <a:gd name="connsiteX8" fmla="*/ 1270695 w 2741311"/>
                <a:gd name="connsiteY8" fmla="*/ 641757 h 2194332"/>
                <a:gd name="connsiteX9" fmla="*/ 232470 w 2741311"/>
                <a:gd name="connsiteY9" fmla="*/ 175032 h 219433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232422 h 2251722"/>
                <a:gd name="connsiteX1" fmla="*/ 137220 w 2741311"/>
                <a:gd name="connsiteY1" fmla="*/ 2251722 h 2251722"/>
                <a:gd name="connsiteX2" fmla="*/ 1823145 w 2741311"/>
                <a:gd name="connsiteY2" fmla="*/ 2251722 h 2251722"/>
                <a:gd name="connsiteX3" fmla="*/ 1842195 w 2741311"/>
                <a:gd name="connsiteY3" fmla="*/ 1746897 h 2251722"/>
                <a:gd name="connsiteX4" fmla="*/ 2699445 w 2741311"/>
                <a:gd name="connsiteY4" fmla="*/ 194322 h 2251722"/>
                <a:gd name="connsiteX5" fmla="*/ 2048663 w 2741311"/>
                <a:gd name="connsiteY5" fmla="*/ 141412 h 2251722"/>
                <a:gd name="connsiteX6" fmla="*/ 2040679 w 2741311"/>
                <a:gd name="connsiteY6" fmla="*/ 48749 h 2251722"/>
                <a:gd name="connsiteX7" fmla="*/ 1908870 w 2741311"/>
                <a:gd name="connsiteY7" fmla="*/ 70497 h 2251722"/>
                <a:gd name="connsiteX8" fmla="*/ 1937445 w 2741311"/>
                <a:gd name="connsiteY8" fmla="*/ 889647 h 2251722"/>
                <a:gd name="connsiteX9" fmla="*/ 1270695 w 2741311"/>
                <a:gd name="connsiteY9" fmla="*/ 699147 h 2251722"/>
                <a:gd name="connsiteX10" fmla="*/ 232470 w 2741311"/>
                <a:gd name="connsiteY10" fmla="*/ 232422 h 2251722"/>
                <a:gd name="connsiteX0" fmla="*/ 232470 w 2741311"/>
                <a:gd name="connsiteY0" fmla="*/ 188264 h 2207564"/>
                <a:gd name="connsiteX1" fmla="*/ 137220 w 2741311"/>
                <a:gd name="connsiteY1" fmla="*/ 2207564 h 2207564"/>
                <a:gd name="connsiteX2" fmla="*/ 1823145 w 2741311"/>
                <a:gd name="connsiteY2" fmla="*/ 2207564 h 2207564"/>
                <a:gd name="connsiteX3" fmla="*/ 1842195 w 2741311"/>
                <a:gd name="connsiteY3" fmla="*/ 1702739 h 2207564"/>
                <a:gd name="connsiteX4" fmla="*/ 2699445 w 2741311"/>
                <a:gd name="connsiteY4" fmla="*/ 150164 h 2207564"/>
                <a:gd name="connsiteX5" fmla="*/ 2048663 w 2741311"/>
                <a:gd name="connsiteY5" fmla="*/ 97254 h 2207564"/>
                <a:gd name="connsiteX6" fmla="*/ 2040679 w 2741311"/>
                <a:gd name="connsiteY6" fmla="*/ 4591 h 2207564"/>
                <a:gd name="connsiteX7" fmla="*/ 1908870 w 2741311"/>
                <a:gd name="connsiteY7" fmla="*/ 26339 h 2207564"/>
                <a:gd name="connsiteX8" fmla="*/ 1937445 w 2741311"/>
                <a:gd name="connsiteY8" fmla="*/ 845489 h 2207564"/>
                <a:gd name="connsiteX9" fmla="*/ 1270695 w 2741311"/>
                <a:gd name="connsiteY9" fmla="*/ 654989 h 2207564"/>
                <a:gd name="connsiteX10" fmla="*/ 232470 w 2741311"/>
                <a:gd name="connsiteY10" fmla="*/ 188264 h 2207564"/>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741311"/>
                <a:gd name="connsiteY0" fmla="*/ 183976 h 2203276"/>
                <a:gd name="connsiteX1" fmla="*/ 137220 w 2741311"/>
                <a:gd name="connsiteY1" fmla="*/ 2203276 h 2203276"/>
                <a:gd name="connsiteX2" fmla="*/ 1823145 w 2741311"/>
                <a:gd name="connsiteY2" fmla="*/ 2203276 h 2203276"/>
                <a:gd name="connsiteX3" fmla="*/ 1842195 w 2741311"/>
                <a:gd name="connsiteY3" fmla="*/ 1698451 h 2203276"/>
                <a:gd name="connsiteX4" fmla="*/ 2699445 w 2741311"/>
                <a:gd name="connsiteY4" fmla="*/ 145876 h 2203276"/>
                <a:gd name="connsiteX5" fmla="*/ 2048663 w 2741311"/>
                <a:gd name="connsiteY5" fmla="*/ 92966 h 2203276"/>
                <a:gd name="connsiteX6" fmla="*/ 2040679 w 2741311"/>
                <a:gd name="connsiteY6" fmla="*/ 303 h 2203276"/>
                <a:gd name="connsiteX7" fmla="*/ 1908870 w 2741311"/>
                <a:gd name="connsiteY7" fmla="*/ 22051 h 2203276"/>
                <a:gd name="connsiteX8" fmla="*/ 1937445 w 2741311"/>
                <a:gd name="connsiteY8" fmla="*/ 841201 h 2203276"/>
                <a:gd name="connsiteX9" fmla="*/ 1270695 w 2741311"/>
                <a:gd name="connsiteY9" fmla="*/ 650701 h 2203276"/>
                <a:gd name="connsiteX10" fmla="*/ 232470 w 2741311"/>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2372"/>
                <a:gd name="connsiteY0" fmla="*/ 183976 h 2203276"/>
                <a:gd name="connsiteX1" fmla="*/ 137220 w 2662372"/>
                <a:gd name="connsiteY1" fmla="*/ 2203276 h 2203276"/>
                <a:gd name="connsiteX2" fmla="*/ 1823145 w 2662372"/>
                <a:gd name="connsiteY2" fmla="*/ 2203276 h 2203276"/>
                <a:gd name="connsiteX3" fmla="*/ 1842195 w 2662372"/>
                <a:gd name="connsiteY3" fmla="*/ 1698451 h 2203276"/>
                <a:gd name="connsiteX4" fmla="*/ 2614876 w 2662372"/>
                <a:gd name="connsiteY4" fmla="*/ 119448 h 2203276"/>
                <a:gd name="connsiteX5" fmla="*/ 2048663 w 2662372"/>
                <a:gd name="connsiteY5" fmla="*/ 92966 h 2203276"/>
                <a:gd name="connsiteX6" fmla="*/ 2040679 w 2662372"/>
                <a:gd name="connsiteY6" fmla="*/ 303 h 2203276"/>
                <a:gd name="connsiteX7" fmla="*/ 1908870 w 2662372"/>
                <a:gd name="connsiteY7" fmla="*/ 22051 h 2203276"/>
                <a:gd name="connsiteX8" fmla="*/ 1937445 w 2662372"/>
                <a:gd name="connsiteY8" fmla="*/ 841201 h 2203276"/>
                <a:gd name="connsiteX9" fmla="*/ 1270695 w 2662372"/>
                <a:gd name="connsiteY9" fmla="*/ 650701 h 2203276"/>
                <a:gd name="connsiteX10" fmla="*/ 232470 w 2662372"/>
                <a:gd name="connsiteY10" fmla="*/ 183976 h 2203276"/>
                <a:gd name="connsiteX0" fmla="*/ 232470 w 2664220"/>
                <a:gd name="connsiteY0" fmla="*/ 183976 h 2203276"/>
                <a:gd name="connsiteX1" fmla="*/ 137220 w 2664220"/>
                <a:gd name="connsiteY1" fmla="*/ 2203276 h 2203276"/>
                <a:gd name="connsiteX2" fmla="*/ 1823145 w 2664220"/>
                <a:gd name="connsiteY2" fmla="*/ 2203276 h 2203276"/>
                <a:gd name="connsiteX3" fmla="*/ 1842195 w 2664220"/>
                <a:gd name="connsiteY3" fmla="*/ 1698451 h 2203276"/>
                <a:gd name="connsiteX4" fmla="*/ 2614876 w 2664220"/>
                <a:gd name="connsiteY4" fmla="*/ 119448 h 2203276"/>
                <a:gd name="connsiteX5" fmla="*/ 2048663 w 2664220"/>
                <a:gd name="connsiteY5" fmla="*/ 92966 h 2203276"/>
                <a:gd name="connsiteX6" fmla="*/ 2040679 w 2664220"/>
                <a:gd name="connsiteY6" fmla="*/ 303 h 2203276"/>
                <a:gd name="connsiteX7" fmla="*/ 1908870 w 2664220"/>
                <a:gd name="connsiteY7" fmla="*/ 22051 h 2203276"/>
                <a:gd name="connsiteX8" fmla="*/ 1937445 w 2664220"/>
                <a:gd name="connsiteY8" fmla="*/ 841201 h 2203276"/>
                <a:gd name="connsiteX9" fmla="*/ 1270695 w 2664220"/>
                <a:gd name="connsiteY9" fmla="*/ 650701 h 2203276"/>
                <a:gd name="connsiteX10" fmla="*/ 232470 w 2664220"/>
                <a:gd name="connsiteY10" fmla="*/ 183976 h 2203276"/>
                <a:gd name="connsiteX0" fmla="*/ 232470 w 2695242"/>
                <a:gd name="connsiteY0" fmla="*/ 183976 h 2203276"/>
                <a:gd name="connsiteX1" fmla="*/ 137220 w 2695242"/>
                <a:gd name="connsiteY1" fmla="*/ 2203276 h 2203276"/>
                <a:gd name="connsiteX2" fmla="*/ 1823145 w 2695242"/>
                <a:gd name="connsiteY2" fmla="*/ 2203276 h 2203276"/>
                <a:gd name="connsiteX3" fmla="*/ 1842195 w 2695242"/>
                <a:gd name="connsiteY3" fmla="*/ 1698451 h 2203276"/>
                <a:gd name="connsiteX4" fmla="*/ 2614876 w 2695242"/>
                <a:gd name="connsiteY4" fmla="*/ 119448 h 2203276"/>
                <a:gd name="connsiteX5" fmla="*/ 2048663 w 2695242"/>
                <a:gd name="connsiteY5" fmla="*/ 92966 h 2203276"/>
                <a:gd name="connsiteX6" fmla="*/ 2040679 w 2695242"/>
                <a:gd name="connsiteY6" fmla="*/ 303 h 2203276"/>
                <a:gd name="connsiteX7" fmla="*/ 1908870 w 2695242"/>
                <a:gd name="connsiteY7" fmla="*/ 22051 h 2203276"/>
                <a:gd name="connsiteX8" fmla="*/ 1937445 w 2695242"/>
                <a:gd name="connsiteY8" fmla="*/ 841201 h 2203276"/>
                <a:gd name="connsiteX9" fmla="*/ 1270695 w 2695242"/>
                <a:gd name="connsiteY9" fmla="*/ 650701 h 2203276"/>
                <a:gd name="connsiteX10" fmla="*/ 232470 w 2695242"/>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270695 w 2718665"/>
                <a:gd name="connsiteY9" fmla="*/ 650701 h 2203276"/>
                <a:gd name="connsiteX10" fmla="*/ 232470 w 2718665"/>
                <a:gd name="connsiteY10"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41201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37445 w 2718665"/>
                <a:gd name="connsiteY8" fmla="*/ 820059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395842 w 2718665"/>
                <a:gd name="connsiteY9" fmla="*/ 576428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270695 w 2718665"/>
                <a:gd name="connsiteY10" fmla="*/ 650701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10848 w 2718665"/>
                <a:gd name="connsiteY9" fmla="*/ 513001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48663 w 2718665"/>
                <a:gd name="connsiteY5" fmla="*/ 92966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18665"/>
                <a:gd name="connsiteY0" fmla="*/ 183976 h 2203276"/>
                <a:gd name="connsiteX1" fmla="*/ 137220 w 2718665"/>
                <a:gd name="connsiteY1" fmla="*/ 2203276 h 2203276"/>
                <a:gd name="connsiteX2" fmla="*/ 1823145 w 2718665"/>
                <a:gd name="connsiteY2" fmla="*/ 2203276 h 2203276"/>
                <a:gd name="connsiteX3" fmla="*/ 1842195 w 2718665"/>
                <a:gd name="connsiteY3" fmla="*/ 1698451 h 2203276"/>
                <a:gd name="connsiteX4" fmla="*/ 2614876 w 2718665"/>
                <a:gd name="connsiteY4" fmla="*/ 119448 h 2203276"/>
                <a:gd name="connsiteX5" fmla="*/ 2064991 w 2718665"/>
                <a:gd name="connsiteY5" fmla="*/ 98409 h 2203276"/>
                <a:gd name="connsiteX6" fmla="*/ 2040679 w 2718665"/>
                <a:gd name="connsiteY6" fmla="*/ 303 h 2203276"/>
                <a:gd name="connsiteX7" fmla="*/ 1908870 w 2718665"/>
                <a:gd name="connsiteY7" fmla="*/ 22051 h 2203276"/>
                <a:gd name="connsiteX8" fmla="*/ 1911018 w 2718665"/>
                <a:gd name="connsiteY8" fmla="*/ 783060 h 2203276"/>
                <a:gd name="connsiteX9" fmla="*/ 1237275 w 2718665"/>
                <a:gd name="connsiteY9" fmla="*/ 497145 h 2203276"/>
                <a:gd name="connsiteX10" fmla="*/ 1122700 w 2718665"/>
                <a:gd name="connsiteY10" fmla="*/ 497420 h 2203276"/>
                <a:gd name="connsiteX11" fmla="*/ 232470 w 2718665"/>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32470 w 2770027"/>
                <a:gd name="connsiteY0" fmla="*/ 183976 h 2203276"/>
                <a:gd name="connsiteX1" fmla="*/ 137220 w 2770027"/>
                <a:gd name="connsiteY1" fmla="*/ 2203276 h 2203276"/>
                <a:gd name="connsiteX2" fmla="*/ 1823145 w 2770027"/>
                <a:gd name="connsiteY2" fmla="*/ 2203276 h 2203276"/>
                <a:gd name="connsiteX3" fmla="*/ 1842195 w 2770027"/>
                <a:gd name="connsiteY3" fmla="*/ 1698451 h 2203276"/>
                <a:gd name="connsiteX4" fmla="*/ 2674747 w 2770027"/>
                <a:gd name="connsiteY4" fmla="*/ 130334 h 2203276"/>
                <a:gd name="connsiteX5" fmla="*/ 2064991 w 2770027"/>
                <a:gd name="connsiteY5" fmla="*/ 98409 h 2203276"/>
                <a:gd name="connsiteX6" fmla="*/ 2040679 w 2770027"/>
                <a:gd name="connsiteY6" fmla="*/ 303 h 2203276"/>
                <a:gd name="connsiteX7" fmla="*/ 1908870 w 2770027"/>
                <a:gd name="connsiteY7" fmla="*/ 22051 h 2203276"/>
                <a:gd name="connsiteX8" fmla="*/ 1911018 w 2770027"/>
                <a:gd name="connsiteY8" fmla="*/ 783060 h 2203276"/>
                <a:gd name="connsiteX9" fmla="*/ 1237275 w 2770027"/>
                <a:gd name="connsiteY9" fmla="*/ 497145 h 2203276"/>
                <a:gd name="connsiteX10" fmla="*/ 1122700 w 2770027"/>
                <a:gd name="connsiteY10" fmla="*/ 497420 h 2203276"/>
                <a:gd name="connsiteX11" fmla="*/ 232470 w 2770027"/>
                <a:gd name="connsiteY11" fmla="*/ 183976 h 2203276"/>
                <a:gd name="connsiteX0" fmla="*/ 226782 w 2764339"/>
                <a:gd name="connsiteY0" fmla="*/ 183976 h 2400339"/>
                <a:gd name="connsiteX1" fmla="*/ 150300 w 2764339"/>
                <a:gd name="connsiteY1" fmla="*/ 2400339 h 2400339"/>
                <a:gd name="connsiteX2" fmla="*/ 1817457 w 2764339"/>
                <a:gd name="connsiteY2" fmla="*/ 2203276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17012 w 2764339"/>
                <a:gd name="connsiteY10" fmla="*/ 497420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26782 w 2764339"/>
                <a:gd name="connsiteY0" fmla="*/ 183976 h 2400339"/>
                <a:gd name="connsiteX1" fmla="*/ 150300 w 2764339"/>
                <a:gd name="connsiteY1" fmla="*/ 2400339 h 2400339"/>
                <a:gd name="connsiteX2" fmla="*/ 1873761 w 2764339"/>
                <a:gd name="connsiteY2" fmla="*/ 2390955 h 2400339"/>
                <a:gd name="connsiteX3" fmla="*/ 1836507 w 2764339"/>
                <a:gd name="connsiteY3" fmla="*/ 1698451 h 2400339"/>
                <a:gd name="connsiteX4" fmla="*/ 2669059 w 2764339"/>
                <a:gd name="connsiteY4" fmla="*/ 130334 h 2400339"/>
                <a:gd name="connsiteX5" fmla="*/ 2059303 w 2764339"/>
                <a:gd name="connsiteY5" fmla="*/ 98409 h 2400339"/>
                <a:gd name="connsiteX6" fmla="*/ 2034991 w 2764339"/>
                <a:gd name="connsiteY6" fmla="*/ 303 h 2400339"/>
                <a:gd name="connsiteX7" fmla="*/ 1903182 w 2764339"/>
                <a:gd name="connsiteY7" fmla="*/ 22051 h 2400339"/>
                <a:gd name="connsiteX8" fmla="*/ 1905330 w 2764339"/>
                <a:gd name="connsiteY8" fmla="*/ 783060 h 2400339"/>
                <a:gd name="connsiteX9" fmla="*/ 1231587 w 2764339"/>
                <a:gd name="connsiteY9" fmla="*/ 497145 h 2400339"/>
                <a:gd name="connsiteX10" fmla="*/ 1135780 w 2764339"/>
                <a:gd name="connsiteY10" fmla="*/ 572491 h 2400339"/>
                <a:gd name="connsiteX11" fmla="*/ 226782 w 2764339"/>
                <a:gd name="connsiteY11" fmla="*/ 183976 h 2400339"/>
                <a:gd name="connsiteX0" fmla="*/ 231749 w 2769306"/>
                <a:gd name="connsiteY0" fmla="*/ 183976 h 2390955"/>
                <a:gd name="connsiteX1" fmla="*/ 138828 w 2769306"/>
                <a:gd name="connsiteY1" fmla="*/ 2064983 h 2390955"/>
                <a:gd name="connsiteX2" fmla="*/ 1878728 w 2769306"/>
                <a:gd name="connsiteY2" fmla="*/ 2390955 h 2390955"/>
                <a:gd name="connsiteX3" fmla="*/ 1841474 w 2769306"/>
                <a:gd name="connsiteY3" fmla="*/ 1698451 h 2390955"/>
                <a:gd name="connsiteX4" fmla="*/ 2674026 w 2769306"/>
                <a:gd name="connsiteY4" fmla="*/ 130334 h 2390955"/>
                <a:gd name="connsiteX5" fmla="*/ 2064270 w 2769306"/>
                <a:gd name="connsiteY5" fmla="*/ 98409 h 2390955"/>
                <a:gd name="connsiteX6" fmla="*/ 2039958 w 2769306"/>
                <a:gd name="connsiteY6" fmla="*/ 303 h 2390955"/>
                <a:gd name="connsiteX7" fmla="*/ 1908149 w 2769306"/>
                <a:gd name="connsiteY7" fmla="*/ 22051 h 2390955"/>
                <a:gd name="connsiteX8" fmla="*/ 1910297 w 2769306"/>
                <a:gd name="connsiteY8" fmla="*/ 783060 h 2390955"/>
                <a:gd name="connsiteX9" fmla="*/ 1236554 w 2769306"/>
                <a:gd name="connsiteY9" fmla="*/ 497145 h 2390955"/>
                <a:gd name="connsiteX10" fmla="*/ 1140747 w 2769306"/>
                <a:gd name="connsiteY10" fmla="*/ 572491 h 2390955"/>
                <a:gd name="connsiteX11" fmla="*/ 231749 w 2769306"/>
                <a:gd name="connsiteY11" fmla="*/ 183976 h 2390955"/>
                <a:gd name="connsiteX0" fmla="*/ 221873 w 2759430"/>
                <a:gd name="connsiteY0" fmla="*/ 183976 h 2390955"/>
                <a:gd name="connsiteX1" fmla="*/ 128952 w 2759430"/>
                <a:gd name="connsiteY1" fmla="*/ 2064983 h 2390955"/>
                <a:gd name="connsiteX2" fmla="*/ 1868852 w 2759430"/>
                <a:gd name="connsiteY2" fmla="*/ 2390955 h 2390955"/>
                <a:gd name="connsiteX3" fmla="*/ 1831598 w 2759430"/>
                <a:gd name="connsiteY3" fmla="*/ 1698451 h 2390955"/>
                <a:gd name="connsiteX4" fmla="*/ 2664150 w 2759430"/>
                <a:gd name="connsiteY4" fmla="*/ 130334 h 2390955"/>
                <a:gd name="connsiteX5" fmla="*/ 2054394 w 2759430"/>
                <a:gd name="connsiteY5" fmla="*/ 98409 h 2390955"/>
                <a:gd name="connsiteX6" fmla="*/ 2030082 w 2759430"/>
                <a:gd name="connsiteY6" fmla="*/ 303 h 2390955"/>
                <a:gd name="connsiteX7" fmla="*/ 1898273 w 2759430"/>
                <a:gd name="connsiteY7" fmla="*/ 22051 h 2390955"/>
                <a:gd name="connsiteX8" fmla="*/ 1900421 w 2759430"/>
                <a:gd name="connsiteY8" fmla="*/ 783060 h 2390955"/>
                <a:gd name="connsiteX9" fmla="*/ 1226678 w 2759430"/>
                <a:gd name="connsiteY9" fmla="*/ 497145 h 2390955"/>
                <a:gd name="connsiteX10" fmla="*/ 1130871 w 2759430"/>
                <a:gd name="connsiteY10" fmla="*/ 572491 h 2390955"/>
                <a:gd name="connsiteX11" fmla="*/ 221873 w 2759430"/>
                <a:gd name="connsiteY11" fmla="*/ 183976 h 2390955"/>
                <a:gd name="connsiteX0" fmla="*/ 221873 w 2759430"/>
                <a:gd name="connsiteY0" fmla="*/ 183976 h 2065462"/>
                <a:gd name="connsiteX1" fmla="*/ 128952 w 2759430"/>
                <a:gd name="connsiteY1" fmla="*/ 2064983 h 2065462"/>
                <a:gd name="connsiteX2" fmla="*/ 1852414 w 2759430"/>
                <a:gd name="connsiteY2" fmla="*/ 2065462 h 2065462"/>
                <a:gd name="connsiteX3" fmla="*/ 1831598 w 2759430"/>
                <a:gd name="connsiteY3" fmla="*/ 1698451 h 2065462"/>
                <a:gd name="connsiteX4" fmla="*/ 2664150 w 2759430"/>
                <a:gd name="connsiteY4" fmla="*/ 130334 h 2065462"/>
                <a:gd name="connsiteX5" fmla="*/ 2054394 w 2759430"/>
                <a:gd name="connsiteY5" fmla="*/ 98409 h 2065462"/>
                <a:gd name="connsiteX6" fmla="*/ 2030082 w 2759430"/>
                <a:gd name="connsiteY6" fmla="*/ 303 h 2065462"/>
                <a:gd name="connsiteX7" fmla="*/ 1898273 w 2759430"/>
                <a:gd name="connsiteY7" fmla="*/ 22051 h 2065462"/>
                <a:gd name="connsiteX8" fmla="*/ 1900421 w 2759430"/>
                <a:gd name="connsiteY8" fmla="*/ 783060 h 2065462"/>
                <a:gd name="connsiteX9" fmla="*/ 1226678 w 2759430"/>
                <a:gd name="connsiteY9" fmla="*/ 497145 h 2065462"/>
                <a:gd name="connsiteX10" fmla="*/ 1130871 w 2759430"/>
                <a:gd name="connsiteY10" fmla="*/ 572491 h 2065462"/>
                <a:gd name="connsiteX11" fmla="*/ 221873 w 2759430"/>
                <a:gd name="connsiteY11" fmla="*/ 183976 h 2065462"/>
                <a:gd name="connsiteX0" fmla="*/ 221873 w 2759430"/>
                <a:gd name="connsiteY0" fmla="*/ 183976 h 2068751"/>
                <a:gd name="connsiteX1" fmla="*/ 128952 w 2759430"/>
                <a:gd name="connsiteY1" fmla="*/ 2064983 h 2068751"/>
                <a:gd name="connsiteX2" fmla="*/ 1852414 w 2759430"/>
                <a:gd name="connsiteY2" fmla="*/ 2068751 h 2068751"/>
                <a:gd name="connsiteX3" fmla="*/ 1831598 w 2759430"/>
                <a:gd name="connsiteY3" fmla="*/ 1698451 h 2068751"/>
                <a:gd name="connsiteX4" fmla="*/ 2664150 w 2759430"/>
                <a:gd name="connsiteY4" fmla="*/ 130334 h 2068751"/>
                <a:gd name="connsiteX5" fmla="*/ 2054394 w 2759430"/>
                <a:gd name="connsiteY5" fmla="*/ 98409 h 2068751"/>
                <a:gd name="connsiteX6" fmla="*/ 2030082 w 2759430"/>
                <a:gd name="connsiteY6" fmla="*/ 303 h 2068751"/>
                <a:gd name="connsiteX7" fmla="*/ 1898273 w 2759430"/>
                <a:gd name="connsiteY7" fmla="*/ 22051 h 2068751"/>
                <a:gd name="connsiteX8" fmla="*/ 1900421 w 2759430"/>
                <a:gd name="connsiteY8" fmla="*/ 783060 h 2068751"/>
                <a:gd name="connsiteX9" fmla="*/ 1226678 w 2759430"/>
                <a:gd name="connsiteY9" fmla="*/ 497145 h 2068751"/>
                <a:gd name="connsiteX10" fmla="*/ 1130871 w 2759430"/>
                <a:gd name="connsiteY10" fmla="*/ 572491 h 2068751"/>
                <a:gd name="connsiteX11" fmla="*/ 221873 w 2759430"/>
                <a:gd name="connsiteY11" fmla="*/ 183976 h 2068751"/>
                <a:gd name="connsiteX0" fmla="*/ 221873 w 2759430"/>
                <a:gd name="connsiteY0" fmla="*/ 183976 h 2077670"/>
                <a:gd name="connsiteX1" fmla="*/ 128952 w 2759430"/>
                <a:gd name="connsiteY1" fmla="*/ 2064983 h 2077670"/>
                <a:gd name="connsiteX2" fmla="*/ 1861333 w 2759430"/>
                <a:gd name="connsiteY2" fmla="*/ 2077670 h 2077670"/>
                <a:gd name="connsiteX3" fmla="*/ 1831598 w 2759430"/>
                <a:gd name="connsiteY3" fmla="*/ 1698451 h 2077670"/>
                <a:gd name="connsiteX4" fmla="*/ 2664150 w 2759430"/>
                <a:gd name="connsiteY4" fmla="*/ 130334 h 2077670"/>
                <a:gd name="connsiteX5" fmla="*/ 2054394 w 2759430"/>
                <a:gd name="connsiteY5" fmla="*/ 98409 h 2077670"/>
                <a:gd name="connsiteX6" fmla="*/ 2030082 w 2759430"/>
                <a:gd name="connsiteY6" fmla="*/ 303 h 2077670"/>
                <a:gd name="connsiteX7" fmla="*/ 1898273 w 2759430"/>
                <a:gd name="connsiteY7" fmla="*/ 22051 h 2077670"/>
                <a:gd name="connsiteX8" fmla="*/ 1900421 w 2759430"/>
                <a:gd name="connsiteY8" fmla="*/ 783060 h 2077670"/>
                <a:gd name="connsiteX9" fmla="*/ 1226678 w 2759430"/>
                <a:gd name="connsiteY9" fmla="*/ 497145 h 2077670"/>
                <a:gd name="connsiteX10" fmla="*/ 1130871 w 2759430"/>
                <a:gd name="connsiteY10" fmla="*/ 572491 h 2077670"/>
                <a:gd name="connsiteX11" fmla="*/ 221873 w 2759430"/>
                <a:gd name="connsiteY11" fmla="*/ 183976 h 2077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9430" h="2077670">
                  <a:moveTo>
                    <a:pt x="221873" y="183976"/>
                  </a:moveTo>
                  <a:cubicBezTo>
                    <a:pt x="-257552" y="923751"/>
                    <a:pt x="200156" y="1839025"/>
                    <a:pt x="128952" y="2064983"/>
                  </a:cubicBezTo>
                  <a:lnTo>
                    <a:pt x="1861333" y="2077670"/>
                  </a:lnTo>
                  <a:lnTo>
                    <a:pt x="1831598" y="1698451"/>
                  </a:lnTo>
                  <a:cubicBezTo>
                    <a:pt x="2577484" y="1720658"/>
                    <a:pt x="2947680" y="1991050"/>
                    <a:pt x="2664150" y="130334"/>
                  </a:cubicBezTo>
                  <a:cubicBezTo>
                    <a:pt x="2255473" y="54071"/>
                    <a:pt x="2191599" y="89110"/>
                    <a:pt x="2054394" y="98409"/>
                  </a:cubicBezTo>
                  <a:cubicBezTo>
                    <a:pt x="2046378" y="39791"/>
                    <a:pt x="2053381" y="49121"/>
                    <a:pt x="2030082" y="303"/>
                  </a:cubicBezTo>
                  <a:cubicBezTo>
                    <a:pt x="1964498" y="-945"/>
                    <a:pt x="2000929" y="826"/>
                    <a:pt x="1898273" y="22051"/>
                  </a:cubicBezTo>
                  <a:cubicBezTo>
                    <a:pt x="1904623" y="280813"/>
                    <a:pt x="1890896" y="525885"/>
                    <a:pt x="1900421" y="783060"/>
                  </a:cubicBezTo>
                  <a:cubicBezTo>
                    <a:pt x="1749728" y="751246"/>
                    <a:pt x="1517512" y="597607"/>
                    <a:pt x="1226678" y="497145"/>
                  </a:cubicBezTo>
                  <a:cubicBezTo>
                    <a:pt x="1226550" y="618676"/>
                    <a:pt x="1264864" y="688113"/>
                    <a:pt x="1130871" y="572491"/>
                  </a:cubicBezTo>
                  <a:cubicBezTo>
                    <a:pt x="766733" y="481334"/>
                    <a:pt x="654943" y="385765"/>
                    <a:pt x="221873" y="18397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 name="Freeform 11">
              <a:extLst>
                <a:ext uri="{FF2B5EF4-FFF2-40B4-BE49-F238E27FC236}">
                  <a16:creationId xmlns:a16="http://schemas.microsoft.com/office/drawing/2014/main" id="{2A43133E-40E7-4CAF-B954-1E3AB4540766}"/>
                </a:ext>
              </a:extLst>
            </p:cNvPr>
            <p:cNvSpPr/>
            <p:nvPr/>
          </p:nvSpPr>
          <p:spPr>
            <a:xfrm>
              <a:off x="1353101" y="4180869"/>
              <a:ext cx="1094108" cy="581411"/>
            </a:xfrm>
            <a:custGeom>
              <a:avLst/>
              <a:gdLst>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 name="connsiteX0" fmla="*/ 0 w 1094108"/>
                <a:gd name="connsiteY0" fmla="*/ 200851 h 581411"/>
                <a:gd name="connsiteX1" fmla="*/ 95139 w 1094108"/>
                <a:gd name="connsiteY1" fmla="*/ 0 h 581411"/>
                <a:gd name="connsiteX2" fmla="*/ 1025396 w 1094108"/>
                <a:gd name="connsiteY2" fmla="*/ 338276 h 581411"/>
                <a:gd name="connsiteX3" fmla="*/ 1094108 w 1094108"/>
                <a:gd name="connsiteY3" fmla="*/ 412273 h 581411"/>
                <a:gd name="connsiteX4" fmla="*/ 1078252 w 1094108"/>
                <a:gd name="connsiteY4" fmla="*/ 517984 h 581411"/>
                <a:gd name="connsiteX5" fmla="*/ 1014825 w 1094108"/>
                <a:gd name="connsiteY5" fmla="*/ 480985 h 581411"/>
                <a:gd name="connsiteX6" fmla="*/ 998968 w 1094108"/>
                <a:gd name="connsiteY6" fmla="*/ 581411 h 581411"/>
                <a:gd name="connsiteX7" fmla="*/ 0 w 1094108"/>
                <a:gd name="connsiteY7" fmla="*/ 200851 h 581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4108" h="581411">
                  <a:moveTo>
                    <a:pt x="0" y="200851"/>
                  </a:moveTo>
                  <a:lnTo>
                    <a:pt x="95139" y="0"/>
                  </a:lnTo>
                  <a:lnTo>
                    <a:pt x="1025396" y="338276"/>
                  </a:lnTo>
                  <a:lnTo>
                    <a:pt x="1094108" y="412273"/>
                  </a:lnTo>
                  <a:lnTo>
                    <a:pt x="1078252" y="517984"/>
                  </a:lnTo>
                  <a:lnTo>
                    <a:pt x="1014825" y="480985"/>
                  </a:lnTo>
                  <a:lnTo>
                    <a:pt x="998968" y="581411"/>
                  </a:lnTo>
                  <a:cubicBezTo>
                    <a:pt x="634554" y="475508"/>
                    <a:pt x="332989" y="327704"/>
                    <a:pt x="0" y="200851"/>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 name="Freeform 14">
              <a:extLst>
                <a:ext uri="{FF2B5EF4-FFF2-40B4-BE49-F238E27FC236}">
                  <a16:creationId xmlns:a16="http://schemas.microsoft.com/office/drawing/2014/main" id="{A45B95D6-F57F-47B1-8C49-61F4406415B6}"/>
                </a:ext>
              </a:extLst>
            </p:cNvPr>
            <p:cNvSpPr/>
            <p:nvPr/>
          </p:nvSpPr>
          <p:spPr>
            <a:xfrm>
              <a:off x="3076189" y="4038629"/>
              <a:ext cx="591981" cy="227104"/>
            </a:xfrm>
            <a:custGeom>
              <a:avLst/>
              <a:gdLst>
                <a:gd name="connsiteX0" fmla="*/ 5285 w 739976"/>
                <a:gd name="connsiteY0" fmla="*/ 68712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68712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739976"/>
                <a:gd name="connsiteY0" fmla="*/ 110997 h 206136"/>
                <a:gd name="connsiteX1" fmla="*/ 0 w 739976"/>
                <a:gd name="connsiteY1" fmla="*/ 5285 h 206136"/>
                <a:gd name="connsiteX2" fmla="*/ 158566 w 739976"/>
                <a:gd name="connsiteY2" fmla="*/ 0 h 206136"/>
                <a:gd name="connsiteX3" fmla="*/ 163852 w 739976"/>
                <a:gd name="connsiteY3" fmla="*/ 58141 h 206136"/>
                <a:gd name="connsiteX4" fmla="*/ 739976 w 739976"/>
                <a:gd name="connsiteY4" fmla="*/ 84569 h 206136"/>
                <a:gd name="connsiteX5" fmla="*/ 671264 w 739976"/>
                <a:gd name="connsiteY5" fmla="*/ 206136 h 206136"/>
                <a:gd name="connsiteX6" fmla="*/ 110996 w 739976"/>
                <a:gd name="connsiteY6" fmla="*/ 174423 h 206136"/>
                <a:gd name="connsiteX7" fmla="*/ 89854 w 739976"/>
                <a:gd name="connsiteY7" fmla="*/ 84569 h 206136"/>
                <a:gd name="connsiteX8" fmla="*/ 5285 w 739976"/>
                <a:gd name="connsiteY8" fmla="*/ 110997 h 206136"/>
                <a:gd name="connsiteX0" fmla="*/ 5285 w 671264"/>
                <a:gd name="connsiteY0" fmla="*/ 110997 h 206136"/>
                <a:gd name="connsiteX1" fmla="*/ 0 w 671264"/>
                <a:gd name="connsiteY1" fmla="*/ 5285 h 206136"/>
                <a:gd name="connsiteX2" fmla="*/ 158566 w 671264"/>
                <a:gd name="connsiteY2" fmla="*/ 0 h 206136"/>
                <a:gd name="connsiteX3" fmla="*/ 163852 w 671264"/>
                <a:gd name="connsiteY3" fmla="*/ 58141 h 206136"/>
                <a:gd name="connsiteX4" fmla="*/ 581409 w 671264"/>
                <a:gd name="connsiteY4" fmla="*/ 52856 h 206136"/>
                <a:gd name="connsiteX5" fmla="*/ 671264 w 671264"/>
                <a:gd name="connsiteY5" fmla="*/ 206136 h 206136"/>
                <a:gd name="connsiteX6" fmla="*/ 110996 w 671264"/>
                <a:gd name="connsiteY6" fmla="*/ 174423 h 206136"/>
                <a:gd name="connsiteX7" fmla="*/ 89854 w 671264"/>
                <a:gd name="connsiteY7" fmla="*/ 84569 h 206136"/>
                <a:gd name="connsiteX8" fmla="*/ 5285 w 671264"/>
                <a:gd name="connsiteY8" fmla="*/ 110997 h 206136"/>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10997 h 190279"/>
                <a:gd name="connsiteX1" fmla="*/ 0 w 591981"/>
                <a:gd name="connsiteY1" fmla="*/ 5285 h 190279"/>
                <a:gd name="connsiteX2" fmla="*/ 158566 w 591981"/>
                <a:gd name="connsiteY2" fmla="*/ 0 h 190279"/>
                <a:gd name="connsiteX3" fmla="*/ 163852 w 591981"/>
                <a:gd name="connsiteY3" fmla="*/ 58141 h 190279"/>
                <a:gd name="connsiteX4" fmla="*/ 581409 w 591981"/>
                <a:gd name="connsiteY4" fmla="*/ 52856 h 190279"/>
                <a:gd name="connsiteX5" fmla="*/ 591981 w 591981"/>
                <a:gd name="connsiteY5" fmla="*/ 190279 h 190279"/>
                <a:gd name="connsiteX6" fmla="*/ 110996 w 591981"/>
                <a:gd name="connsiteY6" fmla="*/ 174423 h 190279"/>
                <a:gd name="connsiteX7" fmla="*/ 89854 w 591981"/>
                <a:gd name="connsiteY7" fmla="*/ 84569 h 190279"/>
                <a:gd name="connsiteX8" fmla="*/ 5285 w 591981"/>
                <a:gd name="connsiteY8" fmla="*/ 110997 h 190279"/>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89854 w 591981"/>
                <a:gd name="connsiteY7" fmla="*/ 115812 h 221522"/>
                <a:gd name="connsiteX8" fmla="*/ 5285 w 591981"/>
                <a:gd name="connsiteY8" fmla="*/ 142240 h 221522"/>
                <a:gd name="connsiteX0" fmla="*/ 5285 w 591981"/>
                <a:gd name="connsiteY0" fmla="*/ 142240 h 221522"/>
                <a:gd name="connsiteX1" fmla="*/ 0 w 591981"/>
                <a:gd name="connsiteY1" fmla="*/ 36528 h 221522"/>
                <a:gd name="connsiteX2" fmla="*/ 163774 w 591981"/>
                <a:gd name="connsiteY2" fmla="*/ 0 h 221522"/>
                <a:gd name="connsiteX3" fmla="*/ 163852 w 591981"/>
                <a:gd name="connsiteY3" fmla="*/ 89384 h 221522"/>
                <a:gd name="connsiteX4" fmla="*/ 581409 w 591981"/>
                <a:gd name="connsiteY4" fmla="*/ 84099 h 221522"/>
                <a:gd name="connsiteX5" fmla="*/ 591981 w 591981"/>
                <a:gd name="connsiteY5" fmla="*/ 221522 h 221522"/>
                <a:gd name="connsiteX6" fmla="*/ 110996 w 591981"/>
                <a:gd name="connsiteY6" fmla="*/ 205666 h 221522"/>
                <a:gd name="connsiteX7" fmla="*/ 105475 w 591981"/>
                <a:gd name="connsiteY7" fmla="*/ 136641 h 221522"/>
                <a:gd name="connsiteX8" fmla="*/ 5285 w 591981"/>
                <a:gd name="connsiteY8" fmla="*/ 142240 h 221522"/>
                <a:gd name="connsiteX0" fmla="*/ 5285 w 591981"/>
                <a:gd name="connsiteY0" fmla="*/ 142240 h 227104"/>
                <a:gd name="connsiteX1" fmla="*/ 0 w 591981"/>
                <a:gd name="connsiteY1" fmla="*/ 36528 h 227104"/>
                <a:gd name="connsiteX2" fmla="*/ 163774 w 591981"/>
                <a:gd name="connsiteY2" fmla="*/ 0 h 227104"/>
                <a:gd name="connsiteX3" fmla="*/ 163852 w 591981"/>
                <a:gd name="connsiteY3" fmla="*/ 89384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 name="connsiteX0" fmla="*/ 5285 w 591981"/>
                <a:gd name="connsiteY0" fmla="*/ 142240 h 227104"/>
                <a:gd name="connsiteX1" fmla="*/ 0 w 591981"/>
                <a:gd name="connsiteY1" fmla="*/ 36528 h 227104"/>
                <a:gd name="connsiteX2" fmla="*/ 163774 w 591981"/>
                <a:gd name="connsiteY2" fmla="*/ 0 h 227104"/>
                <a:gd name="connsiteX3" fmla="*/ 195095 w 591981"/>
                <a:gd name="connsiteY3" fmla="*/ 84177 h 227104"/>
                <a:gd name="connsiteX4" fmla="*/ 581409 w 591981"/>
                <a:gd name="connsiteY4" fmla="*/ 84099 h 227104"/>
                <a:gd name="connsiteX5" fmla="*/ 591981 w 591981"/>
                <a:gd name="connsiteY5" fmla="*/ 221522 h 227104"/>
                <a:gd name="connsiteX6" fmla="*/ 116204 w 591981"/>
                <a:gd name="connsiteY6" fmla="*/ 226495 h 227104"/>
                <a:gd name="connsiteX7" fmla="*/ 105475 w 591981"/>
                <a:gd name="connsiteY7" fmla="*/ 136641 h 227104"/>
                <a:gd name="connsiteX8" fmla="*/ 5285 w 591981"/>
                <a:gd name="connsiteY8" fmla="*/ 142240 h 22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81" h="227104">
                  <a:moveTo>
                    <a:pt x="5285" y="142240"/>
                  </a:moveTo>
                  <a:lnTo>
                    <a:pt x="0" y="36528"/>
                  </a:lnTo>
                  <a:lnTo>
                    <a:pt x="163774" y="0"/>
                  </a:lnTo>
                  <a:cubicBezTo>
                    <a:pt x="163800" y="29795"/>
                    <a:pt x="195069" y="54382"/>
                    <a:pt x="195095" y="84177"/>
                  </a:cubicBezTo>
                  <a:cubicBezTo>
                    <a:pt x="397943" y="29168"/>
                    <a:pt x="389368" y="75290"/>
                    <a:pt x="581409" y="84099"/>
                  </a:cubicBezTo>
                  <a:lnTo>
                    <a:pt x="591981" y="221522"/>
                  </a:lnTo>
                  <a:cubicBezTo>
                    <a:pt x="431653" y="200380"/>
                    <a:pt x="276532" y="231780"/>
                    <a:pt x="116204" y="226495"/>
                  </a:cubicBezTo>
                  <a:lnTo>
                    <a:pt x="105475" y="136641"/>
                  </a:lnTo>
                  <a:lnTo>
                    <a:pt x="5285" y="14224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Freeform 15">
              <a:extLst>
                <a:ext uri="{FF2B5EF4-FFF2-40B4-BE49-F238E27FC236}">
                  <a16:creationId xmlns:a16="http://schemas.microsoft.com/office/drawing/2014/main" id="{E1DB2608-1F50-48E7-8975-748A641DE5A1}"/>
                </a:ext>
              </a:extLst>
            </p:cNvPr>
            <p:cNvSpPr/>
            <p:nvPr/>
          </p:nvSpPr>
          <p:spPr>
            <a:xfrm>
              <a:off x="2985409" y="3255814"/>
              <a:ext cx="669512" cy="864666"/>
            </a:xfrm>
            <a:custGeom>
              <a:avLst/>
              <a:gdLst>
                <a:gd name="connsiteX0" fmla="*/ 237850 w 650123"/>
                <a:gd name="connsiteY0" fmla="*/ 850974 h 866830"/>
                <a:gd name="connsiteX1" fmla="*/ 0 w 650123"/>
                <a:gd name="connsiteY1" fmla="*/ 63427 h 866830"/>
                <a:gd name="connsiteX2" fmla="*/ 153281 w 650123"/>
                <a:gd name="connsiteY2" fmla="*/ 184994 h 866830"/>
                <a:gd name="connsiteX3" fmla="*/ 216708 w 650123"/>
                <a:gd name="connsiteY3" fmla="*/ 5286 h 866830"/>
                <a:gd name="connsiteX4" fmla="*/ 317133 w 650123"/>
                <a:gd name="connsiteY4" fmla="*/ 184994 h 866830"/>
                <a:gd name="connsiteX5" fmla="*/ 359418 w 650123"/>
                <a:gd name="connsiteY5" fmla="*/ 0 h 866830"/>
                <a:gd name="connsiteX6" fmla="*/ 475700 w 650123"/>
                <a:gd name="connsiteY6" fmla="*/ 126853 h 866830"/>
                <a:gd name="connsiteX7" fmla="*/ 539126 w 650123"/>
                <a:gd name="connsiteY7" fmla="*/ 36999 h 866830"/>
                <a:gd name="connsiteX8" fmla="*/ 650123 w 650123"/>
                <a:gd name="connsiteY8" fmla="*/ 866830 h 866830"/>
                <a:gd name="connsiteX9" fmla="*/ 237850 w 650123"/>
                <a:gd name="connsiteY9" fmla="*/ 850974 h 866830"/>
                <a:gd name="connsiteX0" fmla="*/ 197028 w 609301"/>
                <a:gd name="connsiteY0" fmla="*/ 850974 h 866830"/>
                <a:gd name="connsiteX1" fmla="*/ 0 w 609301"/>
                <a:gd name="connsiteY1" fmla="*/ 60706 h 866830"/>
                <a:gd name="connsiteX2" fmla="*/ 112459 w 609301"/>
                <a:gd name="connsiteY2" fmla="*/ 184994 h 866830"/>
                <a:gd name="connsiteX3" fmla="*/ 175886 w 609301"/>
                <a:gd name="connsiteY3" fmla="*/ 5286 h 866830"/>
                <a:gd name="connsiteX4" fmla="*/ 276311 w 609301"/>
                <a:gd name="connsiteY4" fmla="*/ 184994 h 866830"/>
                <a:gd name="connsiteX5" fmla="*/ 318596 w 609301"/>
                <a:gd name="connsiteY5" fmla="*/ 0 h 866830"/>
                <a:gd name="connsiteX6" fmla="*/ 434878 w 609301"/>
                <a:gd name="connsiteY6" fmla="*/ 126853 h 866830"/>
                <a:gd name="connsiteX7" fmla="*/ 498304 w 609301"/>
                <a:gd name="connsiteY7" fmla="*/ 36999 h 866830"/>
                <a:gd name="connsiteX8" fmla="*/ 609301 w 609301"/>
                <a:gd name="connsiteY8" fmla="*/ 866830 h 866830"/>
                <a:gd name="connsiteX9" fmla="*/ 197028 w 609301"/>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8370 w 620643"/>
                <a:gd name="connsiteY0" fmla="*/ 850974 h 866830"/>
                <a:gd name="connsiteX1" fmla="*/ 11342 w 620643"/>
                <a:gd name="connsiteY1" fmla="*/ 60706 h 866830"/>
                <a:gd name="connsiteX2" fmla="*/ 123801 w 620643"/>
                <a:gd name="connsiteY2" fmla="*/ 184994 h 866830"/>
                <a:gd name="connsiteX3" fmla="*/ 187228 w 620643"/>
                <a:gd name="connsiteY3" fmla="*/ 5286 h 866830"/>
                <a:gd name="connsiteX4" fmla="*/ 287653 w 620643"/>
                <a:gd name="connsiteY4" fmla="*/ 184994 h 866830"/>
                <a:gd name="connsiteX5" fmla="*/ 329938 w 620643"/>
                <a:gd name="connsiteY5" fmla="*/ 0 h 866830"/>
                <a:gd name="connsiteX6" fmla="*/ 446220 w 620643"/>
                <a:gd name="connsiteY6" fmla="*/ 126853 h 866830"/>
                <a:gd name="connsiteX7" fmla="*/ 509646 w 620643"/>
                <a:gd name="connsiteY7" fmla="*/ 36999 h 866830"/>
                <a:gd name="connsiteX8" fmla="*/ 620643 w 620643"/>
                <a:gd name="connsiteY8" fmla="*/ 866830 h 866830"/>
                <a:gd name="connsiteX9" fmla="*/ 208370 w 620643"/>
                <a:gd name="connsiteY9" fmla="*/ 850974 h 866830"/>
                <a:gd name="connsiteX0" fmla="*/ 209189 w 621462"/>
                <a:gd name="connsiteY0" fmla="*/ 850974 h 866830"/>
                <a:gd name="connsiteX1" fmla="*/ 12161 w 621462"/>
                <a:gd name="connsiteY1" fmla="*/ 60706 h 866830"/>
                <a:gd name="connsiteX2" fmla="*/ 124620 w 621462"/>
                <a:gd name="connsiteY2" fmla="*/ 184994 h 866830"/>
                <a:gd name="connsiteX3" fmla="*/ 188047 w 621462"/>
                <a:gd name="connsiteY3" fmla="*/ 5286 h 866830"/>
                <a:gd name="connsiteX4" fmla="*/ 288472 w 621462"/>
                <a:gd name="connsiteY4" fmla="*/ 184994 h 866830"/>
                <a:gd name="connsiteX5" fmla="*/ 330757 w 621462"/>
                <a:gd name="connsiteY5" fmla="*/ 0 h 866830"/>
                <a:gd name="connsiteX6" fmla="*/ 447039 w 621462"/>
                <a:gd name="connsiteY6" fmla="*/ 126853 h 866830"/>
                <a:gd name="connsiteX7" fmla="*/ 510465 w 621462"/>
                <a:gd name="connsiteY7" fmla="*/ 36999 h 866830"/>
                <a:gd name="connsiteX8" fmla="*/ 621462 w 621462"/>
                <a:gd name="connsiteY8" fmla="*/ 866830 h 866830"/>
                <a:gd name="connsiteX9" fmla="*/ 209189 w 621462"/>
                <a:gd name="connsiteY9" fmla="*/ 850974 h 866830"/>
                <a:gd name="connsiteX0" fmla="*/ 160744 w 624724"/>
                <a:gd name="connsiteY0" fmla="*/ 812874 h 866830"/>
                <a:gd name="connsiteX1" fmla="*/ 15423 w 624724"/>
                <a:gd name="connsiteY1" fmla="*/ 60706 h 866830"/>
                <a:gd name="connsiteX2" fmla="*/ 127882 w 624724"/>
                <a:gd name="connsiteY2" fmla="*/ 184994 h 866830"/>
                <a:gd name="connsiteX3" fmla="*/ 191309 w 624724"/>
                <a:gd name="connsiteY3" fmla="*/ 5286 h 866830"/>
                <a:gd name="connsiteX4" fmla="*/ 291734 w 624724"/>
                <a:gd name="connsiteY4" fmla="*/ 184994 h 866830"/>
                <a:gd name="connsiteX5" fmla="*/ 334019 w 624724"/>
                <a:gd name="connsiteY5" fmla="*/ 0 h 866830"/>
                <a:gd name="connsiteX6" fmla="*/ 450301 w 624724"/>
                <a:gd name="connsiteY6" fmla="*/ 126853 h 866830"/>
                <a:gd name="connsiteX7" fmla="*/ 513727 w 624724"/>
                <a:gd name="connsiteY7" fmla="*/ 36999 h 866830"/>
                <a:gd name="connsiteX8" fmla="*/ 624724 w 624724"/>
                <a:gd name="connsiteY8" fmla="*/ 866830 h 866830"/>
                <a:gd name="connsiteX9" fmla="*/ 160744 w 624724"/>
                <a:gd name="connsiteY9" fmla="*/ 812874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6607 w 621601"/>
                <a:gd name="connsiteY0" fmla="*/ 853696 h 866830"/>
                <a:gd name="connsiteX1" fmla="*/ 12300 w 621601"/>
                <a:gd name="connsiteY1" fmla="*/ 60706 h 866830"/>
                <a:gd name="connsiteX2" fmla="*/ 124759 w 621601"/>
                <a:gd name="connsiteY2" fmla="*/ 184994 h 866830"/>
                <a:gd name="connsiteX3" fmla="*/ 188186 w 621601"/>
                <a:gd name="connsiteY3" fmla="*/ 5286 h 866830"/>
                <a:gd name="connsiteX4" fmla="*/ 288611 w 621601"/>
                <a:gd name="connsiteY4" fmla="*/ 184994 h 866830"/>
                <a:gd name="connsiteX5" fmla="*/ 330896 w 621601"/>
                <a:gd name="connsiteY5" fmla="*/ 0 h 866830"/>
                <a:gd name="connsiteX6" fmla="*/ 447178 w 621601"/>
                <a:gd name="connsiteY6" fmla="*/ 126853 h 866830"/>
                <a:gd name="connsiteX7" fmla="*/ 510604 w 621601"/>
                <a:gd name="connsiteY7" fmla="*/ 36999 h 866830"/>
                <a:gd name="connsiteX8" fmla="*/ 621601 w 621601"/>
                <a:gd name="connsiteY8" fmla="*/ 866830 h 866830"/>
                <a:gd name="connsiteX9" fmla="*/ 206607 w 621601"/>
                <a:gd name="connsiteY9" fmla="*/ 853696 h 866830"/>
                <a:gd name="connsiteX0" fmla="*/ 209190 w 621463"/>
                <a:gd name="connsiteY0" fmla="*/ 864582 h 866830"/>
                <a:gd name="connsiteX1" fmla="*/ 12162 w 621463"/>
                <a:gd name="connsiteY1" fmla="*/ 60706 h 866830"/>
                <a:gd name="connsiteX2" fmla="*/ 124621 w 621463"/>
                <a:gd name="connsiteY2" fmla="*/ 184994 h 866830"/>
                <a:gd name="connsiteX3" fmla="*/ 188048 w 621463"/>
                <a:gd name="connsiteY3" fmla="*/ 5286 h 866830"/>
                <a:gd name="connsiteX4" fmla="*/ 288473 w 621463"/>
                <a:gd name="connsiteY4" fmla="*/ 184994 h 866830"/>
                <a:gd name="connsiteX5" fmla="*/ 330758 w 621463"/>
                <a:gd name="connsiteY5" fmla="*/ 0 h 866830"/>
                <a:gd name="connsiteX6" fmla="*/ 447040 w 621463"/>
                <a:gd name="connsiteY6" fmla="*/ 126853 h 866830"/>
                <a:gd name="connsiteX7" fmla="*/ 510466 w 621463"/>
                <a:gd name="connsiteY7" fmla="*/ 36999 h 866830"/>
                <a:gd name="connsiteX8" fmla="*/ 621463 w 621463"/>
                <a:gd name="connsiteY8" fmla="*/ 866830 h 866830"/>
                <a:gd name="connsiteX9" fmla="*/ 209190 w 621463"/>
                <a:gd name="connsiteY9" fmla="*/ 864582 h 866830"/>
                <a:gd name="connsiteX0" fmla="*/ 209190 w 586084"/>
                <a:gd name="connsiteY0" fmla="*/ 864582 h 869551"/>
                <a:gd name="connsiteX1" fmla="*/ 12162 w 586084"/>
                <a:gd name="connsiteY1" fmla="*/ 60706 h 869551"/>
                <a:gd name="connsiteX2" fmla="*/ 124621 w 586084"/>
                <a:gd name="connsiteY2" fmla="*/ 184994 h 869551"/>
                <a:gd name="connsiteX3" fmla="*/ 188048 w 586084"/>
                <a:gd name="connsiteY3" fmla="*/ 5286 h 869551"/>
                <a:gd name="connsiteX4" fmla="*/ 288473 w 586084"/>
                <a:gd name="connsiteY4" fmla="*/ 184994 h 869551"/>
                <a:gd name="connsiteX5" fmla="*/ 330758 w 586084"/>
                <a:gd name="connsiteY5" fmla="*/ 0 h 869551"/>
                <a:gd name="connsiteX6" fmla="*/ 447040 w 586084"/>
                <a:gd name="connsiteY6" fmla="*/ 126853 h 869551"/>
                <a:gd name="connsiteX7" fmla="*/ 510466 w 586084"/>
                <a:gd name="connsiteY7" fmla="*/ 36999 h 869551"/>
                <a:gd name="connsiteX8" fmla="*/ 586084 w 586084"/>
                <a:gd name="connsiteY8" fmla="*/ 869551 h 869551"/>
                <a:gd name="connsiteX9" fmla="*/ 209190 w 586084"/>
                <a:gd name="connsiteY9" fmla="*/ 864582 h 869551"/>
                <a:gd name="connsiteX0" fmla="*/ 209190 w 602413"/>
                <a:gd name="connsiteY0" fmla="*/ 864582 h 864582"/>
                <a:gd name="connsiteX1" fmla="*/ 12162 w 602413"/>
                <a:gd name="connsiteY1" fmla="*/ 60706 h 864582"/>
                <a:gd name="connsiteX2" fmla="*/ 124621 w 602413"/>
                <a:gd name="connsiteY2" fmla="*/ 184994 h 864582"/>
                <a:gd name="connsiteX3" fmla="*/ 188048 w 602413"/>
                <a:gd name="connsiteY3" fmla="*/ 5286 h 864582"/>
                <a:gd name="connsiteX4" fmla="*/ 288473 w 602413"/>
                <a:gd name="connsiteY4" fmla="*/ 184994 h 864582"/>
                <a:gd name="connsiteX5" fmla="*/ 330758 w 602413"/>
                <a:gd name="connsiteY5" fmla="*/ 0 h 864582"/>
                <a:gd name="connsiteX6" fmla="*/ 447040 w 602413"/>
                <a:gd name="connsiteY6" fmla="*/ 126853 h 864582"/>
                <a:gd name="connsiteX7" fmla="*/ 510466 w 602413"/>
                <a:gd name="connsiteY7" fmla="*/ 36999 h 864582"/>
                <a:gd name="connsiteX8" fmla="*/ 602413 w 602413"/>
                <a:gd name="connsiteY8" fmla="*/ 864109 h 864582"/>
                <a:gd name="connsiteX9" fmla="*/ 209190 w 602413"/>
                <a:gd name="connsiteY9"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8742"/>
                <a:gd name="connsiteY0" fmla="*/ 864582 h 864582"/>
                <a:gd name="connsiteX1" fmla="*/ 12162 w 618742"/>
                <a:gd name="connsiteY1" fmla="*/ 60706 h 864582"/>
                <a:gd name="connsiteX2" fmla="*/ 124621 w 618742"/>
                <a:gd name="connsiteY2" fmla="*/ 184994 h 864582"/>
                <a:gd name="connsiteX3" fmla="*/ 188048 w 618742"/>
                <a:gd name="connsiteY3" fmla="*/ 5286 h 864582"/>
                <a:gd name="connsiteX4" fmla="*/ 288473 w 618742"/>
                <a:gd name="connsiteY4" fmla="*/ 184994 h 864582"/>
                <a:gd name="connsiteX5" fmla="*/ 330758 w 618742"/>
                <a:gd name="connsiteY5" fmla="*/ 0 h 864582"/>
                <a:gd name="connsiteX6" fmla="*/ 447040 w 618742"/>
                <a:gd name="connsiteY6" fmla="*/ 126853 h 864582"/>
                <a:gd name="connsiteX7" fmla="*/ 510466 w 618742"/>
                <a:gd name="connsiteY7" fmla="*/ 36999 h 864582"/>
                <a:gd name="connsiteX8" fmla="*/ 618742 w 618742"/>
                <a:gd name="connsiteY8" fmla="*/ 578595 h 864582"/>
                <a:gd name="connsiteX9" fmla="*/ 602413 w 618742"/>
                <a:gd name="connsiteY9" fmla="*/ 864109 h 864582"/>
                <a:gd name="connsiteX10" fmla="*/ 209190 w 618742"/>
                <a:gd name="connsiteY10" fmla="*/ 864582 h 864582"/>
                <a:gd name="connsiteX0" fmla="*/ 209190 w 619592"/>
                <a:gd name="connsiteY0" fmla="*/ 864582 h 864582"/>
                <a:gd name="connsiteX1" fmla="*/ 12162 w 619592"/>
                <a:gd name="connsiteY1" fmla="*/ 60706 h 864582"/>
                <a:gd name="connsiteX2" fmla="*/ 124621 w 619592"/>
                <a:gd name="connsiteY2" fmla="*/ 184994 h 864582"/>
                <a:gd name="connsiteX3" fmla="*/ 188048 w 619592"/>
                <a:gd name="connsiteY3" fmla="*/ 5286 h 864582"/>
                <a:gd name="connsiteX4" fmla="*/ 288473 w 619592"/>
                <a:gd name="connsiteY4" fmla="*/ 184994 h 864582"/>
                <a:gd name="connsiteX5" fmla="*/ 330758 w 619592"/>
                <a:gd name="connsiteY5" fmla="*/ 0 h 864582"/>
                <a:gd name="connsiteX6" fmla="*/ 447040 w 619592"/>
                <a:gd name="connsiteY6" fmla="*/ 126853 h 864582"/>
                <a:gd name="connsiteX7" fmla="*/ 510466 w 619592"/>
                <a:gd name="connsiteY7" fmla="*/ 36999 h 864582"/>
                <a:gd name="connsiteX8" fmla="*/ 618742 w 619592"/>
                <a:gd name="connsiteY8" fmla="*/ 578595 h 864582"/>
                <a:gd name="connsiteX9" fmla="*/ 602413 w 619592"/>
                <a:gd name="connsiteY9" fmla="*/ 864109 h 864582"/>
                <a:gd name="connsiteX10" fmla="*/ 209190 w 619592"/>
                <a:gd name="connsiteY10" fmla="*/ 864582 h 864582"/>
                <a:gd name="connsiteX0" fmla="*/ 209190 w 620629"/>
                <a:gd name="connsiteY0" fmla="*/ 864582 h 864582"/>
                <a:gd name="connsiteX1" fmla="*/ 12162 w 620629"/>
                <a:gd name="connsiteY1" fmla="*/ 60706 h 864582"/>
                <a:gd name="connsiteX2" fmla="*/ 124621 w 620629"/>
                <a:gd name="connsiteY2" fmla="*/ 184994 h 864582"/>
                <a:gd name="connsiteX3" fmla="*/ 188048 w 620629"/>
                <a:gd name="connsiteY3" fmla="*/ 5286 h 864582"/>
                <a:gd name="connsiteX4" fmla="*/ 288473 w 620629"/>
                <a:gd name="connsiteY4" fmla="*/ 184994 h 864582"/>
                <a:gd name="connsiteX5" fmla="*/ 330758 w 620629"/>
                <a:gd name="connsiteY5" fmla="*/ 0 h 864582"/>
                <a:gd name="connsiteX6" fmla="*/ 447040 w 620629"/>
                <a:gd name="connsiteY6" fmla="*/ 126853 h 864582"/>
                <a:gd name="connsiteX7" fmla="*/ 510466 w 620629"/>
                <a:gd name="connsiteY7" fmla="*/ 36999 h 864582"/>
                <a:gd name="connsiteX8" fmla="*/ 618742 w 620629"/>
                <a:gd name="connsiteY8" fmla="*/ 578595 h 864582"/>
                <a:gd name="connsiteX9" fmla="*/ 602413 w 620629"/>
                <a:gd name="connsiteY9" fmla="*/ 864109 h 864582"/>
                <a:gd name="connsiteX10" fmla="*/ 209190 w 620629"/>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3"/>
                <a:gd name="connsiteY0" fmla="*/ 864582 h 864582"/>
                <a:gd name="connsiteX1" fmla="*/ 12162 w 618743"/>
                <a:gd name="connsiteY1" fmla="*/ 60706 h 864582"/>
                <a:gd name="connsiteX2" fmla="*/ 124621 w 618743"/>
                <a:gd name="connsiteY2" fmla="*/ 184994 h 864582"/>
                <a:gd name="connsiteX3" fmla="*/ 188048 w 618743"/>
                <a:gd name="connsiteY3" fmla="*/ 5286 h 864582"/>
                <a:gd name="connsiteX4" fmla="*/ 288473 w 618743"/>
                <a:gd name="connsiteY4" fmla="*/ 184994 h 864582"/>
                <a:gd name="connsiteX5" fmla="*/ 330758 w 618743"/>
                <a:gd name="connsiteY5" fmla="*/ 0 h 864582"/>
                <a:gd name="connsiteX6" fmla="*/ 447040 w 618743"/>
                <a:gd name="connsiteY6" fmla="*/ 126853 h 864582"/>
                <a:gd name="connsiteX7" fmla="*/ 510466 w 618743"/>
                <a:gd name="connsiteY7" fmla="*/ 36999 h 864582"/>
                <a:gd name="connsiteX8" fmla="*/ 618742 w 618743"/>
                <a:gd name="connsiteY8" fmla="*/ 578595 h 864582"/>
                <a:gd name="connsiteX9" fmla="*/ 602413 w 618743"/>
                <a:gd name="connsiteY9" fmla="*/ 864109 h 864582"/>
                <a:gd name="connsiteX10" fmla="*/ 209190 w 618743"/>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47040 w 618745"/>
                <a:gd name="connsiteY6" fmla="*/ 126853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45"/>
                <a:gd name="connsiteY0" fmla="*/ 864582 h 864582"/>
                <a:gd name="connsiteX1" fmla="*/ 12162 w 618745"/>
                <a:gd name="connsiteY1" fmla="*/ 60706 h 864582"/>
                <a:gd name="connsiteX2" fmla="*/ 124621 w 618745"/>
                <a:gd name="connsiteY2" fmla="*/ 184994 h 864582"/>
                <a:gd name="connsiteX3" fmla="*/ 188048 w 618745"/>
                <a:gd name="connsiteY3" fmla="*/ 5286 h 864582"/>
                <a:gd name="connsiteX4" fmla="*/ 288473 w 618745"/>
                <a:gd name="connsiteY4" fmla="*/ 184994 h 864582"/>
                <a:gd name="connsiteX5" fmla="*/ 330758 w 618745"/>
                <a:gd name="connsiteY5" fmla="*/ 0 h 864582"/>
                <a:gd name="connsiteX6" fmla="*/ 430711 w 618745"/>
                <a:gd name="connsiteY6" fmla="*/ 121410 h 864582"/>
                <a:gd name="connsiteX7" fmla="*/ 510466 w 618745"/>
                <a:gd name="connsiteY7" fmla="*/ 36999 h 864582"/>
                <a:gd name="connsiteX8" fmla="*/ 618742 w 618745"/>
                <a:gd name="connsiteY8" fmla="*/ 578595 h 864582"/>
                <a:gd name="connsiteX9" fmla="*/ 602413 w 618745"/>
                <a:gd name="connsiteY9" fmla="*/ 864109 h 864582"/>
                <a:gd name="connsiteX10" fmla="*/ 209190 w 618745"/>
                <a:gd name="connsiteY10" fmla="*/ 864582 h 864582"/>
                <a:gd name="connsiteX0" fmla="*/ 209190 w 618782"/>
                <a:gd name="connsiteY0" fmla="*/ 864582 h 864582"/>
                <a:gd name="connsiteX1" fmla="*/ 12162 w 618782"/>
                <a:gd name="connsiteY1" fmla="*/ 60706 h 864582"/>
                <a:gd name="connsiteX2" fmla="*/ 124621 w 618782"/>
                <a:gd name="connsiteY2" fmla="*/ 184994 h 864582"/>
                <a:gd name="connsiteX3" fmla="*/ 188048 w 618782"/>
                <a:gd name="connsiteY3" fmla="*/ 5286 h 864582"/>
                <a:gd name="connsiteX4" fmla="*/ 288473 w 618782"/>
                <a:gd name="connsiteY4" fmla="*/ 184994 h 864582"/>
                <a:gd name="connsiteX5" fmla="*/ 330758 w 618782"/>
                <a:gd name="connsiteY5" fmla="*/ 0 h 864582"/>
                <a:gd name="connsiteX6" fmla="*/ 430711 w 618782"/>
                <a:gd name="connsiteY6" fmla="*/ 121410 h 864582"/>
                <a:gd name="connsiteX7" fmla="*/ 510466 w 618782"/>
                <a:gd name="connsiteY7" fmla="*/ 36999 h 864582"/>
                <a:gd name="connsiteX8" fmla="*/ 618742 w 618782"/>
                <a:gd name="connsiteY8" fmla="*/ 578595 h 864582"/>
                <a:gd name="connsiteX9" fmla="*/ 602413 w 618782"/>
                <a:gd name="connsiteY9" fmla="*/ 864109 h 864582"/>
                <a:gd name="connsiteX10" fmla="*/ 209190 w 618782"/>
                <a:gd name="connsiteY10" fmla="*/ 864582 h 864582"/>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4 h 864664"/>
                <a:gd name="connsiteX1" fmla="*/ 12162 w 618782"/>
                <a:gd name="connsiteY1" fmla="*/ 60788 h 864664"/>
                <a:gd name="connsiteX2" fmla="*/ 124621 w 618782"/>
                <a:gd name="connsiteY2" fmla="*/ 185076 h 864664"/>
                <a:gd name="connsiteX3" fmla="*/ 188048 w 618782"/>
                <a:gd name="connsiteY3" fmla="*/ 5368 h 864664"/>
                <a:gd name="connsiteX4" fmla="*/ 288473 w 618782"/>
                <a:gd name="connsiteY4" fmla="*/ 185076 h 864664"/>
                <a:gd name="connsiteX5" fmla="*/ 330758 w 618782"/>
                <a:gd name="connsiteY5" fmla="*/ 82 h 864664"/>
                <a:gd name="connsiteX6" fmla="*/ 430711 w 618782"/>
                <a:gd name="connsiteY6" fmla="*/ 121492 h 864664"/>
                <a:gd name="connsiteX7" fmla="*/ 510466 w 618782"/>
                <a:gd name="connsiteY7" fmla="*/ 37081 h 864664"/>
                <a:gd name="connsiteX8" fmla="*/ 618742 w 618782"/>
                <a:gd name="connsiteY8" fmla="*/ 578677 h 864664"/>
                <a:gd name="connsiteX9" fmla="*/ 602413 w 618782"/>
                <a:gd name="connsiteY9" fmla="*/ 864191 h 864664"/>
                <a:gd name="connsiteX10" fmla="*/ 209190 w 618782"/>
                <a:gd name="connsiteY10" fmla="*/ 864664 h 864664"/>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8473 w 618782"/>
                <a:gd name="connsiteY4" fmla="*/ 185078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85752 w 618782"/>
                <a:gd name="connsiteY4" fmla="*/ 149700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09190 w 618782"/>
                <a:gd name="connsiteY0" fmla="*/ 864666 h 864666"/>
                <a:gd name="connsiteX1" fmla="*/ 12162 w 618782"/>
                <a:gd name="connsiteY1" fmla="*/ 60790 h 864666"/>
                <a:gd name="connsiteX2" fmla="*/ 124621 w 618782"/>
                <a:gd name="connsiteY2" fmla="*/ 185078 h 864666"/>
                <a:gd name="connsiteX3" fmla="*/ 188048 w 618782"/>
                <a:gd name="connsiteY3" fmla="*/ 5370 h 864666"/>
                <a:gd name="connsiteX4" fmla="*/ 274866 w 618782"/>
                <a:gd name="connsiteY4" fmla="*/ 144257 h 864666"/>
                <a:gd name="connsiteX5" fmla="*/ 330758 w 618782"/>
                <a:gd name="connsiteY5" fmla="*/ 84 h 864666"/>
                <a:gd name="connsiteX6" fmla="*/ 430711 w 618782"/>
                <a:gd name="connsiteY6" fmla="*/ 121494 h 864666"/>
                <a:gd name="connsiteX7" fmla="*/ 510466 w 618782"/>
                <a:gd name="connsiteY7" fmla="*/ 37083 h 864666"/>
                <a:gd name="connsiteX8" fmla="*/ 618742 w 618782"/>
                <a:gd name="connsiteY8" fmla="*/ 578679 h 864666"/>
                <a:gd name="connsiteX9" fmla="*/ 602413 w 618782"/>
                <a:gd name="connsiteY9" fmla="*/ 864193 h 864666"/>
                <a:gd name="connsiteX10" fmla="*/ 209190 w 618782"/>
                <a:gd name="connsiteY10" fmla="*/ 864666 h 864666"/>
                <a:gd name="connsiteX0" fmla="*/ 212601 w 622193"/>
                <a:gd name="connsiteY0" fmla="*/ 864666 h 864666"/>
                <a:gd name="connsiteX1" fmla="*/ 15573 w 622193"/>
                <a:gd name="connsiteY1" fmla="*/ 60790 h 864666"/>
                <a:gd name="connsiteX2" fmla="*/ 128032 w 622193"/>
                <a:gd name="connsiteY2" fmla="*/ 185078 h 864666"/>
                <a:gd name="connsiteX3" fmla="*/ 191459 w 622193"/>
                <a:gd name="connsiteY3" fmla="*/ 5370 h 864666"/>
                <a:gd name="connsiteX4" fmla="*/ 278277 w 622193"/>
                <a:gd name="connsiteY4" fmla="*/ 144257 h 864666"/>
                <a:gd name="connsiteX5" fmla="*/ 334169 w 622193"/>
                <a:gd name="connsiteY5" fmla="*/ 84 h 864666"/>
                <a:gd name="connsiteX6" fmla="*/ 434122 w 622193"/>
                <a:gd name="connsiteY6" fmla="*/ 121494 h 864666"/>
                <a:gd name="connsiteX7" fmla="*/ 513877 w 622193"/>
                <a:gd name="connsiteY7" fmla="*/ 37083 h 864666"/>
                <a:gd name="connsiteX8" fmla="*/ 622153 w 622193"/>
                <a:gd name="connsiteY8" fmla="*/ 578679 h 864666"/>
                <a:gd name="connsiteX9" fmla="*/ 605824 w 622193"/>
                <a:gd name="connsiteY9" fmla="*/ 864193 h 864666"/>
                <a:gd name="connsiteX10" fmla="*/ 212601 w 622193"/>
                <a:gd name="connsiteY10" fmla="*/ 864666 h 864666"/>
                <a:gd name="connsiteX0" fmla="*/ 198912 w 608504"/>
                <a:gd name="connsiteY0" fmla="*/ 864666 h 864666"/>
                <a:gd name="connsiteX1" fmla="*/ 28798 w 608504"/>
                <a:gd name="connsiteY1" fmla="*/ 510643 h 864666"/>
                <a:gd name="connsiteX2" fmla="*/ 1884 w 608504"/>
                <a:gd name="connsiteY2" fmla="*/ 60790 h 864666"/>
                <a:gd name="connsiteX3" fmla="*/ 114343 w 608504"/>
                <a:gd name="connsiteY3" fmla="*/ 185078 h 864666"/>
                <a:gd name="connsiteX4" fmla="*/ 177770 w 608504"/>
                <a:gd name="connsiteY4" fmla="*/ 5370 h 864666"/>
                <a:gd name="connsiteX5" fmla="*/ 264588 w 608504"/>
                <a:gd name="connsiteY5" fmla="*/ 144257 h 864666"/>
                <a:gd name="connsiteX6" fmla="*/ 320480 w 608504"/>
                <a:gd name="connsiteY6" fmla="*/ 84 h 864666"/>
                <a:gd name="connsiteX7" fmla="*/ 420433 w 608504"/>
                <a:gd name="connsiteY7" fmla="*/ 121494 h 864666"/>
                <a:gd name="connsiteX8" fmla="*/ 500188 w 608504"/>
                <a:gd name="connsiteY8" fmla="*/ 37083 h 864666"/>
                <a:gd name="connsiteX9" fmla="*/ 608464 w 608504"/>
                <a:gd name="connsiteY9" fmla="*/ 578679 h 864666"/>
                <a:gd name="connsiteX10" fmla="*/ 592135 w 608504"/>
                <a:gd name="connsiteY10" fmla="*/ 864193 h 864666"/>
                <a:gd name="connsiteX11" fmla="*/ 198912 w 608504"/>
                <a:gd name="connsiteY11" fmla="*/ 864666 h 864666"/>
                <a:gd name="connsiteX0" fmla="*/ 201622 w 611214"/>
                <a:gd name="connsiteY0" fmla="*/ 864666 h 864666"/>
                <a:gd name="connsiteX1" fmla="*/ 31508 w 611214"/>
                <a:gd name="connsiteY1" fmla="*/ 510643 h 864666"/>
                <a:gd name="connsiteX2" fmla="*/ 4594 w 611214"/>
                <a:gd name="connsiteY2" fmla="*/ 60790 h 864666"/>
                <a:gd name="connsiteX3" fmla="*/ 117053 w 611214"/>
                <a:gd name="connsiteY3" fmla="*/ 185078 h 864666"/>
                <a:gd name="connsiteX4" fmla="*/ 180480 w 611214"/>
                <a:gd name="connsiteY4" fmla="*/ 5370 h 864666"/>
                <a:gd name="connsiteX5" fmla="*/ 267298 w 611214"/>
                <a:gd name="connsiteY5" fmla="*/ 144257 h 864666"/>
                <a:gd name="connsiteX6" fmla="*/ 323190 w 611214"/>
                <a:gd name="connsiteY6" fmla="*/ 84 h 864666"/>
                <a:gd name="connsiteX7" fmla="*/ 423143 w 611214"/>
                <a:gd name="connsiteY7" fmla="*/ 121494 h 864666"/>
                <a:gd name="connsiteX8" fmla="*/ 502898 w 611214"/>
                <a:gd name="connsiteY8" fmla="*/ 37083 h 864666"/>
                <a:gd name="connsiteX9" fmla="*/ 611174 w 611214"/>
                <a:gd name="connsiteY9" fmla="*/ 578679 h 864666"/>
                <a:gd name="connsiteX10" fmla="*/ 594845 w 611214"/>
                <a:gd name="connsiteY10" fmla="*/ 864193 h 864666"/>
                <a:gd name="connsiteX11" fmla="*/ 201622 w 611214"/>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6998 w 641159"/>
                <a:gd name="connsiteY3" fmla="*/ 185078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44276 w 641159"/>
                <a:gd name="connsiteY3" fmla="*/ 138814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44257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76446 w 641159"/>
                <a:gd name="connsiteY5" fmla="*/ 64329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61453 w 641159"/>
                <a:gd name="connsiteY1" fmla="*/ 510643 h 864666"/>
                <a:gd name="connsiteX2" fmla="*/ 34539 w 641159"/>
                <a:gd name="connsiteY2" fmla="*/ 60790 h 864666"/>
                <a:gd name="connsiteX3" fmla="*/ 155162 w 641159"/>
                <a:gd name="connsiteY3" fmla="*/ 130650 h 864666"/>
                <a:gd name="connsiteX4" fmla="*/ 210425 w 641159"/>
                <a:gd name="connsiteY4" fmla="*/ 5370 h 864666"/>
                <a:gd name="connsiteX5" fmla="*/ 297243 w 641159"/>
                <a:gd name="connsiteY5" fmla="*/ 117043 h 864666"/>
                <a:gd name="connsiteX6" fmla="*/ 353135 w 641159"/>
                <a:gd name="connsiteY6" fmla="*/ 84 h 864666"/>
                <a:gd name="connsiteX7" fmla="*/ 453088 w 641159"/>
                <a:gd name="connsiteY7" fmla="*/ 121494 h 864666"/>
                <a:gd name="connsiteX8" fmla="*/ 532843 w 641159"/>
                <a:gd name="connsiteY8" fmla="*/ 37083 h 864666"/>
                <a:gd name="connsiteX9" fmla="*/ 641119 w 641159"/>
                <a:gd name="connsiteY9" fmla="*/ 578679 h 864666"/>
                <a:gd name="connsiteX10" fmla="*/ 624790 w 641159"/>
                <a:gd name="connsiteY10" fmla="*/ 864193 h 864666"/>
                <a:gd name="connsiteX11" fmla="*/ 231567 w 641159"/>
                <a:gd name="connsiteY11"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99553 w 641159"/>
                <a:gd name="connsiteY1" fmla="*/ 807279 h 864666"/>
                <a:gd name="connsiteX2" fmla="*/ 61453 w 641159"/>
                <a:gd name="connsiteY2" fmla="*/ 510643 h 864666"/>
                <a:gd name="connsiteX3" fmla="*/ 34539 w 641159"/>
                <a:gd name="connsiteY3" fmla="*/ 60790 h 864666"/>
                <a:gd name="connsiteX4" fmla="*/ 155162 w 641159"/>
                <a:gd name="connsiteY4" fmla="*/ 130650 h 864666"/>
                <a:gd name="connsiteX5" fmla="*/ 210425 w 641159"/>
                <a:gd name="connsiteY5" fmla="*/ 5370 h 864666"/>
                <a:gd name="connsiteX6" fmla="*/ 297243 w 641159"/>
                <a:gd name="connsiteY6" fmla="*/ 117043 h 864666"/>
                <a:gd name="connsiteX7" fmla="*/ 353135 w 641159"/>
                <a:gd name="connsiteY7" fmla="*/ 84 h 864666"/>
                <a:gd name="connsiteX8" fmla="*/ 453088 w 641159"/>
                <a:gd name="connsiteY8" fmla="*/ 121494 h 864666"/>
                <a:gd name="connsiteX9" fmla="*/ 532843 w 641159"/>
                <a:gd name="connsiteY9" fmla="*/ 37083 h 864666"/>
                <a:gd name="connsiteX10" fmla="*/ 641119 w 641159"/>
                <a:gd name="connsiteY10" fmla="*/ 578679 h 864666"/>
                <a:gd name="connsiteX11" fmla="*/ 624790 w 641159"/>
                <a:gd name="connsiteY11" fmla="*/ 864193 h 864666"/>
                <a:gd name="connsiteX12" fmla="*/ 231567 w 641159"/>
                <a:gd name="connsiteY12" fmla="*/ 864666 h 864666"/>
                <a:gd name="connsiteX0" fmla="*/ 231567 w 641159"/>
                <a:gd name="connsiteY0" fmla="*/ 864666 h 864666"/>
                <a:gd name="connsiteX1" fmla="*/ 197525 w 641159"/>
                <a:gd name="connsiteY1" fmla="*/ 793672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31567 w 641159"/>
                <a:gd name="connsiteY0" fmla="*/ 864666 h 864666"/>
                <a:gd name="connsiteX1" fmla="*/ 202968 w 641159"/>
                <a:gd name="connsiteY1" fmla="*/ 801837 h 864666"/>
                <a:gd name="connsiteX2" fmla="*/ 99553 w 641159"/>
                <a:gd name="connsiteY2" fmla="*/ 807279 h 864666"/>
                <a:gd name="connsiteX3" fmla="*/ 61453 w 641159"/>
                <a:gd name="connsiteY3" fmla="*/ 510643 h 864666"/>
                <a:gd name="connsiteX4" fmla="*/ 34539 w 641159"/>
                <a:gd name="connsiteY4" fmla="*/ 60790 h 864666"/>
                <a:gd name="connsiteX5" fmla="*/ 155162 w 641159"/>
                <a:gd name="connsiteY5" fmla="*/ 130650 h 864666"/>
                <a:gd name="connsiteX6" fmla="*/ 210425 w 641159"/>
                <a:gd name="connsiteY6" fmla="*/ 5370 h 864666"/>
                <a:gd name="connsiteX7" fmla="*/ 297243 w 641159"/>
                <a:gd name="connsiteY7" fmla="*/ 117043 h 864666"/>
                <a:gd name="connsiteX8" fmla="*/ 353135 w 641159"/>
                <a:gd name="connsiteY8" fmla="*/ 84 h 864666"/>
                <a:gd name="connsiteX9" fmla="*/ 453088 w 641159"/>
                <a:gd name="connsiteY9" fmla="*/ 121494 h 864666"/>
                <a:gd name="connsiteX10" fmla="*/ 532843 w 641159"/>
                <a:gd name="connsiteY10" fmla="*/ 37083 h 864666"/>
                <a:gd name="connsiteX11" fmla="*/ 641119 w 641159"/>
                <a:gd name="connsiteY11" fmla="*/ 578679 h 864666"/>
                <a:gd name="connsiteX12" fmla="*/ 624790 w 641159"/>
                <a:gd name="connsiteY12" fmla="*/ 864193 h 864666"/>
                <a:gd name="connsiteX13" fmla="*/ 231567 w 641159"/>
                <a:gd name="connsiteY13" fmla="*/ 864666 h 864666"/>
                <a:gd name="connsiteX0" fmla="*/ 257487 w 667079"/>
                <a:gd name="connsiteY0" fmla="*/ 864666 h 864666"/>
                <a:gd name="connsiteX1" fmla="*/ 228888 w 667079"/>
                <a:gd name="connsiteY1" fmla="*/ 801837 h 864666"/>
                <a:gd name="connsiteX2" fmla="*/ 125473 w 667079"/>
                <a:gd name="connsiteY2" fmla="*/ 807279 h 864666"/>
                <a:gd name="connsiteX3" fmla="*/ 288 w 667079"/>
                <a:gd name="connsiteY3" fmla="*/ 595007 h 864666"/>
                <a:gd name="connsiteX4" fmla="*/ 87373 w 667079"/>
                <a:gd name="connsiteY4" fmla="*/ 510643 h 864666"/>
                <a:gd name="connsiteX5" fmla="*/ 60459 w 667079"/>
                <a:gd name="connsiteY5" fmla="*/ 60790 h 864666"/>
                <a:gd name="connsiteX6" fmla="*/ 181082 w 667079"/>
                <a:gd name="connsiteY6" fmla="*/ 130650 h 864666"/>
                <a:gd name="connsiteX7" fmla="*/ 236345 w 667079"/>
                <a:gd name="connsiteY7" fmla="*/ 5370 h 864666"/>
                <a:gd name="connsiteX8" fmla="*/ 323163 w 667079"/>
                <a:gd name="connsiteY8" fmla="*/ 117043 h 864666"/>
                <a:gd name="connsiteX9" fmla="*/ 379055 w 667079"/>
                <a:gd name="connsiteY9" fmla="*/ 84 h 864666"/>
                <a:gd name="connsiteX10" fmla="*/ 479008 w 667079"/>
                <a:gd name="connsiteY10" fmla="*/ 121494 h 864666"/>
                <a:gd name="connsiteX11" fmla="*/ 558763 w 667079"/>
                <a:gd name="connsiteY11" fmla="*/ 37083 h 864666"/>
                <a:gd name="connsiteX12" fmla="*/ 667039 w 667079"/>
                <a:gd name="connsiteY12" fmla="*/ 578679 h 864666"/>
                <a:gd name="connsiteX13" fmla="*/ 650710 w 667079"/>
                <a:gd name="connsiteY13" fmla="*/ 864193 h 864666"/>
                <a:gd name="connsiteX14" fmla="*/ 257487 w 667079"/>
                <a:gd name="connsiteY14" fmla="*/ 864666 h 864666"/>
                <a:gd name="connsiteX0" fmla="*/ 260201 w 669793"/>
                <a:gd name="connsiteY0" fmla="*/ 864666 h 864666"/>
                <a:gd name="connsiteX1" fmla="*/ 231602 w 669793"/>
                <a:gd name="connsiteY1" fmla="*/ 801837 h 864666"/>
                <a:gd name="connsiteX2" fmla="*/ 128187 w 669793"/>
                <a:gd name="connsiteY2" fmla="*/ 807279 h 864666"/>
                <a:gd name="connsiteX3" fmla="*/ 281 w 669793"/>
                <a:gd name="connsiteY3" fmla="*/ 526971 h 864666"/>
                <a:gd name="connsiteX4" fmla="*/ 90087 w 669793"/>
                <a:gd name="connsiteY4" fmla="*/ 510643 h 864666"/>
                <a:gd name="connsiteX5" fmla="*/ 63173 w 669793"/>
                <a:gd name="connsiteY5" fmla="*/ 60790 h 864666"/>
                <a:gd name="connsiteX6" fmla="*/ 183796 w 669793"/>
                <a:gd name="connsiteY6" fmla="*/ 130650 h 864666"/>
                <a:gd name="connsiteX7" fmla="*/ 239059 w 669793"/>
                <a:gd name="connsiteY7" fmla="*/ 5370 h 864666"/>
                <a:gd name="connsiteX8" fmla="*/ 325877 w 669793"/>
                <a:gd name="connsiteY8" fmla="*/ 117043 h 864666"/>
                <a:gd name="connsiteX9" fmla="*/ 381769 w 669793"/>
                <a:gd name="connsiteY9" fmla="*/ 84 h 864666"/>
                <a:gd name="connsiteX10" fmla="*/ 481722 w 669793"/>
                <a:gd name="connsiteY10" fmla="*/ 121494 h 864666"/>
                <a:gd name="connsiteX11" fmla="*/ 561477 w 669793"/>
                <a:gd name="connsiteY11" fmla="*/ 37083 h 864666"/>
                <a:gd name="connsiteX12" fmla="*/ 669753 w 669793"/>
                <a:gd name="connsiteY12" fmla="*/ 578679 h 864666"/>
                <a:gd name="connsiteX13" fmla="*/ 653424 w 669793"/>
                <a:gd name="connsiteY13" fmla="*/ 864193 h 864666"/>
                <a:gd name="connsiteX14" fmla="*/ 260201 w 669793"/>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 name="connsiteX0" fmla="*/ 259920 w 669512"/>
                <a:gd name="connsiteY0" fmla="*/ 864666 h 864666"/>
                <a:gd name="connsiteX1" fmla="*/ 231321 w 669512"/>
                <a:gd name="connsiteY1" fmla="*/ 801837 h 864666"/>
                <a:gd name="connsiteX2" fmla="*/ 127906 w 669512"/>
                <a:gd name="connsiteY2" fmla="*/ 807279 h 864666"/>
                <a:gd name="connsiteX3" fmla="*/ 0 w 669512"/>
                <a:gd name="connsiteY3" fmla="*/ 526971 h 864666"/>
                <a:gd name="connsiteX4" fmla="*/ 89806 w 669512"/>
                <a:gd name="connsiteY4" fmla="*/ 510643 h 864666"/>
                <a:gd name="connsiteX5" fmla="*/ 62892 w 669512"/>
                <a:gd name="connsiteY5" fmla="*/ 60790 h 864666"/>
                <a:gd name="connsiteX6" fmla="*/ 183515 w 669512"/>
                <a:gd name="connsiteY6" fmla="*/ 130650 h 864666"/>
                <a:gd name="connsiteX7" fmla="*/ 238778 w 669512"/>
                <a:gd name="connsiteY7" fmla="*/ 5370 h 864666"/>
                <a:gd name="connsiteX8" fmla="*/ 325596 w 669512"/>
                <a:gd name="connsiteY8" fmla="*/ 117043 h 864666"/>
                <a:gd name="connsiteX9" fmla="*/ 381488 w 669512"/>
                <a:gd name="connsiteY9" fmla="*/ 84 h 864666"/>
                <a:gd name="connsiteX10" fmla="*/ 481441 w 669512"/>
                <a:gd name="connsiteY10" fmla="*/ 121494 h 864666"/>
                <a:gd name="connsiteX11" fmla="*/ 561196 w 669512"/>
                <a:gd name="connsiteY11" fmla="*/ 37083 h 864666"/>
                <a:gd name="connsiteX12" fmla="*/ 669472 w 669512"/>
                <a:gd name="connsiteY12" fmla="*/ 578679 h 864666"/>
                <a:gd name="connsiteX13" fmla="*/ 653143 w 669512"/>
                <a:gd name="connsiteY13" fmla="*/ 864193 h 864666"/>
                <a:gd name="connsiteX14" fmla="*/ 259920 w 669512"/>
                <a:gd name="connsiteY14" fmla="*/ 864666 h 864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9512" h="864666">
                  <a:moveTo>
                    <a:pt x="259920" y="864666"/>
                  </a:moveTo>
                  <a:cubicBezTo>
                    <a:pt x="237695" y="826606"/>
                    <a:pt x="245159" y="825008"/>
                    <a:pt x="231321" y="801837"/>
                  </a:cubicBezTo>
                  <a:cubicBezTo>
                    <a:pt x="184826" y="794994"/>
                    <a:pt x="202292" y="803651"/>
                    <a:pt x="127906" y="807279"/>
                  </a:cubicBezTo>
                  <a:cubicBezTo>
                    <a:pt x="107042" y="780972"/>
                    <a:pt x="6350" y="576410"/>
                    <a:pt x="0" y="526971"/>
                  </a:cubicBezTo>
                  <a:cubicBezTo>
                    <a:pt x="58964" y="502024"/>
                    <a:pt x="28977" y="523479"/>
                    <a:pt x="89806" y="510643"/>
                  </a:cubicBezTo>
                  <a:cubicBezTo>
                    <a:pt x="46082" y="333121"/>
                    <a:pt x="-8516" y="81486"/>
                    <a:pt x="62892" y="60790"/>
                  </a:cubicBezTo>
                  <a:cubicBezTo>
                    <a:pt x="138478" y="39627"/>
                    <a:pt x="162358" y="62006"/>
                    <a:pt x="183515" y="130650"/>
                  </a:cubicBezTo>
                  <a:cubicBezTo>
                    <a:pt x="185607" y="62583"/>
                    <a:pt x="163207" y="19009"/>
                    <a:pt x="238778" y="5370"/>
                  </a:cubicBezTo>
                  <a:cubicBezTo>
                    <a:pt x="335937" y="-2341"/>
                    <a:pt x="301811" y="117924"/>
                    <a:pt x="325596" y="117043"/>
                  </a:cubicBezTo>
                  <a:cubicBezTo>
                    <a:pt x="328806" y="55378"/>
                    <a:pt x="299358" y="7320"/>
                    <a:pt x="381488" y="84"/>
                  </a:cubicBezTo>
                  <a:cubicBezTo>
                    <a:pt x="488285" y="-2989"/>
                    <a:pt x="459008" y="78303"/>
                    <a:pt x="481441" y="121494"/>
                  </a:cubicBezTo>
                  <a:cubicBezTo>
                    <a:pt x="497140" y="80657"/>
                    <a:pt x="482904" y="31655"/>
                    <a:pt x="561196" y="37083"/>
                  </a:cubicBezTo>
                  <a:cubicBezTo>
                    <a:pt x="672580" y="39816"/>
                    <a:pt x="669666" y="488862"/>
                    <a:pt x="669472" y="578679"/>
                  </a:cubicBezTo>
                  <a:cubicBezTo>
                    <a:pt x="666751" y="690178"/>
                    <a:pt x="672193" y="766300"/>
                    <a:pt x="653143" y="864193"/>
                  </a:cubicBezTo>
                  <a:cubicBezTo>
                    <a:pt x="514812" y="859815"/>
                    <a:pt x="460845" y="856509"/>
                    <a:pt x="259920" y="864666"/>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pic>
        <p:nvPicPr>
          <p:cNvPr id="2050" name="Picture 2" descr="image">
            <a:extLst>
              <a:ext uri="{FF2B5EF4-FFF2-40B4-BE49-F238E27FC236}">
                <a16:creationId xmlns:a16="http://schemas.microsoft.com/office/drawing/2014/main" id="{D392EE06-E459-469E-A0F5-1C021290F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005" y="2377897"/>
            <a:ext cx="5747865" cy="44261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a:extLst>
              <a:ext uri="{FF2B5EF4-FFF2-40B4-BE49-F238E27FC236}">
                <a16:creationId xmlns:a16="http://schemas.microsoft.com/office/drawing/2014/main" id="{06C2B6D8-FA96-46FB-A4B7-698999807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5670" y="1137877"/>
            <a:ext cx="5241306" cy="407112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DE0DB26-EE74-499D-ADCB-A30D2A4A004B}"/>
              </a:ext>
            </a:extLst>
          </p:cNvPr>
          <p:cNvSpPr txBox="1"/>
          <p:nvPr/>
        </p:nvSpPr>
        <p:spPr>
          <a:xfrm>
            <a:off x="1869897" y="1177568"/>
            <a:ext cx="6128534" cy="1200329"/>
          </a:xfrm>
          <a:prstGeom prst="rect">
            <a:avLst/>
          </a:prstGeom>
          <a:noFill/>
        </p:spPr>
        <p:txBody>
          <a:bodyPr wrap="square">
            <a:spAutoFit/>
          </a:bodyPr>
          <a:lstStyle/>
          <a:p>
            <a:pPr algn="l"/>
            <a:r>
              <a:rPr lang="en-US" sz="1800" b="1" dirty="0">
                <a:solidFill>
                  <a:srgbClr val="212121"/>
                </a:solidFill>
                <a:latin typeface="Calibri" panose="020F0502020204030204" pitchFamily="34" charset="0"/>
                <a:cs typeface="Calibri" panose="020F0502020204030204" pitchFamily="34" charset="0"/>
              </a:rPr>
              <a:t>The </a:t>
            </a:r>
            <a:r>
              <a:rPr lang="en-US" b="1" dirty="0">
                <a:solidFill>
                  <a:srgbClr val="212121"/>
                </a:solidFill>
                <a:latin typeface="Calibri" panose="020F0502020204030204" pitchFamily="34" charset="0"/>
                <a:cs typeface="Calibri" panose="020F0502020204030204" pitchFamily="34" charset="0"/>
              </a:rPr>
              <a:t>three</a:t>
            </a:r>
            <a:r>
              <a:rPr lang="en-US" sz="1800" b="1" dirty="0">
                <a:solidFill>
                  <a:srgbClr val="212121"/>
                </a:solidFill>
                <a:latin typeface="Calibri" panose="020F0502020204030204" pitchFamily="34" charset="0"/>
                <a:cs typeface="Calibri" panose="020F0502020204030204" pitchFamily="34" charset="0"/>
              </a:rPr>
              <a:t> common exterior walls are:</a:t>
            </a:r>
          </a:p>
          <a:p>
            <a:pPr algn="l">
              <a:buFont typeface="Arial" panose="020B0604020202020204" pitchFamily="34" charset="0"/>
              <a:buChar char="•"/>
            </a:pPr>
            <a:r>
              <a:rPr lang="en-US" sz="1800" b="1" dirty="0">
                <a:solidFill>
                  <a:srgbClr val="212121"/>
                </a:solidFill>
                <a:latin typeface="Calibri" panose="020F0502020204030204" pitchFamily="34" charset="0"/>
                <a:cs typeface="Calibri" panose="020F0502020204030204" pitchFamily="34" charset="0"/>
              </a:rPr>
              <a:t>Common brick (75%)</a:t>
            </a:r>
          </a:p>
          <a:p>
            <a:pPr algn="l">
              <a:buFont typeface="Arial" panose="020B0604020202020204" pitchFamily="34" charset="0"/>
              <a:buChar char="•"/>
            </a:pPr>
            <a:r>
              <a:rPr lang="en-US" sz="1800" b="1" dirty="0">
                <a:solidFill>
                  <a:srgbClr val="212121"/>
                </a:solidFill>
                <a:latin typeface="Calibri" panose="020F0502020204030204" pitchFamily="34" charset="0"/>
                <a:cs typeface="Calibri" panose="020F0502020204030204" pitchFamily="34" charset="0"/>
              </a:rPr>
              <a:t>Brick/Siding (5.7%)</a:t>
            </a:r>
          </a:p>
          <a:p>
            <a:pPr algn="l">
              <a:buFont typeface="Arial" panose="020B0604020202020204" pitchFamily="34" charset="0"/>
              <a:buChar char="•"/>
            </a:pPr>
            <a:r>
              <a:rPr lang="en-US" sz="1800" b="1" dirty="0">
                <a:solidFill>
                  <a:srgbClr val="212121"/>
                </a:solidFill>
                <a:latin typeface="Calibri" panose="020F0502020204030204" pitchFamily="34" charset="0"/>
                <a:cs typeface="Calibri" panose="020F0502020204030204" pitchFamily="34" charset="0"/>
              </a:rPr>
              <a:t>Vinyl Siding (5.4%)</a:t>
            </a:r>
          </a:p>
        </p:txBody>
      </p:sp>
      <p:sp>
        <p:nvSpPr>
          <p:cNvPr id="18" name="TextBox 17">
            <a:extLst>
              <a:ext uri="{FF2B5EF4-FFF2-40B4-BE49-F238E27FC236}">
                <a16:creationId xmlns:a16="http://schemas.microsoft.com/office/drawing/2014/main" id="{20095CC1-D953-4B63-AB83-FAB6A547F9BC}"/>
              </a:ext>
            </a:extLst>
          </p:cNvPr>
          <p:cNvSpPr txBox="1"/>
          <p:nvPr/>
        </p:nvSpPr>
        <p:spPr>
          <a:xfrm>
            <a:off x="7137831" y="5582893"/>
            <a:ext cx="4866557" cy="995401"/>
          </a:xfrm>
          <a:prstGeom prst="rect">
            <a:avLst/>
          </a:prstGeom>
          <a:noFill/>
        </p:spPr>
        <p:txBody>
          <a:bodyPr wrap="square" rtlCol="0">
            <a:spAutoFit/>
          </a:bodyPr>
          <a:lstStyle/>
          <a:p>
            <a:pPr algn="l"/>
            <a:r>
              <a:rPr lang="en-US" sz="1467" b="1" dirty="0">
                <a:solidFill>
                  <a:srgbClr val="212121"/>
                </a:solidFill>
                <a:latin typeface="Calibri" panose="020F0502020204030204" pitchFamily="34" charset="0"/>
                <a:cs typeface="Calibri" panose="020F0502020204030204" pitchFamily="34" charset="0"/>
              </a:rPr>
              <a:t>The three common interior walls are:</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Hardwood (78.3%)</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Hardwood/carp (10.9%)</a:t>
            </a:r>
          </a:p>
          <a:p>
            <a:pPr algn="l">
              <a:buFont typeface="Arial" panose="020B0604020202020204" pitchFamily="34" charset="0"/>
              <a:buChar char="•"/>
            </a:pPr>
            <a:r>
              <a:rPr lang="en-US" sz="1467" b="1" dirty="0">
                <a:solidFill>
                  <a:srgbClr val="212121"/>
                </a:solidFill>
                <a:latin typeface="Calibri" panose="020F0502020204030204" pitchFamily="34" charset="0"/>
                <a:cs typeface="Calibri" panose="020F0502020204030204" pitchFamily="34" charset="0"/>
              </a:rPr>
              <a:t>Wood floor (7.1%)</a:t>
            </a:r>
          </a:p>
        </p:txBody>
      </p:sp>
    </p:spTree>
    <p:extLst>
      <p:ext uri="{BB962C8B-B14F-4D97-AF65-F5344CB8AC3E}">
        <p14:creationId xmlns:p14="http://schemas.microsoft.com/office/powerpoint/2010/main" val="3205933642"/>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11">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11">
      <a:dk1>
        <a:sysClr val="windowText" lastClr="000000"/>
      </a:dk1>
      <a:lt1>
        <a:sysClr val="window" lastClr="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5273</TotalTime>
  <Words>2089</Words>
  <Application>Microsoft Office PowerPoint</Application>
  <PresentationFormat>Widescreen</PresentationFormat>
  <Paragraphs>334</Paragraphs>
  <Slides>35</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35</vt:i4>
      </vt:variant>
    </vt:vector>
  </HeadingPairs>
  <TitlesOfParts>
    <vt:vector size="46" baseType="lpstr">
      <vt:lpstr>-apple-system</vt:lpstr>
      <vt:lpstr>Arial</vt:lpstr>
      <vt:lpstr>Arial</vt:lpstr>
      <vt:lpstr>Arial Black</vt:lpstr>
      <vt:lpstr>Calibri</vt:lpstr>
      <vt:lpstr>Calibri Light</vt:lpstr>
      <vt:lpstr>Roboto</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Tchuissi Mbu Nyamsi</cp:lastModifiedBy>
  <cp:revision>69</cp:revision>
  <dcterms:created xsi:type="dcterms:W3CDTF">2020-01-20T05:08:25Z</dcterms:created>
  <dcterms:modified xsi:type="dcterms:W3CDTF">2022-04-07T14:48:28Z</dcterms:modified>
</cp:coreProperties>
</file>