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2d15f16b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42d15f16b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d15f16b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d15f16b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d15f16b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d15f16b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1856ea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1856ea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856eab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856eab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1856eab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1856eab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1856eab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1856eab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d15f16b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d15f16b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d15f16b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d15f16b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856eab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856eab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d15f16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2d15f16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data.dc.gov/documents/2b61c28adfbd431587ec728829cceb6e/explore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Fare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2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925"/>
            <a:ext cx="9144002" cy="41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800"/>
              <a:buChar char="●"/>
            </a:pPr>
            <a:r>
              <a:rPr lang="en">
                <a:solidFill>
                  <a:srgbClr val="343C44"/>
                </a:solidFill>
              </a:rPr>
              <a:t>A fare is the cost that a person pays to use a public transportation system, such as a train, bus, or cab.</a:t>
            </a:r>
            <a:endParaRPr>
              <a:solidFill>
                <a:srgbClr val="343C4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800"/>
              <a:buChar char="●"/>
            </a:pPr>
            <a:r>
              <a:rPr lang="en">
                <a:solidFill>
                  <a:srgbClr val="343C44"/>
                </a:solidFill>
              </a:rPr>
              <a:t>The system in place to decide how much each individual passenger utilizing a transit vehicle at any particular moment is required to pay is known as the fare structure.</a:t>
            </a:r>
            <a:endParaRPr>
              <a:solidFill>
                <a:srgbClr val="343C4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800"/>
              <a:buChar char="●"/>
            </a:pPr>
            <a:r>
              <a:rPr lang="en">
                <a:solidFill>
                  <a:srgbClr val="343C44"/>
                </a:solidFill>
              </a:rPr>
              <a:t>The total fare depends upon various </a:t>
            </a:r>
            <a:r>
              <a:rPr lang="en">
                <a:solidFill>
                  <a:srgbClr val="343C44"/>
                </a:solidFill>
              </a:rPr>
              <a:t>attributes</a:t>
            </a:r>
            <a:r>
              <a:rPr lang="en">
                <a:solidFill>
                  <a:srgbClr val="343C44"/>
                </a:solidFill>
              </a:rPr>
              <a:t> like distance, day of week, hour,  duration etc </a:t>
            </a:r>
            <a:endParaRPr>
              <a:solidFill>
                <a:srgbClr val="343C4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Giving user an interactive page to provide source and destination information. Predicting the </a:t>
            </a:r>
            <a:r>
              <a:rPr lang="en"/>
              <a:t>appropriate</a:t>
            </a:r>
            <a:r>
              <a:rPr lang="en"/>
              <a:t> fare for the ride using machine learning model and reverting back to the user with fare display in USD.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4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files: 12 (each file represents each month of 2022)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 : 25 - 65 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Rows: 3 M (All files together)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Columns: 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Source: OpenData.DC.gov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https://opendata.dc.gov/documents/2b61c28adfbd431587ec728829cceb6e/explore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00" y="1170125"/>
            <a:ext cx="4058399" cy="2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25" y="1217850"/>
            <a:ext cx="7073924" cy="35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Handled missing values using various techniques like replacing by average value of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features with existing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and removed outliers using visualization techniques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7914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Used Xboost for model building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730"/>
                </a:solidFill>
              </a:rPr>
              <a:t>Used Xboost for model building.</a:t>
            </a:r>
            <a:endParaRPr>
              <a:solidFill>
                <a:srgbClr val="2627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730"/>
                </a:solidFill>
              </a:rPr>
              <a:t>Acquired an accuracy of 0.81 after training.</a:t>
            </a:r>
            <a:endParaRPr>
              <a:solidFill>
                <a:srgbClr val="2627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2730"/>
                </a:solidFill>
              </a:rPr>
              <a:t>Saved the model using pickle file</a:t>
            </a:r>
            <a:endParaRPr>
              <a:solidFill>
                <a:srgbClr val="26273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950" y="1252425"/>
            <a:ext cx="4449975" cy="3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02400" y="77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Char char="●"/>
            </a:pPr>
            <a:r>
              <a:rPr lang="en">
                <a:solidFill>
                  <a:schemeClr val="accent2"/>
                </a:solidFill>
              </a:rPr>
              <a:t>Streamlit is an open-source Python library that makes it easy to create and share beautiful, custom web apps for machine learning and data science</a:t>
            </a:r>
            <a:endParaRPr sz="25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It helps in the project to create a web page and communicate with model for prediction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50" y="2468125"/>
            <a:ext cx="6418323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Platform API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Google Maps Platforms directions api to get real time values for distance and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real time values for the prediction through model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450" y="2448675"/>
            <a:ext cx="5532175" cy="2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