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8509D-2FA2-4A95-930A-C908A8E65D0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C0631E9-BAB2-4BE1-A1AC-7F165A16FF22}">
      <dgm:prSet/>
      <dgm:spPr/>
      <dgm:t>
        <a:bodyPr/>
        <a:lstStyle/>
        <a:p>
          <a:r>
            <a:rPr lang="en-US" b="0"/>
            <a:t>LinearRegression</a:t>
          </a:r>
          <a:endParaRPr lang="en-US"/>
        </a:p>
      </dgm:t>
    </dgm:pt>
    <dgm:pt modelId="{76975F26-7157-476E-BC2A-199C130BEDB7}" type="parTrans" cxnId="{6D941930-03EB-4C8D-A030-EA59ABD3341B}">
      <dgm:prSet/>
      <dgm:spPr/>
      <dgm:t>
        <a:bodyPr/>
        <a:lstStyle/>
        <a:p>
          <a:endParaRPr lang="en-US"/>
        </a:p>
      </dgm:t>
    </dgm:pt>
    <dgm:pt modelId="{CA0AEA5E-8218-4BB3-A8E5-A52E9C487276}" type="sibTrans" cxnId="{6D941930-03EB-4C8D-A030-EA59ABD3341B}">
      <dgm:prSet/>
      <dgm:spPr/>
      <dgm:t>
        <a:bodyPr/>
        <a:lstStyle/>
        <a:p>
          <a:endParaRPr lang="en-US"/>
        </a:p>
      </dgm:t>
    </dgm:pt>
    <dgm:pt modelId="{9E792068-2F97-4B7B-8F94-731686DAF0BA}">
      <dgm:prSet/>
      <dgm:spPr/>
      <dgm:t>
        <a:bodyPr/>
        <a:lstStyle/>
        <a:p>
          <a:r>
            <a:rPr lang="en-US" b="0"/>
            <a:t>SVR</a:t>
          </a:r>
          <a:endParaRPr lang="en-US"/>
        </a:p>
      </dgm:t>
    </dgm:pt>
    <dgm:pt modelId="{C34E97F1-4CAD-48BB-A2F1-A883493DA124}" type="parTrans" cxnId="{6CDCFEAE-5CB0-4F43-A556-B1724E9538A8}">
      <dgm:prSet/>
      <dgm:spPr/>
      <dgm:t>
        <a:bodyPr/>
        <a:lstStyle/>
        <a:p>
          <a:endParaRPr lang="en-US"/>
        </a:p>
      </dgm:t>
    </dgm:pt>
    <dgm:pt modelId="{D079D1D6-140B-4B4F-8B4E-25A704E31CE2}" type="sibTrans" cxnId="{6CDCFEAE-5CB0-4F43-A556-B1724E9538A8}">
      <dgm:prSet/>
      <dgm:spPr/>
      <dgm:t>
        <a:bodyPr/>
        <a:lstStyle/>
        <a:p>
          <a:endParaRPr lang="en-US"/>
        </a:p>
      </dgm:t>
    </dgm:pt>
    <dgm:pt modelId="{C646DFAB-73A2-404D-B1D8-189EC0D4E071}">
      <dgm:prSet/>
      <dgm:spPr/>
      <dgm:t>
        <a:bodyPr/>
        <a:lstStyle/>
        <a:p>
          <a:r>
            <a:rPr lang="en-US" b="0"/>
            <a:t>RandomForestRegressor</a:t>
          </a:r>
          <a:endParaRPr lang="en-US"/>
        </a:p>
      </dgm:t>
    </dgm:pt>
    <dgm:pt modelId="{3B9AA034-0176-4066-8B28-BA5555033F1A}" type="parTrans" cxnId="{FDA4A534-1AB4-4843-BFBB-360168F59ACA}">
      <dgm:prSet/>
      <dgm:spPr/>
      <dgm:t>
        <a:bodyPr/>
        <a:lstStyle/>
        <a:p>
          <a:endParaRPr lang="en-US"/>
        </a:p>
      </dgm:t>
    </dgm:pt>
    <dgm:pt modelId="{E67C7405-5A9B-4B09-929C-3D38B6039E42}" type="sibTrans" cxnId="{FDA4A534-1AB4-4843-BFBB-360168F59ACA}">
      <dgm:prSet/>
      <dgm:spPr/>
      <dgm:t>
        <a:bodyPr/>
        <a:lstStyle/>
        <a:p>
          <a:endParaRPr lang="en-US"/>
        </a:p>
      </dgm:t>
    </dgm:pt>
    <dgm:pt modelId="{1DB7440D-DF7B-4920-B531-BA384A6DB0E7}">
      <dgm:prSet/>
      <dgm:spPr/>
      <dgm:t>
        <a:bodyPr/>
        <a:lstStyle/>
        <a:p>
          <a:r>
            <a:rPr lang="en-US" b="0"/>
            <a:t>GradientBoostingRegressor</a:t>
          </a:r>
          <a:endParaRPr lang="en-US"/>
        </a:p>
      </dgm:t>
    </dgm:pt>
    <dgm:pt modelId="{DEAC9FFE-38BE-4CB2-87BC-860389E176D8}" type="parTrans" cxnId="{67A1550C-92EE-4EFE-9BEB-B91FB1EAB6B0}">
      <dgm:prSet/>
      <dgm:spPr/>
      <dgm:t>
        <a:bodyPr/>
        <a:lstStyle/>
        <a:p>
          <a:endParaRPr lang="en-US"/>
        </a:p>
      </dgm:t>
    </dgm:pt>
    <dgm:pt modelId="{334DAF25-58F8-4775-911A-2FA952F15BB1}" type="sibTrans" cxnId="{67A1550C-92EE-4EFE-9BEB-B91FB1EAB6B0}">
      <dgm:prSet/>
      <dgm:spPr/>
      <dgm:t>
        <a:bodyPr/>
        <a:lstStyle/>
        <a:p>
          <a:endParaRPr lang="en-US"/>
        </a:p>
      </dgm:t>
    </dgm:pt>
    <dgm:pt modelId="{7400C57B-D8F3-4694-AE98-9F8D0F07597C}">
      <dgm:prSet/>
      <dgm:spPr/>
      <dgm:t>
        <a:bodyPr/>
        <a:lstStyle/>
        <a:p>
          <a:r>
            <a:rPr lang="en-US" b="0"/>
            <a:t>LogisticRegression</a:t>
          </a:r>
          <a:endParaRPr lang="en-US"/>
        </a:p>
      </dgm:t>
    </dgm:pt>
    <dgm:pt modelId="{BAD88624-EB50-4D00-95BD-2A634180F15B}" type="parTrans" cxnId="{DE242873-64AF-4775-B37B-F3C159C4DEE2}">
      <dgm:prSet/>
      <dgm:spPr/>
      <dgm:t>
        <a:bodyPr/>
        <a:lstStyle/>
        <a:p>
          <a:endParaRPr lang="en-US"/>
        </a:p>
      </dgm:t>
    </dgm:pt>
    <dgm:pt modelId="{A1E39F79-D375-43E5-BD36-E717DC9DAE73}" type="sibTrans" cxnId="{DE242873-64AF-4775-B37B-F3C159C4DEE2}">
      <dgm:prSet/>
      <dgm:spPr/>
      <dgm:t>
        <a:bodyPr/>
        <a:lstStyle/>
        <a:p>
          <a:endParaRPr lang="en-US"/>
        </a:p>
      </dgm:t>
    </dgm:pt>
    <dgm:pt modelId="{F357B2AF-4838-42D3-BC55-9368C8AF6589}">
      <dgm:prSet/>
      <dgm:spPr/>
      <dgm:t>
        <a:bodyPr/>
        <a:lstStyle/>
        <a:p>
          <a:r>
            <a:rPr lang="en-US" b="0" dirty="0"/>
            <a:t>svm</a:t>
          </a:r>
          <a:endParaRPr lang="en-US" dirty="0"/>
        </a:p>
      </dgm:t>
    </dgm:pt>
    <dgm:pt modelId="{9492814B-C215-4E2A-8761-61ABE62C288D}" type="parTrans" cxnId="{83E55737-5A17-47FF-A7DC-F49E4B4C788C}">
      <dgm:prSet/>
      <dgm:spPr/>
      <dgm:t>
        <a:bodyPr/>
        <a:lstStyle/>
        <a:p>
          <a:endParaRPr lang="en-US"/>
        </a:p>
      </dgm:t>
    </dgm:pt>
    <dgm:pt modelId="{E5983366-916D-4F8E-BE3D-338BD823F365}" type="sibTrans" cxnId="{83E55737-5A17-47FF-A7DC-F49E4B4C788C}">
      <dgm:prSet/>
      <dgm:spPr/>
      <dgm:t>
        <a:bodyPr/>
        <a:lstStyle/>
        <a:p>
          <a:endParaRPr lang="en-US"/>
        </a:p>
      </dgm:t>
    </dgm:pt>
    <dgm:pt modelId="{9B78CEEA-10B0-42A7-BF00-B54F92DD9AF3}">
      <dgm:prSet/>
      <dgm:spPr/>
      <dgm:t>
        <a:bodyPr/>
        <a:lstStyle/>
        <a:p>
          <a:r>
            <a:rPr lang="en-US" b="0"/>
            <a:t>KNeighborsClassifier</a:t>
          </a:r>
          <a:endParaRPr lang="en-US"/>
        </a:p>
      </dgm:t>
    </dgm:pt>
    <dgm:pt modelId="{B48497DB-7543-4936-B3A4-25C3C57984AD}" type="parTrans" cxnId="{7B99A879-ACF7-41AC-949C-CB0163714CA9}">
      <dgm:prSet/>
      <dgm:spPr/>
      <dgm:t>
        <a:bodyPr/>
        <a:lstStyle/>
        <a:p>
          <a:endParaRPr lang="en-US"/>
        </a:p>
      </dgm:t>
    </dgm:pt>
    <dgm:pt modelId="{B52C4BB6-598E-444A-A556-0A3EFE79E590}" type="sibTrans" cxnId="{7B99A879-ACF7-41AC-949C-CB0163714CA9}">
      <dgm:prSet/>
      <dgm:spPr/>
      <dgm:t>
        <a:bodyPr/>
        <a:lstStyle/>
        <a:p>
          <a:endParaRPr lang="en-US"/>
        </a:p>
      </dgm:t>
    </dgm:pt>
    <dgm:pt modelId="{954DC4A6-C2B9-43BA-9D66-518FE0C9FDF1}">
      <dgm:prSet/>
      <dgm:spPr/>
      <dgm:t>
        <a:bodyPr/>
        <a:lstStyle/>
        <a:p>
          <a:r>
            <a:rPr lang="en-US" b="0"/>
            <a:t>RandomForestClassifier</a:t>
          </a:r>
          <a:endParaRPr lang="en-US"/>
        </a:p>
      </dgm:t>
    </dgm:pt>
    <dgm:pt modelId="{B29376D8-3CA3-4284-8794-2088D712DD72}" type="parTrans" cxnId="{8B54C8EC-EAAB-4FD9-A442-7FA77E779CA1}">
      <dgm:prSet/>
      <dgm:spPr/>
      <dgm:t>
        <a:bodyPr/>
        <a:lstStyle/>
        <a:p>
          <a:endParaRPr lang="en-US"/>
        </a:p>
      </dgm:t>
    </dgm:pt>
    <dgm:pt modelId="{58280DDB-457D-41BD-B4F9-E240AD61A9CE}" type="sibTrans" cxnId="{8B54C8EC-EAAB-4FD9-A442-7FA77E779CA1}">
      <dgm:prSet/>
      <dgm:spPr/>
      <dgm:t>
        <a:bodyPr/>
        <a:lstStyle/>
        <a:p>
          <a:endParaRPr lang="en-US"/>
        </a:p>
      </dgm:t>
    </dgm:pt>
    <dgm:pt modelId="{251C60C2-86BE-4CC2-A967-E3112D0A55C1}">
      <dgm:prSet/>
      <dgm:spPr/>
      <dgm:t>
        <a:bodyPr/>
        <a:lstStyle/>
        <a:p>
          <a:r>
            <a:rPr lang="en-US" b="0"/>
            <a:t>GradientBoostingClassifier</a:t>
          </a:r>
          <a:endParaRPr lang="en-US"/>
        </a:p>
      </dgm:t>
    </dgm:pt>
    <dgm:pt modelId="{AE9B7DF1-3851-44C4-839A-6E007B1744DC}" type="parTrans" cxnId="{77E215C0-44CC-4A54-BD17-F391113B6BE7}">
      <dgm:prSet/>
      <dgm:spPr/>
      <dgm:t>
        <a:bodyPr/>
        <a:lstStyle/>
        <a:p>
          <a:endParaRPr lang="en-US"/>
        </a:p>
      </dgm:t>
    </dgm:pt>
    <dgm:pt modelId="{FE39D793-00AE-4EA3-9230-DD0BA94616E7}" type="sibTrans" cxnId="{77E215C0-44CC-4A54-BD17-F391113B6BE7}">
      <dgm:prSet/>
      <dgm:spPr/>
      <dgm:t>
        <a:bodyPr/>
        <a:lstStyle/>
        <a:p>
          <a:endParaRPr lang="en-US"/>
        </a:p>
      </dgm:t>
    </dgm:pt>
    <dgm:pt modelId="{E8C9E0C1-5464-4B5E-92C1-4259A4C777CD}" type="pres">
      <dgm:prSet presAssocID="{EC78509D-2FA2-4A95-930A-C908A8E65D02}" presName="diagram" presStyleCnt="0">
        <dgm:presLayoutVars>
          <dgm:dir/>
          <dgm:resizeHandles val="exact"/>
        </dgm:presLayoutVars>
      </dgm:prSet>
      <dgm:spPr/>
    </dgm:pt>
    <dgm:pt modelId="{5D1FE950-8D76-4987-AF03-4F0334BEA9E9}" type="pres">
      <dgm:prSet presAssocID="{6C0631E9-BAB2-4BE1-A1AC-7F165A16FF22}" presName="node" presStyleLbl="node1" presStyleIdx="0" presStyleCnt="9">
        <dgm:presLayoutVars>
          <dgm:bulletEnabled val="1"/>
        </dgm:presLayoutVars>
      </dgm:prSet>
      <dgm:spPr/>
    </dgm:pt>
    <dgm:pt modelId="{5B262BEC-D694-40A1-9523-4C97160561CB}" type="pres">
      <dgm:prSet presAssocID="{CA0AEA5E-8218-4BB3-A8E5-A52E9C487276}" presName="sibTrans" presStyleCnt="0"/>
      <dgm:spPr/>
    </dgm:pt>
    <dgm:pt modelId="{CFFEF792-277B-46EB-B7CC-62B3FFCED402}" type="pres">
      <dgm:prSet presAssocID="{9E792068-2F97-4B7B-8F94-731686DAF0BA}" presName="node" presStyleLbl="node1" presStyleIdx="1" presStyleCnt="9">
        <dgm:presLayoutVars>
          <dgm:bulletEnabled val="1"/>
        </dgm:presLayoutVars>
      </dgm:prSet>
      <dgm:spPr/>
    </dgm:pt>
    <dgm:pt modelId="{D8751873-F880-4C52-AC17-47DE24D2E8F0}" type="pres">
      <dgm:prSet presAssocID="{D079D1D6-140B-4B4F-8B4E-25A704E31CE2}" presName="sibTrans" presStyleCnt="0"/>
      <dgm:spPr/>
    </dgm:pt>
    <dgm:pt modelId="{07514C4F-404E-4871-8C6A-29B95738B1A4}" type="pres">
      <dgm:prSet presAssocID="{C646DFAB-73A2-404D-B1D8-189EC0D4E071}" presName="node" presStyleLbl="node1" presStyleIdx="2" presStyleCnt="9">
        <dgm:presLayoutVars>
          <dgm:bulletEnabled val="1"/>
        </dgm:presLayoutVars>
      </dgm:prSet>
      <dgm:spPr/>
    </dgm:pt>
    <dgm:pt modelId="{1F70C038-89DE-4176-B217-589A47F99995}" type="pres">
      <dgm:prSet presAssocID="{E67C7405-5A9B-4B09-929C-3D38B6039E42}" presName="sibTrans" presStyleCnt="0"/>
      <dgm:spPr/>
    </dgm:pt>
    <dgm:pt modelId="{F76F2346-160C-4DA2-9C58-ECCC3DAB28E4}" type="pres">
      <dgm:prSet presAssocID="{1DB7440D-DF7B-4920-B531-BA384A6DB0E7}" presName="node" presStyleLbl="node1" presStyleIdx="3" presStyleCnt="9">
        <dgm:presLayoutVars>
          <dgm:bulletEnabled val="1"/>
        </dgm:presLayoutVars>
      </dgm:prSet>
      <dgm:spPr/>
    </dgm:pt>
    <dgm:pt modelId="{A0280F41-3AE8-4C44-A064-45CD540E6858}" type="pres">
      <dgm:prSet presAssocID="{334DAF25-58F8-4775-911A-2FA952F15BB1}" presName="sibTrans" presStyleCnt="0"/>
      <dgm:spPr/>
    </dgm:pt>
    <dgm:pt modelId="{74ADA832-6AE9-4C27-B869-9FDF48649936}" type="pres">
      <dgm:prSet presAssocID="{7400C57B-D8F3-4694-AE98-9F8D0F07597C}" presName="node" presStyleLbl="node1" presStyleIdx="4" presStyleCnt="9">
        <dgm:presLayoutVars>
          <dgm:bulletEnabled val="1"/>
        </dgm:presLayoutVars>
      </dgm:prSet>
      <dgm:spPr/>
    </dgm:pt>
    <dgm:pt modelId="{5E569F1A-0BEE-428E-934C-07F8BC677BE8}" type="pres">
      <dgm:prSet presAssocID="{A1E39F79-D375-43E5-BD36-E717DC9DAE73}" presName="sibTrans" presStyleCnt="0"/>
      <dgm:spPr/>
    </dgm:pt>
    <dgm:pt modelId="{F94378DD-419C-429D-AABF-D6BD742848D5}" type="pres">
      <dgm:prSet presAssocID="{F357B2AF-4838-42D3-BC55-9368C8AF6589}" presName="node" presStyleLbl="node1" presStyleIdx="5" presStyleCnt="9">
        <dgm:presLayoutVars>
          <dgm:bulletEnabled val="1"/>
        </dgm:presLayoutVars>
      </dgm:prSet>
      <dgm:spPr/>
    </dgm:pt>
    <dgm:pt modelId="{64D57B2D-42FF-432C-AB81-44F234631FFC}" type="pres">
      <dgm:prSet presAssocID="{E5983366-916D-4F8E-BE3D-338BD823F365}" presName="sibTrans" presStyleCnt="0"/>
      <dgm:spPr/>
    </dgm:pt>
    <dgm:pt modelId="{F4D378E9-C995-4657-B4B2-80D2E897FB2F}" type="pres">
      <dgm:prSet presAssocID="{9B78CEEA-10B0-42A7-BF00-B54F92DD9AF3}" presName="node" presStyleLbl="node1" presStyleIdx="6" presStyleCnt="9">
        <dgm:presLayoutVars>
          <dgm:bulletEnabled val="1"/>
        </dgm:presLayoutVars>
      </dgm:prSet>
      <dgm:spPr/>
    </dgm:pt>
    <dgm:pt modelId="{EB1B5E81-7AC1-4EA5-A294-C926AE801E66}" type="pres">
      <dgm:prSet presAssocID="{B52C4BB6-598E-444A-A556-0A3EFE79E590}" presName="sibTrans" presStyleCnt="0"/>
      <dgm:spPr/>
    </dgm:pt>
    <dgm:pt modelId="{3D446BCF-10DC-4B71-9D44-B04A62F8366C}" type="pres">
      <dgm:prSet presAssocID="{954DC4A6-C2B9-43BA-9D66-518FE0C9FDF1}" presName="node" presStyleLbl="node1" presStyleIdx="7" presStyleCnt="9">
        <dgm:presLayoutVars>
          <dgm:bulletEnabled val="1"/>
        </dgm:presLayoutVars>
      </dgm:prSet>
      <dgm:spPr/>
    </dgm:pt>
    <dgm:pt modelId="{757771A2-6B9C-4183-BE08-475DF5D07BD9}" type="pres">
      <dgm:prSet presAssocID="{58280DDB-457D-41BD-B4F9-E240AD61A9CE}" presName="sibTrans" presStyleCnt="0"/>
      <dgm:spPr/>
    </dgm:pt>
    <dgm:pt modelId="{F309575E-0A17-4DE6-B330-C612D97D2A40}" type="pres">
      <dgm:prSet presAssocID="{251C60C2-86BE-4CC2-A967-E3112D0A55C1}" presName="node" presStyleLbl="node1" presStyleIdx="8" presStyleCnt="9">
        <dgm:presLayoutVars>
          <dgm:bulletEnabled val="1"/>
        </dgm:presLayoutVars>
      </dgm:prSet>
      <dgm:spPr/>
    </dgm:pt>
  </dgm:ptLst>
  <dgm:cxnLst>
    <dgm:cxn modelId="{67A1550C-92EE-4EFE-9BEB-B91FB1EAB6B0}" srcId="{EC78509D-2FA2-4A95-930A-C908A8E65D02}" destId="{1DB7440D-DF7B-4920-B531-BA384A6DB0E7}" srcOrd="3" destOrd="0" parTransId="{DEAC9FFE-38BE-4CB2-87BC-860389E176D8}" sibTransId="{334DAF25-58F8-4775-911A-2FA952F15BB1}"/>
    <dgm:cxn modelId="{317DE613-06F2-442F-832E-DB5747E8DCE2}" type="presOf" srcId="{F357B2AF-4838-42D3-BC55-9368C8AF6589}" destId="{F94378DD-419C-429D-AABF-D6BD742848D5}" srcOrd="0" destOrd="0" presId="urn:microsoft.com/office/officeart/2005/8/layout/default"/>
    <dgm:cxn modelId="{C7A5082C-0E17-4F6B-B56C-CFE446AC4EFF}" type="presOf" srcId="{251C60C2-86BE-4CC2-A967-E3112D0A55C1}" destId="{F309575E-0A17-4DE6-B330-C612D97D2A40}" srcOrd="0" destOrd="0" presId="urn:microsoft.com/office/officeart/2005/8/layout/default"/>
    <dgm:cxn modelId="{6D941930-03EB-4C8D-A030-EA59ABD3341B}" srcId="{EC78509D-2FA2-4A95-930A-C908A8E65D02}" destId="{6C0631E9-BAB2-4BE1-A1AC-7F165A16FF22}" srcOrd="0" destOrd="0" parTransId="{76975F26-7157-476E-BC2A-199C130BEDB7}" sibTransId="{CA0AEA5E-8218-4BB3-A8E5-A52E9C487276}"/>
    <dgm:cxn modelId="{FDA4A534-1AB4-4843-BFBB-360168F59ACA}" srcId="{EC78509D-2FA2-4A95-930A-C908A8E65D02}" destId="{C646DFAB-73A2-404D-B1D8-189EC0D4E071}" srcOrd="2" destOrd="0" parTransId="{3B9AA034-0176-4066-8B28-BA5555033F1A}" sibTransId="{E67C7405-5A9B-4B09-929C-3D38B6039E42}"/>
    <dgm:cxn modelId="{83E55737-5A17-47FF-A7DC-F49E4B4C788C}" srcId="{EC78509D-2FA2-4A95-930A-C908A8E65D02}" destId="{F357B2AF-4838-42D3-BC55-9368C8AF6589}" srcOrd="5" destOrd="0" parTransId="{9492814B-C215-4E2A-8761-61ABE62C288D}" sibTransId="{E5983366-916D-4F8E-BE3D-338BD823F365}"/>
    <dgm:cxn modelId="{060A5A68-3A7F-4C61-9C19-59F2B65D3467}" type="presOf" srcId="{C646DFAB-73A2-404D-B1D8-189EC0D4E071}" destId="{07514C4F-404E-4871-8C6A-29B95738B1A4}" srcOrd="0" destOrd="0" presId="urn:microsoft.com/office/officeart/2005/8/layout/default"/>
    <dgm:cxn modelId="{F621AF69-CDEC-40A5-9979-C1054E47B1AC}" type="presOf" srcId="{6C0631E9-BAB2-4BE1-A1AC-7F165A16FF22}" destId="{5D1FE950-8D76-4987-AF03-4F0334BEA9E9}" srcOrd="0" destOrd="0" presId="urn:microsoft.com/office/officeart/2005/8/layout/default"/>
    <dgm:cxn modelId="{DE242873-64AF-4775-B37B-F3C159C4DEE2}" srcId="{EC78509D-2FA2-4A95-930A-C908A8E65D02}" destId="{7400C57B-D8F3-4694-AE98-9F8D0F07597C}" srcOrd="4" destOrd="0" parTransId="{BAD88624-EB50-4D00-95BD-2A634180F15B}" sibTransId="{A1E39F79-D375-43E5-BD36-E717DC9DAE73}"/>
    <dgm:cxn modelId="{7B99A879-ACF7-41AC-949C-CB0163714CA9}" srcId="{EC78509D-2FA2-4A95-930A-C908A8E65D02}" destId="{9B78CEEA-10B0-42A7-BF00-B54F92DD9AF3}" srcOrd="6" destOrd="0" parTransId="{B48497DB-7543-4936-B3A4-25C3C57984AD}" sibTransId="{B52C4BB6-598E-444A-A556-0A3EFE79E590}"/>
    <dgm:cxn modelId="{440EDC99-CC90-4884-B8AF-E4347CB17C12}" type="presOf" srcId="{7400C57B-D8F3-4694-AE98-9F8D0F07597C}" destId="{74ADA832-6AE9-4C27-B869-9FDF48649936}" srcOrd="0" destOrd="0" presId="urn:microsoft.com/office/officeart/2005/8/layout/default"/>
    <dgm:cxn modelId="{932E0A9C-5153-4DF1-8894-E2B005299384}" type="presOf" srcId="{1DB7440D-DF7B-4920-B531-BA384A6DB0E7}" destId="{F76F2346-160C-4DA2-9C58-ECCC3DAB28E4}" srcOrd="0" destOrd="0" presId="urn:microsoft.com/office/officeart/2005/8/layout/default"/>
    <dgm:cxn modelId="{C70D0F9F-777A-4AD0-B900-545D6372F464}" type="presOf" srcId="{954DC4A6-C2B9-43BA-9D66-518FE0C9FDF1}" destId="{3D446BCF-10DC-4B71-9D44-B04A62F8366C}" srcOrd="0" destOrd="0" presId="urn:microsoft.com/office/officeart/2005/8/layout/default"/>
    <dgm:cxn modelId="{B2788DAC-62C4-4D20-928D-1F9C1F405490}" type="presOf" srcId="{9B78CEEA-10B0-42A7-BF00-B54F92DD9AF3}" destId="{F4D378E9-C995-4657-B4B2-80D2E897FB2F}" srcOrd="0" destOrd="0" presId="urn:microsoft.com/office/officeart/2005/8/layout/default"/>
    <dgm:cxn modelId="{6CDCFEAE-5CB0-4F43-A556-B1724E9538A8}" srcId="{EC78509D-2FA2-4A95-930A-C908A8E65D02}" destId="{9E792068-2F97-4B7B-8F94-731686DAF0BA}" srcOrd="1" destOrd="0" parTransId="{C34E97F1-4CAD-48BB-A2F1-A883493DA124}" sibTransId="{D079D1D6-140B-4B4F-8B4E-25A704E31CE2}"/>
    <dgm:cxn modelId="{77E215C0-44CC-4A54-BD17-F391113B6BE7}" srcId="{EC78509D-2FA2-4A95-930A-C908A8E65D02}" destId="{251C60C2-86BE-4CC2-A967-E3112D0A55C1}" srcOrd="8" destOrd="0" parTransId="{AE9B7DF1-3851-44C4-839A-6E007B1744DC}" sibTransId="{FE39D793-00AE-4EA3-9230-DD0BA94616E7}"/>
    <dgm:cxn modelId="{881E69CF-A8B4-40D1-973A-E41EB7BC11DF}" type="presOf" srcId="{EC78509D-2FA2-4A95-930A-C908A8E65D02}" destId="{E8C9E0C1-5464-4B5E-92C1-4259A4C777CD}" srcOrd="0" destOrd="0" presId="urn:microsoft.com/office/officeart/2005/8/layout/default"/>
    <dgm:cxn modelId="{170D57E6-D949-440A-97ED-04A34962C2E5}" type="presOf" srcId="{9E792068-2F97-4B7B-8F94-731686DAF0BA}" destId="{CFFEF792-277B-46EB-B7CC-62B3FFCED402}" srcOrd="0" destOrd="0" presId="urn:microsoft.com/office/officeart/2005/8/layout/default"/>
    <dgm:cxn modelId="{8B54C8EC-EAAB-4FD9-A442-7FA77E779CA1}" srcId="{EC78509D-2FA2-4A95-930A-C908A8E65D02}" destId="{954DC4A6-C2B9-43BA-9D66-518FE0C9FDF1}" srcOrd="7" destOrd="0" parTransId="{B29376D8-3CA3-4284-8794-2088D712DD72}" sibTransId="{58280DDB-457D-41BD-B4F9-E240AD61A9CE}"/>
    <dgm:cxn modelId="{4248ADF4-732A-4520-B7A1-876CE6C9C681}" type="presParOf" srcId="{E8C9E0C1-5464-4B5E-92C1-4259A4C777CD}" destId="{5D1FE950-8D76-4987-AF03-4F0334BEA9E9}" srcOrd="0" destOrd="0" presId="urn:microsoft.com/office/officeart/2005/8/layout/default"/>
    <dgm:cxn modelId="{E9FAB801-EE9E-4E04-807E-44CD830819EE}" type="presParOf" srcId="{E8C9E0C1-5464-4B5E-92C1-4259A4C777CD}" destId="{5B262BEC-D694-40A1-9523-4C97160561CB}" srcOrd="1" destOrd="0" presId="urn:microsoft.com/office/officeart/2005/8/layout/default"/>
    <dgm:cxn modelId="{54F0A43C-D8AC-4B78-8999-F1DAACBF75A7}" type="presParOf" srcId="{E8C9E0C1-5464-4B5E-92C1-4259A4C777CD}" destId="{CFFEF792-277B-46EB-B7CC-62B3FFCED402}" srcOrd="2" destOrd="0" presId="urn:microsoft.com/office/officeart/2005/8/layout/default"/>
    <dgm:cxn modelId="{B37F4B96-E502-4C11-8C50-7FDE62A660D5}" type="presParOf" srcId="{E8C9E0C1-5464-4B5E-92C1-4259A4C777CD}" destId="{D8751873-F880-4C52-AC17-47DE24D2E8F0}" srcOrd="3" destOrd="0" presId="urn:microsoft.com/office/officeart/2005/8/layout/default"/>
    <dgm:cxn modelId="{172687AD-62F8-459F-AE27-D05E9E09F1E5}" type="presParOf" srcId="{E8C9E0C1-5464-4B5E-92C1-4259A4C777CD}" destId="{07514C4F-404E-4871-8C6A-29B95738B1A4}" srcOrd="4" destOrd="0" presId="urn:microsoft.com/office/officeart/2005/8/layout/default"/>
    <dgm:cxn modelId="{4DC17BDC-3A56-41F4-94CA-9DBDB5C1637D}" type="presParOf" srcId="{E8C9E0C1-5464-4B5E-92C1-4259A4C777CD}" destId="{1F70C038-89DE-4176-B217-589A47F99995}" srcOrd="5" destOrd="0" presId="urn:microsoft.com/office/officeart/2005/8/layout/default"/>
    <dgm:cxn modelId="{CEBEF621-A742-469E-95FA-6E797FB12A97}" type="presParOf" srcId="{E8C9E0C1-5464-4B5E-92C1-4259A4C777CD}" destId="{F76F2346-160C-4DA2-9C58-ECCC3DAB28E4}" srcOrd="6" destOrd="0" presId="urn:microsoft.com/office/officeart/2005/8/layout/default"/>
    <dgm:cxn modelId="{F5388D2F-B9B1-4029-9C91-61BAF7A9BA7F}" type="presParOf" srcId="{E8C9E0C1-5464-4B5E-92C1-4259A4C777CD}" destId="{A0280F41-3AE8-4C44-A064-45CD540E6858}" srcOrd="7" destOrd="0" presId="urn:microsoft.com/office/officeart/2005/8/layout/default"/>
    <dgm:cxn modelId="{7FC592FF-6084-49F4-9081-3E0C616C7324}" type="presParOf" srcId="{E8C9E0C1-5464-4B5E-92C1-4259A4C777CD}" destId="{74ADA832-6AE9-4C27-B869-9FDF48649936}" srcOrd="8" destOrd="0" presId="urn:microsoft.com/office/officeart/2005/8/layout/default"/>
    <dgm:cxn modelId="{B9554383-0001-4A1D-B7DD-5B46B03BC7AD}" type="presParOf" srcId="{E8C9E0C1-5464-4B5E-92C1-4259A4C777CD}" destId="{5E569F1A-0BEE-428E-934C-07F8BC677BE8}" srcOrd="9" destOrd="0" presId="urn:microsoft.com/office/officeart/2005/8/layout/default"/>
    <dgm:cxn modelId="{B957B6F9-AAD2-4717-9ADB-5AE1084C0977}" type="presParOf" srcId="{E8C9E0C1-5464-4B5E-92C1-4259A4C777CD}" destId="{F94378DD-419C-429D-AABF-D6BD742848D5}" srcOrd="10" destOrd="0" presId="urn:microsoft.com/office/officeart/2005/8/layout/default"/>
    <dgm:cxn modelId="{FF33054E-A265-488E-B964-AE2DA9E3A460}" type="presParOf" srcId="{E8C9E0C1-5464-4B5E-92C1-4259A4C777CD}" destId="{64D57B2D-42FF-432C-AB81-44F234631FFC}" srcOrd="11" destOrd="0" presId="urn:microsoft.com/office/officeart/2005/8/layout/default"/>
    <dgm:cxn modelId="{DCCEABB6-582D-4F00-B643-DD83F691A685}" type="presParOf" srcId="{E8C9E0C1-5464-4B5E-92C1-4259A4C777CD}" destId="{F4D378E9-C995-4657-B4B2-80D2E897FB2F}" srcOrd="12" destOrd="0" presId="urn:microsoft.com/office/officeart/2005/8/layout/default"/>
    <dgm:cxn modelId="{1A85895A-F21D-4D57-A6C5-45E71406A535}" type="presParOf" srcId="{E8C9E0C1-5464-4B5E-92C1-4259A4C777CD}" destId="{EB1B5E81-7AC1-4EA5-A294-C926AE801E66}" srcOrd="13" destOrd="0" presId="urn:microsoft.com/office/officeart/2005/8/layout/default"/>
    <dgm:cxn modelId="{B36A16C1-CFF0-4698-8799-019B5F259E02}" type="presParOf" srcId="{E8C9E0C1-5464-4B5E-92C1-4259A4C777CD}" destId="{3D446BCF-10DC-4B71-9D44-B04A62F8366C}" srcOrd="14" destOrd="0" presId="urn:microsoft.com/office/officeart/2005/8/layout/default"/>
    <dgm:cxn modelId="{7B8608EB-3468-42BD-B5B7-B547A9B411AE}" type="presParOf" srcId="{E8C9E0C1-5464-4B5E-92C1-4259A4C777CD}" destId="{757771A2-6B9C-4183-BE08-475DF5D07BD9}" srcOrd="15" destOrd="0" presId="urn:microsoft.com/office/officeart/2005/8/layout/default"/>
    <dgm:cxn modelId="{B5D01195-77FF-42C1-A750-6EB9410BA33B}" type="presParOf" srcId="{E8C9E0C1-5464-4B5E-92C1-4259A4C777CD}" destId="{F309575E-0A17-4DE6-B330-C612D97D2A40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FE950-8D76-4987-AF03-4F0334BEA9E9}">
      <dsp:nvSpPr>
        <dsp:cNvPr id="0" name=""/>
        <dsp:cNvSpPr/>
      </dsp:nvSpPr>
      <dsp:spPr>
        <a:xfrm>
          <a:off x="3735" y="530214"/>
          <a:ext cx="2022288" cy="1213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LinearRegression</a:t>
          </a:r>
          <a:endParaRPr lang="en-US" sz="1300" kern="1200"/>
        </a:p>
      </dsp:txBody>
      <dsp:txXfrm>
        <a:off x="3735" y="530214"/>
        <a:ext cx="2022288" cy="1213373"/>
      </dsp:txXfrm>
    </dsp:sp>
    <dsp:sp modelId="{CFFEF792-277B-46EB-B7CC-62B3FFCED402}">
      <dsp:nvSpPr>
        <dsp:cNvPr id="0" name=""/>
        <dsp:cNvSpPr/>
      </dsp:nvSpPr>
      <dsp:spPr>
        <a:xfrm>
          <a:off x="2228252" y="530214"/>
          <a:ext cx="2022288" cy="12133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SVR</a:t>
          </a:r>
          <a:endParaRPr lang="en-US" sz="1300" kern="1200"/>
        </a:p>
      </dsp:txBody>
      <dsp:txXfrm>
        <a:off x="2228252" y="530214"/>
        <a:ext cx="2022288" cy="1213373"/>
      </dsp:txXfrm>
    </dsp:sp>
    <dsp:sp modelId="{07514C4F-404E-4871-8C6A-29B95738B1A4}">
      <dsp:nvSpPr>
        <dsp:cNvPr id="0" name=""/>
        <dsp:cNvSpPr/>
      </dsp:nvSpPr>
      <dsp:spPr>
        <a:xfrm>
          <a:off x="4452770" y="530214"/>
          <a:ext cx="2022288" cy="12133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RandomForestRegressor</a:t>
          </a:r>
          <a:endParaRPr lang="en-US" sz="1300" kern="1200"/>
        </a:p>
      </dsp:txBody>
      <dsp:txXfrm>
        <a:off x="4452770" y="530214"/>
        <a:ext cx="2022288" cy="1213373"/>
      </dsp:txXfrm>
    </dsp:sp>
    <dsp:sp modelId="{F76F2346-160C-4DA2-9C58-ECCC3DAB28E4}">
      <dsp:nvSpPr>
        <dsp:cNvPr id="0" name=""/>
        <dsp:cNvSpPr/>
      </dsp:nvSpPr>
      <dsp:spPr>
        <a:xfrm>
          <a:off x="6677287" y="530214"/>
          <a:ext cx="2022288" cy="12133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GradientBoostingRegressor</a:t>
          </a:r>
          <a:endParaRPr lang="en-US" sz="1300" kern="1200"/>
        </a:p>
      </dsp:txBody>
      <dsp:txXfrm>
        <a:off x="6677287" y="530214"/>
        <a:ext cx="2022288" cy="1213373"/>
      </dsp:txXfrm>
    </dsp:sp>
    <dsp:sp modelId="{74ADA832-6AE9-4C27-B869-9FDF48649936}">
      <dsp:nvSpPr>
        <dsp:cNvPr id="0" name=""/>
        <dsp:cNvSpPr/>
      </dsp:nvSpPr>
      <dsp:spPr>
        <a:xfrm>
          <a:off x="8901805" y="530214"/>
          <a:ext cx="2022288" cy="12133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LogisticRegression</a:t>
          </a:r>
          <a:endParaRPr lang="en-US" sz="1300" kern="1200"/>
        </a:p>
      </dsp:txBody>
      <dsp:txXfrm>
        <a:off x="8901805" y="530214"/>
        <a:ext cx="2022288" cy="1213373"/>
      </dsp:txXfrm>
    </dsp:sp>
    <dsp:sp modelId="{F94378DD-419C-429D-AABF-D6BD742848D5}">
      <dsp:nvSpPr>
        <dsp:cNvPr id="0" name=""/>
        <dsp:cNvSpPr/>
      </dsp:nvSpPr>
      <dsp:spPr>
        <a:xfrm>
          <a:off x="1115993" y="1945816"/>
          <a:ext cx="2022288" cy="12133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/>
            <a:t>svm</a:t>
          </a:r>
          <a:endParaRPr lang="en-US" sz="1300" kern="1200" dirty="0"/>
        </a:p>
      </dsp:txBody>
      <dsp:txXfrm>
        <a:off x="1115993" y="1945816"/>
        <a:ext cx="2022288" cy="1213373"/>
      </dsp:txXfrm>
    </dsp:sp>
    <dsp:sp modelId="{F4D378E9-C995-4657-B4B2-80D2E897FB2F}">
      <dsp:nvSpPr>
        <dsp:cNvPr id="0" name=""/>
        <dsp:cNvSpPr/>
      </dsp:nvSpPr>
      <dsp:spPr>
        <a:xfrm>
          <a:off x="3340511" y="1945816"/>
          <a:ext cx="2022288" cy="12133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KNeighborsClassifier</a:t>
          </a:r>
          <a:endParaRPr lang="en-US" sz="1300" kern="1200"/>
        </a:p>
      </dsp:txBody>
      <dsp:txXfrm>
        <a:off x="3340511" y="1945816"/>
        <a:ext cx="2022288" cy="1213373"/>
      </dsp:txXfrm>
    </dsp:sp>
    <dsp:sp modelId="{3D446BCF-10DC-4B71-9D44-B04A62F8366C}">
      <dsp:nvSpPr>
        <dsp:cNvPr id="0" name=""/>
        <dsp:cNvSpPr/>
      </dsp:nvSpPr>
      <dsp:spPr>
        <a:xfrm>
          <a:off x="5565028" y="1945816"/>
          <a:ext cx="2022288" cy="12133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RandomForestClassifier</a:t>
          </a:r>
          <a:endParaRPr lang="en-US" sz="1300" kern="1200"/>
        </a:p>
      </dsp:txBody>
      <dsp:txXfrm>
        <a:off x="5565028" y="1945816"/>
        <a:ext cx="2022288" cy="1213373"/>
      </dsp:txXfrm>
    </dsp:sp>
    <dsp:sp modelId="{F309575E-0A17-4DE6-B330-C612D97D2A40}">
      <dsp:nvSpPr>
        <dsp:cNvPr id="0" name=""/>
        <dsp:cNvSpPr/>
      </dsp:nvSpPr>
      <dsp:spPr>
        <a:xfrm>
          <a:off x="7789546" y="1945816"/>
          <a:ext cx="2022288" cy="12133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GradientBoostingClassifier</a:t>
          </a:r>
          <a:endParaRPr lang="en-US" sz="1300" kern="1200"/>
        </a:p>
      </dsp:txBody>
      <dsp:txXfrm>
        <a:off x="7789546" y="1945816"/>
        <a:ext cx="2022288" cy="1213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18AB-D344-68B4-4FC9-CB111CA9B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E627-B45E-1E13-EC54-845B78DBB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8A59-AAED-FA56-90B1-180A9306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7C96-C973-49F3-AFC9-9C215930331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DA8F-8197-2F0F-EB2E-99CF7EDF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C17F7-AABB-073F-081F-8595D934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15A3-3743-4336-BC22-6A4E42D8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3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F838-A870-852C-D5D2-E1EF5CB3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B47C7-4E06-C276-75E3-262FC5F5F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79A44-E031-D063-6650-7D1B5EE4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7C96-C973-49F3-AFC9-9C215930331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FE9E-7FAF-D280-802C-2348D53F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547CA-0178-3A53-B165-267AAD0D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15A3-3743-4336-BC22-6A4E42D8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6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A1402-E8A6-8C00-E43E-A75C0E99B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3B2F4-1419-DF09-8D67-95F823119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8F019-A70B-C7F3-F6CE-FA8441F2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7C96-C973-49F3-AFC9-9C215930331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AF2A8-6756-E396-EB9E-C2E5F261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C7F4-A1F5-D3E5-16D8-57EB1376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15A3-3743-4336-BC22-6A4E42D8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4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8B73-6566-AEB8-207B-C18C0248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39A3-6E0D-B904-35ED-CE104634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5E296-1178-18A4-2145-0BA90DB2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7C96-C973-49F3-AFC9-9C215930331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25527-D88E-8B29-810D-6D8180A8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94FB-DCE5-A45E-7E4B-8DF8B0A9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15A3-3743-4336-BC22-6A4E42D8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BFFC-BF20-6C6F-D835-52F1C856C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64EBE-DB30-FCDD-112C-B3222E30D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6C516-B6BC-C0D8-019E-9230387B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7C96-C973-49F3-AFC9-9C215930331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0AA6-CDF9-5DF0-F045-A6FD0723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D6B02-C6AA-926F-42EB-34F94002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15A3-3743-4336-BC22-6A4E42D8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3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537D-7517-7685-0AF6-6E0AA131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D2BB-9E34-6BD0-0E1A-CD90508E6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58832-0801-DB70-62FA-A5DFA438E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E70D6-CE1E-6037-3D4D-219F5BE0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7C96-C973-49F3-AFC9-9C215930331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356B5-80FD-51AE-F24D-57E0354E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6E29-9A43-34BE-68FF-FEE8A972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15A3-3743-4336-BC22-6A4E42D8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8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E52D-0DC1-72D3-AE1D-CDE1171A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4F19E-D11A-AD9F-9BCD-A65B8A73E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135E4-3FF9-B911-3631-0AC1DFB9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13689-0964-54C6-41B8-F2C47155F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FF47D-6D46-AD3C-545A-ADF3A9CD1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60AF7-DDE7-4DAE-8254-F7E3C2B3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7C96-C973-49F3-AFC9-9C215930331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F077F-8AFC-ACC1-046C-60D4673A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04AA5-111F-E2E7-AE51-B6551F49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15A3-3743-4336-BC22-6A4E42D8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5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899F-E81D-4A7B-15E6-058314EC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6CE4C-63CF-10CB-9CE0-0E1CA580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7C96-C973-49F3-AFC9-9C215930331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E5EAB-9541-C0AD-F9F1-0B69AB1F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2B73F-67CE-5EF2-A42F-8D35DD7D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15A3-3743-4336-BC22-6A4E42D8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3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FA89D-768D-E5E6-EA26-65336547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7C96-C973-49F3-AFC9-9C215930331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82CBD-AC90-C9B5-4A17-59F805D6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53BD3-04CB-61C8-4A74-072AFF14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15A3-3743-4336-BC22-6A4E42D8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BF67-6FB1-4FCA-53E7-E5EF9AB3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87CB-2244-61AF-84B2-46874D68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BAEC1-0684-266C-03D3-268E700C8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05D6A-5FED-9EAC-36E1-EB1898FE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7C96-C973-49F3-AFC9-9C215930331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21D88-19BD-1F5D-776A-0DEC66C9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83339-01B7-BC72-F182-BB607B99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15A3-3743-4336-BC22-6A4E42D8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9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DC1D-1835-61A9-F8F7-7C9A20B2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7027B-97E3-24B7-30CB-C957B052C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08568-6083-F903-D3ED-2D32269C4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0BD84-D08B-8005-F0E9-B37B8E83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7C96-C973-49F3-AFC9-9C215930331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F56BE-F28C-5F5D-5B8E-3C7AA640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D07A1-9A41-C875-EEAA-20C2FD3A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15A3-3743-4336-BC22-6A4E42D8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7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57B21-E637-9E72-A577-AAECCE97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3053A-E2C7-4177-92A6-36674033B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5C367-7DAB-7758-4BE7-B76C7875B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97C96-C973-49F3-AFC9-9C215930331E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CAD18-B338-1301-5AE2-F53005081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38525-647B-323D-B018-A94166431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315A3-3743-4336-BC22-6A4E42D8F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://localhost:85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C46B2449-FF07-47FC-AA19-DB68D98F3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49A1C-8B1E-6760-70E0-4243A6429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47266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Data 606 project</a:t>
            </a:r>
            <a:br>
              <a:rPr lang="en-US" sz="5600">
                <a:solidFill>
                  <a:srgbClr val="FFFFFF"/>
                </a:solidFill>
              </a:rPr>
            </a:br>
            <a:r>
              <a:rPr lang="en-US" sz="5600">
                <a:solidFill>
                  <a:srgbClr val="FFFFFF"/>
                </a:solidFill>
              </a:rPr>
              <a:t>Sreekanth Reddy Kypa(ni33739)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DDA0A-C7CB-0360-1E49-6F05308A5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3" y="3739764"/>
            <a:ext cx="5324405" cy="1198120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Masters Admission Prediction</a:t>
            </a:r>
          </a:p>
        </p:txBody>
      </p:sp>
      <p:grpSp>
        <p:nvGrpSpPr>
          <p:cNvPr id="39" name="Group 26">
            <a:extLst>
              <a:ext uri="{FF2B5EF4-FFF2-40B4-BE49-F238E27FC236}">
                <a16:creationId xmlns:a16="http://schemas.microsoft.com/office/drawing/2014/main" id="{C6052961-5ADC-4465-9B95-E6D4A490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3696" y="1606411"/>
            <a:ext cx="465456" cy="581432"/>
            <a:chOff x="653696" y="1606411"/>
            <a:chExt cx="465456" cy="581432"/>
          </a:xfrm>
          <a:solidFill>
            <a:srgbClr val="FFFFFF"/>
          </a:solidFill>
        </p:grpSpPr>
        <p:sp>
          <p:nvSpPr>
            <p:cNvPr id="28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9236" y="1606411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014" y="1835705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696" y="2060130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38844439-0DB1-80C2-A27C-A19CB4821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4411" y="1430208"/>
            <a:ext cx="3997583" cy="399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79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78E73-1070-6901-1FE9-0CDC9530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Saving The Best Model: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29F9-824B-CA6B-E466-0FD2C465A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The Gradient Booster Classifier is said to be the best model and the model is saved to perform the prediction.</a:t>
            </a:r>
          </a:p>
          <a:p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DAC9E1-C045-1932-1A2E-2A4B7E66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31" y="2290936"/>
            <a:ext cx="812174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2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2F78-8575-4EC1-C946-F7A2AE3D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32" y="5200879"/>
            <a:ext cx="8082447" cy="802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Website Using Stream lit: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F963980-3152-0BC7-27BD-B541B12C0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9081" y="5200879"/>
            <a:ext cx="2679452" cy="802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Graduate admission Prediction model</a:t>
            </a:r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882C51-76F9-4F99-997D-31FA6242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2A3630-9D21-92B7-DE25-3840AD4E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32" y="752351"/>
            <a:ext cx="1047722" cy="612917"/>
          </a:xfrm>
          <a:prstGeom prst="rect">
            <a:avLst/>
          </a:prstGeom>
        </p:spPr>
      </p:pic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61FFFC16-86E2-4B9A-BC6D-213DC265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39">
            <a:extLst>
              <a:ext uri="{FF2B5EF4-FFF2-40B4-BE49-F238E27FC236}">
                <a16:creationId xmlns:a16="http://schemas.microsoft.com/office/drawing/2014/main" id="{DD3524E0-C87C-4F38-9FC7-E969C15A7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F1ED1DF4-DDDE-4464-8ABC-ED1F633C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5916" y="1477941"/>
            <a:ext cx="1092260" cy="13716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E01BF7-4F45-4B6D-82BF-5A5DB30A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41" y="2856071"/>
            <a:ext cx="2340073" cy="19110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F2FC5C7B-261A-4268-BA85-C29488A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0520" y="2798992"/>
            <a:ext cx="1911096" cy="198047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B4E315-91F2-4710-B866-B119037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5769" y="673132"/>
            <a:ext cx="1980472" cy="2164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6B68BA-53A3-5578-D535-331381D44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716" y="838606"/>
            <a:ext cx="650577" cy="1845611"/>
          </a:xfrm>
          <a:prstGeom prst="rect">
            <a:avLst/>
          </a:prstGeom>
        </p:spPr>
      </p:pic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569BABC0-B0CC-4E7B-838A-F6E644779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8642224" y="795153"/>
            <a:ext cx="1399032" cy="115062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BF6774-5302-0BEC-8647-3C816190A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34" y="3125215"/>
            <a:ext cx="1955665" cy="137874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CBE1B01-A27C-45C2-ADA4-AA13C3AC1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1516" y="2850674"/>
            <a:ext cx="2716145" cy="19019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BE7E1DAA-43FB-4446-A354-9283DE668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64669" y="3250084"/>
            <a:ext cx="1911096" cy="110075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FE5468-759E-4E83-828A-5587C7F5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2111" y="1485831"/>
            <a:ext cx="2537199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B4249F-BACC-4FD5-AA8C-5A902C532C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624" y="1679576"/>
            <a:ext cx="2155206" cy="964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87C17C-839B-5579-60F5-3DB229E95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834" y="3186597"/>
            <a:ext cx="2396155" cy="122802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9FE99BC-5F7D-47C3-AA1E-16D7DBDB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6605" y="2069831"/>
            <a:ext cx="2789854" cy="2636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6881C1-6C09-D47E-F1FD-5582D23871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3147" y="2534062"/>
            <a:ext cx="2456770" cy="1750448"/>
          </a:xfrm>
          <a:prstGeom prst="rect">
            <a:avLst/>
          </a:prstGeom>
        </p:spPr>
      </p:pic>
      <p:sp>
        <p:nvSpPr>
          <p:cNvPr id="60" name="Right Triangle 59">
            <a:extLst>
              <a:ext uri="{FF2B5EF4-FFF2-40B4-BE49-F238E27FC236}">
                <a16:creationId xmlns:a16="http://schemas.microsoft.com/office/drawing/2014/main" id="{27400BAF-FCE6-4296-8A0E-9B595ADC0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32800" y="4724529"/>
            <a:ext cx="325600" cy="406635"/>
          </a:xfrm>
          <a:prstGeom prst="rtTriangle">
            <a:avLst/>
          </a:prstGeom>
          <a:solidFill>
            <a:srgbClr val="D34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028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7A74420C-9768-06E5-571C-CA51FE7B8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FEAA59-911F-55C8-5AA4-AC1D06C0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4132F-5079-02D3-EF64-193B94A28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3514853"/>
            <a:ext cx="9795637" cy="20570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68713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EB825-8695-B17E-A2C9-DC95381E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Introduction: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176149-23F8-2B1D-F974-AF9462A8E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2000" b="0" i="0">
                <a:solidFill>
                  <a:schemeClr val="bg1"/>
                </a:solidFill>
                <a:effectLst/>
                <a:latin typeface="-apple-system"/>
              </a:rPr>
              <a:t>Masters-Admission-Prediction is a Machine Learning based web application. This application was built with the purpose of helping students in shortlisting universities with their profiles. The predicted output gives them a fair idea about their chances for a particular university.</a:t>
            </a:r>
          </a:p>
          <a:p>
            <a:r>
              <a:rPr lang="en-US" sz="2000" b="0" i="0">
                <a:solidFill>
                  <a:schemeClr val="bg1"/>
                </a:solidFill>
                <a:effectLst/>
                <a:latin typeface="-apple-system"/>
              </a:rPr>
              <a:t>Context : This app is created for the prediction of Graduate Admissions from an Indian perspective.</a:t>
            </a:r>
          </a:p>
          <a:p>
            <a:r>
              <a:rPr lang="en-US" sz="2000" b="0" i="0">
                <a:solidFill>
                  <a:schemeClr val="bg1"/>
                </a:solidFill>
                <a:effectLst/>
                <a:latin typeface="-apple-system"/>
              </a:rPr>
              <a:t>Content : The dataset contains several parameters which are considered important during the application for Masters Program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16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5D07F-E5DE-E88D-319E-7AA92D3D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br>
              <a:rPr lang="en-US" sz="3400" b="1" i="0">
                <a:solidFill>
                  <a:schemeClr val="bg1"/>
                </a:solidFill>
                <a:effectLst/>
                <a:latin typeface="-apple-system"/>
              </a:rPr>
            </a:br>
            <a:br>
              <a:rPr lang="en-US" sz="3400" b="1" i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3400" b="1" i="0">
                <a:solidFill>
                  <a:schemeClr val="bg1"/>
                </a:solidFill>
                <a:effectLst/>
                <a:latin typeface="-apple-system"/>
              </a:rPr>
              <a:t>Issue of interest And Why it is important:</a:t>
            </a:r>
            <a:br>
              <a:rPr lang="en-US" sz="3400" b="1" i="0">
                <a:solidFill>
                  <a:schemeClr val="bg1"/>
                </a:solidFill>
                <a:effectLst/>
                <a:latin typeface="-apple-system"/>
              </a:rPr>
            </a:br>
            <a:br>
              <a:rPr lang="en-US" sz="3400">
                <a:solidFill>
                  <a:schemeClr val="bg1"/>
                </a:solidFill>
              </a:rPr>
            </a:br>
            <a:endParaRPr lang="en-US" sz="34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0149-A744-B2AF-4292-DF501C23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2600" b="0" i="0" dirty="0">
                <a:solidFill>
                  <a:schemeClr val="bg1"/>
                </a:solidFill>
                <a:effectLst/>
                <a:latin typeface="-apple-system"/>
              </a:rPr>
              <a:t>Getting graduate admission in a well suited college is highly important for every aspiring student. I would like to represent an extensive proposal about the admission prediction of their graduation.</a:t>
            </a:r>
          </a:p>
          <a:p>
            <a:r>
              <a:rPr lang="en-US" sz="2600" b="0" i="0" dirty="0">
                <a:solidFill>
                  <a:schemeClr val="bg1"/>
                </a:solidFill>
                <a:effectLst/>
                <a:latin typeface="-apple-system"/>
              </a:rPr>
              <a:t>For any student whose goal is to do masters, this application gives a fair idea about their chances for a particular university.</a:t>
            </a:r>
            <a:endParaRPr lang="en-US" sz="26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799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1EE7AB87-5299-D514-6238-F01E05EF0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9471" y="941355"/>
            <a:ext cx="2601592" cy="260159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2F5E3-B3A7-56A5-419F-95328193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br>
              <a:rPr lang="en-US" sz="3700" b="1" i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3700" b="1" i="0">
                <a:solidFill>
                  <a:schemeClr val="bg1"/>
                </a:solidFill>
                <a:effectLst/>
                <a:latin typeface="-apple-system"/>
              </a:rPr>
              <a:t>Data Set And The parameters included are:</a:t>
            </a:r>
            <a:br>
              <a:rPr lang="en-US" sz="3700" b="1" i="0">
                <a:solidFill>
                  <a:schemeClr val="bg1"/>
                </a:solidFill>
                <a:effectLst/>
                <a:latin typeface="-apple-system"/>
              </a:rPr>
            </a:br>
            <a:endParaRPr lang="en-US" sz="3700">
              <a:solidFill>
                <a:schemeClr val="bg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6EE5-2EFC-F93D-327F-E7DE983E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The Data Set Contains 9 columns and 400 rows. The Data Set Contains numerical and floating Data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GRE Scores ( out of 340 )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TOEFL Scores ( out of 120 )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University Rating ( out of 5 )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Statement of Purpose Strength ( out of 5 )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Letter of Recommendation Strength ( out of 5 )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Undergraduate GPA ( out of 10 )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Research Experience ( either 0 or 1 )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7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9471B-2F37-CC83-EFFD-B7DEFA15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Explanatory Data Analysis: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13C1D82-EFA8-A90B-C291-9EBFE4886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A5932-5DEC-85DE-EFEE-91A2D2256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2950"/>
          <a:stretch/>
        </p:blipFill>
        <p:spPr>
          <a:xfrm>
            <a:off x="466344" y="2576105"/>
            <a:ext cx="5468112" cy="3665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8F9CE7-8773-60F2-4D9D-C92B8EDDE8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" r="2" b="2"/>
          <a:stretch/>
        </p:blipFill>
        <p:spPr>
          <a:xfrm>
            <a:off x="6254496" y="2576111"/>
            <a:ext cx="5468112" cy="366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7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A245E-E790-D771-CA0A-7F814E77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kern="1200">
                <a:latin typeface="+mj-lt"/>
                <a:ea typeface="+mj-ea"/>
                <a:cs typeface="+mj-cs"/>
              </a:rPr>
              <a:t>Explanatory Data Analysis: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EFEF66-CDD6-8FA3-BC49-F17A743A7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019840-7FB7-0DB0-8843-E1B1BA471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58" r="7599" b="1"/>
          <a:stretch/>
        </p:blipFill>
        <p:spPr>
          <a:xfrm>
            <a:off x="557784" y="2606462"/>
            <a:ext cx="3584448" cy="3639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858986-F010-F5E4-687D-262318101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9094"/>
          <a:stretch/>
        </p:blipFill>
        <p:spPr>
          <a:xfrm>
            <a:off x="4347599" y="2606462"/>
            <a:ext cx="3584448" cy="363931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72B52-70F1-482C-0D38-C50BCB824B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231" r="10724" b="1"/>
          <a:stretch/>
        </p:blipFill>
        <p:spPr>
          <a:xfrm>
            <a:off x="8137415" y="2606462"/>
            <a:ext cx="3584448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7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A9E5E-7770-CF93-D70C-08C74521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2800" kern="1200">
                <a:latin typeface="+mj-lt"/>
                <a:ea typeface="+mj-ea"/>
                <a:cs typeface="+mj-cs"/>
              </a:rPr>
              <a:t>Explanatory Data Analysis:</a:t>
            </a:r>
            <a:endParaRPr lang="en-US" sz="2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0E91-3A08-919B-0B2E-C55615D44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D81F2-169E-4BFE-3A13-AFC05127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7" y="768111"/>
            <a:ext cx="3248351" cy="2419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5386AA-9BEF-5E50-ADB4-86086B9B5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836472"/>
            <a:ext cx="3248352" cy="228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67BEE0-E563-D9FF-ECB6-377B1EF22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68" y="3572623"/>
            <a:ext cx="3248352" cy="2419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EF03B6-2E0C-EBC6-6DD7-8F0A727AA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3765722"/>
            <a:ext cx="3248352" cy="20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6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6AA44-2FC2-5168-F2F1-B7E561BD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Regression And Classification Models: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40F7AE-CC5D-E20E-CD27-992F5B5DE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31621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293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EAC49-790F-1B2F-703C-11AAE33C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3700"/>
              <a:t>Machine Learning Models and Their Accuracy Score: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41EE-8E34-F4F7-220E-AE288560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73C62-57EF-EABC-3F87-4E7959831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512930"/>
            <a:ext cx="5167185" cy="3529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8EDB65-5D80-448E-9C0D-9E4072ED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528398"/>
            <a:ext cx="5167185" cy="349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319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Data 606 project Sreekanth Reddy Kypa(ni33739)</vt:lpstr>
      <vt:lpstr>Introduction:</vt:lpstr>
      <vt:lpstr>  Issue of interest And Why it is important:  </vt:lpstr>
      <vt:lpstr> Data Set And The parameters included are: </vt:lpstr>
      <vt:lpstr>Explanatory Data Analysis:</vt:lpstr>
      <vt:lpstr>Explanatory Data Analysis:</vt:lpstr>
      <vt:lpstr>Explanatory Data Analysis:</vt:lpstr>
      <vt:lpstr>Regression And Classification Models:</vt:lpstr>
      <vt:lpstr>Machine Learning Models and Their Accuracy Score:</vt:lpstr>
      <vt:lpstr>Saving The Best Model:</vt:lpstr>
      <vt:lpstr>Creating Website Using Stream lit: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606 project Sreekanth Reddy Kypa(ni33739)</dc:title>
  <dc:creator>sreekanth reddy kypa</dc:creator>
  <cp:lastModifiedBy>sreekanth reddy kypa</cp:lastModifiedBy>
  <cp:revision>2</cp:revision>
  <dcterms:created xsi:type="dcterms:W3CDTF">2023-05-04T20:10:14Z</dcterms:created>
  <dcterms:modified xsi:type="dcterms:W3CDTF">2023-05-05T12:37:47Z</dcterms:modified>
</cp:coreProperties>
</file>