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5" r:id="rId3"/>
    <p:sldId id="262" r:id="rId4"/>
    <p:sldId id="264" r:id="rId5"/>
    <p:sldId id="260" r:id="rId6"/>
    <p:sldId id="259" r:id="rId7"/>
    <p:sldId id="261" r:id="rId8"/>
    <p:sldId id="274" r:id="rId9"/>
    <p:sldId id="269" r:id="rId10"/>
    <p:sldId id="270" r:id="rId11"/>
    <p:sldId id="271" r:id="rId12"/>
    <p:sldId id="272" r:id="rId13"/>
    <p:sldId id="273"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ckzi Solutions" initials="DS" lastIdx="1" clrIdx="0">
    <p:extLst>
      <p:ext uri="{19B8F6BF-5375-455C-9EA6-DF929625EA0E}">
        <p15:presenceInfo xmlns:p15="http://schemas.microsoft.com/office/powerpoint/2012/main" userId="547b5a5d5be3be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35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35074-98C1-464C-9FA8-0244F84141CC}"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573-46E6-4D4B-AEBA-9E4496257D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17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35074-98C1-464C-9FA8-0244F84141CC}"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59557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35074-98C1-464C-9FA8-0244F84141CC}"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230896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35074-98C1-464C-9FA8-0244F84141CC}"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96519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35074-98C1-464C-9FA8-0244F84141CC}"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573-46E6-4D4B-AEBA-9E4496257D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03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35074-98C1-464C-9FA8-0244F84141CC}"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385621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35074-98C1-464C-9FA8-0244F84141CC}"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332659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35074-98C1-464C-9FA8-0244F84141CC}"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331027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C35074-98C1-464C-9FA8-0244F84141CC}" type="datetimeFigureOut">
              <a:rPr lang="en-US" smtClean="0"/>
              <a:t>5/4/2023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187786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C35074-98C1-464C-9FA8-0244F84141CC}" type="datetimeFigureOut">
              <a:rPr lang="en-US" smtClean="0"/>
              <a:t>5/4/2023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25F573-46E6-4D4B-AEBA-9E4496257D46}" type="slidenum">
              <a:rPr lang="en-US" smtClean="0"/>
              <a:t>‹#›</a:t>
            </a:fld>
            <a:endParaRPr lang="en-US"/>
          </a:p>
        </p:txBody>
      </p:sp>
    </p:spTree>
    <p:extLst>
      <p:ext uri="{BB962C8B-B14F-4D97-AF65-F5344CB8AC3E}">
        <p14:creationId xmlns:p14="http://schemas.microsoft.com/office/powerpoint/2010/main" val="280537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35074-98C1-464C-9FA8-0244F84141CC}"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5F573-46E6-4D4B-AEBA-9E4496257D46}" type="slidenum">
              <a:rPr lang="en-US" smtClean="0"/>
              <a:t>‹#›</a:t>
            </a:fld>
            <a:endParaRPr lang="en-US"/>
          </a:p>
        </p:txBody>
      </p:sp>
    </p:spTree>
    <p:extLst>
      <p:ext uri="{BB962C8B-B14F-4D97-AF65-F5344CB8AC3E}">
        <p14:creationId xmlns:p14="http://schemas.microsoft.com/office/powerpoint/2010/main" val="366305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C35074-98C1-464C-9FA8-0244F84141CC}" type="datetimeFigureOut">
              <a:rPr lang="en-US" smtClean="0"/>
              <a:pPr/>
              <a:t>5/4/2023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25F573-46E6-4D4B-AEBA-9E4496257D46}"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308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BF4003-523D-F544-DB3C-54995F8D63D9}"/>
              </a:ext>
            </a:extLst>
          </p:cNvPr>
          <p:cNvSpPr txBox="1"/>
          <p:nvPr/>
        </p:nvSpPr>
        <p:spPr>
          <a:xfrm>
            <a:off x="6724108" y="599456"/>
            <a:ext cx="4774094" cy="2862322"/>
          </a:xfrm>
          <a:prstGeom prst="rect">
            <a:avLst/>
          </a:prstGeom>
          <a:noFill/>
        </p:spPr>
        <p:txBody>
          <a:bodyPr wrap="square" rtlCol="0">
            <a:spAutoFit/>
          </a:bodyPr>
          <a:lstStyle/>
          <a:p>
            <a:pPr algn="ctr"/>
            <a:r>
              <a:rPr lang="en-US" sz="6000" b="1" dirty="0">
                <a:solidFill>
                  <a:schemeClr val="tx1">
                    <a:lumMod val="75000"/>
                    <a:lumOff val="25000"/>
                  </a:schemeClr>
                </a:solidFill>
                <a:latin typeface="Algerian" panose="04020705040A02060702" pitchFamily="82" charset="0"/>
              </a:rPr>
              <a:t>BREAST CANCER PREDICTION</a:t>
            </a:r>
          </a:p>
        </p:txBody>
      </p:sp>
      <p:grpSp>
        <p:nvGrpSpPr>
          <p:cNvPr id="149" name="Group 148">
            <a:extLst>
              <a:ext uri="{FF2B5EF4-FFF2-40B4-BE49-F238E27FC236}">
                <a16:creationId xmlns:a16="http://schemas.microsoft.com/office/drawing/2014/main" id="{5EFBB7F4-7F41-EFCF-324A-D2C5CD5AD083}"/>
              </a:ext>
            </a:extLst>
          </p:cNvPr>
          <p:cNvGrpSpPr/>
          <p:nvPr/>
        </p:nvGrpSpPr>
        <p:grpSpPr>
          <a:xfrm>
            <a:off x="102770" y="1410708"/>
            <a:ext cx="6818730" cy="5915890"/>
            <a:chOff x="248582" y="1125415"/>
            <a:chExt cx="7212906" cy="6257875"/>
          </a:xfrm>
        </p:grpSpPr>
        <p:sp>
          <p:nvSpPr>
            <p:cNvPr id="10" name="Freeform: Shape 9">
              <a:extLst>
                <a:ext uri="{FF2B5EF4-FFF2-40B4-BE49-F238E27FC236}">
                  <a16:creationId xmlns:a16="http://schemas.microsoft.com/office/drawing/2014/main" id="{5EAA5F55-78C4-4CC6-4682-BAC66607D568}"/>
                </a:ext>
              </a:extLst>
            </p:cNvPr>
            <p:cNvSpPr/>
            <p:nvPr/>
          </p:nvSpPr>
          <p:spPr>
            <a:xfrm>
              <a:off x="1030083" y="1757355"/>
              <a:ext cx="1654595" cy="2780061"/>
            </a:xfrm>
            <a:custGeom>
              <a:avLst/>
              <a:gdLst>
                <a:gd name="connsiteX0" fmla="*/ 1413196 w 1413336"/>
                <a:gd name="connsiteY0" fmla="*/ 2374641 h 2374696"/>
                <a:gd name="connsiteX1" fmla="*/ 1385488 w 1413336"/>
                <a:gd name="connsiteY1" fmla="*/ 2373680 h 2374696"/>
                <a:gd name="connsiteX2" fmla="*/ 1225328 w 1413336"/>
                <a:gd name="connsiteY2" fmla="*/ 1677143 h 2374696"/>
                <a:gd name="connsiteX3" fmla="*/ -59 w 1413336"/>
                <a:gd name="connsiteY3" fmla="*/ 20605 h 2374696"/>
                <a:gd name="connsiteX4" fmla="*/ 18520 w 1413336"/>
                <a:gd name="connsiteY4" fmla="*/ -55 h 2374696"/>
                <a:gd name="connsiteX5" fmla="*/ 1251754 w 1413336"/>
                <a:gd name="connsiteY5" fmla="*/ 1668815 h 2374696"/>
                <a:gd name="connsiteX6" fmla="*/ 1413196 w 1413336"/>
                <a:gd name="connsiteY6" fmla="*/ 2374641 h 237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336" h="2374696">
                  <a:moveTo>
                    <a:pt x="1413196" y="2374641"/>
                  </a:moveTo>
                  <a:lnTo>
                    <a:pt x="1385488" y="2373680"/>
                  </a:lnTo>
                  <a:cubicBezTo>
                    <a:pt x="1385488" y="2370958"/>
                    <a:pt x="1392375" y="2100447"/>
                    <a:pt x="1225328" y="1677143"/>
                  </a:cubicBezTo>
                  <a:cubicBezTo>
                    <a:pt x="1071414" y="1286192"/>
                    <a:pt x="733796" y="681587"/>
                    <a:pt x="-59" y="20605"/>
                  </a:cubicBezTo>
                  <a:lnTo>
                    <a:pt x="18520" y="-55"/>
                  </a:lnTo>
                  <a:cubicBezTo>
                    <a:pt x="757339" y="665251"/>
                    <a:pt x="1097039" y="1274661"/>
                    <a:pt x="1251754" y="1668815"/>
                  </a:cubicBezTo>
                  <a:cubicBezTo>
                    <a:pt x="1420564" y="2096443"/>
                    <a:pt x="1413356" y="2371759"/>
                    <a:pt x="1413196" y="2374641"/>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1" name="Freeform: Shape 10">
              <a:extLst>
                <a:ext uri="{FF2B5EF4-FFF2-40B4-BE49-F238E27FC236}">
                  <a16:creationId xmlns:a16="http://schemas.microsoft.com/office/drawing/2014/main" id="{47D2A8A5-290D-375E-CE7B-86F525CFB7C1}"/>
                </a:ext>
              </a:extLst>
            </p:cNvPr>
            <p:cNvSpPr/>
            <p:nvPr/>
          </p:nvSpPr>
          <p:spPr>
            <a:xfrm>
              <a:off x="630659" y="1383181"/>
              <a:ext cx="549235" cy="513861"/>
            </a:xfrm>
            <a:custGeom>
              <a:avLst/>
              <a:gdLst>
                <a:gd name="connsiteX0" fmla="*/ 469091 w 469150"/>
                <a:gd name="connsiteY0" fmla="*/ 438880 h 438934"/>
                <a:gd name="connsiteX1" fmla="*/ 2384 w 469150"/>
                <a:gd name="connsiteY1" fmla="*/ 51932 h 438934"/>
                <a:gd name="connsiteX2" fmla="*/ 469091 w 469150"/>
                <a:gd name="connsiteY2" fmla="*/ 438880 h 438934"/>
              </a:gdLst>
              <a:ahLst/>
              <a:cxnLst>
                <a:cxn ang="0">
                  <a:pos x="connsiteX0" y="connsiteY0"/>
                </a:cxn>
                <a:cxn ang="0">
                  <a:pos x="connsiteX1" y="connsiteY1"/>
                </a:cxn>
                <a:cxn ang="0">
                  <a:pos x="connsiteX2" y="connsiteY2"/>
                </a:cxn>
              </a:cxnLst>
              <a:rect l="l" t="t" r="r" b="b"/>
              <a:pathLst>
                <a:path w="469150" h="438934">
                  <a:moveTo>
                    <a:pt x="469091" y="438880"/>
                  </a:moveTo>
                  <a:cubicBezTo>
                    <a:pt x="469091" y="438880"/>
                    <a:pt x="-39418" y="245406"/>
                    <a:pt x="2384" y="51932"/>
                  </a:cubicBezTo>
                  <a:cubicBezTo>
                    <a:pt x="44186" y="-141541"/>
                    <a:pt x="432094" y="253894"/>
                    <a:pt x="469091" y="438880"/>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2" name="Freeform: Shape 11">
              <a:extLst>
                <a:ext uri="{FF2B5EF4-FFF2-40B4-BE49-F238E27FC236}">
                  <a16:creationId xmlns:a16="http://schemas.microsoft.com/office/drawing/2014/main" id="{DCF93C38-4738-2613-BBDA-85184F011B38}"/>
                </a:ext>
              </a:extLst>
            </p:cNvPr>
            <p:cNvSpPr/>
            <p:nvPr/>
          </p:nvSpPr>
          <p:spPr>
            <a:xfrm>
              <a:off x="1334969" y="1451406"/>
              <a:ext cx="222042" cy="722761"/>
            </a:xfrm>
            <a:custGeom>
              <a:avLst/>
              <a:gdLst>
                <a:gd name="connsiteX0" fmla="*/ 96989 w 189666"/>
                <a:gd name="connsiteY0" fmla="*/ 617319 h 617374"/>
                <a:gd name="connsiteX1" fmla="*/ 69601 w 189666"/>
                <a:gd name="connsiteY1" fmla="*/ 11753 h 617374"/>
                <a:gd name="connsiteX2" fmla="*/ 96989 w 189666"/>
                <a:gd name="connsiteY2" fmla="*/ 617319 h 617374"/>
              </a:gdLst>
              <a:ahLst/>
              <a:cxnLst>
                <a:cxn ang="0">
                  <a:pos x="connsiteX0" y="connsiteY0"/>
                </a:cxn>
                <a:cxn ang="0">
                  <a:pos x="connsiteX1" y="connsiteY1"/>
                </a:cxn>
                <a:cxn ang="0">
                  <a:pos x="connsiteX2" y="connsiteY2"/>
                </a:cxn>
              </a:cxnLst>
              <a:rect l="l" t="t" r="r" b="b"/>
              <a:pathLst>
                <a:path w="189666" h="617374">
                  <a:moveTo>
                    <a:pt x="96989" y="617319"/>
                  </a:moveTo>
                  <a:cubicBezTo>
                    <a:pt x="96989" y="617319"/>
                    <a:pt x="-101770" y="110892"/>
                    <a:pt x="69601" y="11753"/>
                  </a:cubicBezTo>
                  <a:cubicBezTo>
                    <a:pt x="240973" y="-87386"/>
                    <a:pt x="209101" y="465968"/>
                    <a:pt x="96989" y="617319"/>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3" name="Freeform: Shape 12">
              <a:extLst>
                <a:ext uri="{FF2B5EF4-FFF2-40B4-BE49-F238E27FC236}">
                  <a16:creationId xmlns:a16="http://schemas.microsoft.com/office/drawing/2014/main" id="{5EE695C1-7746-931D-0989-3A5F2A4677D6}"/>
                </a:ext>
              </a:extLst>
            </p:cNvPr>
            <p:cNvSpPr/>
            <p:nvPr/>
          </p:nvSpPr>
          <p:spPr>
            <a:xfrm>
              <a:off x="778053" y="2032769"/>
              <a:ext cx="714029" cy="231534"/>
            </a:xfrm>
            <a:custGeom>
              <a:avLst/>
              <a:gdLst>
                <a:gd name="connsiteX0" fmla="*/ 609857 w 609915"/>
                <a:gd name="connsiteY0" fmla="*/ 157563 h 197774"/>
                <a:gd name="connsiteX1" fmla="*/ 6693 w 609915"/>
                <a:gd name="connsiteY1" fmla="*/ 96381 h 197774"/>
                <a:gd name="connsiteX2" fmla="*/ 609857 w 609915"/>
                <a:gd name="connsiteY2" fmla="*/ 157563 h 197774"/>
              </a:gdLst>
              <a:ahLst/>
              <a:cxnLst>
                <a:cxn ang="0">
                  <a:pos x="connsiteX0" y="connsiteY0"/>
                </a:cxn>
                <a:cxn ang="0">
                  <a:pos x="connsiteX1" y="connsiteY1"/>
                </a:cxn>
                <a:cxn ang="0">
                  <a:pos x="connsiteX2" y="connsiteY2"/>
                </a:cxn>
              </a:cxnLst>
              <a:rect l="l" t="t" r="r" b="b"/>
              <a:pathLst>
                <a:path w="609915" h="197774">
                  <a:moveTo>
                    <a:pt x="609857" y="157563"/>
                  </a:moveTo>
                  <a:cubicBezTo>
                    <a:pt x="609857" y="157563"/>
                    <a:pt x="79886" y="280406"/>
                    <a:pt x="6693" y="96381"/>
                  </a:cubicBezTo>
                  <a:cubicBezTo>
                    <a:pt x="-66500" y="-87643"/>
                    <a:pt x="476604" y="25110"/>
                    <a:pt x="609857" y="157563"/>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 name="Freeform: Shape 13">
              <a:extLst>
                <a:ext uri="{FF2B5EF4-FFF2-40B4-BE49-F238E27FC236}">
                  <a16:creationId xmlns:a16="http://schemas.microsoft.com/office/drawing/2014/main" id="{8959687B-E0DD-9C29-D727-3B5FB2B153FB}"/>
                </a:ext>
              </a:extLst>
            </p:cNvPr>
            <p:cNvSpPr/>
            <p:nvPr/>
          </p:nvSpPr>
          <p:spPr>
            <a:xfrm>
              <a:off x="1678843" y="1836867"/>
              <a:ext cx="221834" cy="722799"/>
            </a:xfrm>
            <a:custGeom>
              <a:avLst/>
              <a:gdLst>
                <a:gd name="connsiteX0" fmla="*/ 96989 w 189488"/>
                <a:gd name="connsiteY0" fmla="*/ 617352 h 617407"/>
                <a:gd name="connsiteX1" fmla="*/ 69601 w 189488"/>
                <a:gd name="connsiteY1" fmla="*/ 11786 h 617407"/>
                <a:gd name="connsiteX2" fmla="*/ 96989 w 189488"/>
                <a:gd name="connsiteY2" fmla="*/ 617352 h 617407"/>
              </a:gdLst>
              <a:ahLst/>
              <a:cxnLst>
                <a:cxn ang="0">
                  <a:pos x="connsiteX0" y="connsiteY0"/>
                </a:cxn>
                <a:cxn ang="0">
                  <a:pos x="connsiteX1" y="connsiteY1"/>
                </a:cxn>
                <a:cxn ang="0">
                  <a:pos x="connsiteX2" y="connsiteY2"/>
                </a:cxn>
              </a:cxnLst>
              <a:rect l="l" t="t" r="r" b="b"/>
              <a:pathLst>
                <a:path w="189488" h="617407">
                  <a:moveTo>
                    <a:pt x="96989" y="617352"/>
                  </a:moveTo>
                  <a:cubicBezTo>
                    <a:pt x="96989" y="617352"/>
                    <a:pt x="-101771" y="111085"/>
                    <a:pt x="69601" y="11786"/>
                  </a:cubicBezTo>
                  <a:cubicBezTo>
                    <a:pt x="240973" y="-87513"/>
                    <a:pt x="208620" y="466001"/>
                    <a:pt x="96989" y="617352"/>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5" name="Freeform: Shape 14">
              <a:extLst>
                <a:ext uri="{FF2B5EF4-FFF2-40B4-BE49-F238E27FC236}">
                  <a16:creationId xmlns:a16="http://schemas.microsoft.com/office/drawing/2014/main" id="{EAD4A702-21DF-1C3D-EADA-8056F79FCBFD}"/>
                </a:ext>
              </a:extLst>
            </p:cNvPr>
            <p:cNvSpPr/>
            <p:nvPr/>
          </p:nvSpPr>
          <p:spPr>
            <a:xfrm>
              <a:off x="1122329" y="2418269"/>
              <a:ext cx="713814" cy="231534"/>
            </a:xfrm>
            <a:custGeom>
              <a:avLst/>
              <a:gdLst>
                <a:gd name="connsiteX0" fmla="*/ 609674 w 609732"/>
                <a:gd name="connsiteY0" fmla="*/ 157563 h 197774"/>
                <a:gd name="connsiteX1" fmla="*/ 6670 w 609732"/>
                <a:gd name="connsiteY1" fmla="*/ 96381 h 197774"/>
                <a:gd name="connsiteX2" fmla="*/ 609674 w 609732"/>
                <a:gd name="connsiteY2" fmla="*/ 157563 h 197774"/>
              </a:gdLst>
              <a:ahLst/>
              <a:cxnLst>
                <a:cxn ang="0">
                  <a:pos x="connsiteX0" y="connsiteY0"/>
                </a:cxn>
                <a:cxn ang="0">
                  <a:pos x="connsiteX1" y="connsiteY1"/>
                </a:cxn>
                <a:cxn ang="0">
                  <a:pos x="connsiteX2" y="connsiteY2"/>
                </a:cxn>
              </a:cxnLst>
              <a:rect l="l" t="t" r="r" b="b"/>
              <a:pathLst>
                <a:path w="609732" h="197774">
                  <a:moveTo>
                    <a:pt x="609674" y="157563"/>
                  </a:moveTo>
                  <a:cubicBezTo>
                    <a:pt x="609674" y="157563"/>
                    <a:pt x="79703" y="280405"/>
                    <a:pt x="6670" y="96381"/>
                  </a:cubicBezTo>
                  <a:cubicBezTo>
                    <a:pt x="-66363" y="-87643"/>
                    <a:pt x="476260" y="25110"/>
                    <a:pt x="609674" y="157563"/>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6" name="Freeform: Shape 15">
              <a:extLst>
                <a:ext uri="{FF2B5EF4-FFF2-40B4-BE49-F238E27FC236}">
                  <a16:creationId xmlns:a16="http://schemas.microsoft.com/office/drawing/2014/main" id="{6F2BA77E-86C4-BDF1-47AE-C97DC2C9D9F9}"/>
                </a:ext>
              </a:extLst>
            </p:cNvPr>
            <p:cNvSpPr/>
            <p:nvPr/>
          </p:nvSpPr>
          <p:spPr>
            <a:xfrm>
              <a:off x="1985406" y="2260275"/>
              <a:ext cx="221834" cy="722768"/>
            </a:xfrm>
            <a:custGeom>
              <a:avLst/>
              <a:gdLst>
                <a:gd name="connsiteX0" fmla="*/ 96989 w 189488"/>
                <a:gd name="connsiteY0" fmla="*/ 617325 h 617380"/>
                <a:gd name="connsiteX1" fmla="*/ 69601 w 189488"/>
                <a:gd name="connsiteY1" fmla="*/ 11759 h 617380"/>
                <a:gd name="connsiteX2" fmla="*/ 96989 w 189488"/>
                <a:gd name="connsiteY2" fmla="*/ 617325 h 617380"/>
              </a:gdLst>
              <a:ahLst/>
              <a:cxnLst>
                <a:cxn ang="0">
                  <a:pos x="connsiteX0" y="connsiteY0"/>
                </a:cxn>
                <a:cxn ang="0">
                  <a:pos x="connsiteX1" y="connsiteY1"/>
                </a:cxn>
                <a:cxn ang="0">
                  <a:pos x="connsiteX2" y="connsiteY2"/>
                </a:cxn>
              </a:cxnLst>
              <a:rect l="l" t="t" r="r" b="b"/>
              <a:pathLst>
                <a:path w="189488" h="617380">
                  <a:moveTo>
                    <a:pt x="96989" y="617325"/>
                  </a:moveTo>
                  <a:cubicBezTo>
                    <a:pt x="96989" y="617325"/>
                    <a:pt x="-101770" y="110898"/>
                    <a:pt x="69601" y="11759"/>
                  </a:cubicBezTo>
                  <a:cubicBezTo>
                    <a:pt x="240973" y="-87380"/>
                    <a:pt x="208620" y="465653"/>
                    <a:pt x="96989" y="617325"/>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7" name="Freeform: Shape 16">
              <a:extLst>
                <a:ext uri="{FF2B5EF4-FFF2-40B4-BE49-F238E27FC236}">
                  <a16:creationId xmlns:a16="http://schemas.microsoft.com/office/drawing/2014/main" id="{0F6191E9-61C0-6DAE-9BBF-BDBDA8383A22}"/>
                </a:ext>
              </a:extLst>
            </p:cNvPr>
            <p:cNvSpPr/>
            <p:nvPr/>
          </p:nvSpPr>
          <p:spPr>
            <a:xfrm>
              <a:off x="1428303" y="2841644"/>
              <a:ext cx="714030" cy="231534"/>
            </a:xfrm>
            <a:custGeom>
              <a:avLst/>
              <a:gdLst>
                <a:gd name="connsiteX0" fmla="*/ 609857 w 609916"/>
                <a:gd name="connsiteY0" fmla="*/ 157563 h 197774"/>
                <a:gd name="connsiteX1" fmla="*/ 6693 w 609916"/>
                <a:gd name="connsiteY1" fmla="*/ 96381 h 197774"/>
                <a:gd name="connsiteX2" fmla="*/ 609857 w 609916"/>
                <a:gd name="connsiteY2" fmla="*/ 157563 h 197774"/>
              </a:gdLst>
              <a:ahLst/>
              <a:cxnLst>
                <a:cxn ang="0">
                  <a:pos x="connsiteX0" y="connsiteY0"/>
                </a:cxn>
                <a:cxn ang="0">
                  <a:pos x="connsiteX1" y="connsiteY1"/>
                </a:cxn>
                <a:cxn ang="0">
                  <a:pos x="connsiteX2" y="connsiteY2"/>
                </a:cxn>
              </a:cxnLst>
              <a:rect l="l" t="t" r="r" b="b"/>
              <a:pathLst>
                <a:path w="609916" h="197774">
                  <a:moveTo>
                    <a:pt x="609857" y="157563"/>
                  </a:moveTo>
                  <a:cubicBezTo>
                    <a:pt x="609857" y="157563"/>
                    <a:pt x="79887" y="280405"/>
                    <a:pt x="6693" y="96381"/>
                  </a:cubicBezTo>
                  <a:cubicBezTo>
                    <a:pt x="-66500" y="-87643"/>
                    <a:pt x="476604" y="25110"/>
                    <a:pt x="609857" y="157563"/>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8" name="Freeform: Shape 17">
              <a:extLst>
                <a:ext uri="{FF2B5EF4-FFF2-40B4-BE49-F238E27FC236}">
                  <a16:creationId xmlns:a16="http://schemas.microsoft.com/office/drawing/2014/main" id="{41DB331D-6E01-2778-C645-C6069F3BE892}"/>
                </a:ext>
              </a:extLst>
            </p:cNvPr>
            <p:cNvSpPr/>
            <p:nvPr/>
          </p:nvSpPr>
          <p:spPr>
            <a:xfrm>
              <a:off x="2287587" y="2680753"/>
              <a:ext cx="230583" cy="714601"/>
            </a:xfrm>
            <a:custGeom>
              <a:avLst/>
              <a:gdLst>
                <a:gd name="connsiteX0" fmla="*/ 41952 w 196961"/>
                <a:gd name="connsiteY0" fmla="*/ 610349 h 610404"/>
                <a:gd name="connsiteX1" fmla="*/ 99770 w 196961"/>
                <a:gd name="connsiteY1" fmla="*/ 6865 h 610404"/>
                <a:gd name="connsiteX2" fmla="*/ 41952 w 196961"/>
                <a:gd name="connsiteY2" fmla="*/ 610349 h 610404"/>
              </a:gdLst>
              <a:ahLst/>
              <a:cxnLst>
                <a:cxn ang="0">
                  <a:pos x="connsiteX0" y="connsiteY0"/>
                </a:cxn>
                <a:cxn ang="0">
                  <a:pos x="connsiteX1" y="connsiteY1"/>
                </a:cxn>
                <a:cxn ang="0">
                  <a:pos x="connsiteX2" y="connsiteY2"/>
                </a:cxn>
              </a:cxnLst>
              <a:rect l="l" t="t" r="r" b="b"/>
              <a:pathLst>
                <a:path w="196961" h="610404">
                  <a:moveTo>
                    <a:pt x="41952" y="610349"/>
                  </a:moveTo>
                  <a:cubicBezTo>
                    <a:pt x="41952" y="610349"/>
                    <a:pt x="-83774" y="81020"/>
                    <a:pt x="99770" y="6865"/>
                  </a:cubicBezTo>
                  <a:cubicBezTo>
                    <a:pt x="283314" y="-67289"/>
                    <a:pt x="173764" y="475975"/>
                    <a:pt x="41952" y="610349"/>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9" name="Freeform: Shape 18">
              <a:extLst>
                <a:ext uri="{FF2B5EF4-FFF2-40B4-BE49-F238E27FC236}">
                  <a16:creationId xmlns:a16="http://schemas.microsoft.com/office/drawing/2014/main" id="{D7329445-8DB2-79AF-F113-DD5ED4CB7D3B}"/>
                </a:ext>
              </a:extLst>
            </p:cNvPr>
            <p:cNvSpPr/>
            <p:nvPr/>
          </p:nvSpPr>
          <p:spPr>
            <a:xfrm>
              <a:off x="1681581" y="3178515"/>
              <a:ext cx="692502" cy="271551"/>
            </a:xfrm>
            <a:custGeom>
              <a:avLst/>
              <a:gdLst>
                <a:gd name="connsiteX0" fmla="*/ 591469 w 591527"/>
                <a:gd name="connsiteY0" fmla="*/ 226809 h 231956"/>
                <a:gd name="connsiteX1" fmla="*/ 2879 w 591527"/>
                <a:gd name="connsiteY1" fmla="*/ 81703 h 231956"/>
                <a:gd name="connsiteX2" fmla="*/ 591469 w 591527"/>
                <a:gd name="connsiteY2" fmla="*/ 226809 h 231956"/>
              </a:gdLst>
              <a:ahLst/>
              <a:cxnLst>
                <a:cxn ang="0">
                  <a:pos x="connsiteX0" y="connsiteY0"/>
                </a:cxn>
                <a:cxn ang="0">
                  <a:pos x="connsiteX1" y="connsiteY1"/>
                </a:cxn>
                <a:cxn ang="0">
                  <a:pos x="connsiteX2" y="connsiteY2"/>
                </a:cxn>
              </a:cxnLst>
              <a:rect l="l" t="t" r="r" b="b"/>
              <a:pathLst>
                <a:path w="591527" h="231956">
                  <a:moveTo>
                    <a:pt x="591469" y="226809"/>
                  </a:moveTo>
                  <a:cubicBezTo>
                    <a:pt x="591469" y="226809"/>
                    <a:pt x="49486" y="273896"/>
                    <a:pt x="2879" y="81703"/>
                  </a:cubicBezTo>
                  <a:cubicBezTo>
                    <a:pt x="-43728" y="-110489"/>
                    <a:pt x="477915" y="76899"/>
                    <a:pt x="591469" y="226809"/>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0" name="Freeform: Shape 19">
              <a:extLst>
                <a:ext uri="{FF2B5EF4-FFF2-40B4-BE49-F238E27FC236}">
                  <a16:creationId xmlns:a16="http://schemas.microsoft.com/office/drawing/2014/main" id="{0D575711-7A96-9DB0-B972-3E0E3FF1B48E}"/>
                </a:ext>
              </a:extLst>
            </p:cNvPr>
            <p:cNvSpPr/>
            <p:nvPr/>
          </p:nvSpPr>
          <p:spPr>
            <a:xfrm>
              <a:off x="4760582" y="4714042"/>
              <a:ext cx="2301749" cy="2279249"/>
            </a:xfrm>
            <a:custGeom>
              <a:avLst/>
              <a:gdLst>
                <a:gd name="connsiteX0" fmla="*/ 5707 w 1966128"/>
                <a:gd name="connsiteY0" fmla="*/ 1946853 h 1946908"/>
                <a:gd name="connsiteX1" fmla="*/ -59 w 1966128"/>
                <a:gd name="connsiteY1" fmla="*/ 1919786 h 1946908"/>
                <a:gd name="connsiteX2" fmla="*/ 635938 w 1966128"/>
                <a:gd name="connsiteY2" fmla="*/ 1594020 h 1946908"/>
                <a:gd name="connsiteX3" fmla="*/ 1941565 w 1966128"/>
                <a:gd name="connsiteY3" fmla="*/ -55 h 1946908"/>
                <a:gd name="connsiteX4" fmla="*/ 1966069 w 1966128"/>
                <a:gd name="connsiteY4" fmla="*/ 12918 h 1946908"/>
                <a:gd name="connsiteX5" fmla="*/ 650512 w 1966128"/>
                <a:gd name="connsiteY5" fmla="*/ 1617884 h 1946908"/>
                <a:gd name="connsiteX6" fmla="*/ 5707 w 1966128"/>
                <a:gd name="connsiteY6" fmla="*/ 1946853 h 194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6128" h="1946908">
                  <a:moveTo>
                    <a:pt x="5707" y="1946853"/>
                  </a:moveTo>
                  <a:lnTo>
                    <a:pt x="-59" y="1919786"/>
                  </a:lnTo>
                  <a:cubicBezTo>
                    <a:pt x="2503" y="1919786"/>
                    <a:pt x="266448" y="1859406"/>
                    <a:pt x="635938" y="1594020"/>
                  </a:cubicBezTo>
                  <a:cubicBezTo>
                    <a:pt x="977239" y="1348975"/>
                    <a:pt x="1480623" y="873299"/>
                    <a:pt x="1941565" y="-55"/>
                  </a:cubicBezTo>
                  <a:lnTo>
                    <a:pt x="1966069" y="12918"/>
                  </a:lnTo>
                  <a:cubicBezTo>
                    <a:pt x="1501604" y="892358"/>
                    <a:pt x="994537" y="1371077"/>
                    <a:pt x="650512" y="1617884"/>
                  </a:cubicBezTo>
                  <a:cubicBezTo>
                    <a:pt x="277979" y="1885832"/>
                    <a:pt x="9070" y="1946373"/>
                    <a:pt x="5707" y="1946853"/>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1" name="Freeform: Shape 20">
              <a:extLst>
                <a:ext uri="{FF2B5EF4-FFF2-40B4-BE49-F238E27FC236}">
                  <a16:creationId xmlns:a16="http://schemas.microsoft.com/office/drawing/2014/main" id="{D4946EBF-5243-F27D-DB25-5BA61BEA1F7F}"/>
                </a:ext>
              </a:extLst>
            </p:cNvPr>
            <p:cNvSpPr/>
            <p:nvPr/>
          </p:nvSpPr>
          <p:spPr>
            <a:xfrm>
              <a:off x="6958832" y="4245955"/>
              <a:ext cx="383345" cy="640773"/>
            </a:xfrm>
            <a:custGeom>
              <a:avLst/>
              <a:gdLst>
                <a:gd name="connsiteX0" fmla="*/ -59 w 327449"/>
                <a:gd name="connsiteY0" fmla="*/ 547287 h 547341"/>
                <a:gd name="connsiteX1" fmla="*/ 260682 w 327449"/>
                <a:gd name="connsiteY1" fmla="*/ 19 h 547341"/>
                <a:gd name="connsiteX2" fmla="*/ -59 w 327449"/>
                <a:gd name="connsiteY2" fmla="*/ 547287 h 547341"/>
              </a:gdLst>
              <a:ahLst/>
              <a:cxnLst>
                <a:cxn ang="0">
                  <a:pos x="connsiteX0" y="connsiteY0"/>
                </a:cxn>
                <a:cxn ang="0">
                  <a:pos x="connsiteX1" y="connsiteY1"/>
                </a:cxn>
                <a:cxn ang="0">
                  <a:pos x="connsiteX2" y="connsiteY2"/>
                </a:cxn>
              </a:cxnLst>
              <a:rect l="l" t="t" r="r" b="b"/>
              <a:pathLst>
                <a:path w="327449" h="547341">
                  <a:moveTo>
                    <a:pt x="-59" y="547287"/>
                  </a:moveTo>
                  <a:cubicBezTo>
                    <a:pt x="-59" y="547287"/>
                    <a:pt x="62884" y="6906"/>
                    <a:pt x="260682" y="19"/>
                  </a:cubicBezTo>
                  <a:cubicBezTo>
                    <a:pt x="458480" y="-6868"/>
                    <a:pt x="169711" y="467207"/>
                    <a:pt x="-59" y="547287"/>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2" name="Freeform: Shape 21">
              <a:extLst>
                <a:ext uri="{FF2B5EF4-FFF2-40B4-BE49-F238E27FC236}">
                  <a16:creationId xmlns:a16="http://schemas.microsoft.com/office/drawing/2014/main" id="{0CFC8535-BF05-1714-1DF1-FDAC5625442F}"/>
                </a:ext>
              </a:extLst>
            </p:cNvPr>
            <p:cNvSpPr/>
            <p:nvPr/>
          </p:nvSpPr>
          <p:spPr>
            <a:xfrm>
              <a:off x="6756145" y="4967663"/>
              <a:ext cx="705343" cy="274744"/>
            </a:xfrm>
            <a:custGeom>
              <a:avLst/>
              <a:gdLst>
                <a:gd name="connsiteX0" fmla="*/ -59 w 602496"/>
                <a:gd name="connsiteY0" fmla="*/ 211412 h 234683"/>
                <a:gd name="connsiteX1" fmla="*/ 580202 w 602496"/>
                <a:gd name="connsiteY1" fmla="*/ 36518 h 234683"/>
                <a:gd name="connsiteX2" fmla="*/ -59 w 602496"/>
                <a:gd name="connsiteY2" fmla="*/ 211412 h 234683"/>
              </a:gdLst>
              <a:ahLst/>
              <a:cxnLst>
                <a:cxn ang="0">
                  <a:pos x="connsiteX0" y="connsiteY0"/>
                </a:cxn>
                <a:cxn ang="0">
                  <a:pos x="connsiteX1" y="connsiteY1"/>
                </a:cxn>
                <a:cxn ang="0">
                  <a:pos x="connsiteX2" y="connsiteY2"/>
                </a:cxn>
              </a:cxnLst>
              <a:rect l="l" t="t" r="r" b="b"/>
              <a:pathLst>
                <a:path w="602496" h="234683">
                  <a:moveTo>
                    <a:pt x="-59" y="211412"/>
                  </a:moveTo>
                  <a:cubicBezTo>
                    <a:pt x="-59" y="211412"/>
                    <a:pt x="441984" y="-105385"/>
                    <a:pt x="580202" y="36518"/>
                  </a:cubicBezTo>
                  <a:cubicBezTo>
                    <a:pt x="718420" y="178419"/>
                    <a:pt x="174035" y="283164"/>
                    <a:pt x="-59" y="211412"/>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3" name="Freeform: Shape 22">
              <a:extLst>
                <a:ext uri="{FF2B5EF4-FFF2-40B4-BE49-F238E27FC236}">
                  <a16:creationId xmlns:a16="http://schemas.microsoft.com/office/drawing/2014/main" id="{59C17ED1-AA89-AB8E-01AB-B7354FF08CF5}"/>
                </a:ext>
              </a:extLst>
            </p:cNvPr>
            <p:cNvSpPr/>
            <p:nvPr/>
          </p:nvSpPr>
          <p:spPr>
            <a:xfrm>
              <a:off x="6558239" y="4547532"/>
              <a:ext cx="232795" cy="720759"/>
            </a:xfrm>
            <a:custGeom>
              <a:avLst/>
              <a:gdLst>
                <a:gd name="connsiteX0" fmla="*/ 142403 w 198851"/>
                <a:gd name="connsiteY0" fmla="*/ 615609 h 615664"/>
                <a:gd name="connsiteX1" fmla="*/ 53835 w 198851"/>
                <a:gd name="connsiteY1" fmla="*/ 15809 h 615664"/>
                <a:gd name="connsiteX2" fmla="*/ 142403 w 198851"/>
                <a:gd name="connsiteY2" fmla="*/ 615609 h 615664"/>
              </a:gdLst>
              <a:ahLst/>
              <a:cxnLst>
                <a:cxn ang="0">
                  <a:pos x="connsiteX0" y="connsiteY0"/>
                </a:cxn>
                <a:cxn ang="0">
                  <a:pos x="connsiteX1" y="connsiteY1"/>
                </a:cxn>
                <a:cxn ang="0">
                  <a:pos x="connsiteX2" y="connsiteY2"/>
                </a:cxn>
              </a:cxnLst>
              <a:rect l="l" t="t" r="r" b="b"/>
              <a:pathLst>
                <a:path w="198851" h="615664">
                  <a:moveTo>
                    <a:pt x="142403" y="615609"/>
                  </a:moveTo>
                  <a:cubicBezTo>
                    <a:pt x="142403" y="615609"/>
                    <a:pt x="-106646" y="131925"/>
                    <a:pt x="53835" y="15809"/>
                  </a:cubicBezTo>
                  <a:cubicBezTo>
                    <a:pt x="214315" y="-100307"/>
                    <a:pt x="238019" y="453687"/>
                    <a:pt x="142403" y="615609"/>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4" name="Freeform: Shape 23">
              <a:extLst>
                <a:ext uri="{FF2B5EF4-FFF2-40B4-BE49-F238E27FC236}">
                  <a16:creationId xmlns:a16="http://schemas.microsoft.com/office/drawing/2014/main" id="{61C08ED9-C7CD-8171-21B5-5F23A1E8D0DB}"/>
                </a:ext>
              </a:extLst>
            </p:cNvPr>
            <p:cNvSpPr/>
            <p:nvPr/>
          </p:nvSpPr>
          <p:spPr>
            <a:xfrm>
              <a:off x="6466644" y="5395811"/>
              <a:ext cx="705525" cy="274423"/>
            </a:xfrm>
            <a:custGeom>
              <a:avLst/>
              <a:gdLst>
                <a:gd name="connsiteX0" fmla="*/ -59 w 602651"/>
                <a:gd name="connsiteY0" fmla="*/ 211500 h 234409"/>
                <a:gd name="connsiteX1" fmla="*/ 580362 w 602651"/>
                <a:gd name="connsiteY1" fmla="*/ 36445 h 234409"/>
                <a:gd name="connsiteX2" fmla="*/ -59 w 602651"/>
                <a:gd name="connsiteY2" fmla="*/ 211500 h 234409"/>
              </a:gdLst>
              <a:ahLst/>
              <a:cxnLst>
                <a:cxn ang="0">
                  <a:pos x="connsiteX0" y="connsiteY0"/>
                </a:cxn>
                <a:cxn ang="0">
                  <a:pos x="connsiteX1" y="connsiteY1"/>
                </a:cxn>
                <a:cxn ang="0">
                  <a:pos x="connsiteX2" y="connsiteY2"/>
                </a:cxn>
              </a:cxnLst>
              <a:rect l="l" t="t" r="r" b="b"/>
              <a:pathLst>
                <a:path w="602651" h="234409">
                  <a:moveTo>
                    <a:pt x="-59" y="211500"/>
                  </a:moveTo>
                  <a:cubicBezTo>
                    <a:pt x="-59" y="211500"/>
                    <a:pt x="442144" y="-105297"/>
                    <a:pt x="580362" y="36445"/>
                  </a:cubicBezTo>
                  <a:cubicBezTo>
                    <a:pt x="718581" y="178187"/>
                    <a:pt x="174035" y="282451"/>
                    <a:pt x="-59" y="211500"/>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5" name="Freeform: Shape 24">
              <a:extLst>
                <a:ext uri="{FF2B5EF4-FFF2-40B4-BE49-F238E27FC236}">
                  <a16:creationId xmlns:a16="http://schemas.microsoft.com/office/drawing/2014/main" id="{4B44054D-02D1-8230-EA22-84216C37B6AC}"/>
                </a:ext>
              </a:extLst>
            </p:cNvPr>
            <p:cNvSpPr/>
            <p:nvPr/>
          </p:nvSpPr>
          <p:spPr>
            <a:xfrm>
              <a:off x="6269380" y="4975820"/>
              <a:ext cx="232910" cy="720533"/>
            </a:xfrm>
            <a:custGeom>
              <a:avLst/>
              <a:gdLst>
                <a:gd name="connsiteX0" fmla="*/ 142336 w 198949"/>
                <a:gd name="connsiteY0" fmla="*/ 615416 h 615471"/>
                <a:gd name="connsiteX1" fmla="*/ 53768 w 198949"/>
                <a:gd name="connsiteY1" fmla="*/ 15776 h 615471"/>
                <a:gd name="connsiteX2" fmla="*/ 142336 w 198949"/>
                <a:gd name="connsiteY2" fmla="*/ 615416 h 615471"/>
              </a:gdLst>
              <a:ahLst/>
              <a:cxnLst>
                <a:cxn ang="0">
                  <a:pos x="connsiteX0" y="connsiteY0"/>
                </a:cxn>
                <a:cxn ang="0">
                  <a:pos x="connsiteX1" y="connsiteY1"/>
                </a:cxn>
                <a:cxn ang="0">
                  <a:pos x="connsiteX2" y="connsiteY2"/>
                </a:cxn>
              </a:cxnLst>
              <a:rect l="l" t="t" r="r" b="b"/>
              <a:pathLst>
                <a:path w="198949" h="615471">
                  <a:moveTo>
                    <a:pt x="142336" y="615416"/>
                  </a:moveTo>
                  <a:cubicBezTo>
                    <a:pt x="142336" y="615416"/>
                    <a:pt x="-106553" y="131732"/>
                    <a:pt x="53768" y="15776"/>
                  </a:cubicBezTo>
                  <a:cubicBezTo>
                    <a:pt x="214088" y="-100180"/>
                    <a:pt x="238433" y="453494"/>
                    <a:pt x="142336" y="615416"/>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6" name="Freeform: Shape 25">
              <a:extLst>
                <a:ext uri="{FF2B5EF4-FFF2-40B4-BE49-F238E27FC236}">
                  <a16:creationId xmlns:a16="http://schemas.microsoft.com/office/drawing/2014/main" id="{EBAEB78E-5C82-5CD9-DE15-90BEB06BD3D7}"/>
                </a:ext>
              </a:extLst>
            </p:cNvPr>
            <p:cNvSpPr/>
            <p:nvPr/>
          </p:nvSpPr>
          <p:spPr>
            <a:xfrm>
              <a:off x="6131395" y="5797063"/>
              <a:ext cx="705755" cy="274080"/>
            </a:xfrm>
            <a:custGeom>
              <a:avLst/>
              <a:gdLst>
                <a:gd name="connsiteX0" fmla="*/ -59 w 602848"/>
                <a:gd name="connsiteY0" fmla="*/ 211178 h 234116"/>
                <a:gd name="connsiteX1" fmla="*/ 580522 w 602848"/>
                <a:gd name="connsiteY1" fmla="*/ 36283 h 234116"/>
                <a:gd name="connsiteX2" fmla="*/ -59 w 602848"/>
                <a:gd name="connsiteY2" fmla="*/ 211178 h 234116"/>
              </a:gdLst>
              <a:ahLst/>
              <a:cxnLst>
                <a:cxn ang="0">
                  <a:pos x="connsiteX0" y="connsiteY0"/>
                </a:cxn>
                <a:cxn ang="0">
                  <a:pos x="connsiteX1" y="connsiteY1"/>
                </a:cxn>
                <a:cxn ang="0">
                  <a:pos x="connsiteX2" y="connsiteY2"/>
                </a:cxn>
              </a:cxnLst>
              <a:rect l="l" t="t" r="r" b="b"/>
              <a:pathLst>
                <a:path w="602848" h="234116">
                  <a:moveTo>
                    <a:pt x="-59" y="211178"/>
                  </a:moveTo>
                  <a:cubicBezTo>
                    <a:pt x="-59" y="211178"/>
                    <a:pt x="442144" y="-104979"/>
                    <a:pt x="580522" y="36283"/>
                  </a:cubicBezTo>
                  <a:cubicBezTo>
                    <a:pt x="718901" y="177544"/>
                    <a:pt x="174035" y="282289"/>
                    <a:pt x="-59" y="211178"/>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7" name="Freeform: Shape 26">
              <a:extLst>
                <a:ext uri="{FF2B5EF4-FFF2-40B4-BE49-F238E27FC236}">
                  <a16:creationId xmlns:a16="http://schemas.microsoft.com/office/drawing/2014/main" id="{4CC9AFA7-9E7D-E65E-25DD-D47B95BE135C}"/>
                </a:ext>
              </a:extLst>
            </p:cNvPr>
            <p:cNvSpPr/>
            <p:nvPr/>
          </p:nvSpPr>
          <p:spPr>
            <a:xfrm>
              <a:off x="5933567" y="5376657"/>
              <a:ext cx="232665" cy="720759"/>
            </a:xfrm>
            <a:custGeom>
              <a:avLst/>
              <a:gdLst>
                <a:gd name="connsiteX0" fmla="*/ 142336 w 198740"/>
                <a:gd name="connsiteY0" fmla="*/ 615609 h 615664"/>
                <a:gd name="connsiteX1" fmla="*/ 53768 w 198740"/>
                <a:gd name="connsiteY1" fmla="*/ 15809 h 615664"/>
                <a:gd name="connsiteX2" fmla="*/ 142336 w 198740"/>
                <a:gd name="connsiteY2" fmla="*/ 615609 h 615664"/>
              </a:gdLst>
              <a:ahLst/>
              <a:cxnLst>
                <a:cxn ang="0">
                  <a:pos x="connsiteX0" y="connsiteY0"/>
                </a:cxn>
                <a:cxn ang="0">
                  <a:pos x="connsiteX1" y="connsiteY1"/>
                </a:cxn>
                <a:cxn ang="0">
                  <a:pos x="connsiteX2" y="connsiteY2"/>
                </a:cxn>
              </a:cxnLst>
              <a:rect l="l" t="t" r="r" b="b"/>
              <a:pathLst>
                <a:path w="198740" h="615664">
                  <a:moveTo>
                    <a:pt x="142336" y="615609"/>
                  </a:moveTo>
                  <a:cubicBezTo>
                    <a:pt x="142336" y="615609"/>
                    <a:pt x="-106553" y="131925"/>
                    <a:pt x="53768" y="15809"/>
                  </a:cubicBezTo>
                  <a:cubicBezTo>
                    <a:pt x="214088" y="-100307"/>
                    <a:pt x="237952" y="453687"/>
                    <a:pt x="142336" y="615609"/>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8" name="Freeform: Shape 27">
              <a:extLst>
                <a:ext uri="{FF2B5EF4-FFF2-40B4-BE49-F238E27FC236}">
                  <a16:creationId xmlns:a16="http://schemas.microsoft.com/office/drawing/2014/main" id="{FF2E7350-5D38-0018-0B09-4F05D44FBD7B}"/>
                </a:ext>
              </a:extLst>
            </p:cNvPr>
            <p:cNvSpPr/>
            <p:nvPr/>
          </p:nvSpPr>
          <p:spPr>
            <a:xfrm>
              <a:off x="5790144" y="6206295"/>
              <a:ext cx="720301" cy="233787"/>
            </a:xfrm>
            <a:custGeom>
              <a:avLst/>
              <a:gdLst>
                <a:gd name="connsiteX0" fmla="*/ -59 w 615273"/>
                <a:gd name="connsiteY0" fmla="*/ 144939 h 199698"/>
                <a:gd name="connsiteX1" fmla="*/ 599101 w 615273"/>
                <a:gd name="connsiteY1" fmla="*/ 53008 h 199698"/>
                <a:gd name="connsiteX2" fmla="*/ -59 w 615273"/>
                <a:gd name="connsiteY2" fmla="*/ 144939 h 199698"/>
              </a:gdLst>
              <a:ahLst/>
              <a:cxnLst>
                <a:cxn ang="0">
                  <a:pos x="connsiteX0" y="connsiteY0"/>
                </a:cxn>
                <a:cxn ang="0">
                  <a:pos x="connsiteX1" y="connsiteY1"/>
                </a:cxn>
                <a:cxn ang="0">
                  <a:pos x="connsiteX2" y="connsiteY2"/>
                </a:cxn>
              </a:cxnLst>
              <a:rect l="l" t="t" r="r" b="b"/>
              <a:pathLst>
                <a:path w="615273" h="199698">
                  <a:moveTo>
                    <a:pt x="-59" y="144939"/>
                  </a:moveTo>
                  <a:cubicBezTo>
                    <a:pt x="-59" y="144939"/>
                    <a:pt x="482024" y="-106672"/>
                    <a:pt x="599101" y="53008"/>
                  </a:cubicBezTo>
                  <a:cubicBezTo>
                    <a:pt x="716178" y="212687"/>
                    <a:pt x="162344" y="239755"/>
                    <a:pt x="-59" y="144939"/>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29" name="Freeform: Shape 28">
              <a:extLst>
                <a:ext uri="{FF2B5EF4-FFF2-40B4-BE49-F238E27FC236}">
                  <a16:creationId xmlns:a16="http://schemas.microsoft.com/office/drawing/2014/main" id="{C6CC792F-F1DE-0B5F-EF54-520E5C5EF316}"/>
                </a:ext>
              </a:extLst>
            </p:cNvPr>
            <p:cNvSpPr/>
            <p:nvPr/>
          </p:nvSpPr>
          <p:spPr>
            <a:xfrm>
              <a:off x="5657604" y="5702399"/>
              <a:ext cx="221459" cy="721829"/>
            </a:xfrm>
            <a:custGeom>
              <a:avLst/>
              <a:gdLst>
                <a:gd name="connsiteX0" fmla="*/ 80483 w 189168"/>
                <a:gd name="connsiteY0" fmla="*/ 616523 h 616578"/>
                <a:gd name="connsiteX1" fmla="*/ 76800 w 189168"/>
                <a:gd name="connsiteY1" fmla="*/ 10316 h 616578"/>
                <a:gd name="connsiteX2" fmla="*/ 80483 w 189168"/>
                <a:gd name="connsiteY2" fmla="*/ 616523 h 616578"/>
              </a:gdLst>
              <a:ahLst/>
              <a:cxnLst>
                <a:cxn ang="0">
                  <a:pos x="connsiteX0" y="connsiteY0"/>
                </a:cxn>
                <a:cxn ang="0">
                  <a:pos x="connsiteX1" y="connsiteY1"/>
                </a:cxn>
                <a:cxn ang="0">
                  <a:pos x="connsiteX2" y="connsiteY2"/>
                </a:cxn>
              </a:cxnLst>
              <a:rect l="l" t="t" r="r" b="b"/>
              <a:pathLst>
                <a:path w="189168" h="616578">
                  <a:moveTo>
                    <a:pt x="80483" y="616523"/>
                  </a:moveTo>
                  <a:cubicBezTo>
                    <a:pt x="80483" y="616523"/>
                    <a:pt x="-98256" y="102729"/>
                    <a:pt x="76800" y="10316"/>
                  </a:cubicBezTo>
                  <a:cubicBezTo>
                    <a:pt x="251855" y="-82096"/>
                    <a:pt x="197881" y="469496"/>
                    <a:pt x="80483" y="616523"/>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30" name="Freeform: Shape 29">
              <a:extLst>
                <a:ext uri="{FF2B5EF4-FFF2-40B4-BE49-F238E27FC236}">
                  <a16:creationId xmlns:a16="http://schemas.microsoft.com/office/drawing/2014/main" id="{A07E1952-F8A0-6627-9D34-909B8DDABAF3}"/>
                </a:ext>
              </a:extLst>
            </p:cNvPr>
            <p:cNvSpPr/>
            <p:nvPr/>
          </p:nvSpPr>
          <p:spPr>
            <a:xfrm>
              <a:off x="248582" y="3004912"/>
              <a:ext cx="2359793" cy="2053192"/>
            </a:xfrm>
            <a:custGeom>
              <a:avLst/>
              <a:gdLst>
                <a:gd name="connsiteX0" fmla="*/ 2006911 w 2015708"/>
                <a:gd name="connsiteY0" fmla="*/ 1753758 h 1753813"/>
                <a:gd name="connsiteX1" fmla="*/ 898441 w 2015708"/>
                <a:gd name="connsiteY1" fmla="*/ 1062666 h 1753813"/>
                <a:gd name="connsiteX2" fmla="*/ -59 w 2015708"/>
                <a:gd name="connsiteY2" fmla="*/ 5768 h 1753813"/>
                <a:gd name="connsiteX3" fmla="*/ 1620444 w 2015708"/>
                <a:gd name="connsiteY3" fmla="*/ 529012 h 1753813"/>
                <a:gd name="connsiteX4" fmla="*/ 2006911 w 2015708"/>
                <a:gd name="connsiteY4" fmla="*/ 1753758 h 175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708" h="1753813">
                  <a:moveTo>
                    <a:pt x="2006911" y="1753758"/>
                  </a:moveTo>
                  <a:cubicBezTo>
                    <a:pt x="2006911" y="1753758"/>
                    <a:pt x="1206109" y="1741265"/>
                    <a:pt x="898441" y="1062666"/>
                  </a:cubicBezTo>
                  <a:cubicBezTo>
                    <a:pt x="688631" y="600283"/>
                    <a:pt x="346368" y="105548"/>
                    <a:pt x="-59" y="5768"/>
                  </a:cubicBezTo>
                  <a:cubicBezTo>
                    <a:pt x="723225" y="-24021"/>
                    <a:pt x="1132595" y="47410"/>
                    <a:pt x="1620444" y="529012"/>
                  </a:cubicBezTo>
                  <a:cubicBezTo>
                    <a:pt x="2108292" y="1010614"/>
                    <a:pt x="2006911" y="1753758"/>
                    <a:pt x="2006911" y="1753758"/>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31" name="Freeform: Shape 30">
              <a:extLst>
                <a:ext uri="{FF2B5EF4-FFF2-40B4-BE49-F238E27FC236}">
                  <a16:creationId xmlns:a16="http://schemas.microsoft.com/office/drawing/2014/main" id="{5434B670-146F-22B9-6F0D-B3427F72C180}"/>
                </a:ext>
              </a:extLst>
            </p:cNvPr>
            <p:cNvSpPr/>
            <p:nvPr/>
          </p:nvSpPr>
          <p:spPr>
            <a:xfrm>
              <a:off x="573514" y="3069665"/>
              <a:ext cx="2037946" cy="2001563"/>
            </a:xfrm>
            <a:custGeom>
              <a:avLst/>
              <a:gdLst>
                <a:gd name="connsiteX0" fmla="*/ 1729357 w 1740790"/>
                <a:gd name="connsiteY0" fmla="*/ 1709657 h 1709712"/>
                <a:gd name="connsiteX1" fmla="*/ 1722791 w 1740790"/>
                <a:gd name="connsiteY1" fmla="*/ 1707575 h 1709712"/>
                <a:gd name="connsiteX2" fmla="*/ 943771 w 1740790"/>
                <a:gd name="connsiteY2" fmla="*/ 734441 h 1709712"/>
                <a:gd name="connsiteX3" fmla="*/ 10676 w 1740790"/>
                <a:gd name="connsiteY3" fmla="*/ 22208 h 1709712"/>
                <a:gd name="connsiteX4" fmla="*/ -54 w 1740790"/>
                <a:gd name="connsiteY4" fmla="*/ 10853 h 1709712"/>
                <a:gd name="connsiteX5" fmla="*/ -54 w 1740790"/>
                <a:gd name="connsiteY5" fmla="*/ 10837 h 1709712"/>
                <a:gd name="connsiteX6" fmla="*/ 11150 w 1740790"/>
                <a:gd name="connsiteY6" fmla="*/ -54 h 1709712"/>
                <a:gd name="connsiteX7" fmla="*/ 11317 w 1740790"/>
                <a:gd name="connsiteY7" fmla="*/ -54 h 1709712"/>
                <a:gd name="connsiteX8" fmla="*/ 963470 w 1740790"/>
                <a:gd name="connsiteY8" fmla="*/ 723390 h 1709712"/>
                <a:gd name="connsiteX9" fmla="*/ 1736244 w 1740790"/>
                <a:gd name="connsiteY9" fmla="*/ 1689477 h 1709712"/>
                <a:gd name="connsiteX10" fmla="*/ 1738502 w 1740790"/>
                <a:gd name="connsiteY10" fmla="*/ 1705173 h 1709712"/>
                <a:gd name="connsiteX11" fmla="*/ 1729838 w 1740790"/>
                <a:gd name="connsiteY11" fmla="*/ 1709657 h 170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0790" h="1709712">
                  <a:moveTo>
                    <a:pt x="1729357" y="1709657"/>
                  </a:moveTo>
                  <a:cubicBezTo>
                    <a:pt x="1727019" y="1709609"/>
                    <a:pt x="1724729" y="1708888"/>
                    <a:pt x="1722791" y="1707575"/>
                  </a:cubicBezTo>
                  <a:cubicBezTo>
                    <a:pt x="1719107" y="1704853"/>
                    <a:pt x="1341449" y="1429377"/>
                    <a:pt x="943771" y="734441"/>
                  </a:cubicBezTo>
                  <a:cubicBezTo>
                    <a:pt x="550257" y="46553"/>
                    <a:pt x="15481" y="22369"/>
                    <a:pt x="10676" y="22208"/>
                  </a:cubicBezTo>
                  <a:cubicBezTo>
                    <a:pt x="4576" y="22032"/>
                    <a:pt x="-229" y="16939"/>
                    <a:pt x="-54" y="10853"/>
                  </a:cubicBezTo>
                  <a:cubicBezTo>
                    <a:pt x="-54" y="10837"/>
                    <a:pt x="-54" y="10837"/>
                    <a:pt x="-54" y="10837"/>
                  </a:cubicBezTo>
                  <a:cubicBezTo>
                    <a:pt x="32" y="4735"/>
                    <a:pt x="5048" y="-150"/>
                    <a:pt x="11150" y="-54"/>
                  </a:cubicBezTo>
                  <a:cubicBezTo>
                    <a:pt x="11206" y="-54"/>
                    <a:pt x="11261" y="-54"/>
                    <a:pt x="11317" y="-54"/>
                  </a:cubicBezTo>
                  <a:cubicBezTo>
                    <a:pt x="16762" y="-54"/>
                    <a:pt x="563870" y="25252"/>
                    <a:pt x="963470" y="723390"/>
                  </a:cubicBezTo>
                  <a:cubicBezTo>
                    <a:pt x="1358906" y="1414162"/>
                    <a:pt x="1732240" y="1686754"/>
                    <a:pt x="1736244" y="1689477"/>
                  </a:cubicBezTo>
                  <a:cubicBezTo>
                    <a:pt x="1741193" y="1693193"/>
                    <a:pt x="1742202" y="1700208"/>
                    <a:pt x="1738502" y="1705173"/>
                  </a:cubicBezTo>
                  <a:cubicBezTo>
                    <a:pt x="1736452" y="1707911"/>
                    <a:pt x="1733265" y="1709561"/>
                    <a:pt x="1729838" y="1709657"/>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32" name="Freeform: Shape 31">
              <a:extLst>
                <a:ext uri="{FF2B5EF4-FFF2-40B4-BE49-F238E27FC236}">
                  <a16:creationId xmlns:a16="http://schemas.microsoft.com/office/drawing/2014/main" id="{54C900C1-3E08-D28C-CBD7-B9D8BC74A832}"/>
                </a:ext>
              </a:extLst>
            </p:cNvPr>
            <p:cNvSpPr/>
            <p:nvPr/>
          </p:nvSpPr>
          <p:spPr>
            <a:xfrm>
              <a:off x="1142805" y="3071765"/>
              <a:ext cx="65372" cy="282151"/>
            </a:xfrm>
            <a:custGeom>
              <a:avLst/>
              <a:gdLst>
                <a:gd name="connsiteX0" fmla="*/ 44755 w 55840"/>
                <a:gd name="connsiteY0" fmla="*/ 240955 h 241010"/>
                <a:gd name="connsiteX1" fmla="*/ 33704 w 55840"/>
                <a:gd name="connsiteY1" fmla="*/ 231506 h 241010"/>
                <a:gd name="connsiteX2" fmla="*/ 71 w 55840"/>
                <a:gd name="connsiteY2" fmla="*/ 12727 h 241010"/>
                <a:gd name="connsiteX3" fmla="*/ 9360 w 55840"/>
                <a:gd name="connsiteY3" fmla="*/ 74 h 241010"/>
                <a:gd name="connsiteX4" fmla="*/ 22013 w 55840"/>
                <a:gd name="connsiteY4" fmla="*/ 9364 h 241010"/>
                <a:gd name="connsiteX5" fmla="*/ 55646 w 55840"/>
                <a:gd name="connsiteY5" fmla="*/ 227982 h 241010"/>
                <a:gd name="connsiteX6" fmla="*/ 46453 w 55840"/>
                <a:gd name="connsiteY6" fmla="*/ 240619 h 241010"/>
                <a:gd name="connsiteX7" fmla="*/ 46357 w 55840"/>
                <a:gd name="connsiteY7" fmla="*/ 240635 h 24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40" h="241010">
                  <a:moveTo>
                    <a:pt x="44755" y="240955"/>
                  </a:moveTo>
                  <a:cubicBezTo>
                    <a:pt x="39246" y="240939"/>
                    <a:pt x="34569" y="236935"/>
                    <a:pt x="33704" y="231506"/>
                  </a:cubicBezTo>
                  <a:lnTo>
                    <a:pt x="71" y="12727"/>
                  </a:lnTo>
                  <a:cubicBezTo>
                    <a:pt x="-858" y="6673"/>
                    <a:pt x="3306" y="1003"/>
                    <a:pt x="9360" y="74"/>
                  </a:cubicBezTo>
                  <a:cubicBezTo>
                    <a:pt x="15414" y="-855"/>
                    <a:pt x="21084" y="3310"/>
                    <a:pt x="22013" y="9364"/>
                  </a:cubicBezTo>
                  <a:lnTo>
                    <a:pt x="55646" y="227982"/>
                  </a:lnTo>
                  <a:cubicBezTo>
                    <a:pt x="56591" y="234004"/>
                    <a:pt x="52475" y="239674"/>
                    <a:pt x="46453" y="240619"/>
                  </a:cubicBezTo>
                  <a:cubicBezTo>
                    <a:pt x="46421" y="240619"/>
                    <a:pt x="46389" y="240635"/>
                    <a:pt x="46357" y="240635"/>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33" name="Freeform: Shape 32">
              <a:extLst>
                <a:ext uri="{FF2B5EF4-FFF2-40B4-BE49-F238E27FC236}">
                  <a16:creationId xmlns:a16="http://schemas.microsoft.com/office/drawing/2014/main" id="{A1FEA33C-8D30-94D5-26F8-3AD0B7E2BD5B}"/>
                </a:ext>
              </a:extLst>
            </p:cNvPr>
            <p:cNvSpPr/>
            <p:nvPr/>
          </p:nvSpPr>
          <p:spPr>
            <a:xfrm>
              <a:off x="966888" y="3548167"/>
              <a:ext cx="477381" cy="43124"/>
            </a:xfrm>
            <a:custGeom>
              <a:avLst/>
              <a:gdLst>
                <a:gd name="connsiteX0" fmla="*/ 10997 w 407773"/>
                <a:gd name="connsiteY0" fmla="*/ 36782 h 36836"/>
                <a:gd name="connsiteX1" fmla="*/ -54 w 407773"/>
                <a:gd name="connsiteY1" fmla="*/ 26051 h 36836"/>
                <a:gd name="connsiteX2" fmla="*/ 10677 w 407773"/>
                <a:gd name="connsiteY2" fmla="*/ 14519 h 36836"/>
                <a:gd name="connsiteX3" fmla="*/ 396663 w 407773"/>
                <a:gd name="connsiteY3" fmla="*/ -55 h 36836"/>
                <a:gd name="connsiteX4" fmla="*/ 407714 w 407773"/>
                <a:gd name="connsiteY4" fmla="*/ 10996 h 36836"/>
                <a:gd name="connsiteX5" fmla="*/ 396663 w 407773"/>
                <a:gd name="connsiteY5" fmla="*/ 22047 h 36836"/>
                <a:gd name="connsiteX6" fmla="*/ 10677 w 407773"/>
                <a:gd name="connsiteY6" fmla="*/ 36782 h 36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73" h="36836">
                  <a:moveTo>
                    <a:pt x="10997" y="36782"/>
                  </a:moveTo>
                  <a:cubicBezTo>
                    <a:pt x="5017" y="36782"/>
                    <a:pt x="119" y="32025"/>
                    <a:pt x="-54" y="26051"/>
                  </a:cubicBezTo>
                  <a:cubicBezTo>
                    <a:pt x="-235" y="19917"/>
                    <a:pt x="4547" y="14776"/>
                    <a:pt x="10677" y="14519"/>
                  </a:cubicBezTo>
                  <a:lnTo>
                    <a:pt x="396663" y="-55"/>
                  </a:lnTo>
                  <a:cubicBezTo>
                    <a:pt x="402765" y="-55"/>
                    <a:pt x="407714" y="4894"/>
                    <a:pt x="407714" y="10996"/>
                  </a:cubicBezTo>
                  <a:cubicBezTo>
                    <a:pt x="407714" y="17098"/>
                    <a:pt x="402765" y="22047"/>
                    <a:pt x="396663" y="22047"/>
                  </a:cubicBezTo>
                  <a:lnTo>
                    <a:pt x="10677" y="36782"/>
                  </a:ln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34" name="Freeform: Shape 33">
              <a:extLst>
                <a:ext uri="{FF2B5EF4-FFF2-40B4-BE49-F238E27FC236}">
                  <a16:creationId xmlns:a16="http://schemas.microsoft.com/office/drawing/2014/main" id="{11C6BA2F-AA73-997C-A9D4-EBCEFAE25311}"/>
                </a:ext>
              </a:extLst>
            </p:cNvPr>
            <p:cNvSpPr/>
            <p:nvPr/>
          </p:nvSpPr>
          <p:spPr>
            <a:xfrm>
              <a:off x="1676671" y="3361528"/>
              <a:ext cx="91318" cy="574576"/>
            </a:xfrm>
            <a:custGeom>
              <a:avLst/>
              <a:gdLst>
                <a:gd name="connsiteX0" fmla="*/ 11076 w 78003"/>
                <a:gd name="connsiteY0" fmla="*/ 490742 h 490796"/>
                <a:gd name="connsiteX1" fmla="*/ 9795 w 78003"/>
                <a:gd name="connsiteY1" fmla="*/ 490742 h 490796"/>
                <a:gd name="connsiteX2" fmla="*/ 25 w 78003"/>
                <a:gd name="connsiteY2" fmla="*/ 478249 h 490796"/>
                <a:gd name="connsiteX3" fmla="*/ 25 w 78003"/>
                <a:gd name="connsiteY3" fmla="*/ 478249 h 490796"/>
                <a:gd name="connsiteX4" fmla="*/ 55761 w 78003"/>
                <a:gd name="connsiteY4" fmla="*/ 9780 h 490796"/>
                <a:gd name="connsiteX5" fmla="*/ 68093 w 78003"/>
                <a:gd name="connsiteY5" fmla="*/ 10 h 490796"/>
                <a:gd name="connsiteX6" fmla="*/ 77879 w 78003"/>
                <a:gd name="connsiteY6" fmla="*/ 12199 h 490796"/>
                <a:gd name="connsiteX7" fmla="*/ 77863 w 78003"/>
                <a:gd name="connsiteY7" fmla="*/ 12343 h 490796"/>
                <a:gd name="connsiteX8" fmla="*/ 22128 w 78003"/>
                <a:gd name="connsiteY8" fmla="*/ 480972 h 490796"/>
                <a:gd name="connsiteX9" fmla="*/ 11076 w 78003"/>
                <a:gd name="connsiteY9" fmla="*/ 490742 h 49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03" h="490796">
                  <a:moveTo>
                    <a:pt x="11076" y="490742"/>
                  </a:moveTo>
                  <a:lnTo>
                    <a:pt x="9795" y="490742"/>
                  </a:lnTo>
                  <a:cubicBezTo>
                    <a:pt x="3645" y="489989"/>
                    <a:pt x="-727" y="484399"/>
                    <a:pt x="25" y="478249"/>
                  </a:cubicBezTo>
                  <a:cubicBezTo>
                    <a:pt x="25" y="478249"/>
                    <a:pt x="25" y="478249"/>
                    <a:pt x="25" y="478249"/>
                  </a:cubicBezTo>
                  <a:lnTo>
                    <a:pt x="55761" y="9780"/>
                  </a:lnTo>
                  <a:cubicBezTo>
                    <a:pt x="56514" y="3694"/>
                    <a:pt x="62007" y="-646"/>
                    <a:pt x="68093" y="10"/>
                  </a:cubicBezTo>
                  <a:cubicBezTo>
                    <a:pt x="74164" y="667"/>
                    <a:pt x="78536" y="6129"/>
                    <a:pt x="77879" y="12199"/>
                  </a:cubicBezTo>
                  <a:cubicBezTo>
                    <a:pt x="77879" y="12247"/>
                    <a:pt x="77863" y="12295"/>
                    <a:pt x="77863" y="12343"/>
                  </a:cubicBezTo>
                  <a:lnTo>
                    <a:pt x="22128" y="480972"/>
                  </a:lnTo>
                  <a:cubicBezTo>
                    <a:pt x="21471" y="486577"/>
                    <a:pt x="16714" y="490774"/>
                    <a:pt x="11076" y="490742"/>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35" name="Freeform: Shape 34">
              <a:extLst>
                <a:ext uri="{FF2B5EF4-FFF2-40B4-BE49-F238E27FC236}">
                  <a16:creationId xmlns:a16="http://schemas.microsoft.com/office/drawing/2014/main" id="{0DE0F35A-31B1-EE0D-8971-D485C361B36C}"/>
                </a:ext>
              </a:extLst>
            </p:cNvPr>
            <p:cNvSpPr/>
            <p:nvPr/>
          </p:nvSpPr>
          <p:spPr>
            <a:xfrm>
              <a:off x="1264492" y="4097858"/>
              <a:ext cx="580320" cy="74495"/>
            </a:xfrm>
            <a:custGeom>
              <a:avLst/>
              <a:gdLst>
                <a:gd name="connsiteX0" fmla="*/ 485197 w 495703"/>
                <a:gd name="connsiteY0" fmla="*/ 63578 h 63633"/>
                <a:gd name="connsiteX1" fmla="*/ 484236 w 495703"/>
                <a:gd name="connsiteY1" fmla="*/ 63578 h 63633"/>
                <a:gd name="connsiteX2" fmla="*/ 10001 w 495703"/>
                <a:gd name="connsiteY2" fmla="*/ 22097 h 63633"/>
                <a:gd name="connsiteX3" fmla="*/ -9 w 495703"/>
                <a:gd name="connsiteY3" fmla="*/ 10005 h 63633"/>
                <a:gd name="connsiteX4" fmla="*/ 12083 w 495703"/>
                <a:gd name="connsiteY4" fmla="*/ -5 h 63633"/>
                <a:gd name="connsiteX5" fmla="*/ 486158 w 495703"/>
                <a:gd name="connsiteY5" fmla="*/ 41316 h 63633"/>
                <a:gd name="connsiteX6" fmla="*/ 495511 w 495703"/>
                <a:gd name="connsiteY6" fmla="*/ 54129 h 63633"/>
                <a:gd name="connsiteX7" fmla="*/ 485197 w 495703"/>
                <a:gd name="connsiteY7" fmla="*/ 63578 h 63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703" h="63633">
                  <a:moveTo>
                    <a:pt x="485197" y="63578"/>
                  </a:moveTo>
                  <a:lnTo>
                    <a:pt x="484236" y="63578"/>
                  </a:lnTo>
                  <a:lnTo>
                    <a:pt x="10001" y="22097"/>
                  </a:lnTo>
                  <a:cubicBezTo>
                    <a:pt x="3899" y="21520"/>
                    <a:pt x="-586" y="16107"/>
                    <a:pt x="-9" y="10005"/>
                  </a:cubicBezTo>
                  <a:cubicBezTo>
                    <a:pt x="568" y="3903"/>
                    <a:pt x="5981" y="-582"/>
                    <a:pt x="12083" y="-5"/>
                  </a:cubicBezTo>
                  <a:lnTo>
                    <a:pt x="486158" y="41316"/>
                  </a:lnTo>
                  <a:cubicBezTo>
                    <a:pt x="492276" y="42277"/>
                    <a:pt x="496456" y="48011"/>
                    <a:pt x="495511" y="54129"/>
                  </a:cubicBezTo>
                  <a:cubicBezTo>
                    <a:pt x="494694" y="59302"/>
                    <a:pt x="490418" y="63226"/>
                    <a:pt x="485197" y="63578"/>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36" name="Freeform: Shape 35">
              <a:extLst>
                <a:ext uri="{FF2B5EF4-FFF2-40B4-BE49-F238E27FC236}">
                  <a16:creationId xmlns:a16="http://schemas.microsoft.com/office/drawing/2014/main" id="{E39FB19A-623F-65AE-8C0E-E0E8D1E056FE}"/>
                </a:ext>
              </a:extLst>
            </p:cNvPr>
            <p:cNvSpPr/>
            <p:nvPr/>
          </p:nvSpPr>
          <p:spPr>
            <a:xfrm>
              <a:off x="2027796" y="3738328"/>
              <a:ext cx="136812" cy="735901"/>
            </a:xfrm>
            <a:custGeom>
              <a:avLst/>
              <a:gdLst>
                <a:gd name="connsiteX0" fmla="*/ 11130 w 116863"/>
                <a:gd name="connsiteY0" fmla="*/ 628543 h 628598"/>
                <a:gd name="connsiteX1" fmla="*/ 9368 w 116863"/>
                <a:gd name="connsiteY1" fmla="*/ 628543 h 628598"/>
                <a:gd name="connsiteX2" fmla="*/ 63 w 116863"/>
                <a:gd name="connsiteY2" fmla="*/ 615987 h 628598"/>
                <a:gd name="connsiteX3" fmla="*/ 78 w 116863"/>
                <a:gd name="connsiteY3" fmla="*/ 615891 h 628598"/>
                <a:gd name="connsiteX4" fmla="*/ 94733 w 116863"/>
                <a:gd name="connsiteY4" fmla="*/ 9364 h 628598"/>
                <a:gd name="connsiteX5" fmla="*/ 107386 w 116863"/>
                <a:gd name="connsiteY5" fmla="*/ 74 h 628598"/>
                <a:gd name="connsiteX6" fmla="*/ 116675 w 116863"/>
                <a:gd name="connsiteY6" fmla="*/ 12727 h 628598"/>
                <a:gd name="connsiteX7" fmla="*/ 22021 w 116863"/>
                <a:gd name="connsiteY7" fmla="*/ 619254 h 628598"/>
                <a:gd name="connsiteX8" fmla="*/ 11130 w 116863"/>
                <a:gd name="connsiteY8" fmla="*/ 628543 h 6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63" h="628598">
                  <a:moveTo>
                    <a:pt x="11130" y="628543"/>
                  </a:moveTo>
                  <a:lnTo>
                    <a:pt x="9368" y="628543"/>
                  </a:lnTo>
                  <a:cubicBezTo>
                    <a:pt x="3330" y="627647"/>
                    <a:pt x="-834" y="622025"/>
                    <a:pt x="63" y="615987"/>
                  </a:cubicBezTo>
                  <a:cubicBezTo>
                    <a:pt x="63" y="615955"/>
                    <a:pt x="78" y="615923"/>
                    <a:pt x="78" y="615891"/>
                  </a:cubicBezTo>
                  <a:lnTo>
                    <a:pt x="94733" y="9364"/>
                  </a:lnTo>
                  <a:cubicBezTo>
                    <a:pt x="95662" y="3310"/>
                    <a:pt x="101332" y="-855"/>
                    <a:pt x="107386" y="74"/>
                  </a:cubicBezTo>
                  <a:cubicBezTo>
                    <a:pt x="113440" y="1003"/>
                    <a:pt x="117604" y="6673"/>
                    <a:pt x="116675" y="12727"/>
                  </a:cubicBezTo>
                  <a:lnTo>
                    <a:pt x="22021" y="619254"/>
                  </a:lnTo>
                  <a:cubicBezTo>
                    <a:pt x="21092" y="624571"/>
                    <a:pt x="16527" y="628463"/>
                    <a:pt x="11130" y="628543"/>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37" name="Freeform: Shape 36">
              <a:extLst>
                <a:ext uri="{FF2B5EF4-FFF2-40B4-BE49-F238E27FC236}">
                  <a16:creationId xmlns:a16="http://schemas.microsoft.com/office/drawing/2014/main" id="{C77E12C6-D3E5-E409-9CE7-F69C3E08CDF2}"/>
                </a:ext>
              </a:extLst>
            </p:cNvPr>
            <p:cNvSpPr/>
            <p:nvPr/>
          </p:nvSpPr>
          <p:spPr>
            <a:xfrm>
              <a:off x="1609527" y="4598166"/>
              <a:ext cx="566858" cy="35063"/>
            </a:xfrm>
            <a:custGeom>
              <a:avLst/>
              <a:gdLst>
                <a:gd name="connsiteX0" fmla="*/ 474276 w 484204"/>
                <a:gd name="connsiteY0" fmla="*/ 29895 h 29950"/>
                <a:gd name="connsiteX1" fmla="*/ 474276 w 484204"/>
                <a:gd name="connsiteY1" fmla="*/ 29895 h 29950"/>
                <a:gd name="connsiteX2" fmla="*/ 9811 w 484204"/>
                <a:gd name="connsiteY2" fmla="*/ 22207 h 29950"/>
                <a:gd name="connsiteX3" fmla="*/ 25 w 484204"/>
                <a:gd name="connsiteY3" fmla="*/ 9731 h 29950"/>
                <a:gd name="connsiteX4" fmla="*/ 9811 w 484204"/>
                <a:gd name="connsiteY4" fmla="*/ -55 h 29950"/>
                <a:gd name="connsiteX5" fmla="*/ 9811 w 484204"/>
                <a:gd name="connsiteY5" fmla="*/ -55 h 29950"/>
                <a:gd name="connsiteX6" fmla="*/ 474276 w 484204"/>
                <a:gd name="connsiteY6" fmla="*/ 7472 h 29950"/>
                <a:gd name="connsiteX7" fmla="*/ 484062 w 484204"/>
                <a:gd name="connsiteY7" fmla="*/ 19933 h 29950"/>
                <a:gd name="connsiteX8" fmla="*/ 474276 w 484204"/>
                <a:gd name="connsiteY8" fmla="*/ 29735 h 2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204" h="29950">
                  <a:moveTo>
                    <a:pt x="474276" y="29895"/>
                  </a:moveTo>
                  <a:lnTo>
                    <a:pt x="474276" y="29895"/>
                  </a:lnTo>
                  <a:lnTo>
                    <a:pt x="9811" y="22207"/>
                  </a:lnTo>
                  <a:cubicBezTo>
                    <a:pt x="3661" y="21471"/>
                    <a:pt x="-728" y="15881"/>
                    <a:pt x="25" y="9731"/>
                  </a:cubicBezTo>
                  <a:cubicBezTo>
                    <a:pt x="634" y="4606"/>
                    <a:pt x="4686" y="569"/>
                    <a:pt x="9811" y="-55"/>
                  </a:cubicBezTo>
                  <a:lnTo>
                    <a:pt x="9811" y="-55"/>
                  </a:lnTo>
                  <a:lnTo>
                    <a:pt x="474276" y="7472"/>
                  </a:lnTo>
                  <a:cubicBezTo>
                    <a:pt x="480426" y="8209"/>
                    <a:pt x="484814" y="13799"/>
                    <a:pt x="484062" y="19933"/>
                  </a:cubicBezTo>
                  <a:cubicBezTo>
                    <a:pt x="483453" y="25074"/>
                    <a:pt x="479401" y="29110"/>
                    <a:pt x="474276" y="29735"/>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38" name="Freeform: Shape 37">
              <a:extLst>
                <a:ext uri="{FF2B5EF4-FFF2-40B4-BE49-F238E27FC236}">
                  <a16:creationId xmlns:a16="http://schemas.microsoft.com/office/drawing/2014/main" id="{2DDF10F2-D9F7-A6CE-196A-15DAA446E3D0}"/>
                </a:ext>
              </a:extLst>
            </p:cNvPr>
            <p:cNvSpPr/>
            <p:nvPr/>
          </p:nvSpPr>
          <p:spPr>
            <a:xfrm>
              <a:off x="2339853" y="4323590"/>
              <a:ext cx="133549" cy="522640"/>
            </a:xfrm>
            <a:custGeom>
              <a:avLst/>
              <a:gdLst>
                <a:gd name="connsiteX0" fmla="*/ 11081 w 114076"/>
                <a:gd name="connsiteY0" fmla="*/ 446377 h 446433"/>
                <a:gd name="connsiteX1" fmla="*/ 8678 w 114076"/>
                <a:gd name="connsiteY1" fmla="*/ 446377 h 446433"/>
                <a:gd name="connsiteX2" fmla="*/ 190 w 114076"/>
                <a:gd name="connsiteY2" fmla="*/ 433260 h 446433"/>
                <a:gd name="connsiteX3" fmla="*/ 190 w 114076"/>
                <a:gd name="connsiteY3" fmla="*/ 433244 h 446433"/>
                <a:gd name="connsiteX4" fmla="*/ 91641 w 114076"/>
                <a:gd name="connsiteY4" fmla="*/ 10101 h 446433"/>
                <a:gd name="connsiteX5" fmla="*/ 103861 w 114076"/>
                <a:gd name="connsiteY5" fmla="*/ -6 h 446433"/>
                <a:gd name="connsiteX6" fmla="*/ 113968 w 114076"/>
                <a:gd name="connsiteY6" fmla="*/ 12199 h 446433"/>
                <a:gd name="connsiteX7" fmla="*/ 113423 w 114076"/>
                <a:gd name="connsiteY7" fmla="*/ 14745 h 446433"/>
                <a:gd name="connsiteX8" fmla="*/ 21972 w 114076"/>
                <a:gd name="connsiteY8" fmla="*/ 437889 h 446433"/>
                <a:gd name="connsiteX9" fmla="*/ 11081 w 114076"/>
                <a:gd name="connsiteY9" fmla="*/ 446377 h 44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076" h="446433">
                  <a:moveTo>
                    <a:pt x="11081" y="446377"/>
                  </a:moveTo>
                  <a:lnTo>
                    <a:pt x="8678" y="446377"/>
                  </a:lnTo>
                  <a:cubicBezTo>
                    <a:pt x="2704" y="445096"/>
                    <a:pt x="-1092" y="439218"/>
                    <a:pt x="190" y="433260"/>
                  </a:cubicBezTo>
                  <a:cubicBezTo>
                    <a:pt x="190" y="433260"/>
                    <a:pt x="190" y="433244"/>
                    <a:pt x="190" y="433244"/>
                  </a:cubicBezTo>
                  <a:lnTo>
                    <a:pt x="91641" y="10101"/>
                  </a:lnTo>
                  <a:cubicBezTo>
                    <a:pt x="92218" y="3934"/>
                    <a:pt x="97695" y="-582"/>
                    <a:pt x="103861" y="-6"/>
                  </a:cubicBezTo>
                  <a:cubicBezTo>
                    <a:pt x="110012" y="571"/>
                    <a:pt x="114544" y="6049"/>
                    <a:pt x="113968" y="12199"/>
                  </a:cubicBezTo>
                  <a:cubicBezTo>
                    <a:pt x="113888" y="13064"/>
                    <a:pt x="113695" y="13928"/>
                    <a:pt x="113423" y="14745"/>
                  </a:cubicBezTo>
                  <a:lnTo>
                    <a:pt x="21972" y="437889"/>
                  </a:lnTo>
                  <a:cubicBezTo>
                    <a:pt x="20770" y="442918"/>
                    <a:pt x="16254" y="446441"/>
                    <a:pt x="11081" y="446377"/>
                  </a:cubicBezTo>
                  <a:close/>
                </a:path>
              </a:pathLst>
            </a:custGeom>
            <a:solidFill>
              <a:srgbClr val="FF8DCE"/>
            </a:solidFill>
            <a:ln w="16007" cap="flat">
              <a:noFill/>
              <a:prstDash val="solid"/>
              <a:miter/>
            </a:ln>
          </p:spPr>
          <p:txBody>
            <a:bodyPr rtlCol="0" anchor="ctr"/>
            <a:lstStyle/>
            <a:p>
              <a:endParaRPr lang="en-US" dirty="0">
                <a:latin typeface="Arial" panose="020B0604020202020204" pitchFamily="34" charset="0"/>
              </a:endParaRPr>
            </a:p>
          </p:txBody>
        </p:sp>
        <p:sp>
          <p:nvSpPr>
            <p:cNvPr id="39" name="Freeform: Shape 38">
              <a:extLst>
                <a:ext uri="{FF2B5EF4-FFF2-40B4-BE49-F238E27FC236}">
                  <a16:creationId xmlns:a16="http://schemas.microsoft.com/office/drawing/2014/main" id="{AB82D907-E305-3A11-43F6-33E27B6B9297}"/>
                </a:ext>
              </a:extLst>
            </p:cNvPr>
            <p:cNvSpPr/>
            <p:nvPr/>
          </p:nvSpPr>
          <p:spPr>
            <a:xfrm>
              <a:off x="4791521" y="2573516"/>
              <a:ext cx="2455686" cy="1950620"/>
            </a:xfrm>
            <a:custGeom>
              <a:avLst/>
              <a:gdLst>
                <a:gd name="connsiteX0" fmla="*/ 2343 w 2097619"/>
                <a:gd name="connsiteY0" fmla="*/ 1665954 h 1666197"/>
                <a:gd name="connsiteX1" fmla="*/ 1144927 w 2097619"/>
                <a:gd name="connsiteY1" fmla="*/ 1033161 h 1666197"/>
                <a:gd name="connsiteX2" fmla="*/ 2097561 w 2097619"/>
                <a:gd name="connsiteY2" fmla="*/ 24151 h 1666197"/>
                <a:gd name="connsiteX3" fmla="*/ 452073 w 2097619"/>
                <a:gd name="connsiteY3" fmla="*/ 462990 h 1666197"/>
                <a:gd name="connsiteX4" fmla="*/ 2343 w 2097619"/>
                <a:gd name="connsiteY4" fmla="*/ 1665954 h 1666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619" h="1666197">
                  <a:moveTo>
                    <a:pt x="2343" y="1665954"/>
                  </a:moveTo>
                  <a:cubicBezTo>
                    <a:pt x="2343" y="1665954"/>
                    <a:pt x="803144" y="1694943"/>
                    <a:pt x="1144927" y="1033161"/>
                  </a:cubicBezTo>
                  <a:cubicBezTo>
                    <a:pt x="1377800" y="582150"/>
                    <a:pt x="1745848" y="105833"/>
                    <a:pt x="2097561" y="24151"/>
                  </a:cubicBezTo>
                  <a:cubicBezTo>
                    <a:pt x="1376839" y="-42956"/>
                    <a:pt x="964266" y="7174"/>
                    <a:pt x="452073" y="462990"/>
                  </a:cubicBezTo>
                  <a:cubicBezTo>
                    <a:pt x="-60120" y="918807"/>
                    <a:pt x="2343" y="1665954"/>
                    <a:pt x="2343" y="1665954"/>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40" name="Freeform: Shape 39">
              <a:extLst>
                <a:ext uri="{FF2B5EF4-FFF2-40B4-BE49-F238E27FC236}">
                  <a16:creationId xmlns:a16="http://schemas.microsoft.com/office/drawing/2014/main" id="{2C4D2E40-4114-0801-CBF8-32ACED2656C0}"/>
                </a:ext>
              </a:extLst>
            </p:cNvPr>
            <p:cNvSpPr/>
            <p:nvPr/>
          </p:nvSpPr>
          <p:spPr>
            <a:xfrm>
              <a:off x="4780971" y="2642167"/>
              <a:ext cx="2137925" cy="1894890"/>
            </a:xfrm>
            <a:custGeom>
              <a:avLst/>
              <a:gdLst>
                <a:gd name="connsiteX0" fmla="*/ 11354 w 1826191"/>
                <a:gd name="connsiteY0" fmla="*/ 1618525 h 1618593"/>
                <a:gd name="connsiteX1" fmla="*/ 1904 w 1826191"/>
                <a:gd name="connsiteY1" fmla="*/ 1613400 h 1618593"/>
                <a:gd name="connsiteX2" fmla="*/ 4931 w 1826191"/>
                <a:gd name="connsiteY2" fmla="*/ 1597608 h 1618593"/>
                <a:gd name="connsiteX3" fmla="*/ 5268 w 1826191"/>
                <a:gd name="connsiteY3" fmla="*/ 1597384 h 1618593"/>
                <a:gd name="connsiteX4" fmla="*/ 826890 w 1826191"/>
                <a:gd name="connsiteY4" fmla="*/ 672618 h 1618593"/>
                <a:gd name="connsiteX5" fmla="*/ 1815240 w 1826191"/>
                <a:gd name="connsiteY5" fmla="*/ -55 h 1618593"/>
                <a:gd name="connsiteX6" fmla="*/ 1826131 w 1826191"/>
                <a:gd name="connsiteY6" fmla="*/ 11317 h 1618593"/>
                <a:gd name="connsiteX7" fmla="*/ 1814760 w 1826191"/>
                <a:gd name="connsiteY7" fmla="*/ 22207 h 1618593"/>
                <a:gd name="connsiteX8" fmla="*/ 1814760 w 1826191"/>
                <a:gd name="connsiteY8" fmla="*/ 22207 h 1618593"/>
                <a:gd name="connsiteX9" fmla="*/ 846270 w 1826191"/>
                <a:gd name="connsiteY9" fmla="*/ 685271 h 1618593"/>
                <a:gd name="connsiteX10" fmla="*/ 17920 w 1826191"/>
                <a:gd name="connsiteY10" fmla="*/ 1616763 h 1618593"/>
                <a:gd name="connsiteX11" fmla="*/ 11354 w 1826191"/>
                <a:gd name="connsiteY11" fmla="*/ 1618525 h 1618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6191" h="1618593">
                  <a:moveTo>
                    <a:pt x="11354" y="1618525"/>
                  </a:moveTo>
                  <a:cubicBezTo>
                    <a:pt x="7526" y="1618573"/>
                    <a:pt x="3954" y="1616635"/>
                    <a:pt x="1904" y="1613400"/>
                  </a:cubicBezTo>
                  <a:cubicBezTo>
                    <a:pt x="-1619" y="1608211"/>
                    <a:pt x="-274" y="1601132"/>
                    <a:pt x="4931" y="1597608"/>
                  </a:cubicBezTo>
                  <a:cubicBezTo>
                    <a:pt x="5043" y="1597528"/>
                    <a:pt x="5156" y="1597448"/>
                    <a:pt x="5268" y="1597384"/>
                  </a:cubicBezTo>
                  <a:cubicBezTo>
                    <a:pt x="9111" y="1594821"/>
                    <a:pt x="396699" y="1341128"/>
                    <a:pt x="826890" y="672618"/>
                  </a:cubicBezTo>
                  <a:cubicBezTo>
                    <a:pt x="1262046" y="-3738"/>
                    <a:pt x="1809474" y="-55"/>
                    <a:pt x="1815240" y="-55"/>
                  </a:cubicBezTo>
                  <a:cubicBezTo>
                    <a:pt x="1821374" y="121"/>
                    <a:pt x="1826227" y="5183"/>
                    <a:pt x="1826131" y="11317"/>
                  </a:cubicBezTo>
                  <a:cubicBezTo>
                    <a:pt x="1825795" y="17371"/>
                    <a:pt x="1820830" y="22128"/>
                    <a:pt x="1814760" y="22207"/>
                  </a:cubicBezTo>
                  <a:lnTo>
                    <a:pt x="1814760" y="22207"/>
                  </a:lnTo>
                  <a:cubicBezTo>
                    <a:pt x="1792818" y="22207"/>
                    <a:pt x="1267491" y="30536"/>
                    <a:pt x="846270" y="685271"/>
                  </a:cubicBezTo>
                  <a:cubicBezTo>
                    <a:pt x="413837" y="1357944"/>
                    <a:pt x="21924" y="1614201"/>
                    <a:pt x="17920" y="1616763"/>
                  </a:cubicBezTo>
                  <a:cubicBezTo>
                    <a:pt x="15966" y="1618013"/>
                    <a:pt x="13676" y="1618637"/>
                    <a:pt x="11354" y="1618525"/>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41" name="Freeform: Shape 40">
              <a:extLst>
                <a:ext uri="{FF2B5EF4-FFF2-40B4-BE49-F238E27FC236}">
                  <a16:creationId xmlns:a16="http://schemas.microsoft.com/office/drawing/2014/main" id="{AA3B77B1-A418-21F0-D198-F6E1DB92025E}"/>
                </a:ext>
              </a:extLst>
            </p:cNvPr>
            <p:cNvSpPr/>
            <p:nvPr/>
          </p:nvSpPr>
          <p:spPr>
            <a:xfrm>
              <a:off x="6270983" y="2615604"/>
              <a:ext cx="78629" cy="278938"/>
            </a:xfrm>
            <a:custGeom>
              <a:avLst/>
              <a:gdLst>
                <a:gd name="connsiteX0" fmla="*/ 11077 w 67164"/>
                <a:gd name="connsiteY0" fmla="*/ 238211 h 238266"/>
                <a:gd name="connsiteX1" fmla="*/ 8835 w 67164"/>
                <a:gd name="connsiteY1" fmla="*/ 238211 h 238266"/>
                <a:gd name="connsiteX2" fmla="*/ 154 w 67164"/>
                <a:gd name="connsiteY2" fmla="*/ 225206 h 238266"/>
                <a:gd name="connsiteX3" fmla="*/ 186 w 67164"/>
                <a:gd name="connsiteY3" fmla="*/ 225078 h 238266"/>
                <a:gd name="connsiteX4" fmla="*/ 45031 w 67164"/>
                <a:gd name="connsiteY4" fmla="*/ 8381 h 238266"/>
                <a:gd name="connsiteX5" fmla="*/ 58677 w 67164"/>
                <a:gd name="connsiteY5" fmla="*/ 293 h 238266"/>
                <a:gd name="connsiteX6" fmla="*/ 66973 w 67164"/>
                <a:gd name="connsiteY6" fmla="*/ 12865 h 238266"/>
                <a:gd name="connsiteX7" fmla="*/ 21968 w 67164"/>
                <a:gd name="connsiteY7" fmla="*/ 229563 h 238266"/>
                <a:gd name="connsiteX8" fmla="*/ 11077 w 67164"/>
                <a:gd name="connsiteY8" fmla="*/ 238211 h 23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64" h="238266">
                  <a:moveTo>
                    <a:pt x="11077" y="238211"/>
                  </a:moveTo>
                  <a:lnTo>
                    <a:pt x="8835" y="238211"/>
                  </a:lnTo>
                  <a:cubicBezTo>
                    <a:pt x="2845" y="237010"/>
                    <a:pt x="-1031" y="231196"/>
                    <a:pt x="154" y="225206"/>
                  </a:cubicBezTo>
                  <a:cubicBezTo>
                    <a:pt x="170" y="225174"/>
                    <a:pt x="170" y="225126"/>
                    <a:pt x="186" y="225078"/>
                  </a:cubicBezTo>
                  <a:lnTo>
                    <a:pt x="45031" y="8381"/>
                  </a:lnTo>
                  <a:cubicBezTo>
                    <a:pt x="46568" y="2375"/>
                    <a:pt x="52671" y="-1229"/>
                    <a:pt x="58677" y="293"/>
                  </a:cubicBezTo>
                  <a:cubicBezTo>
                    <a:pt x="64266" y="1734"/>
                    <a:pt x="67854" y="7164"/>
                    <a:pt x="66973" y="12865"/>
                  </a:cubicBezTo>
                  <a:lnTo>
                    <a:pt x="21968" y="229563"/>
                  </a:lnTo>
                  <a:cubicBezTo>
                    <a:pt x="20831" y="234656"/>
                    <a:pt x="16298" y="238259"/>
                    <a:pt x="11077" y="238211"/>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42" name="Freeform: Shape 41">
              <a:extLst>
                <a:ext uri="{FF2B5EF4-FFF2-40B4-BE49-F238E27FC236}">
                  <a16:creationId xmlns:a16="http://schemas.microsoft.com/office/drawing/2014/main" id="{30F03A58-CCC2-9138-7C71-15F2DB2959D5}"/>
                </a:ext>
              </a:extLst>
            </p:cNvPr>
            <p:cNvSpPr/>
            <p:nvPr/>
          </p:nvSpPr>
          <p:spPr>
            <a:xfrm>
              <a:off x="6022699" y="3076228"/>
              <a:ext cx="476367" cy="66751"/>
            </a:xfrm>
            <a:custGeom>
              <a:avLst/>
              <a:gdLst>
                <a:gd name="connsiteX0" fmla="*/ 396292 w 406907"/>
                <a:gd name="connsiteY0" fmla="*/ 56964 h 57018"/>
                <a:gd name="connsiteX1" fmla="*/ 395331 w 406907"/>
                <a:gd name="connsiteY1" fmla="*/ 56964 h 57018"/>
                <a:gd name="connsiteX2" fmla="*/ 10946 w 406907"/>
                <a:gd name="connsiteY2" fmla="*/ 22369 h 57018"/>
                <a:gd name="connsiteX3" fmla="*/ -57 w 406907"/>
                <a:gd name="connsiteY3" fmla="*/ 10950 h 57018"/>
                <a:gd name="connsiteX4" fmla="*/ 11362 w 406907"/>
                <a:gd name="connsiteY4" fmla="*/ -53 h 57018"/>
                <a:gd name="connsiteX5" fmla="*/ 13028 w 406907"/>
                <a:gd name="connsiteY5" fmla="*/ 107 h 57018"/>
                <a:gd name="connsiteX6" fmla="*/ 397413 w 406907"/>
                <a:gd name="connsiteY6" fmla="*/ 34701 h 57018"/>
                <a:gd name="connsiteX7" fmla="*/ 406702 w 406907"/>
                <a:gd name="connsiteY7" fmla="*/ 47546 h 57018"/>
                <a:gd name="connsiteX8" fmla="*/ 396292 w 406907"/>
                <a:gd name="connsiteY8" fmla="*/ 56964 h 5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907" h="57018">
                  <a:moveTo>
                    <a:pt x="396292" y="56964"/>
                  </a:moveTo>
                  <a:lnTo>
                    <a:pt x="395331" y="56964"/>
                  </a:lnTo>
                  <a:lnTo>
                    <a:pt x="10946" y="22369"/>
                  </a:lnTo>
                  <a:cubicBezTo>
                    <a:pt x="4748" y="22257"/>
                    <a:pt x="-169" y="17148"/>
                    <a:pt x="-57" y="10950"/>
                  </a:cubicBezTo>
                  <a:cubicBezTo>
                    <a:pt x="55" y="4767"/>
                    <a:pt x="5164" y="-166"/>
                    <a:pt x="11362" y="-53"/>
                  </a:cubicBezTo>
                  <a:cubicBezTo>
                    <a:pt x="11923" y="-37"/>
                    <a:pt x="12483" y="11"/>
                    <a:pt x="13028" y="107"/>
                  </a:cubicBezTo>
                  <a:lnTo>
                    <a:pt x="397413" y="34701"/>
                  </a:lnTo>
                  <a:cubicBezTo>
                    <a:pt x="403531" y="35678"/>
                    <a:pt x="407695" y="41428"/>
                    <a:pt x="406702" y="47546"/>
                  </a:cubicBezTo>
                  <a:cubicBezTo>
                    <a:pt x="405869" y="52735"/>
                    <a:pt x="401545" y="56659"/>
                    <a:pt x="396292" y="56964"/>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43" name="Freeform: Shape 42">
              <a:extLst>
                <a:ext uri="{FF2B5EF4-FFF2-40B4-BE49-F238E27FC236}">
                  <a16:creationId xmlns:a16="http://schemas.microsoft.com/office/drawing/2014/main" id="{2B8E0400-24C4-DEB7-EDFD-DC736F2EC2A2}"/>
                </a:ext>
              </a:extLst>
            </p:cNvPr>
            <p:cNvSpPr/>
            <p:nvPr/>
          </p:nvSpPr>
          <p:spPr>
            <a:xfrm>
              <a:off x="5710419" y="2873143"/>
              <a:ext cx="63449" cy="577335"/>
            </a:xfrm>
            <a:custGeom>
              <a:avLst/>
              <a:gdLst>
                <a:gd name="connsiteX0" fmla="*/ 43217 w 54197"/>
                <a:gd name="connsiteY0" fmla="*/ 493099 h 493153"/>
                <a:gd name="connsiteX1" fmla="*/ 32006 w 54197"/>
                <a:gd name="connsiteY1" fmla="*/ 482688 h 493153"/>
                <a:gd name="connsiteX2" fmla="*/ -26 w 54197"/>
                <a:gd name="connsiteY2" fmla="*/ 11817 h 493153"/>
                <a:gd name="connsiteX3" fmla="*/ 10160 w 54197"/>
                <a:gd name="connsiteY3" fmla="*/ -35 h 493153"/>
                <a:gd name="connsiteX4" fmla="*/ 10224 w 54197"/>
                <a:gd name="connsiteY4" fmla="*/ -35 h 493153"/>
                <a:gd name="connsiteX5" fmla="*/ 22076 w 54197"/>
                <a:gd name="connsiteY5" fmla="*/ 10376 h 493153"/>
                <a:gd name="connsiteX6" fmla="*/ 54108 w 54197"/>
                <a:gd name="connsiteY6" fmla="*/ 481247 h 493153"/>
                <a:gd name="connsiteX7" fmla="*/ 43906 w 54197"/>
                <a:gd name="connsiteY7" fmla="*/ 493083 h 493153"/>
                <a:gd name="connsiteX8" fmla="*/ 43698 w 54197"/>
                <a:gd name="connsiteY8" fmla="*/ 493099 h 49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97" h="493153">
                  <a:moveTo>
                    <a:pt x="43217" y="493099"/>
                  </a:moveTo>
                  <a:cubicBezTo>
                    <a:pt x="37323" y="493115"/>
                    <a:pt x="32422" y="488566"/>
                    <a:pt x="32006" y="482688"/>
                  </a:cubicBezTo>
                  <a:lnTo>
                    <a:pt x="-26" y="11817"/>
                  </a:lnTo>
                  <a:cubicBezTo>
                    <a:pt x="-491" y="5731"/>
                    <a:pt x="4074" y="430"/>
                    <a:pt x="10160" y="-35"/>
                  </a:cubicBezTo>
                  <a:cubicBezTo>
                    <a:pt x="10192" y="-35"/>
                    <a:pt x="10208" y="-35"/>
                    <a:pt x="10224" y="-35"/>
                  </a:cubicBezTo>
                  <a:cubicBezTo>
                    <a:pt x="16358" y="-403"/>
                    <a:pt x="21644" y="4241"/>
                    <a:pt x="22076" y="10376"/>
                  </a:cubicBezTo>
                  <a:lnTo>
                    <a:pt x="54108" y="481247"/>
                  </a:lnTo>
                  <a:cubicBezTo>
                    <a:pt x="54557" y="487333"/>
                    <a:pt x="49992" y="492634"/>
                    <a:pt x="43906" y="493083"/>
                  </a:cubicBezTo>
                  <a:cubicBezTo>
                    <a:pt x="43842" y="493083"/>
                    <a:pt x="43762" y="493099"/>
                    <a:pt x="43698" y="493099"/>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44" name="Freeform: Shape 43">
              <a:extLst>
                <a:ext uri="{FF2B5EF4-FFF2-40B4-BE49-F238E27FC236}">
                  <a16:creationId xmlns:a16="http://schemas.microsoft.com/office/drawing/2014/main" id="{19D932EF-4A6D-5F5E-E57E-814A7FB9C20F}"/>
                </a:ext>
              </a:extLst>
            </p:cNvPr>
            <p:cNvSpPr/>
            <p:nvPr/>
          </p:nvSpPr>
          <p:spPr>
            <a:xfrm>
              <a:off x="5592309" y="3634216"/>
              <a:ext cx="582773" cy="45763"/>
            </a:xfrm>
            <a:custGeom>
              <a:avLst/>
              <a:gdLst>
                <a:gd name="connsiteX0" fmla="*/ 11011 w 497798"/>
                <a:gd name="connsiteY0" fmla="*/ 38234 h 39090"/>
                <a:gd name="connsiteX1" fmla="*/ -40 w 497798"/>
                <a:gd name="connsiteY1" fmla="*/ 27504 h 39090"/>
                <a:gd name="connsiteX2" fmla="*/ 10194 w 497798"/>
                <a:gd name="connsiteY2" fmla="*/ 15988 h 39090"/>
                <a:gd name="connsiteX3" fmla="*/ 10691 w 497798"/>
                <a:gd name="connsiteY3" fmla="*/ 15972 h 39090"/>
                <a:gd name="connsiteX4" fmla="*/ 486207 w 497798"/>
                <a:gd name="connsiteY4" fmla="*/ -44 h 39090"/>
                <a:gd name="connsiteX5" fmla="*/ 497738 w 497798"/>
                <a:gd name="connsiteY5" fmla="*/ 10510 h 39090"/>
                <a:gd name="connsiteX6" fmla="*/ 497738 w 497798"/>
                <a:gd name="connsiteY6" fmla="*/ 10687 h 39090"/>
                <a:gd name="connsiteX7" fmla="*/ 487008 w 497798"/>
                <a:gd name="connsiteY7" fmla="*/ 22218 h 39090"/>
                <a:gd name="connsiteX8" fmla="*/ 11331 w 497798"/>
                <a:gd name="connsiteY8" fmla="*/ 39035 h 3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798" h="39090">
                  <a:moveTo>
                    <a:pt x="11011" y="38234"/>
                  </a:moveTo>
                  <a:cubicBezTo>
                    <a:pt x="5037" y="38234"/>
                    <a:pt x="136" y="33478"/>
                    <a:pt x="-40" y="27504"/>
                  </a:cubicBezTo>
                  <a:cubicBezTo>
                    <a:pt x="-392" y="21498"/>
                    <a:pt x="4188" y="16341"/>
                    <a:pt x="10194" y="15988"/>
                  </a:cubicBezTo>
                  <a:cubicBezTo>
                    <a:pt x="10354" y="15988"/>
                    <a:pt x="10531" y="15972"/>
                    <a:pt x="10691" y="15972"/>
                  </a:cubicBezTo>
                  <a:lnTo>
                    <a:pt x="486207" y="-44"/>
                  </a:lnTo>
                  <a:cubicBezTo>
                    <a:pt x="492309" y="-316"/>
                    <a:pt x="497466" y="4408"/>
                    <a:pt x="497738" y="10510"/>
                  </a:cubicBezTo>
                  <a:cubicBezTo>
                    <a:pt x="497738" y="10575"/>
                    <a:pt x="497738" y="10623"/>
                    <a:pt x="497738" y="10687"/>
                  </a:cubicBezTo>
                  <a:cubicBezTo>
                    <a:pt x="497835" y="16789"/>
                    <a:pt x="493094" y="21882"/>
                    <a:pt x="487008" y="22218"/>
                  </a:cubicBezTo>
                  <a:lnTo>
                    <a:pt x="11331" y="39035"/>
                  </a:ln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45" name="Freeform: Shape 44">
              <a:extLst>
                <a:ext uri="{FF2B5EF4-FFF2-40B4-BE49-F238E27FC236}">
                  <a16:creationId xmlns:a16="http://schemas.microsoft.com/office/drawing/2014/main" id="{6C95BA4F-2B0D-3207-FD88-30C9E91512A0}"/>
                </a:ext>
              </a:extLst>
            </p:cNvPr>
            <p:cNvSpPr/>
            <p:nvPr/>
          </p:nvSpPr>
          <p:spPr>
            <a:xfrm>
              <a:off x="5294702" y="3228973"/>
              <a:ext cx="99914" cy="740880"/>
            </a:xfrm>
            <a:custGeom>
              <a:avLst/>
              <a:gdLst>
                <a:gd name="connsiteX0" fmla="*/ 74154 w 85345"/>
                <a:gd name="connsiteY0" fmla="*/ 632797 h 632851"/>
                <a:gd name="connsiteX1" fmla="*/ 63103 w 85345"/>
                <a:gd name="connsiteY1" fmla="*/ 622867 h 632851"/>
                <a:gd name="connsiteX2" fmla="*/ 0 w 85345"/>
                <a:gd name="connsiteY2" fmla="*/ 12176 h 632851"/>
                <a:gd name="connsiteX3" fmla="*/ 9929 w 85345"/>
                <a:gd name="connsiteY3" fmla="*/ 3 h 632851"/>
                <a:gd name="connsiteX4" fmla="*/ 22102 w 85345"/>
                <a:gd name="connsiteY4" fmla="*/ 9933 h 632851"/>
                <a:gd name="connsiteX5" fmla="*/ 85205 w 85345"/>
                <a:gd name="connsiteY5" fmla="*/ 620464 h 632851"/>
                <a:gd name="connsiteX6" fmla="*/ 75563 w 85345"/>
                <a:gd name="connsiteY6" fmla="*/ 632765 h 632851"/>
                <a:gd name="connsiteX7" fmla="*/ 75275 w 85345"/>
                <a:gd name="connsiteY7" fmla="*/ 632797 h 63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5" h="632851">
                  <a:moveTo>
                    <a:pt x="74154" y="632797"/>
                  </a:moveTo>
                  <a:cubicBezTo>
                    <a:pt x="68484" y="632749"/>
                    <a:pt x="63743" y="628488"/>
                    <a:pt x="63103" y="622867"/>
                  </a:cubicBezTo>
                  <a:lnTo>
                    <a:pt x="0" y="12176"/>
                  </a:lnTo>
                  <a:cubicBezTo>
                    <a:pt x="-625" y="6073"/>
                    <a:pt x="3827" y="628"/>
                    <a:pt x="9929" y="3"/>
                  </a:cubicBezTo>
                  <a:cubicBezTo>
                    <a:pt x="16032" y="-621"/>
                    <a:pt x="21477" y="3831"/>
                    <a:pt x="22102" y="9933"/>
                  </a:cubicBezTo>
                  <a:lnTo>
                    <a:pt x="85205" y="620464"/>
                  </a:lnTo>
                  <a:cubicBezTo>
                    <a:pt x="85942" y="626518"/>
                    <a:pt x="81617" y="632028"/>
                    <a:pt x="75563" y="632765"/>
                  </a:cubicBezTo>
                  <a:cubicBezTo>
                    <a:pt x="75467" y="632781"/>
                    <a:pt x="75371" y="632781"/>
                    <a:pt x="75275" y="632797"/>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46" name="Freeform: Shape 45">
              <a:extLst>
                <a:ext uri="{FF2B5EF4-FFF2-40B4-BE49-F238E27FC236}">
                  <a16:creationId xmlns:a16="http://schemas.microsoft.com/office/drawing/2014/main" id="{42C2E4E1-52FF-BD83-7605-BB9BB21FE1DC}"/>
                </a:ext>
              </a:extLst>
            </p:cNvPr>
            <p:cNvSpPr/>
            <p:nvPr/>
          </p:nvSpPr>
          <p:spPr>
            <a:xfrm>
              <a:off x="5237018" y="4096411"/>
              <a:ext cx="567869" cy="44817"/>
            </a:xfrm>
            <a:custGeom>
              <a:avLst/>
              <a:gdLst>
                <a:gd name="connsiteX0" fmla="*/ 474338 w 485067"/>
                <a:gd name="connsiteY0" fmla="*/ 38228 h 38282"/>
                <a:gd name="connsiteX1" fmla="*/ 474338 w 485067"/>
                <a:gd name="connsiteY1" fmla="*/ 38228 h 38282"/>
                <a:gd name="connsiteX2" fmla="*/ 10673 w 485067"/>
                <a:gd name="connsiteY2" fmla="*/ 22212 h 38282"/>
                <a:gd name="connsiteX3" fmla="*/ -58 w 485067"/>
                <a:gd name="connsiteY3" fmla="*/ 10680 h 38282"/>
                <a:gd name="connsiteX4" fmla="*/ 11298 w 485067"/>
                <a:gd name="connsiteY4" fmla="*/ -51 h 38282"/>
                <a:gd name="connsiteX5" fmla="*/ 11474 w 485067"/>
                <a:gd name="connsiteY5" fmla="*/ -51 h 38282"/>
                <a:gd name="connsiteX6" fmla="*/ 475138 w 485067"/>
                <a:gd name="connsiteY6" fmla="*/ 15965 h 38282"/>
                <a:gd name="connsiteX7" fmla="*/ 484924 w 485067"/>
                <a:gd name="connsiteY7" fmla="*/ 28442 h 38282"/>
                <a:gd name="connsiteX8" fmla="*/ 475138 w 485067"/>
                <a:gd name="connsiteY8" fmla="*/ 38228 h 3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067" h="38282">
                  <a:moveTo>
                    <a:pt x="474338" y="38228"/>
                  </a:moveTo>
                  <a:lnTo>
                    <a:pt x="474338" y="38228"/>
                  </a:lnTo>
                  <a:lnTo>
                    <a:pt x="10673" y="22212"/>
                  </a:lnTo>
                  <a:cubicBezTo>
                    <a:pt x="4587" y="21875"/>
                    <a:pt x="-153" y="16782"/>
                    <a:pt x="-58" y="10680"/>
                  </a:cubicBezTo>
                  <a:cubicBezTo>
                    <a:pt x="119" y="4578"/>
                    <a:pt x="5196" y="-227"/>
                    <a:pt x="11298" y="-51"/>
                  </a:cubicBezTo>
                  <a:cubicBezTo>
                    <a:pt x="11362" y="-51"/>
                    <a:pt x="11410" y="-51"/>
                    <a:pt x="11474" y="-51"/>
                  </a:cubicBezTo>
                  <a:lnTo>
                    <a:pt x="475138" y="15965"/>
                  </a:lnTo>
                  <a:cubicBezTo>
                    <a:pt x="481289" y="16702"/>
                    <a:pt x="485677" y="22292"/>
                    <a:pt x="484924" y="28442"/>
                  </a:cubicBezTo>
                  <a:cubicBezTo>
                    <a:pt x="484316" y="33567"/>
                    <a:pt x="480264" y="37619"/>
                    <a:pt x="475138" y="38228"/>
                  </a:cubicBezTo>
                  <a:close/>
                </a:path>
              </a:pathLst>
            </a:custGeom>
            <a:solidFill>
              <a:srgbClr val="FF8DCE"/>
            </a:solidFill>
            <a:ln w="16007" cap="flat">
              <a:noFill/>
              <a:prstDash val="solid"/>
              <a:miter/>
            </a:ln>
          </p:spPr>
          <p:txBody>
            <a:bodyPr rtlCol="0" anchor="ctr"/>
            <a:lstStyle/>
            <a:p>
              <a:endParaRPr lang="en-US" dirty="0">
                <a:latin typeface="Arial" panose="020B0604020202020204" pitchFamily="34" charset="0"/>
              </a:endParaRPr>
            </a:p>
          </p:txBody>
        </p:sp>
        <p:sp>
          <p:nvSpPr>
            <p:cNvPr id="47" name="Freeform: Shape 46">
              <a:extLst>
                <a:ext uri="{FF2B5EF4-FFF2-40B4-BE49-F238E27FC236}">
                  <a16:creationId xmlns:a16="http://schemas.microsoft.com/office/drawing/2014/main" id="{8BC3697D-1D93-443B-FACE-3F2A23E70F9A}"/>
                </a:ext>
              </a:extLst>
            </p:cNvPr>
            <p:cNvSpPr/>
            <p:nvPr/>
          </p:nvSpPr>
          <p:spPr>
            <a:xfrm>
              <a:off x="4956353" y="3798031"/>
              <a:ext cx="107393" cy="526198"/>
            </a:xfrm>
            <a:custGeom>
              <a:avLst/>
              <a:gdLst>
                <a:gd name="connsiteX0" fmla="*/ 80484 w 91734"/>
                <a:gd name="connsiteY0" fmla="*/ 449417 h 449472"/>
                <a:gd name="connsiteX1" fmla="*/ 69594 w 91734"/>
                <a:gd name="connsiteY1" fmla="*/ 440128 h 449472"/>
                <a:gd name="connsiteX2" fmla="*/ 84 w 91734"/>
                <a:gd name="connsiteY2" fmla="*/ 12821 h 449472"/>
                <a:gd name="connsiteX3" fmla="*/ 9294 w 91734"/>
                <a:gd name="connsiteY3" fmla="*/ 88 h 449472"/>
                <a:gd name="connsiteX4" fmla="*/ 22026 w 91734"/>
                <a:gd name="connsiteY4" fmla="*/ 9297 h 449472"/>
                <a:gd name="connsiteX5" fmla="*/ 91536 w 91734"/>
                <a:gd name="connsiteY5" fmla="*/ 436605 h 449472"/>
                <a:gd name="connsiteX6" fmla="*/ 82407 w 91734"/>
                <a:gd name="connsiteY6" fmla="*/ 449257 h 449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34" h="449472">
                  <a:moveTo>
                    <a:pt x="80484" y="449417"/>
                  </a:moveTo>
                  <a:cubicBezTo>
                    <a:pt x="75071" y="449401"/>
                    <a:pt x="70459" y="445477"/>
                    <a:pt x="69594" y="440128"/>
                  </a:cubicBezTo>
                  <a:lnTo>
                    <a:pt x="84" y="12821"/>
                  </a:lnTo>
                  <a:cubicBezTo>
                    <a:pt x="-893" y="6766"/>
                    <a:pt x="3239" y="1065"/>
                    <a:pt x="9294" y="88"/>
                  </a:cubicBezTo>
                  <a:cubicBezTo>
                    <a:pt x="15347" y="-889"/>
                    <a:pt x="21049" y="3243"/>
                    <a:pt x="22026" y="9297"/>
                  </a:cubicBezTo>
                  <a:lnTo>
                    <a:pt x="91536" y="436605"/>
                  </a:lnTo>
                  <a:cubicBezTo>
                    <a:pt x="92496" y="442611"/>
                    <a:pt x="88413" y="448280"/>
                    <a:pt x="82407" y="449257"/>
                  </a:cubicBezTo>
                  <a:close/>
                </a:path>
              </a:pathLst>
            </a:custGeom>
            <a:solidFill>
              <a:srgbClr val="FF8DCE"/>
            </a:solidFill>
            <a:ln w="16007" cap="flat">
              <a:noFill/>
              <a:prstDash val="solid"/>
              <a:miter/>
            </a:ln>
          </p:spPr>
          <p:txBody>
            <a:bodyPr rtlCol="0" anchor="ctr"/>
            <a:lstStyle/>
            <a:p>
              <a:endParaRPr lang="en-US" dirty="0">
                <a:latin typeface="Arial" panose="020B0604020202020204" pitchFamily="34" charset="0"/>
              </a:endParaRPr>
            </a:p>
          </p:txBody>
        </p:sp>
        <p:sp>
          <p:nvSpPr>
            <p:cNvPr id="48" name="Freeform: Shape 47">
              <a:extLst>
                <a:ext uri="{FF2B5EF4-FFF2-40B4-BE49-F238E27FC236}">
                  <a16:creationId xmlns:a16="http://schemas.microsoft.com/office/drawing/2014/main" id="{ACBACF77-143D-702C-A618-B066051A380C}"/>
                </a:ext>
              </a:extLst>
            </p:cNvPr>
            <p:cNvSpPr/>
            <p:nvPr/>
          </p:nvSpPr>
          <p:spPr>
            <a:xfrm>
              <a:off x="671019" y="4359291"/>
              <a:ext cx="1796999" cy="1419561"/>
            </a:xfrm>
            <a:custGeom>
              <a:avLst/>
              <a:gdLst>
                <a:gd name="connsiteX0" fmla="*/ 1534918 w 1534976"/>
                <a:gd name="connsiteY0" fmla="*/ 1205952 h 1212573"/>
                <a:gd name="connsiteX1" fmla="*/ 1516500 w 1534976"/>
                <a:gd name="connsiteY1" fmla="*/ 1212518 h 1212573"/>
                <a:gd name="connsiteX2" fmla="*/ 1232375 w 1534976"/>
                <a:gd name="connsiteY2" fmla="*/ 794660 h 1212573"/>
                <a:gd name="connsiteX3" fmla="*/ -59 w 1534976"/>
                <a:gd name="connsiteY3" fmla="*/ 18363 h 1212573"/>
                <a:gd name="connsiteX4" fmla="*/ 6828 w 1534976"/>
                <a:gd name="connsiteY4" fmla="*/ -55 h 1212573"/>
                <a:gd name="connsiteX5" fmla="*/ 1247751 w 1534976"/>
                <a:gd name="connsiteY5" fmla="*/ 782488 h 1212573"/>
                <a:gd name="connsiteX6" fmla="*/ 1534918 w 1534976"/>
                <a:gd name="connsiteY6" fmla="*/ 1205952 h 121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4976" h="1212573">
                  <a:moveTo>
                    <a:pt x="1534918" y="1205952"/>
                  </a:moveTo>
                  <a:lnTo>
                    <a:pt x="1516500" y="1212518"/>
                  </a:lnTo>
                  <a:cubicBezTo>
                    <a:pt x="1516500" y="1210757"/>
                    <a:pt x="1450834" y="1030737"/>
                    <a:pt x="1232375" y="794660"/>
                  </a:cubicBezTo>
                  <a:cubicBezTo>
                    <a:pt x="1030573" y="576842"/>
                    <a:pt x="653075" y="265170"/>
                    <a:pt x="-59" y="18363"/>
                  </a:cubicBezTo>
                  <a:lnTo>
                    <a:pt x="6828" y="-55"/>
                  </a:lnTo>
                  <a:cubicBezTo>
                    <a:pt x="664126" y="248514"/>
                    <a:pt x="1044507" y="562588"/>
                    <a:pt x="1247751" y="782488"/>
                  </a:cubicBezTo>
                  <a:cubicBezTo>
                    <a:pt x="1468452" y="1021287"/>
                    <a:pt x="1534277" y="1204190"/>
                    <a:pt x="1534918" y="1205952"/>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49" name="Freeform: Shape 48">
              <a:extLst>
                <a:ext uri="{FF2B5EF4-FFF2-40B4-BE49-F238E27FC236}">
                  <a16:creationId xmlns:a16="http://schemas.microsoft.com/office/drawing/2014/main" id="{229CCCB5-6ED6-C9EA-B6B7-8E7DEC2FBC4F}"/>
                </a:ext>
              </a:extLst>
            </p:cNvPr>
            <p:cNvSpPr/>
            <p:nvPr/>
          </p:nvSpPr>
          <p:spPr>
            <a:xfrm>
              <a:off x="321664" y="4197445"/>
              <a:ext cx="477230" cy="220540"/>
            </a:xfrm>
            <a:custGeom>
              <a:avLst/>
              <a:gdLst>
                <a:gd name="connsiteX0" fmla="*/ 407585 w 407644"/>
                <a:gd name="connsiteY0" fmla="*/ 188322 h 188383"/>
                <a:gd name="connsiteX1" fmla="*/ 938 w 407644"/>
                <a:gd name="connsiteY1" fmla="*/ 53307 h 188383"/>
                <a:gd name="connsiteX2" fmla="*/ 407585 w 407644"/>
                <a:gd name="connsiteY2" fmla="*/ 188322 h 188383"/>
              </a:gdLst>
              <a:ahLst/>
              <a:cxnLst>
                <a:cxn ang="0">
                  <a:pos x="connsiteX0" y="connsiteY0"/>
                </a:cxn>
                <a:cxn ang="0">
                  <a:pos x="connsiteX1" y="connsiteY1"/>
                </a:cxn>
                <a:cxn ang="0">
                  <a:pos x="connsiteX2" y="connsiteY2"/>
                </a:cxn>
              </a:cxnLst>
              <a:rect l="l" t="t" r="r" b="b"/>
              <a:pathLst>
                <a:path w="407644" h="188383">
                  <a:moveTo>
                    <a:pt x="407585" y="188322"/>
                  </a:moveTo>
                  <a:cubicBezTo>
                    <a:pt x="407585" y="188322"/>
                    <a:pt x="23200" y="191525"/>
                    <a:pt x="938" y="53307"/>
                  </a:cubicBezTo>
                  <a:cubicBezTo>
                    <a:pt x="-21324" y="-84912"/>
                    <a:pt x="335834" y="76210"/>
                    <a:pt x="407585" y="188322"/>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0" name="Freeform: Shape 49">
              <a:extLst>
                <a:ext uri="{FF2B5EF4-FFF2-40B4-BE49-F238E27FC236}">
                  <a16:creationId xmlns:a16="http://schemas.microsoft.com/office/drawing/2014/main" id="{8DD5E949-CC75-EB1D-8E35-8854397E32FE}"/>
                </a:ext>
              </a:extLst>
            </p:cNvPr>
            <p:cNvSpPr/>
            <p:nvPr/>
          </p:nvSpPr>
          <p:spPr>
            <a:xfrm>
              <a:off x="822790" y="4050141"/>
              <a:ext cx="231264" cy="482025"/>
            </a:xfrm>
            <a:custGeom>
              <a:avLst/>
              <a:gdLst>
                <a:gd name="connsiteX0" fmla="*/ 191422 w 197543"/>
                <a:gd name="connsiteY0" fmla="*/ 411686 h 411740"/>
                <a:gd name="connsiteX1" fmla="*/ 17808 w 197543"/>
                <a:gd name="connsiteY1" fmla="*/ 19773 h 411740"/>
                <a:gd name="connsiteX2" fmla="*/ 191422 w 197543"/>
                <a:gd name="connsiteY2" fmla="*/ 411686 h 411740"/>
              </a:gdLst>
              <a:ahLst/>
              <a:cxnLst>
                <a:cxn ang="0">
                  <a:pos x="connsiteX0" y="connsiteY0"/>
                </a:cxn>
                <a:cxn ang="0">
                  <a:pos x="connsiteX1" y="connsiteY1"/>
                </a:cxn>
                <a:cxn ang="0">
                  <a:pos x="connsiteX2" y="connsiteY2"/>
                </a:cxn>
              </a:cxnLst>
              <a:rect l="l" t="t" r="r" b="b"/>
              <a:pathLst>
                <a:path w="197543" h="411740">
                  <a:moveTo>
                    <a:pt x="191422" y="411686"/>
                  </a:moveTo>
                  <a:cubicBezTo>
                    <a:pt x="191422" y="411686"/>
                    <a:pt x="-69479" y="129163"/>
                    <a:pt x="17808" y="19773"/>
                  </a:cubicBezTo>
                  <a:cubicBezTo>
                    <a:pt x="105096" y="-89616"/>
                    <a:pt x="226017" y="283397"/>
                    <a:pt x="191422" y="411686"/>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1" name="Freeform: Shape 50">
              <a:extLst>
                <a:ext uri="{FF2B5EF4-FFF2-40B4-BE49-F238E27FC236}">
                  <a16:creationId xmlns:a16="http://schemas.microsoft.com/office/drawing/2014/main" id="{021C81DD-8ED8-8A28-608D-2A34AB32388E}"/>
                </a:ext>
              </a:extLst>
            </p:cNvPr>
            <p:cNvSpPr/>
            <p:nvPr/>
          </p:nvSpPr>
          <p:spPr>
            <a:xfrm>
              <a:off x="585766" y="4527214"/>
              <a:ext cx="501127" cy="188204"/>
            </a:xfrm>
            <a:custGeom>
              <a:avLst/>
              <a:gdLst>
                <a:gd name="connsiteX0" fmla="*/ 427999 w 428057"/>
                <a:gd name="connsiteY0" fmla="*/ 18750 h 160762"/>
                <a:gd name="connsiteX1" fmla="*/ 14945 w 428057"/>
                <a:gd name="connsiteY1" fmla="*/ 133264 h 160762"/>
                <a:gd name="connsiteX2" fmla="*/ 427999 w 428057"/>
                <a:gd name="connsiteY2" fmla="*/ 18750 h 160762"/>
              </a:gdLst>
              <a:ahLst/>
              <a:cxnLst>
                <a:cxn ang="0">
                  <a:pos x="connsiteX0" y="connsiteY0"/>
                </a:cxn>
                <a:cxn ang="0">
                  <a:pos x="connsiteX1" y="connsiteY1"/>
                </a:cxn>
                <a:cxn ang="0">
                  <a:pos x="connsiteX2" y="connsiteY2"/>
                </a:cxn>
              </a:cxnLst>
              <a:rect l="l" t="t" r="r" b="b"/>
              <a:pathLst>
                <a:path w="428057" h="160762">
                  <a:moveTo>
                    <a:pt x="427999" y="18750"/>
                  </a:moveTo>
                  <a:cubicBezTo>
                    <a:pt x="427999" y="18750"/>
                    <a:pt x="110401" y="235607"/>
                    <a:pt x="14945" y="133264"/>
                  </a:cubicBezTo>
                  <a:cubicBezTo>
                    <a:pt x="-80510" y="30922"/>
                    <a:pt x="305957" y="-34103"/>
                    <a:pt x="427999" y="18750"/>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2" name="Freeform: Shape 51">
              <a:extLst>
                <a:ext uri="{FF2B5EF4-FFF2-40B4-BE49-F238E27FC236}">
                  <a16:creationId xmlns:a16="http://schemas.microsoft.com/office/drawing/2014/main" id="{9EA99B7C-14F1-3FBB-E997-0C312D3BFCDD}"/>
                </a:ext>
              </a:extLst>
            </p:cNvPr>
            <p:cNvSpPr/>
            <p:nvPr/>
          </p:nvSpPr>
          <p:spPr>
            <a:xfrm>
              <a:off x="1149415" y="4215937"/>
              <a:ext cx="231004" cy="481792"/>
            </a:xfrm>
            <a:custGeom>
              <a:avLst/>
              <a:gdLst>
                <a:gd name="connsiteX0" fmla="*/ 191422 w 197321"/>
                <a:gd name="connsiteY0" fmla="*/ 411486 h 411541"/>
                <a:gd name="connsiteX1" fmla="*/ 17808 w 197321"/>
                <a:gd name="connsiteY1" fmla="*/ 19734 h 411541"/>
                <a:gd name="connsiteX2" fmla="*/ 191422 w 197321"/>
                <a:gd name="connsiteY2" fmla="*/ 411486 h 411541"/>
              </a:gdLst>
              <a:ahLst/>
              <a:cxnLst>
                <a:cxn ang="0">
                  <a:pos x="connsiteX0" y="connsiteY0"/>
                </a:cxn>
                <a:cxn ang="0">
                  <a:pos x="connsiteX1" y="connsiteY1"/>
                </a:cxn>
                <a:cxn ang="0">
                  <a:pos x="connsiteX2" y="connsiteY2"/>
                </a:cxn>
              </a:cxnLst>
              <a:rect l="l" t="t" r="r" b="b"/>
              <a:pathLst>
                <a:path w="197321" h="411541">
                  <a:moveTo>
                    <a:pt x="191422" y="411486"/>
                  </a:moveTo>
                  <a:cubicBezTo>
                    <a:pt x="191422" y="411486"/>
                    <a:pt x="-69479" y="128964"/>
                    <a:pt x="17808" y="19734"/>
                  </a:cubicBezTo>
                  <a:cubicBezTo>
                    <a:pt x="105096" y="-89495"/>
                    <a:pt x="225216" y="283198"/>
                    <a:pt x="191422" y="411486"/>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3" name="Freeform: Shape 52">
              <a:extLst>
                <a:ext uri="{FF2B5EF4-FFF2-40B4-BE49-F238E27FC236}">
                  <a16:creationId xmlns:a16="http://schemas.microsoft.com/office/drawing/2014/main" id="{C0257C48-3C33-5713-1472-A604CB526B87}"/>
                </a:ext>
              </a:extLst>
            </p:cNvPr>
            <p:cNvSpPr/>
            <p:nvPr/>
          </p:nvSpPr>
          <p:spPr>
            <a:xfrm>
              <a:off x="911454" y="4692939"/>
              <a:ext cx="500940" cy="188328"/>
            </a:xfrm>
            <a:custGeom>
              <a:avLst/>
              <a:gdLst>
                <a:gd name="connsiteX0" fmla="*/ 427839 w 427897"/>
                <a:gd name="connsiteY0" fmla="*/ 18771 h 160868"/>
                <a:gd name="connsiteX1" fmla="*/ 14946 w 427897"/>
                <a:gd name="connsiteY1" fmla="*/ 133446 h 160868"/>
                <a:gd name="connsiteX2" fmla="*/ 427839 w 427897"/>
                <a:gd name="connsiteY2" fmla="*/ 18771 h 160868"/>
              </a:gdLst>
              <a:ahLst/>
              <a:cxnLst>
                <a:cxn ang="0">
                  <a:pos x="connsiteX0" y="connsiteY0"/>
                </a:cxn>
                <a:cxn ang="0">
                  <a:pos x="connsiteX1" y="connsiteY1"/>
                </a:cxn>
                <a:cxn ang="0">
                  <a:pos x="connsiteX2" y="connsiteY2"/>
                </a:cxn>
              </a:cxnLst>
              <a:rect l="l" t="t" r="r" b="b"/>
              <a:pathLst>
                <a:path w="427897" h="160868">
                  <a:moveTo>
                    <a:pt x="427839" y="18771"/>
                  </a:moveTo>
                  <a:cubicBezTo>
                    <a:pt x="427839" y="18771"/>
                    <a:pt x="110401" y="235628"/>
                    <a:pt x="14946" y="133446"/>
                  </a:cubicBezTo>
                  <a:cubicBezTo>
                    <a:pt x="-80510" y="31263"/>
                    <a:pt x="305957" y="-34242"/>
                    <a:pt x="427839" y="18771"/>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4" name="Freeform: Shape 53">
              <a:extLst>
                <a:ext uri="{FF2B5EF4-FFF2-40B4-BE49-F238E27FC236}">
                  <a16:creationId xmlns:a16="http://schemas.microsoft.com/office/drawing/2014/main" id="{65781BD6-BF4A-1D3C-767B-962DCE99F603}"/>
                </a:ext>
              </a:extLst>
            </p:cNvPr>
            <p:cNvSpPr/>
            <p:nvPr/>
          </p:nvSpPr>
          <p:spPr>
            <a:xfrm>
              <a:off x="1459096" y="4415730"/>
              <a:ext cx="231161" cy="482248"/>
            </a:xfrm>
            <a:custGeom>
              <a:avLst/>
              <a:gdLst>
                <a:gd name="connsiteX0" fmla="*/ 191321 w 197455"/>
                <a:gd name="connsiteY0" fmla="*/ 411877 h 411931"/>
                <a:gd name="connsiteX1" fmla="*/ 17868 w 197455"/>
                <a:gd name="connsiteY1" fmla="*/ 19964 h 411931"/>
                <a:gd name="connsiteX2" fmla="*/ 191321 w 197455"/>
                <a:gd name="connsiteY2" fmla="*/ 411877 h 411931"/>
              </a:gdLst>
              <a:ahLst/>
              <a:cxnLst>
                <a:cxn ang="0">
                  <a:pos x="connsiteX0" y="connsiteY0"/>
                </a:cxn>
                <a:cxn ang="0">
                  <a:pos x="connsiteX1" y="connsiteY1"/>
                </a:cxn>
                <a:cxn ang="0">
                  <a:pos x="connsiteX2" y="connsiteY2"/>
                </a:cxn>
              </a:cxnLst>
              <a:rect l="l" t="t" r="r" b="b"/>
              <a:pathLst>
                <a:path w="197455" h="411931">
                  <a:moveTo>
                    <a:pt x="191321" y="411877"/>
                  </a:moveTo>
                  <a:cubicBezTo>
                    <a:pt x="191321" y="411877"/>
                    <a:pt x="-69580" y="129995"/>
                    <a:pt x="17868" y="19964"/>
                  </a:cubicBezTo>
                  <a:cubicBezTo>
                    <a:pt x="105315" y="-90066"/>
                    <a:pt x="225916" y="283428"/>
                    <a:pt x="191321" y="411877"/>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5" name="Freeform: Shape 54">
              <a:extLst>
                <a:ext uri="{FF2B5EF4-FFF2-40B4-BE49-F238E27FC236}">
                  <a16:creationId xmlns:a16="http://schemas.microsoft.com/office/drawing/2014/main" id="{54C5FD88-3DCD-8C2D-39A5-8EBF168CFFFE}"/>
                </a:ext>
              </a:extLst>
            </p:cNvPr>
            <p:cNvSpPr/>
            <p:nvPr/>
          </p:nvSpPr>
          <p:spPr>
            <a:xfrm>
              <a:off x="1222123" y="4893001"/>
              <a:ext cx="500957" cy="188300"/>
            </a:xfrm>
            <a:custGeom>
              <a:avLst/>
              <a:gdLst>
                <a:gd name="connsiteX0" fmla="*/ 427854 w 427912"/>
                <a:gd name="connsiteY0" fmla="*/ 18771 h 160844"/>
                <a:gd name="connsiteX1" fmla="*/ 14961 w 427912"/>
                <a:gd name="connsiteY1" fmla="*/ 133286 h 160844"/>
                <a:gd name="connsiteX2" fmla="*/ 427854 w 427912"/>
                <a:gd name="connsiteY2" fmla="*/ 18771 h 160844"/>
              </a:gdLst>
              <a:ahLst/>
              <a:cxnLst>
                <a:cxn ang="0">
                  <a:pos x="connsiteX0" y="connsiteY0"/>
                </a:cxn>
                <a:cxn ang="0">
                  <a:pos x="connsiteX1" y="connsiteY1"/>
                </a:cxn>
                <a:cxn ang="0">
                  <a:pos x="connsiteX2" y="connsiteY2"/>
                </a:cxn>
              </a:cxnLst>
              <a:rect l="l" t="t" r="r" b="b"/>
              <a:pathLst>
                <a:path w="427912" h="160844">
                  <a:moveTo>
                    <a:pt x="427854" y="18771"/>
                  </a:moveTo>
                  <a:cubicBezTo>
                    <a:pt x="427854" y="18771"/>
                    <a:pt x="110416" y="235788"/>
                    <a:pt x="14961" y="133286"/>
                  </a:cubicBezTo>
                  <a:cubicBezTo>
                    <a:pt x="-80495" y="30783"/>
                    <a:pt x="305492" y="-34082"/>
                    <a:pt x="427854" y="18771"/>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6" name="Freeform: Shape 55">
              <a:extLst>
                <a:ext uri="{FF2B5EF4-FFF2-40B4-BE49-F238E27FC236}">
                  <a16:creationId xmlns:a16="http://schemas.microsoft.com/office/drawing/2014/main" id="{47E7193B-9774-59B3-FD6D-75F805D5A702}"/>
                </a:ext>
              </a:extLst>
            </p:cNvPr>
            <p:cNvSpPr/>
            <p:nvPr/>
          </p:nvSpPr>
          <p:spPr>
            <a:xfrm>
              <a:off x="1777188" y="4607975"/>
              <a:ext cx="189724" cy="500378"/>
            </a:xfrm>
            <a:custGeom>
              <a:avLst/>
              <a:gdLst>
                <a:gd name="connsiteX0" fmla="*/ 143835 w 162060"/>
                <a:gd name="connsiteY0" fmla="*/ 427362 h 427417"/>
                <a:gd name="connsiteX1" fmla="*/ 26918 w 162060"/>
                <a:gd name="connsiteY1" fmla="*/ 15110 h 427417"/>
                <a:gd name="connsiteX2" fmla="*/ 143835 w 162060"/>
                <a:gd name="connsiteY2" fmla="*/ 427362 h 427417"/>
              </a:gdLst>
              <a:ahLst/>
              <a:cxnLst>
                <a:cxn ang="0">
                  <a:pos x="connsiteX0" y="connsiteY0"/>
                </a:cxn>
                <a:cxn ang="0">
                  <a:pos x="connsiteX1" y="connsiteY1"/>
                </a:cxn>
                <a:cxn ang="0">
                  <a:pos x="connsiteX2" y="connsiteY2"/>
                </a:cxn>
              </a:cxnLst>
              <a:rect l="l" t="t" r="r" b="b"/>
              <a:pathLst>
                <a:path w="162060" h="427417">
                  <a:moveTo>
                    <a:pt x="143835" y="427362"/>
                  </a:moveTo>
                  <a:cubicBezTo>
                    <a:pt x="143835" y="427362"/>
                    <a:pt x="-74784" y="111046"/>
                    <a:pt x="26918" y="15110"/>
                  </a:cubicBezTo>
                  <a:cubicBezTo>
                    <a:pt x="128620" y="-80826"/>
                    <a:pt x="196207" y="305000"/>
                    <a:pt x="143835" y="427362"/>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7" name="Freeform: Shape 56">
              <a:extLst>
                <a:ext uri="{FF2B5EF4-FFF2-40B4-BE49-F238E27FC236}">
                  <a16:creationId xmlns:a16="http://schemas.microsoft.com/office/drawing/2014/main" id="{0F4EDCA3-7F96-AE18-BC9B-7A4F7CECC46A}"/>
                </a:ext>
              </a:extLst>
            </p:cNvPr>
            <p:cNvSpPr/>
            <p:nvPr/>
          </p:nvSpPr>
          <p:spPr>
            <a:xfrm>
              <a:off x="1473530" y="5079778"/>
              <a:ext cx="509238" cy="162632"/>
            </a:xfrm>
            <a:custGeom>
              <a:avLst/>
              <a:gdLst>
                <a:gd name="connsiteX0" fmla="*/ 434927 w 434985"/>
                <a:gd name="connsiteY0" fmla="*/ 43253 h 138918"/>
                <a:gd name="connsiteX1" fmla="*/ 10662 w 434985"/>
                <a:gd name="connsiteY1" fmla="*/ 99149 h 138918"/>
                <a:gd name="connsiteX2" fmla="*/ 434927 w 434985"/>
                <a:gd name="connsiteY2" fmla="*/ 43253 h 138918"/>
              </a:gdLst>
              <a:ahLst/>
              <a:cxnLst>
                <a:cxn ang="0">
                  <a:pos x="connsiteX0" y="connsiteY0"/>
                </a:cxn>
                <a:cxn ang="0">
                  <a:pos x="connsiteX1" y="connsiteY1"/>
                </a:cxn>
                <a:cxn ang="0">
                  <a:pos x="connsiteX2" y="connsiteY2"/>
                </a:cxn>
              </a:cxnLst>
              <a:rect l="l" t="t" r="r" b="b"/>
              <a:pathLst>
                <a:path w="434985" h="138918">
                  <a:moveTo>
                    <a:pt x="434927" y="43253"/>
                  </a:moveTo>
                  <a:cubicBezTo>
                    <a:pt x="434927" y="43253"/>
                    <a:pt x="90742" y="213984"/>
                    <a:pt x="10662" y="99149"/>
                  </a:cubicBezTo>
                  <a:cubicBezTo>
                    <a:pt x="-69418" y="-15685"/>
                    <a:pt x="321694" y="-25936"/>
                    <a:pt x="434927" y="43253"/>
                  </a:cubicBezTo>
                  <a:close/>
                </a:path>
              </a:pathLst>
            </a:custGeom>
            <a:solidFill>
              <a:srgbClr val="FF9FCB"/>
            </a:solidFill>
            <a:ln w="16007" cap="flat">
              <a:noFill/>
              <a:prstDash val="solid"/>
              <a:miter/>
            </a:ln>
          </p:spPr>
          <p:txBody>
            <a:bodyPr rtlCol="0" anchor="ctr"/>
            <a:lstStyle/>
            <a:p>
              <a:endParaRPr lang="en-US" dirty="0">
                <a:latin typeface="Arial" panose="020B0604020202020204" pitchFamily="34" charset="0"/>
              </a:endParaRPr>
            </a:p>
          </p:txBody>
        </p:sp>
        <p:sp>
          <p:nvSpPr>
            <p:cNvPr id="58" name="Freeform: Shape 57">
              <a:extLst>
                <a:ext uri="{FF2B5EF4-FFF2-40B4-BE49-F238E27FC236}">
                  <a16:creationId xmlns:a16="http://schemas.microsoft.com/office/drawing/2014/main" id="{4442BE3A-7E1B-6CE8-7143-E0E0B7D85C8F}"/>
                </a:ext>
              </a:extLst>
            </p:cNvPr>
            <p:cNvSpPr/>
            <p:nvPr/>
          </p:nvSpPr>
          <p:spPr>
            <a:xfrm>
              <a:off x="5532145" y="3632542"/>
              <a:ext cx="1481436" cy="1744874"/>
            </a:xfrm>
            <a:custGeom>
              <a:avLst/>
              <a:gdLst>
                <a:gd name="connsiteX0" fmla="*/ -59 w 1265426"/>
                <a:gd name="connsiteY0" fmla="*/ 1487674 h 1490451"/>
                <a:gd name="connsiteX1" fmla="*/ 19481 w 1265426"/>
                <a:gd name="connsiteY1" fmla="*/ 1490397 h 1490451"/>
                <a:gd name="connsiteX2" fmla="*/ 213915 w 1265426"/>
                <a:gd name="connsiteY2" fmla="*/ 1024009 h 1490451"/>
                <a:gd name="connsiteX3" fmla="*/ 1265368 w 1265426"/>
                <a:gd name="connsiteY3" fmla="*/ 15961 h 1490451"/>
                <a:gd name="connsiteX4" fmla="*/ 1254957 w 1265426"/>
                <a:gd name="connsiteY4" fmla="*/ -55 h 1490451"/>
                <a:gd name="connsiteX5" fmla="*/ 196297 w 1265426"/>
                <a:gd name="connsiteY5" fmla="*/ 1015681 h 1490451"/>
                <a:gd name="connsiteX6" fmla="*/ -59 w 1265426"/>
                <a:gd name="connsiteY6" fmla="*/ 1487674 h 149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426" h="1490451">
                  <a:moveTo>
                    <a:pt x="-59" y="1487674"/>
                  </a:moveTo>
                  <a:lnTo>
                    <a:pt x="19481" y="1490397"/>
                  </a:lnTo>
                  <a:cubicBezTo>
                    <a:pt x="19481" y="1488474"/>
                    <a:pt x="47188" y="1299165"/>
                    <a:pt x="213915" y="1024009"/>
                  </a:cubicBezTo>
                  <a:cubicBezTo>
                    <a:pt x="367829" y="769995"/>
                    <a:pt x="675177" y="388974"/>
                    <a:pt x="1265368" y="15961"/>
                  </a:cubicBezTo>
                  <a:lnTo>
                    <a:pt x="1254957" y="-55"/>
                  </a:lnTo>
                  <a:cubicBezTo>
                    <a:pt x="660762" y="375521"/>
                    <a:pt x="351333" y="759585"/>
                    <a:pt x="196297" y="1015681"/>
                  </a:cubicBezTo>
                  <a:cubicBezTo>
                    <a:pt x="27969" y="1292919"/>
                    <a:pt x="261" y="1485271"/>
                    <a:pt x="-59" y="1487674"/>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59" name="Freeform: Shape 58">
              <a:extLst>
                <a:ext uri="{FF2B5EF4-FFF2-40B4-BE49-F238E27FC236}">
                  <a16:creationId xmlns:a16="http://schemas.microsoft.com/office/drawing/2014/main" id="{AA4A8385-E6AC-4E66-0D50-043DAF813888}"/>
                </a:ext>
              </a:extLst>
            </p:cNvPr>
            <p:cNvSpPr/>
            <p:nvPr/>
          </p:nvSpPr>
          <p:spPr>
            <a:xfrm>
              <a:off x="6895832" y="3411894"/>
              <a:ext cx="434892" cy="301647"/>
            </a:xfrm>
            <a:custGeom>
              <a:avLst/>
              <a:gdLst>
                <a:gd name="connsiteX0" fmla="*/ -59 w 371480"/>
                <a:gd name="connsiteY0" fmla="*/ 257608 h 257663"/>
                <a:gd name="connsiteX1" fmla="*/ 371353 w 371480"/>
                <a:gd name="connsiteY1" fmla="*/ 43634 h 257663"/>
                <a:gd name="connsiteX2" fmla="*/ -59 w 371480"/>
                <a:gd name="connsiteY2" fmla="*/ 257608 h 257663"/>
              </a:gdLst>
              <a:ahLst/>
              <a:cxnLst>
                <a:cxn ang="0">
                  <a:pos x="connsiteX0" y="connsiteY0"/>
                </a:cxn>
                <a:cxn ang="0">
                  <a:pos x="connsiteX1" y="connsiteY1"/>
                </a:cxn>
                <a:cxn ang="0">
                  <a:pos x="connsiteX2" y="connsiteY2"/>
                </a:cxn>
              </a:cxnLst>
              <a:rect l="l" t="t" r="r" b="b"/>
              <a:pathLst>
                <a:path w="371480" h="257663">
                  <a:moveTo>
                    <a:pt x="-59" y="257608"/>
                  </a:moveTo>
                  <a:cubicBezTo>
                    <a:pt x="-59" y="257608"/>
                    <a:pt x="377279" y="183454"/>
                    <a:pt x="371353" y="43634"/>
                  </a:cubicBezTo>
                  <a:cubicBezTo>
                    <a:pt x="365427" y="-96186"/>
                    <a:pt x="47829" y="133484"/>
                    <a:pt x="-59" y="257608"/>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0" name="Freeform: Shape 59">
              <a:extLst>
                <a:ext uri="{FF2B5EF4-FFF2-40B4-BE49-F238E27FC236}">
                  <a16:creationId xmlns:a16="http://schemas.microsoft.com/office/drawing/2014/main" id="{C2954F0E-030D-9241-1F0E-6E649AFB7148}"/>
                </a:ext>
              </a:extLst>
            </p:cNvPr>
            <p:cNvSpPr/>
            <p:nvPr/>
          </p:nvSpPr>
          <p:spPr>
            <a:xfrm>
              <a:off x="6644118" y="3368563"/>
              <a:ext cx="175851" cy="505666"/>
            </a:xfrm>
            <a:custGeom>
              <a:avLst/>
              <a:gdLst>
                <a:gd name="connsiteX0" fmla="*/ 26924 w 150210"/>
                <a:gd name="connsiteY0" fmla="*/ 431879 h 431934"/>
                <a:gd name="connsiteX1" fmla="*/ 118216 w 150210"/>
                <a:gd name="connsiteY1" fmla="*/ 13220 h 431934"/>
                <a:gd name="connsiteX2" fmla="*/ 26924 w 150210"/>
                <a:gd name="connsiteY2" fmla="*/ 431879 h 431934"/>
              </a:gdLst>
              <a:ahLst/>
              <a:cxnLst>
                <a:cxn ang="0">
                  <a:pos x="connsiteX0" y="connsiteY0"/>
                </a:cxn>
                <a:cxn ang="0">
                  <a:pos x="connsiteX1" y="connsiteY1"/>
                </a:cxn>
                <a:cxn ang="0">
                  <a:pos x="connsiteX2" y="connsiteY2"/>
                </a:cxn>
              </a:cxnLst>
              <a:rect l="l" t="t" r="r" b="b"/>
              <a:pathLst>
                <a:path w="150210" h="431934">
                  <a:moveTo>
                    <a:pt x="26924" y="431879"/>
                  </a:moveTo>
                  <a:cubicBezTo>
                    <a:pt x="26924" y="431879"/>
                    <a:pt x="225844" y="102910"/>
                    <a:pt x="118216" y="13220"/>
                  </a:cubicBezTo>
                  <a:cubicBezTo>
                    <a:pt x="10588" y="-76470"/>
                    <a:pt x="-32816" y="313361"/>
                    <a:pt x="26924" y="431879"/>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1" name="Freeform: Shape 60">
              <a:extLst>
                <a:ext uri="{FF2B5EF4-FFF2-40B4-BE49-F238E27FC236}">
                  <a16:creationId xmlns:a16="http://schemas.microsoft.com/office/drawing/2014/main" id="{7EDB0F33-8DAD-6FF1-FA71-BCDB42C36069}"/>
                </a:ext>
              </a:extLst>
            </p:cNvPr>
            <p:cNvSpPr/>
            <p:nvPr/>
          </p:nvSpPr>
          <p:spPr>
            <a:xfrm>
              <a:off x="6640083" y="3830382"/>
              <a:ext cx="510945" cy="157651"/>
            </a:xfrm>
            <a:custGeom>
              <a:avLst/>
              <a:gdLst>
                <a:gd name="connsiteX0" fmla="*/ -59 w 436443"/>
                <a:gd name="connsiteY0" fmla="*/ 58860 h 134664"/>
                <a:gd name="connsiteX1" fmla="*/ 427409 w 436443"/>
                <a:gd name="connsiteY1" fmla="*/ 88169 h 134664"/>
                <a:gd name="connsiteX2" fmla="*/ -59 w 436443"/>
                <a:gd name="connsiteY2" fmla="*/ 58860 h 134664"/>
              </a:gdLst>
              <a:ahLst/>
              <a:cxnLst>
                <a:cxn ang="0">
                  <a:pos x="connsiteX0" y="connsiteY0"/>
                </a:cxn>
                <a:cxn ang="0">
                  <a:pos x="connsiteX1" y="connsiteY1"/>
                </a:cxn>
                <a:cxn ang="0">
                  <a:pos x="connsiteX2" y="connsiteY2"/>
                </a:cxn>
              </a:cxnLst>
              <a:rect l="l" t="t" r="r" b="b"/>
              <a:pathLst>
                <a:path w="436443" h="134664">
                  <a:moveTo>
                    <a:pt x="-59" y="58860"/>
                  </a:moveTo>
                  <a:cubicBezTo>
                    <a:pt x="-59" y="58860"/>
                    <a:pt x="354536" y="207649"/>
                    <a:pt x="427409" y="88169"/>
                  </a:cubicBezTo>
                  <a:cubicBezTo>
                    <a:pt x="500282" y="-31311"/>
                    <a:pt x="108690" y="-17537"/>
                    <a:pt x="-59" y="58860"/>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2" name="Freeform: Shape 61">
              <a:extLst>
                <a:ext uri="{FF2B5EF4-FFF2-40B4-BE49-F238E27FC236}">
                  <a16:creationId xmlns:a16="http://schemas.microsoft.com/office/drawing/2014/main" id="{E68F3BDD-9838-0D39-5BA4-68111FDCC8F0}"/>
                </a:ext>
              </a:extLst>
            </p:cNvPr>
            <p:cNvSpPr/>
            <p:nvPr/>
          </p:nvSpPr>
          <p:spPr>
            <a:xfrm>
              <a:off x="6358221" y="3596183"/>
              <a:ext cx="176295" cy="505858"/>
            </a:xfrm>
            <a:custGeom>
              <a:avLst/>
              <a:gdLst>
                <a:gd name="connsiteX0" fmla="*/ 27050 w 150589"/>
                <a:gd name="connsiteY0" fmla="*/ 432043 h 432098"/>
                <a:gd name="connsiteX1" fmla="*/ 118341 w 150589"/>
                <a:gd name="connsiteY1" fmla="*/ 13224 h 432098"/>
                <a:gd name="connsiteX2" fmla="*/ 27050 w 150589"/>
                <a:gd name="connsiteY2" fmla="*/ 432043 h 432098"/>
              </a:gdLst>
              <a:ahLst/>
              <a:cxnLst>
                <a:cxn ang="0">
                  <a:pos x="connsiteX0" y="connsiteY0"/>
                </a:cxn>
                <a:cxn ang="0">
                  <a:pos x="connsiteX1" y="connsiteY1"/>
                </a:cxn>
                <a:cxn ang="0">
                  <a:pos x="connsiteX2" y="connsiteY2"/>
                </a:cxn>
              </a:cxnLst>
              <a:rect l="l" t="t" r="r" b="b"/>
              <a:pathLst>
                <a:path w="150589" h="432098">
                  <a:moveTo>
                    <a:pt x="27050" y="432043"/>
                  </a:moveTo>
                  <a:cubicBezTo>
                    <a:pt x="27050" y="432043"/>
                    <a:pt x="226610" y="102914"/>
                    <a:pt x="118341" y="13224"/>
                  </a:cubicBezTo>
                  <a:cubicBezTo>
                    <a:pt x="10073" y="-76466"/>
                    <a:pt x="-32690" y="313205"/>
                    <a:pt x="27050" y="432043"/>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3" name="Freeform: Shape 62">
              <a:extLst>
                <a:ext uri="{FF2B5EF4-FFF2-40B4-BE49-F238E27FC236}">
                  <a16:creationId xmlns:a16="http://schemas.microsoft.com/office/drawing/2014/main" id="{53321B47-4AA9-CD46-146E-AD77DCDE6985}"/>
                </a:ext>
              </a:extLst>
            </p:cNvPr>
            <p:cNvSpPr/>
            <p:nvPr/>
          </p:nvSpPr>
          <p:spPr>
            <a:xfrm>
              <a:off x="6354332" y="4058008"/>
              <a:ext cx="510943" cy="157651"/>
            </a:xfrm>
            <a:custGeom>
              <a:avLst/>
              <a:gdLst>
                <a:gd name="connsiteX0" fmla="*/ -59 w 436442"/>
                <a:gd name="connsiteY0" fmla="*/ 58860 h 134664"/>
                <a:gd name="connsiteX1" fmla="*/ 427409 w 436442"/>
                <a:gd name="connsiteY1" fmla="*/ 88169 h 134664"/>
                <a:gd name="connsiteX2" fmla="*/ -59 w 436442"/>
                <a:gd name="connsiteY2" fmla="*/ 58860 h 134664"/>
              </a:gdLst>
              <a:ahLst/>
              <a:cxnLst>
                <a:cxn ang="0">
                  <a:pos x="connsiteX0" y="connsiteY0"/>
                </a:cxn>
                <a:cxn ang="0">
                  <a:pos x="connsiteX1" y="connsiteY1"/>
                </a:cxn>
                <a:cxn ang="0">
                  <a:pos x="connsiteX2" y="connsiteY2"/>
                </a:cxn>
              </a:cxnLst>
              <a:rect l="l" t="t" r="r" b="b"/>
              <a:pathLst>
                <a:path w="436442" h="134664">
                  <a:moveTo>
                    <a:pt x="-59" y="58860"/>
                  </a:moveTo>
                  <a:cubicBezTo>
                    <a:pt x="-59" y="58860"/>
                    <a:pt x="354536" y="207649"/>
                    <a:pt x="427409" y="88169"/>
                  </a:cubicBezTo>
                  <a:cubicBezTo>
                    <a:pt x="500282" y="-31311"/>
                    <a:pt x="108690" y="-17537"/>
                    <a:pt x="-59" y="58860"/>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4" name="Freeform: Shape 63">
              <a:extLst>
                <a:ext uri="{FF2B5EF4-FFF2-40B4-BE49-F238E27FC236}">
                  <a16:creationId xmlns:a16="http://schemas.microsoft.com/office/drawing/2014/main" id="{50C67F1C-3756-8A8C-0F9A-308ECD66E046}"/>
                </a:ext>
              </a:extLst>
            </p:cNvPr>
            <p:cNvSpPr/>
            <p:nvPr/>
          </p:nvSpPr>
          <p:spPr>
            <a:xfrm>
              <a:off x="6094181" y="3854746"/>
              <a:ext cx="175850" cy="505858"/>
            </a:xfrm>
            <a:custGeom>
              <a:avLst/>
              <a:gdLst>
                <a:gd name="connsiteX0" fmla="*/ 26924 w 150209"/>
                <a:gd name="connsiteY0" fmla="*/ 432044 h 432098"/>
                <a:gd name="connsiteX1" fmla="*/ 118215 w 150209"/>
                <a:gd name="connsiteY1" fmla="*/ 13224 h 432098"/>
                <a:gd name="connsiteX2" fmla="*/ 26924 w 150209"/>
                <a:gd name="connsiteY2" fmla="*/ 432044 h 432098"/>
              </a:gdLst>
              <a:ahLst/>
              <a:cxnLst>
                <a:cxn ang="0">
                  <a:pos x="connsiteX0" y="connsiteY0"/>
                </a:cxn>
                <a:cxn ang="0">
                  <a:pos x="connsiteX1" y="connsiteY1"/>
                </a:cxn>
                <a:cxn ang="0">
                  <a:pos x="connsiteX2" y="connsiteY2"/>
                </a:cxn>
              </a:cxnLst>
              <a:rect l="l" t="t" r="r" b="b"/>
              <a:pathLst>
                <a:path w="150209" h="432098">
                  <a:moveTo>
                    <a:pt x="26924" y="432044"/>
                  </a:moveTo>
                  <a:cubicBezTo>
                    <a:pt x="26924" y="432044"/>
                    <a:pt x="225843" y="102914"/>
                    <a:pt x="118215" y="13224"/>
                  </a:cubicBezTo>
                  <a:cubicBezTo>
                    <a:pt x="10588" y="-76465"/>
                    <a:pt x="-32816" y="313205"/>
                    <a:pt x="26924" y="432044"/>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5" name="Freeform: Shape 64">
              <a:extLst>
                <a:ext uri="{FF2B5EF4-FFF2-40B4-BE49-F238E27FC236}">
                  <a16:creationId xmlns:a16="http://schemas.microsoft.com/office/drawing/2014/main" id="{50EB1DE3-0B36-068F-F949-B13F6F7A89C7}"/>
                </a:ext>
              </a:extLst>
            </p:cNvPr>
            <p:cNvSpPr/>
            <p:nvPr/>
          </p:nvSpPr>
          <p:spPr>
            <a:xfrm>
              <a:off x="6090144" y="4316383"/>
              <a:ext cx="511172" cy="157651"/>
            </a:xfrm>
            <a:custGeom>
              <a:avLst/>
              <a:gdLst>
                <a:gd name="connsiteX0" fmla="*/ -59 w 436637"/>
                <a:gd name="connsiteY0" fmla="*/ 58860 h 134664"/>
                <a:gd name="connsiteX1" fmla="*/ 427569 w 436637"/>
                <a:gd name="connsiteY1" fmla="*/ 88169 h 134664"/>
                <a:gd name="connsiteX2" fmla="*/ -59 w 436637"/>
                <a:gd name="connsiteY2" fmla="*/ 58860 h 134664"/>
              </a:gdLst>
              <a:ahLst/>
              <a:cxnLst>
                <a:cxn ang="0">
                  <a:pos x="connsiteX0" y="connsiteY0"/>
                </a:cxn>
                <a:cxn ang="0">
                  <a:pos x="connsiteX1" y="connsiteY1"/>
                </a:cxn>
                <a:cxn ang="0">
                  <a:pos x="connsiteX2" y="connsiteY2"/>
                </a:cxn>
              </a:cxnLst>
              <a:rect l="l" t="t" r="r" b="b"/>
              <a:pathLst>
                <a:path w="436637" h="134664">
                  <a:moveTo>
                    <a:pt x="-59" y="58860"/>
                  </a:moveTo>
                  <a:cubicBezTo>
                    <a:pt x="-59" y="58860"/>
                    <a:pt x="354536" y="207648"/>
                    <a:pt x="427569" y="88169"/>
                  </a:cubicBezTo>
                  <a:cubicBezTo>
                    <a:pt x="500603" y="-31311"/>
                    <a:pt x="108850" y="-17537"/>
                    <a:pt x="-59" y="58860"/>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6" name="Freeform: Shape 65">
              <a:extLst>
                <a:ext uri="{FF2B5EF4-FFF2-40B4-BE49-F238E27FC236}">
                  <a16:creationId xmlns:a16="http://schemas.microsoft.com/office/drawing/2014/main" id="{EC0EE4E4-4DDC-6FFD-6599-661DB809011B}"/>
                </a:ext>
              </a:extLst>
            </p:cNvPr>
            <p:cNvSpPr/>
            <p:nvPr/>
          </p:nvSpPr>
          <p:spPr>
            <a:xfrm>
              <a:off x="5844145" y="4108423"/>
              <a:ext cx="157767" cy="510931"/>
            </a:xfrm>
            <a:custGeom>
              <a:avLst/>
              <a:gdLst>
                <a:gd name="connsiteX0" fmla="*/ 57118 w 134763"/>
                <a:gd name="connsiteY0" fmla="*/ 436376 h 436431"/>
                <a:gd name="connsiteX1" fmla="*/ 89150 w 134763"/>
                <a:gd name="connsiteY1" fmla="*/ 9069 h 436431"/>
                <a:gd name="connsiteX2" fmla="*/ 57118 w 134763"/>
                <a:gd name="connsiteY2" fmla="*/ 436376 h 436431"/>
              </a:gdLst>
              <a:ahLst/>
              <a:cxnLst>
                <a:cxn ang="0">
                  <a:pos x="connsiteX0" y="connsiteY0"/>
                </a:cxn>
                <a:cxn ang="0">
                  <a:pos x="connsiteX1" y="connsiteY1"/>
                </a:cxn>
                <a:cxn ang="0">
                  <a:pos x="connsiteX2" y="connsiteY2"/>
                </a:cxn>
              </a:cxnLst>
              <a:rect l="l" t="t" r="r" b="b"/>
              <a:pathLst>
                <a:path w="134763" h="436431">
                  <a:moveTo>
                    <a:pt x="57118" y="436376"/>
                  </a:moveTo>
                  <a:cubicBezTo>
                    <a:pt x="57118" y="436376"/>
                    <a:pt x="207829" y="82582"/>
                    <a:pt x="89150" y="9069"/>
                  </a:cubicBezTo>
                  <a:cubicBezTo>
                    <a:pt x="-29529" y="-64445"/>
                    <a:pt x="-18798" y="327147"/>
                    <a:pt x="57118" y="436376"/>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7" name="Freeform: Shape 66">
              <a:extLst>
                <a:ext uri="{FF2B5EF4-FFF2-40B4-BE49-F238E27FC236}">
                  <a16:creationId xmlns:a16="http://schemas.microsoft.com/office/drawing/2014/main" id="{FA74D39D-05EF-C904-7879-6AFC70441BCC}"/>
                </a:ext>
              </a:extLst>
            </p:cNvPr>
            <p:cNvSpPr/>
            <p:nvPr/>
          </p:nvSpPr>
          <p:spPr>
            <a:xfrm>
              <a:off x="5879020" y="4529940"/>
              <a:ext cx="506778" cy="160555"/>
            </a:xfrm>
            <a:custGeom>
              <a:avLst/>
              <a:gdLst>
                <a:gd name="connsiteX0" fmla="*/ -59 w 432884"/>
                <a:gd name="connsiteY0" fmla="*/ 101627 h 137144"/>
                <a:gd name="connsiteX1" fmla="*/ 427409 w 432884"/>
                <a:gd name="connsiteY1" fmla="*/ 70716 h 137144"/>
                <a:gd name="connsiteX2" fmla="*/ -59 w 432884"/>
                <a:gd name="connsiteY2" fmla="*/ 101627 h 137144"/>
              </a:gdLst>
              <a:ahLst/>
              <a:cxnLst>
                <a:cxn ang="0">
                  <a:pos x="connsiteX0" y="connsiteY0"/>
                </a:cxn>
                <a:cxn ang="0">
                  <a:pos x="connsiteX1" y="connsiteY1"/>
                </a:cxn>
                <a:cxn ang="0">
                  <a:pos x="connsiteX2" y="connsiteY2"/>
                </a:cxn>
              </a:cxnLst>
              <a:rect l="l" t="t" r="r" b="b"/>
              <a:pathLst>
                <a:path w="432884" h="137144">
                  <a:moveTo>
                    <a:pt x="-59" y="101627"/>
                  </a:moveTo>
                  <a:cubicBezTo>
                    <a:pt x="-59" y="101627"/>
                    <a:pt x="371993" y="199164"/>
                    <a:pt x="427409" y="70716"/>
                  </a:cubicBezTo>
                  <a:cubicBezTo>
                    <a:pt x="482824" y="-57733"/>
                    <a:pt x="96998" y="10816"/>
                    <a:pt x="-59" y="101627"/>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8" name="Freeform: Shape 67">
              <a:extLst>
                <a:ext uri="{FF2B5EF4-FFF2-40B4-BE49-F238E27FC236}">
                  <a16:creationId xmlns:a16="http://schemas.microsoft.com/office/drawing/2014/main" id="{A13529C4-B44E-AC0C-192C-A863B3E8A791}"/>
                </a:ext>
              </a:extLst>
            </p:cNvPr>
            <p:cNvSpPr/>
            <p:nvPr/>
          </p:nvSpPr>
          <p:spPr>
            <a:xfrm>
              <a:off x="4881114" y="2172667"/>
              <a:ext cx="591218" cy="1530561"/>
            </a:xfrm>
            <a:custGeom>
              <a:avLst/>
              <a:gdLst>
                <a:gd name="connsiteX0" fmla="*/ 8456 w 505012"/>
                <a:gd name="connsiteY0" fmla="*/ 1307333 h 1307388"/>
                <a:gd name="connsiteX1" fmla="*/ 22230 w 505012"/>
                <a:gd name="connsiteY1" fmla="*/ 1304450 h 1307388"/>
                <a:gd name="connsiteX2" fmla="*/ 40488 w 505012"/>
                <a:gd name="connsiteY2" fmla="*/ 942969 h 1307388"/>
                <a:gd name="connsiteX3" fmla="*/ 504953 w 505012"/>
                <a:gd name="connsiteY3" fmla="*/ 8593 h 1307388"/>
                <a:gd name="connsiteX4" fmla="*/ 493902 w 505012"/>
                <a:gd name="connsiteY4" fmla="*/ -55 h 1307388"/>
                <a:gd name="connsiteX5" fmla="*/ 26394 w 505012"/>
                <a:gd name="connsiteY5" fmla="*/ 940886 h 1307388"/>
                <a:gd name="connsiteX6" fmla="*/ 8456 w 505012"/>
                <a:gd name="connsiteY6" fmla="*/ 1307333 h 13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012" h="1307388">
                  <a:moveTo>
                    <a:pt x="8456" y="1307333"/>
                  </a:moveTo>
                  <a:lnTo>
                    <a:pt x="22230" y="1304450"/>
                  </a:lnTo>
                  <a:cubicBezTo>
                    <a:pt x="22230" y="1303169"/>
                    <a:pt x="-5318" y="1168794"/>
                    <a:pt x="40488" y="942969"/>
                  </a:cubicBezTo>
                  <a:cubicBezTo>
                    <a:pt x="82770" y="734760"/>
                    <a:pt x="197606" y="403068"/>
                    <a:pt x="504953" y="8593"/>
                  </a:cubicBezTo>
                  <a:lnTo>
                    <a:pt x="493902" y="-55"/>
                  </a:lnTo>
                  <a:cubicBezTo>
                    <a:pt x="184472" y="396341"/>
                    <a:pt x="68837" y="730916"/>
                    <a:pt x="26394" y="940886"/>
                  </a:cubicBezTo>
                  <a:cubicBezTo>
                    <a:pt x="-19572" y="1169595"/>
                    <a:pt x="8296" y="1306052"/>
                    <a:pt x="8456" y="1307333"/>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69" name="Freeform: Shape 68">
              <a:extLst>
                <a:ext uri="{FF2B5EF4-FFF2-40B4-BE49-F238E27FC236}">
                  <a16:creationId xmlns:a16="http://schemas.microsoft.com/office/drawing/2014/main" id="{9D7A97C0-8D1E-186C-7ED7-39F3FFCF55E9}"/>
                </a:ext>
              </a:extLst>
            </p:cNvPr>
            <p:cNvSpPr/>
            <p:nvPr/>
          </p:nvSpPr>
          <p:spPr>
            <a:xfrm>
              <a:off x="5408583" y="1954143"/>
              <a:ext cx="237292" cy="299523"/>
            </a:xfrm>
            <a:custGeom>
              <a:avLst/>
              <a:gdLst>
                <a:gd name="connsiteX0" fmla="*/ -59 w 202692"/>
                <a:gd name="connsiteY0" fmla="*/ 255795 h 255849"/>
                <a:gd name="connsiteX1" fmla="*/ 198540 w 202692"/>
                <a:gd name="connsiteY1" fmla="*/ 21480 h 255849"/>
                <a:gd name="connsiteX2" fmla="*/ -59 w 202692"/>
                <a:gd name="connsiteY2" fmla="*/ 255795 h 255849"/>
              </a:gdLst>
              <a:ahLst/>
              <a:cxnLst>
                <a:cxn ang="0">
                  <a:pos x="connsiteX0" y="connsiteY0"/>
                </a:cxn>
                <a:cxn ang="0">
                  <a:pos x="connsiteX1" y="connsiteY1"/>
                </a:cxn>
                <a:cxn ang="0">
                  <a:pos x="connsiteX2" y="connsiteY2"/>
                </a:cxn>
              </a:cxnLst>
              <a:rect l="l" t="t" r="r" b="b"/>
              <a:pathLst>
                <a:path w="202692" h="255849">
                  <a:moveTo>
                    <a:pt x="-59" y="255795"/>
                  </a:moveTo>
                  <a:cubicBezTo>
                    <a:pt x="-59" y="255795"/>
                    <a:pt x="236337" y="114373"/>
                    <a:pt x="198540" y="21480"/>
                  </a:cubicBezTo>
                  <a:cubicBezTo>
                    <a:pt x="160742" y="-71413"/>
                    <a:pt x="2183" y="160499"/>
                    <a:pt x="-59" y="255795"/>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0" name="Freeform: Shape 69">
              <a:extLst>
                <a:ext uri="{FF2B5EF4-FFF2-40B4-BE49-F238E27FC236}">
                  <a16:creationId xmlns:a16="http://schemas.microsoft.com/office/drawing/2014/main" id="{E661A25C-9975-2AB0-45B2-FFA48886B4B3}"/>
                </a:ext>
              </a:extLst>
            </p:cNvPr>
            <p:cNvSpPr/>
            <p:nvPr/>
          </p:nvSpPr>
          <p:spPr>
            <a:xfrm>
              <a:off x="5197442" y="2055760"/>
              <a:ext cx="119974" cy="359719"/>
            </a:xfrm>
            <a:custGeom>
              <a:avLst/>
              <a:gdLst>
                <a:gd name="connsiteX0" fmla="*/ 86761 w 102480"/>
                <a:gd name="connsiteY0" fmla="*/ 307214 h 307268"/>
                <a:gd name="connsiteX1" fmla="*/ 47041 w 102480"/>
                <a:gd name="connsiteY1" fmla="*/ 2909 h 307268"/>
                <a:gd name="connsiteX2" fmla="*/ 86761 w 102480"/>
                <a:gd name="connsiteY2" fmla="*/ 307214 h 307268"/>
              </a:gdLst>
              <a:ahLst/>
              <a:cxnLst>
                <a:cxn ang="0">
                  <a:pos x="connsiteX0" y="connsiteY0"/>
                </a:cxn>
                <a:cxn ang="0">
                  <a:pos x="connsiteX1" y="connsiteY1"/>
                </a:cxn>
                <a:cxn ang="0">
                  <a:pos x="connsiteX2" y="connsiteY2"/>
                </a:cxn>
              </a:cxnLst>
              <a:rect l="l" t="t" r="r" b="b"/>
              <a:pathLst>
                <a:path w="102480" h="307268">
                  <a:moveTo>
                    <a:pt x="86761" y="307214"/>
                  </a:moveTo>
                  <a:cubicBezTo>
                    <a:pt x="86761" y="307214"/>
                    <a:pt x="141216" y="37183"/>
                    <a:pt x="47041" y="2909"/>
                  </a:cubicBezTo>
                  <a:cubicBezTo>
                    <a:pt x="-47133" y="-31365"/>
                    <a:pt x="17732" y="241548"/>
                    <a:pt x="86761" y="307214"/>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1" name="Freeform: Shape 70">
              <a:extLst>
                <a:ext uri="{FF2B5EF4-FFF2-40B4-BE49-F238E27FC236}">
                  <a16:creationId xmlns:a16="http://schemas.microsoft.com/office/drawing/2014/main" id="{6F313DFF-111B-8706-8490-8269532CA2ED}"/>
                </a:ext>
              </a:extLst>
            </p:cNvPr>
            <p:cNvSpPr/>
            <p:nvPr/>
          </p:nvSpPr>
          <p:spPr>
            <a:xfrm>
              <a:off x="5281082" y="2295879"/>
              <a:ext cx="347051" cy="145968"/>
            </a:xfrm>
            <a:custGeom>
              <a:avLst/>
              <a:gdLst>
                <a:gd name="connsiteX0" fmla="*/ -59 w 296447"/>
                <a:gd name="connsiteY0" fmla="*/ 123888 h 124684"/>
                <a:gd name="connsiteX1" fmla="*/ 295277 w 296447"/>
                <a:gd name="connsiteY1" fmla="*/ 39965 h 124684"/>
                <a:gd name="connsiteX2" fmla="*/ -59 w 296447"/>
                <a:gd name="connsiteY2" fmla="*/ 123888 h 124684"/>
              </a:gdLst>
              <a:ahLst/>
              <a:cxnLst>
                <a:cxn ang="0">
                  <a:pos x="connsiteX0" y="connsiteY0"/>
                </a:cxn>
                <a:cxn ang="0">
                  <a:pos x="connsiteX1" y="connsiteY1"/>
                </a:cxn>
                <a:cxn ang="0">
                  <a:pos x="connsiteX2" y="connsiteY2"/>
                </a:cxn>
              </a:cxnLst>
              <a:rect l="l" t="t" r="r" b="b"/>
              <a:pathLst>
                <a:path w="296447" h="124684">
                  <a:moveTo>
                    <a:pt x="-59" y="123888"/>
                  </a:moveTo>
                  <a:cubicBezTo>
                    <a:pt x="-59" y="123888"/>
                    <a:pt x="275096" y="138303"/>
                    <a:pt x="295277" y="39965"/>
                  </a:cubicBezTo>
                  <a:cubicBezTo>
                    <a:pt x="315457" y="-58374"/>
                    <a:pt x="54876" y="45890"/>
                    <a:pt x="-59" y="123888"/>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2" name="Freeform: Shape 71">
              <a:extLst>
                <a:ext uri="{FF2B5EF4-FFF2-40B4-BE49-F238E27FC236}">
                  <a16:creationId xmlns:a16="http://schemas.microsoft.com/office/drawing/2014/main" id="{FEFD3734-6326-E2BA-F72C-AAD86F28D75A}"/>
                </a:ext>
              </a:extLst>
            </p:cNvPr>
            <p:cNvSpPr/>
            <p:nvPr/>
          </p:nvSpPr>
          <p:spPr>
            <a:xfrm>
              <a:off x="5059535" y="2278542"/>
              <a:ext cx="119881" cy="359686"/>
            </a:xfrm>
            <a:custGeom>
              <a:avLst/>
              <a:gdLst>
                <a:gd name="connsiteX0" fmla="*/ 86682 w 102401"/>
                <a:gd name="connsiteY0" fmla="*/ 307186 h 307240"/>
                <a:gd name="connsiteX1" fmla="*/ 46962 w 102401"/>
                <a:gd name="connsiteY1" fmla="*/ 2881 h 307240"/>
                <a:gd name="connsiteX2" fmla="*/ 86682 w 102401"/>
                <a:gd name="connsiteY2" fmla="*/ 307186 h 307240"/>
              </a:gdLst>
              <a:ahLst/>
              <a:cxnLst>
                <a:cxn ang="0">
                  <a:pos x="connsiteX0" y="connsiteY0"/>
                </a:cxn>
                <a:cxn ang="0">
                  <a:pos x="connsiteX1" y="connsiteY1"/>
                </a:cxn>
                <a:cxn ang="0">
                  <a:pos x="connsiteX2" y="connsiteY2"/>
                </a:cxn>
              </a:cxnLst>
              <a:rect l="l" t="t" r="r" b="b"/>
              <a:pathLst>
                <a:path w="102401" h="307240">
                  <a:moveTo>
                    <a:pt x="86682" y="307186"/>
                  </a:moveTo>
                  <a:cubicBezTo>
                    <a:pt x="86682" y="307186"/>
                    <a:pt x="141136" y="36995"/>
                    <a:pt x="46962" y="2881"/>
                  </a:cubicBezTo>
                  <a:cubicBezTo>
                    <a:pt x="-47212" y="-31233"/>
                    <a:pt x="17973" y="241840"/>
                    <a:pt x="86682" y="307186"/>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3" name="Freeform: Shape 72">
              <a:extLst>
                <a:ext uri="{FF2B5EF4-FFF2-40B4-BE49-F238E27FC236}">
                  <a16:creationId xmlns:a16="http://schemas.microsoft.com/office/drawing/2014/main" id="{C1E82C9A-9E1A-F723-D846-FABB66C60E9F}"/>
                </a:ext>
              </a:extLst>
            </p:cNvPr>
            <p:cNvSpPr/>
            <p:nvPr/>
          </p:nvSpPr>
          <p:spPr>
            <a:xfrm>
              <a:off x="5143458" y="2518707"/>
              <a:ext cx="347257" cy="145704"/>
            </a:xfrm>
            <a:custGeom>
              <a:avLst/>
              <a:gdLst>
                <a:gd name="connsiteX0" fmla="*/ -59 w 296623"/>
                <a:gd name="connsiteY0" fmla="*/ 123662 h 124459"/>
                <a:gd name="connsiteX1" fmla="*/ 295437 w 296623"/>
                <a:gd name="connsiteY1" fmla="*/ 39898 h 124459"/>
                <a:gd name="connsiteX2" fmla="*/ -59 w 296623"/>
                <a:gd name="connsiteY2" fmla="*/ 123662 h 124459"/>
              </a:gdLst>
              <a:ahLst/>
              <a:cxnLst>
                <a:cxn ang="0">
                  <a:pos x="connsiteX0" y="connsiteY0"/>
                </a:cxn>
                <a:cxn ang="0">
                  <a:pos x="connsiteX1" y="connsiteY1"/>
                </a:cxn>
                <a:cxn ang="0">
                  <a:pos x="connsiteX2" y="connsiteY2"/>
                </a:cxn>
              </a:cxnLst>
              <a:rect l="l" t="t" r="r" b="b"/>
              <a:pathLst>
                <a:path w="296623" h="124459">
                  <a:moveTo>
                    <a:pt x="-59" y="123662"/>
                  </a:moveTo>
                  <a:cubicBezTo>
                    <a:pt x="-59" y="123662"/>
                    <a:pt x="275096" y="138076"/>
                    <a:pt x="295437" y="39898"/>
                  </a:cubicBezTo>
                  <a:cubicBezTo>
                    <a:pt x="315777" y="-58280"/>
                    <a:pt x="54876" y="45824"/>
                    <a:pt x="-59" y="123662"/>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4" name="Freeform: Shape 73">
              <a:extLst>
                <a:ext uri="{FF2B5EF4-FFF2-40B4-BE49-F238E27FC236}">
                  <a16:creationId xmlns:a16="http://schemas.microsoft.com/office/drawing/2014/main" id="{17793106-481E-4E2F-5298-9F96089600E2}"/>
                </a:ext>
              </a:extLst>
            </p:cNvPr>
            <p:cNvSpPr/>
            <p:nvPr/>
          </p:nvSpPr>
          <p:spPr>
            <a:xfrm>
              <a:off x="4944317" y="2516635"/>
              <a:ext cx="119974" cy="359719"/>
            </a:xfrm>
            <a:custGeom>
              <a:avLst/>
              <a:gdLst>
                <a:gd name="connsiteX0" fmla="*/ 86761 w 102480"/>
                <a:gd name="connsiteY0" fmla="*/ 307214 h 307268"/>
                <a:gd name="connsiteX1" fmla="*/ 47041 w 102480"/>
                <a:gd name="connsiteY1" fmla="*/ 2909 h 307268"/>
                <a:gd name="connsiteX2" fmla="*/ 86761 w 102480"/>
                <a:gd name="connsiteY2" fmla="*/ 307214 h 307268"/>
              </a:gdLst>
              <a:ahLst/>
              <a:cxnLst>
                <a:cxn ang="0">
                  <a:pos x="connsiteX0" y="connsiteY0"/>
                </a:cxn>
                <a:cxn ang="0">
                  <a:pos x="connsiteX1" y="connsiteY1"/>
                </a:cxn>
                <a:cxn ang="0">
                  <a:pos x="connsiteX2" y="connsiteY2"/>
                </a:cxn>
              </a:cxnLst>
              <a:rect l="l" t="t" r="r" b="b"/>
              <a:pathLst>
                <a:path w="102480" h="307268">
                  <a:moveTo>
                    <a:pt x="86761" y="307214"/>
                  </a:moveTo>
                  <a:cubicBezTo>
                    <a:pt x="86761" y="307214"/>
                    <a:pt x="141216" y="37183"/>
                    <a:pt x="47041" y="2909"/>
                  </a:cubicBezTo>
                  <a:cubicBezTo>
                    <a:pt x="-47133" y="-31365"/>
                    <a:pt x="17732" y="241548"/>
                    <a:pt x="86761" y="307214"/>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5" name="Freeform: Shape 74">
              <a:extLst>
                <a:ext uri="{FF2B5EF4-FFF2-40B4-BE49-F238E27FC236}">
                  <a16:creationId xmlns:a16="http://schemas.microsoft.com/office/drawing/2014/main" id="{C8A0DC1E-122E-F66A-2454-68757D478AA1}"/>
                </a:ext>
              </a:extLst>
            </p:cNvPr>
            <p:cNvSpPr/>
            <p:nvPr/>
          </p:nvSpPr>
          <p:spPr>
            <a:xfrm>
              <a:off x="5027957" y="2756754"/>
              <a:ext cx="347257" cy="145968"/>
            </a:xfrm>
            <a:custGeom>
              <a:avLst/>
              <a:gdLst>
                <a:gd name="connsiteX0" fmla="*/ -59 w 296623"/>
                <a:gd name="connsiteY0" fmla="*/ 123888 h 124684"/>
                <a:gd name="connsiteX1" fmla="*/ 295437 w 296623"/>
                <a:gd name="connsiteY1" fmla="*/ 39964 h 124684"/>
                <a:gd name="connsiteX2" fmla="*/ -59 w 296623"/>
                <a:gd name="connsiteY2" fmla="*/ 123888 h 124684"/>
              </a:gdLst>
              <a:ahLst/>
              <a:cxnLst>
                <a:cxn ang="0">
                  <a:pos x="connsiteX0" y="connsiteY0"/>
                </a:cxn>
                <a:cxn ang="0">
                  <a:pos x="connsiteX1" y="connsiteY1"/>
                </a:cxn>
                <a:cxn ang="0">
                  <a:pos x="connsiteX2" y="connsiteY2"/>
                </a:cxn>
              </a:cxnLst>
              <a:rect l="l" t="t" r="r" b="b"/>
              <a:pathLst>
                <a:path w="296623" h="124684">
                  <a:moveTo>
                    <a:pt x="-59" y="123888"/>
                  </a:moveTo>
                  <a:cubicBezTo>
                    <a:pt x="-59" y="123888"/>
                    <a:pt x="275096" y="138303"/>
                    <a:pt x="295437" y="39964"/>
                  </a:cubicBezTo>
                  <a:cubicBezTo>
                    <a:pt x="315777" y="-58374"/>
                    <a:pt x="54876" y="45890"/>
                    <a:pt x="-59" y="123888"/>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6" name="Freeform: Shape 75">
              <a:extLst>
                <a:ext uri="{FF2B5EF4-FFF2-40B4-BE49-F238E27FC236}">
                  <a16:creationId xmlns:a16="http://schemas.microsoft.com/office/drawing/2014/main" id="{0917E913-3600-B723-BF1E-DF0B01558B40}"/>
                </a:ext>
              </a:extLst>
            </p:cNvPr>
            <p:cNvSpPr/>
            <p:nvPr/>
          </p:nvSpPr>
          <p:spPr>
            <a:xfrm>
              <a:off x="4820555" y="2755163"/>
              <a:ext cx="144412" cy="347879"/>
            </a:xfrm>
            <a:custGeom>
              <a:avLst/>
              <a:gdLst>
                <a:gd name="connsiteX0" fmla="*/ 122327 w 123355"/>
                <a:gd name="connsiteY0" fmla="*/ 297099 h 297154"/>
                <a:gd name="connsiteX1" fmla="*/ 40165 w 123355"/>
                <a:gd name="connsiteY1" fmla="*/ 1123 h 297154"/>
                <a:gd name="connsiteX2" fmla="*/ 122327 w 123355"/>
                <a:gd name="connsiteY2" fmla="*/ 297099 h 297154"/>
              </a:gdLst>
              <a:ahLst/>
              <a:cxnLst>
                <a:cxn ang="0">
                  <a:pos x="connsiteX0" y="connsiteY0"/>
                </a:cxn>
                <a:cxn ang="0">
                  <a:pos x="connsiteX1" y="connsiteY1"/>
                </a:cxn>
                <a:cxn ang="0">
                  <a:pos x="connsiteX2" y="connsiteY2"/>
                </a:cxn>
              </a:cxnLst>
              <a:rect l="l" t="t" r="r" b="b"/>
              <a:pathLst>
                <a:path w="123355" h="297154">
                  <a:moveTo>
                    <a:pt x="122327" y="297099"/>
                  </a:moveTo>
                  <a:cubicBezTo>
                    <a:pt x="122327" y="297099"/>
                    <a:pt x="138344" y="21944"/>
                    <a:pt x="40165" y="1123"/>
                  </a:cubicBezTo>
                  <a:cubicBezTo>
                    <a:pt x="-58013" y="-19698"/>
                    <a:pt x="44810" y="241683"/>
                    <a:pt x="122327" y="297099"/>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7" name="Freeform: Shape 76">
              <a:extLst>
                <a:ext uri="{FF2B5EF4-FFF2-40B4-BE49-F238E27FC236}">
                  <a16:creationId xmlns:a16="http://schemas.microsoft.com/office/drawing/2014/main" id="{B17E11A6-24D1-3F80-14EF-A56CFFB86A74}"/>
                </a:ext>
              </a:extLst>
            </p:cNvPr>
            <p:cNvSpPr/>
            <p:nvPr/>
          </p:nvSpPr>
          <p:spPr>
            <a:xfrm>
              <a:off x="4949583" y="2944442"/>
              <a:ext cx="328833" cy="186161"/>
            </a:xfrm>
            <a:custGeom>
              <a:avLst/>
              <a:gdLst>
                <a:gd name="connsiteX0" fmla="*/ -59 w 280885"/>
                <a:gd name="connsiteY0" fmla="*/ 158962 h 159017"/>
                <a:gd name="connsiteX1" fmla="*/ 280702 w 280885"/>
                <a:gd name="connsiteY1" fmla="*/ 34678 h 159017"/>
                <a:gd name="connsiteX2" fmla="*/ -59 w 280885"/>
                <a:gd name="connsiteY2" fmla="*/ 158962 h 159017"/>
              </a:gdLst>
              <a:ahLst/>
              <a:cxnLst>
                <a:cxn ang="0">
                  <a:pos x="connsiteX0" y="connsiteY0"/>
                </a:cxn>
                <a:cxn ang="0">
                  <a:pos x="connsiteX1" y="connsiteY1"/>
                </a:cxn>
                <a:cxn ang="0">
                  <a:pos x="connsiteX2" y="connsiteY2"/>
                </a:cxn>
              </a:cxnLst>
              <a:rect l="l" t="t" r="r" b="b"/>
              <a:pathLst>
                <a:path w="280885" h="159017">
                  <a:moveTo>
                    <a:pt x="-59" y="158962"/>
                  </a:moveTo>
                  <a:cubicBezTo>
                    <a:pt x="-59" y="158962"/>
                    <a:pt x="274296" y="134778"/>
                    <a:pt x="280702" y="34678"/>
                  </a:cubicBezTo>
                  <a:cubicBezTo>
                    <a:pt x="287108" y="-65422"/>
                    <a:pt x="43344" y="74237"/>
                    <a:pt x="-59" y="158962"/>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8" name="Freeform: Shape 77">
              <a:extLst>
                <a:ext uri="{FF2B5EF4-FFF2-40B4-BE49-F238E27FC236}">
                  <a16:creationId xmlns:a16="http://schemas.microsoft.com/office/drawing/2014/main" id="{832A7A11-6D92-3106-C1CB-75EC2D3B9411}"/>
                </a:ext>
              </a:extLst>
            </p:cNvPr>
            <p:cNvSpPr/>
            <p:nvPr/>
          </p:nvSpPr>
          <p:spPr>
            <a:xfrm>
              <a:off x="5061520" y="6638729"/>
              <a:ext cx="1478250" cy="707062"/>
            </a:xfrm>
            <a:custGeom>
              <a:avLst/>
              <a:gdLst>
                <a:gd name="connsiteX0" fmla="*/ -59 w 1262704"/>
                <a:gd name="connsiteY0" fmla="*/ 596382 h 603964"/>
                <a:gd name="connsiteX1" fmla="*/ 11793 w 1262704"/>
                <a:gd name="connsiteY1" fmla="*/ 603909 h 603964"/>
                <a:gd name="connsiteX2" fmla="*/ 277339 w 1262704"/>
                <a:gd name="connsiteY2" fmla="*/ 357903 h 603964"/>
                <a:gd name="connsiteX3" fmla="*/ 1262645 w 1262704"/>
                <a:gd name="connsiteY3" fmla="*/ 13879 h 603964"/>
                <a:gd name="connsiteX4" fmla="*/ 1260724 w 1262704"/>
                <a:gd name="connsiteY4" fmla="*/ -55 h 603964"/>
                <a:gd name="connsiteX5" fmla="*/ 267729 w 1262704"/>
                <a:gd name="connsiteY5" fmla="*/ 346852 h 603964"/>
                <a:gd name="connsiteX6" fmla="*/ -59 w 1262704"/>
                <a:gd name="connsiteY6" fmla="*/ 596382 h 60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2704" h="603964">
                  <a:moveTo>
                    <a:pt x="-59" y="596382"/>
                  </a:moveTo>
                  <a:lnTo>
                    <a:pt x="11793" y="603909"/>
                  </a:lnTo>
                  <a:cubicBezTo>
                    <a:pt x="12594" y="602788"/>
                    <a:pt x="86908" y="487473"/>
                    <a:pt x="277339" y="357903"/>
                  </a:cubicBezTo>
                  <a:cubicBezTo>
                    <a:pt x="453515" y="238103"/>
                    <a:pt x="766949" y="81306"/>
                    <a:pt x="1262645" y="13879"/>
                  </a:cubicBezTo>
                  <a:lnTo>
                    <a:pt x="1260724" y="-55"/>
                  </a:lnTo>
                  <a:cubicBezTo>
                    <a:pt x="761824" y="67853"/>
                    <a:pt x="445827" y="226091"/>
                    <a:pt x="267729" y="346852"/>
                  </a:cubicBezTo>
                  <a:cubicBezTo>
                    <a:pt x="76017" y="478023"/>
                    <a:pt x="742" y="595260"/>
                    <a:pt x="-59" y="596382"/>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79" name="Freeform: Shape 78">
              <a:extLst>
                <a:ext uri="{FF2B5EF4-FFF2-40B4-BE49-F238E27FC236}">
                  <a16:creationId xmlns:a16="http://schemas.microsoft.com/office/drawing/2014/main" id="{096BC2BF-0A01-711F-44F6-4677B848381F}"/>
                </a:ext>
              </a:extLst>
            </p:cNvPr>
            <p:cNvSpPr/>
            <p:nvPr/>
          </p:nvSpPr>
          <p:spPr>
            <a:xfrm>
              <a:off x="6444332" y="6569414"/>
              <a:ext cx="362086" cy="116643"/>
            </a:xfrm>
            <a:custGeom>
              <a:avLst/>
              <a:gdLst>
                <a:gd name="connsiteX0" fmla="*/ -59 w 309290"/>
                <a:gd name="connsiteY0" fmla="*/ 78051 h 99635"/>
                <a:gd name="connsiteX1" fmla="*/ 305687 w 309290"/>
                <a:gd name="connsiteY1" fmla="*/ 49222 h 99635"/>
                <a:gd name="connsiteX2" fmla="*/ -59 w 309290"/>
                <a:gd name="connsiteY2" fmla="*/ 78051 h 99635"/>
              </a:gdLst>
              <a:ahLst/>
              <a:cxnLst>
                <a:cxn ang="0">
                  <a:pos x="connsiteX0" y="connsiteY0"/>
                </a:cxn>
                <a:cxn ang="0">
                  <a:pos x="connsiteX1" y="connsiteY1"/>
                </a:cxn>
                <a:cxn ang="0">
                  <a:pos x="connsiteX2" y="connsiteY2"/>
                </a:cxn>
              </a:cxnLst>
              <a:rect l="l" t="t" r="r" b="b"/>
              <a:pathLst>
                <a:path w="309290" h="99635">
                  <a:moveTo>
                    <a:pt x="-59" y="78051"/>
                  </a:moveTo>
                  <a:cubicBezTo>
                    <a:pt x="-59" y="78051"/>
                    <a:pt x="267890" y="142115"/>
                    <a:pt x="305687" y="49222"/>
                  </a:cubicBezTo>
                  <a:cubicBezTo>
                    <a:pt x="343485" y="-43671"/>
                    <a:pt x="68009" y="11424"/>
                    <a:pt x="-59" y="78051"/>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0" name="Freeform: Shape 79">
              <a:extLst>
                <a:ext uri="{FF2B5EF4-FFF2-40B4-BE49-F238E27FC236}">
                  <a16:creationId xmlns:a16="http://schemas.microsoft.com/office/drawing/2014/main" id="{78F6B222-06A5-F65E-4F75-A7ABFC2876B5}"/>
                </a:ext>
              </a:extLst>
            </p:cNvPr>
            <p:cNvSpPr/>
            <p:nvPr/>
          </p:nvSpPr>
          <p:spPr>
            <a:xfrm>
              <a:off x="6252813" y="6389471"/>
              <a:ext cx="222148" cy="310944"/>
            </a:xfrm>
            <a:custGeom>
              <a:avLst/>
              <a:gdLst>
                <a:gd name="connsiteX0" fmla="*/ 10 w 189756"/>
                <a:gd name="connsiteY0" fmla="*/ 265550 h 265605"/>
                <a:gd name="connsiteX1" fmla="*/ 184195 w 189756"/>
                <a:gd name="connsiteY1" fmla="*/ 19864 h 265605"/>
                <a:gd name="connsiteX2" fmla="*/ 10 w 189756"/>
                <a:gd name="connsiteY2" fmla="*/ 265550 h 265605"/>
              </a:gdLst>
              <a:ahLst/>
              <a:cxnLst>
                <a:cxn ang="0">
                  <a:pos x="connsiteX0" y="connsiteY0"/>
                </a:cxn>
                <a:cxn ang="0">
                  <a:pos x="connsiteX1" y="connsiteY1"/>
                </a:cxn>
                <a:cxn ang="0">
                  <a:pos x="connsiteX2" y="connsiteY2"/>
                </a:cxn>
              </a:cxnLst>
              <a:rect l="l" t="t" r="r" b="b"/>
              <a:pathLst>
                <a:path w="189756" h="265605">
                  <a:moveTo>
                    <a:pt x="10" y="265550"/>
                  </a:moveTo>
                  <a:cubicBezTo>
                    <a:pt x="10" y="265550"/>
                    <a:pt x="227598" y="110195"/>
                    <a:pt x="184195" y="19864"/>
                  </a:cubicBezTo>
                  <a:cubicBezTo>
                    <a:pt x="140791" y="-70466"/>
                    <a:pt x="-3674" y="170255"/>
                    <a:pt x="10" y="265550"/>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1" name="Freeform: Shape 80">
              <a:extLst>
                <a:ext uri="{FF2B5EF4-FFF2-40B4-BE49-F238E27FC236}">
                  <a16:creationId xmlns:a16="http://schemas.microsoft.com/office/drawing/2014/main" id="{106D1D20-AA22-E198-90FC-843AA7B0C948}"/>
                </a:ext>
              </a:extLst>
            </p:cNvPr>
            <p:cNvSpPr/>
            <p:nvPr/>
          </p:nvSpPr>
          <p:spPr>
            <a:xfrm>
              <a:off x="6222332" y="6703369"/>
              <a:ext cx="334894" cy="185022"/>
            </a:xfrm>
            <a:custGeom>
              <a:avLst/>
              <a:gdLst>
                <a:gd name="connsiteX0" fmla="*/ -59 w 286063"/>
                <a:gd name="connsiteY0" fmla="*/ 1747 h 158044"/>
                <a:gd name="connsiteX1" fmla="*/ 269811 w 286063"/>
                <a:gd name="connsiteY1" fmla="*/ 148133 h 158044"/>
                <a:gd name="connsiteX2" fmla="*/ -59 w 286063"/>
                <a:gd name="connsiteY2" fmla="*/ 1747 h 158044"/>
              </a:gdLst>
              <a:ahLst/>
              <a:cxnLst>
                <a:cxn ang="0">
                  <a:pos x="connsiteX0" y="connsiteY0"/>
                </a:cxn>
                <a:cxn ang="0">
                  <a:pos x="connsiteX1" y="connsiteY1"/>
                </a:cxn>
                <a:cxn ang="0">
                  <a:pos x="connsiteX2" y="connsiteY2"/>
                </a:cxn>
              </a:cxnLst>
              <a:rect l="l" t="t" r="r" b="b"/>
              <a:pathLst>
                <a:path w="286063" h="158044">
                  <a:moveTo>
                    <a:pt x="-59" y="1747"/>
                  </a:moveTo>
                  <a:cubicBezTo>
                    <a:pt x="-59" y="1747"/>
                    <a:pt x="186688" y="204349"/>
                    <a:pt x="269811" y="148133"/>
                  </a:cubicBezTo>
                  <a:cubicBezTo>
                    <a:pt x="352935" y="91917"/>
                    <a:pt x="93635" y="-15230"/>
                    <a:pt x="-59" y="1747"/>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2" name="Freeform: Shape 81">
              <a:extLst>
                <a:ext uri="{FF2B5EF4-FFF2-40B4-BE49-F238E27FC236}">
                  <a16:creationId xmlns:a16="http://schemas.microsoft.com/office/drawing/2014/main" id="{73CA48DA-D2A1-E6B9-7B53-B45A8A4671C9}"/>
                </a:ext>
              </a:extLst>
            </p:cNvPr>
            <p:cNvSpPr/>
            <p:nvPr/>
          </p:nvSpPr>
          <p:spPr>
            <a:xfrm>
              <a:off x="5998946" y="6452670"/>
              <a:ext cx="221999" cy="310933"/>
            </a:xfrm>
            <a:custGeom>
              <a:avLst/>
              <a:gdLst>
                <a:gd name="connsiteX0" fmla="*/ 5 w 189629"/>
                <a:gd name="connsiteY0" fmla="*/ 265541 h 265595"/>
                <a:gd name="connsiteX1" fmla="*/ 184029 w 189629"/>
                <a:gd name="connsiteY1" fmla="*/ 19855 h 265595"/>
                <a:gd name="connsiteX2" fmla="*/ 5 w 189629"/>
                <a:gd name="connsiteY2" fmla="*/ 265541 h 265595"/>
              </a:gdLst>
              <a:ahLst/>
              <a:cxnLst>
                <a:cxn ang="0">
                  <a:pos x="connsiteX0" y="connsiteY0"/>
                </a:cxn>
                <a:cxn ang="0">
                  <a:pos x="connsiteX1" y="connsiteY1"/>
                </a:cxn>
                <a:cxn ang="0">
                  <a:pos x="connsiteX2" y="connsiteY2"/>
                </a:cxn>
              </a:cxnLst>
              <a:rect l="l" t="t" r="r" b="b"/>
              <a:pathLst>
                <a:path w="189629" h="265595">
                  <a:moveTo>
                    <a:pt x="5" y="265541"/>
                  </a:moveTo>
                  <a:cubicBezTo>
                    <a:pt x="5" y="265541"/>
                    <a:pt x="227592" y="110185"/>
                    <a:pt x="184029" y="19855"/>
                  </a:cubicBezTo>
                  <a:cubicBezTo>
                    <a:pt x="140465" y="-70476"/>
                    <a:pt x="-3519" y="170405"/>
                    <a:pt x="5" y="265541"/>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3" name="Freeform: Shape 82">
              <a:extLst>
                <a:ext uri="{FF2B5EF4-FFF2-40B4-BE49-F238E27FC236}">
                  <a16:creationId xmlns:a16="http://schemas.microsoft.com/office/drawing/2014/main" id="{F4FF42A4-0605-6F3D-01D7-1DF5A90EFD89}"/>
                </a:ext>
              </a:extLst>
            </p:cNvPr>
            <p:cNvSpPr/>
            <p:nvPr/>
          </p:nvSpPr>
          <p:spPr>
            <a:xfrm>
              <a:off x="5968270" y="6767015"/>
              <a:ext cx="335072" cy="185073"/>
            </a:xfrm>
            <a:custGeom>
              <a:avLst/>
              <a:gdLst>
                <a:gd name="connsiteX0" fmla="*/ -59 w 286215"/>
                <a:gd name="connsiteY0" fmla="*/ 1835 h 158087"/>
                <a:gd name="connsiteX1" fmla="*/ 269972 w 286215"/>
                <a:gd name="connsiteY1" fmla="*/ 148221 h 158087"/>
                <a:gd name="connsiteX2" fmla="*/ -59 w 286215"/>
                <a:gd name="connsiteY2" fmla="*/ 1835 h 158087"/>
              </a:gdLst>
              <a:ahLst/>
              <a:cxnLst>
                <a:cxn ang="0">
                  <a:pos x="connsiteX0" y="connsiteY0"/>
                </a:cxn>
                <a:cxn ang="0">
                  <a:pos x="connsiteX1" y="connsiteY1"/>
                </a:cxn>
                <a:cxn ang="0">
                  <a:pos x="connsiteX2" y="connsiteY2"/>
                </a:cxn>
              </a:cxnLst>
              <a:rect l="l" t="t" r="r" b="b"/>
              <a:pathLst>
                <a:path w="286215" h="158087">
                  <a:moveTo>
                    <a:pt x="-59" y="1835"/>
                  </a:moveTo>
                  <a:cubicBezTo>
                    <a:pt x="-59" y="1835"/>
                    <a:pt x="186848" y="204277"/>
                    <a:pt x="269972" y="148221"/>
                  </a:cubicBezTo>
                  <a:cubicBezTo>
                    <a:pt x="353095" y="92165"/>
                    <a:pt x="93635" y="-15623"/>
                    <a:pt x="-59" y="1835"/>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4" name="Freeform: Shape 83">
              <a:extLst>
                <a:ext uri="{FF2B5EF4-FFF2-40B4-BE49-F238E27FC236}">
                  <a16:creationId xmlns:a16="http://schemas.microsoft.com/office/drawing/2014/main" id="{6338EF27-CC6B-CA05-3D0D-1ECBBE60B333}"/>
                </a:ext>
              </a:extLst>
            </p:cNvPr>
            <p:cNvSpPr/>
            <p:nvPr/>
          </p:nvSpPr>
          <p:spPr>
            <a:xfrm>
              <a:off x="5749758" y="6542471"/>
              <a:ext cx="222142" cy="310944"/>
            </a:xfrm>
            <a:custGeom>
              <a:avLst/>
              <a:gdLst>
                <a:gd name="connsiteX0" fmla="*/ 4 w 189751"/>
                <a:gd name="connsiteY0" fmla="*/ 265551 h 265605"/>
                <a:gd name="connsiteX1" fmla="*/ 184189 w 189751"/>
                <a:gd name="connsiteY1" fmla="*/ 19864 h 265605"/>
                <a:gd name="connsiteX2" fmla="*/ 4 w 189751"/>
                <a:gd name="connsiteY2" fmla="*/ 265551 h 265605"/>
              </a:gdLst>
              <a:ahLst/>
              <a:cxnLst>
                <a:cxn ang="0">
                  <a:pos x="connsiteX0" y="connsiteY0"/>
                </a:cxn>
                <a:cxn ang="0">
                  <a:pos x="connsiteX1" y="connsiteY1"/>
                </a:cxn>
                <a:cxn ang="0">
                  <a:pos x="connsiteX2" y="connsiteY2"/>
                </a:cxn>
              </a:cxnLst>
              <a:rect l="l" t="t" r="r" b="b"/>
              <a:pathLst>
                <a:path w="189751" h="265605">
                  <a:moveTo>
                    <a:pt x="4" y="265551"/>
                  </a:moveTo>
                  <a:cubicBezTo>
                    <a:pt x="4" y="265551"/>
                    <a:pt x="227592" y="110195"/>
                    <a:pt x="184189" y="19864"/>
                  </a:cubicBezTo>
                  <a:cubicBezTo>
                    <a:pt x="140786" y="-70466"/>
                    <a:pt x="-3519" y="170255"/>
                    <a:pt x="4" y="265551"/>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5" name="Freeform: Shape 84">
              <a:extLst>
                <a:ext uri="{FF2B5EF4-FFF2-40B4-BE49-F238E27FC236}">
                  <a16:creationId xmlns:a16="http://schemas.microsoft.com/office/drawing/2014/main" id="{30F733D6-6610-503F-903E-DC62DE353048}"/>
                </a:ext>
              </a:extLst>
            </p:cNvPr>
            <p:cNvSpPr/>
            <p:nvPr/>
          </p:nvSpPr>
          <p:spPr>
            <a:xfrm>
              <a:off x="5719270" y="6856828"/>
              <a:ext cx="334837" cy="185073"/>
            </a:xfrm>
            <a:custGeom>
              <a:avLst/>
              <a:gdLst>
                <a:gd name="connsiteX0" fmla="*/ -59 w 286014"/>
                <a:gd name="connsiteY0" fmla="*/ 1835 h 158087"/>
                <a:gd name="connsiteX1" fmla="*/ 269811 w 286014"/>
                <a:gd name="connsiteY1" fmla="*/ 148221 h 158087"/>
                <a:gd name="connsiteX2" fmla="*/ -59 w 286014"/>
                <a:gd name="connsiteY2" fmla="*/ 1835 h 158087"/>
              </a:gdLst>
              <a:ahLst/>
              <a:cxnLst>
                <a:cxn ang="0">
                  <a:pos x="connsiteX0" y="connsiteY0"/>
                </a:cxn>
                <a:cxn ang="0">
                  <a:pos x="connsiteX1" y="connsiteY1"/>
                </a:cxn>
                <a:cxn ang="0">
                  <a:pos x="connsiteX2" y="connsiteY2"/>
                </a:cxn>
              </a:cxnLst>
              <a:rect l="l" t="t" r="r" b="b"/>
              <a:pathLst>
                <a:path w="286014" h="158087">
                  <a:moveTo>
                    <a:pt x="-59" y="1835"/>
                  </a:moveTo>
                  <a:cubicBezTo>
                    <a:pt x="-59" y="1835"/>
                    <a:pt x="186848" y="204277"/>
                    <a:pt x="269811" y="148221"/>
                  </a:cubicBezTo>
                  <a:cubicBezTo>
                    <a:pt x="352774" y="92165"/>
                    <a:pt x="93635" y="-15623"/>
                    <a:pt x="-59" y="1835"/>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6" name="Freeform: Shape 85">
              <a:extLst>
                <a:ext uri="{FF2B5EF4-FFF2-40B4-BE49-F238E27FC236}">
                  <a16:creationId xmlns:a16="http://schemas.microsoft.com/office/drawing/2014/main" id="{1284F7A5-332C-0EF6-204F-4F6AAC1C38D2}"/>
                </a:ext>
              </a:extLst>
            </p:cNvPr>
            <p:cNvSpPr/>
            <p:nvPr/>
          </p:nvSpPr>
          <p:spPr>
            <a:xfrm>
              <a:off x="5530817" y="6623924"/>
              <a:ext cx="186452" cy="334117"/>
            </a:xfrm>
            <a:custGeom>
              <a:avLst/>
              <a:gdLst>
                <a:gd name="connsiteX0" fmla="*/ 1715 w 159265"/>
                <a:gd name="connsiteY0" fmla="*/ 285344 h 285399"/>
                <a:gd name="connsiteX1" fmla="*/ 149543 w 159265"/>
                <a:gd name="connsiteY1" fmla="*/ 16275 h 285399"/>
                <a:gd name="connsiteX2" fmla="*/ 1715 w 159265"/>
                <a:gd name="connsiteY2" fmla="*/ 285344 h 285399"/>
              </a:gdLst>
              <a:ahLst/>
              <a:cxnLst>
                <a:cxn ang="0">
                  <a:pos x="connsiteX0" y="connsiteY0"/>
                </a:cxn>
                <a:cxn ang="0">
                  <a:pos x="connsiteX1" y="connsiteY1"/>
                </a:cxn>
                <a:cxn ang="0">
                  <a:pos x="connsiteX2" y="connsiteY2"/>
                </a:cxn>
              </a:cxnLst>
              <a:rect l="l" t="t" r="r" b="b"/>
              <a:pathLst>
                <a:path w="159265" h="285399">
                  <a:moveTo>
                    <a:pt x="1715" y="285344"/>
                  </a:moveTo>
                  <a:cubicBezTo>
                    <a:pt x="1715" y="285344"/>
                    <a:pt x="205279" y="99718"/>
                    <a:pt x="149543" y="16275"/>
                  </a:cubicBezTo>
                  <a:cubicBezTo>
                    <a:pt x="93807" y="-67169"/>
                    <a:pt x="-15262" y="191650"/>
                    <a:pt x="1715" y="285344"/>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7" name="Freeform: Shape 86">
              <a:extLst>
                <a:ext uri="{FF2B5EF4-FFF2-40B4-BE49-F238E27FC236}">
                  <a16:creationId xmlns:a16="http://schemas.microsoft.com/office/drawing/2014/main" id="{4569164E-8DEF-0EE8-391A-337DB1ED3EE0}"/>
                </a:ext>
              </a:extLst>
            </p:cNvPr>
            <p:cNvSpPr/>
            <p:nvPr/>
          </p:nvSpPr>
          <p:spPr>
            <a:xfrm>
              <a:off x="5503269" y="6959417"/>
              <a:ext cx="352572" cy="151892"/>
            </a:xfrm>
            <a:custGeom>
              <a:avLst/>
              <a:gdLst>
                <a:gd name="connsiteX0" fmla="*/ -59 w 301163"/>
                <a:gd name="connsiteY0" fmla="*/ 7258 h 129744"/>
                <a:gd name="connsiteX1" fmla="*/ 288230 w 301163"/>
                <a:gd name="connsiteY1" fmla="*/ 114245 h 129744"/>
                <a:gd name="connsiteX2" fmla="*/ -59 w 301163"/>
                <a:gd name="connsiteY2" fmla="*/ 7258 h 129744"/>
              </a:gdLst>
              <a:ahLst/>
              <a:cxnLst>
                <a:cxn ang="0">
                  <a:pos x="connsiteX0" y="connsiteY0"/>
                </a:cxn>
                <a:cxn ang="0">
                  <a:pos x="connsiteX1" y="connsiteY1"/>
                </a:cxn>
                <a:cxn ang="0">
                  <a:pos x="connsiteX2" y="connsiteY2"/>
                </a:cxn>
              </a:cxnLst>
              <a:rect l="l" t="t" r="r" b="b"/>
              <a:pathLst>
                <a:path w="301163" h="129744">
                  <a:moveTo>
                    <a:pt x="-59" y="7258"/>
                  </a:moveTo>
                  <a:cubicBezTo>
                    <a:pt x="-59" y="7258"/>
                    <a:pt x="213275" y="181512"/>
                    <a:pt x="288230" y="114245"/>
                  </a:cubicBezTo>
                  <a:cubicBezTo>
                    <a:pt x="363185" y="46978"/>
                    <a:pt x="90272" y="-23173"/>
                    <a:pt x="-59" y="7258"/>
                  </a:cubicBezTo>
                  <a:close/>
                </a:path>
              </a:pathLst>
            </a:custGeom>
            <a:solidFill>
              <a:schemeClr val="bg2">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88" name="Freeform: Shape 87">
              <a:extLst>
                <a:ext uri="{FF2B5EF4-FFF2-40B4-BE49-F238E27FC236}">
                  <a16:creationId xmlns:a16="http://schemas.microsoft.com/office/drawing/2014/main" id="{F9A13004-FE7D-C953-2602-B5BD7C1DC187}"/>
                </a:ext>
              </a:extLst>
            </p:cNvPr>
            <p:cNvSpPr/>
            <p:nvPr/>
          </p:nvSpPr>
          <p:spPr>
            <a:xfrm>
              <a:off x="2391332" y="1605855"/>
              <a:ext cx="705306" cy="1825873"/>
            </a:xfrm>
            <a:custGeom>
              <a:avLst/>
              <a:gdLst>
                <a:gd name="connsiteX0" fmla="*/ 592054 w 602464"/>
                <a:gd name="connsiteY0" fmla="*/ 1559586 h 1559640"/>
                <a:gd name="connsiteX1" fmla="*/ 576038 w 602464"/>
                <a:gd name="connsiteY1" fmla="*/ 1556222 h 1559640"/>
                <a:gd name="connsiteX2" fmla="*/ 554416 w 602464"/>
                <a:gd name="connsiteY2" fmla="*/ 1124911 h 1559640"/>
                <a:gd name="connsiteX3" fmla="*/ -59 w 602464"/>
                <a:gd name="connsiteY3" fmla="*/ 10355 h 1559640"/>
                <a:gd name="connsiteX4" fmla="*/ 13074 w 602464"/>
                <a:gd name="connsiteY4" fmla="*/ -55 h 1559640"/>
                <a:gd name="connsiteX5" fmla="*/ 571073 w 602464"/>
                <a:gd name="connsiteY5" fmla="*/ 1122829 h 1559640"/>
                <a:gd name="connsiteX6" fmla="*/ 592054 w 602464"/>
                <a:gd name="connsiteY6" fmla="*/ 1559586 h 155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64" h="1559640">
                  <a:moveTo>
                    <a:pt x="592054" y="1559586"/>
                  </a:moveTo>
                  <a:lnTo>
                    <a:pt x="576038" y="1556222"/>
                  </a:lnTo>
                  <a:cubicBezTo>
                    <a:pt x="576038" y="1554621"/>
                    <a:pt x="609031" y="1394300"/>
                    <a:pt x="554416" y="1124911"/>
                  </a:cubicBezTo>
                  <a:cubicBezTo>
                    <a:pt x="503966" y="876182"/>
                    <a:pt x="366869" y="480906"/>
                    <a:pt x="-59" y="10355"/>
                  </a:cubicBezTo>
                  <a:lnTo>
                    <a:pt x="13074" y="-55"/>
                  </a:lnTo>
                  <a:cubicBezTo>
                    <a:pt x="382564" y="473699"/>
                    <a:pt x="520462" y="872018"/>
                    <a:pt x="571073" y="1122829"/>
                  </a:cubicBezTo>
                  <a:cubicBezTo>
                    <a:pt x="625688" y="1395261"/>
                    <a:pt x="592374" y="1557984"/>
                    <a:pt x="592054" y="1559586"/>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89" name="Freeform: Shape 88">
              <a:extLst>
                <a:ext uri="{FF2B5EF4-FFF2-40B4-BE49-F238E27FC236}">
                  <a16:creationId xmlns:a16="http://schemas.microsoft.com/office/drawing/2014/main" id="{F6736537-9F52-5EA8-99AC-0B8DAF4DA6A8}"/>
                </a:ext>
              </a:extLst>
            </p:cNvPr>
            <p:cNvSpPr/>
            <p:nvPr/>
          </p:nvSpPr>
          <p:spPr>
            <a:xfrm>
              <a:off x="2184222" y="1345393"/>
              <a:ext cx="283046" cy="357024"/>
            </a:xfrm>
            <a:custGeom>
              <a:avLst/>
              <a:gdLst>
                <a:gd name="connsiteX0" fmla="*/ 241717 w 241775"/>
                <a:gd name="connsiteY0" fmla="*/ 304911 h 304966"/>
                <a:gd name="connsiteX1" fmla="*/ 4839 w 241775"/>
                <a:gd name="connsiteY1" fmla="*/ 25592 h 304966"/>
                <a:gd name="connsiteX2" fmla="*/ 241717 w 241775"/>
                <a:gd name="connsiteY2" fmla="*/ 304911 h 304966"/>
              </a:gdLst>
              <a:ahLst/>
              <a:cxnLst>
                <a:cxn ang="0">
                  <a:pos x="connsiteX0" y="connsiteY0"/>
                </a:cxn>
                <a:cxn ang="0">
                  <a:pos x="connsiteX1" y="connsiteY1"/>
                </a:cxn>
                <a:cxn ang="0">
                  <a:pos x="connsiteX2" y="connsiteY2"/>
                </a:cxn>
              </a:cxnLst>
              <a:rect l="l" t="t" r="r" b="b"/>
              <a:pathLst>
                <a:path w="241775" h="304966">
                  <a:moveTo>
                    <a:pt x="241717" y="304911"/>
                  </a:moveTo>
                  <a:cubicBezTo>
                    <a:pt x="241717" y="304911"/>
                    <a:pt x="-40326" y="136262"/>
                    <a:pt x="4839" y="25592"/>
                  </a:cubicBezTo>
                  <a:cubicBezTo>
                    <a:pt x="50005" y="-85079"/>
                    <a:pt x="239154" y="191357"/>
                    <a:pt x="241717" y="304911"/>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0" name="Freeform: Shape 89">
              <a:extLst>
                <a:ext uri="{FF2B5EF4-FFF2-40B4-BE49-F238E27FC236}">
                  <a16:creationId xmlns:a16="http://schemas.microsoft.com/office/drawing/2014/main" id="{1EA7CF01-32F2-13EA-C834-328224E68208}"/>
                </a:ext>
              </a:extLst>
            </p:cNvPr>
            <p:cNvSpPr/>
            <p:nvPr/>
          </p:nvSpPr>
          <p:spPr>
            <a:xfrm>
              <a:off x="2576437" y="1466321"/>
              <a:ext cx="143053" cy="429221"/>
            </a:xfrm>
            <a:custGeom>
              <a:avLst/>
              <a:gdLst>
                <a:gd name="connsiteX0" fmla="*/ 18164 w 122194"/>
                <a:gd name="connsiteY0" fmla="*/ 366581 h 366636"/>
                <a:gd name="connsiteX1" fmla="*/ 66212 w 122194"/>
                <a:gd name="connsiteY1" fmla="*/ 3498 h 366636"/>
                <a:gd name="connsiteX2" fmla="*/ 18164 w 122194"/>
                <a:gd name="connsiteY2" fmla="*/ 366581 h 366636"/>
              </a:gdLst>
              <a:ahLst/>
              <a:cxnLst>
                <a:cxn ang="0">
                  <a:pos x="connsiteX0" y="connsiteY0"/>
                </a:cxn>
                <a:cxn ang="0">
                  <a:pos x="connsiteX1" y="connsiteY1"/>
                </a:cxn>
                <a:cxn ang="0">
                  <a:pos x="connsiteX2" y="connsiteY2"/>
                </a:cxn>
              </a:cxnLst>
              <a:rect l="l" t="t" r="r" b="b"/>
              <a:pathLst>
                <a:path w="122194" h="366636">
                  <a:moveTo>
                    <a:pt x="18164" y="366581"/>
                  </a:moveTo>
                  <a:cubicBezTo>
                    <a:pt x="18164" y="366581"/>
                    <a:pt x="-45900" y="44499"/>
                    <a:pt x="66212" y="3498"/>
                  </a:cubicBezTo>
                  <a:cubicBezTo>
                    <a:pt x="178324" y="-37503"/>
                    <a:pt x="100646" y="288263"/>
                    <a:pt x="18164" y="366581"/>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1" name="Freeform: Shape 90">
              <a:extLst>
                <a:ext uri="{FF2B5EF4-FFF2-40B4-BE49-F238E27FC236}">
                  <a16:creationId xmlns:a16="http://schemas.microsoft.com/office/drawing/2014/main" id="{A6FE42D2-8315-0C8E-F02D-71DB2243515E}"/>
                </a:ext>
              </a:extLst>
            </p:cNvPr>
            <p:cNvSpPr/>
            <p:nvPr/>
          </p:nvSpPr>
          <p:spPr>
            <a:xfrm>
              <a:off x="2205267" y="1753138"/>
              <a:ext cx="414065" cy="173808"/>
            </a:xfrm>
            <a:custGeom>
              <a:avLst/>
              <a:gdLst>
                <a:gd name="connsiteX0" fmla="*/ 353631 w 353690"/>
                <a:gd name="connsiteY0" fmla="*/ 147531 h 148465"/>
                <a:gd name="connsiteX1" fmla="*/ 1278 w 353690"/>
                <a:gd name="connsiteY1" fmla="*/ 47591 h 148465"/>
                <a:gd name="connsiteX2" fmla="*/ 353631 w 353690"/>
                <a:gd name="connsiteY2" fmla="*/ 147531 h 148465"/>
              </a:gdLst>
              <a:ahLst/>
              <a:cxnLst>
                <a:cxn ang="0">
                  <a:pos x="connsiteX0" y="connsiteY0"/>
                </a:cxn>
                <a:cxn ang="0">
                  <a:pos x="connsiteX1" y="connsiteY1"/>
                </a:cxn>
                <a:cxn ang="0">
                  <a:pos x="connsiteX2" y="connsiteY2"/>
                </a:cxn>
              </a:cxnLst>
              <a:rect l="l" t="t" r="r" b="b"/>
              <a:pathLst>
                <a:path w="353690" h="148465">
                  <a:moveTo>
                    <a:pt x="353631" y="147531"/>
                  </a:moveTo>
                  <a:cubicBezTo>
                    <a:pt x="353631" y="147531"/>
                    <a:pt x="25462" y="164668"/>
                    <a:pt x="1278" y="47591"/>
                  </a:cubicBezTo>
                  <a:cubicBezTo>
                    <a:pt x="-22906" y="-69486"/>
                    <a:pt x="288126" y="54638"/>
                    <a:pt x="353631" y="147531"/>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2" name="Freeform: Shape 91">
              <a:extLst>
                <a:ext uri="{FF2B5EF4-FFF2-40B4-BE49-F238E27FC236}">
                  <a16:creationId xmlns:a16="http://schemas.microsoft.com/office/drawing/2014/main" id="{6551F7AA-6C7D-FA9A-9802-8D80B443416C}"/>
                </a:ext>
              </a:extLst>
            </p:cNvPr>
            <p:cNvSpPr/>
            <p:nvPr/>
          </p:nvSpPr>
          <p:spPr>
            <a:xfrm>
              <a:off x="2740169" y="1732681"/>
              <a:ext cx="142861" cy="428548"/>
            </a:xfrm>
            <a:custGeom>
              <a:avLst/>
              <a:gdLst>
                <a:gd name="connsiteX0" fmla="*/ 18606 w 122030"/>
                <a:gd name="connsiteY0" fmla="*/ 366006 h 366061"/>
                <a:gd name="connsiteX1" fmla="*/ 65853 w 122030"/>
                <a:gd name="connsiteY1" fmla="*/ 3403 h 366061"/>
                <a:gd name="connsiteX2" fmla="*/ 18606 w 122030"/>
                <a:gd name="connsiteY2" fmla="*/ 366006 h 366061"/>
              </a:gdLst>
              <a:ahLst/>
              <a:cxnLst>
                <a:cxn ang="0">
                  <a:pos x="connsiteX0" y="connsiteY0"/>
                </a:cxn>
                <a:cxn ang="0">
                  <a:pos x="connsiteX1" y="connsiteY1"/>
                </a:cxn>
                <a:cxn ang="0">
                  <a:pos x="connsiteX2" y="connsiteY2"/>
                </a:cxn>
              </a:cxnLst>
              <a:rect l="l" t="t" r="r" b="b"/>
              <a:pathLst>
                <a:path w="122030" h="366061">
                  <a:moveTo>
                    <a:pt x="18606" y="366006"/>
                  </a:moveTo>
                  <a:cubicBezTo>
                    <a:pt x="18606" y="366006"/>
                    <a:pt x="-46259" y="43763"/>
                    <a:pt x="65853" y="3403"/>
                  </a:cubicBezTo>
                  <a:cubicBezTo>
                    <a:pt x="177966" y="-36957"/>
                    <a:pt x="100928" y="287688"/>
                    <a:pt x="18606" y="366006"/>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3" name="Freeform: Shape 92">
              <a:extLst>
                <a:ext uri="{FF2B5EF4-FFF2-40B4-BE49-F238E27FC236}">
                  <a16:creationId xmlns:a16="http://schemas.microsoft.com/office/drawing/2014/main" id="{E51C628D-C93C-BEE3-0761-69E3DD0DFABA}"/>
                </a:ext>
              </a:extLst>
            </p:cNvPr>
            <p:cNvSpPr/>
            <p:nvPr/>
          </p:nvSpPr>
          <p:spPr>
            <a:xfrm>
              <a:off x="2369329" y="2018826"/>
              <a:ext cx="414065" cy="173808"/>
            </a:xfrm>
            <a:custGeom>
              <a:avLst/>
              <a:gdLst>
                <a:gd name="connsiteX0" fmla="*/ 353631 w 353690"/>
                <a:gd name="connsiteY0" fmla="*/ 147531 h 148465"/>
                <a:gd name="connsiteX1" fmla="*/ 1278 w 353690"/>
                <a:gd name="connsiteY1" fmla="*/ 47591 h 148465"/>
                <a:gd name="connsiteX2" fmla="*/ 353631 w 353690"/>
                <a:gd name="connsiteY2" fmla="*/ 147531 h 148465"/>
              </a:gdLst>
              <a:ahLst/>
              <a:cxnLst>
                <a:cxn ang="0">
                  <a:pos x="connsiteX0" y="connsiteY0"/>
                </a:cxn>
                <a:cxn ang="0">
                  <a:pos x="connsiteX1" y="connsiteY1"/>
                </a:cxn>
                <a:cxn ang="0">
                  <a:pos x="connsiteX2" y="connsiteY2"/>
                </a:cxn>
              </a:cxnLst>
              <a:rect l="l" t="t" r="r" b="b"/>
              <a:pathLst>
                <a:path w="353690" h="148465">
                  <a:moveTo>
                    <a:pt x="353631" y="147531"/>
                  </a:moveTo>
                  <a:cubicBezTo>
                    <a:pt x="353631" y="147531"/>
                    <a:pt x="25462" y="164668"/>
                    <a:pt x="1278" y="47591"/>
                  </a:cubicBezTo>
                  <a:cubicBezTo>
                    <a:pt x="-22906" y="-69486"/>
                    <a:pt x="288126" y="54638"/>
                    <a:pt x="353631" y="147531"/>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4" name="Freeform: Shape 93">
              <a:extLst>
                <a:ext uri="{FF2B5EF4-FFF2-40B4-BE49-F238E27FC236}">
                  <a16:creationId xmlns:a16="http://schemas.microsoft.com/office/drawing/2014/main" id="{7D489D0D-A960-C5EA-64E4-190F975CD22F}"/>
                </a:ext>
              </a:extLst>
            </p:cNvPr>
            <p:cNvSpPr/>
            <p:nvPr/>
          </p:nvSpPr>
          <p:spPr>
            <a:xfrm>
              <a:off x="2878051" y="2016072"/>
              <a:ext cx="143953" cy="429408"/>
            </a:xfrm>
            <a:custGeom>
              <a:avLst/>
              <a:gdLst>
                <a:gd name="connsiteX0" fmla="*/ 18547 w 122963"/>
                <a:gd name="connsiteY0" fmla="*/ 366740 h 366795"/>
                <a:gd name="connsiteX1" fmla="*/ 66595 w 122963"/>
                <a:gd name="connsiteY1" fmla="*/ 3496 h 366795"/>
                <a:gd name="connsiteX2" fmla="*/ 18547 w 122963"/>
                <a:gd name="connsiteY2" fmla="*/ 366740 h 366795"/>
              </a:gdLst>
              <a:ahLst/>
              <a:cxnLst>
                <a:cxn ang="0">
                  <a:pos x="connsiteX0" y="connsiteY0"/>
                </a:cxn>
                <a:cxn ang="0">
                  <a:pos x="connsiteX1" y="connsiteY1"/>
                </a:cxn>
                <a:cxn ang="0">
                  <a:pos x="connsiteX2" y="connsiteY2"/>
                </a:cxn>
              </a:cxnLst>
              <a:rect l="l" t="t" r="r" b="b"/>
              <a:pathLst>
                <a:path w="122963" h="366795">
                  <a:moveTo>
                    <a:pt x="18547" y="366740"/>
                  </a:moveTo>
                  <a:cubicBezTo>
                    <a:pt x="18547" y="366740"/>
                    <a:pt x="-46478" y="44497"/>
                    <a:pt x="66595" y="3496"/>
                  </a:cubicBezTo>
                  <a:cubicBezTo>
                    <a:pt x="179668" y="-37505"/>
                    <a:pt x="100869" y="288422"/>
                    <a:pt x="18547" y="366740"/>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5" name="Freeform: Shape 94">
              <a:extLst>
                <a:ext uri="{FF2B5EF4-FFF2-40B4-BE49-F238E27FC236}">
                  <a16:creationId xmlns:a16="http://schemas.microsoft.com/office/drawing/2014/main" id="{C6470E74-D965-1952-66FD-F33FA0D3506B}"/>
                </a:ext>
              </a:extLst>
            </p:cNvPr>
            <p:cNvSpPr/>
            <p:nvPr/>
          </p:nvSpPr>
          <p:spPr>
            <a:xfrm>
              <a:off x="2507142" y="2302805"/>
              <a:ext cx="414064" cy="173912"/>
            </a:xfrm>
            <a:custGeom>
              <a:avLst/>
              <a:gdLst>
                <a:gd name="connsiteX0" fmla="*/ 353631 w 353689"/>
                <a:gd name="connsiteY0" fmla="*/ 147601 h 148554"/>
                <a:gd name="connsiteX1" fmla="*/ 1278 w 353689"/>
                <a:gd name="connsiteY1" fmla="*/ 47661 h 148554"/>
                <a:gd name="connsiteX2" fmla="*/ 353631 w 353689"/>
                <a:gd name="connsiteY2" fmla="*/ 147601 h 148554"/>
              </a:gdLst>
              <a:ahLst/>
              <a:cxnLst>
                <a:cxn ang="0">
                  <a:pos x="connsiteX0" y="connsiteY0"/>
                </a:cxn>
                <a:cxn ang="0">
                  <a:pos x="connsiteX1" y="connsiteY1"/>
                </a:cxn>
                <a:cxn ang="0">
                  <a:pos x="connsiteX2" y="connsiteY2"/>
                </a:cxn>
              </a:cxnLst>
              <a:rect l="l" t="t" r="r" b="b"/>
              <a:pathLst>
                <a:path w="353689" h="148554">
                  <a:moveTo>
                    <a:pt x="353631" y="147601"/>
                  </a:moveTo>
                  <a:cubicBezTo>
                    <a:pt x="353631" y="147601"/>
                    <a:pt x="25463" y="164899"/>
                    <a:pt x="1278" y="47661"/>
                  </a:cubicBezTo>
                  <a:cubicBezTo>
                    <a:pt x="-22906" y="-69576"/>
                    <a:pt x="288126" y="54708"/>
                    <a:pt x="353631" y="147601"/>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6" name="Freeform: Shape 95">
              <a:extLst>
                <a:ext uri="{FF2B5EF4-FFF2-40B4-BE49-F238E27FC236}">
                  <a16:creationId xmlns:a16="http://schemas.microsoft.com/office/drawing/2014/main" id="{3C974B4D-122A-C9E1-D572-28EA42D23173}"/>
                </a:ext>
              </a:extLst>
            </p:cNvPr>
            <p:cNvSpPr/>
            <p:nvPr/>
          </p:nvSpPr>
          <p:spPr>
            <a:xfrm>
              <a:off x="2996545" y="2301580"/>
              <a:ext cx="172007" cy="414087"/>
            </a:xfrm>
            <a:custGeom>
              <a:avLst/>
              <a:gdLst>
                <a:gd name="connsiteX0" fmla="*/ 1093 w 146926"/>
                <a:gd name="connsiteY0" fmla="*/ 353653 h 353708"/>
                <a:gd name="connsiteX1" fmla="*/ 98951 w 146926"/>
                <a:gd name="connsiteY1" fmla="*/ 1301 h 353708"/>
                <a:gd name="connsiteX2" fmla="*/ 1093 w 146926"/>
                <a:gd name="connsiteY2" fmla="*/ 353653 h 353708"/>
              </a:gdLst>
              <a:ahLst/>
              <a:cxnLst>
                <a:cxn ang="0">
                  <a:pos x="connsiteX0" y="connsiteY0"/>
                </a:cxn>
                <a:cxn ang="0">
                  <a:pos x="connsiteX1" y="connsiteY1"/>
                </a:cxn>
                <a:cxn ang="0">
                  <a:pos x="connsiteX2" y="connsiteY2"/>
                </a:cxn>
              </a:cxnLst>
              <a:rect l="l" t="t" r="r" b="b"/>
              <a:pathLst>
                <a:path w="146926" h="353708">
                  <a:moveTo>
                    <a:pt x="1093" y="353653"/>
                  </a:moveTo>
                  <a:cubicBezTo>
                    <a:pt x="1093" y="353653"/>
                    <a:pt x="-17966" y="25645"/>
                    <a:pt x="98951" y="1301"/>
                  </a:cubicBezTo>
                  <a:cubicBezTo>
                    <a:pt x="215868" y="-23044"/>
                    <a:pt x="93506" y="287667"/>
                    <a:pt x="1093" y="353653"/>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7" name="Freeform: Shape 96">
              <a:extLst>
                <a:ext uri="{FF2B5EF4-FFF2-40B4-BE49-F238E27FC236}">
                  <a16:creationId xmlns:a16="http://schemas.microsoft.com/office/drawing/2014/main" id="{8BF576A3-E067-7277-A698-2F8B6C281F02}"/>
                </a:ext>
              </a:extLst>
            </p:cNvPr>
            <p:cNvSpPr/>
            <p:nvPr/>
          </p:nvSpPr>
          <p:spPr>
            <a:xfrm>
              <a:off x="2622733" y="2527076"/>
              <a:ext cx="392035" cy="222154"/>
            </a:xfrm>
            <a:custGeom>
              <a:avLst/>
              <a:gdLst>
                <a:gd name="connsiteX0" fmla="*/ 334814 w 334872"/>
                <a:gd name="connsiteY0" fmla="*/ 189706 h 189761"/>
                <a:gd name="connsiteX1" fmla="*/ 79 w 334872"/>
                <a:gd name="connsiteY1" fmla="*/ 41397 h 189761"/>
                <a:gd name="connsiteX2" fmla="*/ 334814 w 334872"/>
                <a:gd name="connsiteY2" fmla="*/ 189706 h 189761"/>
              </a:gdLst>
              <a:ahLst/>
              <a:cxnLst>
                <a:cxn ang="0">
                  <a:pos x="connsiteX0" y="connsiteY0"/>
                </a:cxn>
                <a:cxn ang="0">
                  <a:pos x="connsiteX1" y="connsiteY1"/>
                </a:cxn>
                <a:cxn ang="0">
                  <a:pos x="connsiteX2" y="connsiteY2"/>
                </a:cxn>
              </a:cxnLst>
              <a:rect l="l" t="t" r="r" b="b"/>
              <a:pathLst>
                <a:path w="334872" h="189761">
                  <a:moveTo>
                    <a:pt x="334814" y="189706"/>
                  </a:moveTo>
                  <a:cubicBezTo>
                    <a:pt x="334814" y="189706"/>
                    <a:pt x="7446" y="160717"/>
                    <a:pt x="79" y="41397"/>
                  </a:cubicBezTo>
                  <a:cubicBezTo>
                    <a:pt x="-7289" y="-77922"/>
                    <a:pt x="283082" y="88164"/>
                    <a:pt x="334814" y="189706"/>
                  </a:cubicBezTo>
                  <a:close/>
                </a:path>
              </a:pathLst>
            </a:custGeom>
            <a:solidFill>
              <a:srgbClr val="FFCCE6"/>
            </a:solidFill>
            <a:ln w="16007" cap="flat">
              <a:noFill/>
              <a:prstDash val="solid"/>
              <a:miter/>
            </a:ln>
          </p:spPr>
          <p:txBody>
            <a:bodyPr rtlCol="0" anchor="ctr"/>
            <a:lstStyle/>
            <a:p>
              <a:endParaRPr lang="en-US" dirty="0">
                <a:latin typeface="Arial" panose="020B0604020202020204" pitchFamily="34" charset="0"/>
              </a:endParaRPr>
            </a:p>
          </p:txBody>
        </p:sp>
        <p:sp>
          <p:nvSpPr>
            <p:cNvPr id="98" name="Freeform: Shape 97">
              <a:extLst>
                <a:ext uri="{FF2B5EF4-FFF2-40B4-BE49-F238E27FC236}">
                  <a16:creationId xmlns:a16="http://schemas.microsoft.com/office/drawing/2014/main" id="{D2D3AB92-58D0-3D17-6466-1C9F41A9B55A}"/>
                </a:ext>
              </a:extLst>
            </p:cNvPr>
            <p:cNvSpPr/>
            <p:nvPr/>
          </p:nvSpPr>
          <p:spPr>
            <a:xfrm>
              <a:off x="563207" y="5590979"/>
              <a:ext cx="2805187" cy="1329091"/>
            </a:xfrm>
            <a:custGeom>
              <a:avLst/>
              <a:gdLst>
                <a:gd name="connsiteX0" fmla="*/ 2396100 w 2396159"/>
                <a:gd name="connsiteY0" fmla="*/ 834380 h 1135294"/>
                <a:gd name="connsiteX1" fmla="*/ 1299642 w 2396159"/>
                <a:gd name="connsiteY1" fmla="*/ 244029 h 1135294"/>
                <a:gd name="connsiteX2" fmla="*/ -59 w 2396159"/>
                <a:gd name="connsiteY2" fmla="*/ -55 h 1135294"/>
                <a:gd name="connsiteX3" fmla="*/ 1199863 w 2396159"/>
                <a:gd name="connsiteY3" fmla="*/ 1093359 h 1135294"/>
                <a:gd name="connsiteX4" fmla="*/ 2396100 w 2396159"/>
                <a:gd name="connsiteY4" fmla="*/ 834380 h 113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159" h="1135294">
                  <a:moveTo>
                    <a:pt x="2396100" y="834380"/>
                  </a:moveTo>
                  <a:cubicBezTo>
                    <a:pt x="2396100" y="834380"/>
                    <a:pt x="2006430" y="177723"/>
                    <a:pt x="1299642" y="244029"/>
                  </a:cubicBezTo>
                  <a:cubicBezTo>
                    <a:pt x="817880" y="289835"/>
                    <a:pt x="246268" y="240185"/>
                    <a:pt x="-59" y="-55"/>
                  </a:cubicBezTo>
                  <a:cubicBezTo>
                    <a:pt x="317539" y="612558"/>
                    <a:pt x="570432" y="917503"/>
                    <a:pt x="1199863" y="1093359"/>
                  </a:cubicBezTo>
                  <a:cubicBezTo>
                    <a:pt x="1829293" y="1269215"/>
                    <a:pt x="2396100" y="834380"/>
                    <a:pt x="2396100" y="834380"/>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99" name="Freeform: Shape 98">
              <a:extLst>
                <a:ext uri="{FF2B5EF4-FFF2-40B4-BE49-F238E27FC236}">
                  <a16:creationId xmlns:a16="http://schemas.microsoft.com/office/drawing/2014/main" id="{002CE97B-CB4C-B3A6-7514-EBB83F6FDD37}"/>
                </a:ext>
              </a:extLst>
            </p:cNvPr>
            <p:cNvSpPr/>
            <p:nvPr/>
          </p:nvSpPr>
          <p:spPr>
            <a:xfrm>
              <a:off x="768950" y="5825030"/>
              <a:ext cx="2611729" cy="755199"/>
            </a:xfrm>
            <a:custGeom>
              <a:avLst/>
              <a:gdLst>
                <a:gd name="connsiteX0" fmla="*/ 2220358 w 2230909"/>
                <a:gd name="connsiteY0" fmla="*/ 645027 h 645082"/>
                <a:gd name="connsiteX1" fmla="*/ 2215873 w 2230909"/>
                <a:gd name="connsiteY1" fmla="*/ 644066 h 645082"/>
                <a:gd name="connsiteX2" fmla="*/ 1050706 w 2230909"/>
                <a:gd name="connsiteY2" fmla="*/ 461804 h 645082"/>
                <a:gd name="connsiteX3" fmla="*/ 1496 w 2230909"/>
                <a:gd name="connsiteY3" fmla="*/ 16077 h 645082"/>
                <a:gd name="connsiteX4" fmla="*/ 5019 w 2230909"/>
                <a:gd name="connsiteY4" fmla="*/ 1503 h 645082"/>
                <a:gd name="connsiteX5" fmla="*/ 19594 w 2230909"/>
                <a:gd name="connsiteY5" fmla="*/ 5026 h 645082"/>
                <a:gd name="connsiteX6" fmla="*/ 1050866 w 2230909"/>
                <a:gd name="connsiteY6" fmla="*/ 440502 h 645082"/>
                <a:gd name="connsiteX7" fmla="*/ 2224682 w 2230909"/>
                <a:gd name="connsiteY7" fmla="*/ 624847 h 645082"/>
                <a:gd name="connsiteX8" fmla="*/ 2229887 w 2230909"/>
                <a:gd name="connsiteY8" fmla="*/ 638861 h 645082"/>
                <a:gd name="connsiteX9" fmla="*/ 2220358 w 2230909"/>
                <a:gd name="connsiteY9" fmla="*/ 645027 h 6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909" h="645082">
                  <a:moveTo>
                    <a:pt x="2220358" y="645027"/>
                  </a:moveTo>
                  <a:cubicBezTo>
                    <a:pt x="2218820" y="645011"/>
                    <a:pt x="2217282" y="644691"/>
                    <a:pt x="2215873" y="644066"/>
                  </a:cubicBezTo>
                  <a:cubicBezTo>
                    <a:pt x="2211869" y="642304"/>
                    <a:pt x="1808905" y="462124"/>
                    <a:pt x="1050706" y="461804"/>
                  </a:cubicBezTo>
                  <a:cubicBezTo>
                    <a:pt x="283859" y="461804"/>
                    <a:pt x="4218" y="20562"/>
                    <a:pt x="1496" y="16077"/>
                  </a:cubicBezTo>
                  <a:cubicBezTo>
                    <a:pt x="-1555" y="11081"/>
                    <a:pt x="22" y="4562"/>
                    <a:pt x="5019" y="1503"/>
                  </a:cubicBezTo>
                  <a:cubicBezTo>
                    <a:pt x="10016" y="-1556"/>
                    <a:pt x="16543" y="30"/>
                    <a:pt x="19594" y="5026"/>
                  </a:cubicBezTo>
                  <a:cubicBezTo>
                    <a:pt x="22317" y="9351"/>
                    <a:pt x="296511" y="440182"/>
                    <a:pt x="1050866" y="440502"/>
                  </a:cubicBezTo>
                  <a:cubicBezTo>
                    <a:pt x="1814031" y="440502"/>
                    <a:pt x="2220037" y="622925"/>
                    <a:pt x="2224682" y="624847"/>
                  </a:cubicBezTo>
                  <a:cubicBezTo>
                    <a:pt x="2229983" y="627281"/>
                    <a:pt x="2232321" y="633560"/>
                    <a:pt x="2229887" y="638861"/>
                  </a:cubicBezTo>
                  <a:cubicBezTo>
                    <a:pt x="2228173" y="642593"/>
                    <a:pt x="2224458" y="644995"/>
                    <a:pt x="2220358" y="645027"/>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0" name="Freeform: Shape 99">
              <a:extLst>
                <a:ext uri="{FF2B5EF4-FFF2-40B4-BE49-F238E27FC236}">
                  <a16:creationId xmlns:a16="http://schemas.microsoft.com/office/drawing/2014/main" id="{2FB05F36-EB4B-720A-6F30-AF9CAFFB8F48}"/>
                </a:ext>
              </a:extLst>
            </p:cNvPr>
            <p:cNvSpPr/>
            <p:nvPr/>
          </p:nvSpPr>
          <p:spPr>
            <a:xfrm>
              <a:off x="1040523" y="6207035"/>
              <a:ext cx="256253" cy="113522"/>
            </a:xfrm>
            <a:custGeom>
              <a:avLst/>
              <a:gdLst>
                <a:gd name="connsiteX0" fmla="*/ 10562 w 218888"/>
                <a:gd name="connsiteY0" fmla="*/ 96901 h 96969"/>
                <a:gd name="connsiteX1" fmla="*/ 632 w 218888"/>
                <a:gd name="connsiteY1" fmla="*/ 90014 h 96969"/>
                <a:gd name="connsiteX2" fmla="*/ 6718 w 218888"/>
                <a:gd name="connsiteY2" fmla="*/ 76400 h 96969"/>
                <a:gd name="connsiteX3" fmla="*/ 204356 w 218888"/>
                <a:gd name="connsiteY3" fmla="*/ 644 h 96969"/>
                <a:gd name="connsiteX4" fmla="*/ 218130 w 218888"/>
                <a:gd name="connsiteY4" fmla="*/ 6730 h 96969"/>
                <a:gd name="connsiteX5" fmla="*/ 212044 w 218888"/>
                <a:gd name="connsiteY5" fmla="*/ 20504 h 96969"/>
                <a:gd name="connsiteX6" fmla="*/ 15047 w 218888"/>
                <a:gd name="connsiteY6" fmla="*/ 96100 h 96969"/>
                <a:gd name="connsiteX7" fmla="*/ 10562 w 218888"/>
                <a:gd name="connsiteY7" fmla="*/ 96901 h 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888" h="96969">
                  <a:moveTo>
                    <a:pt x="10562" y="96901"/>
                  </a:moveTo>
                  <a:cubicBezTo>
                    <a:pt x="6158" y="96869"/>
                    <a:pt x="2218" y="94130"/>
                    <a:pt x="632" y="90014"/>
                  </a:cubicBezTo>
                  <a:cubicBezTo>
                    <a:pt x="-1434" y="84569"/>
                    <a:pt x="1289" y="78482"/>
                    <a:pt x="6718" y="76400"/>
                  </a:cubicBezTo>
                  <a:lnTo>
                    <a:pt x="204356" y="644"/>
                  </a:lnTo>
                  <a:cubicBezTo>
                    <a:pt x="209834" y="-1438"/>
                    <a:pt x="215968" y="1285"/>
                    <a:pt x="218130" y="6730"/>
                  </a:cubicBezTo>
                  <a:cubicBezTo>
                    <a:pt x="220212" y="12208"/>
                    <a:pt x="217489" y="18342"/>
                    <a:pt x="212044" y="20504"/>
                  </a:cubicBezTo>
                  <a:lnTo>
                    <a:pt x="15047" y="96100"/>
                  </a:lnTo>
                  <a:cubicBezTo>
                    <a:pt x="13637" y="96693"/>
                    <a:pt x="12100" y="96981"/>
                    <a:pt x="10562" y="96901"/>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1" name="Freeform: Shape 100">
              <a:extLst>
                <a:ext uri="{FF2B5EF4-FFF2-40B4-BE49-F238E27FC236}">
                  <a16:creationId xmlns:a16="http://schemas.microsoft.com/office/drawing/2014/main" id="{69043743-088D-D6CA-C47B-D95331CC54D8}"/>
                </a:ext>
              </a:extLst>
            </p:cNvPr>
            <p:cNvSpPr/>
            <p:nvPr/>
          </p:nvSpPr>
          <p:spPr>
            <a:xfrm>
              <a:off x="1365924" y="5917621"/>
              <a:ext cx="224003" cy="405920"/>
            </a:xfrm>
            <a:custGeom>
              <a:avLst/>
              <a:gdLst>
                <a:gd name="connsiteX0" fmla="*/ 180737 w 191341"/>
                <a:gd name="connsiteY0" fmla="*/ 346677 h 346732"/>
                <a:gd name="connsiteX1" fmla="*/ 171287 w 191341"/>
                <a:gd name="connsiteY1" fmla="*/ 340911 h 346732"/>
                <a:gd name="connsiteX2" fmla="*/ 717 w 191341"/>
                <a:gd name="connsiteY2" fmla="*/ 14665 h 346732"/>
                <a:gd name="connsiteX3" fmla="*/ 6691 w 191341"/>
                <a:gd name="connsiteY3" fmla="*/ 715 h 346732"/>
                <a:gd name="connsiteX4" fmla="*/ 19616 w 191341"/>
                <a:gd name="connsiteY4" fmla="*/ 4735 h 346732"/>
                <a:gd name="connsiteX5" fmla="*/ 190026 w 191341"/>
                <a:gd name="connsiteY5" fmla="*/ 331142 h 346732"/>
                <a:gd name="connsiteX6" fmla="*/ 185814 w 191341"/>
                <a:gd name="connsiteY6" fmla="*/ 345252 h 346732"/>
                <a:gd name="connsiteX7" fmla="*/ 185542 w 191341"/>
                <a:gd name="connsiteY7" fmla="*/ 345396 h 346732"/>
                <a:gd name="connsiteX8" fmla="*/ 180737 w 191341"/>
                <a:gd name="connsiteY8" fmla="*/ 346677 h 34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341" h="346732">
                  <a:moveTo>
                    <a:pt x="180737" y="346677"/>
                  </a:moveTo>
                  <a:cubicBezTo>
                    <a:pt x="176749" y="346693"/>
                    <a:pt x="173097" y="344467"/>
                    <a:pt x="171287" y="340911"/>
                  </a:cubicBezTo>
                  <a:lnTo>
                    <a:pt x="717" y="14665"/>
                  </a:lnTo>
                  <a:cubicBezTo>
                    <a:pt x="-1494" y="9172"/>
                    <a:pt x="1181" y="2909"/>
                    <a:pt x="6691" y="715"/>
                  </a:cubicBezTo>
                  <a:cubicBezTo>
                    <a:pt x="11399" y="-1175"/>
                    <a:pt x="16797" y="507"/>
                    <a:pt x="19616" y="4735"/>
                  </a:cubicBezTo>
                  <a:lnTo>
                    <a:pt x="190026" y="331142"/>
                  </a:lnTo>
                  <a:cubicBezTo>
                    <a:pt x="192765" y="336203"/>
                    <a:pt x="190875" y="342513"/>
                    <a:pt x="185814" y="345252"/>
                  </a:cubicBezTo>
                  <a:cubicBezTo>
                    <a:pt x="185734" y="345300"/>
                    <a:pt x="185638" y="345348"/>
                    <a:pt x="185542" y="345396"/>
                  </a:cubicBezTo>
                  <a:cubicBezTo>
                    <a:pt x="184068" y="346213"/>
                    <a:pt x="182419" y="346645"/>
                    <a:pt x="180737" y="346677"/>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2" name="Freeform: Shape 101">
              <a:extLst>
                <a:ext uri="{FF2B5EF4-FFF2-40B4-BE49-F238E27FC236}">
                  <a16:creationId xmlns:a16="http://schemas.microsoft.com/office/drawing/2014/main" id="{B3618CE1-8571-6FE4-0F70-65D35B10C503}"/>
                </a:ext>
              </a:extLst>
            </p:cNvPr>
            <p:cNvSpPr/>
            <p:nvPr/>
          </p:nvSpPr>
          <p:spPr>
            <a:xfrm>
              <a:off x="1563763" y="6340771"/>
              <a:ext cx="448369" cy="338457"/>
            </a:xfrm>
            <a:custGeom>
              <a:avLst/>
              <a:gdLst>
                <a:gd name="connsiteX0" fmla="*/ 10464 w 382992"/>
                <a:gd name="connsiteY0" fmla="*/ 289051 h 289106"/>
                <a:gd name="connsiteX1" fmla="*/ -59 w 382992"/>
                <a:gd name="connsiteY1" fmla="*/ 278433 h 289106"/>
                <a:gd name="connsiteX2" fmla="*/ 4217 w 382992"/>
                <a:gd name="connsiteY2" fmla="*/ 269992 h 289106"/>
                <a:gd name="connsiteX3" fmla="*/ 366020 w 382992"/>
                <a:gd name="connsiteY3" fmla="*/ 2044 h 289106"/>
                <a:gd name="connsiteX4" fmla="*/ 380835 w 382992"/>
                <a:gd name="connsiteY4" fmla="*/ 4206 h 289106"/>
                <a:gd name="connsiteX5" fmla="*/ 378672 w 382992"/>
                <a:gd name="connsiteY5" fmla="*/ 19021 h 289106"/>
                <a:gd name="connsiteX6" fmla="*/ 16870 w 382992"/>
                <a:gd name="connsiteY6" fmla="*/ 286969 h 289106"/>
                <a:gd name="connsiteX7" fmla="*/ 10464 w 382992"/>
                <a:gd name="connsiteY7" fmla="*/ 289051 h 28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992" h="289106">
                  <a:moveTo>
                    <a:pt x="10464" y="289051"/>
                  </a:moveTo>
                  <a:cubicBezTo>
                    <a:pt x="4634" y="289019"/>
                    <a:pt x="-91" y="284262"/>
                    <a:pt x="-59" y="278433"/>
                  </a:cubicBezTo>
                  <a:cubicBezTo>
                    <a:pt x="-43" y="275101"/>
                    <a:pt x="1543" y="271978"/>
                    <a:pt x="4217" y="269992"/>
                  </a:cubicBezTo>
                  <a:lnTo>
                    <a:pt x="366020" y="2044"/>
                  </a:lnTo>
                  <a:cubicBezTo>
                    <a:pt x="370712" y="-1448"/>
                    <a:pt x="377343" y="-487"/>
                    <a:pt x="380835" y="4206"/>
                  </a:cubicBezTo>
                  <a:cubicBezTo>
                    <a:pt x="384326" y="8899"/>
                    <a:pt x="383365" y="15529"/>
                    <a:pt x="378672" y="19021"/>
                  </a:cubicBezTo>
                  <a:lnTo>
                    <a:pt x="16870" y="286969"/>
                  </a:lnTo>
                  <a:cubicBezTo>
                    <a:pt x="15012" y="288346"/>
                    <a:pt x="12770" y="289067"/>
                    <a:pt x="10464" y="289051"/>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3" name="Freeform: Shape 102">
              <a:extLst>
                <a:ext uri="{FF2B5EF4-FFF2-40B4-BE49-F238E27FC236}">
                  <a16:creationId xmlns:a16="http://schemas.microsoft.com/office/drawing/2014/main" id="{D3763256-BD2E-6924-8F8D-0E50163110D7}"/>
                </a:ext>
              </a:extLst>
            </p:cNvPr>
            <p:cNvSpPr/>
            <p:nvPr/>
          </p:nvSpPr>
          <p:spPr>
            <a:xfrm>
              <a:off x="1947138" y="5910847"/>
              <a:ext cx="327512" cy="461257"/>
            </a:xfrm>
            <a:custGeom>
              <a:avLst/>
              <a:gdLst>
                <a:gd name="connsiteX0" fmla="*/ 269176 w 279757"/>
                <a:gd name="connsiteY0" fmla="*/ 393945 h 394000"/>
                <a:gd name="connsiteX1" fmla="*/ 260367 w 279757"/>
                <a:gd name="connsiteY1" fmla="*/ 389300 h 394000"/>
                <a:gd name="connsiteX2" fmla="*/ 1869 w 279757"/>
                <a:gd name="connsiteY2" fmla="*/ 16607 h 394000"/>
                <a:gd name="connsiteX3" fmla="*/ 4431 w 279757"/>
                <a:gd name="connsiteY3" fmla="*/ 1872 h 394000"/>
                <a:gd name="connsiteX4" fmla="*/ 19166 w 279757"/>
                <a:gd name="connsiteY4" fmla="*/ 4435 h 394000"/>
                <a:gd name="connsiteX5" fmla="*/ 277825 w 279757"/>
                <a:gd name="connsiteY5" fmla="*/ 377288 h 394000"/>
                <a:gd name="connsiteX6" fmla="*/ 275150 w 279757"/>
                <a:gd name="connsiteY6" fmla="*/ 391991 h 394000"/>
                <a:gd name="connsiteX7" fmla="*/ 275102 w 279757"/>
                <a:gd name="connsiteY7" fmla="*/ 392023 h 394000"/>
                <a:gd name="connsiteX8" fmla="*/ 269176 w 279757"/>
                <a:gd name="connsiteY8" fmla="*/ 393945 h 3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757" h="394000">
                  <a:moveTo>
                    <a:pt x="269176" y="393945"/>
                  </a:moveTo>
                  <a:cubicBezTo>
                    <a:pt x="265653" y="393929"/>
                    <a:pt x="262369" y="392199"/>
                    <a:pt x="260367" y="389300"/>
                  </a:cubicBezTo>
                  <a:lnTo>
                    <a:pt x="1869" y="16607"/>
                  </a:lnTo>
                  <a:cubicBezTo>
                    <a:pt x="-1495" y="11834"/>
                    <a:pt x="-342" y="5236"/>
                    <a:pt x="4431" y="1872"/>
                  </a:cubicBezTo>
                  <a:cubicBezTo>
                    <a:pt x="9204" y="-1491"/>
                    <a:pt x="15803" y="-338"/>
                    <a:pt x="19166" y="4435"/>
                  </a:cubicBezTo>
                  <a:lnTo>
                    <a:pt x="277825" y="377288"/>
                  </a:lnTo>
                  <a:cubicBezTo>
                    <a:pt x="281140" y="382093"/>
                    <a:pt x="279939" y="388675"/>
                    <a:pt x="275150" y="391991"/>
                  </a:cubicBezTo>
                  <a:cubicBezTo>
                    <a:pt x="275134" y="392007"/>
                    <a:pt x="275118" y="392007"/>
                    <a:pt x="275102" y="392023"/>
                  </a:cubicBezTo>
                  <a:cubicBezTo>
                    <a:pt x="273372" y="393272"/>
                    <a:pt x="271306" y="393945"/>
                    <a:pt x="269176" y="393945"/>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4" name="Freeform: Shape 103">
              <a:extLst>
                <a:ext uri="{FF2B5EF4-FFF2-40B4-BE49-F238E27FC236}">
                  <a16:creationId xmlns:a16="http://schemas.microsoft.com/office/drawing/2014/main" id="{EE394102-BD29-CED6-DAA9-80D7F16111FF}"/>
                </a:ext>
              </a:extLst>
            </p:cNvPr>
            <p:cNvSpPr/>
            <p:nvPr/>
          </p:nvSpPr>
          <p:spPr>
            <a:xfrm>
              <a:off x="2063146" y="6376660"/>
              <a:ext cx="559989" cy="452568"/>
            </a:xfrm>
            <a:custGeom>
              <a:avLst/>
              <a:gdLst>
                <a:gd name="connsiteX0" fmla="*/ 10564 w 478336"/>
                <a:gd name="connsiteY0" fmla="*/ 386524 h 386578"/>
                <a:gd name="connsiteX1" fmla="*/ 2235 w 478336"/>
                <a:gd name="connsiteY1" fmla="*/ 382520 h 386578"/>
                <a:gd name="connsiteX2" fmla="*/ 3949 w 478336"/>
                <a:gd name="connsiteY2" fmla="*/ 367673 h 386578"/>
                <a:gd name="connsiteX3" fmla="*/ 3997 w 478336"/>
                <a:gd name="connsiteY3" fmla="*/ 367625 h 386578"/>
                <a:gd name="connsiteX4" fmla="*/ 461095 w 478336"/>
                <a:gd name="connsiteY4" fmla="*/ 2299 h 386578"/>
                <a:gd name="connsiteX5" fmla="*/ 475958 w 478336"/>
                <a:gd name="connsiteY5" fmla="*/ 3869 h 386578"/>
                <a:gd name="connsiteX6" fmla="*/ 475990 w 478336"/>
                <a:gd name="connsiteY6" fmla="*/ 3900 h 386578"/>
                <a:gd name="connsiteX7" fmla="*/ 474388 w 478336"/>
                <a:gd name="connsiteY7" fmla="*/ 18796 h 386578"/>
                <a:gd name="connsiteX8" fmla="*/ 17130 w 478336"/>
                <a:gd name="connsiteY8" fmla="*/ 384121 h 386578"/>
                <a:gd name="connsiteX9" fmla="*/ 10564 w 478336"/>
                <a:gd name="connsiteY9" fmla="*/ 386524 h 3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336" h="386578">
                  <a:moveTo>
                    <a:pt x="10564" y="386524"/>
                  </a:moveTo>
                  <a:cubicBezTo>
                    <a:pt x="7329" y="386491"/>
                    <a:pt x="4286" y="385018"/>
                    <a:pt x="2235" y="382520"/>
                  </a:cubicBezTo>
                  <a:cubicBezTo>
                    <a:pt x="-1400" y="377955"/>
                    <a:pt x="-632" y="371292"/>
                    <a:pt x="3949" y="367673"/>
                  </a:cubicBezTo>
                  <a:cubicBezTo>
                    <a:pt x="3965" y="367657"/>
                    <a:pt x="3981" y="367640"/>
                    <a:pt x="3997" y="367625"/>
                  </a:cubicBezTo>
                  <a:lnTo>
                    <a:pt x="461095" y="2299"/>
                  </a:lnTo>
                  <a:cubicBezTo>
                    <a:pt x="465627" y="-1368"/>
                    <a:pt x="472290" y="-680"/>
                    <a:pt x="475958" y="3869"/>
                  </a:cubicBezTo>
                  <a:cubicBezTo>
                    <a:pt x="475974" y="3885"/>
                    <a:pt x="475974" y="3885"/>
                    <a:pt x="475990" y="3900"/>
                  </a:cubicBezTo>
                  <a:cubicBezTo>
                    <a:pt x="479577" y="8481"/>
                    <a:pt x="478873" y="15080"/>
                    <a:pt x="474388" y="18796"/>
                  </a:cubicBezTo>
                  <a:lnTo>
                    <a:pt x="17130" y="384121"/>
                  </a:lnTo>
                  <a:cubicBezTo>
                    <a:pt x="15304" y="385675"/>
                    <a:pt x="12966" y="386524"/>
                    <a:pt x="10564" y="386524"/>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5" name="Freeform: Shape 104">
              <a:extLst>
                <a:ext uri="{FF2B5EF4-FFF2-40B4-BE49-F238E27FC236}">
                  <a16:creationId xmlns:a16="http://schemas.microsoft.com/office/drawing/2014/main" id="{167BAAB3-A589-901F-3FF1-B57DA10F917C}"/>
                </a:ext>
              </a:extLst>
            </p:cNvPr>
            <p:cNvSpPr/>
            <p:nvPr/>
          </p:nvSpPr>
          <p:spPr>
            <a:xfrm>
              <a:off x="2524178" y="5959013"/>
              <a:ext cx="289244" cy="469904"/>
            </a:xfrm>
            <a:custGeom>
              <a:avLst/>
              <a:gdLst>
                <a:gd name="connsiteX0" fmla="*/ 236416 w 247069"/>
                <a:gd name="connsiteY0" fmla="*/ 401330 h 401387"/>
                <a:gd name="connsiteX1" fmla="*/ 227287 w 247069"/>
                <a:gd name="connsiteY1" fmla="*/ 396205 h 401387"/>
                <a:gd name="connsiteX2" fmla="*/ 1461 w 247069"/>
                <a:gd name="connsiteY2" fmla="*/ 15985 h 401387"/>
                <a:gd name="connsiteX3" fmla="*/ 5048 w 247069"/>
                <a:gd name="connsiteY3" fmla="*/ 1474 h 401387"/>
                <a:gd name="connsiteX4" fmla="*/ 5144 w 247069"/>
                <a:gd name="connsiteY4" fmla="*/ 1410 h 401387"/>
                <a:gd name="connsiteX5" fmla="*/ 19719 w 247069"/>
                <a:gd name="connsiteY5" fmla="*/ 5094 h 401387"/>
                <a:gd name="connsiteX6" fmla="*/ 245545 w 247069"/>
                <a:gd name="connsiteY6" fmla="*/ 385314 h 401387"/>
                <a:gd name="connsiteX7" fmla="*/ 241861 w 247069"/>
                <a:gd name="connsiteY7" fmla="*/ 399889 h 401387"/>
                <a:gd name="connsiteX8" fmla="*/ 236416 w 247069"/>
                <a:gd name="connsiteY8" fmla="*/ 401330 h 40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069" h="401387">
                  <a:moveTo>
                    <a:pt x="236416" y="401330"/>
                  </a:moveTo>
                  <a:cubicBezTo>
                    <a:pt x="232668" y="401394"/>
                    <a:pt x="229193" y="399425"/>
                    <a:pt x="227287" y="396205"/>
                  </a:cubicBezTo>
                  <a:lnTo>
                    <a:pt x="1461" y="15985"/>
                  </a:lnTo>
                  <a:cubicBezTo>
                    <a:pt x="-1550" y="10987"/>
                    <a:pt x="51" y="4485"/>
                    <a:pt x="5048" y="1474"/>
                  </a:cubicBezTo>
                  <a:cubicBezTo>
                    <a:pt x="5080" y="1458"/>
                    <a:pt x="5112" y="1426"/>
                    <a:pt x="5144" y="1410"/>
                  </a:cubicBezTo>
                  <a:cubicBezTo>
                    <a:pt x="10189" y="-1537"/>
                    <a:pt x="16676" y="97"/>
                    <a:pt x="19719" y="5094"/>
                  </a:cubicBezTo>
                  <a:lnTo>
                    <a:pt x="245545" y="385314"/>
                  </a:lnTo>
                  <a:cubicBezTo>
                    <a:pt x="248492" y="390359"/>
                    <a:pt x="246858" y="396846"/>
                    <a:pt x="241861" y="399889"/>
                  </a:cubicBezTo>
                  <a:cubicBezTo>
                    <a:pt x="240195" y="400818"/>
                    <a:pt x="238322" y="401314"/>
                    <a:pt x="236416" y="401330"/>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6" name="Freeform: Shape 105">
              <a:extLst>
                <a:ext uri="{FF2B5EF4-FFF2-40B4-BE49-F238E27FC236}">
                  <a16:creationId xmlns:a16="http://schemas.microsoft.com/office/drawing/2014/main" id="{44851F24-B3B2-9E62-72B1-412F814E3F33}"/>
                </a:ext>
              </a:extLst>
            </p:cNvPr>
            <p:cNvSpPr/>
            <p:nvPr/>
          </p:nvSpPr>
          <p:spPr>
            <a:xfrm>
              <a:off x="2694093" y="6458616"/>
              <a:ext cx="384538" cy="348299"/>
            </a:xfrm>
            <a:custGeom>
              <a:avLst/>
              <a:gdLst>
                <a:gd name="connsiteX0" fmla="*/ 10876 w 328468"/>
                <a:gd name="connsiteY0" fmla="*/ 297459 h 297513"/>
                <a:gd name="connsiteX1" fmla="*/ 3028 w 328468"/>
                <a:gd name="connsiteY1" fmla="*/ 293935 h 297513"/>
                <a:gd name="connsiteX2" fmla="*/ 3028 w 328468"/>
                <a:gd name="connsiteY2" fmla="*/ 278880 h 297513"/>
                <a:gd name="connsiteX3" fmla="*/ 310696 w 328468"/>
                <a:gd name="connsiteY3" fmla="*/ 2603 h 297513"/>
                <a:gd name="connsiteX4" fmla="*/ 325751 w 328468"/>
                <a:gd name="connsiteY4" fmla="*/ 3564 h 297513"/>
                <a:gd name="connsiteX5" fmla="*/ 324790 w 328468"/>
                <a:gd name="connsiteY5" fmla="*/ 18619 h 297513"/>
                <a:gd name="connsiteX6" fmla="*/ 17923 w 328468"/>
                <a:gd name="connsiteY6" fmla="*/ 294576 h 297513"/>
                <a:gd name="connsiteX7" fmla="*/ 10876 w 328468"/>
                <a:gd name="connsiteY7" fmla="*/ 297459 h 29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468" h="297513">
                  <a:moveTo>
                    <a:pt x="10876" y="297459"/>
                  </a:moveTo>
                  <a:cubicBezTo>
                    <a:pt x="7881" y="297411"/>
                    <a:pt x="5046" y="296129"/>
                    <a:pt x="3028" y="293935"/>
                  </a:cubicBezTo>
                  <a:cubicBezTo>
                    <a:pt x="-1088" y="289755"/>
                    <a:pt x="-1088" y="283060"/>
                    <a:pt x="3028" y="278880"/>
                  </a:cubicBezTo>
                  <a:lnTo>
                    <a:pt x="310696" y="2603"/>
                  </a:lnTo>
                  <a:cubicBezTo>
                    <a:pt x="315117" y="-1289"/>
                    <a:pt x="321859" y="-856"/>
                    <a:pt x="325751" y="3564"/>
                  </a:cubicBezTo>
                  <a:cubicBezTo>
                    <a:pt x="329643" y="7985"/>
                    <a:pt x="329211" y="14727"/>
                    <a:pt x="324790" y="18619"/>
                  </a:cubicBezTo>
                  <a:lnTo>
                    <a:pt x="17923" y="294576"/>
                  </a:lnTo>
                  <a:cubicBezTo>
                    <a:pt x="16017" y="296385"/>
                    <a:pt x="13503" y="297411"/>
                    <a:pt x="10876" y="297459"/>
                  </a:cubicBezTo>
                  <a:close/>
                </a:path>
              </a:pathLst>
            </a:custGeom>
            <a:solidFill>
              <a:schemeClr val="bg1"/>
            </a:solidFill>
            <a:ln w="16007" cap="flat">
              <a:noFill/>
              <a:prstDash val="solid"/>
              <a:miter/>
            </a:ln>
          </p:spPr>
          <p:txBody>
            <a:bodyPr rtlCol="0" anchor="ctr"/>
            <a:lstStyle/>
            <a:p>
              <a:endParaRPr lang="en-US" dirty="0">
                <a:latin typeface="Arial" panose="020B0604020202020204" pitchFamily="34" charset="0"/>
              </a:endParaRPr>
            </a:p>
          </p:txBody>
        </p:sp>
        <p:sp>
          <p:nvSpPr>
            <p:cNvPr id="107" name="Freeform: Shape 106">
              <a:extLst>
                <a:ext uri="{FF2B5EF4-FFF2-40B4-BE49-F238E27FC236}">
                  <a16:creationId xmlns:a16="http://schemas.microsoft.com/office/drawing/2014/main" id="{833B2390-ACFF-2E88-617A-E35F232080DA}"/>
                </a:ext>
              </a:extLst>
            </p:cNvPr>
            <p:cNvSpPr/>
            <p:nvPr/>
          </p:nvSpPr>
          <p:spPr>
            <a:xfrm>
              <a:off x="4062828" y="2248605"/>
              <a:ext cx="819835" cy="1212563"/>
            </a:xfrm>
            <a:custGeom>
              <a:avLst/>
              <a:gdLst>
                <a:gd name="connsiteX0" fmla="*/ 392551 w 700294"/>
                <a:gd name="connsiteY0" fmla="*/ -55 h 1035757"/>
                <a:gd name="connsiteX1" fmla="*/ 568728 w 700294"/>
                <a:gd name="connsiteY1" fmla="*/ 610956 h 1035757"/>
                <a:gd name="connsiteX2" fmla="*/ 356996 w 700294"/>
                <a:gd name="connsiteY2" fmla="*/ 1034420 h 1035757"/>
                <a:gd name="connsiteX3" fmla="*/ 6725 w 700294"/>
                <a:gd name="connsiteY3" fmla="*/ 337563 h 1035757"/>
                <a:gd name="connsiteX4" fmla="*/ 392551 w 700294"/>
                <a:gd name="connsiteY4" fmla="*/ -55 h 103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94" h="1035757">
                  <a:moveTo>
                    <a:pt x="392551" y="-55"/>
                  </a:moveTo>
                  <a:cubicBezTo>
                    <a:pt x="392551" y="-55"/>
                    <a:pt x="329608" y="403068"/>
                    <a:pt x="568728" y="610956"/>
                  </a:cubicBezTo>
                  <a:cubicBezTo>
                    <a:pt x="807847" y="818844"/>
                    <a:pt x="711270" y="1003669"/>
                    <a:pt x="356996" y="1034420"/>
                  </a:cubicBezTo>
                  <a:cubicBezTo>
                    <a:pt x="2721" y="1065171"/>
                    <a:pt x="-16658" y="534560"/>
                    <a:pt x="6725" y="337563"/>
                  </a:cubicBezTo>
                  <a:cubicBezTo>
                    <a:pt x="30108" y="140565"/>
                    <a:pt x="392551" y="-55"/>
                    <a:pt x="392551" y="-55"/>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08" name="Freeform: Shape 107">
              <a:extLst>
                <a:ext uri="{FF2B5EF4-FFF2-40B4-BE49-F238E27FC236}">
                  <a16:creationId xmlns:a16="http://schemas.microsoft.com/office/drawing/2014/main" id="{225FA7F4-5EC2-A661-9C48-CA02D014DFB5}"/>
                </a:ext>
              </a:extLst>
            </p:cNvPr>
            <p:cNvSpPr/>
            <p:nvPr/>
          </p:nvSpPr>
          <p:spPr>
            <a:xfrm>
              <a:off x="4465652" y="1237793"/>
              <a:ext cx="335580" cy="1057874"/>
            </a:xfrm>
            <a:custGeom>
              <a:avLst/>
              <a:gdLst>
                <a:gd name="connsiteX0" fmla="*/ 1376 w 286649"/>
                <a:gd name="connsiteY0" fmla="*/ -55 h 903624"/>
                <a:gd name="connsiteX1" fmla="*/ 166662 w 286649"/>
                <a:gd name="connsiteY1" fmla="*/ 903569 h 903624"/>
                <a:gd name="connsiteX2" fmla="*/ 1376 w 286649"/>
                <a:gd name="connsiteY2" fmla="*/ -55 h 903624"/>
              </a:gdLst>
              <a:ahLst/>
              <a:cxnLst>
                <a:cxn ang="0">
                  <a:pos x="connsiteX0" y="connsiteY0"/>
                </a:cxn>
                <a:cxn ang="0">
                  <a:pos x="connsiteX1" y="connsiteY1"/>
                </a:cxn>
                <a:cxn ang="0">
                  <a:pos x="connsiteX2" y="connsiteY2"/>
                </a:cxn>
              </a:cxnLst>
              <a:rect l="l" t="t" r="r" b="b"/>
              <a:pathLst>
                <a:path w="286649" h="903624">
                  <a:moveTo>
                    <a:pt x="1376" y="-55"/>
                  </a:moveTo>
                  <a:cubicBezTo>
                    <a:pt x="1376" y="-55"/>
                    <a:pt x="512128" y="167633"/>
                    <a:pt x="166662" y="903569"/>
                  </a:cubicBezTo>
                  <a:cubicBezTo>
                    <a:pt x="-26812" y="832298"/>
                    <a:pt x="1376" y="-55"/>
                    <a:pt x="1376" y="-55"/>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09" name="Freeform: Shape 108">
              <a:extLst>
                <a:ext uri="{FF2B5EF4-FFF2-40B4-BE49-F238E27FC236}">
                  <a16:creationId xmlns:a16="http://schemas.microsoft.com/office/drawing/2014/main" id="{08EF1658-1951-2B22-2436-A3240BD3B538}"/>
                </a:ext>
              </a:extLst>
            </p:cNvPr>
            <p:cNvSpPr/>
            <p:nvPr/>
          </p:nvSpPr>
          <p:spPr>
            <a:xfrm>
              <a:off x="2690156" y="1125415"/>
              <a:ext cx="1970817" cy="2448910"/>
            </a:xfrm>
            <a:custGeom>
              <a:avLst/>
              <a:gdLst>
                <a:gd name="connsiteX0" fmla="*/ 952458 w 1683449"/>
                <a:gd name="connsiteY0" fmla="*/ 810411 h 2091831"/>
                <a:gd name="connsiteX1" fmla="*/ 1681028 w 1683449"/>
                <a:gd name="connsiteY1" fmla="*/ 339060 h 2091831"/>
                <a:gd name="connsiteX2" fmla="*/ 1169476 w 1683449"/>
                <a:gd name="connsiteY2" fmla="*/ 961 h 2091831"/>
                <a:gd name="connsiteX3" fmla="*/ 568554 w 1683449"/>
                <a:gd name="connsiteY3" fmla="*/ 690772 h 2091831"/>
                <a:gd name="connsiteX4" fmla="*/ 97522 w 1683449"/>
                <a:gd name="connsiteY4" fmla="*/ 1508710 h 2091831"/>
                <a:gd name="connsiteX5" fmla="*/ 586492 w 1683449"/>
                <a:gd name="connsiteY5" fmla="*/ 2058701 h 2091831"/>
                <a:gd name="connsiteX6" fmla="*/ 896402 w 1683449"/>
                <a:gd name="connsiteY6" fmla="*/ 942384 h 2091831"/>
                <a:gd name="connsiteX7" fmla="*/ 952458 w 1683449"/>
                <a:gd name="connsiteY7" fmla="*/ 810411 h 209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3449" h="2091831">
                  <a:moveTo>
                    <a:pt x="952458" y="810411"/>
                  </a:moveTo>
                  <a:cubicBezTo>
                    <a:pt x="952458" y="810411"/>
                    <a:pt x="1432940" y="746347"/>
                    <a:pt x="1681028" y="339060"/>
                  </a:cubicBezTo>
                  <a:cubicBezTo>
                    <a:pt x="1708416" y="150231"/>
                    <a:pt x="1495242" y="-14574"/>
                    <a:pt x="1169476" y="961"/>
                  </a:cubicBezTo>
                  <a:cubicBezTo>
                    <a:pt x="843709" y="16497"/>
                    <a:pt x="622848" y="345947"/>
                    <a:pt x="568554" y="690772"/>
                  </a:cubicBezTo>
                  <a:cubicBezTo>
                    <a:pt x="514260" y="1035597"/>
                    <a:pt x="268734" y="1349831"/>
                    <a:pt x="97522" y="1508710"/>
                  </a:cubicBezTo>
                  <a:cubicBezTo>
                    <a:pt x="-73689" y="1667589"/>
                    <a:pt x="-80416" y="2233275"/>
                    <a:pt x="586492" y="2058701"/>
                  </a:cubicBezTo>
                  <a:cubicBezTo>
                    <a:pt x="1253400" y="1884126"/>
                    <a:pt x="896402" y="942384"/>
                    <a:pt x="896402" y="942384"/>
                  </a:cubicBezTo>
                  <a:cubicBezTo>
                    <a:pt x="896402" y="942384"/>
                    <a:pt x="862929" y="829310"/>
                    <a:pt x="952458" y="810411"/>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10" name="Freeform: Shape 109">
              <a:extLst>
                <a:ext uri="{FF2B5EF4-FFF2-40B4-BE49-F238E27FC236}">
                  <a16:creationId xmlns:a16="http://schemas.microsoft.com/office/drawing/2014/main" id="{CE512C84-4E8C-2D43-8F86-AAFF3361FED2}"/>
                </a:ext>
              </a:extLst>
            </p:cNvPr>
            <p:cNvSpPr/>
            <p:nvPr/>
          </p:nvSpPr>
          <p:spPr>
            <a:xfrm>
              <a:off x="2380832" y="3144493"/>
              <a:ext cx="3196199" cy="4018484"/>
            </a:xfrm>
            <a:custGeom>
              <a:avLst/>
              <a:gdLst>
                <a:gd name="connsiteX0" fmla="*/ 646669 w 2730157"/>
                <a:gd name="connsiteY0" fmla="*/ 36129 h 3432543"/>
                <a:gd name="connsiteX1" fmla="*/ -59 w 2730157"/>
                <a:gd name="connsiteY1" fmla="*/ 400174 h 3432543"/>
                <a:gd name="connsiteX2" fmla="*/ 345407 w 2730157"/>
                <a:gd name="connsiteY2" fmla="*/ 3208264 h 3432543"/>
                <a:gd name="connsiteX3" fmla="*/ 2650755 w 2730157"/>
                <a:gd name="connsiteY3" fmla="*/ 3432488 h 3432543"/>
                <a:gd name="connsiteX4" fmla="*/ 2413718 w 2730157"/>
                <a:gd name="connsiteY4" fmla="*/ 1708523 h 3432543"/>
                <a:gd name="connsiteX5" fmla="*/ 2667892 w 2730157"/>
                <a:gd name="connsiteY5" fmla="*/ 847502 h 3432543"/>
                <a:gd name="connsiteX6" fmla="*/ 2421406 w 2730157"/>
                <a:gd name="connsiteY6" fmla="*/ 110764 h 3432543"/>
                <a:gd name="connsiteX7" fmla="*/ 1980484 w 2730157"/>
                <a:gd name="connsiteY7" fmla="*/ 4738 h 3432543"/>
                <a:gd name="connsiteX8" fmla="*/ 646669 w 2730157"/>
                <a:gd name="connsiteY8" fmla="*/ 36129 h 343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157" h="3432543">
                  <a:moveTo>
                    <a:pt x="646669" y="36129"/>
                  </a:moveTo>
                  <a:cubicBezTo>
                    <a:pt x="646669" y="36129"/>
                    <a:pt x="103885" y="273167"/>
                    <a:pt x="-59" y="400174"/>
                  </a:cubicBezTo>
                  <a:cubicBezTo>
                    <a:pt x="678380" y="1609865"/>
                    <a:pt x="432374" y="2569064"/>
                    <a:pt x="345407" y="3208264"/>
                  </a:cubicBezTo>
                  <a:cubicBezTo>
                    <a:pt x="1904728" y="3393089"/>
                    <a:pt x="2650755" y="3432488"/>
                    <a:pt x="2650755" y="3432488"/>
                  </a:cubicBezTo>
                  <a:cubicBezTo>
                    <a:pt x="2650755" y="3432488"/>
                    <a:pt x="2244428" y="2078173"/>
                    <a:pt x="2413718" y="1708523"/>
                  </a:cubicBezTo>
                  <a:cubicBezTo>
                    <a:pt x="2583007" y="1338873"/>
                    <a:pt x="2852717" y="1215870"/>
                    <a:pt x="2667892" y="847502"/>
                  </a:cubicBezTo>
                  <a:cubicBezTo>
                    <a:pt x="2553522" y="613892"/>
                    <a:pt x="2470639" y="366156"/>
                    <a:pt x="2421406" y="110764"/>
                  </a:cubicBezTo>
                  <a:cubicBezTo>
                    <a:pt x="2279920" y="55605"/>
                    <a:pt x="2131579" y="19937"/>
                    <a:pt x="1980484" y="4738"/>
                  </a:cubicBezTo>
                  <a:cubicBezTo>
                    <a:pt x="1743927" y="-15762"/>
                    <a:pt x="646669" y="36129"/>
                    <a:pt x="646669" y="36129"/>
                  </a:cubicBezTo>
                  <a:close/>
                </a:path>
              </a:pathLst>
            </a:custGeom>
            <a:solidFill>
              <a:schemeClr val="accent4"/>
            </a:solidFill>
            <a:ln w="16007" cap="flat">
              <a:noFill/>
              <a:prstDash val="solid"/>
              <a:miter/>
            </a:ln>
          </p:spPr>
          <p:txBody>
            <a:bodyPr rtlCol="0" anchor="ctr"/>
            <a:lstStyle/>
            <a:p>
              <a:endParaRPr lang="en-US" dirty="0">
                <a:latin typeface="Arial" panose="020B0604020202020204" pitchFamily="34" charset="0"/>
              </a:endParaRPr>
            </a:p>
          </p:txBody>
        </p:sp>
        <p:sp>
          <p:nvSpPr>
            <p:cNvPr id="111" name="Freeform: Shape 110">
              <a:extLst>
                <a:ext uri="{FF2B5EF4-FFF2-40B4-BE49-F238E27FC236}">
                  <a16:creationId xmlns:a16="http://schemas.microsoft.com/office/drawing/2014/main" id="{E463F4AD-5CA6-1CE7-F215-E69D901FE12E}"/>
                </a:ext>
              </a:extLst>
            </p:cNvPr>
            <p:cNvSpPr/>
            <p:nvPr/>
          </p:nvSpPr>
          <p:spPr>
            <a:xfrm>
              <a:off x="2884832" y="4393772"/>
              <a:ext cx="2654625" cy="1812581"/>
            </a:xfrm>
            <a:custGeom>
              <a:avLst/>
              <a:gdLst>
                <a:gd name="connsiteX0" fmla="*/ 1960304 w 2267550"/>
                <a:gd name="connsiteY0" fmla="*/ 12935 h 1548286"/>
                <a:gd name="connsiteX1" fmla="*/ 1071574 w 2267550"/>
                <a:gd name="connsiteY1" fmla="*/ 96218 h 1548286"/>
                <a:gd name="connsiteX2" fmla="*/ 432854 w 2267550"/>
                <a:gd name="connsiteY2" fmla="*/ 304426 h 1548286"/>
                <a:gd name="connsiteX3" fmla="*/ 27489 w 2267550"/>
                <a:gd name="connsiteY3" fmla="*/ 887410 h 1548286"/>
                <a:gd name="connsiteX4" fmla="*/ -59 w 2267550"/>
                <a:gd name="connsiteY4" fmla="*/ 1548231 h 1548286"/>
                <a:gd name="connsiteX5" fmla="*/ 826368 w 2267550"/>
                <a:gd name="connsiteY5" fmla="*/ 1010893 h 1548286"/>
                <a:gd name="connsiteX6" fmla="*/ 1313737 w 2267550"/>
                <a:gd name="connsiteY6" fmla="*/ 1343386 h 1548286"/>
                <a:gd name="connsiteX7" fmla="*/ 1947491 w 2267550"/>
                <a:gd name="connsiteY7" fmla="*/ 796759 h 1548286"/>
                <a:gd name="connsiteX8" fmla="*/ 1983687 w 2267550"/>
                <a:gd name="connsiteY8" fmla="*/ 641884 h 1548286"/>
                <a:gd name="connsiteX9" fmla="*/ 2267491 w 2267550"/>
                <a:gd name="connsiteY9" fmla="*/ 160602 h 1548286"/>
                <a:gd name="connsiteX10" fmla="*/ 1960304 w 2267550"/>
                <a:gd name="connsiteY10" fmla="*/ 12935 h 154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7550" h="1548286">
                  <a:moveTo>
                    <a:pt x="1960304" y="12935"/>
                  </a:moveTo>
                  <a:cubicBezTo>
                    <a:pt x="1682586" y="-56575"/>
                    <a:pt x="1377000" y="179501"/>
                    <a:pt x="1071574" y="96218"/>
                  </a:cubicBezTo>
                  <a:cubicBezTo>
                    <a:pt x="807790" y="26708"/>
                    <a:pt x="571714" y="82284"/>
                    <a:pt x="432854" y="304426"/>
                  </a:cubicBezTo>
                  <a:cubicBezTo>
                    <a:pt x="295757" y="504787"/>
                    <a:pt x="166668" y="697139"/>
                    <a:pt x="27489" y="887410"/>
                  </a:cubicBezTo>
                  <a:cubicBezTo>
                    <a:pt x="35977" y="1108063"/>
                    <a:pt x="26768" y="1329052"/>
                    <a:pt x="-59" y="1548231"/>
                  </a:cubicBezTo>
                  <a:cubicBezTo>
                    <a:pt x="219505" y="1295082"/>
                    <a:pt x="505903" y="1108863"/>
                    <a:pt x="826368" y="1010893"/>
                  </a:cubicBezTo>
                  <a:cubicBezTo>
                    <a:pt x="988130" y="1123005"/>
                    <a:pt x="1135478" y="1256259"/>
                    <a:pt x="1313737" y="1343386"/>
                  </a:cubicBezTo>
                  <a:cubicBezTo>
                    <a:pt x="1575599" y="1218942"/>
                    <a:pt x="1780924" y="1021784"/>
                    <a:pt x="1947491" y="796759"/>
                  </a:cubicBezTo>
                  <a:cubicBezTo>
                    <a:pt x="1951111" y="743522"/>
                    <a:pt x="1963347" y="691213"/>
                    <a:pt x="1983687" y="641884"/>
                  </a:cubicBezTo>
                  <a:cubicBezTo>
                    <a:pt x="2079783" y="432074"/>
                    <a:pt x="2207912" y="301703"/>
                    <a:pt x="2267491" y="160602"/>
                  </a:cubicBezTo>
                  <a:cubicBezTo>
                    <a:pt x="2178378" y="87521"/>
                    <a:pt x="2073041" y="36895"/>
                    <a:pt x="1960304" y="12935"/>
                  </a:cubicBezTo>
                  <a:close/>
                </a:path>
              </a:pathLst>
            </a:custGeom>
            <a:solidFill>
              <a:schemeClr val="accent4">
                <a:lumMod val="75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112" name="Freeform: Shape 111">
              <a:extLst>
                <a:ext uri="{FF2B5EF4-FFF2-40B4-BE49-F238E27FC236}">
                  <a16:creationId xmlns:a16="http://schemas.microsoft.com/office/drawing/2014/main" id="{6D10A265-DE27-F795-B4F6-54A6163999F1}"/>
                </a:ext>
              </a:extLst>
            </p:cNvPr>
            <p:cNvSpPr/>
            <p:nvPr/>
          </p:nvSpPr>
          <p:spPr>
            <a:xfrm>
              <a:off x="3137957" y="2162542"/>
              <a:ext cx="1562571" cy="1372079"/>
            </a:xfrm>
            <a:custGeom>
              <a:avLst/>
              <a:gdLst>
                <a:gd name="connsiteX0" fmla="*/ 508130 w 1334730"/>
                <a:gd name="connsiteY0" fmla="*/ -55 h 1172014"/>
                <a:gd name="connsiteX1" fmla="*/ 365267 w 1334730"/>
                <a:gd name="connsiteY1" fmla="*/ 603909 h 1172014"/>
                <a:gd name="connsiteX2" fmla="*/ -59 w 1334730"/>
                <a:gd name="connsiteY2" fmla="*/ 874900 h 1172014"/>
                <a:gd name="connsiteX3" fmla="*/ 880823 w 1334730"/>
                <a:gd name="connsiteY3" fmla="*/ 1163189 h 1172014"/>
                <a:gd name="connsiteX4" fmla="*/ 1333917 w 1334730"/>
                <a:gd name="connsiteY4" fmla="*/ 842868 h 1172014"/>
                <a:gd name="connsiteX5" fmla="*/ 1043066 w 1334730"/>
                <a:gd name="connsiteY5" fmla="*/ 703208 h 1172014"/>
                <a:gd name="connsiteX6" fmla="*/ 1043066 w 1334730"/>
                <a:gd name="connsiteY6" fmla="*/ 365911 h 11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4730" h="1172014">
                  <a:moveTo>
                    <a:pt x="508130" y="-55"/>
                  </a:moveTo>
                  <a:cubicBezTo>
                    <a:pt x="508130" y="-55"/>
                    <a:pt x="560822" y="380646"/>
                    <a:pt x="365267" y="603909"/>
                  </a:cubicBezTo>
                  <a:cubicBezTo>
                    <a:pt x="283745" y="696962"/>
                    <a:pt x="201583" y="820446"/>
                    <a:pt x="-59" y="874900"/>
                  </a:cubicBezTo>
                  <a:cubicBezTo>
                    <a:pt x="235265" y="1098596"/>
                    <a:pt x="558788" y="1204478"/>
                    <a:pt x="880823" y="1163189"/>
                  </a:cubicBezTo>
                  <a:cubicBezTo>
                    <a:pt x="1229813" y="1116582"/>
                    <a:pt x="1345288" y="842868"/>
                    <a:pt x="1333917" y="842868"/>
                  </a:cubicBezTo>
                  <a:cubicBezTo>
                    <a:pt x="1322545" y="842868"/>
                    <a:pt x="1128431" y="826852"/>
                    <a:pt x="1043066" y="703208"/>
                  </a:cubicBezTo>
                  <a:cubicBezTo>
                    <a:pt x="957700" y="579565"/>
                    <a:pt x="1043066" y="365911"/>
                    <a:pt x="1043066" y="365911"/>
                  </a:cubicBezTo>
                  <a:close/>
                </a:path>
              </a:pathLst>
            </a:custGeom>
            <a:solidFill>
              <a:srgbClr val="FF9E7C"/>
            </a:solidFill>
            <a:ln w="16007" cap="flat">
              <a:noFill/>
              <a:prstDash val="solid"/>
              <a:miter/>
            </a:ln>
          </p:spPr>
          <p:txBody>
            <a:bodyPr rtlCol="0" anchor="ctr"/>
            <a:lstStyle/>
            <a:p>
              <a:endParaRPr lang="en-US" dirty="0">
                <a:latin typeface="Arial" panose="020B0604020202020204" pitchFamily="34" charset="0"/>
              </a:endParaRPr>
            </a:p>
          </p:txBody>
        </p:sp>
        <p:sp>
          <p:nvSpPr>
            <p:cNvPr id="113" name="Freeform: Shape 112">
              <a:extLst>
                <a:ext uri="{FF2B5EF4-FFF2-40B4-BE49-F238E27FC236}">
                  <a16:creationId xmlns:a16="http://schemas.microsoft.com/office/drawing/2014/main" id="{621DDBA9-F801-2189-8B85-8AA9DBA3483F}"/>
                </a:ext>
              </a:extLst>
            </p:cNvPr>
            <p:cNvSpPr/>
            <p:nvPr/>
          </p:nvSpPr>
          <p:spPr>
            <a:xfrm>
              <a:off x="3449770" y="2980605"/>
              <a:ext cx="951749" cy="368625"/>
            </a:xfrm>
            <a:custGeom>
              <a:avLst/>
              <a:gdLst>
                <a:gd name="connsiteX0" fmla="*/ 574276 w 812973"/>
                <a:gd name="connsiteY0" fmla="*/ 314820 h 314875"/>
                <a:gd name="connsiteX1" fmla="*/ -59 w 812973"/>
                <a:gd name="connsiteY1" fmla="*/ 8754 h 314875"/>
                <a:gd name="connsiteX2" fmla="*/ 10672 w 812973"/>
                <a:gd name="connsiteY2" fmla="*/ -55 h 314875"/>
                <a:gd name="connsiteX3" fmla="*/ 641223 w 812973"/>
                <a:gd name="connsiteY3" fmla="*/ 296241 h 314875"/>
                <a:gd name="connsiteX4" fmla="*/ 799302 w 812973"/>
                <a:gd name="connsiteY4" fmla="*/ 12437 h 314875"/>
                <a:gd name="connsiteX5" fmla="*/ 812915 w 812973"/>
                <a:gd name="connsiteY5" fmla="*/ 14679 h 314875"/>
                <a:gd name="connsiteX6" fmla="*/ 648430 w 812973"/>
                <a:gd name="connsiteY6" fmla="*/ 308414 h 314875"/>
                <a:gd name="connsiteX7" fmla="*/ 646989 w 812973"/>
                <a:gd name="connsiteY7" fmla="*/ 309535 h 314875"/>
                <a:gd name="connsiteX8" fmla="*/ 644907 w 812973"/>
                <a:gd name="connsiteY8" fmla="*/ 309535 h 314875"/>
                <a:gd name="connsiteX9" fmla="*/ 574276 w 812973"/>
                <a:gd name="connsiteY9" fmla="*/ 314820 h 3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2973" h="314875">
                  <a:moveTo>
                    <a:pt x="574276" y="314820"/>
                  </a:moveTo>
                  <a:cubicBezTo>
                    <a:pt x="255237" y="314820"/>
                    <a:pt x="2664" y="11957"/>
                    <a:pt x="-59" y="8754"/>
                  </a:cubicBezTo>
                  <a:lnTo>
                    <a:pt x="10672" y="-55"/>
                  </a:lnTo>
                  <a:cubicBezTo>
                    <a:pt x="13555" y="3308"/>
                    <a:pt x="298960" y="344450"/>
                    <a:pt x="641223" y="296241"/>
                  </a:cubicBezTo>
                  <a:cubicBezTo>
                    <a:pt x="768231" y="194860"/>
                    <a:pt x="798981" y="14359"/>
                    <a:pt x="799302" y="12437"/>
                  </a:cubicBezTo>
                  <a:lnTo>
                    <a:pt x="812915" y="14679"/>
                  </a:lnTo>
                  <a:cubicBezTo>
                    <a:pt x="812915" y="16602"/>
                    <a:pt x="780883" y="203669"/>
                    <a:pt x="648430" y="308414"/>
                  </a:cubicBezTo>
                  <a:lnTo>
                    <a:pt x="646989" y="309535"/>
                  </a:lnTo>
                  <a:lnTo>
                    <a:pt x="644907" y="309535"/>
                  </a:lnTo>
                  <a:cubicBezTo>
                    <a:pt x="621524" y="313010"/>
                    <a:pt x="597916" y="314788"/>
                    <a:pt x="574276" y="314820"/>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14" name="Freeform: Shape 113">
              <a:extLst>
                <a:ext uri="{FF2B5EF4-FFF2-40B4-BE49-F238E27FC236}">
                  <a16:creationId xmlns:a16="http://schemas.microsoft.com/office/drawing/2014/main" id="{BBDD7EE0-0B54-0F57-3773-0EA45200FB28}"/>
                </a:ext>
              </a:extLst>
            </p:cNvPr>
            <p:cNvSpPr/>
            <p:nvPr/>
          </p:nvSpPr>
          <p:spPr>
            <a:xfrm>
              <a:off x="4163582" y="3328604"/>
              <a:ext cx="116250" cy="116250"/>
            </a:xfrm>
            <a:custGeom>
              <a:avLst/>
              <a:gdLst>
                <a:gd name="connsiteX0" fmla="*/ 99241 w 99299"/>
                <a:gd name="connsiteY0" fmla="*/ 49595 h 99299"/>
                <a:gd name="connsiteX1" fmla="*/ 49591 w 99299"/>
                <a:gd name="connsiteY1" fmla="*/ 99244 h 99299"/>
                <a:gd name="connsiteX2" fmla="*/ -59 w 99299"/>
                <a:gd name="connsiteY2" fmla="*/ 49595 h 99299"/>
                <a:gd name="connsiteX3" fmla="*/ 49591 w 99299"/>
                <a:gd name="connsiteY3" fmla="*/ -55 h 99299"/>
                <a:gd name="connsiteX4" fmla="*/ 99241 w 99299"/>
                <a:gd name="connsiteY4" fmla="*/ 49595 h 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99" h="99299">
                  <a:moveTo>
                    <a:pt x="99241" y="49595"/>
                  </a:moveTo>
                  <a:cubicBezTo>
                    <a:pt x="99241" y="77014"/>
                    <a:pt x="77010" y="99244"/>
                    <a:pt x="49591" y="99244"/>
                  </a:cubicBezTo>
                  <a:cubicBezTo>
                    <a:pt x="22171" y="99244"/>
                    <a:pt x="-59" y="77014"/>
                    <a:pt x="-59" y="49595"/>
                  </a:cubicBezTo>
                  <a:cubicBezTo>
                    <a:pt x="-59" y="22175"/>
                    <a:pt x="22171" y="-55"/>
                    <a:pt x="49591" y="-55"/>
                  </a:cubicBezTo>
                  <a:cubicBezTo>
                    <a:pt x="77010" y="-55"/>
                    <a:pt x="99241" y="22175"/>
                    <a:pt x="99241" y="49595"/>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15" name="Freeform: Shape 114">
              <a:extLst>
                <a:ext uri="{FF2B5EF4-FFF2-40B4-BE49-F238E27FC236}">
                  <a16:creationId xmlns:a16="http://schemas.microsoft.com/office/drawing/2014/main" id="{9FCBF4CB-52B9-868C-3EFB-10556830A9C6}"/>
                </a:ext>
              </a:extLst>
            </p:cNvPr>
            <p:cNvSpPr/>
            <p:nvPr/>
          </p:nvSpPr>
          <p:spPr>
            <a:xfrm>
              <a:off x="3696707" y="2162542"/>
              <a:ext cx="662250" cy="631395"/>
            </a:xfrm>
            <a:custGeom>
              <a:avLst/>
              <a:gdLst>
                <a:gd name="connsiteX0" fmla="*/ 528951 w 565686"/>
                <a:gd name="connsiteY0" fmla="*/ 529595 h 539330"/>
                <a:gd name="connsiteX1" fmla="*/ 565628 w 565686"/>
                <a:gd name="connsiteY1" fmla="*/ 367192 h 539330"/>
                <a:gd name="connsiteX2" fmla="*/ 30852 w 565686"/>
                <a:gd name="connsiteY2" fmla="*/ -55 h 539330"/>
                <a:gd name="connsiteX3" fmla="*/ -59 w 565686"/>
                <a:gd name="connsiteY3" fmla="*/ 392658 h 539330"/>
                <a:gd name="connsiteX4" fmla="*/ 528951 w 565686"/>
                <a:gd name="connsiteY4" fmla="*/ 529595 h 539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86" h="539330">
                  <a:moveTo>
                    <a:pt x="528951" y="529595"/>
                  </a:moveTo>
                  <a:cubicBezTo>
                    <a:pt x="533771" y="474051"/>
                    <a:pt x="546120" y="419420"/>
                    <a:pt x="565628" y="367192"/>
                  </a:cubicBezTo>
                  <a:lnTo>
                    <a:pt x="30852" y="-55"/>
                  </a:lnTo>
                  <a:cubicBezTo>
                    <a:pt x="30852" y="-55"/>
                    <a:pt x="58239" y="198383"/>
                    <a:pt x="-59" y="392658"/>
                  </a:cubicBezTo>
                  <a:cubicBezTo>
                    <a:pt x="155617" y="503168"/>
                    <a:pt x="346048" y="564189"/>
                    <a:pt x="528951" y="529595"/>
                  </a:cubicBezTo>
                  <a:close/>
                </a:path>
              </a:pathLst>
            </a:custGeom>
            <a:solidFill>
              <a:srgbClr val="F78B6B"/>
            </a:solidFill>
            <a:ln w="16007" cap="flat">
              <a:noFill/>
              <a:prstDash val="solid"/>
              <a:miter/>
            </a:ln>
          </p:spPr>
          <p:txBody>
            <a:bodyPr rtlCol="0" anchor="ctr"/>
            <a:lstStyle/>
            <a:p>
              <a:endParaRPr lang="en-US" dirty="0">
                <a:latin typeface="Arial" panose="020B0604020202020204" pitchFamily="34" charset="0"/>
              </a:endParaRPr>
            </a:p>
          </p:txBody>
        </p:sp>
        <p:sp>
          <p:nvSpPr>
            <p:cNvPr id="116" name="Freeform: Shape 115">
              <a:extLst>
                <a:ext uri="{FF2B5EF4-FFF2-40B4-BE49-F238E27FC236}">
                  <a16:creationId xmlns:a16="http://schemas.microsoft.com/office/drawing/2014/main" id="{5DE34001-2238-EEF2-57C5-A57F17ED8B84}"/>
                </a:ext>
              </a:extLst>
            </p:cNvPr>
            <p:cNvSpPr/>
            <p:nvPr/>
          </p:nvSpPr>
          <p:spPr>
            <a:xfrm>
              <a:off x="3735913" y="1522043"/>
              <a:ext cx="975425" cy="1212561"/>
            </a:xfrm>
            <a:custGeom>
              <a:avLst/>
              <a:gdLst>
                <a:gd name="connsiteX0" fmla="*/ 832920 w 833197"/>
                <a:gd name="connsiteY0" fmla="*/ 215360 h 1035756"/>
                <a:gd name="connsiteX1" fmla="*/ 788075 w 833197"/>
                <a:gd name="connsiteY1" fmla="*/ -55 h 1035756"/>
                <a:gd name="connsiteX2" fmla="*/ 67353 w 833197"/>
                <a:gd name="connsiteY2" fmla="*/ 357102 h 1035756"/>
                <a:gd name="connsiteX3" fmla="*/ 3289 w 833197"/>
                <a:gd name="connsiteY3" fmla="*/ 603589 h 1035756"/>
                <a:gd name="connsiteX4" fmla="*/ 38044 w 833197"/>
                <a:gd name="connsiteY4" fmla="*/ 673098 h 1035756"/>
                <a:gd name="connsiteX5" fmla="*/ 509716 w 833197"/>
                <a:gd name="connsiteY5" fmla="*/ 1035701 h 1035756"/>
                <a:gd name="connsiteX6" fmla="*/ 803451 w 833197"/>
                <a:gd name="connsiteY6" fmla="*/ 668614 h 1035756"/>
                <a:gd name="connsiteX7" fmla="*/ 832920 w 833197"/>
                <a:gd name="connsiteY7" fmla="*/ 215360 h 103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3197" h="1035756">
                  <a:moveTo>
                    <a:pt x="832920" y="215360"/>
                  </a:moveTo>
                  <a:cubicBezTo>
                    <a:pt x="834681" y="146171"/>
                    <a:pt x="826353" y="63528"/>
                    <a:pt x="788075" y="-55"/>
                  </a:cubicBezTo>
                  <a:cubicBezTo>
                    <a:pt x="539666" y="406752"/>
                    <a:pt x="67353" y="357102"/>
                    <a:pt x="67353" y="357102"/>
                  </a:cubicBezTo>
                  <a:cubicBezTo>
                    <a:pt x="-22176" y="376321"/>
                    <a:pt x="3289" y="603589"/>
                    <a:pt x="3289" y="603589"/>
                  </a:cubicBezTo>
                  <a:cubicBezTo>
                    <a:pt x="3289" y="603589"/>
                    <a:pt x="14821" y="626171"/>
                    <a:pt x="38044" y="673098"/>
                  </a:cubicBezTo>
                  <a:cubicBezTo>
                    <a:pt x="97143" y="795461"/>
                    <a:pt x="215342" y="1014560"/>
                    <a:pt x="509716" y="1035701"/>
                  </a:cubicBezTo>
                  <a:cubicBezTo>
                    <a:pt x="643450" y="1035701"/>
                    <a:pt x="803451" y="691837"/>
                    <a:pt x="803451" y="668614"/>
                  </a:cubicBezTo>
                  <a:cubicBezTo>
                    <a:pt x="837084" y="473218"/>
                    <a:pt x="829717" y="334680"/>
                    <a:pt x="832920" y="215360"/>
                  </a:cubicBezTo>
                  <a:close/>
                </a:path>
              </a:pathLst>
            </a:custGeom>
            <a:solidFill>
              <a:srgbClr val="FF9E7C"/>
            </a:solidFill>
            <a:ln w="16007" cap="flat">
              <a:noFill/>
              <a:prstDash val="solid"/>
              <a:miter/>
            </a:ln>
          </p:spPr>
          <p:txBody>
            <a:bodyPr rtlCol="0" anchor="ctr"/>
            <a:lstStyle/>
            <a:p>
              <a:endParaRPr lang="en-US" dirty="0">
                <a:latin typeface="Arial" panose="020B0604020202020204" pitchFamily="34" charset="0"/>
              </a:endParaRPr>
            </a:p>
          </p:txBody>
        </p:sp>
        <p:sp>
          <p:nvSpPr>
            <p:cNvPr id="117" name="Freeform: Shape 116">
              <a:extLst>
                <a:ext uri="{FF2B5EF4-FFF2-40B4-BE49-F238E27FC236}">
                  <a16:creationId xmlns:a16="http://schemas.microsoft.com/office/drawing/2014/main" id="{4F3F3884-D72C-7FFC-A175-DC1C67D33065}"/>
                </a:ext>
              </a:extLst>
            </p:cNvPr>
            <p:cNvSpPr/>
            <p:nvPr/>
          </p:nvSpPr>
          <p:spPr>
            <a:xfrm>
              <a:off x="4562578" y="1442356"/>
              <a:ext cx="185474" cy="555187"/>
            </a:xfrm>
            <a:custGeom>
              <a:avLst/>
              <a:gdLst>
                <a:gd name="connsiteX0" fmla="*/ -56 w 158430"/>
                <a:gd name="connsiteY0" fmla="*/ 178203 h 474234"/>
                <a:gd name="connsiteX1" fmla="*/ 147773 w 158430"/>
                <a:gd name="connsiteY1" fmla="*/ 474179 h 474234"/>
                <a:gd name="connsiteX2" fmla="*/ 81146 w 158430"/>
                <a:gd name="connsiteY2" fmla="*/ -55 h 474234"/>
                <a:gd name="connsiteX3" fmla="*/ -56 w 158430"/>
                <a:gd name="connsiteY3" fmla="*/ 178203 h 474234"/>
              </a:gdLst>
              <a:ahLst/>
              <a:cxnLst>
                <a:cxn ang="0">
                  <a:pos x="connsiteX0" y="connsiteY0"/>
                </a:cxn>
                <a:cxn ang="0">
                  <a:pos x="connsiteX1" y="connsiteY1"/>
                </a:cxn>
                <a:cxn ang="0">
                  <a:pos x="connsiteX2" y="connsiteY2"/>
                </a:cxn>
                <a:cxn ang="0">
                  <a:pos x="connsiteX3" y="connsiteY3"/>
                </a:cxn>
              </a:cxnLst>
              <a:rect l="l" t="t" r="r" b="b"/>
              <a:pathLst>
                <a:path w="158430" h="474234">
                  <a:moveTo>
                    <a:pt x="-56" y="178203"/>
                  </a:moveTo>
                  <a:cubicBezTo>
                    <a:pt x="-56" y="178203"/>
                    <a:pt x="-2778" y="370395"/>
                    <a:pt x="147773" y="474179"/>
                  </a:cubicBezTo>
                  <a:cubicBezTo>
                    <a:pt x="184770" y="286792"/>
                    <a:pt x="115740" y="66091"/>
                    <a:pt x="81146" y="-55"/>
                  </a:cubicBezTo>
                  <a:cubicBezTo>
                    <a:pt x="77142" y="53598"/>
                    <a:pt x="33738" y="142968"/>
                    <a:pt x="-56" y="178203"/>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18" name="Freeform: Shape 117">
              <a:extLst>
                <a:ext uri="{FF2B5EF4-FFF2-40B4-BE49-F238E27FC236}">
                  <a16:creationId xmlns:a16="http://schemas.microsoft.com/office/drawing/2014/main" id="{C9C9A4F3-B213-0E95-B048-9E7B7F485D9E}"/>
                </a:ext>
              </a:extLst>
            </p:cNvPr>
            <p:cNvSpPr/>
            <p:nvPr/>
          </p:nvSpPr>
          <p:spPr>
            <a:xfrm>
              <a:off x="4520121" y="2055516"/>
              <a:ext cx="147729" cy="104025"/>
            </a:xfrm>
            <a:custGeom>
              <a:avLst/>
              <a:gdLst>
                <a:gd name="connsiteX0" fmla="*/ 69685 w 126188"/>
                <a:gd name="connsiteY0" fmla="*/ 88802 h 88857"/>
                <a:gd name="connsiteX1" fmla="*/ 56231 w 126188"/>
                <a:gd name="connsiteY1" fmla="*/ 86880 h 88857"/>
                <a:gd name="connsiteX2" fmla="*/ 15 w 126188"/>
                <a:gd name="connsiteY2" fmla="*/ 6800 h 88857"/>
                <a:gd name="connsiteX3" fmla="*/ 4659 w 126188"/>
                <a:gd name="connsiteY3" fmla="*/ 73 h 88857"/>
                <a:gd name="connsiteX4" fmla="*/ 11322 w 126188"/>
                <a:gd name="connsiteY4" fmla="*/ 4366 h 88857"/>
                <a:gd name="connsiteX5" fmla="*/ 11386 w 126188"/>
                <a:gd name="connsiteY5" fmla="*/ 4718 h 88857"/>
                <a:gd name="connsiteX6" fmla="*/ 59434 w 126188"/>
                <a:gd name="connsiteY6" fmla="*/ 75028 h 88857"/>
                <a:gd name="connsiteX7" fmla="*/ 89064 w 126188"/>
                <a:gd name="connsiteY7" fmla="*/ 69903 h 88857"/>
                <a:gd name="connsiteX8" fmla="*/ 114530 w 126188"/>
                <a:gd name="connsiteY8" fmla="*/ 5839 h 88857"/>
                <a:gd name="connsiteX9" fmla="*/ 120295 w 126188"/>
                <a:gd name="connsiteY9" fmla="*/ 73 h 88857"/>
                <a:gd name="connsiteX10" fmla="*/ 126061 w 126188"/>
                <a:gd name="connsiteY10" fmla="*/ 5839 h 88857"/>
                <a:gd name="connsiteX11" fmla="*/ 95951 w 126188"/>
                <a:gd name="connsiteY11" fmla="*/ 79353 h 88857"/>
                <a:gd name="connsiteX12" fmla="*/ 69685 w 126188"/>
                <a:gd name="connsiteY12" fmla="*/ 88802 h 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188" h="88857">
                  <a:moveTo>
                    <a:pt x="69685" y="88802"/>
                  </a:moveTo>
                  <a:cubicBezTo>
                    <a:pt x="65136" y="88770"/>
                    <a:pt x="60604" y="88129"/>
                    <a:pt x="56231" y="86880"/>
                  </a:cubicBezTo>
                  <a:cubicBezTo>
                    <a:pt x="12828" y="74548"/>
                    <a:pt x="496" y="10324"/>
                    <a:pt x="15" y="6800"/>
                  </a:cubicBezTo>
                  <a:cubicBezTo>
                    <a:pt x="-481" y="3677"/>
                    <a:pt x="1568" y="714"/>
                    <a:pt x="4659" y="73"/>
                  </a:cubicBezTo>
                  <a:cubicBezTo>
                    <a:pt x="7687" y="-583"/>
                    <a:pt x="10665" y="1339"/>
                    <a:pt x="11322" y="4366"/>
                  </a:cubicBezTo>
                  <a:cubicBezTo>
                    <a:pt x="11355" y="4478"/>
                    <a:pt x="11370" y="4606"/>
                    <a:pt x="11386" y="4718"/>
                  </a:cubicBezTo>
                  <a:cubicBezTo>
                    <a:pt x="11386" y="4718"/>
                    <a:pt x="22918" y="64618"/>
                    <a:pt x="59434" y="75028"/>
                  </a:cubicBezTo>
                  <a:cubicBezTo>
                    <a:pt x="69556" y="78344"/>
                    <a:pt x="80656" y="76422"/>
                    <a:pt x="89064" y="69903"/>
                  </a:cubicBezTo>
                  <a:cubicBezTo>
                    <a:pt x="106281" y="53151"/>
                    <a:pt x="115555" y="29847"/>
                    <a:pt x="114530" y="5839"/>
                  </a:cubicBezTo>
                  <a:cubicBezTo>
                    <a:pt x="114530" y="2652"/>
                    <a:pt x="117108" y="73"/>
                    <a:pt x="120295" y="73"/>
                  </a:cubicBezTo>
                  <a:cubicBezTo>
                    <a:pt x="123483" y="73"/>
                    <a:pt x="126061" y="2652"/>
                    <a:pt x="126061" y="5839"/>
                  </a:cubicBezTo>
                  <a:cubicBezTo>
                    <a:pt x="127102" y="33547"/>
                    <a:pt x="116115" y="60342"/>
                    <a:pt x="95951" y="79353"/>
                  </a:cubicBezTo>
                  <a:cubicBezTo>
                    <a:pt x="88488" y="85343"/>
                    <a:pt x="79246" y="88674"/>
                    <a:pt x="69685" y="88802"/>
                  </a:cubicBezTo>
                  <a:close/>
                </a:path>
              </a:pathLst>
            </a:custGeom>
            <a:solidFill>
              <a:srgbClr val="AD5E45"/>
            </a:solidFill>
            <a:ln w="16007" cap="flat">
              <a:noFill/>
              <a:prstDash val="solid"/>
              <a:miter/>
            </a:ln>
          </p:spPr>
          <p:txBody>
            <a:bodyPr rtlCol="0" anchor="ctr"/>
            <a:lstStyle/>
            <a:p>
              <a:endParaRPr lang="en-US" dirty="0">
                <a:latin typeface="Arial" panose="020B0604020202020204" pitchFamily="34" charset="0"/>
              </a:endParaRPr>
            </a:p>
          </p:txBody>
        </p:sp>
        <p:sp>
          <p:nvSpPr>
            <p:cNvPr id="119" name="Freeform: Shape 118">
              <a:extLst>
                <a:ext uri="{FF2B5EF4-FFF2-40B4-BE49-F238E27FC236}">
                  <a16:creationId xmlns:a16="http://schemas.microsoft.com/office/drawing/2014/main" id="{B1D92828-320D-0372-4D40-AED4DE3A7550}"/>
                </a:ext>
              </a:extLst>
            </p:cNvPr>
            <p:cNvSpPr/>
            <p:nvPr/>
          </p:nvSpPr>
          <p:spPr>
            <a:xfrm>
              <a:off x="4113611" y="2036826"/>
              <a:ext cx="194759" cy="107529"/>
            </a:xfrm>
            <a:custGeom>
              <a:avLst/>
              <a:gdLst>
                <a:gd name="connsiteX0" fmla="*/ 74338 w 166361"/>
                <a:gd name="connsiteY0" fmla="*/ 91795 h 91850"/>
                <a:gd name="connsiteX1" fmla="*/ 31094 w 166361"/>
                <a:gd name="connsiteY1" fmla="*/ 75779 h 91850"/>
                <a:gd name="connsiteX2" fmla="*/ 23 w 166361"/>
                <a:gd name="connsiteY2" fmla="*/ 7711 h 91850"/>
                <a:gd name="connsiteX3" fmla="*/ 5629 w 166361"/>
                <a:gd name="connsiteY3" fmla="*/ 23 h 91850"/>
                <a:gd name="connsiteX4" fmla="*/ 13316 w 166361"/>
                <a:gd name="connsiteY4" fmla="*/ 5645 h 91850"/>
                <a:gd name="connsiteX5" fmla="*/ 13316 w 166361"/>
                <a:gd name="connsiteY5" fmla="*/ 7711 h 91850"/>
                <a:gd name="connsiteX6" fmla="*/ 39423 w 166361"/>
                <a:gd name="connsiteY6" fmla="*/ 65368 h 91850"/>
                <a:gd name="connsiteX7" fmla="*/ 88912 w 166361"/>
                <a:gd name="connsiteY7" fmla="*/ 76099 h 91850"/>
                <a:gd name="connsiteX8" fmla="*/ 152976 w 166361"/>
                <a:gd name="connsiteY8" fmla="*/ 6109 h 91850"/>
                <a:gd name="connsiteX9" fmla="*/ 161145 w 166361"/>
                <a:gd name="connsiteY9" fmla="*/ 1144 h 91850"/>
                <a:gd name="connsiteX10" fmla="*/ 166110 w 166361"/>
                <a:gd name="connsiteY10" fmla="*/ 9312 h 91850"/>
                <a:gd name="connsiteX11" fmla="*/ 91154 w 166361"/>
                <a:gd name="connsiteY11" fmla="*/ 89392 h 91850"/>
                <a:gd name="connsiteX12" fmla="*/ 74338 w 166361"/>
                <a:gd name="connsiteY12" fmla="*/ 91795 h 9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361" h="91850">
                  <a:moveTo>
                    <a:pt x="74338" y="91795"/>
                  </a:moveTo>
                  <a:cubicBezTo>
                    <a:pt x="58482" y="91747"/>
                    <a:pt x="43154" y="86077"/>
                    <a:pt x="31094" y="75779"/>
                  </a:cubicBezTo>
                  <a:cubicBezTo>
                    <a:pt x="11346" y="58674"/>
                    <a:pt x="7" y="33833"/>
                    <a:pt x="23" y="7711"/>
                  </a:cubicBezTo>
                  <a:cubicBezTo>
                    <a:pt x="-553" y="4043"/>
                    <a:pt x="1961" y="599"/>
                    <a:pt x="5629" y="23"/>
                  </a:cubicBezTo>
                  <a:cubicBezTo>
                    <a:pt x="9312" y="-538"/>
                    <a:pt x="12740" y="1977"/>
                    <a:pt x="13316" y="5645"/>
                  </a:cubicBezTo>
                  <a:cubicBezTo>
                    <a:pt x="13428" y="6333"/>
                    <a:pt x="13428" y="7022"/>
                    <a:pt x="13316" y="7711"/>
                  </a:cubicBezTo>
                  <a:cubicBezTo>
                    <a:pt x="13252" y="29813"/>
                    <a:pt x="22782" y="50842"/>
                    <a:pt x="39423" y="65368"/>
                  </a:cubicBezTo>
                  <a:cubicBezTo>
                    <a:pt x="53324" y="76500"/>
                    <a:pt x="71647" y="80471"/>
                    <a:pt x="88912" y="76099"/>
                  </a:cubicBezTo>
                  <a:cubicBezTo>
                    <a:pt x="138402" y="65529"/>
                    <a:pt x="152976" y="6750"/>
                    <a:pt x="152976" y="6109"/>
                  </a:cubicBezTo>
                  <a:cubicBezTo>
                    <a:pt x="153857" y="2489"/>
                    <a:pt x="157525" y="263"/>
                    <a:pt x="161145" y="1144"/>
                  </a:cubicBezTo>
                  <a:cubicBezTo>
                    <a:pt x="164764" y="2025"/>
                    <a:pt x="166990" y="5693"/>
                    <a:pt x="166110" y="9312"/>
                  </a:cubicBezTo>
                  <a:cubicBezTo>
                    <a:pt x="165309" y="12035"/>
                    <a:pt x="148812" y="76900"/>
                    <a:pt x="91154" y="89392"/>
                  </a:cubicBezTo>
                  <a:cubicBezTo>
                    <a:pt x="85645" y="90770"/>
                    <a:pt x="80007" y="91587"/>
                    <a:pt x="74338" y="91795"/>
                  </a:cubicBezTo>
                  <a:close/>
                </a:path>
              </a:pathLst>
            </a:custGeom>
            <a:solidFill>
              <a:srgbClr val="AD5E45"/>
            </a:solidFill>
            <a:ln w="16007" cap="flat">
              <a:noFill/>
              <a:prstDash val="solid"/>
              <a:miter/>
            </a:ln>
          </p:spPr>
          <p:txBody>
            <a:bodyPr rtlCol="0" anchor="ctr"/>
            <a:lstStyle/>
            <a:p>
              <a:endParaRPr lang="en-US" dirty="0">
                <a:latin typeface="Arial" panose="020B0604020202020204" pitchFamily="34" charset="0"/>
              </a:endParaRPr>
            </a:p>
          </p:txBody>
        </p:sp>
        <p:sp>
          <p:nvSpPr>
            <p:cNvPr id="120" name="Freeform: Shape 119">
              <a:extLst>
                <a:ext uri="{FF2B5EF4-FFF2-40B4-BE49-F238E27FC236}">
                  <a16:creationId xmlns:a16="http://schemas.microsoft.com/office/drawing/2014/main" id="{387ACB1E-6575-2A84-D9EC-32F6F5CA8FEA}"/>
                </a:ext>
              </a:extLst>
            </p:cNvPr>
            <p:cNvSpPr/>
            <p:nvPr/>
          </p:nvSpPr>
          <p:spPr>
            <a:xfrm>
              <a:off x="4305399" y="2289412"/>
              <a:ext cx="183195" cy="94408"/>
            </a:xfrm>
            <a:custGeom>
              <a:avLst/>
              <a:gdLst>
                <a:gd name="connsiteX0" fmla="*/ 98383 w 156483"/>
                <a:gd name="connsiteY0" fmla="*/ 80563 h 80642"/>
                <a:gd name="connsiteX1" fmla="*/ 2286 w 156483"/>
                <a:gd name="connsiteY1" fmla="*/ 45489 h 80642"/>
                <a:gd name="connsiteX2" fmla="*/ 845 w 156483"/>
                <a:gd name="connsiteY2" fmla="*/ 38121 h 80642"/>
                <a:gd name="connsiteX3" fmla="*/ 8212 w 156483"/>
                <a:gd name="connsiteY3" fmla="*/ 36680 h 80642"/>
                <a:gd name="connsiteX4" fmla="*/ 124489 w 156483"/>
                <a:gd name="connsiteY4" fmla="*/ 64227 h 80642"/>
                <a:gd name="connsiteX5" fmla="*/ 146431 w 156483"/>
                <a:gd name="connsiteY5" fmla="*/ 39563 h 80642"/>
                <a:gd name="connsiteX6" fmla="*/ 138262 w 156483"/>
                <a:gd name="connsiteY6" fmla="*/ 8331 h 80642"/>
                <a:gd name="connsiteX7" fmla="*/ 139143 w 156483"/>
                <a:gd name="connsiteY7" fmla="*/ 1140 h 80642"/>
                <a:gd name="connsiteX8" fmla="*/ 139384 w 156483"/>
                <a:gd name="connsiteY8" fmla="*/ 964 h 80642"/>
                <a:gd name="connsiteX9" fmla="*/ 146751 w 156483"/>
                <a:gd name="connsiteY9" fmla="*/ 2085 h 80642"/>
                <a:gd name="connsiteX10" fmla="*/ 155720 w 156483"/>
                <a:gd name="connsiteY10" fmla="*/ 41805 h 80642"/>
                <a:gd name="connsiteX11" fmla="*/ 128493 w 156483"/>
                <a:gd name="connsiteY11" fmla="*/ 73837 h 80642"/>
                <a:gd name="connsiteX12" fmla="*/ 98383 w 156483"/>
                <a:gd name="connsiteY12" fmla="*/ 80563 h 8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483" h="80642">
                  <a:moveTo>
                    <a:pt x="98383" y="80563"/>
                  </a:moveTo>
                  <a:cubicBezTo>
                    <a:pt x="54338" y="80563"/>
                    <a:pt x="4528" y="47250"/>
                    <a:pt x="2286" y="45489"/>
                  </a:cubicBezTo>
                  <a:cubicBezTo>
                    <a:pt x="-148" y="43855"/>
                    <a:pt x="-789" y="40555"/>
                    <a:pt x="845" y="38121"/>
                  </a:cubicBezTo>
                  <a:cubicBezTo>
                    <a:pt x="2478" y="35687"/>
                    <a:pt x="5778" y="35046"/>
                    <a:pt x="8212" y="36680"/>
                  </a:cubicBezTo>
                  <a:cubicBezTo>
                    <a:pt x="8212" y="36680"/>
                    <a:pt x="82687" y="86810"/>
                    <a:pt x="124489" y="64227"/>
                  </a:cubicBezTo>
                  <a:cubicBezTo>
                    <a:pt x="135091" y="59647"/>
                    <a:pt x="143115" y="50614"/>
                    <a:pt x="146431" y="39563"/>
                  </a:cubicBezTo>
                  <a:cubicBezTo>
                    <a:pt x="147744" y="28496"/>
                    <a:pt x="144829" y="17332"/>
                    <a:pt x="138262" y="8331"/>
                  </a:cubicBezTo>
                  <a:cubicBezTo>
                    <a:pt x="136516" y="6105"/>
                    <a:pt x="136917" y="2886"/>
                    <a:pt x="139143" y="1140"/>
                  </a:cubicBezTo>
                  <a:cubicBezTo>
                    <a:pt x="139223" y="1076"/>
                    <a:pt x="139303" y="1012"/>
                    <a:pt x="139384" y="964"/>
                  </a:cubicBezTo>
                  <a:cubicBezTo>
                    <a:pt x="141722" y="-750"/>
                    <a:pt x="145021" y="-253"/>
                    <a:pt x="146751" y="2085"/>
                  </a:cubicBezTo>
                  <a:cubicBezTo>
                    <a:pt x="154759" y="13665"/>
                    <a:pt x="157978" y="27903"/>
                    <a:pt x="155720" y="41805"/>
                  </a:cubicBezTo>
                  <a:cubicBezTo>
                    <a:pt x="152052" y="56091"/>
                    <a:pt x="142010" y="67911"/>
                    <a:pt x="128493" y="73837"/>
                  </a:cubicBezTo>
                  <a:cubicBezTo>
                    <a:pt x="119171" y="78546"/>
                    <a:pt x="108825" y="80852"/>
                    <a:pt x="98383" y="80563"/>
                  </a:cubicBezTo>
                  <a:close/>
                </a:path>
              </a:pathLst>
            </a:custGeom>
            <a:solidFill>
              <a:srgbClr val="AD5E45"/>
            </a:solidFill>
            <a:ln w="16007" cap="flat">
              <a:noFill/>
              <a:prstDash val="solid"/>
              <a:miter/>
            </a:ln>
          </p:spPr>
          <p:txBody>
            <a:bodyPr rtlCol="0" anchor="ctr"/>
            <a:lstStyle/>
            <a:p>
              <a:endParaRPr lang="en-US" dirty="0">
                <a:latin typeface="Arial" panose="020B0604020202020204" pitchFamily="34" charset="0"/>
              </a:endParaRPr>
            </a:p>
          </p:txBody>
        </p:sp>
        <p:sp>
          <p:nvSpPr>
            <p:cNvPr id="121" name="Freeform: Shape 120">
              <a:extLst>
                <a:ext uri="{FF2B5EF4-FFF2-40B4-BE49-F238E27FC236}">
                  <a16:creationId xmlns:a16="http://schemas.microsoft.com/office/drawing/2014/main" id="{A0AF203B-E4CF-2BD9-9031-50A2F303DA90}"/>
                </a:ext>
              </a:extLst>
            </p:cNvPr>
            <p:cNvSpPr/>
            <p:nvPr/>
          </p:nvSpPr>
          <p:spPr>
            <a:xfrm>
              <a:off x="4189824" y="2441058"/>
              <a:ext cx="236277" cy="74562"/>
            </a:xfrm>
            <a:custGeom>
              <a:avLst/>
              <a:gdLst>
                <a:gd name="connsiteX0" fmla="*/ 142811 w 201825"/>
                <a:gd name="connsiteY0" fmla="*/ 63622 h 63690"/>
                <a:gd name="connsiteX1" fmla="*/ 1709 w 201825"/>
                <a:gd name="connsiteY1" fmla="*/ 9808 h 63690"/>
                <a:gd name="connsiteX2" fmla="*/ 1469 w 201825"/>
                <a:gd name="connsiteY2" fmla="*/ 1881 h 63690"/>
                <a:gd name="connsiteX3" fmla="*/ 1709 w 201825"/>
                <a:gd name="connsiteY3" fmla="*/ 1640 h 63690"/>
                <a:gd name="connsiteX4" fmla="*/ 9862 w 201825"/>
                <a:gd name="connsiteY4" fmla="*/ 1624 h 63690"/>
                <a:gd name="connsiteX5" fmla="*/ 9878 w 201825"/>
                <a:gd name="connsiteY5" fmla="*/ 1640 h 63690"/>
                <a:gd name="connsiteX6" fmla="*/ 194702 w 201825"/>
                <a:gd name="connsiteY6" fmla="*/ 45524 h 63690"/>
                <a:gd name="connsiteX7" fmla="*/ 201590 w 201825"/>
                <a:gd name="connsiteY7" fmla="*/ 49849 h 63690"/>
                <a:gd name="connsiteX8" fmla="*/ 197553 w 201825"/>
                <a:gd name="connsiteY8" fmla="*/ 56671 h 63690"/>
                <a:gd name="connsiteX9" fmla="*/ 197265 w 201825"/>
                <a:gd name="connsiteY9" fmla="*/ 56736 h 63690"/>
                <a:gd name="connsiteX10" fmla="*/ 142811 w 201825"/>
                <a:gd name="connsiteY10" fmla="*/ 63622 h 6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25" h="63690">
                  <a:moveTo>
                    <a:pt x="142811" y="63622"/>
                  </a:moveTo>
                  <a:cubicBezTo>
                    <a:pt x="90663" y="64199"/>
                    <a:pt x="40228" y="44964"/>
                    <a:pt x="1709" y="9808"/>
                  </a:cubicBezTo>
                  <a:cubicBezTo>
                    <a:pt x="-549" y="7695"/>
                    <a:pt x="-661" y="4139"/>
                    <a:pt x="1469" y="1881"/>
                  </a:cubicBezTo>
                  <a:cubicBezTo>
                    <a:pt x="1549" y="1800"/>
                    <a:pt x="1629" y="1721"/>
                    <a:pt x="1709" y="1640"/>
                  </a:cubicBezTo>
                  <a:cubicBezTo>
                    <a:pt x="3952" y="-618"/>
                    <a:pt x="7604" y="-618"/>
                    <a:pt x="9862" y="1624"/>
                  </a:cubicBezTo>
                  <a:cubicBezTo>
                    <a:pt x="9862" y="1624"/>
                    <a:pt x="9878" y="1640"/>
                    <a:pt x="9878" y="1640"/>
                  </a:cubicBezTo>
                  <a:cubicBezTo>
                    <a:pt x="60184" y="46421"/>
                    <a:pt x="129630" y="62918"/>
                    <a:pt x="194702" y="45524"/>
                  </a:cubicBezTo>
                  <a:cubicBezTo>
                    <a:pt x="197794" y="44820"/>
                    <a:pt x="200869" y="46758"/>
                    <a:pt x="201590" y="49849"/>
                  </a:cubicBezTo>
                  <a:cubicBezTo>
                    <a:pt x="202359" y="52844"/>
                    <a:pt x="200549" y="55903"/>
                    <a:pt x="197553" y="56671"/>
                  </a:cubicBezTo>
                  <a:cubicBezTo>
                    <a:pt x="197458" y="56687"/>
                    <a:pt x="197361" y="56719"/>
                    <a:pt x="197265" y="56736"/>
                  </a:cubicBezTo>
                  <a:cubicBezTo>
                    <a:pt x="179455" y="61156"/>
                    <a:pt x="161165" y="63478"/>
                    <a:pt x="142811" y="63622"/>
                  </a:cubicBezTo>
                  <a:close/>
                </a:path>
              </a:pathLst>
            </a:custGeom>
            <a:solidFill>
              <a:srgbClr val="AD5E45"/>
            </a:solidFill>
            <a:ln w="16007" cap="flat">
              <a:noFill/>
              <a:prstDash val="solid"/>
              <a:miter/>
            </a:ln>
          </p:spPr>
          <p:txBody>
            <a:bodyPr rtlCol="0" anchor="ctr"/>
            <a:lstStyle/>
            <a:p>
              <a:endParaRPr lang="en-US" dirty="0">
                <a:latin typeface="Arial" panose="020B0604020202020204" pitchFamily="34" charset="0"/>
              </a:endParaRPr>
            </a:p>
          </p:txBody>
        </p:sp>
        <p:sp>
          <p:nvSpPr>
            <p:cNvPr id="122" name="Freeform: Shape 121">
              <a:extLst>
                <a:ext uri="{FF2B5EF4-FFF2-40B4-BE49-F238E27FC236}">
                  <a16:creationId xmlns:a16="http://schemas.microsoft.com/office/drawing/2014/main" id="{63F2F054-137D-4121-FC4A-38FF70E287B8}"/>
                </a:ext>
              </a:extLst>
            </p:cNvPr>
            <p:cNvSpPr/>
            <p:nvPr/>
          </p:nvSpPr>
          <p:spPr>
            <a:xfrm>
              <a:off x="4204254" y="2514840"/>
              <a:ext cx="113157" cy="49158"/>
            </a:xfrm>
            <a:custGeom>
              <a:avLst/>
              <a:gdLst>
                <a:gd name="connsiteX0" fmla="*/ 78593 w 96657"/>
                <a:gd name="connsiteY0" fmla="*/ 41920 h 41990"/>
                <a:gd name="connsiteX1" fmla="*/ 1716 w 96657"/>
                <a:gd name="connsiteY1" fmla="*/ 9888 h 41990"/>
                <a:gd name="connsiteX2" fmla="*/ 1556 w 96657"/>
                <a:gd name="connsiteY2" fmla="*/ 1720 h 41990"/>
                <a:gd name="connsiteX3" fmla="*/ 9724 w 96657"/>
                <a:gd name="connsiteY3" fmla="*/ 1559 h 41990"/>
                <a:gd name="connsiteX4" fmla="*/ 89804 w 96657"/>
                <a:gd name="connsiteY4" fmla="*/ 29748 h 41990"/>
                <a:gd name="connsiteX5" fmla="*/ 96498 w 96657"/>
                <a:gd name="connsiteY5" fmla="*/ 34392 h 41990"/>
                <a:gd name="connsiteX6" fmla="*/ 96531 w 96657"/>
                <a:gd name="connsiteY6" fmla="*/ 34552 h 41990"/>
                <a:gd name="connsiteX7" fmla="*/ 91726 w 96657"/>
                <a:gd name="connsiteY7" fmla="*/ 41279 h 41990"/>
                <a:gd name="connsiteX8" fmla="*/ 78593 w 96657"/>
                <a:gd name="connsiteY8" fmla="*/ 41920 h 41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57" h="41990">
                  <a:moveTo>
                    <a:pt x="78593" y="41920"/>
                  </a:moveTo>
                  <a:cubicBezTo>
                    <a:pt x="50036" y="40462"/>
                    <a:pt x="22857" y="29139"/>
                    <a:pt x="1716" y="9888"/>
                  </a:cubicBezTo>
                  <a:cubicBezTo>
                    <a:pt x="-590" y="7677"/>
                    <a:pt x="-654" y="4026"/>
                    <a:pt x="1556" y="1720"/>
                  </a:cubicBezTo>
                  <a:cubicBezTo>
                    <a:pt x="3766" y="-587"/>
                    <a:pt x="7418" y="-651"/>
                    <a:pt x="9724" y="1559"/>
                  </a:cubicBezTo>
                  <a:cubicBezTo>
                    <a:pt x="9724" y="1559"/>
                    <a:pt x="47202" y="36795"/>
                    <a:pt x="89804" y="29748"/>
                  </a:cubicBezTo>
                  <a:cubicBezTo>
                    <a:pt x="92943" y="29187"/>
                    <a:pt x="95938" y="31253"/>
                    <a:pt x="96498" y="34392"/>
                  </a:cubicBezTo>
                  <a:cubicBezTo>
                    <a:pt x="96515" y="34440"/>
                    <a:pt x="96515" y="34504"/>
                    <a:pt x="96531" y="34552"/>
                  </a:cubicBezTo>
                  <a:cubicBezTo>
                    <a:pt x="97011" y="37724"/>
                    <a:pt x="94881" y="40703"/>
                    <a:pt x="91726" y="41279"/>
                  </a:cubicBezTo>
                  <a:cubicBezTo>
                    <a:pt x="87370" y="41775"/>
                    <a:pt x="82981" y="42000"/>
                    <a:pt x="78593" y="41920"/>
                  </a:cubicBezTo>
                  <a:close/>
                </a:path>
              </a:pathLst>
            </a:custGeom>
            <a:solidFill>
              <a:srgbClr val="AD5E45"/>
            </a:solidFill>
            <a:ln w="16007" cap="flat">
              <a:noFill/>
              <a:prstDash val="solid"/>
              <a:miter/>
            </a:ln>
          </p:spPr>
          <p:txBody>
            <a:bodyPr rtlCol="0" anchor="ctr"/>
            <a:lstStyle/>
            <a:p>
              <a:endParaRPr lang="en-US" dirty="0">
                <a:latin typeface="Arial" panose="020B0604020202020204" pitchFamily="34" charset="0"/>
              </a:endParaRPr>
            </a:p>
          </p:txBody>
        </p:sp>
        <p:sp>
          <p:nvSpPr>
            <p:cNvPr id="123" name="Freeform: Shape 122">
              <a:extLst>
                <a:ext uri="{FF2B5EF4-FFF2-40B4-BE49-F238E27FC236}">
                  <a16:creationId xmlns:a16="http://schemas.microsoft.com/office/drawing/2014/main" id="{E36A926F-165B-ECEF-AC6B-0479769D919D}"/>
                </a:ext>
              </a:extLst>
            </p:cNvPr>
            <p:cNvSpPr/>
            <p:nvPr/>
          </p:nvSpPr>
          <p:spPr>
            <a:xfrm>
              <a:off x="4088020" y="1903396"/>
              <a:ext cx="246499" cy="75209"/>
            </a:xfrm>
            <a:custGeom>
              <a:avLst/>
              <a:gdLst>
                <a:gd name="connsiteX0" fmla="*/ -59 w 210557"/>
                <a:gd name="connsiteY0" fmla="*/ 64188 h 64243"/>
                <a:gd name="connsiteX1" fmla="*/ 129191 w 210557"/>
                <a:gd name="connsiteY1" fmla="*/ 34558 h 64243"/>
                <a:gd name="connsiteX2" fmla="*/ 205908 w 210557"/>
                <a:gd name="connsiteY2" fmla="*/ 43527 h 64243"/>
                <a:gd name="connsiteX3" fmla="*/ 121663 w 210557"/>
                <a:gd name="connsiteY3" fmla="*/ -36 h 64243"/>
                <a:gd name="connsiteX4" fmla="*/ -59 w 210557"/>
                <a:gd name="connsiteY4" fmla="*/ 64188 h 64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57" h="64243">
                  <a:moveTo>
                    <a:pt x="-59" y="64188"/>
                  </a:moveTo>
                  <a:cubicBezTo>
                    <a:pt x="-59" y="64188"/>
                    <a:pt x="75217" y="24148"/>
                    <a:pt x="129191" y="34558"/>
                  </a:cubicBezTo>
                  <a:cubicBezTo>
                    <a:pt x="183165" y="44969"/>
                    <a:pt x="184446" y="62907"/>
                    <a:pt x="205908" y="43527"/>
                  </a:cubicBezTo>
                  <a:cubicBezTo>
                    <a:pt x="227369" y="24148"/>
                    <a:pt x="169231" y="-837"/>
                    <a:pt x="121663" y="-36"/>
                  </a:cubicBezTo>
                  <a:cubicBezTo>
                    <a:pt x="74095" y="764"/>
                    <a:pt x="14356" y="39363"/>
                    <a:pt x="-59" y="64188"/>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24" name="Freeform: Shape 123">
              <a:extLst>
                <a:ext uri="{FF2B5EF4-FFF2-40B4-BE49-F238E27FC236}">
                  <a16:creationId xmlns:a16="http://schemas.microsoft.com/office/drawing/2014/main" id="{E8A9AFD1-1DDD-3580-E057-C895E004B889}"/>
                </a:ext>
              </a:extLst>
            </p:cNvPr>
            <p:cNvSpPr/>
            <p:nvPr/>
          </p:nvSpPr>
          <p:spPr>
            <a:xfrm>
              <a:off x="4526932" y="1940975"/>
              <a:ext cx="161837" cy="91067"/>
            </a:xfrm>
            <a:custGeom>
              <a:avLst/>
              <a:gdLst>
                <a:gd name="connsiteX0" fmla="*/ 138180 w 138239"/>
                <a:gd name="connsiteY0" fmla="*/ 77734 h 77788"/>
                <a:gd name="connsiteX1" fmla="*/ 54737 w 138239"/>
                <a:gd name="connsiteY1" fmla="*/ 36412 h 77788"/>
                <a:gd name="connsiteX2" fmla="*/ 2044 w 138239"/>
                <a:gd name="connsiteY2" fmla="*/ 39936 h 77788"/>
                <a:gd name="connsiteX3" fmla="*/ 64026 w 138239"/>
                <a:gd name="connsiteY3" fmla="*/ 536 h 77788"/>
                <a:gd name="connsiteX4" fmla="*/ 138180 w 138239"/>
                <a:gd name="connsiteY4" fmla="*/ 77734 h 7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39" h="77788">
                  <a:moveTo>
                    <a:pt x="138180" y="77734"/>
                  </a:moveTo>
                  <a:cubicBezTo>
                    <a:pt x="138180" y="77734"/>
                    <a:pt x="92375" y="29685"/>
                    <a:pt x="54737" y="36412"/>
                  </a:cubicBezTo>
                  <a:cubicBezTo>
                    <a:pt x="17099" y="43139"/>
                    <a:pt x="14056" y="62038"/>
                    <a:pt x="2044" y="39936"/>
                  </a:cubicBezTo>
                  <a:cubicBezTo>
                    <a:pt x="-9968" y="17834"/>
                    <a:pt x="31994" y="-3948"/>
                    <a:pt x="64026" y="536"/>
                  </a:cubicBezTo>
                  <a:cubicBezTo>
                    <a:pt x="96058" y="5021"/>
                    <a:pt x="131454" y="49705"/>
                    <a:pt x="138180" y="77734"/>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25" name="Freeform: Shape 124">
              <a:extLst>
                <a:ext uri="{FF2B5EF4-FFF2-40B4-BE49-F238E27FC236}">
                  <a16:creationId xmlns:a16="http://schemas.microsoft.com/office/drawing/2014/main" id="{388F2416-F8B9-DB28-4FC0-D86615B5D30C}"/>
                </a:ext>
              </a:extLst>
            </p:cNvPr>
            <p:cNvSpPr/>
            <p:nvPr/>
          </p:nvSpPr>
          <p:spPr>
            <a:xfrm>
              <a:off x="5140510" y="3274230"/>
              <a:ext cx="1104113" cy="2543807"/>
            </a:xfrm>
            <a:custGeom>
              <a:avLst/>
              <a:gdLst>
                <a:gd name="connsiteX0" fmla="*/ 64120 w 943121"/>
                <a:gd name="connsiteY0" fmla="*/ -55 h 2172891"/>
                <a:gd name="connsiteX1" fmla="*/ 409426 w 943121"/>
                <a:gd name="connsiteY1" fmla="*/ 419565 h 2172891"/>
                <a:gd name="connsiteX2" fmla="*/ 942600 w 943121"/>
                <a:gd name="connsiteY2" fmla="*/ 1618364 h 2172891"/>
                <a:gd name="connsiteX3" fmla="*/ 449146 w 943121"/>
                <a:gd name="connsiteY3" fmla="*/ 2164191 h 2172891"/>
                <a:gd name="connsiteX4" fmla="*/ 17514 w 943121"/>
                <a:gd name="connsiteY4" fmla="*/ 1389816 h 2172891"/>
                <a:gd name="connsiteX5" fmla="*/ 64120 w 943121"/>
                <a:gd name="connsiteY5" fmla="*/ -55 h 217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3121" h="2172891">
                  <a:moveTo>
                    <a:pt x="64120" y="-55"/>
                  </a:moveTo>
                  <a:cubicBezTo>
                    <a:pt x="64120" y="-55"/>
                    <a:pt x="227324" y="53759"/>
                    <a:pt x="409426" y="419565"/>
                  </a:cubicBezTo>
                  <a:cubicBezTo>
                    <a:pt x="591528" y="785371"/>
                    <a:pt x="553571" y="795941"/>
                    <a:pt x="942600" y="1618364"/>
                  </a:cubicBezTo>
                  <a:cubicBezTo>
                    <a:pt x="957335" y="1805432"/>
                    <a:pt x="616513" y="2239306"/>
                    <a:pt x="449146" y="2164191"/>
                  </a:cubicBezTo>
                  <a:cubicBezTo>
                    <a:pt x="281778" y="2089076"/>
                    <a:pt x="75652" y="1558785"/>
                    <a:pt x="17514" y="1389816"/>
                  </a:cubicBezTo>
                  <a:cubicBezTo>
                    <a:pt x="-40625" y="1220847"/>
                    <a:pt x="64120" y="-55"/>
                    <a:pt x="64120" y="-55"/>
                  </a:cubicBezTo>
                  <a:close/>
                </a:path>
              </a:pathLst>
            </a:custGeom>
            <a:solidFill>
              <a:schemeClr val="accent4">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126" name="Freeform: Shape 125">
              <a:extLst>
                <a:ext uri="{FF2B5EF4-FFF2-40B4-BE49-F238E27FC236}">
                  <a16:creationId xmlns:a16="http://schemas.microsoft.com/office/drawing/2014/main" id="{E4C33ABE-741F-D776-A520-F0F64B77A020}"/>
                </a:ext>
              </a:extLst>
            </p:cNvPr>
            <p:cNvSpPr/>
            <p:nvPr/>
          </p:nvSpPr>
          <p:spPr>
            <a:xfrm>
              <a:off x="1677524" y="3610795"/>
              <a:ext cx="1285340" cy="2475610"/>
            </a:xfrm>
            <a:custGeom>
              <a:avLst/>
              <a:gdLst>
                <a:gd name="connsiteX0" fmla="*/ 600698 w 1097923"/>
                <a:gd name="connsiteY0" fmla="*/ 1864 h 2114638"/>
                <a:gd name="connsiteX1" fmla="*/ 11629 w 1097923"/>
                <a:gd name="connsiteY1" fmla="*/ 1838101 h 2114638"/>
                <a:gd name="connsiteX2" fmla="*/ 733471 w 1097923"/>
                <a:gd name="connsiteY2" fmla="*/ 1867090 h 2114638"/>
                <a:gd name="connsiteX3" fmla="*/ 1092391 w 1097923"/>
                <a:gd name="connsiteY3" fmla="*/ 884828 h 2114638"/>
                <a:gd name="connsiteX4" fmla="*/ 600698 w 1097923"/>
                <a:gd name="connsiteY4" fmla="*/ 1864 h 2114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923" h="2114638">
                  <a:moveTo>
                    <a:pt x="600698" y="1864"/>
                  </a:moveTo>
                  <a:cubicBezTo>
                    <a:pt x="600698" y="1864"/>
                    <a:pt x="-98081" y="1462846"/>
                    <a:pt x="11629" y="1838101"/>
                  </a:cubicBezTo>
                  <a:cubicBezTo>
                    <a:pt x="121338" y="2213357"/>
                    <a:pt x="583401" y="2190454"/>
                    <a:pt x="733471" y="1867090"/>
                  </a:cubicBezTo>
                  <a:cubicBezTo>
                    <a:pt x="883542" y="1543727"/>
                    <a:pt x="1092391" y="884828"/>
                    <a:pt x="1092391" y="884828"/>
                  </a:cubicBezTo>
                  <a:cubicBezTo>
                    <a:pt x="1143482" y="567710"/>
                    <a:pt x="825884" y="-38497"/>
                    <a:pt x="600698" y="1864"/>
                  </a:cubicBezTo>
                  <a:close/>
                </a:path>
              </a:pathLst>
            </a:custGeom>
            <a:solidFill>
              <a:schemeClr val="accent4"/>
            </a:solidFill>
            <a:ln w="16007" cap="flat">
              <a:noFill/>
              <a:prstDash val="solid"/>
              <a:miter/>
            </a:ln>
          </p:spPr>
          <p:txBody>
            <a:bodyPr rtlCol="0" anchor="ctr"/>
            <a:lstStyle/>
            <a:p>
              <a:endParaRPr lang="en-US" dirty="0">
                <a:latin typeface="Arial" panose="020B0604020202020204" pitchFamily="34" charset="0"/>
              </a:endParaRPr>
            </a:p>
          </p:txBody>
        </p:sp>
        <p:sp>
          <p:nvSpPr>
            <p:cNvPr id="127" name="Freeform: Shape 126">
              <a:extLst>
                <a:ext uri="{FF2B5EF4-FFF2-40B4-BE49-F238E27FC236}">
                  <a16:creationId xmlns:a16="http://schemas.microsoft.com/office/drawing/2014/main" id="{8747D81C-D070-C4CC-1880-9963F5916F05}"/>
                </a:ext>
              </a:extLst>
            </p:cNvPr>
            <p:cNvSpPr/>
            <p:nvPr/>
          </p:nvSpPr>
          <p:spPr>
            <a:xfrm>
              <a:off x="5118097" y="3336105"/>
              <a:ext cx="106172" cy="942561"/>
            </a:xfrm>
            <a:custGeom>
              <a:avLst/>
              <a:gdLst>
                <a:gd name="connsiteX0" fmla="*/ 78140 w 90691"/>
                <a:gd name="connsiteY0" fmla="*/ -55 h 805125"/>
                <a:gd name="connsiteX1" fmla="*/ 49472 w 90691"/>
                <a:gd name="connsiteY1" fmla="*/ 98924 h 805125"/>
                <a:gd name="connsiteX2" fmla="*/ 38261 w 90691"/>
                <a:gd name="connsiteY2" fmla="*/ 149054 h 805125"/>
                <a:gd name="connsiteX3" fmla="*/ 29292 w 90691"/>
                <a:gd name="connsiteY3" fmla="*/ 199665 h 805125"/>
                <a:gd name="connsiteX4" fmla="*/ 13276 w 90691"/>
                <a:gd name="connsiteY4" fmla="*/ 404349 h 805125"/>
                <a:gd name="connsiteX5" fmla="*/ 17600 w 90691"/>
                <a:gd name="connsiteY5" fmla="*/ 506692 h 805125"/>
                <a:gd name="connsiteX6" fmla="*/ 33616 w 90691"/>
                <a:gd name="connsiteY6" fmla="*/ 608233 h 805125"/>
                <a:gd name="connsiteX7" fmla="*/ 43866 w 90691"/>
                <a:gd name="connsiteY7" fmla="*/ 658524 h 805125"/>
                <a:gd name="connsiteX8" fmla="*/ 57800 w 90691"/>
                <a:gd name="connsiteY8" fmla="*/ 708013 h 805125"/>
                <a:gd name="connsiteX9" fmla="*/ 64687 w 90691"/>
                <a:gd name="connsiteY9" fmla="*/ 732838 h 805125"/>
                <a:gd name="connsiteX10" fmla="*/ 73496 w 90691"/>
                <a:gd name="connsiteY10" fmla="*/ 757023 h 805125"/>
                <a:gd name="connsiteX11" fmla="*/ 90633 w 90691"/>
                <a:gd name="connsiteY11" fmla="*/ 805071 h 805125"/>
                <a:gd name="connsiteX12" fmla="*/ 23206 w 90691"/>
                <a:gd name="connsiteY12" fmla="*/ 609675 h 805125"/>
                <a:gd name="connsiteX13" fmla="*/ 17280 w 90691"/>
                <a:gd name="connsiteY13" fmla="*/ 584530 h 805125"/>
                <a:gd name="connsiteX14" fmla="*/ 13115 w 90691"/>
                <a:gd name="connsiteY14" fmla="*/ 558904 h 805125"/>
                <a:gd name="connsiteX15" fmla="*/ 5748 w 90691"/>
                <a:gd name="connsiteY15" fmla="*/ 507493 h 805125"/>
                <a:gd name="connsiteX16" fmla="*/ -18 w 90691"/>
                <a:gd name="connsiteY16" fmla="*/ 403709 h 805125"/>
                <a:gd name="connsiteX17" fmla="*/ 18721 w 90691"/>
                <a:gd name="connsiteY17" fmla="*/ 197262 h 805125"/>
                <a:gd name="connsiteX18" fmla="*/ 78140 w 90691"/>
                <a:gd name="connsiteY18" fmla="*/ -55 h 80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691" h="805125">
                  <a:moveTo>
                    <a:pt x="78140" y="-55"/>
                  </a:moveTo>
                  <a:cubicBezTo>
                    <a:pt x="66913" y="32425"/>
                    <a:pt x="57335" y="65466"/>
                    <a:pt x="49472" y="98924"/>
                  </a:cubicBezTo>
                  <a:cubicBezTo>
                    <a:pt x="45468" y="114940"/>
                    <a:pt x="41944" y="132397"/>
                    <a:pt x="38261" y="149054"/>
                  </a:cubicBezTo>
                  <a:lnTo>
                    <a:pt x="29292" y="199665"/>
                  </a:lnTo>
                  <a:cubicBezTo>
                    <a:pt x="17888" y="267284"/>
                    <a:pt x="12523" y="335785"/>
                    <a:pt x="13276" y="404349"/>
                  </a:cubicBezTo>
                  <a:cubicBezTo>
                    <a:pt x="12315" y="438463"/>
                    <a:pt x="15838" y="472578"/>
                    <a:pt x="17600" y="506692"/>
                  </a:cubicBezTo>
                  <a:cubicBezTo>
                    <a:pt x="22565" y="540646"/>
                    <a:pt x="25448" y="574760"/>
                    <a:pt x="33616" y="608233"/>
                  </a:cubicBezTo>
                  <a:cubicBezTo>
                    <a:pt x="37139" y="624250"/>
                    <a:pt x="39702" y="642027"/>
                    <a:pt x="43866" y="658524"/>
                  </a:cubicBezTo>
                  <a:lnTo>
                    <a:pt x="57800" y="708013"/>
                  </a:lnTo>
                  <a:cubicBezTo>
                    <a:pt x="60203" y="716342"/>
                    <a:pt x="61804" y="724830"/>
                    <a:pt x="64687" y="732838"/>
                  </a:cubicBezTo>
                  <a:lnTo>
                    <a:pt x="73496" y="757023"/>
                  </a:lnTo>
                  <a:lnTo>
                    <a:pt x="90633" y="805071"/>
                  </a:lnTo>
                  <a:cubicBezTo>
                    <a:pt x="60635" y="742784"/>
                    <a:pt x="38020" y="677198"/>
                    <a:pt x="23206" y="609675"/>
                  </a:cubicBezTo>
                  <a:lnTo>
                    <a:pt x="17280" y="584530"/>
                  </a:lnTo>
                  <a:cubicBezTo>
                    <a:pt x="15198" y="576041"/>
                    <a:pt x="14557" y="567393"/>
                    <a:pt x="13115" y="558904"/>
                  </a:cubicBezTo>
                  <a:lnTo>
                    <a:pt x="5748" y="507493"/>
                  </a:lnTo>
                  <a:cubicBezTo>
                    <a:pt x="3346" y="472898"/>
                    <a:pt x="-498" y="438463"/>
                    <a:pt x="-18" y="403709"/>
                  </a:cubicBezTo>
                  <a:cubicBezTo>
                    <a:pt x="-354" y="334456"/>
                    <a:pt x="5924" y="265330"/>
                    <a:pt x="18721" y="197262"/>
                  </a:cubicBezTo>
                  <a:cubicBezTo>
                    <a:pt x="31166" y="129498"/>
                    <a:pt x="51089" y="63320"/>
                    <a:pt x="78140" y="-55"/>
                  </a:cubicBezTo>
                  <a:close/>
                </a:path>
              </a:pathLst>
            </a:custGeom>
            <a:solidFill>
              <a:schemeClr val="accent4">
                <a:lumMod val="40000"/>
                <a:lumOff val="6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128" name="Freeform: Shape 127">
              <a:extLst>
                <a:ext uri="{FF2B5EF4-FFF2-40B4-BE49-F238E27FC236}">
                  <a16:creationId xmlns:a16="http://schemas.microsoft.com/office/drawing/2014/main" id="{B3D66371-8C2A-41C2-8E56-53BEEA93A126}"/>
                </a:ext>
              </a:extLst>
            </p:cNvPr>
            <p:cNvSpPr/>
            <p:nvPr/>
          </p:nvSpPr>
          <p:spPr>
            <a:xfrm>
              <a:off x="2451519" y="3611729"/>
              <a:ext cx="648915" cy="1400437"/>
            </a:xfrm>
            <a:custGeom>
              <a:avLst/>
              <a:gdLst>
                <a:gd name="connsiteX0" fmla="*/ -59 w 554296"/>
                <a:gd name="connsiteY0" fmla="*/ -55 h 1196237"/>
                <a:gd name="connsiteX1" fmla="*/ 343805 w 554296"/>
                <a:gd name="connsiteY1" fmla="*/ 142487 h 1196237"/>
                <a:gd name="connsiteX2" fmla="*/ 533595 w 554296"/>
                <a:gd name="connsiteY2" fmla="*/ 462808 h 1196237"/>
                <a:gd name="connsiteX3" fmla="*/ 548810 w 554296"/>
                <a:gd name="connsiteY3" fmla="*/ 556021 h 1196237"/>
                <a:gd name="connsiteX4" fmla="*/ 553936 w 554296"/>
                <a:gd name="connsiteY4" fmla="*/ 650196 h 1196237"/>
                <a:gd name="connsiteX5" fmla="*/ 543685 w 554296"/>
                <a:gd name="connsiteY5" fmla="*/ 838224 h 1196237"/>
                <a:gd name="connsiteX6" fmla="*/ 507649 w 554296"/>
                <a:gd name="connsiteY6" fmla="*/ 1022728 h 1196237"/>
                <a:gd name="connsiteX7" fmla="*/ 494196 w 554296"/>
                <a:gd name="connsiteY7" fmla="*/ 1067893 h 1196237"/>
                <a:gd name="connsiteX8" fmla="*/ 478180 w 554296"/>
                <a:gd name="connsiteY8" fmla="*/ 1112258 h 1196237"/>
                <a:gd name="connsiteX9" fmla="*/ 469691 w 554296"/>
                <a:gd name="connsiteY9" fmla="*/ 1134040 h 1196237"/>
                <a:gd name="connsiteX10" fmla="*/ 459761 w 554296"/>
                <a:gd name="connsiteY10" fmla="*/ 1155341 h 1196237"/>
                <a:gd name="connsiteX11" fmla="*/ 436378 w 554296"/>
                <a:gd name="connsiteY11" fmla="*/ 1196182 h 1196237"/>
                <a:gd name="connsiteX12" fmla="*/ 500442 w 554296"/>
                <a:gd name="connsiteY12" fmla="*/ 1021127 h 1196237"/>
                <a:gd name="connsiteX13" fmla="*/ 532474 w 554296"/>
                <a:gd name="connsiteY13" fmla="*/ 836943 h 1196237"/>
                <a:gd name="connsiteX14" fmla="*/ 540963 w 554296"/>
                <a:gd name="connsiteY14" fmla="*/ 650516 h 1196237"/>
                <a:gd name="connsiteX15" fmla="*/ 535197 w 554296"/>
                <a:gd name="connsiteY15" fmla="*/ 557463 h 1196237"/>
                <a:gd name="connsiteX16" fmla="*/ 519181 w 554296"/>
                <a:gd name="connsiteY16" fmla="*/ 465691 h 1196237"/>
                <a:gd name="connsiteX17" fmla="*/ 336118 w 554296"/>
                <a:gd name="connsiteY17" fmla="*/ 151296 h 1196237"/>
                <a:gd name="connsiteX18" fmla="*/ 177879 w 554296"/>
                <a:gd name="connsiteY18" fmla="*/ 54079 h 1196237"/>
                <a:gd name="connsiteX19" fmla="*/ -59 w 554296"/>
                <a:gd name="connsiteY19" fmla="*/ -55 h 119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4296" h="1196237">
                  <a:moveTo>
                    <a:pt x="-59" y="-55"/>
                  </a:moveTo>
                  <a:cubicBezTo>
                    <a:pt x="125555" y="14679"/>
                    <a:pt x="244602" y="64025"/>
                    <a:pt x="343805" y="142487"/>
                  </a:cubicBezTo>
                  <a:cubicBezTo>
                    <a:pt x="442400" y="223945"/>
                    <a:pt x="509507" y="337210"/>
                    <a:pt x="533595" y="462808"/>
                  </a:cubicBezTo>
                  <a:cubicBezTo>
                    <a:pt x="540258" y="493591"/>
                    <a:pt x="545335" y="524710"/>
                    <a:pt x="548810" y="556021"/>
                  </a:cubicBezTo>
                  <a:cubicBezTo>
                    <a:pt x="550733" y="588053"/>
                    <a:pt x="554416" y="618804"/>
                    <a:pt x="553936" y="650196"/>
                  </a:cubicBezTo>
                  <a:cubicBezTo>
                    <a:pt x="555329" y="713042"/>
                    <a:pt x="551902" y="775905"/>
                    <a:pt x="543685" y="838224"/>
                  </a:cubicBezTo>
                  <a:cubicBezTo>
                    <a:pt x="535934" y="900478"/>
                    <a:pt x="523906" y="962124"/>
                    <a:pt x="507649" y="1022728"/>
                  </a:cubicBezTo>
                  <a:cubicBezTo>
                    <a:pt x="503485" y="1038744"/>
                    <a:pt x="499321" y="1052999"/>
                    <a:pt x="494196" y="1067893"/>
                  </a:cubicBezTo>
                  <a:cubicBezTo>
                    <a:pt x="489071" y="1082788"/>
                    <a:pt x="484746" y="1097684"/>
                    <a:pt x="478180" y="1112258"/>
                  </a:cubicBezTo>
                  <a:lnTo>
                    <a:pt x="469691" y="1134040"/>
                  </a:lnTo>
                  <a:cubicBezTo>
                    <a:pt x="466648" y="1141407"/>
                    <a:pt x="462964" y="1148294"/>
                    <a:pt x="459761" y="1155341"/>
                  </a:cubicBezTo>
                  <a:cubicBezTo>
                    <a:pt x="452939" y="1169483"/>
                    <a:pt x="445123" y="1183145"/>
                    <a:pt x="436378" y="1196182"/>
                  </a:cubicBezTo>
                  <a:cubicBezTo>
                    <a:pt x="466088" y="1141231"/>
                    <a:pt x="487661" y="1082276"/>
                    <a:pt x="500442" y="1021127"/>
                  </a:cubicBezTo>
                  <a:cubicBezTo>
                    <a:pt x="515417" y="960554"/>
                    <a:pt x="526116" y="899005"/>
                    <a:pt x="532474" y="836943"/>
                  </a:cubicBezTo>
                  <a:cubicBezTo>
                    <a:pt x="539537" y="775073"/>
                    <a:pt x="542372" y="712786"/>
                    <a:pt x="540963" y="650516"/>
                  </a:cubicBezTo>
                  <a:cubicBezTo>
                    <a:pt x="540963" y="619285"/>
                    <a:pt x="537279" y="588374"/>
                    <a:pt x="535197" y="557463"/>
                  </a:cubicBezTo>
                  <a:cubicBezTo>
                    <a:pt x="530392" y="526872"/>
                    <a:pt x="527509" y="495801"/>
                    <a:pt x="519181" y="465691"/>
                  </a:cubicBezTo>
                  <a:cubicBezTo>
                    <a:pt x="495925" y="343040"/>
                    <a:pt x="431317" y="232065"/>
                    <a:pt x="336118" y="151296"/>
                  </a:cubicBezTo>
                  <a:cubicBezTo>
                    <a:pt x="288358" y="111400"/>
                    <a:pt x="235056" y="78648"/>
                    <a:pt x="177879" y="54079"/>
                  </a:cubicBezTo>
                  <a:cubicBezTo>
                    <a:pt x="121086" y="28613"/>
                    <a:pt x="61298" y="10419"/>
                    <a:pt x="-59" y="-55"/>
                  </a:cubicBezTo>
                  <a:close/>
                </a:path>
              </a:pathLst>
            </a:custGeom>
            <a:solidFill>
              <a:schemeClr val="accent4">
                <a:lumMod val="40000"/>
                <a:lumOff val="6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129" name="Freeform: Shape 128">
              <a:extLst>
                <a:ext uri="{FF2B5EF4-FFF2-40B4-BE49-F238E27FC236}">
                  <a16:creationId xmlns:a16="http://schemas.microsoft.com/office/drawing/2014/main" id="{BA5898A7-976A-2935-E0A5-09BF828650DB}"/>
                </a:ext>
              </a:extLst>
            </p:cNvPr>
            <p:cNvSpPr/>
            <p:nvPr/>
          </p:nvSpPr>
          <p:spPr>
            <a:xfrm>
              <a:off x="3750145" y="2249167"/>
              <a:ext cx="536812" cy="481312"/>
            </a:xfrm>
            <a:custGeom>
              <a:avLst/>
              <a:gdLst>
                <a:gd name="connsiteX0" fmla="*/ 458480 w 458539"/>
                <a:gd name="connsiteY0" fmla="*/ 411076 h 411131"/>
                <a:gd name="connsiteX1" fmla="*/ 379361 w 458539"/>
                <a:gd name="connsiteY1" fmla="*/ 395060 h 411131"/>
                <a:gd name="connsiteX2" fmla="*/ 304246 w 458539"/>
                <a:gd name="connsiteY2" fmla="*/ 364469 h 411131"/>
                <a:gd name="connsiteX3" fmla="*/ 171313 w 458539"/>
                <a:gd name="connsiteY3" fmla="*/ 272217 h 411131"/>
                <a:gd name="connsiteX4" fmla="*/ 142964 w 458539"/>
                <a:gd name="connsiteY4" fmla="*/ 243228 h 411131"/>
                <a:gd name="connsiteX5" fmla="*/ 129030 w 458539"/>
                <a:gd name="connsiteY5" fmla="*/ 228333 h 411131"/>
                <a:gd name="connsiteX6" fmla="*/ 116538 w 458539"/>
                <a:gd name="connsiteY6" fmla="*/ 212317 h 411131"/>
                <a:gd name="connsiteX7" fmla="*/ 91553 w 458539"/>
                <a:gd name="connsiteY7" fmla="*/ 180285 h 411131"/>
                <a:gd name="connsiteX8" fmla="*/ 69451 w 458539"/>
                <a:gd name="connsiteY8" fmla="*/ 146331 h 411131"/>
                <a:gd name="connsiteX9" fmla="*/ 58560 w 458539"/>
                <a:gd name="connsiteY9" fmla="*/ 129194 h 411131"/>
                <a:gd name="connsiteX10" fmla="*/ 49270 w 458539"/>
                <a:gd name="connsiteY10" fmla="*/ 111256 h 411131"/>
                <a:gd name="connsiteX11" fmla="*/ 30532 w 458539"/>
                <a:gd name="connsiteY11" fmla="*/ 74740 h 411131"/>
                <a:gd name="connsiteX12" fmla="*/ -59 w 458539"/>
                <a:gd name="connsiteY12" fmla="*/ -55 h 411131"/>
                <a:gd name="connsiteX13" fmla="*/ 33575 w 458539"/>
                <a:gd name="connsiteY13" fmla="*/ 73298 h 411131"/>
                <a:gd name="connsiteX14" fmla="*/ 53114 w 458539"/>
                <a:gd name="connsiteY14" fmla="*/ 108533 h 411131"/>
                <a:gd name="connsiteX15" fmla="*/ 62724 w 458539"/>
                <a:gd name="connsiteY15" fmla="*/ 126151 h 411131"/>
                <a:gd name="connsiteX16" fmla="*/ 73935 w 458539"/>
                <a:gd name="connsiteY16" fmla="*/ 142167 h 411131"/>
                <a:gd name="connsiteX17" fmla="*/ 96358 w 458539"/>
                <a:gd name="connsiteY17" fmla="*/ 175480 h 411131"/>
                <a:gd name="connsiteX18" fmla="*/ 121343 w 458539"/>
                <a:gd name="connsiteY18" fmla="*/ 207512 h 411131"/>
                <a:gd name="connsiteX19" fmla="*/ 133995 w 458539"/>
                <a:gd name="connsiteY19" fmla="*/ 223528 h 411131"/>
                <a:gd name="connsiteX20" fmla="*/ 147929 w 458539"/>
                <a:gd name="connsiteY20" fmla="*/ 237943 h 411131"/>
                <a:gd name="connsiteX21" fmla="*/ 176117 w 458539"/>
                <a:gd name="connsiteY21" fmla="*/ 266612 h 411131"/>
                <a:gd name="connsiteX22" fmla="*/ 306648 w 458539"/>
                <a:gd name="connsiteY22" fmla="*/ 359184 h 411131"/>
                <a:gd name="connsiteX23" fmla="*/ 458480 w 458539"/>
                <a:gd name="connsiteY23" fmla="*/ 411076 h 41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8539" h="411131">
                  <a:moveTo>
                    <a:pt x="458480" y="411076"/>
                  </a:moveTo>
                  <a:cubicBezTo>
                    <a:pt x="431669" y="408225"/>
                    <a:pt x="405179" y="402860"/>
                    <a:pt x="379361" y="395060"/>
                  </a:cubicBezTo>
                  <a:cubicBezTo>
                    <a:pt x="353607" y="386716"/>
                    <a:pt x="328510" y="376482"/>
                    <a:pt x="304246" y="364469"/>
                  </a:cubicBezTo>
                  <a:cubicBezTo>
                    <a:pt x="255749" y="340221"/>
                    <a:pt x="210984" y="309166"/>
                    <a:pt x="171313" y="272217"/>
                  </a:cubicBezTo>
                  <a:cubicBezTo>
                    <a:pt x="161383" y="263088"/>
                    <a:pt x="152414" y="252838"/>
                    <a:pt x="142964" y="243228"/>
                  </a:cubicBezTo>
                  <a:cubicBezTo>
                    <a:pt x="138320" y="238263"/>
                    <a:pt x="133515" y="233458"/>
                    <a:pt x="129030" y="228333"/>
                  </a:cubicBezTo>
                  <a:lnTo>
                    <a:pt x="116538" y="212317"/>
                  </a:lnTo>
                  <a:cubicBezTo>
                    <a:pt x="108209" y="201587"/>
                    <a:pt x="99401" y="191336"/>
                    <a:pt x="91553" y="180285"/>
                  </a:cubicBezTo>
                  <a:lnTo>
                    <a:pt x="69451" y="146331"/>
                  </a:lnTo>
                  <a:lnTo>
                    <a:pt x="58560" y="129194"/>
                  </a:lnTo>
                  <a:lnTo>
                    <a:pt x="49270" y="111256"/>
                  </a:lnTo>
                  <a:lnTo>
                    <a:pt x="30532" y="74740"/>
                  </a:lnTo>
                  <a:cubicBezTo>
                    <a:pt x="19481" y="50235"/>
                    <a:pt x="10191" y="24770"/>
                    <a:pt x="-59" y="-55"/>
                  </a:cubicBezTo>
                  <a:cubicBezTo>
                    <a:pt x="11313" y="24449"/>
                    <a:pt x="21563" y="49274"/>
                    <a:pt x="33575" y="73298"/>
                  </a:cubicBezTo>
                  <a:lnTo>
                    <a:pt x="53114" y="108533"/>
                  </a:lnTo>
                  <a:lnTo>
                    <a:pt x="62724" y="126151"/>
                  </a:lnTo>
                  <a:lnTo>
                    <a:pt x="73935" y="142167"/>
                  </a:lnTo>
                  <a:lnTo>
                    <a:pt x="96358" y="175480"/>
                  </a:lnTo>
                  <a:cubicBezTo>
                    <a:pt x="104205" y="186371"/>
                    <a:pt x="112374" y="196462"/>
                    <a:pt x="121343" y="207512"/>
                  </a:cubicBezTo>
                  <a:lnTo>
                    <a:pt x="133995" y="223528"/>
                  </a:lnTo>
                  <a:cubicBezTo>
                    <a:pt x="138480" y="228494"/>
                    <a:pt x="143285" y="233138"/>
                    <a:pt x="147929" y="237943"/>
                  </a:cubicBezTo>
                  <a:cubicBezTo>
                    <a:pt x="157219" y="247552"/>
                    <a:pt x="166188" y="257483"/>
                    <a:pt x="176117" y="266612"/>
                  </a:cubicBezTo>
                  <a:cubicBezTo>
                    <a:pt x="215213" y="303272"/>
                    <a:pt x="259129" y="334424"/>
                    <a:pt x="306648" y="359184"/>
                  </a:cubicBezTo>
                  <a:cubicBezTo>
                    <a:pt x="354120" y="384570"/>
                    <a:pt x="405403" y="402091"/>
                    <a:pt x="458480" y="411076"/>
                  </a:cubicBezTo>
                  <a:close/>
                </a:path>
              </a:pathLst>
            </a:custGeom>
            <a:solidFill>
              <a:srgbClr val="AD5E45"/>
            </a:solidFill>
            <a:ln w="16007" cap="flat">
              <a:noFill/>
              <a:prstDash val="solid"/>
              <a:miter/>
            </a:ln>
          </p:spPr>
          <p:txBody>
            <a:bodyPr rtlCol="0" anchor="ctr"/>
            <a:lstStyle/>
            <a:p>
              <a:endParaRPr lang="en-US" dirty="0">
                <a:latin typeface="Arial" panose="020B0604020202020204" pitchFamily="34" charset="0"/>
              </a:endParaRPr>
            </a:p>
          </p:txBody>
        </p:sp>
        <p:sp>
          <p:nvSpPr>
            <p:cNvPr id="130" name="Freeform: Shape 129">
              <a:extLst>
                <a:ext uri="{FF2B5EF4-FFF2-40B4-BE49-F238E27FC236}">
                  <a16:creationId xmlns:a16="http://schemas.microsoft.com/office/drawing/2014/main" id="{BD0004DA-22A3-6882-DCF0-8DADEEDEBAC2}"/>
                </a:ext>
              </a:extLst>
            </p:cNvPr>
            <p:cNvSpPr/>
            <p:nvPr/>
          </p:nvSpPr>
          <p:spPr>
            <a:xfrm>
              <a:off x="3577072" y="3862667"/>
              <a:ext cx="1907195" cy="1656686"/>
            </a:xfrm>
            <a:custGeom>
              <a:avLst/>
              <a:gdLst>
                <a:gd name="connsiteX0" fmla="*/ 1573846 w 1629104"/>
                <a:gd name="connsiteY0" fmla="*/ 156207 h 1415122"/>
                <a:gd name="connsiteX1" fmla="*/ 814526 w 1629104"/>
                <a:gd name="connsiteY1" fmla="*/ 268320 h 1415122"/>
                <a:gd name="connsiteX2" fmla="*/ 55206 w 1629104"/>
                <a:gd name="connsiteY2" fmla="*/ 156207 h 1415122"/>
                <a:gd name="connsiteX3" fmla="*/ 814526 w 1629104"/>
                <a:gd name="connsiteY3" fmla="*/ 1415067 h 1415122"/>
                <a:gd name="connsiteX4" fmla="*/ 1573846 w 1629104"/>
                <a:gd name="connsiteY4" fmla="*/ 156207 h 141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104" h="1415122">
                  <a:moveTo>
                    <a:pt x="1573846" y="156207"/>
                  </a:moveTo>
                  <a:cubicBezTo>
                    <a:pt x="1285558" y="-251881"/>
                    <a:pt x="814526" y="268320"/>
                    <a:pt x="814526" y="268320"/>
                  </a:cubicBezTo>
                  <a:cubicBezTo>
                    <a:pt x="814526" y="268320"/>
                    <a:pt x="343014" y="-251401"/>
                    <a:pt x="55206" y="156207"/>
                  </a:cubicBezTo>
                  <a:cubicBezTo>
                    <a:pt x="-179590" y="517689"/>
                    <a:pt x="383214" y="1214867"/>
                    <a:pt x="814526" y="1415067"/>
                  </a:cubicBezTo>
                  <a:cubicBezTo>
                    <a:pt x="1245677" y="1214867"/>
                    <a:pt x="1808481" y="517689"/>
                    <a:pt x="1573846" y="156207"/>
                  </a:cubicBezTo>
                  <a:close/>
                </a:path>
              </a:pathLst>
            </a:custGeom>
            <a:solidFill>
              <a:schemeClr val="accent3"/>
            </a:solidFill>
            <a:ln w="16007" cap="flat">
              <a:noFill/>
              <a:prstDash val="solid"/>
              <a:miter/>
            </a:ln>
          </p:spPr>
          <p:txBody>
            <a:bodyPr rtlCol="0" anchor="ctr"/>
            <a:lstStyle/>
            <a:p>
              <a:endParaRPr lang="en-US" dirty="0">
                <a:latin typeface="Arial" panose="020B0604020202020204" pitchFamily="34" charset="0"/>
              </a:endParaRPr>
            </a:p>
          </p:txBody>
        </p:sp>
        <p:sp>
          <p:nvSpPr>
            <p:cNvPr id="131" name="Freeform: Shape 130">
              <a:extLst>
                <a:ext uri="{FF2B5EF4-FFF2-40B4-BE49-F238E27FC236}">
                  <a16:creationId xmlns:a16="http://schemas.microsoft.com/office/drawing/2014/main" id="{DC69DDF4-D88F-DD08-990D-3565AB960A07}"/>
                </a:ext>
              </a:extLst>
            </p:cNvPr>
            <p:cNvSpPr/>
            <p:nvPr/>
          </p:nvSpPr>
          <p:spPr>
            <a:xfrm>
              <a:off x="3576896" y="3872729"/>
              <a:ext cx="421691" cy="984749"/>
            </a:xfrm>
            <a:custGeom>
              <a:avLst/>
              <a:gdLst>
                <a:gd name="connsiteX0" fmla="*/ 204144 w 360204"/>
                <a:gd name="connsiteY0" fmla="*/ 243709 h 841161"/>
                <a:gd name="connsiteX1" fmla="*/ 320421 w 360204"/>
                <a:gd name="connsiteY1" fmla="*/ 138644 h 841161"/>
                <a:gd name="connsiteX2" fmla="*/ 339640 w 360204"/>
                <a:gd name="connsiteY2" fmla="*/ 100525 h 841161"/>
                <a:gd name="connsiteX3" fmla="*/ 155456 w 360204"/>
                <a:gd name="connsiteY3" fmla="*/ 196622 h 841161"/>
                <a:gd name="connsiteX4" fmla="*/ 315616 w 360204"/>
                <a:gd name="connsiteY4" fmla="*/ 84509 h 841161"/>
                <a:gd name="connsiteX5" fmla="*/ 308249 w 360204"/>
                <a:gd name="connsiteY5" fmla="*/ 46071 h 841161"/>
                <a:gd name="connsiteX6" fmla="*/ 102282 w 360204"/>
                <a:gd name="connsiteY6" fmla="*/ 137843 h 841161"/>
                <a:gd name="connsiteX7" fmla="*/ 204305 w 360204"/>
                <a:gd name="connsiteY7" fmla="*/ 51837 h 841161"/>
                <a:gd name="connsiteX8" fmla="*/ 294315 w 360204"/>
                <a:gd name="connsiteY8" fmla="*/ 9394 h 841161"/>
                <a:gd name="connsiteX9" fmla="*/ 260841 w 360204"/>
                <a:gd name="connsiteY9" fmla="*/ -55 h 841161"/>
                <a:gd name="connsiteX10" fmla="*/ 55195 w 360204"/>
                <a:gd name="connsiteY10" fmla="*/ 149054 h 841161"/>
                <a:gd name="connsiteX11" fmla="*/ 186527 w 360204"/>
                <a:gd name="connsiteY11" fmla="*/ 841107 h 841161"/>
                <a:gd name="connsiteX12" fmla="*/ 252032 w 360204"/>
                <a:gd name="connsiteY12" fmla="*/ 503168 h 841161"/>
                <a:gd name="connsiteX13" fmla="*/ 258279 w 360204"/>
                <a:gd name="connsiteY13" fmla="*/ 277983 h 841161"/>
                <a:gd name="connsiteX14" fmla="*/ 358058 w 360204"/>
                <a:gd name="connsiteY14" fmla="*/ 163308 h 841161"/>
                <a:gd name="connsiteX15" fmla="*/ 204144 w 360204"/>
                <a:gd name="connsiteY15" fmla="*/ 243709 h 84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204" h="841161">
                  <a:moveTo>
                    <a:pt x="204144" y="243709"/>
                  </a:moveTo>
                  <a:cubicBezTo>
                    <a:pt x="218879" y="207993"/>
                    <a:pt x="279580" y="160746"/>
                    <a:pt x="320421" y="138644"/>
                  </a:cubicBezTo>
                  <a:cubicBezTo>
                    <a:pt x="361262" y="116541"/>
                    <a:pt x="359500" y="104850"/>
                    <a:pt x="339640" y="100525"/>
                  </a:cubicBezTo>
                  <a:cubicBezTo>
                    <a:pt x="286307" y="96842"/>
                    <a:pt x="206707" y="145370"/>
                    <a:pt x="155456" y="196622"/>
                  </a:cubicBezTo>
                  <a:cubicBezTo>
                    <a:pt x="178519" y="125190"/>
                    <a:pt x="283584" y="92357"/>
                    <a:pt x="315616" y="84509"/>
                  </a:cubicBezTo>
                  <a:cubicBezTo>
                    <a:pt x="347648" y="76662"/>
                    <a:pt x="341402" y="48794"/>
                    <a:pt x="308249" y="46071"/>
                  </a:cubicBezTo>
                  <a:cubicBezTo>
                    <a:pt x="242102" y="43028"/>
                    <a:pt x="164104" y="72658"/>
                    <a:pt x="102282" y="137843"/>
                  </a:cubicBezTo>
                  <a:cubicBezTo>
                    <a:pt x="107568" y="99885"/>
                    <a:pt x="151932" y="69134"/>
                    <a:pt x="204305" y="51837"/>
                  </a:cubicBezTo>
                  <a:cubicBezTo>
                    <a:pt x="256677" y="34539"/>
                    <a:pt x="331152" y="38704"/>
                    <a:pt x="294315" y="9394"/>
                  </a:cubicBezTo>
                  <a:cubicBezTo>
                    <a:pt x="283392" y="5438"/>
                    <a:pt x="272212" y="2283"/>
                    <a:pt x="260841" y="-55"/>
                  </a:cubicBezTo>
                  <a:cubicBezTo>
                    <a:pt x="188128" y="15961"/>
                    <a:pt x="116697" y="60966"/>
                    <a:pt x="55195" y="149054"/>
                  </a:cubicBezTo>
                  <a:cubicBezTo>
                    <a:pt x="-62523" y="330356"/>
                    <a:pt x="20280" y="596062"/>
                    <a:pt x="186527" y="841107"/>
                  </a:cubicBezTo>
                  <a:cubicBezTo>
                    <a:pt x="247740" y="739789"/>
                    <a:pt x="270947" y="620021"/>
                    <a:pt x="252032" y="503168"/>
                  </a:cubicBezTo>
                  <a:cubicBezTo>
                    <a:pt x="236016" y="414600"/>
                    <a:pt x="207508" y="335481"/>
                    <a:pt x="258279" y="277983"/>
                  </a:cubicBezTo>
                  <a:cubicBezTo>
                    <a:pt x="319140" y="209274"/>
                    <a:pt x="371352" y="180445"/>
                    <a:pt x="358058" y="163308"/>
                  </a:cubicBezTo>
                  <a:cubicBezTo>
                    <a:pt x="340281" y="138804"/>
                    <a:pt x="268048" y="189574"/>
                    <a:pt x="204144" y="243709"/>
                  </a:cubicBezTo>
                  <a:close/>
                </a:path>
              </a:pathLst>
            </a:custGeom>
            <a:solidFill>
              <a:srgbClr val="E02077"/>
            </a:solidFill>
            <a:ln w="16007" cap="flat">
              <a:noFill/>
              <a:prstDash val="solid"/>
              <a:miter/>
            </a:ln>
          </p:spPr>
          <p:txBody>
            <a:bodyPr rtlCol="0" anchor="ctr"/>
            <a:lstStyle/>
            <a:p>
              <a:endParaRPr lang="en-US" dirty="0">
                <a:latin typeface="Arial" panose="020B0604020202020204" pitchFamily="34" charset="0"/>
              </a:endParaRPr>
            </a:p>
          </p:txBody>
        </p:sp>
        <p:sp>
          <p:nvSpPr>
            <p:cNvPr id="132" name="Freeform: Shape 131">
              <a:extLst>
                <a:ext uri="{FF2B5EF4-FFF2-40B4-BE49-F238E27FC236}">
                  <a16:creationId xmlns:a16="http://schemas.microsoft.com/office/drawing/2014/main" id="{9B954EEA-E93F-E2C5-CE9B-6D72537A01A7}"/>
                </a:ext>
              </a:extLst>
            </p:cNvPr>
            <p:cNvSpPr/>
            <p:nvPr/>
          </p:nvSpPr>
          <p:spPr>
            <a:xfrm>
              <a:off x="3439082" y="3861383"/>
              <a:ext cx="549481" cy="1040158"/>
            </a:xfrm>
            <a:custGeom>
              <a:avLst/>
              <a:gdLst>
                <a:gd name="connsiteX0" fmla="*/ 451273 w 469360"/>
                <a:gd name="connsiteY0" fmla="*/ 93241 h 888491"/>
                <a:gd name="connsiteX1" fmla="*/ 265967 w 469360"/>
                <a:gd name="connsiteY1" fmla="*/ 185973 h 888491"/>
                <a:gd name="connsiteX2" fmla="*/ 428210 w 469360"/>
                <a:gd name="connsiteY2" fmla="*/ 78186 h 888491"/>
                <a:gd name="connsiteX3" fmla="*/ 422284 w 469360"/>
                <a:gd name="connsiteY3" fmla="*/ 43751 h 888491"/>
                <a:gd name="connsiteX4" fmla="*/ 215677 w 469360"/>
                <a:gd name="connsiteY4" fmla="*/ 133921 h 888491"/>
                <a:gd name="connsiteX5" fmla="*/ 319461 w 469360"/>
                <a:gd name="connsiteY5" fmla="*/ 52560 h 888491"/>
                <a:gd name="connsiteX6" fmla="*/ 409791 w 469360"/>
                <a:gd name="connsiteY6" fmla="*/ 11078 h 888491"/>
                <a:gd name="connsiteX7" fmla="*/ 150972 w 469360"/>
                <a:gd name="connsiteY7" fmla="*/ 52080 h 888491"/>
                <a:gd name="connsiteX8" fmla="*/ 101803 w 469360"/>
                <a:gd name="connsiteY8" fmla="*/ 292320 h 888491"/>
                <a:gd name="connsiteX9" fmla="*/ 10351 w 469360"/>
                <a:gd name="connsiteY9" fmla="*/ 512701 h 888491"/>
                <a:gd name="connsiteX10" fmla="*/ -59 w 469360"/>
                <a:gd name="connsiteY10" fmla="*/ 518947 h 888491"/>
                <a:gd name="connsiteX11" fmla="*/ 133675 w 469360"/>
                <a:gd name="connsiteY11" fmla="*/ 888437 h 888491"/>
                <a:gd name="connsiteX12" fmla="*/ 234416 w 469360"/>
                <a:gd name="connsiteY12" fmla="*/ 711139 h 888491"/>
                <a:gd name="connsiteX13" fmla="*/ 351173 w 469360"/>
                <a:gd name="connsiteY13" fmla="*/ 459688 h 888491"/>
                <a:gd name="connsiteX14" fmla="*/ 365107 w 469360"/>
                <a:gd name="connsiteY14" fmla="*/ 255643 h 888491"/>
                <a:gd name="connsiteX15" fmla="*/ 467449 w 469360"/>
                <a:gd name="connsiteY15" fmla="*/ 148336 h 888491"/>
                <a:gd name="connsiteX16" fmla="*/ 312574 w 469360"/>
                <a:gd name="connsiteY16" fmla="*/ 228416 h 888491"/>
                <a:gd name="connsiteX17" fmla="*/ 431092 w 469360"/>
                <a:gd name="connsiteY17" fmla="*/ 129277 h 888491"/>
                <a:gd name="connsiteX18" fmla="*/ 451273 w 469360"/>
                <a:gd name="connsiteY18" fmla="*/ 93241 h 88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9360" h="888491">
                  <a:moveTo>
                    <a:pt x="451273" y="93241"/>
                  </a:moveTo>
                  <a:cubicBezTo>
                    <a:pt x="398740" y="91799"/>
                    <a:pt x="318340" y="138406"/>
                    <a:pt x="265967" y="185973"/>
                  </a:cubicBezTo>
                  <a:cubicBezTo>
                    <a:pt x="291273" y="120468"/>
                    <a:pt x="395537" y="87155"/>
                    <a:pt x="428210" y="78186"/>
                  </a:cubicBezTo>
                  <a:cubicBezTo>
                    <a:pt x="460883" y="69217"/>
                    <a:pt x="454957" y="45193"/>
                    <a:pt x="422284" y="43751"/>
                  </a:cubicBezTo>
                  <a:cubicBezTo>
                    <a:pt x="344446" y="46410"/>
                    <a:pt x="270564" y="78666"/>
                    <a:pt x="215677" y="133921"/>
                  </a:cubicBezTo>
                  <a:cubicBezTo>
                    <a:pt x="222243" y="99327"/>
                    <a:pt x="267249" y="69857"/>
                    <a:pt x="319461" y="52560"/>
                  </a:cubicBezTo>
                  <a:cubicBezTo>
                    <a:pt x="371673" y="35263"/>
                    <a:pt x="445187" y="36544"/>
                    <a:pt x="409791" y="11078"/>
                  </a:cubicBezTo>
                  <a:cubicBezTo>
                    <a:pt x="317699" y="-17110"/>
                    <a:pt x="199661" y="12520"/>
                    <a:pt x="150972" y="52080"/>
                  </a:cubicBezTo>
                  <a:cubicBezTo>
                    <a:pt x="102284" y="91639"/>
                    <a:pt x="106608" y="135363"/>
                    <a:pt x="101803" y="292320"/>
                  </a:cubicBezTo>
                  <a:cubicBezTo>
                    <a:pt x="96998" y="449277"/>
                    <a:pt x="10351" y="512701"/>
                    <a:pt x="10351" y="512701"/>
                  </a:cubicBezTo>
                  <a:lnTo>
                    <a:pt x="-59" y="518947"/>
                  </a:lnTo>
                  <a:lnTo>
                    <a:pt x="133675" y="888437"/>
                  </a:lnTo>
                  <a:cubicBezTo>
                    <a:pt x="197739" y="781770"/>
                    <a:pt x="234416" y="711139"/>
                    <a:pt x="234416" y="711139"/>
                  </a:cubicBezTo>
                  <a:cubicBezTo>
                    <a:pt x="234416" y="711139"/>
                    <a:pt x="355657" y="553061"/>
                    <a:pt x="351173" y="459688"/>
                  </a:cubicBezTo>
                  <a:cubicBezTo>
                    <a:pt x="347169" y="378647"/>
                    <a:pt x="312894" y="309297"/>
                    <a:pt x="365107" y="255643"/>
                  </a:cubicBezTo>
                  <a:cubicBezTo>
                    <a:pt x="427409" y="191579"/>
                    <a:pt x="479942" y="163391"/>
                    <a:pt x="467449" y="148336"/>
                  </a:cubicBezTo>
                  <a:cubicBezTo>
                    <a:pt x="450632" y="128156"/>
                    <a:pt x="377439" y="176524"/>
                    <a:pt x="312574" y="228416"/>
                  </a:cubicBezTo>
                  <a:cubicBezTo>
                    <a:pt x="328590" y="195583"/>
                    <a:pt x="389771" y="150738"/>
                    <a:pt x="431092" y="129277"/>
                  </a:cubicBezTo>
                  <a:cubicBezTo>
                    <a:pt x="472414" y="107815"/>
                    <a:pt x="470652" y="96444"/>
                    <a:pt x="451273" y="93241"/>
                  </a:cubicBezTo>
                  <a:close/>
                </a:path>
              </a:pathLst>
            </a:custGeom>
            <a:solidFill>
              <a:srgbClr val="FF9D7A"/>
            </a:solidFill>
            <a:ln w="16007" cap="flat">
              <a:noFill/>
              <a:prstDash val="solid"/>
              <a:miter/>
            </a:ln>
          </p:spPr>
          <p:txBody>
            <a:bodyPr rtlCol="0" anchor="ctr"/>
            <a:lstStyle/>
            <a:p>
              <a:endParaRPr lang="en-US" dirty="0">
                <a:latin typeface="Arial" panose="020B0604020202020204" pitchFamily="34" charset="0"/>
              </a:endParaRPr>
            </a:p>
          </p:txBody>
        </p:sp>
        <p:sp>
          <p:nvSpPr>
            <p:cNvPr id="133" name="Freeform: Shape 132">
              <a:extLst>
                <a:ext uri="{FF2B5EF4-FFF2-40B4-BE49-F238E27FC236}">
                  <a16:creationId xmlns:a16="http://schemas.microsoft.com/office/drawing/2014/main" id="{EE27C608-9C06-7879-311A-7520028EAB22}"/>
                </a:ext>
              </a:extLst>
            </p:cNvPr>
            <p:cNvSpPr/>
            <p:nvPr/>
          </p:nvSpPr>
          <p:spPr>
            <a:xfrm>
              <a:off x="1739163" y="4349916"/>
              <a:ext cx="1994481" cy="1841077"/>
            </a:xfrm>
            <a:custGeom>
              <a:avLst/>
              <a:gdLst>
                <a:gd name="connsiteX0" fmla="*/ 104083 w 1703663"/>
                <a:gd name="connsiteY0" fmla="*/ 981567 h 1572627"/>
                <a:gd name="connsiteX1" fmla="*/ 854755 w 1703663"/>
                <a:gd name="connsiteY1" fmla="*/ 470976 h 1572627"/>
                <a:gd name="connsiteX2" fmla="*/ 1507248 w 1703663"/>
                <a:gd name="connsiteY2" fmla="*/ -55 h 1572627"/>
                <a:gd name="connsiteX3" fmla="*/ 1703605 w 1703663"/>
                <a:gd name="connsiteY3" fmla="*/ 375200 h 1572627"/>
                <a:gd name="connsiteX4" fmla="*/ 772112 w 1703663"/>
                <a:gd name="connsiteY4" fmla="*/ 1461087 h 1572627"/>
                <a:gd name="connsiteX5" fmla="*/ 21120 w 1703663"/>
                <a:gd name="connsiteY5" fmla="*/ 1336322 h 1572627"/>
                <a:gd name="connsiteX6" fmla="*/ 104083 w 1703663"/>
                <a:gd name="connsiteY6" fmla="*/ 981567 h 157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3663" h="1572627">
                  <a:moveTo>
                    <a:pt x="104083" y="981567"/>
                  </a:moveTo>
                  <a:cubicBezTo>
                    <a:pt x="344148" y="796903"/>
                    <a:pt x="594799" y="626412"/>
                    <a:pt x="854755" y="470976"/>
                  </a:cubicBezTo>
                  <a:cubicBezTo>
                    <a:pt x="1087228" y="335833"/>
                    <a:pt x="1305783" y="178059"/>
                    <a:pt x="1507248" y="-55"/>
                  </a:cubicBezTo>
                  <a:cubicBezTo>
                    <a:pt x="1507248" y="-55"/>
                    <a:pt x="1491232" y="244350"/>
                    <a:pt x="1703605" y="375200"/>
                  </a:cubicBezTo>
                  <a:cubicBezTo>
                    <a:pt x="1361022" y="864170"/>
                    <a:pt x="1164825" y="1184010"/>
                    <a:pt x="772112" y="1461087"/>
                  </a:cubicBezTo>
                  <a:cubicBezTo>
                    <a:pt x="379399" y="1738164"/>
                    <a:pt x="67407" y="1422008"/>
                    <a:pt x="21120" y="1336322"/>
                  </a:cubicBezTo>
                  <a:cubicBezTo>
                    <a:pt x="-25166" y="1250636"/>
                    <a:pt x="5264" y="1081668"/>
                    <a:pt x="104083" y="981567"/>
                  </a:cubicBezTo>
                  <a:close/>
                </a:path>
              </a:pathLst>
            </a:custGeom>
            <a:solidFill>
              <a:schemeClr val="accent4">
                <a:lumMod val="60000"/>
                <a:lumOff val="40000"/>
              </a:schemeClr>
            </a:solidFill>
            <a:ln w="16007" cap="flat">
              <a:noFill/>
              <a:prstDash val="solid"/>
              <a:miter/>
            </a:ln>
          </p:spPr>
          <p:txBody>
            <a:bodyPr rtlCol="0" anchor="ctr"/>
            <a:lstStyle/>
            <a:p>
              <a:endParaRPr lang="en-US" dirty="0">
                <a:latin typeface="Arial" panose="020B0604020202020204" pitchFamily="34" charset="0"/>
              </a:endParaRPr>
            </a:p>
          </p:txBody>
        </p:sp>
        <p:sp>
          <p:nvSpPr>
            <p:cNvPr id="134" name="Freeform: Shape 133">
              <a:extLst>
                <a:ext uri="{FF2B5EF4-FFF2-40B4-BE49-F238E27FC236}">
                  <a16:creationId xmlns:a16="http://schemas.microsoft.com/office/drawing/2014/main" id="{31418FE9-C81C-D06B-2147-156FF9C922A5}"/>
                </a:ext>
              </a:extLst>
            </p:cNvPr>
            <p:cNvSpPr/>
            <p:nvPr/>
          </p:nvSpPr>
          <p:spPr>
            <a:xfrm>
              <a:off x="5056107" y="3869167"/>
              <a:ext cx="428579" cy="963937"/>
            </a:xfrm>
            <a:custGeom>
              <a:avLst/>
              <a:gdLst>
                <a:gd name="connsiteX0" fmla="*/ 310471 w 366087"/>
                <a:gd name="connsiteY0" fmla="*/ 150656 h 823384"/>
                <a:gd name="connsiteX1" fmla="*/ 96657 w 366087"/>
                <a:gd name="connsiteY1" fmla="*/ -55 h 823384"/>
                <a:gd name="connsiteX2" fmla="*/ 64625 w 366087"/>
                <a:gd name="connsiteY2" fmla="*/ 8754 h 823384"/>
                <a:gd name="connsiteX3" fmla="*/ 155596 w 366087"/>
                <a:gd name="connsiteY3" fmla="*/ 51356 h 823384"/>
                <a:gd name="connsiteX4" fmla="*/ 259219 w 366087"/>
                <a:gd name="connsiteY4" fmla="*/ 137042 h 823384"/>
                <a:gd name="connsiteX5" fmla="*/ 51011 w 366087"/>
                <a:gd name="connsiteY5" fmla="*/ 44630 h 823384"/>
                <a:gd name="connsiteX6" fmla="*/ 43964 w 366087"/>
                <a:gd name="connsiteY6" fmla="*/ 82267 h 823384"/>
                <a:gd name="connsiteX7" fmla="*/ 206687 w 366087"/>
                <a:gd name="connsiteY7" fmla="*/ 194379 h 823384"/>
                <a:gd name="connsiteX8" fmla="*/ 20100 w 366087"/>
                <a:gd name="connsiteY8" fmla="*/ 98283 h 823384"/>
                <a:gd name="connsiteX9" fmla="*/ 39800 w 366087"/>
                <a:gd name="connsiteY9" fmla="*/ 135921 h 823384"/>
                <a:gd name="connsiteX10" fmla="*/ 157998 w 366087"/>
                <a:gd name="connsiteY10" fmla="*/ 240506 h 823384"/>
                <a:gd name="connsiteX11" fmla="*/ 2002 w 366087"/>
                <a:gd name="connsiteY11" fmla="*/ 158343 h 823384"/>
                <a:gd name="connsiteX12" fmla="*/ 103543 w 366087"/>
                <a:gd name="connsiteY12" fmla="*/ 272217 h 823384"/>
                <a:gd name="connsiteX13" fmla="*/ 112192 w 366087"/>
                <a:gd name="connsiteY13" fmla="*/ 493879 h 823384"/>
                <a:gd name="connsiteX14" fmla="*/ 192272 w 366087"/>
                <a:gd name="connsiteY14" fmla="*/ 823329 h 823384"/>
                <a:gd name="connsiteX15" fmla="*/ 310471 w 366087"/>
                <a:gd name="connsiteY15" fmla="*/ 150656 h 8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6087" h="823384">
                  <a:moveTo>
                    <a:pt x="310471" y="150656"/>
                  </a:moveTo>
                  <a:cubicBezTo>
                    <a:pt x="246407" y="59204"/>
                    <a:pt x="172252" y="14519"/>
                    <a:pt x="96657" y="-55"/>
                  </a:cubicBezTo>
                  <a:cubicBezTo>
                    <a:pt x="85782" y="2107"/>
                    <a:pt x="75067" y="5038"/>
                    <a:pt x="64625" y="8754"/>
                  </a:cubicBezTo>
                  <a:cubicBezTo>
                    <a:pt x="27628" y="37102"/>
                    <a:pt x="102743" y="33739"/>
                    <a:pt x="155596" y="51356"/>
                  </a:cubicBezTo>
                  <a:cubicBezTo>
                    <a:pt x="208449" y="68974"/>
                    <a:pt x="253614" y="99404"/>
                    <a:pt x="259219" y="137042"/>
                  </a:cubicBezTo>
                  <a:cubicBezTo>
                    <a:pt x="195155" y="72978"/>
                    <a:pt x="117477" y="42387"/>
                    <a:pt x="51011" y="44630"/>
                  </a:cubicBezTo>
                  <a:cubicBezTo>
                    <a:pt x="17537" y="47032"/>
                    <a:pt x="10971" y="73619"/>
                    <a:pt x="43964" y="82267"/>
                  </a:cubicBezTo>
                  <a:cubicBezTo>
                    <a:pt x="76957" y="90916"/>
                    <a:pt x="182663" y="124549"/>
                    <a:pt x="206687" y="194379"/>
                  </a:cubicBezTo>
                  <a:cubicBezTo>
                    <a:pt x="154474" y="144249"/>
                    <a:pt x="73754" y="95721"/>
                    <a:pt x="20100" y="98283"/>
                  </a:cubicBezTo>
                  <a:cubicBezTo>
                    <a:pt x="80" y="102287"/>
                    <a:pt x="-1842" y="114299"/>
                    <a:pt x="39800" y="135921"/>
                  </a:cubicBezTo>
                  <a:cubicBezTo>
                    <a:pt x="81441" y="157543"/>
                    <a:pt x="142943" y="205270"/>
                    <a:pt x="157998" y="240506"/>
                  </a:cubicBezTo>
                  <a:cubicBezTo>
                    <a:pt x="93133" y="186532"/>
                    <a:pt x="19780" y="135921"/>
                    <a:pt x="2002" y="158343"/>
                  </a:cubicBezTo>
                  <a:cubicBezTo>
                    <a:pt x="-11291" y="175160"/>
                    <a:pt x="41722" y="204149"/>
                    <a:pt x="103543" y="272217"/>
                  </a:cubicBezTo>
                  <a:cubicBezTo>
                    <a:pt x="155275" y="329234"/>
                    <a:pt x="118438" y="405791"/>
                    <a:pt x="112192" y="493879"/>
                  </a:cubicBezTo>
                  <a:cubicBezTo>
                    <a:pt x="106426" y="573959"/>
                    <a:pt x="166486" y="752058"/>
                    <a:pt x="192272" y="823329"/>
                  </a:cubicBezTo>
                  <a:cubicBezTo>
                    <a:pt x="349229" y="584530"/>
                    <a:pt x="425946" y="327473"/>
                    <a:pt x="310471" y="150656"/>
                  </a:cubicBezTo>
                  <a:close/>
                </a:path>
              </a:pathLst>
            </a:custGeom>
            <a:solidFill>
              <a:srgbClr val="E02077"/>
            </a:solidFill>
            <a:ln w="16007" cap="flat">
              <a:noFill/>
              <a:prstDash val="solid"/>
              <a:miter/>
            </a:ln>
          </p:spPr>
          <p:txBody>
            <a:bodyPr rtlCol="0" anchor="ctr"/>
            <a:lstStyle/>
            <a:p>
              <a:endParaRPr lang="en-US" dirty="0">
                <a:latin typeface="Arial" panose="020B0604020202020204" pitchFamily="34" charset="0"/>
              </a:endParaRPr>
            </a:p>
          </p:txBody>
        </p:sp>
        <p:sp>
          <p:nvSpPr>
            <p:cNvPr id="135" name="Freeform: Shape 134">
              <a:extLst>
                <a:ext uri="{FF2B5EF4-FFF2-40B4-BE49-F238E27FC236}">
                  <a16:creationId xmlns:a16="http://schemas.microsoft.com/office/drawing/2014/main" id="{7FD8189F-0D76-C950-EE93-D22C2785F03F}"/>
                </a:ext>
              </a:extLst>
            </p:cNvPr>
            <p:cNvSpPr/>
            <p:nvPr/>
          </p:nvSpPr>
          <p:spPr>
            <a:xfrm>
              <a:off x="5070550" y="3862588"/>
              <a:ext cx="549344" cy="1040265"/>
            </a:xfrm>
            <a:custGeom>
              <a:avLst/>
              <a:gdLst>
                <a:gd name="connsiteX0" fmla="*/ 18013 w 469243"/>
                <a:gd name="connsiteY0" fmla="*/ 93331 h 888582"/>
                <a:gd name="connsiteX1" fmla="*/ 203158 w 469243"/>
                <a:gd name="connsiteY1" fmla="*/ 185904 h 888582"/>
                <a:gd name="connsiteX2" fmla="*/ 40916 w 469243"/>
                <a:gd name="connsiteY2" fmla="*/ 78276 h 888582"/>
                <a:gd name="connsiteX3" fmla="*/ 46842 w 469243"/>
                <a:gd name="connsiteY3" fmla="*/ 43842 h 888582"/>
                <a:gd name="connsiteX4" fmla="*/ 253449 w 469243"/>
                <a:gd name="connsiteY4" fmla="*/ 133852 h 888582"/>
                <a:gd name="connsiteX5" fmla="*/ 149825 w 469243"/>
                <a:gd name="connsiteY5" fmla="*/ 52491 h 888582"/>
                <a:gd name="connsiteX6" fmla="*/ 59495 w 469243"/>
                <a:gd name="connsiteY6" fmla="*/ 11009 h 888582"/>
                <a:gd name="connsiteX7" fmla="*/ 318154 w 469243"/>
                <a:gd name="connsiteY7" fmla="*/ 52010 h 888582"/>
                <a:gd name="connsiteX8" fmla="*/ 367323 w 469243"/>
                <a:gd name="connsiteY8" fmla="*/ 292251 h 888582"/>
                <a:gd name="connsiteX9" fmla="*/ 458934 w 469243"/>
                <a:gd name="connsiteY9" fmla="*/ 512791 h 888582"/>
                <a:gd name="connsiteX10" fmla="*/ 469185 w 469243"/>
                <a:gd name="connsiteY10" fmla="*/ 518877 h 888582"/>
                <a:gd name="connsiteX11" fmla="*/ 335451 w 469243"/>
                <a:gd name="connsiteY11" fmla="*/ 888527 h 888582"/>
                <a:gd name="connsiteX12" fmla="*/ 234870 w 469243"/>
                <a:gd name="connsiteY12" fmla="*/ 711070 h 888582"/>
                <a:gd name="connsiteX13" fmla="*/ 118113 w 469243"/>
                <a:gd name="connsiteY13" fmla="*/ 459618 h 888582"/>
                <a:gd name="connsiteX14" fmla="*/ 104179 w 469243"/>
                <a:gd name="connsiteY14" fmla="*/ 255574 h 888582"/>
                <a:gd name="connsiteX15" fmla="*/ 1837 w 469243"/>
                <a:gd name="connsiteY15" fmla="*/ 148266 h 888582"/>
                <a:gd name="connsiteX16" fmla="*/ 156552 w 469243"/>
                <a:gd name="connsiteY16" fmla="*/ 228346 h 888582"/>
                <a:gd name="connsiteX17" fmla="*/ 38193 w 469243"/>
                <a:gd name="connsiteY17" fmla="*/ 129207 h 888582"/>
                <a:gd name="connsiteX18" fmla="*/ 18013 w 469243"/>
                <a:gd name="connsiteY18" fmla="*/ 93331 h 88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9243" h="888582">
                  <a:moveTo>
                    <a:pt x="18013" y="93331"/>
                  </a:moveTo>
                  <a:cubicBezTo>
                    <a:pt x="70386" y="91890"/>
                    <a:pt x="150786" y="138497"/>
                    <a:pt x="203158" y="185904"/>
                  </a:cubicBezTo>
                  <a:cubicBezTo>
                    <a:pt x="177853" y="120398"/>
                    <a:pt x="73588" y="87085"/>
                    <a:pt x="40916" y="78276"/>
                  </a:cubicBezTo>
                  <a:cubicBezTo>
                    <a:pt x="8243" y="69468"/>
                    <a:pt x="14169" y="45123"/>
                    <a:pt x="46842" y="43842"/>
                  </a:cubicBezTo>
                  <a:cubicBezTo>
                    <a:pt x="124664" y="46404"/>
                    <a:pt x="198578" y="78613"/>
                    <a:pt x="253449" y="133852"/>
                  </a:cubicBezTo>
                  <a:cubicBezTo>
                    <a:pt x="246882" y="99417"/>
                    <a:pt x="202037" y="69788"/>
                    <a:pt x="149825" y="52491"/>
                  </a:cubicBezTo>
                  <a:cubicBezTo>
                    <a:pt x="97613" y="35193"/>
                    <a:pt x="23939" y="36475"/>
                    <a:pt x="59495" y="11009"/>
                  </a:cubicBezTo>
                  <a:cubicBezTo>
                    <a:pt x="151587" y="-17019"/>
                    <a:pt x="269625" y="12450"/>
                    <a:pt x="318154" y="52010"/>
                  </a:cubicBezTo>
                  <a:cubicBezTo>
                    <a:pt x="366682" y="91570"/>
                    <a:pt x="362678" y="135453"/>
                    <a:pt x="367323" y="292251"/>
                  </a:cubicBezTo>
                  <a:cubicBezTo>
                    <a:pt x="371967" y="449047"/>
                    <a:pt x="458934" y="512791"/>
                    <a:pt x="458934" y="512791"/>
                  </a:cubicBezTo>
                  <a:lnTo>
                    <a:pt x="469185" y="518877"/>
                  </a:lnTo>
                  <a:lnTo>
                    <a:pt x="335451" y="888527"/>
                  </a:lnTo>
                  <a:cubicBezTo>
                    <a:pt x="271387" y="781861"/>
                    <a:pt x="234870" y="711070"/>
                    <a:pt x="234870" y="711070"/>
                  </a:cubicBezTo>
                  <a:cubicBezTo>
                    <a:pt x="234870" y="711070"/>
                    <a:pt x="113469" y="552991"/>
                    <a:pt x="118113" y="459618"/>
                  </a:cubicBezTo>
                  <a:cubicBezTo>
                    <a:pt x="121957" y="379538"/>
                    <a:pt x="156231" y="309388"/>
                    <a:pt x="104179" y="255574"/>
                  </a:cubicBezTo>
                  <a:cubicBezTo>
                    <a:pt x="41717" y="191510"/>
                    <a:pt x="-10816" y="163482"/>
                    <a:pt x="1837" y="148266"/>
                  </a:cubicBezTo>
                  <a:cubicBezTo>
                    <a:pt x="17853" y="128086"/>
                    <a:pt x="91847" y="176454"/>
                    <a:pt x="156552" y="228346"/>
                  </a:cubicBezTo>
                  <a:cubicBezTo>
                    <a:pt x="140536" y="195514"/>
                    <a:pt x="79354" y="150669"/>
                    <a:pt x="38193" y="129207"/>
                  </a:cubicBezTo>
                  <a:cubicBezTo>
                    <a:pt x="-2968" y="107746"/>
                    <a:pt x="-1527" y="96535"/>
                    <a:pt x="18013" y="93331"/>
                  </a:cubicBezTo>
                  <a:close/>
                </a:path>
              </a:pathLst>
            </a:custGeom>
            <a:solidFill>
              <a:srgbClr val="FF9D7A"/>
            </a:solidFill>
            <a:ln w="16007" cap="flat">
              <a:noFill/>
              <a:prstDash val="solid"/>
              <a:miter/>
            </a:ln>
          </p:spPr>
          <p:txBody>
            <a:bodyPr rtlCol="0" anchor="ctr"/>
            <a:lstStyle/>
            <a:p>
              <a:endParaRPr lang="en-US" dirty="0">
                <a:latin typeface="Arial" panose="020B0604020202020204" pitchFamily="34" charset="0"/>
              </a:endParaRPr>
            </a:p>
          </p:txBody>
        </p:sp>
        <p:sp>
          <p:nvSpPr>
            <p:cNvPr id="136" name="Freeform: Shape 135">
              <a:extLst>
                <a:ext uri="{FF2B5EF4-FFF2-40B4-BE49-F238E27FC236}">
                  <a16:creationId xmlns:a16="http://schemas.microsoft.com/office/drawing/2014/main" id="{78C6B5BB-A55E-F0AE-DE27-EF3BCF0A7EB8}"/>
                </a:ext>
              </a:extLst>
            </p:cNvPr>
            <p:cNvSpPr/>
            <p:nvPr/>
          </p:nvSpPr>
          <p:spPr>
            <a:xfrm>
              <a:off x="5345207" y="4430354"/>
              <a:ext cx="962323" cy="1456608"/>
            </a:xfrm>
            <a:custGeom>
              <a:avLst/>
              <a:gdLst>
                <a:gd name="connsiteX0" fmla="*/ 197259 w 822005"/>
                <a:gd name="connsiteY0" fmla="*/ -55 h 1244218"/>
                <a:gd name="connsiteX1" fmla="*/ -59 w 822005"/>
                <a:gd name="connsiteY1" fmla="*/ 330996 h 1244218"/>
                <a:gd name="connsiteX2" fmla="*/ 241143 w 822005"/>
                <a:gd name="connsiteY2" fmla="*/ 1177123 h 1244218"/>
                <a:gd name="connsiteX3" fmla="*/ 742124 w 822005"/>
                <a:gd name="connsiteY3" fmla="*/ 583729 h 1244218"/>
                <a:gd name="connsiteX4" fmla="*/ 197259 w 822005"/>
                <a:gd name="connsiteY4" fmla="*/ -55 h 1244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005" h="1244218">
                  <a:moveTo>
                    <a:pt x="197259" y="-55"/>
                  </a:moveTo>
                  <a:cubicBezTo>
                    <a:pt x="199517" y="138772"/>
                    <a:pt x="123120" y="266932"/>
                    <a:pt x="-59" y="330996"/>
                  </a:cubicBezTo>
                  <a:cubicBezTo>
                    <a:pt x="86748" y="659645"/>
                    <a:pt x="14516" y="957543"/>
                    <a:pt x="241143" y="1177123"/>
                  </a:cubicBezTo>
                  <a:cubicBezTo>
                    <a:pt x="452394" y="1381647"/>
                    <a:pt x="1032655" y="1099605"/>
                    <a:pt x="742124" y="583729"/>
                  </a:cubicBezTo>
                  <a:cubicBezTo>
                    <a:pt x="564346" y="268374"/>
                    <a:pt x="197259" y="-55"/>
                    <a:pt x="197259" y="-55"/>
                  </a:cubicBezTo>
                  <a:close/>
                </a:path>
              </a:pathLst>
            </a:custGeom>
            <a:solidFill>
              <a:schemeClr val="accent4"/>
            </a:solidFill>
            <a:ln w="16007" cap="flat">
              <a:noFill/>
              <a:prstDash val="solid"/>
              <a:miter/>
            </a:ln>
          </p:spPr>
          <p:txBody>
            <a:bodyPr rtlCol="0" anchor="ctr"/>
            <a:lstStyle/>
            <a:p>
              <a:endParaRPr lang="en-US" dirty="0">
                <a:latin typeface="Arial" panose="020B0604020202020204" pitchFamily="34" charset="0"/>
              </a:endParaRPr>
            </a:p>
          </p:txBody>
        </p:sp>
        <p:sp>
          <p:nvSpPr>
            <p:cNvPr id="137" name="Freeform: Shape 136">
              <a:extLst>
                <a:ext uri="{FF2B5EF4-FFF2-40B4-BE49-F238E27FC236}">
                  <a16:creationId xmlns:a16="http://schemas.microsoft.com/office/drawing/2014/main" id="{DFDB98A8-35D5-5A3A-03A3-7FE387C25E34}"/>
                </a:ext>
              </a:extLst>
            </p:cNvPr>
            <p:cNvSpPr/>
            <p:nvPr/>
          </p:nvSpPr>
          <p:spPr>
            <a:xfrm>
              <a:off x="4181020" y="4301916"/>
              <a:ext cx="760312" cy="894937"/>
            </a:xfrm>
            <a:custGeom>
              <a:avLst/>
              <a:gdLst>
                <a:gd name="connsiteX0" fmla="*/ -59 w 649450"/>
                <a:gd name="connsiteY0" fmla="*/ 659645 h 764445"/>
                <a:gd name="connsiteX1" fmla="*/ 392974 w 649450"/>
                <a:gd name="connsiteY1" fmla="*/ 166832 h 764445"/>
                <a:gd name="connsiteX2" fmla="*/ 255237 w 649450"/>
                <a:gd name="connsiteY2" fmla="*/ 145691 h 764445"/>
                <a:gd name="connsiteX3" fmla="*/ 649391 w 649450"/>
                <a:gd name="connsiteY3" fmla="*/ 652278 h 764445"/>
                <a:gd name="connsiteX4" fmla="*/ 519501 w 649450"/>
                <a:gd name="connsiteY4" fmla="*/ 763589 h 764445"/>
                <a:gd name="connsiteX5" fmla="*/ 174355 w 649450"/>
                <a:gd name="connsiteY5" fmla="*/ 267092 h 764445"/>
                <a:gd name="connsiteX6" fmla="*/ 298319 w 649450"/>
                <a:gd name="connsiteY6" fmla="*/ -55 h 764445"/>
                <a:gd name="connsiteX7" fmla="*/ 460242 w 649450"/>
                <a:gd name="connsiteY7" fmla="*/ 278784 h 764445"/>
                <a:gd name="connsiteX8" fmla="*/ 118139 w 649450"/>
                <a:gd name="connsiteY8" fmla="*/ 764390 h 76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9450" h="764445">
                  <a:moveTo>
                    <a:pt x="-59" y="659645"/>
                  </a:moveTo>
                  <a:cubicBezTo>
                    <a:pt x="-59" y="659645"/>
                    <a:pt x="380322" y="275261"/>
                    <a:pt x="392974" y="166832"/>
                  </a:cubicBezTo>
                  <a:cubicBezTo>
                    <a:pt x="408990" y="31016"/>
                    <a:pt x="251393" y="22688"/>
                    <a:pt x="255237" y="145691"/>
                  </a:cubicBezTo>
                  <a:cubicBezTo>
                    <a:pt x="258440" y="247072"/>
                    <a:pt x="649391" y="652278"/>
                    <a:pt x="649391" y="652278"/>
                  </a:cubicBezTo>
                  <a:lnTo>
                    <a:pt x="519501" y="763589"/>
                  </a:lnTo>
                  <a:cubicBezTo>
                    <a:pt x="519501" y="763589"/>
                    <a:pt x="255557" y="409315"/>
                    <a:pt x="174355" y="267092"/>
                  </a:cubicBezTo>
                  <a:cubicBezTo>
                    <a:pt x="93154" y="124870"/>
                    <a:pt x="210552" y="-215"/>
                    <a:pt x="298319" y="-55"/>
                  </a:cubicBezTo>
                  <a:cubicBezTo>
                    <a:pt x="447910" y="-55"/>
                    <a:pt x="527029" y="149375"/>
                    <a:pt x="460242" y="278784"/>
                  </a:cubicBezTo>
                  <a:cubicBezTo>
                    <a:pt x="393455" y="408193"/>
                    <a:pt x="118139" y="764390"/>
                    <a:pt x="118139" y="764390"/>
                  </a:cubicBezTo>
                  <a:close/>
                </a:path>
              </a:pathLst>
            </a:custGeom>
            <a:solidFill>
              <a:srgbClr val="FF76BB"/>
            </a:solidFill>
            <a:ln w="16007" cap="flat">
              <a:noFill/>
              <a:prstDash val="solid"/>
              <a:miter/>
            </a:ln>
          </p:spPr>
          <p:txBody>
            <a:bodyPr rtlCol="0" anchor="ctr"/>
            <a:lstStyle/>
            <a:p>
              <a:endParaRPr lang="en-US" dirty="0">
                <a:latin typeface="Arial" panose="020B0604020202020204" pitchFamily="34" charset="0"/>
              </a:endParaRPr>
            </a:p>
          </p:txBody>
        </p:sp>
        <p:sp>
          <p:nvSpPr>
            <p:cNvPr id="138" name="Freeform: Shape 137">
              <a:extLst>
                <a:ext uri="{FF2B5EF4-FFF2-40B4-BE49-F238E27FC236}">
                  <a16:creationId xmlns:a16="http://schemas.microsoft.com/office/drawing/2014/main" id="{8261D664-6BAC-A4F8-CED2-7F34FECAE04B}"/>
                </a:ext>
              </a:extLst>
            </p:cNvPr>
            <p:cNvSpPr/>
            <p:nvPr/>
          </p:nvSpPr>
          <p:spPr>
            <a:xfrm>
              <a:off x="3197582" y="1790196"/>
              <a:ext cx="887625" cy="1377908"/>
            </a:xfrm>
            <a:custGeom>
              <a:avLst/>
              <a:gdLst>
                <a:gd name="connsiteX0" fmla="*/ 758140 w 758199"/>
                <a:gd name="connsiteY0" fmla="*/ 86568 h 1176993"/>
                <a:gd name="connsiteX1" fmla="*/ 593976 w 758199"/>
                <a:gd name="connsiteY1" fmla="*/ 257459 h 1176993"/>
                <a:gd name="connsiteX2" fmla="*/ -59 w 758199"/>
                <a:gd name="connsiteY2" fmla="*/ 1176939 h 1176993"/>
                <a:gd name="connsiteX3" fmla="*/ 279101 w 758199"/>
                <a:gd name="connsiteY3" fmla="*/ 257459 h 1176993"/>
                <a:gd name="connsiteX4" fmla="*/ 758140 w 758199"/>
                <a:gd name="connsiteY4" fmla="*/ 86568 h 1176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199" h="1176993">
                  <a:moveTo>
                    <a:pt x="758140" y="86568"/>
                  </a:moveTo>
                  <a:cubicBezTo>
                    <a:pt x="758140" y="86568"/>
                    <a:pt x="647149" y="76317"/>
                    <a:pt x="593976" y="257459"/>
                  </a:cubicBezTo>
                  <a:cubicBezTo>
                    <a:pt x="540803" y="438600"/>
                    <a:pt x="576999" y="966328"/>
                    <a:pt x="-59" y="1176939"/>
                  </a:cubicBezTo>
                  <a:cubicBezTo>
                    <a:pt x="110131" y="931573"/>
                    <a:pt x="251393" y="407368"/>
                    <a:pt x="279101" y="257459"/>
                  </a:cubicBezTo>
                  <a:cubicBezTo>
                    <a:pt x="306808" y="107548"/>
                    <a:pt x="434136" y="-129008"/>
                    <a:pt x="758140" y="86568"/>
                  </a:cubicBezTo>
                  <a:close/>
                </a:path>
              </a:pathLst>
            </a:custGeom>
            <a:solidFill>
              <a:srgbClr val="3F1220"/>
            </a:solidFill>
            <a:ln w="16007" cap="flat">
              <a:noFill/>
              <a:prstDash val="solid"/>
              <a:miter/>
            </a:ln>
          </p:spPr>
          <p:txBody>
            <a:bodyPr rtlCol="0" anchor="ctr"/>
            <a:lstStyle/>
            <a:p>
              <a:endParaRPr lang="en-US" dirty="0">
                <a:latin typeface="Arial" panose="020B0604020202020204" pitchFamily="34" charset="0"/>
              </a:endParaRPr>
            </a:p>
          </p:txBody>
        </p:sp>
        <p:sp>
          <p:nvSpPr>
            <p:cNvPr id="139" name="Freeform: Shape 138">
              <a:extLst>
                <a:ext uri="{FF2B5EF4-FFF2-40B4-BE49-F238E27FC236}">
                  <a16:creationId xmlns:a16="http://schemas.microsoft.com/office/drawing/2014/main" id="{0CA32D60-9CB3-9CED-6E14-55DC37BEDE67}"/>
                </a:ext>
              </a:extLst>
            </p:cNvPr>
            <p:cNvSpPr/>
            <p:nvPr/>
          </p:nvSpPr>
          <p:spPr>
            <a:xfrm>
              <a:off x="1654645" y="5537729"/>
              <a:ext cx="2661562" cy="1845561"/>
            </a:xfrm>
            <a:custGeom>
              <a:avLst/>
              <a:gdLst>
                <a:gd name="connsiteX0" fmla="*/ 2248272 w 2273476"/>
                <a:gd name="connsiteY0" fmla="*/ 1576402 h 1576457"/>
                <a:gd name="connsiteX1" fmla="*/ 1809753 w 2273476"/>
                <a:gd name="connsiteY1" fmla="*/ 1012158 h 1576457"/>
                <a:gd name="connsiteX2" fmla="*/ -59 w 2273476"/>
                <a:gd name="connsiteY2" fmla="*/ 26531 h 1576457"/>
                <a:gd name="connsiteX3" fmla="*/ 8109 w 2273476"/>
                <a:gd name="connsiteY3" fmla="*/ -55 h 1576457"/>
                <a:gd name="connsiteX4" fmla="*/ 1830093 w 2273476"/>
                <a:gd name="connsiteY4" fmla="*/ 992939 h 1576457"/>
                <a:gd name="connsiteX5" fmla="*/ 2273417 w 2273476"/>
                <a:gd name="connsiteY5" fmla="*/ 1565031 h 157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3476" h="1576457">
                  <a:moveTo>
                    <a:pt x="2248272" y="1576402"/>
                  </a:moveTo>
                  <a:cubicBezTo>
                    <a:pt x="2247151" y="1574000"/>
                    <a:pt x="2139363" y="1325752"/>
                    <a:pt x="1809753" y="1012158"/>
                  </a:cubicBezTo>
                  <a:cubicBezTo>
                    <a:pt x="1505449" y="722588"/>
                    <a:pt x="944887" y="316422"/>
                    <a:pt x="-59" y="26531"/>
                  </a:cubicBezTo>
                  <a:lnTo>
                    <a:pt x="8109" y="-55"/>
                  </a:lnTo>
                  <a:cubicBezTo>
                    <a:pt x="958501" y="291917"/>
                    <a:pt x="1523546" y="701287"/>
                    <a:pt x="1830093" y="992939"/>
                  </a:cubicBezTo>
                  <a:cubicBezTo>
                    <a:pt x="2163067" y="1310216"/>
                    <a:pt x="2272457" y="1562629"/>
                    <a:pt x="2273417" y="1565031"/>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0" name="Freeform: Shape 139">
              <a:extLst>
                <a:ext uri="{FF2B5EF4-FFF2-40B4-BE49-F238E27FC236}">
                  <a16:creationId xmlns:a16="http://schemas.microsoft.com/office/drawing/2014/main" id="{CB3445D6-4824-AD35-BA1C-528BBFC1B09F}"/>
                </a:ext>
              </a:extLst>
            </p:cNvPr>
            <p:cNvSpPr/>
            <p:nvPr/>
          </p:nvSpPr>
          <p:spPr>
            <a:xfrm>
              <a:off x="1149548" y="5336646"/>
              <a:ext cx="689596" cy="277657"/>
            </a:xfrm>
            <a:custGeom>
              <a:avLst/>
              <a:gdLst>
                <a:gd name="connsiteX0" fmla="*/ 588987 w 589045"/>
                <a:gd name="connsiteY0" fmla="*/ 234010 h 237171"/>
                <a:gd name="connsiteX1" fmla="*/ 2640 w 589045"/>
                <a:gd name="connsiteY1" fmla="*/ 80096 h 237171"/>
                <a:gd name="connsiteX2" fmla="*/ 588987 w 589045"/>
                <a:gd name="connsiteY2" fmla="*/ 234010 h 237171"/>
              </a:gdLst>
              <a:ahLst/>
              <a:cxnLst>
                <a:cxn ang="0">
                  <a:pos x="connsiteX0" y="connsiteY0"/>
                </a:cxn>
                <a:cxn ang="0">
                  <a:pos x="connsiteX1" y="connsiteY1"/>
                </a:cxn>
                <a:cxn ang="0">
                  <a:pos x="connsiteX2" y="connsiteY2"/>
                </a:cxn>
              </a:cxnLst>
              <a:rect l="l" t="t" r="r" b="b"/>
              <a:pathLst>
                <a:path w="589045" h="237171">
                  <a:moveTo>
                    <a:pt x="588987" y="234010"/>
                  </a:moveTo>
                  <a:cubicBezTo>
                    <a:pt x="588987" y="234010"/>
                    <a:pt x="47164" y="272288"/>
                    <a:pt x="2640" y="80096"/>
                  </a:cubicBezTo>
                  <a:cubicBezTo>
                    <a:pt x="-41885" y="-112096"/>
                    <a:pt x="477676" y="82498"/>
                    <a:pt x="588987" y="234010"/>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1" name="Freeform: Shape 140">
              <a:extLst>
                <a:ext uri="{FF2B5EF4-FFF2-40B4-BE49-F238E27FC236}">
                  <a16:creationId xmlns:a16="http://schemas.microsoft.com/office/drawing/2014/main" id="{9C148336-C52C-C3E8-3466-9BCC9C0D7F05}"/>
                </a:ext>
              </a:extLst>
            </p:cNvPr>
            <p:cNvSpPr/>
            <p:nvPr/>
          </p:nvSpPr>
          <p:spPr>
            <a:xfrm>
              <a:off x="1846566" y="5083319"/>
              <a:ext cx="357476" cy="665909"/>
            </a:xfrm>
            <a:custGeom>
              <a:avLst/>
              <a:gdLst>
                <a:gd name="connsiteX0" fmla="*/ 300629 w 305352"/>
                <a:gd name="connsiteY0" fmla="*/ 568758 h 568812"/>
                <a:gd name="connsiteX1" fmla="*/ 20508 w 305352"/>
                <a:gd name="connsiteY1" fmla="*/ 31099 h 568812"/>
                <a:gd name="connsiteX2" fmla="*/ 300629 w 305352"/>
                <a:gd name="connsiteY2" fmla="*/ 568758 h 568812"/>
              </a:gdLst>
              <a:ahLst/>
              <a:cxnLst>
                <a:cxn ang="0">
                  <a:pos x="connsiteX0" y="connsiteY0"/>
                </a:cxn>
                <a:cxn ang="0">
                  <a:pos x="connsiteX1" y="connsiteY1"/>
                </a:cxn>
                <a:cxn ang="0">
                  <a:pos x="connsiteX2" y="connsiteY2"/>
                </a:cxn>
              </a:cxnLst>
              <a:rect l="l" t="t" r="r" b="b"/>
              <a:pathLst>
                <a:path w="305352" h="568812">
                  <a:moveTo>
                    <a:pt x="300629" y="568758"/>
                  </a:moveTo>
                  <a:cubicBezTo>
                    <a:pt x="300629" y="568758"/>
                    <a:pt x="-93045" y="193342"/>
                    <a:pt x="20508" y="31099"/>
                  </a:cubicBezTo>
                  <a:cubicBezTo>
                    <a:pt x="134062" y="-131143"/>
                    <a:pt x="338747" y="384093"/>
                    <a:pt x="300629" y="568758"/>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2" name="Freeform: Shape 141">
              <a:extLst>
                <a:ext uri="{FF2B5EF4-FFF2-40B4-BE49-F238E27FC236}">
                  <a16:creationId xmlns:a16="http://schemas.microsoft.com/office/drawing/2014/main" id="{5E0BDC4B-B011-2528-EF6F-F7E244C6F14A}"/>
                </a:ext>
              </a:extLst>
            </p:cNvPr>
            <p:cNvSpPr/>
            <p:nvPr/>
          </p:nvSpPr>
          <p:spPr>
            <a:xfrm>
              <a:off x="1558560" y="5749522"/>
              <a:ext cx="698709" cy="290686"/>
            </a:xfrm>
            <a:custGeom>
              <a:avLst/>
              <a:gdLst>
                <a:gd name="connsiteX0" fmla="*/ 596771 w 596829"/>
                <a:gd name="connsiteY0" fmla="*/ 16991 h 248301"/>
                <a:gd name="connsiteX1" fmla="*/ 24037 w 596829"/>
                <a:gd name="connsiteY1" fmla="*/ 215750 h 248301"/>
                <a:gd name="connsiteX2" fmla="*/ 596771 w 596829"/>
                <a:gd name="connsiteY2" fmla="*/ 16991 h 248301"/>
              </a:gdLst>
              <a:ahLst/>
              <a:cxnLst>
                <a:cxn ang="0">
                  <a:pos x="connsiteX0" y="connsiteY0"/>
                </a:cxn>
                <a:cxn ang="0">
                  <a:pos x="connsiteX1" y="connsiteY1"/>
                </a:cxn>
                <a:cxn ang="0">
                  <a:pos x="connsiteX2" y="connsiteY2"/>
                </a:cxn>
              </a:cxnLst>
              <a:rect l="l" t="t" r="r" b="b"/>
              <a:pathLst>
                <a:path w="596829" h="248301">
                  <a:moveTo>
                    <a:pt x="596771" y="16991"/>
                  </a:moveTo>
                  <a:cubicBezTo>
                    <a:pt x="596771" y="16991"/>
                    <a:pt x="167862" y="351727"/>
                    <a:pt x="24037" y="215750"/>
                  </a:cubicBezTo>
                  <a:cubicBezTo>
                    <a:pt x="-119787" y="79774"/>
                    <a:pt x="419794" y="-46913"/>
                    <a:pt x="596771" y="16991"/>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3" name="Freeform: Shape 142">
              <a:extLst>
                <a:ext uri="{FF2B5EF4-FFF2-40B4-BE49-F238E27FC236}">
                  <a16:creationId xmlns:a16="http://schemas.microsoft.com/office/drawing/2014/main" id="{71C07907-FA1C-7C53-0A40-8B260DDC13DF}"/>
                </a:ext>
              </a:extLst>
            </p:cNvPr>
            <p:cNvSpPr/>
            <p:nvPr/>
          </p:nvSpPr>
          <p:spPr>
            <a:xfrm>
              <a:off x="2321879" y="5287523"/>
              <a:ext cx="357319" cy="665893"/>
            </a:xfrm>
            <a:custGeom>
              <a:avLst/>
              <a:gdLst>
                <a:gd name="connsiteX0" fmla="*/ 300629 w 305218"/>
                <a:gd name="connsiteY0" fmla="*/ 568743 h 568798"/>
                <a:gd name="connsiteX1" fmla="*/ 20508 w 305218"/>
                <a:gd name="connsiteY1" fmla="*/ 31085 h 568798"/>
                <a:gd name="connsiteX2" fmla="*/ 300629 w 305218"/>
                <a:gd name="connsiteY2" fmla="*/ 568743 h 568798"/>
              </a:gdLst>
              <a:ahLst/>
              <a:cxnLst>
                <a:cxn ang="0">
                  <a:pos x="connsiteX0" y="connsiteY0"/>
                </a:cxn>
                <a:cxn ang="0">
                  <a:pos x="connsiteX1" y="connsiteY1"/>
                </a:cxn>
                <a:cxn ang="0">
                  <a:pos x="connsiteX2" y="connsiteY2"/>
                </a:cxn>
              </a:cxnLst>
              <a:rect l="l" t="t" r="r" b="b"/>
              <a:pathLst>
                <a:path w="305218" h="568798">
                  <a:moveTo>
                    <a:pt x="300629" y="568743"/>
                  </a:moveTo>
                  <a:cubicBezTo>
                    <a:pt x="300629" y="568743"/>
                    <a:pt x="-93045" y="193327"/>
                    <a:pt x="20508" y="31085"/>
                  </a:cubicBezTo>
                  <a:cubicBezTo>
                    <a:pt x="134062" y="-131158"/>
                    <a:pt x="338106" y="384398"/>
                    <a:pt x="300629" y="568743"/>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4" name="Freeform: Shape 143">
              <a:extLst>
                <a:ext uri="{FF2B5EF4-FFF2-40B4-BE49-F238E27FC236}">
                  <a16:creationId xmlns:a16="http://schemas.microsoft.com/office/drawing/2014/main" id="{647A00AB-1A03-7792-F6F4-E95C7435753E}"/>
                </a:ext>
              </a:extLst>
            </p:cNvPr>
            <p:cNvSpPr/>
            <p:nvPr/>
          </p:nvSpPr>
          <p:spPr>
            <a:xfrm>
              <a:off x="2033122" y="5954203"/>
              <a:ext cx="698709" cy="290754"/>
            </a:xfrm>
            <a:custGeom>
              <a:avLst/>
              <a:gdLst>
                <a:gd name="connsiteX0" fmla="*/ 596771 w 596829"/>
                <a:gd name="connsiteY0" fmla="*/ 17050 h 248359"/>
                <a:gd name="connsiteX1" fmla="*/ 24037 w 596829"/>
                <a:gd name="connsiteY1" fmla="*/ 215809 h 248359"/>
                <a:gd name="connsiteX2" fmla="*/ 596771 w 596829"/>
                <a:gd name="connsiteY2" fmla="*/ 17050 h 248359"/>
              </a:gdLst>
              <a:ahLst/>
              <a:cxnLst>
                <a:cxn ang="0">
                  <a:pos x="connsiteX0" y="connsiteY0"/>
                </a:cxn>
                <a:cxn ang="0">
                  <a:pos x="connsiteX1" y="connsiteY1"/>
                </a:cxn>
                <a:cxn ang="0">
                  <a:pos x="connsiteX2" y="connsiteY2"/>
                </a:cxn>
              </a:cxnLst>
              <a:rect l="l" t="t" r="r" b="b"/>
              <a:pathLst>
                <a:path w="596829" h="248359">
                  <a:moveTo>
                    <a:pt x="596771" y="17050"/>
                  </a:moveTo>
                  <a:cubicBezTo>
                    <a:pt x="596771" y="17050"/>
                    <a:pt x="167862" y="351785"/>
                    <a:pt x="24037" y="215809"/>
                  </a:cubicBezTo>
                  <a:cubicBezTo>
                    <a:pt x="-119787" y="79833"/>
                    <a:pt x="419794" y="-47014"/>
                    <a:pt x="596771" y="17050"/>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5" name="Freeform: Shape 144">
              <a:extLst>
                <a:ext uri="{FF2B5EF4-FFF2-40B4-BE49-F238E27FC236}">
                  <a16:creationId xmlns:a16="http://schemas.microsoft.com/office/drawing/2014/main" id="{5D46B200-D11F-4B73-18D9-1A35557855B8}"/>
                </a:ext>
              </a:extLst>
            </p:cNvPr>
            <p:cNvSpPr/>
            <p:nvPr/>
          </p:nvSpPr>
          <p:spPr>
            <a:xfrm>
              <a:off x="2778433" y="5542351"/>
              <a:ext cx="357027" cy="665689"/>
            </a:xfrm>
            <a:custGeom>
              <a:avLst/>
              <a:gdLst>
                <a:gd name="connsiteX0" fmla="*/ 300476 w 304968"/>
                <a:gd name="connsiteY0" fmla="*/ 568570 h 568624"/>
                <a:gd name="connsiteX1" fmla="*/ 20515 w 304968"/>
                <a:gd name="connsiteY1" fmla="*/ 30912 h 568624"/>
                <a:gd name="connsiteX2" fmla="*/ 300476 w 304968"/>
                <a:gd name="connsiteY2" fmla="*/ 568570 h 568624"/>
              </a:gdLst>
              <a:ahLst/>
              <a:cxnLst>
                <a:cxn ang="0">
                  <a:pos x="connsiteX0" y="connsiteY0"/>
                </a:cxn>
                <a:cxn ang="0">
                  <a:pos x="connsiteX1" y="connsiteY1"/>
                </a:cxn>
                <a:cxn ang="0">
                  <a:pos x="connsiteX2" y="connsiteY2"/>
                </a:cxn>
              </a:cxnLst>
              <a:rect l="l" t="t" r="r" b="b"/>
              <a:pathLst>
                <a:path w="304968" h="568624">
                  <a:moveTo>
                    <a:pt x="300476" y="568570"/>
                  </a:moveTo>
                  <a:cubicBezTo>
                    <a:pt x="300476" y="568570"/>
                    <a:pt x="-93039" y="192673"/>
                    <a:pt x="20515" y="30912"/>
                  </a:cubicBezTo>
                  <a:cubicBezTo>
                    <a:pt x="134069" y="-130850"/>
                    <a:pt x="337473" y="384866"/>
                    <a:pt x="300476" y="568570"/>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6" name="Freeform: Shape 145">
              <a:extLst>
                <a:ext uri="{FF2B5EF4-FFF2-40B4-BE49-F238E27FC236}">
                  <a16:creationId xmlns:a16="http://schemas.microsoft.com/office/drawing/2014/main" id="{5B439F62-F1A4-D176-ACA9-CB9A49F9150A}"/>
                </a:ext>
              </a:extLst>
            </p:cNvPr>
            <p:cNvSpPr/>
            <p:nvPr/>
          </p:nvSpPr>
          <p:spPr>
            <a:xfrm>
              <a:off x="2489035" y="6208944"/>
              <a:ext cx="699172" cy="290681"/>
            </a:xfrm>
            <a:custGeom>
              <a:avLst/>
              <a:gdLst>
                <a:gd name="connsiteX0" fmla="*/ 597166 w 597225"/>
                <a:gd name="connsiteY0" fmla="*/ 16951 h 248296"/>
                <a:gd name="connsiteX1" fmla="*/ 24112 w 597225"/>
                <a:gd name="connsiteY1" fmla="*/ 215870 h 248296"/>
                <a:gd name="connsiteX2" fmla="*/ 597166 w 597225"/>
                <a:gd name="connsiteY2" fmla="*/ 16951 h 248296"/>
              </a:gdLst>
              <a:ahLst/>
              <a:cxnLst>
                <a:cxn ang="0">
                  <a:pos x="connsiteX0" y="connsiteY0"/>
                </a:cxn>
                <a:cxn ang="0">
                  <a:pos x="connsiteX1" y="connsiteY1"/>
                </a:cxn>
                <a:cxn ang="0">
                  <a:pos x="connsiteX2" y="connsiteY2"/>
                </a:cxn>
              </a:cxnLst>
              <a:rect l="l" t="t" r="r" b="b"/>
              <a:pathLst>
                <a:path w="597225" h="248296">
                  <a:moveTo>
                    <a:pt x="597166" y="16951"/>
                  </a:moveTo>
                  <a:cubicBezTo>
                    <a:pt x="597166" y="16951"/>
                    <a:pt x="168257" y="351526"/>
                    <a:pt x="24112" y="215870"/>
                  </a:cubicBezTo>
                  <a:cubicBezTo>
                    <a:pt x="-120032" y="80214"/>
                    <a:pt x="420189" y="-46953"/>
                    <a:pt x="597166" y="16951"/>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7" name="Freeform: Shape 146">
              <a:extLst>
                <a:ext uri="{FF2B5EF4-FFF2-40B4-BE49-F238E27FC236}">
                  <a16:creationId xmlns:a16="http://schemas.microsoft.com/office/drawing/2014/main" id="{946EB857-D733-8481-C9A0-EFF87E312A05}"/>
                </a:ext>
              </a:extLst>
            </p:cNvPr>
            <p:cNvSpPr/>
            <p:nvPr/>
          </p:nvSpPr>
          <p:spPr>
            <a:xfrm>
              <a:off x="3246161" y="5783846"/>
              <a:ext cx="292617" cy="697757"/>
            </a:xfrm>
            <a:custGeom>
              <a:avLst/>
              <a:gdLst>
                <a:gd name="connsiteX0" fmla="*/ 233601 w 249950"/>
                <a:gd name="connsiteY0" fmla="*/ 595962 h 596016"/>
                <a:gd name="connsiteX1" fmla="*/ 31639 w 249950"/>
                <a:gd name="connsiteY1" fmla="*/ 24349 h 596016"/>
                <a:gd name="connsiteX2" fmla="*/ 233601 w 249950"/>
                <a:gd name="connsiteY2" fmla="*/ 595962 h 596016"/>
              </a:gdLst>
              <a:ahLst/>
              <a:cxnLst>
                <a:cxn ang="0">
                  <a:pos x="connsiteX0" y="connsiteY0"/>
                </a:cxn>
                <a:cxn ang="0">
                  <a:pos x="connsiteX1" y="connsiteY1"/>
                </a:cxn>
                <a:cxn ang="0">
                  <a:pos x="connsiteX2" y="connsiteY2"/>
                </a:cxn>
              </a:cxnLst>
              <a:rect l="l" t="t" r="r" b="b"/>
              <a:pathLst>
                <a:path w="249950" h="596016">
                  <a:moveTo>
                    <a:pt x="233601" y="595962"/>
                  </a:moveTo>
                  <a:cubicBezTo>
                    <a:pt x="233601" y="595962"/>
                    <a:pt x="-102736" y="169134"/>
                    <a:pt x="31639" y="24349"/>
                  </a:cubicBezTo>
                  <a:cubicBezTo>
                    <a:pt x="166013" y="-120436"/>
                    <a:pt x="296544" y="418824"/>
                    <a:pt x="233601" y="595962"/>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sp>
          <p:nvSpPr>
            <p:cNvPr id="148" name="Freeform: Shape 147">
              <a:extLst>
                <a:ext uri="{FF2B5EF4-FFF2-40B4-BE49-F238E27FC236}">
                  <a16:creationId xmlns:a16="http://schemas.microsoft.com/office/drawing/2014/main" id="{2B217EA9-D51F-4501-610A-FF1F50834FB5}"/>
                </a:ext>
              </a:extLst>
            </p:cNvPr>
            <p:cNvSpPr/>
            <p:nvPr/>
          </p:nvSpPr>
          <p:spPr>
            <a:xfrm>
              <a:off x="2856830" y="6459548"/>
              <a:ext cx="717251" cy="242898"/>
            </a:xfrm>
            <a:custGeom>
              <a:avLst/>
              <a:gdLst>
                <a:gd name="connsiteX0" fmla="*/ 612609 w 612668"/>
                <a:gd name="connsiteY0" fmla="*/ 43289 h 207481"/>
                <a:gd name="connsiteX1" fmla="*/ 17774 w 612668"/>
                <a:gd name="connsiteY1" fmla="*/ 159725 h 207481"/>
                <a:gd name="connsiteX2" fmla="*/ 612609 w 612668"/>
                <a:gd name="connsiteY2" fmla="*/ 43289 h 207481"/>
              </a:gdLst>
              <a:ahLst/>
              <a:cxnLst>
                <a:cxn ang="0">
                  <a:pos x="connsiteX0" y="connsiteY0"/>
                </a:cxn>
                <a:cxn ang="0">
                  <a:pos x="connsiteX1" y="connsiteY1"/>
                </a:cxn>
                <a:cxn ang="0">
                  <a:pos x="connsiteX2" y="connsiteY2"/>
                </a:cxn>
              </a:cxnLst>
              <a:rect l="l" t="t" r="r" b="b"/>
              <a:pathLst>
                <a:path w="612668" h="207481">
                  <a:moveTo>
                    <a:pt x="612609" y="43289"/>
                  </a:moveTo>
                  <a:cubicBezTo>
                    <a:pt x="612609" y="43289"/>
                    <a:pt x="141257" y="314440"/>
                    <a:pt x="17774" y="159725"/>
                  </a:cubicBezTo>
                  <a:cubicBezTo>
                    <a:pt x="-105710" y="5011"/>
                    <a:pt x="446683" y="-44799"/>
                    <a:pt x="612609" y="43289"/>
                  </a:cubicBezTo>
                  <a:close/>
                </a:path>
              </a:pathLst>
            </a:custGeom>
            <a:solidFill>
              <a:schemeClr val="bg2"/>
            </a:solidFill>
            <a:ln w="16007" cap="flat">
              <a:noFill/>
              <a:prstDash val="solid"/>
              <a:miter/>
            </a:ln>
          </p:spPr>
          <p:txBody>
            <a:bodyPr rtlCol="0" anchor="ctr"/>
            <a:lstStyle/>
            <a:p>
              <a:endParaRPr lang="en-US" dirty="0">
                <a:latin typeface="Arial" panose="020B0604020202020204" pitchFamily="34" charset="0"/>
              </a:endParaRPr>
            </a:p>
          </p:txBody>
        </p:sp>
      </p:grpSp>
      <p:sp>
        <p:nvSpPr>
          <p:cNvPr id="3" name="TextBox 2">
            <a:extLst>
              <a:ext uri="{FF2B5EF4-FFF2-40B4-BE49-F238E27FC236}">
                <a16:creationId xmlns:a16="http://schemas.microsoft.com/office/drawing/2014/main" id="{3E0D1484-74DC-7CCD-11E9-484436D77A9B}"/>
              </a:ext>
            </a:extLst>
          </p:cNvPr>
          <p:cNvSpPr txBox="1"/>
          <p:nvPr/>
        </p:nvSpPr>
        <p:spPr>
          <a:xfrm>
            <a:off x="7299158" y="3740239"/>
            <a:ext cx="3737810" cy="376649"/>
          </a:xfrm>
          <a:prstGeom prst="rect">
            <a:avLst/>
          </a:prstGeom>
          <a:noFill/>
        </p:spPr>
        <p:txBody>
          <a:bodyPr wrap="square" rtlCol="0">
            <a:spAutoFit/>
          </a:bodyPr>
          <a:lstStyle/>
          <a:p>
            <a:r>
              <a:rPr lang="en-US" dirty="0">
                <a:latin typeface="Algerian" panose="04020705040A02060702" pitchFamily="82" charset="0"/>
              </a:rPr>
              <a:t>          CAPSTONE PROJECT</a:t>
            </a:r>
          </a:p>
        </p:txBody>
      </p:sp>
      <p:sp>
        <p:nvSpPr>
          <p:cNvPr id="5" name="TextBox 4">
            <a:extLst>
              <a:ext uri="{FF2B5EF4-FFF2-40B4-BE49-F238E27FC236}">
                <a16:creationId xmlns:a16="http://schemas.microsoft.com/office/drawing/2014/main" id="{CDB45F8E-B8F9-01EE-1092-2913055FD8B0}"/>
              </a:ext>
            </a:extLst>
          </p:cNvPr>
          <p:cNvSpPr txBox="1"/>
          <p:nvPr/>
        </p:nvSpPr>
        <p:spPr>
          <a:xfrm>
            <a:off x="8149433" y="4194797"/>
            <a:ext cx="364015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SUBMITTED TO </a:t>
            </a:r>
          </a:p>
          <a:p>
            <a:r>
              <a:rPr lang="en-US" dirty="0">
                <a:latin typeface="Times New Roman" panose="02020603050405020304" pitchFamily="18" charset="0"/>
                <a:cs typeface="Times New Roman" panose="02020603050405020304" pitchFamily="18" charset="0"/>
              </a:rPr>
              <a:t>CHAOJIE WANG</a:t>
            </a:r>
          </a:p>
        </p:txBody>
      </p:sp>
    </p:spTree>
    <p:extLst>
      <p:ext uri="{BB962C8B-B14F-4D97-AF65-F5344CB8AC3E}">
        <p14:creationId xmlns:p14="http://schemas.microsoft.com/office/powerpoint/2010/main" val="204091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F3FD-5EE6-4113-2A82-D74716D59749}"/>
              </a:ext>
            </a:extLst>
          </p:cNvPr>
          <p:cNvSpPr>
            <a:spLocks noGrp="1"/>
          </p:cNvSpPr>
          <p:nvPr>
            <p:ph type="title"/>
          </p:nvPr>
        </p:nvSpPr>
        <p:spPr/>
        <p:txBody>
          <a:bodyPr/>
          <a:lstStyle/>
          <a:p>
            <a:pPr algn="ctr"/>
            <a:r>
              <a:rPr lang="en-US" dirty="0">
                <a:latin typeface="Algerian" panose="04020705040A02060702" pitchFamily="82" charset="0"/>
                <a:cs typeface="Times New Roman" panose="02020603050405020304" pitchFamily="18" charset="0"/>
              </a:rPr>
              <a:t>GRADIENT BOOSTING</a:t>
            </a:r>
          </a:p>
        </p:txBody>
      </p:sp>
      <p:sp>
        <p:nvSpPr>
          <p:cNvPr id="3" name="Content Placeholder 2">
            <a:extLst>
              <a:ext uri="{FF2B5EF4-FFF2-40B4-BE49-F238E27FC236}">
                <a16:creationId xmlns:a16="http://schemas.microsoft.com/office/drawing/2014/main" id="{4E2FF888-0686-2C50-4017-EB0E1A6969D1}"/>
              </a:ext>
            </a:extLst>
          </p:cNvPr>
          <p:cNvSpPr>
            <a:spLocks noGrp="1"/>
          </p:cNvSpPr>
          <p:nvPr>
            <p:ph idx="1"/>
          </p:nvPr>
        </p:nvSpPr>
        <p:spPr>
          <a:xfrm>
            <a:off x="838200" y="1977723"/>
            <a:ext cx="10515600" cy="4351338"/>
          </a:xfrm>
        </p:spPr>
        <p:txBody>
          <a:bodyPr>
            <a:norm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Gradient boosting is a machine learning technique that builds an ensemble of decision tree models to make predictions. It works by training multiple weak models sequentially, where each subsequent model learns to correct the errors of the previous model. The models are combined by taking a weighted average of their predictions. Gradient boosting is effective at handling complex and noisy data and is commonly used for regression and classification problems. It is a powerful technique that has achieved state-of-the-art results in many machine learning applications.</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27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F6F-4AF5-CC78-99BC-F39C14D1E334}"/>
              </a:ext>
            </a:extLst>
          </p:cNvPr>
          <p:cNvSpPr>
            <a:spLocks noGrp="1"/>
          </p:cNvSpPr>
          <p:nvPr>
            <p:ph type="title"/>
          </p:nvPr>
        </p:nvSpPr>
        <p:spPr/>
        <p:txBody>
          <a:bodyPr/>
          <a:lstStyle/>
          <a:p>
            <a:pPr algn="ctr"/>
            <a:r>
              <a:rPr lang="en-US" dirty="0">
                <a:latin typeface="Algerian" panose="04020705040A02060702" pitchFamily="82" charset="0"/>
              </a:rPr>
              <a:t>K- NEAREST NEIGHBOUR</a:t>
            </a:r>
          </a:p>
        </p:txBody>
      </p:sp>
      <p:sp>
        <p:nvSpPr>
          <p:cNvPr id="3" name="Content Placeholder 2">
            <a:extLst>
              <a:ext uri="{FF2B5EF4-FFF2-40B4-BE49-F238E27FC236}">
                <a16:creationId xmlns:a16="http://schemas.microsoft.com/office/drawing/2014/main" id="{84A04D4D-F654-F5DF-3EEF-D6F372D8D8B4}"/>
              </a:ext>
            </a:extLst>
          </p:cNvPr>
          <p:cNvSpPr>
            <a:spLocks noGrp="1"/>
          </p:cNvSpPr>
          <p:nvPr>
            <p:ph idx="1"/>
          </p:nvPr>
        </p:nvSpPr>
        <p:spPr/>
        <p:txBody>
          <a:bodyPr>
            <a:normAutofit/>
          </a:bodyPr>
          <a:lstStyle/>
          <a:p>
            <a:pPr algn="just"/>
            <a:r>
              <a:rPr lang="en-US" sz="2200" b="0" i="0" dirty="0">
                <a:solidFill>
                  <a:srgbClr val="374151"/>
                </a:solidFill>
                <a:effectLst/>
                <a:latin typeface="Times New Roman" panose="02020603050405020304" pitchFamily="18" charset="0"/>
                <a:cs typeface="Times New Roman" panose="02020603050405020304" pitchFamily="18" charset="0"/>
              </a:rPr>
              <a:t>K-nearest neighbors (KNN) is a machine learning algorithm used for classification and regression. It works by finding the K closest training examples in the feature space to a given test example and using their labels or values to make a prediction for the test example. The choice of K is an important hyperparameter that can be tuned to balance between overfitting and underfitting. KNN is simple, non-parametric, and can handle non-linear decision boundaries, but it can be computationally expensive for large datasets.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72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41F8-06A5-4248-4D66-25035686650E}"/>
              </a:ext>
            </a:extLst>
          </p:cNvPr>
          <p:cNvSpPr>
            <a:spLocks noGrp="1"/>
          </p:cNvSpPr>
          <p:nvPr>
            <p:ph type="title"/>
          </p:nvPr>
        </p:nvSpPr>
        <p:spPr/>
        <p:txBody>
          <a:bodyPr/>
          <a:lstStyle/>
          <a:p>
            <a:pPr algn="ctr"/>
            <a:r>
              <a:rPr lang="en-US" dirty="0">
                <a:latin typeface="Algerian" panose="04020705040A02060702" pitchFamily="82" charset="0"/>
              </a:rPr>
              <a:t>LIGHTGBM</a:t>
            </a:r>
          </a:p>
        </p:txBody>
      </p:sp>
      <p:sp>
        <p:nvSpPr>
          <p:cNvPr id="3" name="Content Placeholder 2">
            <a:extLst>
              <a:ext uri="{FF2B5EF4-FFF2-40B4-BE49-F238E27FC236}">
                <a16:creationId xmlns:a16="http://schemas.microsoft.com/office/drawing/2014/main" id="{DEE6ACB2-91C3-5156-E45C-6B244F7786CF}"/>
              </a:ext>
            </a:extLst>
          </p:cNvPr>
          <p:cNvSpPr>
            <a:spLocks noGrp="1"/>
          </p:cNvSpPr>
          <p:nvPr>
            <p:ph idx="1"/>
          </p:nvPr>
        </p:nvSpPr>
        <p:spPr/>
        <p:txBody>
          <a:bodyPr>
            <a:normAutofit/>
          </a:bodyPr>
          <a:lstStyle/>
          <a:p>
            <a:pPr algn="just"/>
            <a:r>
              <a:rPr lang="en-US" sz="2200" b="0" i="0" dirty="0">
                <a:solidFill>
                  <a:srgbClr val="374151"/>
                </a:solidFill>
                <a:effectLst/>
                <a:latin typeface="Times New Roman" panose="02020603050405020304" pitchFamily="18" charset="0"/>
                <a:cs typeface="Times New Roman" panose="02020603050405020304" pitchFamily="18" charset="0"/>
              </a:rPr>
              <a:t>Light GBM (Gradient Boosting Machine) is an open-source machine learning framework that uses gradient boosting to train ensemble models for classification and regression problems. It is designed to be highly efficient and scalable, with a focus on reducing training time and memory usage while maintaining high accuracy. Light GBM uses a histogram-based approach to approximate the gradients and can handle large datasets with high-dimensional features. It has become a popular choice for many machine learning applications, especially in the fields of natural language processing, image processing, and recommender systems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10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E161-42A3-70CF-0FB3-8CD6EB1B2640}"/>
              </a:ext>
            </a:extLst>
          </p:cNvPr>
          <p:cNvSpPr>
            <a:spLocks noGrp="1"/>
          </p:cNvSpPr>
          <p:nvPr>
            <p:ph type="title"/>
          </p:nvPr>
        </p:nvSpPr>
        <p:spPr/>
        <p:txBody>
          <a:bodyPr/>
          <a:lstStyle/>
          <a:p>
            <a:pPr algn="ctr"/>
            <a:r>
              <a:rPr lang="en-US" dirty="0">
                <a:latin typeface="Algerian" panose="04020705040A02060702" pitchFamily="82" charset="0"/>
              </a:rPr>
              <a:t>RANDOM FOREST CLASSIFIER</a:t>
            </a:r>
          </a:p>
        </p:txBody>
      </p:sp>
      <p:sp>
        <p:nvSpPr>
          <p:cNvPr id="3" name="Content Placeholder 2">
            <a:extLst>
              <a:ext uri="{FF2B5EF4-FFF2-40B4-BE49-F238E27FC236}">
                <a16:creationId xmlns:a16="http://schemas.microsoft.com/office/drawing/2014/main" id="{5A5B2356-232B-134F-2ED5-5ADB5213863D}"/>
              </a:ext>
            </a:extLst>
          </p:cNvPr>
          <p:cNvSpPr>
            <a:spLocks noGrp="1"/>
          </p:cNvSpPr>
          <p:nvPr>
            <p:ph idx="1"/>
          </p:nvPr>
        </p:nvSpPr>
        <p:spPr/>
        <p:txBody>
          <a:bodyPr>
            <a:normAutofit/>
          </a:bodyPr>
          <a:lstStyle/>
          <a:p>
            <a:pPr algn="just"/>
            <a:r>
              <a:rPr lang="en-US" sz="2200" b="0" i="0" dirty="0">
                <a:solidFill>
                  <a:srgbClr val="374151"/>
                </a:solidFill>
                <a:effectLst/>
                <a:latin typeface="Times New Roman" panose="02020603050405020304" pitchFamily="18" charset="0"/>
                <a:cs typeface="Times New Roman" panose="02020603050405020304" pitchFamily="18" charset="0"/>
              </a:rPr>
              <a:t>Random forest classifier is an ensemble learning method that combines multiple decision tree models to improve the accuracy and stability of predictions. It works by randomly sampling the input data and features to create multiple decision trees, and then aggregating their predictions through voting or averaging. The randomization helps to reduce overfitting and make the model more robust to noisy or irrelevant features. Random forest classifier is a popular machine learning algorithm for classification problems and has been used in many applications, including image recognition, bioinformatics, and finance.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31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08E8-C215-217A-9FF3-C190F1FA4525}"/>
              </a:ext>
            </a:extLst>
          </p:cNvPr>
          <p:cNvSpPr>
            <a:spLocks noGrp="1"/>
          </p:cNvSpPr>
          <p:nvPr>
            <p:ph type="title"/>
          </p:nvPr>
        </p:nvSpPr>
        <p:spPr/>
        <p:txBody>
          <a:bodyPr/>
          <a:lstStyle/>
          <a:p>
            <a:pPr algn="ctr"/>
            <a:r>
              <a:rPr lang="en-US" dirty="0">
                <a:latin typeface="Algerian" panose="04020705040A02060702" pitchFamily="82" charset="0"/>
              </a:rPr>
              <a:t>VOTING CLASSIFFIER</a:t>
            </a:r>
          </a:p>
        </p:txBody>
      </p:sp>
      <p:pic>
        <p:nvPicPr>
          <p:cNvPr id="1026" name="Picture 2">
            <a:extLst>
              <a:ext uri="{FF2B5EF4-FFF2-40B4-BE49-F238E27FC236}">
                <a16:creationId xmlns:a16="http://schemas.microsoft.com/office/drawing/2014/main" id="{9AA78EA3-AA1F-7FC2-8D7C-7A0EC4453A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2151" y="1846263"/>
            <a:ext cx="886802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5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BC3C-58ED-9562-0D2C-993E11124613}"/>
              </a:ext>
            </a:extLst>
          </p:cNvPr>
          <p:cNvSpPr>
            <a:spLocks noGrp="1"/>
          </p:cNvSpPr>
          <p:nvPr>
            <p:ph type="title"/>
          </p:nvPr>
        </p:nvSpPr>
        <p:spPr>
          <a:xfrm>
            <a:off x="1013691" y="2674216"/>
            <a:ext cx="10515600" cy="1325563"/>
          </a:xfrm>
        </p:spPr>
        <p:txBody>
          <a:bodyPr/>
          <a:lstStyle/>
          <a:p>
            <a:pPr algn="ctr"/>
            <a:r>
              <a:rPr lang="en-US" dirty="0">
                <a:latin typeface="Algerian" panose="04020705040A02060702" pitchFamily="82" charset="0"/>
              </a:rPr>
              <a:t>THANK YOU</a:t>
            </a:r>
          </a:p>
        </p:txBody>
      </p:sp>
    </p:spTree>
    <p:extLst>
      <p:ext uri="{BB962C8B-B14F-4D97-AF65-F5344CB8AC3E}">
        <p14:creationId xmlns:p14="http://schemas.microsoft.com/office/powerpoint/2010/main" val="93045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9EBB-280A-23A2-A6BB-B983D460DDE6}"/>
              </a:ext>
            </a:extLst>
          </p:cNvPr>
          <p:cNvSpPr>
            <a:spLocks noGrp="1"/>
          </p:cNvSpPr>
          <p:nvPr>
            <p:ph type="title"/>
          </p:nvPr>
        </p:nvSpPr>
        <p:spPr/>
        <p:txBody>
          <a:bodyPr/>
          <a:lstStyle/>
          <a:p>
            <a:r>
              <a:rPr lang="en-US">
                <a:latin typeface="Algerian" panose="04020705040A02060702" pitchFamily="82" charset="0"/>
              </a:rPr>
              <a:t>OUTline of the presentation</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53C1E345-8315-A741-C71D-0EDD5E355223}"/>
              </a:ext>
            </a:extLst>
          </p:cNvPr>
          <p:cNvSpPr>
            <a:spLocks noGrp="1"/>
          </p:cNvSpPr>
          <p:nvPr>
            <p:ph idx="1"/>
          </p:nvPr>
        </p:nvSpPr>
        <p:spPr/>
        <p:txBody>
          <a:bodyPr>
            <a:normAutofit fontScale="92500" lnSpcReduction="10000"/>
          </a:bodyPr>
          <a:lstStyle/>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Introduction: Brief overview of the Wisconsin cancer dataset and the purpose of the presentation.</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Data Exploration and Visualization: An exploration of the dataset and visualization of key features and relationships.</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Data Preprocessing and Cleaning: Techniques used to preprocess and clean the dataset, such as handling missing values and scaling features.</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Feature Selection and Engineering: Techniques used to select and engineer features that are relevant for predicting the diagnosis of a tumor.</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Model Selection and Evaluation: An overview of different machine learning models used to predict the diagnosis of a tumor and techniques used to evaluate model performance.</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Deployment: Deployment of the machine learnin and demonstration of its functionality.</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Conclusion: Summary of key takeaways and opportunities for future research.</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4876-7856-ADFD-B582-21AD6523E4C3}"/>
              </a:ext>
            </a:extLst>
          </p:cNvPr>
          <p:cNvSpPr>
            <a:spLocks noGrp="1"/>
          </p:cNvSpPr>
          <p:nvPr>
            <p:ph type="title"/>
          </p:nvPr>
        </p:nvSpPr>
        <p:spPr/>
        <p:txBody>
          <a:bodyPr/>
          <a:lstStyle/>
          <a:p>
            <a:pPr algn="ctr"/>
            <a:r>
              <a:rPr lang="en-US">
                <a:latin typeface="Algerian" panose="04020705040A02060702" pitchFamily="82" charset="0"/>
              </a:rPr>
              <a:t>Introduction</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88515F91-0FC3-89D4-1B31-F0D2D2768D99}"/>
              </a:ext>
            </a:extLst>
          </p:cNvPr>
          <p:cNvSpPr>
            <a:spLocks noGrp="1"/>
          </p:cNvSpPr>
          <p:nvPr>
            <p:ph idx="1"/>
          </p:nvPr>
        </p:nvSpPr>
        <p:spPr/>
        <p:txBody>
          <a:bodyPr/>
          <a:lstStyle/>
          <a:p>
            <a:pPr algn="just"/>
            <a:r>
              <a:rPr lang="en-US" b="0" i="0">
                <a:solidFill>
                  <a:srgbClr val="374151"/>
                </a:solidFill>
                <a:effectLst/>
                <a:latin typeface="Times New Roman" panose="02020603050405020304" pitchFamily="18" charset="0"/>
                <a:cs typeface="Times New Roman" panose="02020603050405020304" pitchFamily="18" charset="0"/>
              </a:rPr>
              <a:t>The purpose of this presentation is to provide an overview of the Wisconsin cancer data set, as well as to showcase different machine learning models that can be used to predict whether a tumor is malignant or benign. The presentation will explore the different features in the data set, as well as different visualizations and statistical analyses that can be used to gain insights into the data. Additionally, the presentation will provide an overview of various machine learning models and their performance on the data 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37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A5C2-87A7-0BAD-E40E-F7EB91FC8771}"/>
              </a:ext>
            </a:extLst>
          </p:cNvPr>
          <p:cNvSpPr>
            <a:spLocks noGrp="1"/>
          </p:cNvSpPr>
          <p:nvPr>
            <p:ph type="title"/>
          </p:nvPr>
        </p:nvSpPr>
        <p:spPr/>
        <p:txBody>
          <a:bodyPr/>
          <a:lstStyle/>
          <a:p>
            <a:pPr algn="ctr"/>
            <a:r>
              <a:rPr lang="en-US">
                <a:latin typeface="Algerian" panose="04020705040A02060702" pitchFamily="82" charset="0"/>
              </a:rPr>
              <a:t>Overview of the dataset</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0C2A94A-BEDB-1A0C-ED2A-B5ECD2D1115A}"/>
              </a:ext>
            </a:extLst>
          </p:cNvPr>
          <p:cNvSpPr>
            <a:spLocks noGrp="1"/>
          </p:cNvSpPr>
          <p:nvPr>
            <p:ph idx="1"/>
          </p:nvPr>
        </p:nvSpPr>
        <p:spPr/>
        <p:txBody>
          <a:bodyPr/>
          <a:lstStyle/>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The Wisconsin cancer data set is a collection of diagnostic data on breast cancer patients, including information on various characteristics of their tumors.</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The data set was created by researchers at the University of Wisconsin Hospitals and contains 569 instances with 30 features each.</a:t>
            </a:r>
          </a:p>
          <a:p>
            <a:pPr algn="just">
              <a:buFont typeface="+mj-lt"/>
              <a:buAutoNum type="arabicPeriod"/>
            </a:pPr>
            <a:r>
              <a:rPr lang="en-US" b="0" i="0">
                <a:solidFill>
                  <a:srgbClr val="374151"/>
                </a:solidFill>
                <a:effectLst/>
                <a:latin typeface="Times New Roman" panose="02020603050405020304" pitchFamily="18" charset="0"/>
                <a:cs typeface="Times New Roman" panose="02020603050405020304" pitchFamily="18" charset="0"/>
              </a:rPr>
              <a:t>The diagnosis column contains the target variable, which classifies a tumor as either benign or malignant. The other columns contain features that can be used to predict the diagnosis of a tumor based on its characteristics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62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logo&#10;&#10;Description automatically generated">
            <a:extLst>
              <a:ext uri="{FF2B5EF4-FFF2-40B4-BE49-F238E27FC236}">
                <a16:creationId xmlns:a16="http://schemas.microsoft.com/office/drawing/2014/main" id="{2520B90C-26FE-EF51-BE97-39DD779A7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027" y="918546"/>
            <a:ext cx="7392980" cy="4979334"/>
          </a:xfrm>
          <a:prstGeom prst="rect">
            <a:avLst/>
          </a:prstGeom>
        </p:spPr>
      </p:pic>
    </p:spTree>
    <p:extLst>
      <p:ext uri="{BB962C8B-B14F-4D97-AF65-F5344CB8AC3E}">
        <p14:creationId xmlns:p14="http://schemas.microsoft.com/office/powerpoint/2010/main" val="375690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Chart, scatter chart&#10;&#10;Description automatically generated">
            <a:extLst>
              <a:ext uri="{FF2B5EF4-FFF2-40B4-BE49-F238E27FC236}">
                <a16:creationId xmlns:a16="http://schemas.microsoft.com/office/drawing/2014/main" id="{B82A9469-28E6-AF9D-4992-6F4AE5F75D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38" b="7158"/>
          <a:stretch/>
        </p:blipFill>
        <p:spPr>
          <a:xfrm>
            <a:off x="1211186" y="778799"/>
            <a:ext cx="8936590" cy="5029448"/>
          </a:xfrm>
          <a:prstGeom prst="rect">
            <a:avLst/>
          </a:prstGeom>
        </p:spPr>
      </p:pic>
      <p:sp>
        <p:nvSpPr>
          <p:cNvPr id="3" name="TextBox 2">
            <a:extLst>
              <a:ext uri="{FF2B5EF4-FFF2-40B4-BE49-F238E27FC236}">
                <a16:creationId xmlns:a16="http://schemas.microsoft.com/office/drawing/2014/main" id="{26F03E57-07E8-95F8-6B0A-52AAE517438F}"/>
              </a:ext>
            </a:extLst>
          </p:cNvPr>
          <p:cNvSpPr txBox="1"/>
          <p:nvPr/>
        </p:nvSpPr>
        <p:spPr>
          <a:xfrm>
            <a:off x="4892842" y="6063916"/>
            <a:ext cx="2582779" cy="369332"/>
          </a:xfrm>
          <a:prstGeom prst="rect">
            <a:avLst/>
          </a:prstGeom>
          <a:noFill/>
        </p:spPr>
        <p:txBody>
          <a:bodyPr wrap="square" rtlCol="0">
            <a:spAutoFit/>
          </a:bodyPr>
          <a:lstStyle/>
          <a:p>
            <a:r>
              <a:rPr lang="en-US" dirty="0"/>
              <a:t>Mean Area</a:t>
            </a:r>
          </a:p>
        </p:txBody>
      </p:sp>
    </p:spTree>
    <p:extLst>
      <p:ext uri="{BB962C8B-B14F-4D97-AF65-F5344CB8AC3E}">
        <p14:creationId xmlns:p14="http://schemas.microsoft.com/office/powerpoint/2010/main" val="341614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731B-B6D8-00A2-8B78-87E79F1F342E}"/>
              </a:ext>
            </a:extLst>
          </p:cNvPr>
          <p:cNvSpPr>
            <a:spLocks noGrp="1"/>
          </p:cNvSpPr>
          <p:nvPr>
            <p:ph type="title"/>
          </p:nvPr>
        </p:nvSpPr>
        <p:spPr/>
        <p:txBody>
          <a:bodyPr/>
          <a:lstStyle/>
          <a:p>
            <a:r>
              <a:rPr lang="en-US" dirty="0"/>
              <a:t> </a:t>
            </a:r>
          </a:p>
        </p:txBody>
      </p:sp>
      <p:pic>
        <p:nvPicPr>
          <p:cNvPr id="2050" name="Picture 2">
            <a:extLst>
              <a:ext uri="{FF2B5EF4-FFF2-40B4-BE49-F238E27FC236}">
                <a16:creationId xmlns:a16="http://schemas.microsoft.com/office/drawing/2014/main" id="{07C6106A-383F-1AEA-C918-0B79E03A85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74296" y="1868801"/>
            <a:ext cx="6903734" cy="397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03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0403-3929-9CBB-160C-42660AE0D9F1}"/>
              </a:ext>
            </a:extLst>
          </p:cNvPr>
          <p:cNvSpPr>
            <a:spLocks noGrp="1"/>
          </p:cNvSpPr>
          <p:nvPr>
            <p:ph type="title"/>
          </p:nvPr>
        </p:nvSpPr>
        <p:spPr/>
        <p:txBody>
          <a:bodyPr/>
          <a:lstStyle/>
          <a:p>
            <a:pPr algn="ctr"/>
            <a:r>
              <a:rPr lang="en-US" dirty="0">
                <a:latin typeface="Algerian" panose="04020705040A02060702" pitchFamily="82" charset="0"/>
              </a:rPr>
              <a:t>TRIAN &amp; TEST</a:t>
            </a:r>
          </a:p>
        </p:txBody>
      </p:sp>
      <p:sp>
        <p:nvSpPr>
          <p:cNvPr id="3" name="Content Placeholder 2">
            <a:extLst>
              <a:ext uri="{FF2B5EF4-FFF2-40B4-BE49-F238E27FC236}">
                <a16:creationId xmlns:a16="http://schemas.microsoft.com/office/drawing/2014/main" id="{330D0ABA-6185-FC40-D6C2-B9C16FB9A64E}"/>
              </a:ext>
            </a:extLst>
          </p:cNvPr>
          <p:cNvSpPr>
            <a:spLocks noGrp="1"/>
          </p:cNvSpPr>
          <p:nvPr>
            <p:ph idx="1"/>
          </p:nvPr>
        </p:nvSpPr>
        <p:spPr/>
        <p:txBody>
          <a:bodyPr>
            <a:normAutofit/>
          </a:bodyPr>
          <a:lstStyle/>
          <a:p>
            <a:pPr algn="just"/>
            <a:r>
              <a:rPr lang="en-US" sz="2200" b="0" i="0" dirty="0">
                <a:effectLst/>
                <a:latin typeface="Times New Roman" panose="02020603050405020304" pitchFamily="18" charset="0"/>
                <a:cs typeface="Times New Roman" panose="02020603050405020304" pitchFamily="18" charset="0"/>
              </a:rPr>
              <a:t>The Wisconsin cancer dataset contains a total of 569 samples, each with 30 features. These features include various measurements of cell nuclei, such as radius, texture, and smoothness. </a:t>
            </a:r>
          </a:p>
          <a:p>
            <a:pPr algn="just"/>
            <a:r>
              <a:rPr lang="en-US" sz="2200" dirty="0">
                <a:latin typeface="Times New Roman" panose="02020603050405020304" pitchFamily="18" charset="0"/>
                <a:cs typeface="Times New Roman" panose="02020603050405020304" pitchFamily="18" charset="0"/>
              </a:rPr>
              <a:t>Splitting the data refers to dividing the dataset into two separate subsets: one for training the machine learning model and the other for testing its accuracy.</a:t>
            </a:r>
          </a:p>
          <a:p>
            <a:pPr algn="just"/>
            <a:r>
              <a:rPr lang="en-US" sz="2200" dirty="0">
                <a:latin typeface="Times New Roman" panose="02020603050405020304" pitchFamily="18" charset="0"/>
                <a:cs typeface="Times New Roman" panose="02020603050405020304" pitchFamily="18" charset="0"/>
              </a:rPr>
              <a:t>'test_size' is what is the size of the test data which is 15% of the whole data.</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57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9737-9497-FE7E-7F43-C9D98D165053}"/>
              </a:ext>
            </a:extLst>
          </p:cNvPr>
          <p:cNvSpPr>
            <a:spLocks noGrp="1"/>
          </p:cNvSpPr>
          <p:nvPr>
            <p:ph type="title"/>
          </p:nvPr>
        </p:nvSpPr>
        <p:spPr/>
        <p:txBody>
          <a:bodyPr/>
          <a:lstStyle/>
          <a:p>
            <a:pPr algn="ctr"/>
            <a:r>
              <a:rPr lang="en-US" dirty="0">
                <a:latin typeface="Algerian" panose="04020705040A02060702" pitchFamily="82" charset="0"/>
              </a:rPr>
              <a:t>LOGISTIC REGRESSION</a:t>
            </a:r>
          </a:p>
        </p:txBody>
      </p:sp>
      <p:sp>
        <p:nvSpPr>
          <p:cNvPr id="3" name="Content Placeholder 2">
            <a:extLst>
              <a:ext uri="{FF2B5EF4-FFF2-40B4-BE49-F238E27FC236}">
                <a16:creationId xmlns:a16="http://schemas.microsoft.com/office/drawing/2014/main" id="{997D1FDD-CF71-FAB6-820B-545632D1B3AE}"/>
              </a:ext>
            </a:extLst>
          </p:cNvPr>
          <p:cNvSpPr>
            <a:spLocks noGrp="1"/>
          </p:cNvSpPr>
          <p:nvPr>
            <p:ph idx="1"/>
          </p:nvPr>
        </p:nvSpPr>
        <p:spPr/>
        <p:txBody>
          <a:bodyPr>
            <a:norm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Logistic regression is a statistical method used to model the relationship between a binary dependent variable and one or more independent variables. It is used to predict the probability of the dependent variable being 1 given a set of input variables. The model fits a logistic function to the data, which transforms the input variables into a probability value between 0 and 1. It is commonly used in machine learning and statistical analysis for binary classification problems.</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0210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3023</TotalTime>
  <Words>891</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Retrospect</vt:lpstr>
      <vt:lpstr>PowerPoint Presentation</vt:lpstr>
      <vt:lpstr>OUTline of the presentation</vt:lpstr>
      <vt:lpstr>Introduction</vt:lpstr>
      <vt:lpstr>Overview of the dataset</vt:lpstr>
      <vt:lpstr>PowerPoint Presentation</vt:lpstr>
      <vt:lpstr>PowerPoint Presentation</vt:lpstr>
      <vt:lpstr> </vt:lpstr>
      <vt:lpstr>TRIAN &amp; TEST</vt:lpstr>
      <vt:lpstr>LOGISTIC REGRESSION</vt:lpstr>
      <vt:lpstr>GRADIENT BOOSTING</vt:lpstr>
      <vt:lpstr>K- NEAREST NEIGHBOUR</vt:lpstr>
      <vt:lpstr>LIGHTGBM</vt:lpstr>
      <vt:lpstr>RANDOM FOREST CLASSIFIER</vt:lpstr>
      <vt:lpstr>VOTING CLASSIFFIER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Shiridinath Konduru</cp:lastModifiedBy>
  <cp:revision>134</cp:revision>
  <dcterms:created xsi:type="dcterms:W3CDTF">2022-12-21T07:57:38Z</dcterms:created>
  <dcterms:modified xsi:type="dcterms:W3CDTF">2023-05-04T23:45:08Z</dcterms:modified>
</cp:coreProperties>
</file>