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83" r:id="rId7"/>
    <p:sldId id="259" r:id="rId8"/>
    <p:sldId id="276" r:id="rId9"/>
    <p:sldId id="277" r:id="rId10"/>
    <p:sldId id="278" r:id="rId11"/>
    <p:sldId id="284" r:id="rId12"/>
    <p:sldId id="280" r:id="rId13"/>
    <p:sldId id="282" r:id="rId14"/>
    <p:sldId id="281" r:id="rId15"/>
    <p:sldId id="279"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57" autoAdjust="0"/>
  </p:normalViewPr>
  <p:slideViewPr>
    <p:cSldViewPr snapToGrid="0">
      <p:cViewPr>
        <p:scale>
          <a:sx n="59" d="100"/>
          <a:sy n="59" d="100"/>
        </p:scale>
        <p:origin x="964" y="28"/>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22A09C-882B-4F0E-8AD7-DE09816CD21A}"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24477C0B-1798-42CD-8467-635ABC75A1E9}">
      <dgm:prSet/>
      <dgm:spPr/>
      <dgm:t>
        <a:bodyPr/>
        <a:lstStyle/>
        <a:p>
          <a:r>
            <a:rPr lang="en-US" dirty="0"/>
            <a:t> </a:t>
          </a:r>
          <a:r>
            <a:rPr lang="en-US" dirty="0">
              <a:latin typeface="Times New Roman" panose="02020603050405020304" pitchFamily="18" charset="0"/>
              <a:cs typeface="Times New Roman" panose="02020603050405020304" pitchFamily="18" charset="0"/>
            </a:rPr>
            <a:t>Yashwanth Reddy Gadepally</a:t>
          </a:r>
        </a:p>
      </dgm:t>
    </dgm:pt>
    <dgm:pt modelId="{1F25BA09-9F07-4629-9B49-2DC21477DC8F}" type="parTrans" cxnId="{0EC725F3-D0E5-4361-9D10-21C455CCB12E}">
      <dgm:prSet/>
      <dgm:spPr/>
      <dgm:t>
        <a:bodyPr/>
        <a:lstStyle/>
        <a:p>
          <a:endParaRPr lang="en-US"/>
        </a:p>
      </dgm:t>
    </dgm:pt>
    <dgm:pt modelId="{161553F6-6E33-4E7C-8F91-20EC6538F40B}" type="sibTrans" cxnId="{0EC725F3-D0E5-4361-9D10-21C455CCB12E}">
      <dgm:prSet/>
      <dgm:spPr/>
      <dgm:t>
        <a:bodyPr/>
        <a:lstStyle/>
        <a:p>
          <a:endParaRPr lang="en-US"/>
        </a:p>
      </dgm:t>
    </dgm:pt>
    <dgm:pt modelId="{70611AB1-A390-43C0-91B3-2EDFE36245B8}">
      <dgm:prSet/>
      <dgm:spPr/>
      <dgm:t>
        <a:bodyPr/>
        <a:lstStyle/>
        <a:p>
          <a:r>
            <a:rPr lang="en-US" dirty="0">
              <a:latin typeface="Times New Roman" panose="02020603050405020304" pitchFamily="18" charset="0"/>
              <a:cs typeface="Times New Roman" panose="02020603050405020304" pitchFamily="18" charset="0"/>
            </a:rPr>
            <a:t>DATA - 606 Capstone Project</a:t>
          </a:r>
        </a:p>
      </dgm:t>
    </dgm:pt>
    <dgm:pt modelId="{926DE2D3-4805-440F-AECD-64759D91A2EE}" type="parTrans" cxnId="{70DC0FBA-D3AD-4182-9460-0275C51C9F82}">
      <dgm:prSet/>
      <dgm:spPr/>
      <dgm:t>
        <a:bodyPr/>
        <a:lstStyle/>
        <a:p>
          <a:endParaRPr lang="en-US"/>
        </a:p>
      </dgm:t>
    </dgm:pt>
    <dgm:pt modelId="{01E2646F-B033-4AF0-A9A9-3B82C64AD337}" type="sibTrans" cxnId="{70DC0FBA-D3AD-4182-9460-0275C51C9F82}">
      <dgm:prSet/>
      <dgm:spPr/>
      <dgm:t>
        <a:bodyPr/>
        <a:lstStyle/>
        <a:p>
          <a:endParaRPr lang="en-US"/>
        </a:p>
      </dgm:t>
    </dgm:pt>
    <dgm:pt modelId="{500FEF16-38E0-480B-AFAA-2B510B00041C}">
      <dgm:prSet/>
      <dgm:spPr/>
      <dgm:t>
        <a:bodyPr/>
        <a:lstStyle/>
        <a:p>
          <a:r>
            <a:rPr lang="en-US" dirty="0">
              <a:latin typeface="Times New Roman" panose="02020603050405020304" pitchFamily="18" charset="0"/>
              <a:cs typeface="Times New Roman" panose="02020603050405020304" pitchFamily="18" charset="0"/>
            </a:rPr>
            <a:t>ID – FH44254</a:t>
          </a:r>
        </a:p>
      </dgm:t>
    </dgm:pt>
    <dgm:pt modelId="{B9AB5FDC-BDC3-4AC8-A006-1C81D0BB91FE}" type="parTrans" cxnId="{B35E4B1D-E8BE-4C12-9EDA-A68F42D9DB82}">
      <dgm:prSet/>
      <dgm:spPr/>
      <dgm:t>
        <a:bodyPr/>
        <a:lstStyle/>
        <a:p>
          <a:endParaRPr lang="en-US"/>
        </a:p>
      </dgm:t>
    </dgm:pt>
    <dgm:pt modelId="{FA632E7E-4B44-4674-B007-8753BB4AFF41}" type="sibTrans" cxnId="{B35E4B1D-E8BE-4C12-9EDA-A68F42D9DB82}">
      <dgm:prSet/>
      <dgm:spPr/>
      <dgm:t>
        <a:bodyPr/>
        <a:lstStyle/>
        <a:p>
          <a:endParaRPr lang="en-US"/>
        </a:p>
      </dgm:t>
    </dgm:pt>
    <dgm:pt modelId="{084E5CA2-008E-47D8-AB89-69E4E5B523E0}" type="pres">
      <dgm:prSet presAssocID="{EF22A09C-882B-4F0E-8AD7-DE09816CD21A}" presName="root" presStyleCnt="0">
        <dgm:presLayoutVars>
          <dgm:dir/>
          <dgm:resizeHandles val="exact"/>
        </dgm:presLayoutVars>
      </dgm:prSet>
      <dgm:spPr/>
    </dgm:pt>
    <dgm:pt modelId="{EB5BBFD4-8034-492B-8B6B-35715422D676}" type="pres">
      <dgm:prSet presAssocID="{24477C0B-1798-42CD-8467-635ABC75A1E9}" presName="compNode" presStyleCnt="0"/>
      <dgm:spPr/>
    </dgm:pt>
    <dgm:pt modelId="{BBD6CB13-0B7F-4824-B768-DB4E6BA08F53}" type="pres">
      <dgm:prSet presAssocID="{24477C0B-1798-42CD-8467-635ABC75A1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05F49EA-1132-4FA5-BBD0-2104A3FF4B77}" type="pres">
      <dgm:prSet presAssocID="{24477C0B-1798-42CD-8467-635ABC75A1E9}" presName="spaceRect" presStyleCnt="0"/>
      <dgm:spPr/>
    </dgm:pt>
    <dgm:pt modelId="{3F120197-D989-4A7E-B2A7-CC8A8232F2DB}" type="pres">
      <dgm:prSet presAssocID="{24477C0B-1798-42CD-8467-635ABC75A1E9}" presName="textRect" presStyleLbl="revTx" presStyleIdx="0" presStyleCnt="3">
        <dgm:presLayoutVars>
          <dgm:chMax val="1"/>
          <dgm:chPref val="1"/>
        </dgm:presLayoutVars>
      </dgm:prSet>
      <dgm:spPr/>
    </dgm:pt>
    <dgm:pt modelId="{30D4C3AD-4382-4DB1-A6A0-B4FEE407511A}" type="pres">
      <dgm:prSet presAssocID="{161553F6-6E33-4E7C-8F91-20EC6538F40B}" presName="sibTrans" presStyleCnt="0"/>
      <dgm:spPr/>
    </dgm:pt>
    <dgm:pt modelId="{BF65853F-7291-4BE5-849E-64D35A9E6437}" type="pres">
      <dgm:prSet presAssocID="{70611AB1-A390-43C0-91B3-2EDFE36245B8}" presName="compNode" presStyleCnt="0"/>
      <dgm:spPr/>
    </dgm:pt>
    <dgm:pt modelId="{98B8738D-FA51-45F0-B12E-8E21792C54DE}" type="pres">
      <dgm:prSet presAssocID="{70611AB1-A390-43C0-91B3-2EDFE36245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vestone"/>
        </a:ext>
      </dgm:extLst>
    </dgm:pt>
    <dgm:pt modelId="{6763C0CB-39B9-45CD-9F63-EB6B62EFB3F3}" type="pres">
      <dgm:prSet presAssocID="{70611AB1-A390-43C0-91B3-2EDFE36245B8}" presName="spaceRect" presStyleCnt="0"/>
      <dgm:spPr/>
    </dgm:pt>
    <dgm:pt modelId="{2B33F349-C998-4E54-B95B-5908F71B3169}" type="pres">
      <dgm:prSet presAssocID="{70611AB1-A390-43C0-91B3-2EDFE36245B8}" presName="textRect" presStyleLbl="revTx" presStyleIdx="1" presStyleCnt="3">
        <dgm:presLayoutVars>
          <dgm:chMax val="1"/>
          <dgm:chPref val="1"/>
        </dgm:presLayoutVars>
      </dgm:prSet>
      <dgm:spPr/>
    </dgm:pt>
    <dgm:pt modelId="{1B577750-9CFF-4022-AC22-FDB73B58B5FF}" type="pres">
      <dgm:prSet presAssocID="{01E2646F-B033-4AF0-A9A9-3B82C64AD337}" presName="sibTrans" presStyleCnt="0"/>
      <dgm:spPr/>
    </dgm:pt>
    <dgm:pt modelId="{AC84B6B3-343B-4733-86D0-C364CC29D5E9}" type="pres">
      <dgm:prSet presAssocID="{500FEF16-38E0-480B-AFAA-2B510B00041C}" presName="compNode" presStyleCnt="0"/>
      <dgm:spPr/>
    </dgm:pt>
    <dgm:pt modelId="{2AC045AF-2D8E-44FE-B0E7-440126359AEB}" type="pres">
      <dgm:prSet presAssocID="{500FEF16-38E0-480B-AFAA-2B510B0004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loyee Badge"/>
        </a:ext>
      </dgm:extLst>
    </dgm:pt>
    <dgm:pt modelId="{200D5B6D-DA1A-4B8B-9040-9DDBA198C81E}" type="pres">
      <dgm:prSet presAssocID="{500FEF16-38E0-480B-AFAA-2B510B00041C}" presName="spaceRect" presStyleCnt="0"/>
      <dgm:spPr/>
    </dgm:pt>
    <dgm:pt modelId="{2B589064-85B9-4FF7-BB3F-4E98EF04B854}" type="pres">
      <dgm:prSet presAssocID="{500FEF16-38E0-480B-AFAA-2B510B00041C}" presName="textRect" presStyleLbl="revTx" presStyleIdx="2" presStyleCnt="3">
        <dgm:presLayoutVars>
          <dgm:chMax val="1"/>
          <dgm:chPref val="1"/>
        </dgm:presLayoutVars>
      </dgm:prSet>
      <dgm:spPr/>
    </dgm:pt>
  </dgm:ptLst>
  <dgm:cxnLst>
    <dgm:cxn modelId="{B35E4B1D-E8BE-4C12-9EDA-A68F42D9DB82}" srcId="{EF22A09C-882B-4F0E-8AD7-DE09816CD21A}" destId="{500FEF16-38E0-480B-AFAA-2B510B00041C}" srcOrd="2" destOrd="0" parTransId="{B9AB5FDC-BDC3-4AC8-A006-1C81D0BB91FE}" sibTransId="{FA632E7E-4B44-4674-B007-8753BB4AFF41}"/>
    <dgm:cxn modelId="{329BED54-0A21-469C-8C50-3238A4B44C36}" type="presOf" srcId="{500FEF16-38E0-480B-AFAA-2B510B00041C}" destId="{2B589064-85B9-4FF7-BB3F-4E98EF04B854}" srcOrd="0" destOrd="0" presId="urn:microsoft.com/office/officeart/2018/2/layout/IconLabelList"/>
    <dgm:cxn modelId="{3FDF6D9D-9172-4B9B-9929-D0ACF61022A3}" type="presOf" srcId="{24477C0B-1798-42CD-8467-635ABC75A1E9}" destId="{3F120197-D989-4A7E-B2A7-CC8A8232F2DB}" srcOrd="0" destOrd="0" presId="urn:microsoft.com/office/officeart/2018/2/layout/IconLabelList"/>
    <dgm:cxn modelId="{70DC0FBA-D3AD-4182-9460-0275C51C9F82}" srcId="{EF22A09C-882B-4F0E-8AD7-DE09816CD21A}" destId="{70611AB1-A390-43C0-91B3-2EDFE36245B8}" srcOrd="1" destOrd="0" parTransId="{926DE2D3-4805-440F-AECD-64759D91A2EE}" sibTransId="{01E2646F-B033-4AF0-A9A9-3B82C64AD337}"/>
    <dgm:cxn modelId="{B17690F0-962E-46FC-B27B-5534D7C480FE}" type="presOf" srcId="{EF22A09C-882B-4F0E-8AD7-DE09816CD21A}" destId="{084E5CA2-008E-47D8-AB89-69E4E5B523E0}" srcOrd="0" destOrd="0" presId="urn:microsoft.com/office/officeart/2018/2/layout/IconLabelList"/>
    <dgm:cxn modelId="{0EC725F3-D0E5-4361-9D10-21C455CCB12E}" srcId="{EF22A09C-882B-4F0E-8AD7-DE09816CD21A}" destId="{24477C0B-1798-42CD-8467-635ABC75A1E9}" srcOrd="0" destOrd="0" parTransId="{1F25BA09-9F07-4629-9B49-2DC21477DC8F}" sibTransId="{161553F6-6E33-4E7C-8F91-20EC6538F40B}"/>
    <dgm:cxn modelId="{9C44CDFF-8EBB-431F-902E-7ECE013591DD}" type="presOf" srcId="{70611AB1-A390-43C0-91B3-2EDFE36245B8}" destId="{2B33F349-C998-4E54-B95B-5908F71B3169}" srcOrd="0" destOrd="0" presId="urn:microsoft.com/office/officeart/2018/2/layout/IconLabelList"/>
    <dgm:cxn modelId="{67EF8A54-6E33-4F93-B468-1B5A63E8142D}" type="presParOf" srcId="{084E5CA2-008E-47D8-AB89-69E4E5B523E0}" destId="{EB5BBFD4-8034-492B-8B6B-35715422D676}" srcOrd="0" destOrd="0" presId="urn:microsoft.com/office/officeart/2018/2/layout/IconLabelList"/>
    <dgm:cxn modelId="{F98DE4FF-4706-42F9-9EC9-EAB7FBE8CB06}" type="presParOf" srcId="{EB5BBFD4-8034-492B-8B6B-35715422D676}" destId="{BBD6CB13-0B7F-4824-B768-DB4E6BA08F53}" srcOrd="0" destOrd="0" presId="urn:microsoft.com/office/officeart/2018/2/layout/IconLabelList"/>
    <dgm:cxn modelId="{EB746E1C-3745-4373-A26A-3B1CF5B7183B}" type="presParOf" srcId="{EB5BBFD4-8034-492B-8B6B-35715422D676}" destId="{905F49EA-1132-4FA5-BBD0-2104A3FF4B77}" srcOrd="1" destOrd="0" presId="urn:microsoft.com/office/officeart/2018/2/layout/IconLabelList"/>
    <dgm:cxn modelId="{AEE27A38-DCCA-4529-8091-B89FB92AA53D}" type="presParOf" srcId="{EB5BBFD4-8034-492B-8B6B-35715422D676}" destId="{3F120197-D989-4A7E-B2A7-CC8A8232F2DB}" srcOrd="2" destOrd="0" presId="urn:microsoft.com/office/officeart/2018/2/layout/IconLabelList"/>
    <dgm:cxn modelId="{2DCA1ED9-0BB4-4039-91FC-2B16BF7F3C4A}" type="presParOf" srcId="{084E5CA2-008E-47D8-AB89-69E4E5B523E0}" destId="{30D4C3AD-4382-4DB1-A6A0-B4FEE407511A}" srcOrd="1" destOrd="0" presId="urn:microsoft.com/office/officeart/2018/2/layout/IconLabelList"/>
    <dgm:cxn modelId="{A29F6CC9-DB6A-443B-8F71-B9DCD67C86F5}" type="presParOf" srcId="{084E5CA2-008E-47D8-AB89-69E4E5B523E0}" destId="{BF65853F-7291-4BE5-849E-64D35A9E6437}" srcOrd="2" destOrd="0" presId="urn:microsoft.com/office/officeart/2018/2/layout/IconLabelList"/>
    <dgm:cxn modelId="{8BAD48B0-2928-4BCC-A6D0-D6335A93D7B7}" type="presParOf" srcId="{BF65853F-7291-4BE5-849E-64D35A9E6437}" destId="{98B8738D-FA51-45F0-B12E-8E21792C54DE}" srcOrd="0" destOrd="0" presId="urn:microsoft.com/office/officeart/2018/2/layout/IconLabelList"/>
    <dgm:cxn modelId="{2959883C-9A87-4C12-A9DA-1CD28AC608BA}" type="presParOf" srcId="{BF65853F-7291-4BE5-849E-64D35A9E6437}" destId="{6763C0CB-39B9-45CD-9F63-EB6B62EFB3F3}" srcOrd="1" destOrd="0" presId="urn:microsoft.com/office/officeart/2018/2/layout/IconLabelList"/>
    <dgm:cxn modelId="{CCEA7BEB-7878-4440-9C52-F6F81DF1A967}" type="presParOf" srcId="{BF65853F-7291-4BE5-849E-64D35A9E6437}" destId="{2B33F349-C998-4E54-B95B-5908F71B3169}" srcOrd="2" destOrd="0" presId="urn:microsoft.com/office/officeart/2018/2/layout/IconLabelList"/>
    <dgm:cxn modelId="{0BDF3646-FC91-40D6-BDAA-7119594F89BD}" type="presParOf" srcId="{084E5CA2-008E-47D8-AB89-69E4E5B523E0}" destId="{1B577750-9CFF-4022-AC22-FDB73B58B5FF}" srcOrd="3" destOrd="0" presId="urn:microsoft.com/office/officeart/2018/2/layout/IconLabelList"/>
    <dgm:cxn modelId="{63E487CA-7D15-4684-9BCE-564D957E29B1}" type="presParOf" srcId="{084E5CA2-008E-47D8-AB89-69E4E5B523E0}" destId="{AC84B6B3-343B-4733-86D0-C364CC29D5E9}" srcOrd="4" destOrd="0" presId="urn:microsoft.com/office/officeart/2018/2/layout/IconLabelList"/>
    <dgm:cxn modelId="{8ACB7FCE-5F31-497C-AB7E-DE92A797C1AF}" type="presParOf" srcId="{AC84B6B3-343B-4733-86D0-C364CC29D5E9}" destId="{2AC045AF-2D8E-44FE-B0E7-440126359AEB}" srcOrd="0" destOrd="0" presId="urn:microsoft.com/office/officeart/2018/2/layout/IconLabelList"/>
    <dgm:cxn modelId="{8422AE61-6A6F-4DDE-BF79-2248FC41DA34}" type="presParOf" srcId="{AC84B6B3-343B-4733-86D0-C364CC29D5E9}" destId="{200D5B6D-DA1A-4B8B-9040-9DDBA198C81E}" srcOrd="1" destOrd="0" presId="urn:microsoft.com/office/officeart/2018/2/layout/IconLabelList"/>
    <dgm:cxn modelId="{9F676ABA-9A5D-44C0-A170-18A93415DBF7}" type="presParOf" srcId="{AC84B6B3-343B-4733-86D0-C364CC29D5E9}" destId="{2B589064-85B9-4FF7-BB3F-4E98EF04B8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956E9A-8378-465D-BA2C-B64C625D3816}"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D34E0C80-7079-443F-9C12-6DDE6C138A02}">
      <dgm:prSet custT="1"/>
      <dgm:spPr/>
      <dgm:t>
        <a:bodyPr/>
        <a:lstStyle/>
        <a:p>
          <a:r>
            <a:rPr lang="en-US" sz="2400" dirty="0">
              <a:latin typeface="Times New Roman" panose="02020603050405020304" pitchFamily="18" charset="0"/>
              <a:cs typeface="Times New Roman" panose="02020603050405020304" pitchFamily="18" charset="0"/>
            </a:rPr>
            <a:t>Introduction</a:t>
          </a:r>
        </a:p>
      </dgm:t>
    </dgm:pt>
    <dgm:pt modelId="{718313B8-4D5B-4C02-8540-B05411C86A1D}" type="parTrans" cxnId="{CB90E7C3-D983-4A2A-B925-6A7F82C817CA}">
      <dgm:prSet/>
      <dgm:spPr/>
      <dgm:t>
        <a:bodyPr/>
        <a:lstStyle/>
        <a:p>
          <a:endParaRPr lang="en-US"/>
        </a:p>
      </dgm:t>
    </dgm:pt>
    <dgm:pt modelId="{614A5294-B192-4DA8-ACF0-EDBE2437B316}" type="sibTrans" cxnId="{CB90E7C3-D983-4A2A-B925-6A7F82C817CA}">
      <dgm:prSet/>
      <dgm:spPr/>
      <dgm:t>
        <a:bodyPr/>
        <a:lstStyle/>
        <a:p>
          <a:endParaRPr lang="en-US"/>
        </a:p>
      </dgm:t>
    </dgm:pt>
    <dgm:pt modelId="{B8CDEF04-A0EA-49C0-A54F-D66F918C237A}">
      <dgm:prSet custT="1"/>
      <dgm:spPr/>
      <dgm:t>
        <a:bodyPr/>
        <a:lstStyle/>
        <a:p>
          <a:r>
            <a:rPr lang="en-US" sz="2400" dirty="0">
              <a:latin typeface="Times New Roman" panose="02020603050405020304" pitchFamily="18" charset="0"/>
              <a:cs typeface="Times New Roman" panose="02020603050405020304" pitchFamily="18" charset="0"/>
            </a:rPr>
            <a:t>Dataset</a:t>
          </a:r>
        </a:p>
      </dgm:t>
    </dgm:pt>
    <dgm:pt modelId="{3853DAB0-3784-4759-8BCA-B88CE6359EF9}" type="parTrans" cxnId="{2DF30790-D887-4D9F-AE11-09C4CDA99E61}">
      <dgm:prSet/>
      <dgm:spPr/>
      <dgm:t>
        <a:bodyPr/>
        <a:lstStyle/>
        <a:p>
          <a:endParaRPr lang="en-US"/>
        </a:p>
      </dgm:t>
    </dgm:pt>
    <dgm:pt modelId="{FCF3F247-39E0-487D-8849-40FD7397B174}" type="sibTrans" cxnId="{2DF30790-D887-4D9F-AE11-09C4CDA99E61}">
      <dgm:prSet/>
      <dgm:spPr/>
      <dgm:t>
        <a:bodyPr/>
        <a:lstStyle/>
        <a:p>
          <a:endParaRPr lang="en-US"/>
        </a:p>
      </dgm:t>
    </dgm:pt>
    <dgm:pt modelId="{4DA24BDE-4BBF-4019-801C-C4CDD7CE8791}">
      <dgm:prSet custT="1"/>
      <dgm:spPr/>
      <dgm:t>
        <a:bodyPr/>
        <a:lstStyle/>
        <a:p>
          <a:r>
            <a:rPr lang="en-US" sz="2400" dirty="0">
              <a:latin typeface="Times New Roman" panose="02020603050405020304" pitchFamily="18" charset="0"/>
              <a:cs typeface="Times New Roman" panose="02020603050405020304" pitchFamily="18" charset="0"/>
            </a:rPr>
            <a:t>Overview and Design</a:t>
          </a:r>
        </a:p>
      </dgm:t>
    </dgm:pt>
    <dgm:pt modelId="{CE47EEA1-7EF3-4486-8EE8-D2D15F8D332A}" type="parTrans" cxnId="{3680B622-0232-42DA-BCE8-8071A7D8BE69}">
      <dgm:prSet/>
      <dgm:spPr/>
      <dgm:t>
        <a:bodyPr/>
        <a:lstStyle/>
        <a:p>
          <a:endParaRPr lang="en-US"/>
        </a:p>
      </dgm:t>
    </dgm:pt>
    <dgm:pt modelId="{A4BA6E01-68CD-45A3-9C96-0E5D5AF88CA2}" type="sibTrans" cxnId="{3680B622-0232-42DA-BCE8-8071A7D8BE69}">
      <dgm:prSet/>
      <dgm:spPr/>
      <dgm:t>
        <a:bodyPr/>
        <a:lstStyle/>
        <a:p>
          <a:endParaRPr lang="en-US"/>
        </a:p>
      </dgm:t>
    </dgm:pt>
    <dgm:pt modelId="{876A5986-D13E-4C28-AA23-048FA410CDB9}">
      <dgm:prSet custT="1"/>
      <dgm:spPr/>
      <dgm:t>
        <a:bodyPr/>
        <a:lstStyle/>
        <a:p>
          <a:r>
            <a:rPr lang="en-US" sz="2400" dirty="0">
              <a:latin typeface="Times New Roman" panose="02020603050405020304" pitchFamily="18" charset="0"/>
              <a:cs typeface="Times New Roman" panose="02020603050405020304" pitchFamily="18" charset="0"/>
            </a:rPr>
            <a:t>Machine Learning Models</a:t>
          </a:r>
        </a:p>
      </dgm:t>
    </dgm:pt>
    <dgm:pt modelId="{855C5171-A4EA-4627-8865-EBF1B9DFDA01}" type="parTrans" cxnId="{C73BEECC-4EA3-4F43-908C-D66644203FAD}">
      <dgm:prSet/>
      <dgm:spPr/>
      <dgm:t>
        <a:bodyPr/>
        <a:lstStyle/>
        <a:p>
          <a:endParaRPr lang="en-US"/>
        </a:p>
      </dgm:t>
    </dgm:pt>
    <dgm:pt modelId="{FD353104-114F-494C-817F-3C2168CD1599}" type="sibTrans" cxnId="{C73BEECC-4EA3-4F43-908C-D66644203FAD}">
      <dgm:prSet/>
      <dgm:spPr/>
      <dgm:t>
        <a:bodyPr/>
        <a:lstStyle/>
        <a:p>
          <a:endParaRPr lang="en-US"/>
        </a:p>
      </dgm:t>
    </dgm:pt>
    <dgm:pt modelId="{51E22392-A4EF-4093-8173-AE07A869A7F5}">
      <dgm:prSet/>
      <dgm:spPr/>
      <dgm:t>
        <a:bodyPr/>
        <a:lstStyle/>
        <a:p>
          <a:r>
            <a:rPr lang="en-US" dirty="0">
              <a:latin typeface="Times New Roman" panose="02020603050405020304" pitchFamily="18" charset="0"/>
              <a:cs typeface="Times New Roman" panose="02020603050405020304" pitchFamily="18" charset="0"/>
            </a:rPr>
            <a:t>Summary</a:t>
          </a:r>
        </a:p>
      </dgm:t>
    </dgm:pt>
    <dgm:pt modelId="{C8BF9580-BF6E-4E8D-AC15-87D77CCE6FD9}" type="parTrans" cxnId="{B3D3A526-D3E3-4757-B8E8-FBDF961E3929}">
      <dgm:prSet/>
      <dgm:spPr/>
      <dgm:t>
        <a:bodyPr/>
        <a:lstStyle/>
        <a:p>
          <a:endParaRPr lang="en-US"/>
        </a:p>
      </dgm:t>
    </dgm:pt>
    <dgm:pt modelId="{E5AEFB5E-F1E8-4986-8E62-B072317047C2}" type="sibTrans" cxnId="{B3D3A526-D3E3-4757-B8E8-FBDF961E3929}">
      <dgm:prSet/>
      <dgm:spPr/>
      <dgm:t>
        <a:bodyPr/>
        <a:lstStyle/>
        <a:p>
          <a:endParaRPr lang="en-US"/>
        </a:p>
      </dgm:t>
    </dgm:pt>
    <dgm:pt modelId="{66A73BB7-AB19-4253-9A05-18CF176652E7}" type="pres">
      <dgm:prSet presAssocID="{B0956E9A-8378-465D-BA2C-B64C625D3816}" presName="root" presStyleCnt="0">
        <dgm:presLayoutVars>
          <dgm:dir/>
          <dgm:resizeHandles val="exact"/>
        </dgm:presLayoutVars>
      </dgm:prSet>
      <dgm:spPr/>
    </dgm:pt>
    <dgm:pt modelId="{A8280958-2EB8-4A8A-912A-8AED8D9C7D28}" type="pres">
      <dgm:prSet presAssocID="{D34E0C80-7079-443F-9C12-6DDE6C138A02}" presName="compNode" presStyleCnt="0"/>
      <dgm:spPr/>
    </dgm:pt>
    <dgm:pt modelId="{E4F0D6F1-F33F-46E6-ACD0-C10EDCC0EB47}" type="pres">
      <dgm:prSet presAssocID="{D34E0C80-7079-443F-9C12-6DDE6C138A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9D29B6C5-18B4-483C-B7C6-E4A5E48F2E2D}" type="pres">
      <dgm:prSet presAssocID="{D34E0C80-7079-443F-9C12-6DDE6C138A02}" presName="spaceRect" presStyleCnt="0"/>
      <dgm:spPr/>
    </dgm:pt>
    <dgm:pt modelId="{2AEA97CE-5F18-4E1F-9E38-2F5AADCDE749}" type="pres">
      <dgm:prSet presAssocID="{D34E0C80-7079-443F-9C12-6DDE6C138A02}" presName="textRect" presStyleLbl="revTx" presStyleIdx="0" presStyleCnt="5">
        <dgm:presLayoutVars>
          <dgm:chMax val="1"/>
          <dgm:chPref val="1"/>
        </dgm:presLayoutVars>
      </dgm:prSet>
      <dgm:spPr/>
    </dgm:pt>
    <dgm:pt modelId="{A35B97CB-D7B0-4547-867B-C3383C8B29FC}" type="pres">
      <dgm:prSet presAssocID="{614A5294-B192-4DA8-ACF0-EDBE2437B316}" presName="sibTrans" presStyleCnt="0"/>
      <dgm:spPr/>
    </dgm:pt>
    <dgm:pt modelId="{BF478DCF-CE60-4C7F-AF04-74F57E4D269E}" type="pres">
      <dgm:prSet presAssocID="{B8CDEF04-A0EA-49C0-A54F-D66F918C237A}" presName="compNode" presStyleCnt="0"/>
      <dgm:spPr/>
    </dgm:pt>
    <dgm:pt modelId="{76F2D424-7467-4EEE-B2E1-0DB405A6B6FE}" type="pres">
      <dgm:prSet presAssocID="{B8CDEF04-A0EA-49C0-A54F-D66F918C23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03973F5-FCEA-408E-8B91-67D7973F0A94}" type="pres">
      <dgm:prSet presAssocID="{B8CDEF04-A0EA-49C0-A54F-D66F918C237A}" presName="spaceRect" presStyleCnt="0"/>
      <dgm:spPr/>
    </dgm:pt>
    <dgm:pt modelId="{515041D5-3E57-4140-8771-74223D9572F2}" type="pres">
      <dgm:prSet presAssocID="{B8CDEF04-A0EA-49C0-A54F-D66F918C237A}" presName="textRect" presStyleLbl="revTx" presStyleIdx="1" presStyleCnt="5">
        <dgm:presLayoutVars>
          <dgm:chMax val="1"/>
          <dgm:chPref val="1"/>
        </dgm:presLayoutVars>
      </dgm:prSet>
      <dgm:spPr/>
    </dgm:pt>
    <dgm:pt modelId="{EA95F605-AFCE-4FD8-A656-BBD5A6B905D2}" type="pres">
      <dgm:prSet presAssocID="{FCF3F247-39E0-487D-8849-40FD7397B174}" presName="sibTrans" presStyleCnt="0"/>
      <dgm:spPr/>
    </dgm:pt>
    <dgm:pt modelId="{A3519674-94A3-4970-8208-39B527F3251E}" type="pres">
      <dgm:prSet presAssocID="{4DA24BDE-4BBF-4019-801C-C4CDD7CE8791}" presName="compNode" presStyleCnt="0"/>
      <dgm:spPr/>
    </dgm:pt>
    <dgm:pt modelId="{00C47449-0AFD-4979-8768-2930B889475C}" type="pres">
      <dgm:prSet presAssocID="{4DA24BDE-4BBF-4019-801C-C4CDD7CE87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ign"/>
        </a:ext>
      </dgm:extLst>
    </dgm:pt>
    <dgm:pt modelId="{E0EFADBA-65C4-45D1-AB56-225FFC84FCFB}" type="pres">
      <dgm:prSet presAssocID="{4DA24BDE-4BBF-4019-801C-C4CDD7CE8791}" presName="spaceRect" presStyleCnt="0"/>
      <dgm:spPr/>
    </dgm:pt>
    <dgm:pt modelId="{7949EDA0-6E17-47B0-8A58-9D94E55100DD}" type="pres">
      <dgm:prSet presAssocID="{4DA24BDE-4BBF-4019-801C-C4CDD7CE8791}" presName="textRect" presStyleLbl="revTx" presStyleIdx="2" presStyleCnt="5">
        <dgm:presLayoutVars>
          <dgm:chMax val="1"/>
          <dgm:chPref val="1"/>
        </dgm:presLayoutVars>
      </dgm:prSet>
      <dgm:spPr/>
    </dgm:pt>
    <dgm:pt modelId="{250C5DD7-1159-444D-8AB3-6EA8413D6CBB}" type="pres">
      <dgm:prSet presAssocID="{A4BA6E01-68CD-45A3-9C96-0E5D5AF88CA2}" presName="sibTrans" presStyleCnt="0"/>
      <dgm:spPr/>
    </dgm:pt>
    <dgm:pt modelId="{2473D72A-215F-451D-8FF1-64D3BEBFCCB7}" type="pres">
      <dgm:prSet presAssocID="{876A5986-D13E-4C28-AA23-048FA410CDB9}" presName="compNode" presStyleCnt="0"/>
      <dgm:spPr/>
    </dgm:pt>
    <dgm:pt modelId="{BF87BBBE-75CD-4529-9784-3E1D25A04E1C}" type="pres">
      <dgm:prSet presAssocID="{876A5986-D13E-4C28-AA23-048FA410CD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ducation"/>
        </a:ext>
      </dgm:extLst>
    </dgm:pt>
    <dgm:pt modelId="{66B18356-1B92-441D-88A7-0AFDCFFD9994}" type="pres">
      <dgm:prSet presAssocID="{876A5986-D13E-4C28-AA23-048FA410CDB9}" presName="spaceRect" presStyleCnt="0"/>
      <dgm:spPr/>
    </dgm:pt>
    <dgm:pt modelId="{53EA81E9-E9D3-4D27-AE82-4FEF05789DD8}" type="pres">
      <dgm:prSet presAssocID="{876A5986-D13E-4C28-AA23-048FA410CDB9}" presName="textRect" presStyleLbl="revTx" presStyleIdx="3" presStyleCnt="5">
        <dgm:presLayoutVars>
          <dgm:chMax val="1"/>
          <dgm:chPref val="1"/>
        </dgm:presLayoutVars>
      </dgm:prSet>
      <dgm:spPr/>
    </dgm:pt>
    <dgm:pt modelId="{05089A69-6F94-4B74-80F9-D1A7728EF429}" type="pres">
      <dgm:prSet presAssocID="{FD353104-114F-494C-817F-3C2168CD1599}" presName="sibTrans" presStyleCnt="0"/>
      <dgm:spPr/>
    </dgm:pt>
    <dgm:pt modelId="{C05DEA7D-491D-4874-94F7-C7A09D3B920E}" type="pres">
      <dgm:prSet presAssocID="{51E22392-A4EF-4093-8173-AE07A869A7F5}" presName="compNode" presStyleCnt="0"/>
      <dgm:spPr/>
    </dgm:pt>
    <dgm:pt modelId="{C731F0AB-9CEB-4EC6-9F70-4850EB894837}" type="pres">
      <dgm:prSet presAssocID="{51E22392-A4EF-4093-8173-AE07A869A7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ord Document"/>
        </a:ext>
      </dgm:extLst>
    </dgm:pt>
    <dgm:pt modelId="{BA7B7C13-DDC6-4AAA-9389-9B04984A005F}" type="pres">
      <dgm:prSet presAssocID="{51E22392-A4EF-4093-8173-AE07A869A7F5}" presName="spaceRect" presStyleCnt="0"/>
      <dgm:spPr/>
    </dgm:pt>
    <dgm:pt modelId="{01E352BC-F3E2-4036-9306-94B366A23BFA}" type="pres">
      <dgm:prSet presAssocID="{51E22392-A4EF-4093-8173-AE07A869A7F5}" presName="textRect" presStyleLbl="revTx" presStyleIdx="4" presStyleCnt="5">
        <dgm:presLayoutVars>
          <dgm:chMax val="1"/>
          <dgm:chPref val="1"/>
        </dgm:presLayoutVars>
      </dgm:prSet>
      <dgm:spPr/>
    </dgm:pt>
  </dgm:ptLst>
  <dgm:cxnLst>
    <dgm:cxn modelId="{3680B622-0232-42DA-BCE8-8071A7D8BE69}" srcId="{B0956E9A-8378-465D-BA2C-B64C625D3816}" destId="{4DA24BDE-4BBF-4019-801C-C4CDD7CE8791}" srcOrd="2" destOrd="0" parTransId="{CE47EEA1-7EF3-4486-8EE8-D2D15F8D332A}" sibTransId="{A4BA6E01-68CD-45A3-9C96-0E5D5AF88CA2}"/>
    <dgm:cxn modelId="{B3D3A526-D3E3-4757-B8E8-FBDF961E3929}" srcId="{B0956E9A-8378-465D-BA2C-B64C625D3816}" destId="{51E22392-A4EF-4093-8173-AE07A869A7F5}" srcOrd="4" destOrd="0" parTransId="{C8BF9580-BF6E-4E8D-AC15-87D77CCE6FD9}" sibTransId="{E5AEFB5E-F1E8-4986-8E62-B072317047C2}"/>
    <dgm:cxn modelId="{BF4B712C-5C37-4CDD-B8F3-A16E2018BABE}" type="presOf" srcId="{D34E0C80-7079-443F-9C12-6DDE6C138A02}" destId="{2AEA97CE-5F18-4E1F-9E38-2F5AADCDE749}" srcOrd="0" destOrd="0" presId="urn:microsoft.com/office/officeart/2018/2/layout/IconLabelList"/>
    <dgm:cxn modelId="{4D9A3039-392B-473E-98C1-99BDFE92290F}" type="presOf" srcId="{876A5986-D13E-4C28-AA23-048FA410CDB9}" destId="{53EA81E9-E9D3-4D27-AE82-4FEF05789DD8}" srcOrd="0" destOrd="0" presId="urn:microsoft.com/office/officeart/2018/2/layout/IconLabelList"/>
    <dgm:cxn modelId="{68931B5C-E483-41CE-A311-7379E3F1C43C}" type="presOf" srcId="{B0956E9A-8378-465D-BA2C-B64C625D3816}" destId="{66A73BB7-AB19-4253-9A05-18CF176652E7}" srcOrd="0" destOrd="0" presId="urn:microsoft.com/office/officeart/2018/2/layout/IconLabelList"/>
    <dgm:cxn modelId="{4544F468-AF7A-4488-ABD5-4C9C62CDC364}" type="presOf" srcId="{B8CDEF04-A0EA-49C0-A54F-D66F918C237A}" destId="{515041D5-3E57-4140-8771-74223D9572F2}" srcOrd="0" destOrd="0" presId="urn:microsoft.com/office/officeart/2018/2/layout/IconLabelList"/>
    <dgm:cxn modelId="{5D6AD455-FAD6-46E6-805F-668BFEA931D4}" type="presOf" srcId="{4DA24BDE-4BBF-4019-801C-C4CDD7CE8791}" destId="{7949EDA0-6E17-47B0-8A58-9D94E55100DD}" srcOrd="0" destOrd="0" presId="urn:microsoft.com/office/officeart/2018/2/layout/IconLabelList"/>
    <dgm:cxn modelId="{2DF30790-D887-4D9F-AE11-09C4CDA99E61}" srcId="{B0956E9A-8378-465D-BA2C-B64C625D3816}" destId="{B8CDEF04-A0EA-49C0-A54F-D66F918C237A}" srcOrd="1" destOrd="0" parTransId="{3853DAB0-3784-4759-8BCA-B88CE6359EF9}" sibTransId="{FCF3F247-39E0-487D-8849-40FD7397B174}"/>
    <dgm:cxn modelId="{2DA84F97-69AB-463A-B85F-3D7553365CD6}" type="presOf" srcId="{51E22392-A4EF-4093-8173-AE07A869A7F5}" destId="{01E352BC-F3E2-4036-9306-94B366A23BFA}" srcOrd="0" destOrd="0" presId="urn:microsoft.com/office/officeart/2018/2/layout/IconLabelList"/>
    <dgm:cxn modelId="{CB90E7C3-D983-4A2A-B925-6A7F82C817CA}" srcId="{B0956E9A-8378-465D-BA2C-B64C625D3816}" destId="{D34E0C80-7079-443F-9C12-6DDE6C138A02}" srcOrd="0" destOrd="0" parTransId="{718313B8-4D5B-4C02-8540-B05411C86A1D}" sibTransId="{614A5294-B192-4DA8-ACF0-EDBE2437B316}"/>
    <dgm:cxn modelId="{C73BEECC-4EA3-4F43-908C-D66644203FAD}" srcId="{B0956E9A-8378-465D-BA2C-B64C625D3816}" destId="{876A5986-D13E-4C28-AA23-048FA410CDB9}" srcOrd="3" destOrd="0" parTransId="{855C5171-A4EA-4627-8865-EBF1B9DFDA01}" sibTransId="{FD353104-114F-494C-817F-3C2168CD1599}"/>
    <dgm:cxn modelId="{BB47E776-6C3D-42B8-ADF9-7B34DF459C05}" type="presParOf" srcId="{66A73BB7-AB19-4253-9A05-18CF176652E7}" destId="{A8280958-2EB8-4A8A-912A-8AED8D9C7D28}" srcOrd="0" destOrd="0" presId="urn:microsoft.com/office/officeart/2018/2/layout/IconLabelList"/>
    <dgm:cxn modelId="{860988C5-DF8C-49D7-A057-3A1EBC350B22}" type="presParOf" srcId="{A8280958-2EB8-4A8A-912A-8AED8D9C7D28}" destId="{E4F0D6F1-F33F-46E6-ACD0-C10EDCC0EB47}" srcOrd="0" destOrd="0" presId="urn:microsoft.com/office/officeart/2018/2/layout/IconLabelList"/>
    <dgm:cxn modelId="{E0E620A7-B41D-45BA-8D8C-F3B56385D6B1}" type="presParOf" srcId="{A8280958-2EB8-4A8A-912A-8AED8D9C7D28}" destId="{9D29B6C5-18B4-483C-B7C6-E4A5E48F2E2D}" srcOrd="1" destOrd="0" presId="urn:microsoft.com/office/officeart/2018/2/layout/IconLabelList"/>
    <dgm:cxn modelId="{9DBB08F0-D016-4295-87AC-7E7A72E818BC}" type="presParOf" srcId="{A8280958-2EB8-4A8A-912A-8AED8D9C7D28}" destId="{2AEA97CE-5F18-4E1F-9E38-2F5AADCDE749}" srcOrd="2" destOrd="0" presId="urn:microsoft.com/office/officeart/2018/2/layout/IconLabelList"/>
    <dgm:cxn modelId="{1B0C1082-55AB-4980-9F31-17DDFC4948AE}" type="presParOf" srcId="{66A73BB7-AB19-4253-9A05-18CF176652E7}" destId="{A35B97CB-D7B0-4547-867B-C3383C8B29FC}" srcOrd="1" destOrd="0" presId="urn:microsoft.com/office/officeart/2018/2/layout/IconLabelList"/>
    <dgm:cxn modelId="{B6B0F242-299A-4F53-A2A9-5A32FBC039A8}" type="presParOf" srcId="{66A73BB7-AB19-4253-9A05-18CF176652E7}" destId="{BF478DCF-CE60-4C7F-AF04-74F57E4D269E}" srcOrd="2" destOrd="0" presId="urn:microsoft.com/office/officeart/2018/2/layout/IconLabelList"/>
    <dgm:cxn modelId="{C76608A6-0EC5-447C-8862-4AB61E179528}" type="presParOf" srcId="{BF478DCF-CE60-4C7F-AF04-74F57E4D269E}" destId="{76F2D424-7467-4EEE-B2E1-0DB405A6B6FE}" srcOrd="0" destOrd="0" presId="urn:microsoft.com/office/officeart/2018/2/layout/IconLabelList"/>
    <dgm:cxn modelId="{50340964-2F3D-4B11-ABDD-F5AC75E97CC9}" type="presParOf" srcId="{BF478DCF-CE60-4C7F-AF04-74F57E4D269E}" destId="{E03973F5-FCEA-408E-8B91-67D7973F0A94}" srcOrd="1" destOrd="0" presId="urn:microsoft.com/office/officeart/2018/2/layout/IconLabelList"/>
    <dgm:cxn modelId="{FFEAFAC6-32E3-47CF-8A91-ACEADFCB245C}" type="presParOf" srcId="{BF478DCF-CE60-4C7F-AF04-74F57E4D269E}" destId="{515041D5-3E57-4140-8771-74223D9572F2}" srcOrd="2" destOrd="0" presId="urn:microsoft.com/office/officeart/2018/2/layout/IconLabelList"/>
    <dgm:cxn modelId="{177038C5-0DD1-400C-A314-27706B79678A}" type="presParOf" srcId="{66A73BB7-AB19-4253-9A05-18CF176652E7}" destId="{EA95F605-AFCE-4FD8-A656-BBD5A6B905D2}" srcOrd="3" destOrd="0" presId="urn:microsoft.com/office/officeart/2018/2/layout/IconLabelList"/>
    <dgm:cxn modelId="{1BCF90F9-C99C-47AF-9158-AC6366225A25}" type="presParOf" srcId="{66A73BB7-AB19-4253-9A05-18CF176652E7}" destId="{A3519674-94A3-4970-8208-39B527F3251E}" srcOrd="4" destOrd="0" presId="urn:microsoft.com/office/officeart/2018/2/layout/IconLabelList"/>
    <dgm:cxn modelId="{EF4F7276-2AE4-4922-80A6-669107DAC3B2}" type="presParOf" srcId="{A3519674-94A3-4970-8208-39B527F3251E}" destId="{00C47449-0AFD-4979-8768-2930B889475C}" srcOrd="0" destOrd="0" presId="urn:microsoft.com/office/officeart/2018/2/layout/IconLabelList"/>
    <dgm:cxn modelId="{DEB9ADBB-5676-4E10-A9EE-8774F0797C07}" type="presParOf" srcId="{A3519674-94A3-4970-8208-39B527F3251E}" destId="{E0EFADBA-65C4-45D1-AB56-225FFC84FCFB}" srcOrd="1" destOrd="0" presId="urn:microsoft.com/office/officeart/2018/2/layout/IconLabelList"/>
    <dgm:cxn modelId="{494A4F96-9CA8-4FA4-B58D-ECAA867D067D}" type="presParOf" srcId="{A3519674-94A3-4970-8208-39B527F3251E}" destId="{7949EDA0-6E17-47B0-8A58-9D94E55100DD}" srcOrd="2" destOrd="0" presId="urn:microsoft.com/office/officeart/2018/2/layout/IconLabelList"/>
    <dgm:cxn modelId="{DDAE6426-E544-42BD-BB5F-8BB75B8BF251}" type="presParOf" srcId="{66A73BB7-AB19-4253-9A05-18CF176652E7}" destId="{250C5DD7-1159-444D-8AB3-6EA8413D6CBB}" srcOrd="5" destOrd="0" presId="urn:microsoft.com/office/officeart/2018/2/layout/IconLabelList"/>
    <dgm:cxn modelId="{C368C3CA-96A0-4DCB-B4A2-308E15DDA33B}" type="presParOf" srcId="{66A73BB7-AB19-4253-9A05-18CF176652E7}" destId="{2473D72A-215F-451D-8FF1-64D3BEBFCCB7}" srcOrd="6" destOrd="0" presId="urn:microsoft.com/office/officeart/2018/2/layout/IconLabelList"/>
    <dgm:cxn modelId="{B5B2DC72-DCC4-4AE3-B5F9-71AF9A2824B7}" type="presParOf" srcId="{2473D72A-215F-451D-8FF1-64D3BEBFCCB7}" destId="{BF87BBBE-75CD-4529-9784-3E1D25A04E1C}" srcOrd="0" destOrd="0" presId="urn:microsoft.com/office/officeart/2018/2/layout/IconLabelList"/>
    <dgm:cxn modelId="{83330206-4FC1-4405-9DC7-33AA4330DCD9}" type="presParOf" srcId="{2473D72A-215F-451D-8FF1-64D3BEBFCCB7}" destId="{66B18356-1B92-441D-88A7-0AFDCFFD9994}" srcOrd="1" destOrd="0" presId="urn:microsoft.com/office/officeart/2018/2/layout/IconLabelList"/>
    <dgm:cxn modelId="{5E69817A-5A46-4392-A137-85CFB1B68661}" type="presParOf" srcId="{2473D72A-215F-451D-8FF1-64D3BEBFCCB7}" destId="{53EA81E9-E9D3-4D27-AE82-4FEF05789DD8}" srcOrd="2" destOrd="0" presId="urn:microsoft.com/office/officeart/2018/2/layout/IconLabelList"/>
    <dgm:cxn modelId="{77100846-49FD-4DCA-BC0B-FD02ECEAF889}" type="presParOf" srcId="{66A73BB7-AB19-4253-9A05-18CF176652E7}" destId="{05089A69-6F94-4B74-80F9-D1A7728EF429}" srcOrd="7" destOrd="0" presId="urn:microsoft.com/office/officeart/2018/2/layout/IconLabelList"/>
    <dgm:cxn modelId="{1A8CAA9C-095C-4C37-8029-C0F52561F24D}" type="presParOf" srcId="{66A73BB7-AB19-4253-9A05-18CF176652E7}" destId="{C05DEA7D-491D-4874-94F7-C7A09D3B920E}" srcOrd="8" destOrd="0" presId="urn:microsoft.com/office/officeart/2018/2/layout/IconLabelList"/>
    <dgm:cxn modelId="{5F4BA9CB-E5B8-4E0A-AA5F-D6E6CDEFEE9D}" type="presParOf" srcId="{C05DEA7D-491D-4874-94F7-C7A09D3B920E}" destId="{C731F0AB-9CEB-4EC6-9F70-4850EB894837}" srcOrd="0" destOrd="0" presId="urn:microsoft.com/office/officeart/2018/2/layout/IconLabelList"/>
    <dgm:cxn modelId="{F6910B8E-1BFC-4A2C-BA0C-96BA40FFFCAE}" type="presParOf" srcId="{C05DEA7D-491D-4874-94F7-C7A09D3B920E}" destId="{BA7B7C13-DDC6-4AAA-9389-9B04984A005F}" srcOrd="1" destOrd="0" presId="urn:microsoft.com/office/officeart/2018/2/layout/IconLabelList"/>
    <dgm:cxn modelId="{DCF222BD-8C11-4DD9-BAD1-431DF57BB4C6}" type="presParOf" srcId="{C05DEA7D-491D-4874-94F7-C7A09D3B920E}" destId="{01E352BC-F3E2-4036-9306-94B366A23B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6CB13-0B7F-4824-B768-DB4E6BA08F53}">
      <dsp:nvSpPr>
        <dsp:cNvPr id="0" name=""/>
        <dsp:cNvSpPr/>
      </dsp:nvSpPr>
      <dsp:spPr>
        <a:xfrm>
          <a:off x="973234" y="519306"/>
          <a:ext cx="1258828" cy="1258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120197-D989-4A7E-B2A7-CC8A8232F2DB}">
      <dsp:nvSpPr>
        <dsp:cNvPr id="0" name=""/>
        <dsp:cNvSpPr/>
      </dsp:nvSpPr>
      <dsp:spPr>
        <a:xfrm>
          <a:off x="203949" y="2127508"/>
          <a:ext cx="2797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t> </a:t>
          </a:r>
          <a:r>
            <a:rPr lang="en-US" sz="2600" kern="1200" dirty="0">
              <a:latin typeface="Times New Roman" panose="02020603050405020304" pitchFamily="18" charset="0"/>
              <a:cs typeface="Times New Roman" panose="02020603050405020304" pitchFamily="18" charset="0"/>
            </a:rPr>
            <a:t>Yashwanth Reddy Gadepally</a:t>
          </a:r>
        </a:p>
      </dsp:txBody>
      <dsp:txXfrm>
        <a:off x="203949" y="2127508"/>
        <a:ext cx="2797397" cy="720000"/>
      </dsp:txXfrm>
    </dsp:sp>
    <dsp:sp modelId="{98B8738D-FA51-45F0-B12E-8E21792C54DE}">
      <dsp:nvSpPr>
        <dsp:cNvPr id="0" name=""/>
        <dsp:cNvSpPr/>
      </dsp:nvSpPr>
      <dsp:spPr>
        <a:xfrm>
          <a:off x="4260176" y="519306"/>
          <a:ext cx="1258828" cy="1258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33F349-C998-4E54-B95B-5908F71B3169}">
      <dsp:nvSpPr>
        <dsp:cNvPr id="0" name=""/>
        <dsp:cNvSpPr/>
      </dsp:nvSpPr>
      <dsp:spPr>
        <a:xfrm>
          <a:off x="3490892" y="2127508"/>
          <a:ext cx="2797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DATA - 606 Capstone Project</a:t>
          </a:r>
        </a:p>
      </dsp:txBody>
      <dsp:txXfrm>
        <a:off x="3490892" y="2127508"/>
        <a:ext cx="2797397" cy="720000"/>
      </dsp:txXfrm>
    </dsp:sp>
    <dsp:sp modelId="{2AC045AF-2D8E-44FE-B0E7-440126359AEB}">
      <dsp:nvSpPr>
        <dsp:cNvPr id="0" name=""/>
        <dsp:cNvSpPr/>
      </dsp:nvSpPr>
      <dsp:spPr>
        <a:xfrm>
          <a:off x="7547118" y="519306"/>
          <a:ext cx="1258828" cy="12588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589064-85B9-4FF7-BB3F-4E98EF04B854}">
      <dsp:nvSpPr>
        <dsp:cNvPr id="0" name=""/>
        <dsp:cNvSpPr/>
      </dsp:nvSpPr>
      <dsp:spPr>
        <a:xfrm>
          <a:off x="6777834" y="2127508"/>
          <a:ext cx="27973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ID – FH44254</a:t>
          </a:r>
        </a:p>
      </dsp:txBody>
      <dsp:txXfrm>
        <a:off x="6777834" y="2127508"/>
        <a:ext cx="279739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0D6F1-F33F-46E6-ACD0-C10EDCC0EB47}">
      <dsp:nvSpPr>
        <dsp:cNvPr id="0" name=""/>
        <dsp:cNvSpPr/>
      </dsp:nvSpPr>
      <dsp:spPr>
        <a:xfrm>
          <a:off x="471856" y="686816"/>
          <a:ext cx="772031" cy="77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EA97CE-5F18-4E1F-9E38-2F5AADCDE749}">
      <dsp:nvSpPr>
        <dsp:cNvPr id="0" name=""/>
        <dsp:cNvSpPr/>
      </dsp:nvSpPr>
      <dsp:spPr>
        <a:xfrm>
          <a:off x="59" y="1757849"/>
          <a:ext cx="1715625" cy="92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Introduction</a:t>
          </a:r>
        </a:p>
      </dsp:txBody>
      <dsp:txXfrm>
        <a:off x="59" y="1757849"/>
        <a:ext cx="1715625" cy="922148"/>
      </dsp:txXfrm>
    </dsp:sp>
    <dsp:sp modelId="{76F2D424-7467-4EEE-B2E1-0DB405A6B6FE}">
      <dsp:nvSpPr>
        <dsp:cNvPr id="0" name=""/>
        <dsp:cNvSpPr/>
      </dsp:nvSpPr>
      <dsp:spPr>
        <a:xfrm>
          <a:off x="2487715" y="686816"/>
          <a:ext cx="772031" cy="77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5041D5-3E57-4140-8771-74223D9572F2}">
      <dsp:nvSpPr>
        <dsp:cNvPr id="0" name=""/>
        <dsp:cNvSpPr/>
      </dsp:nvSpPr>
      <dsp:spPr>
        <a:xfrm>
          <a:off x="2015919" y="1757849"/>
          <a:ext cx="1715625" cy="92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Dataset</a:t>
          </a:r>
        </a:p>
      </dsp:txBody>
      <dsp:txXfrm>
        <a:off x="2015919" y="1757849"/>
        <a:ext cx="1715625" cy="922148"/>
      </dsp:txXfrm>
    </dsp:sp>
    <dsp:sp modelId="{00C47449-0AFD-4979-8768-2930B889475C}">
      <dsp:nvSpPr>
        <dsp:cNvPr id="0" name=""/>
        <dsp:cNvSpPr/>
      </dsp:nvSpPr>
      <dsp:spPr>
        <a:xfrm>
          <a:off x="4503575" y="686816"/>
          <a:ext cx="772031" cy="77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49EDA0-6E17-47B0-8A58-9D94E55100DD}">
      <dsp:nvSpPr>
        <dsp:cNvPr id="0" name=""/>
        <dsp:cNvSpPr/>
      </dsp:nvSpPr>
      <dsp:spPr>
        <a:xfrm>
          <a:off x="4031778" y="1757849"/>
          <a:ext cx="1715625" cy="92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Overview and Design</a:t>
          </a:r>
        </a:p>
      </dsp:txBody>
      <dsp:txXfrm>
        <a:off x="4031778" y="1757849"/>
        <a:ext cx="1715625" cy="922148"/>
      </dsp:txXfrm>
    </dsp:sp>
    <dsp:sp modelId="{BF87BBBE-75CD-4529-9784-3E1D25A04E1C}">
      <dsp:nvSpPr>
        <dsp:cNvPr id="0" name=""/>
        <dsp:cNvSpPr/>
      </dsp:nvSpPr>
      <dsp:spPr>
        <a:xfrm>
          <a:off x="6519434" y="686816"/>
          <a:ext cx="772031" cy="77203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EA81E9-E9D3-4D27-AE82-4FEF05789DD8}">
      <dsp:nvSpPr>
        <dsp:cNvPr id="0" name=""/>
        <dsp:cNvSpPr/>
      </dsp:nvSpPr>
      <dsp:spPr>
        <a:xfrm>
          <a:off x="6047637" y="1757849"/>
          <a:ext cx="1715625" cy="92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Machine Learning Models</a:t>
          </a:r>
        </a:p>
      </dsp:txBody>
      <dsp:txXfrm>
        <a:off x="6047637" y="1757849"/>
        <a:ext cx="1715625" cy="922148"/>
      </dsp:txXfrm>
    </dsp:sp>
    <dsp:sp modelId="{C731F0AB-9CEB-4EC6-9F70-4850EB894837}">
      <dsp:nvSpPr>
        <dsp:cNvPr id="0" name=""/>
        <dsp:cNvSpPr/>
      </dsp:nvSpPr>
      <dsp:spPr>
        <a:xfrm>
          <a:off x="8535294" y="686816"/>
          <a:ext cx="772031" cy="77203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E352BC-F3E2-4036-9306-94B366A23BFA}">
      <dsp:nvSpPr>
        <dsp:cNvPr id="0" name=""/>
        <dsp:cNvSpPr/>
      </dsp:nvSpPr>
      <dsp:spPr>
        <a:xfrm>
          <a:off x="8063497" y="1757849"/>
          <a:ext cx="1715625" cy="922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Summary</a:t>
          </a:r>
        </a:p>
      </dsp:txBody>
      <dsp:txXfrm>
        <a:off x="8063497" y="1757849"/>
        <a:ext cx="1715625" cy="9221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5/14/2023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5/14/2023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5/14/2023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5/14/2023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5/14/2023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5/14/2023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167492" y="381000"/>
            <a:ext cx="9779183" cy="1325563"/>
          </a:xfrm>
        </p:spPr>
        <p:txBody>
          <a:bodyPr anchor="b">
            <a:normAutofit/>
          </a:bodyPr>
          <a:lstStyle/>
          <a:p>
            <a:r>
              <a:rPr lang="en-US" sz="4400"/>
              <a:t>Credit Card Fraud Detection Using Machine Learning</a:t>
            </a:r>
          </a:p>
        </p:txBody>
      </p:sp>
      <p:sp>
        <p:nvSpPr>
          <p:cNvPr id="9" name="Date Placeholder 3">
            <a:extLst>
              <a:ext uri="{FF2B5EF4-FFF2-40B4-BE49-F238E27FC236}">
                <a16:creationId xmlns:a16="http://schemas.microsoft.com/office/drawing/2014/main" id="{8E43C5E6-8661-BC9F-0DBB-D563089F24CA}"/>
              </a:ext>
            </a:extLst>
          </p:cNvPr>
          <p:cNvSpPr>
            <a:spLocks noGrp="1"/>
          </p:cNvSpPr>
          <p:nvPr>
            <p:ph type="dt" sz="half" idx="2"/>
          </p:nvPr>
        </p:nvSpPr>
        <p:spPr>
          <a:xfrm>
            <a:off x="381000" y="6356350"/>
            <a:ext cx="2743200" cy="365125"/>
          </a:xfrm>
        </p:spPr>
        <p:txBody>
          <a:bodyPr/>
          <a:lstStyle/>
          <a:p>
            <a:pPr>
              <a:spcAft>
                <a:spcPts val="600"/>
              </a:spcAft>
            </a:pPr>
            <a:fld id="{DD9C8446-696E-6942-B6C8-CC9CAD0B34E0}" type="datetime1">
              <a:rPr lang="en-US" smtClean="0"/>
              <a:pPr>
                <a:spcAft>
                  <a:spcPts val="600"/>
                </a:spcAft>
              </a:pPr>
              <a:t>5/14/2023</a:t>
            </a:fld>
            <a:endParaRPr lang="en-US"/>
          </a:p>
        </p:txBody>
      </p:sp>
      <p:sp>
        <p:nvSpPr>
          <p:cNvPr id="11" name="Footer Placeholder 4">
            <a:extLst>
              <a:ext uri="{FF2B5EF4-FFF2-40B4-BE49-F238E27FC236}">
                <a16:creationId xmlns:a16="http://schemas.microsoft.com/office/drawing/2014/main" id="{B7244C82-1FDB-BED7-974E-8938302C9F3B}"/>
              </a:ext>
            </a:extLst>
          </p:cNvPr>
          <p:cNvSpPr>
            <a:spLocks noGrp="1"/>
          </p:cNvSpPr>
          <p:nvPr>
            <p:ph type="ftr" sz="quarter" idx="3"/>
          </p:nvPr>
        </p:nvSpPr>
        <p:spPr>
          <a:xfrm>
            <a:off x="4038600" y="6356350"/>
            <a:ext cx="4114800" cy="365125"/>
          </a:xfrm>
        </p:spPr>
        <p:txBody>
          <a:bodyPr/>
          <a:lstStyle/>
          <a:p>
            <a:pPr>
              <a:spcAft>
                <a:spcPts val="600"/>
              </a:spcAft>
            </a:pPr>
            <a:r>
              <a:rPr lang="en-US"/>
              <a:t>PRESENTATION TITLE</a:t>
            </a:r>
          </a:p>
        </p:txBody>
      </p:sp>
      <p:sp>
        <p:nvSpPr>
          <p:cNvPr id="13" name="Slide Number Placeholder 5">
            <a:extLst>
              <a:ext uri="{FF2B5EF4-FFF2-40B4-BE49-F238E27FC236}">
                <a16:creationId xmlns:a16="http://schemas.microsoft.com/office/drawing/2014/main" id="{AE08AA07-8A78-D482-6485-3AACA93EAB88}"/>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a:t>
            </a:fld>
            <a:endParaRPr lang="en-US"/>
          </a:p>
        </p:txBody>
      </p:sp>
      <p:graphicFrame>
        <p:nvGraphicFramePr>
          <p:cNvPr id="5" name="Subtitle 2">
            <a:extLst>
              <a:ext uri="{FF2B5EF4-FFF2-40B4-BE49-F238E27FC236}">
                <a16:creationId xmlns:a16="http://schemas.microsoft.com/office/drawing/2014/main" id="{E771770A-CA6A-6013-49D6-591B9B52737F}"/>
              </a:ext>
            </a:extLst>
          </p:cNvPr>
          <p:cNvGraphicFramePr>
            <a:graphicFrameLocks noGrp="1"/>
          </p:cNvGraphicFramePr>
          <p:nvPr>
            <p:ph idx="1"/>
            <p:extLst>
              <p:ext uri="{D42A27DB-BD31-4B8C-83A1-F6EECF244321}">
                <p14:modId xmlns:p14="http://schemas.microsoft.com/office/powerpoint/2010/main" val="1175264460"/>
              </p:ext>
            </p:extLst>
          </p:nvPr>
        </p:nvGraphicFramePr>
        <p:xfrm>
          <a:off x="1167493"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with medium confidence">
            <a:extLst>
              <a:ext uri="{FF2B5EF4-FFF2-40B4-BE49-F238E27FC236}">
                <a16:creationId xmlns:a16="http://schemas.microsoft.com/office/drawing/2014/main" id="{D66C2EB8-3CDB-EF3C-F3A9-936F94FE78B9}"/>
              </a:ext>
            </a:extLst>
          </p:cNvPr>
          <p:cNvPicPr>
            <a:picLocks noGrp="1" noChangeAspect="1"/>
          </p:cNvPicPr>
          <p:nvPr>
            <p:ph idx="1"/>
          </p:nvPr>
        </p:nvPicPr>
        <p:blipFill>
          <a:blip r:embed="rId2"/>
          <a:stretch>
            <a:fillRect/>
          </a:stretch>
        </p:blipFill>
        <p:spPr>
          <a:xfrm>
            <a:off x="1372960" y="805543"/>
            <a:ext cx="9446079" cy="5246914"/>
          </a:xfrm>
          <a:noFill/>
        </p:spPr>
      </p:pic>
      <p:sp>
        <p:nvSpPr>
          <p:cNvPr id="4" name="Date Placeholder 3">
            <a:extLst>
              <a:ext uri="{FF2B5EF4-FFF2-40B4-BE49-F238E27FC236}">
                <a16:creationId xmlns:a16="http://schemas.microsoft.com/office/drawing/2014/main" id="{A6111779-A1E3-BC50-77E5-00143AE3B132}"/>
              </a:ext>
            </a:extLst>
          </p:cNvPr>
          <p:cNvSpPr>
            <a:spLocks noGrp="1"/>
          </p:cNvSpPr>
          <p:nvPr>
            <p:ph type="dt" sz="half" idx="2"/>
          </p:nvPr>
        </p:nvSpPr>
        <p:spPr>
          <a:xfrm>
            <a:off x="381000" y="6356350"/>
            <a:ext cx="1701018" cy="365125"/>
          </a:xfrm>
        </p:spPr>
        <p:txBody>
          <a:bodyPr anchor="ctr">
            <a:normAutofit/>
          </a:bodyPr>
          <a:lstStyle/>
          <a:p>
            <a:pPr>
              <a:spcAft>
                <a:spcPts val="600"/>
              </a:spcAft>
            </a:pPr>
            <a:fld id="{DD9C8446-696E-6942-B6C8-CC9CAD0B34E0}"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735C39DA-6E30-A230-0FA9-9977A7A7A6E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65791A6E-02A0-F86B-4366-C04B98036DD5}"/>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158416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89936EA-D117-A946-4D5F-36A4C11D1055}"/>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67FE4466-D5D0-35AA-F73D-92514D23BF5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p>
        </p:txBody>
      </p:sp>
      <p:sp>
        <p:nvSpPr>
          <p:cNvPr id="6" name="Slide Number Placeholder 5">
            <a:extLst>
              <a:ext uri="{FF2B5EF4-FFF2-40B4-BE49-F238E27FC236}">
                <a16:creationId xmlns:a16="http://schemas.microsoft.com/office/drawing/2014/main" id="{5F4C4E50-2251-418D-CCFB-B0D534C6DABA}"/>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pic>
        <p:nvPicPr>
          <p:cNvPr id="9" name="Content Placeholder 8" descr="A screenshot of a computer&#10;&#10;Description automatically generated with medium confidence">
            <a:extLst>
              <a:ext uri="{FF2B5EF4-FFF2-40B4-BE49-F238E27FC236}">
                <a16:creationId xmlns:a16="http://schemas.microsoft.com/office/drawing/2014/main" id="{0A769B55-5C96-7645-B180-F6F139C8F617}"/>
              </a:ext>
            </a:extLst>
          </p:cNvPr>
          <p:cNvPicPr>
            <a:picLocks noGrp="1" noChangeAspect="1"/>
          </p:cNvPicPr>
          <p:nvPr>
            <p:ph idx="1"/>
          </p:nvPr>
        </p:nvPicPr>
        <p:blipFill>
          <a:blip r:embed="rId2"/>
          <a:stretch>
            <a:fillRect/>
          </a:stretch>
        </p:blipFill>
        <p:spPr>
          <a:xfrm>
            <a:off x="1251857" y="838200"/>
            <a:ext cx="9590313" cy="5116285"/>
          </a:xfrm>
        </p:spPr>
      </p:pic>
    </p:spTree>
    <p:extLst>
      <p:ext uri="{BB962C8B-B14F-4D97-AF65-F5344CB8AC3E}">
        <p14:creationId xmlns:p14="http://schemas.microsoft.com/office/powerpoint/2010/main" val="11938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7F1A130-E5FB-5B3B-214E-72CF8013C3FB}"/>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569D94C7-976C-34BD-45A0-741D763343DF}"/>
              </a:ext>
            </a:extLst>
          </p:cNvPr>
          <p:cNvSpPr>
            <a:spLocks noGrp="1"/>
          </p:cNvSpPr>
          <p:nvPr>
            <p:ph idx="1"/>
          </p:nvPr>
        </p:nvSpPr>
        <p:spPr>
          <a:xfrm>
            <a:off x="1202955" y="2202524"/>
            <a:ext cx="9779182" cy="3366815"/>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It is</a:t>
            </a:r>
            <a:r>
              <a:rPr lang="en-GB" b="0" i="0" dirty="0">
                <a:effectLst/>
                <a:latin typeface="Times New Roman" panose="02020603050405020304" pitchFamily="18" charset="0"/>
                <a:cs typeface="Times New Roman" panose="02020603050405020304" pitchFamily="18" charset="0"/>
              </a:rPr>
              <a:t> important to note that the specific metrics and evaluation criteria may vary depending on the specific problem and domain, so it's always a good idea to consider multiple models and evaluation methods before making a final decision.</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3CF5095-0795-5EBB-0CE8-8F563A9A0612}"/>
              </a:ext>
            </a:extLst>
          </p:cNvPr>
          <p:cNvSpPr>
            <a:spLocks noGrp="1"/>
          </p:cNvSpPr>
          <p:nvPr>
            <p:ph type="dt" sz="half" idx="2"/>
          </p:nvPr>
        </p:nvSpPr>
        <p:spPr>
          <a:xfrm>
            <a:off x="381000" y="6356350"/>
            <a:ext cx="2743200" cy="365125"/>
          </a:xfrm>
        </p:spPr>
        <p:txBody>
          <a:bodyPr anchor="ctr">
            <a:normAutofit/>
          </a:bodyPr>
          <a:lstStyle/>
          <a:p>
            <a:pPr>
              <a:spcAft>
                <a:spcPts val="600"/>
              </a:spcAft>
            </a:pPr>
            <a:fld id="{DD9C8446-696E-6942-B6C8-CC9CAD0B34E0}"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FB3FAAEA-A54F-B304-BFBB-61849BD0E30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F5FF286D-DAC9-4978-5476-AE4B41C424E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12</a:t>
            </a:fld>
            <a:endParaRPr lang="en-US"/>
          </a:p>
        </p:txBody>
      </p:sp>
    </p:spTree>
    <p:extLst>
      <p:ext uri="{BB962C8B-B14F-4D97-AF65-F5344CB8AC3E}">
        <p14:creationId xmlns:p14="http://schemas.microsoft.com/office/powerpoint/2010/main" val="374574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3833041" y="2327663"/>
            <a:ext cx="9779183" cy="1325563"/>
          </a:xfrm>
        </p:spPr>
        <p:txBody>
          <a:bodyPr>
            <a:normAutofit/>
          </a:bodyPr>
          <a:lstStyle/>
          <a:p>
            <a:r>
              <a:rPr lang="en-US" sz="6000" dirty="0">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2"/>
          </p:nvPr>
        </p:nvSpPr>
        <p:spPr/>
        <p:txBody>
          <a:bodyPr/>
          <a:lstStyle/>
          <a:p>
            <a:fld id="{4CF75428-5BE0-934D-BB71-675F8E23A386}" type="datetime1">
              <a:rPr lang="en-US" smtClean="0"/>
              <a:t>5/14/2023</a:t>
            </a:fld>
            <a:endParaRPr lang="en-US" dirty="0"/>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3"/>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4294967295"/>
          </p:nvPr>
        </p:nvSpPr>
        <p:spPr>
          <a:xfrm>
            <a:off x="7075716" y="3837927"/>
            <a:ext cx="5116284" cy="679450"/>
          </a:xfrm>
        </p:spPr>
        <p:txBody>
          <a:bodyPr/>
          <a:lstStyle/>
          <a:p>
            <a:pPr marL="0" indent="0">
              <a:buNone/>
            </a:pPr>
            <a:r>
              <a:rPr lang="en-US" dirty="0">
                <a:latin typeface="Times New Roman" panose="02020603050405020304" pitchFamily="18" charset="0"/>
                <a:cs typeface="Times New Roman" panose="02020603050405020304" pitchFamily="18" charset="0"/>
              </a:rPr>
              <a:t>- Yashwanth Reddy Gadepally</a:t>
            </a:r>
          </a:p>
          <a:p>
            <a:endParaRPr lang="en-US" dirty="0"/>
          </a:p>
          <a:p>
            <a:endParaRPr lang="en-US" dirty="0"/>
          </a:p>
        </p:txBody>
      </p:sp>
    </p:spTree>
    <p:extLst>
      <p:ext uri="{BB962C8B-B14F-4D97-AF65-F5344CB8AC3E}">
        <p14:creationId xmlns:p14="http://schemas.microsoft.com/office/powerpoint/2010/main" val="263998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15686"/>
            <a:ext cx="9779183" cy="1325563"/>
          </a:xfrm>
        </p:spPr>
        <p:txBody>
          <a:bodyPr anchor="b">
            <a:normAutofit/>
          </a:bodyPr>
          <a:lstStyle/>
          <a:p>
            <a:r>
              <a:rPr lang="en-US"/>
              <a:t>Agenda</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nchor="ctr">
            <a:normAutofit/>
          </a:bodyPr>
          <a:lstStyle/>
          <a:p>
            <a:pPr>
              <a:spcAft>
                <a:spcPts val="600"/>
              </a:spcAft>
            </a:pPr>
            <a:fld id="{495D8227-9DE4-4D42-8C1B-E10C828BC634}"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PRESENTATION TITLE</a:t>
            </a:r>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a:p>
        </p:txBody>
      </p:sp>
      <p:graphicFrame>
        <p:nvGraphicFramePr>
          <p:cNvPr id="8" name="Content Placeholder 2">
            <a:extLst>
              <a:ext uri="{FF2B5EF4-FFF2-40B4-BE49-F238E27FC236}">
                <a16:creationId xmlns:a16="http://schemas.microsoft.com/office/drawing/2014/main" id="{C2476732-D105-D32F-B13F-072C288AE76C}"/>
              </a:ext>
            </a:extLst>
          </p:cNvPr>
          <p:cNvGraphicFramePr>
            <a:graphicFrameLocks noGrp="1"/>
          </p:cNvGraphicFramePr>
          <p:nvPr>
            <p:ph idx="1"/>
            <p:extLst>
              <p:ext uri="{D42A27DB-BD31-4B8C-83A1-F6EECF244321}">
                <p14:modId xmlns:p14="http://schemas.microsoft.com/office/powerpoint/2010/main" val="3347241226"/>
              </p:ext>
            </p:extLst>
          </p:nvPr>
        </p:nvGraphicFramePr>
        <p:xfrm>
          <a:off x="1167492" y="2039238"/>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EE33-ED51-C2D7-9EFF-C4C853308CB0}"/>
              </a:ext>
            </a:extLst>
          </p:cNvPr>
          <p:cNvSpPr>
            <a:spLocks noGrp="1"/>
          </p:cNvSpPr>
          <p:nvPr>
            <p:ph type="title"/>
          </p:nvPr>
        </p:nvSpPr>
        <p:spPr>
          <a:xfrm>
            <a:off x="997403" y="405266"/>
            <a:ext cx="9779183" cy="726849"/>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EA255EC-BCB1-8F09-6A51-126D9A0CD31B}"/>
              </a:ext>
            </a:extLst>
          </p:cNvPr>
          <p:cNvSpPr>
            <a:spLocks noGrp="1"/>
          </p:cNvSpPr>
          <p:nvPr>
            <p:ph idx="1"/>
          </p:nvPr>
        </p:nvSpPr>
        <p:spPr>
          <a:xfrm>
            <a:off x="827315" y="1132115"/>
            <a:ext cx="10744200" cy="6542314"/>
          </a:xfrm>
        </p:spPr>
        <p:txBody>
          <a:bodyPr/>
          <a:lstStyle/>
          <a:p>
            <a:pPr marL="342900" indent="-342900">
              <a:lnSpc>
                <a:spcPct val="150000"/>
              </a:lnSpc>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In this era of online payment the chances of fraud credit card transactions is very high due to lost or leak of credit card details. </a:t>
            </a:r>
          </a:p>
          <a:p>
            <a:pPr marL="342900" indent="-342900">
              <a:lnSpc>
                <a:spcPct val="150000"/>
              </a:lnSpc>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Such problems can be tackled with Data Science and its importance, along with Machine Learning. </a:t>
            </a:r>
          </a:p>
          <a:p>
            <a:pPr marL="342900" indent="-342900">
              <a:lnSpc>
                <a:spcPct val="150000"/>
              </a:lnSpc>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The Credit Card Fraud Detection Problem includes modelling past credit card transactions with the data of the ones that turned out to be fraud. </a:t>
            </a:r>
          </a:p>
          <a:p>
            <a:pPr marL="342900" indent="-342900">
              <a:lnSpc>
                <a:spcPct val="150000"/>
              </a:lnSpc>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This model is then used to recognize whether a new transaction is fraudulent or not. Our objective here is to detect 100% of the fraudulent transactions while minimizing the incorrect fraud classifications.</a:t>
            </a:r>
          </a:p>
          <a:p>
            <a:pPr marL="342900" indent="-342900">
              <a:lnSpc>
                <a:spcPct val="150000"/>
              </a:lnSpc>
              <a:buFont typeface="Arial" panose="020B0604020202020204" pitchFamily="34" charset="0"/>
              <a:buChar char="•"/>
            </a:pPr>
            <a:r>
              <a:rPr lang="en-GB" sz="2000" b="0" i="0" u="none" strike="noStrike" baseline="0" dirty="0">
                <a:latin typeface="Times New Roman" panose="02020603050405020304" pitchFamily="18" charset="0"/>
                <a:cs typeface="Times New Roman" panose="02020603050405020304" pitchFamily="18" charset="0"/>
              </a:rPr>
              <a:t> In this process, we have focused on analysing and pre-processing of data sets as well as the deployment of multiple anomaly detection algorithms.</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B9184A8-6976-9CA3-DCCE-7A36D7977F5A}"/>
              </a:ext>
            </a:extLst>
          </p:cNvPr>
          <p:cNvSpPr>
            <a:spLocks noGrp="1"/>
          </p:cNvSpPr>
          <p:nvPr>
            <p:ph type="dt" sz="half" idx="2"/>
          </p:nvPr>
        </p:nvSpPr>
        <p:spPr/>
        <p:txBody>
          <a:bodyPr/>
          <a:lstStyle/>
          <a:p>
            <a:fld id="{DD9C8446-696E-6942-B6C8-CC9CAD0B34E0}" type="datetime1">
              <a:rPr lang="en-US" smtClean="0"/>
              <a:pPr/>
              <a:t>5/14/2023</a:t>
            </a:fld>
            <a:endParaRPr lang="en-US" dirty="0"/>
          </a:p>
        </p:txBody>
      </p:sp>
      <p:sp>
        <p:nvSpPr>
          <p:cNvPr id="5" name="Footer Placeholder 4">
            <a:extLst>
              <a:ext uri="{FF2B5EF4-FFF2-40B4-BE49-F238E27FC236}">
                <a16:creationId xmlns:a16="http://schemas.microsoft.com/office/drawing/2014/main" id="{62441D45-7EB2-8C60-6306-A4A27085B6E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5A27DFB-5DB5-DE2B-69AD-C55425A6119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6779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idx="1"/>
          </p:nvPr>
        </p:nvSpPr>
        <p:spPr/>
        <p:txBody>
          <a:bodyPr vert="horz" lIns="91440" tIns="45720" rIns="91440" bIns="45720" rtlCol="0" anchor="t">
            <a:normAutofit/>
          </a:bodyPr>
          <a:lstStyle/>
          <a:p>
            <a:pPr marL="342900" indent="-342900" algn="l">
              <a:lnSpc>
                <a:spcPct val="150000"/>
              </a:lnSpc>
              <a:buFont typeface="Arial" panose="020B0604020202020204" pitchFamily="34" charset="0"/>
              <a:buChar char="•"/>
            </a:pPr>
            <a:r>
              <a:rPr lang="en-GB" sz="2400" b="0" i="0" u="none" strike="noStrike" baseline="0" dirty="0">
                <a:latin typeface="Times New Roman" panose="02020603050405020304" pitchFamily="18" charset="0"/>
                <a:cs typeface="Times New Roman" panose="02020603050405020304" pitchFamily="18" charset="0"/>
              </a:rPr>
              <a:t>The dataset we have used is from </a:t>
            </a:r>
            <a:r>
              <a:rPr lang="en-GB" sz="2400" b="0" i="0" u="none" strike="noStrike" baseline="0" dirty="0" err="1">
                <a:latin typeface="Times New Roman" panose="02020603050405020304" pitchFamily="18" charset="0"/>
                <a:cs typeface="Times New Roman" panose="02020603050405020304" pitchFamily="18" charset="0"/>
              </a:rPr>
              <a:t>kaggle</a:t>
            </a:r>
            <a:r>
              <a:rPr lang="en-GB" sz="2400" b="0" i="0" u="none" strike="noStrike" baseline="0" dirty="0">
                <a:latin typeface="Times New Roman" panose="02020603050405020304" pitchFamily="18" charset="0"/>
                <a:cs typeface="Times New Roman" panose="02020603050405020304" pitchFamily="18" charset="0"/>
              </a:rPr>
              <a:t> with 148 </a:t>
            </a:r>
            <a:r>
              <a:rPr lang="en-GB" sz="2400" b="0" i="0" u="none" strike="noStrike" baseline="0" dirty="0" err="1">
                <a:latin typeface="Times New Roman" panose="02020603050405020304" pitchFamily="18" charset="0"/>
                <a:cs typeface="Times New Roman" panose="02020603050405020304" pitchFamily="18" charset="0"/>
              </a:rPr>
              <a:t>mbs</a:t>
            </a:r>
            <a:r>
              <a:rPr lang="en-GB" sz="2400" b="0" i="0" u="none" strike="noStrike" baseline="0" dirty="0">
                <a:latin typeface="Times New Roman" panose="02020603050405020304" pitchFamily="18" charset="0"/>
                <a:cs typeface="Times New Roman" panose="02020603050405020304" pitchFamily="18" charset="0"/>
              </a:rPr>
              <a:t> of size, with 213 columns.</a:t>
            </a:r>
          </a:p>
          <a:p>
            <a:pPr marL="342900" indent="-342900" algn="l">
              <a:lnSpc>
                <a:spcPct val="150000"/>
              </a:lnSpc>
              <a:buFont typeface="Arial" panose="020B0604020202020204" pitchFamily="34" charset="0"/>
              <a:buChar char="•"/>
            </a:pPr>
            <a:r>
              <a:rPr lang="en-GB" sz="2400" b="0" i="0" u="none" strike="noStrike" baseline="0" dirty="0">
                <a:latin typeface="Times New Roman" panose="02020603050405020304" pitchFamily="18" charset="0"/>
                <a:cs typeface="Times New Roman" panose="02020603050405020304" pitchFamily="18" charset="0"/>
              </a:rPr>
              <a:t>The datasets contains transactions made by credit cards.</a:t>
            </a:r>
          </a:p>
          <a:p>
            <a:pPr marL="342900" indent="-342900" algn="l">
              <a:lnSpc>
                <a:spcPct val="150000"/>
              </a:lnSpc>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Feature importance was done and project experiment design was implemented.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DE23CD6-858C-DCD8-6F8B-7019C78A1BE6}"/>
              </a:ext>
            </a:extLst>
          </p:cNvPr>
          <p:cNvSpPr>
            <a:spLocks noGrp="1"/>
          </p:cNvSpPr>
          <p:nvPr>
            <p:ph type="title"/>
          </p:nvPr>
        </p:nvSpPr>
        <p:spPr>
          <a:xfrm>
            <a:off x="1167492" y="381000"/>
            <a:ext cx="9779183" cy="1325563"/>
          </a:xfrm>
        </p:spPr>
        <p:txBody>
          <a:bodyPr/>
          <a:lstStyle/>
          <a:p>
            <a:r>
              <a:rPr lang="en-US" dirty="0">
                <a:latin typeface="Times New Roman" panose="02020603050405020304" pitchFamily="18" charset="0"/>
                <a:cs typeface="Times New Roman" panose="02020603050405020304" pitchFamily="18" charset="0"/>
              </a:rPr>
              <a:t>Overview</a:t>
            </a:r>
          </a:p>
        </p:txBody>
      </p:sp>
      <p:pic>
        <p:nvPicPr>
          <p:cNvPr id="8" name="Content Placeholder 7" descr="Chart, line chart&#10;&#10;Description automatically generated">
            <a:extLst>
              <a:ext uri="{FF2B5EF4-FFF2-40B4-BE49-F238E27FC236}">
                <a16:creationId xmlns:a16="http://schemas.microsoft.com/office/drawing/2014/main" id="{03CAB5EE-0A55-E63E-A500-CF1FA67A2F0F}"/>
              </a:ext>
            </a:extLst>
          </p:cNvPr>
          <p:cNvPicPr>
            <a:picLocks noGrp="1" noChangeAspect="1"/>
          </p:cNvPicPr>
          <p:nvPr>
            <p:ph idx="1"/>
          </p:nvPr>
        </p:nvPicPr>
        <p:blipFill>
          <a:blip r:embed="rId2"/>
          <a:stretch>
            <a:fillRect/>
          </a:stretch>
        </p:blipFill>
        <p:spPr>
          <a:xfrm>
            <a:off x="1383509" y="2038347"/>
            <a:ext cx="7102994" cy="3547350"/>
          </a:xfrm>
          <a:noFill/>
        </p:spPr>
      </p:pic>
      <p:sp>
        <p:nvSpPr>
          <p:cNvPr id="4" name="Date Placeholder 3">
            <a:extLst>
              <a:ext uri="{FF2B5EF4-FFF2-40B4-BE49-F238E27FC236}">
                <a16:creationId xmlns:a16="http://schemas.microsoft.com/office/drawing/2014/main" id="{D1A82236-4502-9818-DA5F-95C05FA1316E}"/>
              </a:ext>
            </a:extLst>
          </p:cNvPr>
          <p:cNvSpPr>
            <a:spLocks noGrp="1"/>
          </p:cNvSpPr>
          <p:nvPr>
            <p:ph type="dt" sz="half" idx="2"/>
          </p:nvPr>
        </p:nvSpPr>
        <p:spPr>
          <a:xfrm>
            <a:off x="381000" y="6356350"/>
            <a:ext cx="2743200" cy="365125"/>
          </a:xfrm>
        </p:spPr>
        <p:txBody>
          <a:bodyPr anchor="ctr">
            <a:normAutofit/>
          </a:bodyPr>
          <a:lstStyle/>
          <a:p>
            <a:pPr>
              <a:spcAft>
                <a:spcPts val="600"/>
              </a:spcAft>
            </a:pPr>
            <a:fld id="{7E7AB22C-8B7E-9B4A-8C65-396C3C874D86}"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DC87BCBA-C198-BEC6-56DB-B74C3D2B480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19BA77FA-E46D-0B52-9C67-B3727D0595C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1840674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31BA-4F37-D2AD-7A52-7477D34FE51D}"/>
              </a:ext>
            </a:extLst>
          </p:cNvPr>
          <p:cNvSpPr>
            <a:spLocks noGrp="1"/>
          </p:cNvSpPr>
          <p:nvPr>
            <p:ph type="title"/>
          </p:nvPr>
        </p:nvSpPr>
        <p:spPr>
          <a:xfrm>
            <a:off x="966922" y="294122"/>
            <a:ext cx="9779183" cy="792163"/>
          </a:xfrm>
        </p:spPr>
        <p:txBody>
          <a:bodyPr/>
          <a:lstStyle/>
          <a:p>
            <a:r>
              <a:rPr lang="en-IN" dirty="0">
                <a:latin typeface="Times New Roman" panose="02020603050405020304" pitchFamily="18" charset="0"/>
                <a:cs typeface="Times New Roman" panose="02020603050405020304" pitchFamily="18" charset="0"/>
              </a:rPr>
              <a:t>Design </a:t>
            </a:r>
          </a:p>
        </p:txBody>
      </p:sp>
      <p:sp>
        <p:nvSpPr>
          <p:cNvPr id="3" name="Content Placeholder 2">
            <a:extLst>
              <a:ext uri="{FF2B5EF4-FFF2-40B4-BE49-F238E27FC236}">
                <a16:creationId xmlns:a16="http://schemas.microsoft.com/office/drawing/2014/main" id="{AE948666-B974-5DB6-4701-2A884B566E1C}"/>
              </a:ext>
            </a:extLst>
          </p:cNvPr>
          <p:cNvSpPr>
            <a:spLocks noGrp="1"/>
          </p:cNvSpPr>
          <p:nvPr>
            <p:ph idx="1"/>
          </p:nvPr>
        </p:nvSpPr>
        <p:spPr>
          <a:xfrm>
            <a:off x="702127" y="1086285"/>
            <a:ext cx="10787743" cy="5635190"/>
          </a:xfrm>
        </p:spPr>
        <p:txBody>
          <a:bodyPr/>
          <a:lstStyle/>
          <a:p>
            <a:pPr marL="285750" indent="-285750" algn="l">
              <a:lnSpc>
                <a:spcPct val="150000"/>
              </a:lnSpc>
              <a:buFont typeface="Arial" panose="020B0604020202020204" pitchFamily="34" charset="0"/>
              <a:buChar char="•"/>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We have used the dataset mentioned previously and applied machine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learning techniques on it.</a:t>
            </a:r>
          </a:p>
          <a:p>
            <a:pPr marL="285750" indent="-285750" algn="l">
              <a:lnSpc>
                <a:spcPct val="150000"/>
              </a:lnSpc>
              <a:buFont typeface="Arial" panose="020B0604020202020204" pitchFamily="34" charset="0"/>
              <a:buChar char="•"/>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We checked the data for null values and missing values.</a:t>
            </a:r>
          </a:p>
          <a:p>
            <a:pPr marL="285750" indent="-285750" algn="l">
              <a:lnSpc>
                <a:spcPct val="150000"/>
              </a:lnSpc>
              <a:buFont typeface="Arial" panose="020B0604020202020204" pitchFamily="34" charset="0"/>
              <a:buChar char="•"/>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We have divided the dataset into test and train samples using test/train split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method .</a:t>
            </a:r>
          </a:p>
          <a:p>
            <a:pPr marL="285750" indent="-285750" algn="l">
              <a:lnSpc>
                <a:spcPct val="150000"/>
              </a:lnSpc>
              <a:buFont typeface="Arial" panose="020B0604020202020204" pitchFamily="34" charset="0"/>
              <a:buChar char="•"/>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80% transactions of the above dataset are as the training dataset, and the rest as the testing dataset.</a:t>
            </a:r>
          </a:p>
          <a:p>
            <a:pPr marL="285750" indent="-285750" algn="l">
              <a:lnSpc>
                <a:spcPct val="150000"/>
              </a:lnSpc>
              <a:buFont typeface="Arial" panose="020B0604020202020204" pitchFamily="34" charset="0"/>
              <a:buChar char="•"/>
            </a:pPr>
            <a:r>
              <a:rPr lang="en-GB" sz="2400" b="0" i="0" u="none" strike="noStrike" baseline="0" dirty="0">
                <a:solidFill>
                  <a:srgbClr val="000000"/>
                </a:solidFill>
                <a:latin typeface="Times New Roman" panose="02020603050405020304" pitchFamily="18" charset="0"/>
                <a:cs typeface="Times New Roman" panose="02020603050405020304" pitchFamily="18" charset="0"/>
              </a:rPr>
              <a:t>We have applied Standard Scaler on test and train samples of the dataset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E1CBF66-4C11-613A-FCCD-EC2E467A7598}"/>
              </a:ext>
            </a:extLst>
          </p:cNvPr>
          <p:cNvSpPr>
            <a:spLocks noGrp="1"/>
          </p:cNvSpPr>
          <p:nvPr>
            <p:ph type="dt" sz="half" idx="2"/>
          </p:nvPr>
        </p:nvSpPr>
        <p:spPr/>
        <p:txBody>
          <a:bodyPr/>
          <a:lstStyle/>
          <a:p>
            <a:fld id="{DD9C8446-696E-6942-B6C8-CC9CAD0B34E0}" type="datetime1">
              <a:rPr lang="en-US" smtClean="0"/>
              <a:pPr/>
              <a:t>5/14/2023</a:t>
            </a:fld>
            <a:endParaRPr lang="en-US" dirty="0"/>
          </a:p>
        </p:txBody>
      </p:sp>
      <p:sp>
        <p:nvSpPr>
          <p:cNvPr id="5" name="Footer Placeholder 4">
            <a:extLst>
              <a:ext uri="{FF2B5EF4-FFF2-40B4-BE49-F238E27FC236}">
                <a16:creationId xmlns:a16="http://schemas.microsoft.com/office/drawing/2014/main" id="{2E905A3F-655D-F4CF-A6C0-E343B08C0C67}"/>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F7021AD-3946-A8D6-7579-7AA367B89059}"/>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95858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E9D98-E736-523D-A8B2-D790367A061F}"/>
              </a:ext>
            </a:extLst>
          </p:cNvPr>
          <p:cNvSpPr>
            <a:spLocks noGrp="1"/>
          </p:cNvSpPr>
          <p:nvPr>
            <p:ph type="title"/>
          </p:nvPr>
        </p:nvSpPr>
        <p:spPr>
          <a:xfrm>
            <a:off x="960663" y="0"/>
            <a:ext cx="9779183" cy="1325563"/>
          </a:xfrm>
        </p:spPr>
        <p:txBody>
          <a:bodyPr/>
          <a:lstStyle/>
          <a:p>
            <a:r>
              <a:rPr lang="en-IN" dirty="0">
                <a:latin typeface="Times New Roman" panose="02020603050405020304" pitchFamily="18" charset="0"/>
                <a:cs typeface="Times New Roman" panose="02020603050405020304" pitchFamily="18" charset="0"/>
              </a:rPr>
              <a:t>Machine Learning Models</a:t>
            </a:r>
          </a:p>
        </p:txBody>
      </p:sp>
      <p:sp>
        <p:nvSpPr>
          <p:cNvPr id="3" name="Content Placeholder 2">
            <a:extLst>
              <a:ext uri="{FF2B5EF4-FFF2-40B4-BE49-F238E27FC236}">
                <a16:creationId xmlns:a16="http://schemas.microsoft.com/office/drawing/2014/main" id="{4A029880-CC64-1B8E-43E8-454145CE9A82}"/>
              </a:ext>
            </a:extLst>
          </p:cNvPr>
          <p:cNvSpPr>
            <a:spLocks noGrp="1"/>
          </p:cNvSpPr>
          <p:nvPr>
            <p:ph idx="1"/>
          </p:nvPr>
        </p:nvSpPr>
        <p:spPr>
          <a:xfrm>
            <a:off x="742950" y="1611189"/>
            <a:ext cx="10425791" cy="4459534"/>
          </a:xfrm>
        </p:spPr>
        <p:txBody>
          <a:bodyPr/>
          <a:lstStyle/>
          <a:p>
            <a:pPr marL="342900" indent="-342900">
              <a:lnSpc>
                <a:spcPct val="150000"/>
              </a:lnSpc>
              <a:buFont typeface="Arial" panose="020B0604020202020204" pitchFamily="34" charset="0"/>
              <a:buChar char="•"/>
            </a:pPr>
            <a:r>
              <a:rPr lang="en-GB" sz="2400" b="0" i="0" dirty="0">
                <a:solidFill>
                  <a:srgbClr val="000000"/>
                </a:solidFill>
                <a:effectLst/>
                <a:latin typeface="Times New Roman" panose="02020603050405020304" pitchFamily="18" charset="0"/>
                <a:cs typeface="Times New Roman" panose="02020603050405020304" pitchFamily="18" charset="0"/>
              </a:rPr>
              <a:t>Looking at the accuracy scores and classification reports for each model, it appears that the logistic regression, random forest, and support vector machine (SVM) classifiers all have the same accuracy score of 94.54%. These three models correctly predict 1627 out of 1721 observations in the test set.</a:t>
            </a:r>
          </a:p>
          <a:p>
            <a:pPr marL="342900" indent="-342900">
              <a:lnSpc>
                <a:spcPct val="150000"/>
              </a:lnSpc>
              <a:buFont typeface="Arial" panose="020B0604020202020204" pitchFamily="34" charset="0"/>
              <a:buChar char="•"/>
            </a:pPr>
            <a:r>
              <a:rPr lang="en-GB" sz="2400" b="0" i="0" dirty="0">
                <a:solidFill>
                  <a:srgbClr val="000000"/>
                </a:solidFill>
                <a:effectLst/>
                <a:latin typeface="Times New Roman" panose="02020603050405020304" pitchFamily="18" charset="0"/>
                <a:cs typeface="Times New Roman" panose="02020603050405020304" pitchFamily="18" charset="0"/>
              </a:rPr>
              <a:t>However, when looking at the classification reports, we see that logistic regression and SVM models have a precision of 0 for the positive class (class 1).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16AF88-A229-581B-28CB-8A14693ABAF2}"/>
              </a:ext>
            </a:extLst>
          </p:cNvPr>
          <p:cNvSpPr>
            <a:spLocks noGrp="1"/>
          </p:cNvSpPr>
          <p:nvPr>
            <p:ph type="dt" sz="half" idx="2"/>
          </p:nvPr>
        </p:nvSpPr>
        <p:spPr/>
        <p:txBody>
          <a:bodyPr/>
          <a:lstStyle/>
          <a:p>
            <a:fld id="{DD9C8446-696E-6942-B6C8-CC9CAD0B34E0}" type="datetime1">
              <a:rPr lang="en-US" smtClean="0"/>
              <a:pPr/>
              <a:t>5/14/2023</a:t>
            </a:fld>
            <a:endParaRPr lang="en-US" dirty="0"/>
          </a:p>
        </p:txBody>
      </p:sp>
      <p:sp>
        <p:nvSpPr>
          <p:cNvPr id="5" name="Footer Placeholder 4">
            <a:extLst>
              <a:ext uri="{FF2B5EF4-FFF2-40B4-BE49-F238E27FC236}">
                <a16:creationId xmlns:a16="http://schemas.microsoft.com/office/drawing/2014/main" id="{D405147D-37AF-BCFE-1133-608E8B7F330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3B39232-9159-9D4F-879E-AD49D9A7EBF3}"/>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87756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DB823-9C22-2FB7-1DD6-80742D652128}"/>
              </a:ext>
            </a:extLst>
          </p:cNvPr>
          <p:cNvSpPr>
            <a:spLocks noGrp="1"/>
          </p:cNvSpPr>
          <p:nvPr>
            <p:ph idx="1"/>
          </p:nvPr>
        </p:nvSpPr>
        <p:spPr>
          <a:xfrm>
            <a:off x="840921" y="1418753"/>
            <a:ext cx="9779182" cy="3366815"/>
          </a:xfrm>
        </p:spPr>
        <p:txBody>
          <a:bodyPr/>
          <a:lstStyle/>
          <a:p>
            <a:pPr marL="342900" indent="-342900">
              <a:lnSpc>
                <a:spcPct val="150000"/>
              </a:lnSpc>
              <a:buFont typeface="Arial" panose="020B0604020202020204" pitchFamily="34" charset="0"/>
              <a:buChar char="•"/>
            </a:pPr>
            <a:r>
              <a:rPr lang="en-GB" sz="2400" b="0" i="0" dirty="0">
                <a:solidFill>
                  <a:srgbClr val="000000"/>
                </a:solidFill>
                <a:effectLst/>
                <a:latin typeface="Times New Roman" panose="02020603050405020304" pitchFamily="18" charset="0"/>
                <a:cs typeface="Times New Roman" panose="02020603050405020304" pitchFamily="18" charset="0"/>
              </a:rPr>
              <a:t>This means that these models did not correctly predict any of the positive cases in the test set, indicating that they may not be the best choice for this particular problem.</a:t>
            </a:r>
          </a:p>
          <a:p>
            <a:pPr marL="342900" indent="-342900">
              <a:lnSpc>
                <a:spcPct val="150000"/>
              </a:lnSpc>
              <a:buFont typeface="Arial" panose="020B0604020202020204" pitchFamily="34" charset="0"/>
              <a:buChar char="•"/>
            </a:pPr>
            <a:r>
              <a:rPr lang="en-GB" sz="2400" b="0" i="0" dirty="0">
                <a:solidFill>
                  <a:srgbClr val="000000"/>
                </a:solidFill>
                <a:effectLst/>
                <a:latin typeface="Times New Roman" panose="02020603050405020304" pitchFamily="18" charset="0"/>
                <a:cs typeface="Times New Roman" panose="02020603050405020304" pitchFamily="18" charset="0"/>
              </a:rPr>
              <a:t>Overall, it appears that the Random forest classifier is the best model for this particular problem as it has a non-zero precision for the positive class and a relatively high accuracy score.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B05BBE-BEBC-A57B-C229-A1D670DDDB9A}"/>
              </a:ext>
            </a:extLst>
          </p:cNvPr>
          <p:cNvSpPr>
            <a:spLocks noGrp="1"/>
          </p:cNvSpPr>
          <p:nvPr>
            <p:ph type="dt" sz="half" idx="2"/>
          </p:nvPr>
        </p:nvSpPr>
        <p:spPr/>
        <p:txBody>
          <a:bodyPr/>
          <a:lstStyle/>
          <a:p>
            <a:fld id="{DD9C8446-696E-6942-B6C8-CC9CAD0B34E0}" type="datetime1">
              <a:rPr lang="en-US" smtClean="0"/>
              <a:pPr/>
              <a:t>5/14/2023</a:t>
            </a:fld>
            <a:endParaRPr lang="en-US" dirty="0"/>
          </a:p>
        </p:txBody>
      </p:sp>
      <p:sp>
        <p:nvSpPr>
          <p:cNvPr id="5" name="Footer Placeholder 4">
            <a:extLst>
              <a:ext uri="{FF2B5EF4-FFF2-40B4-BE49-F238E27FC236}">
                <a16:creationId xmlns:a16="http://schemas.microsoft.com/office/drawing/2014/main" id="{AF72AA17-ADFC-1B99-DEE8-66E708770584}"/>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13AC31C-4C02-538E-1C23-B36BBA06832F}"/>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239689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CBEB08-872E-1637-9760-5D36DA32A6ED}"/>
              </a:ext>
            </a:extLst>
          </p:cNvPr>
          <p:cNvSpPr>
            <a:spLocks noGrp="1"/>
          </p:cNvSpPr>
          <p:nvPr>
            <p:ph type="title"/>
          </p:nvPr>
        </p:nvSpPr>
        <p:spPr>
          <a:xfrm>
            <a:off x="1167492" y="136526"/>
            <a:ext cx="9779183" cy="788760"/>
          </a:xfrm>
        </p:spPr>
        <p:txBody>
          <a:bodyPr/>
          <a:lstStyle/>
          <a:p>
            <a:r>
              <a:rPr lang="en-US" dirty="0"/>
              <a:t>How UI looks!</a:t>
            </a:r>
          </a:p>
        </p:txBody>
      </p:sp>
      <p:pic>
        <p:nvPicPr>
          <p:cNvPr id="8" name="Content Placeholder 7" descr="Graphical user interface, application&#10;&#10;Description automatically generated">
            <a:extLst>
              <a:ext uri="{FF2B5EF4-FFF2-40B4-BE49-F238E27FC236}">
                <a16:creationId xmlns:a16="http://schemas.microsoft.com/office/drawing/2014/main" id="{80CF0B5C-3909-1750-19C4-D78DCBBF3E69}"/>
              </a:ext>
            </a:extLst>
          </p:cNvPr>
          <p:cNvPicPr>
            <a:picLocks noGrp="1" noChangeAspect="1"/>
          </p:cNvPicPr>
          <p:nvPr>
            <p:ph idx="1"/>
          </p:nvPr>
        </p:nvPicPr>
        <p:blipFill>
          <a:blip r:embed="rId2"/>
          <a:stretch>
            <a:fillRect/>
          </a:stretch>
        </p:blipFill>
        <p:spPr>
          <a:xfrm>
            <a:off x="1360714" y="925286"/>
            <a:ext cx="9585961" cy="5159828"/>
          </a:xfrm>
          <a:noFill/>
        </p:spPr>
      </p:pic>
      <p:sp>
        <p:nvSpPr>
          <p:cNvPr id="4" name="Date Placeholder 3">
            <a:extLst>
              <a:ext uri="{FF2B5EF4-FFF2-40B4-BE49-F238E27FC236}">
                <a16:creationId xmlns:a16="http://schemas.microsoft.com/office/drawing/2014/main" id="{8725338E-F64E-806D-B56B-402EDC06920F}"/>
              </a:ext>
            </a:extLst>
          </p:cNvPr>
          <p:cNvSpPr>
            <a:spLocks noGrp="1"/>
          </p:cNvSpPr>
          <p:nvPr>
            <p:ph type="dt" sz="half" idx="2"/>
          </p:nvPr>
        </p:nvSpPr>
        <p:spPr>
          <a:xfrm>
            <a:off x="381000" y="6356350"/>
            <a:ext cx="1701018" cy="365125"/>
          </a:xfrm>
        </p:spPr>
        <p:txBody>
          <a:bodyPr anchor="ctr">
            <a:normAutofit/>
          </a:bodyPr>
          <a:lstStyle/>
          <a:p>
            <a:pPr>
              <a:spcAft>
                <a:spcPts val="600"/>
              </a:spcAft>
            </a:pPr>
            <a:fld id="{7E7AB22C-8B7E-9B4A-8C65-396C3C874D86}" type="datetime1">
              <a:rPr lang="en-US" smtClean="0"/>
              <a:pPr>
                <a:spcAft>
                  <a:spcPts val="600"/>
                </a:spcAft>
              </a:pPr>
              <a:t>5/14/2023</a:t>
            </a:fld>
            <a:endParaRPr lang="en-US"/>
          </a:p>
        </p:txBody>
      </p:sp>
      <p:sp>
        <p:nvSpPr>
          <p:cNvPr id="5" name="Footer Placeholder 4">
            <a:extLst>
              <a:ext uri="{FF2B5EF4-FFF2-40B4-BE49-F238E27FC236}">
                <a16:creationId xmlns:a16="http://schemas.microsoft.com/office/drawing/2014/main" id="{E8BE184E-C602-8E96-E85E-DFD87FC49EB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8066B03-AA81-5636-DD5D-1E22D09B6DD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304839487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{C0F6F91F-C4E6-4685-8509-DE6A48071EDE}tf45331398_win32</Template>
  <TotalTime>8032</TotalTime>
  <Words>531</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Tenorite</vt:lpstr>
      <vt:lpstr>Times New Roman</vt:lpstr>
      <vt:lpstr>Office Theme</vt:lpstr>
      <vt:lpstr>Credit Card Fraud Detection Using Machine Learning</vt:lpstr>
      <vt:lpstr>Agenda</vt:lpstr>
      <vt:lpstr>Introduction</vt:lpstr>
      <vt:lpstr>Dataset</vt:lpstr>
      <vt:lpstr>Overview</vt:lpstr>
      <vt:lpstr>Design </vt:lpstr>
      <vt:lpstr>Machine Learning Models</vt:lpstr>
      <vt:lpstr>PowerPoint Presentation</vt:lpstr>
      <vt:lpstr>How UI looks!</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Yashwanth Reddy Gadepally</dc:creator>
  <cp:lastModifiedBy>Yashwanth Reddy Gadepally</cp:lastModifiedBy>
  <cp:revision>5</cp:revision>
  <dcterms:created xsi:type="dcterms:W3CDTF">2023-04-20T16:49:18Z</dcterms:created>
  <dcterms:modified xsi:type="dcterms:W3CDTF">2023-05-14T21:17:50Z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