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4"/>
  </p:notesMasterIdLst>
  <p:sldIdLst>
    <p:sldId id="256" r:id="rId2"/>
    <p:sldId id="257" r:id="rId3"/>
    <p:sldId id="259" r:id="rId4"/>
    <p:sldId id="265" r:id="rId5"/>
    <p:sldId id="260" r:id="rId6"/>
    <p:sldId id="261" r:id="rId7"/>
    <p:sldId id="266" r:id="rId8"/>
    <p:sldId id="263" r:id="rId9"/>
    <p:sldId id="262" r:id="rId10"/>
    <p:sldId id="267" r:id="rId11"/>
    <p:sldId id="264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>
        <p:scale>
          <a:sx n="82" d="100"/>
          <a:sy n="82" d="100"/>
        </p:scale>
        <p:origin x="8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D9D24-B52F-4A5A-9A3C-7B732BDE6BB4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A2D3D-38F4-464E-A3CF-604356D80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79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A2D3D-38F4-464E-A3CF-604356D806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6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6324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5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6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1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4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3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0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25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6D87D-1C6A-DAFC-3E13-BAABF7B3C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4044757"/>
            <a:ext cx="5936104" cy="2604190"/>
          </a:xfrm>
        </p:spPr>
        <p:txBody>
          <a:bodyPr anchor="ctr">
            <a:normAutofit/>
          </a:bodyPr>
          <a:lstStyle/>
          <a:p>
            <a:r>
              <a:rPr lang="en-US" dirty="0"/>
              <a:t>NETFLIX RECOMMENDATION</a:t>
            </a:r>
            <a:br>
              <a:rPr lang="en-US" dirty="0"/>
            </a:br>
            <a:r>
              <a:rPr lang="en-US" dirty="0"/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2EE18-B29C-C84B-D340-4049DD5BB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2157" y="4189444"/>
            <a:ext cx="4723992" cy="2248677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4000" dirty="0"/>
              <a:t>    Capstone Project</a:t>
            </a:r>
          </a:p>
          <a:p>
            <a:r>
              <a:rPr lang="en-US" dirty="0"/>
              <a:t>                        By :Mercy Subramani</a:t>
            </a:r>
          </a:p>
          <a:p>
            <a:r>
              <a:rPr lang="en-US" dirty="0"/>
              <a:t>Semester : Spring2023  </a:t>
            </a:r>
          </a:p>
          <a:p>
            <a:r>
              <a:rPr lang="en-US" dirty="0"/>
              <a:t>     Instructor : Dr.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i="0" dirty="0">
                <a:solidFill>
                  <a:schemeClr val="tx1">
                    <a:lumMod val="65000"/>
                  </a:schemeClr>
                </a:solidFill>
                <a:latin typeface="Google Sans"/>
              </a:rPr>
              <a:t>C</a:t>
            </a:r>
            <a:r>
              <a:rPr lang="en-US" b="0" dirty="0">
                <a:solidFill>
                  <a:schemeClr val="tx1">
                    <a:lumMod val="65000"/>
                  </a:schemeClr>
                </a:solidFill>
                <a:effectLst/>
                <a:latin typeface="Google Sans"/>
              </a:rPr>
              <a:t>haojie Wang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1FCA1E-CF5A-A293-4F77-89D3261931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48" b="23893"/>
          <a:stretch/>
        </p:blipFill>
        <p:spPr>
          <a:xfrm>
            <a:off x="23" y="-2998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box of popcorn with text&#10;&#10;Description automatically generated with low confidence">
            <a:extLst>
              <a:ext uri="{FF2B5EF4-FFF2-40B4-BE49-F238E27FC236}">
                <a16:creationId xmlns:a16="http://schemas.microsoft.com/office/drawing/2014/main" id="{887B47B9-913D-A45A-1770-DE042F56D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23" y="170469"/>
            <a:ext cx="3673840" cy="36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2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33"/>
    </mc:Choice>
    <mc:Fallback xmlns="">
      <p:transition spd="slow" advTm="2113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0BFB-3520-F17C-A2B0-B4B1BCF4E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509880"/>
            <a:ext cx="10026650" cy="655637"/>
          </a:xfrm>
        </p:spPr>
        <p:txBody>
          <a:bodyPr/>
          <a:lstStyle/>
          <a:p>
            <a:r>
              <a:rPr lang="en-US" dirty="0"/>
              <a:t>K 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F5A1F-2D90-D162-467A-88A3C77FF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00" y="1442941"/>
            <a:ext cx="11778084" cy="593404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K Nearest Neighbors is also used to check the accuracy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is a clustering algorithm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is a hyperparameter that can adjust based on problems</a:t>
            </a:r>
          </a:p>
        </p:txBody>
      </p:sp>
      <p:pic>
        <p:nvPicPr>
          <p:cNvPr id="9" name="Picture 8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085A100E-7C84-6DBF-0C4A-E14256CCF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552" y="3227055"/>
            <a:ext cx="8238734" cy="344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4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84"/>
    </mc:Choice>
    <mc:Fallback xmlns="">
      <p:transition spd="slow" advTm="1208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66EF-5FC0-5519-B425-F49C3B35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16" y="361626"/>
            <a:ext cx="10026650" cy="655637"/>
          </a:xfrm>
        </p:spPr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133C3-2BC8-1153-1AAE-DFA3098B7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16" y="1045254"/>
            <a:ext cx="11973768" cy="58407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Deployed using </a:t>
            </a:r>
            <a:r>
              <a:rPr lang="en-US" dirty="0" err="1"/>
              <a:t>Streamlit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User friendly interface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 HTML , CSS is needed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Based on python language </a:t>
            </a:r>
          </a:p>
          <a:p>
            <a:endParaRPr lang="en-US" dirty="0"/>
          </a:p>
        </p:txBody>
      </p:sp>
      <p:pic>
        <p:nvPicPr>
          <p:cNvPr id="5" name="Picture 4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3737884C-1A45-0D8F-E6C1-303D376BF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963" y="2350440"/>
            <a:ext cx="6241921" cy="4292080"/>
          </a:xfrm>
          <a:prstGeom prst="rect">
            <a:avLst/>
          </a:prstGeom>
        </p:spPr>
      </p:pic>
      <p:pic>
        <p:nvPicPr>
          <p:cNvPr id="6" name="Picture 5" descr="A screenshot of a netflix recommendation system&#10;&#10;Description automatically generated with low confidence">
            <a:extLst>
              <a:ext uri="{FF2B5EF4-FFF2-40B4-BE49-F238E27FC236}">
                <a16:creationId xmlns:a16="http://schemas.microsoft.com/office/drawing/2014/main" id="{5FCE0E1A-AF12-4196-7AF4-DE33B7338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47" y="3078290"/>
            <a:ext cx="5124563" cy="351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5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373"/>
    </mc:Choice>
    <mc:Fallback xmlns="">
      <p:transition spd="slow" advTm="2637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C0C18-5F70-76F8-C395-F3FBA7840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thank you sign on a blue background&#10;&#10;Description automatically generated with low confidence">
            <a:extLst>
              <a:ext uri="{FF2B5EF4-FFF2-40B4-BE49-F238E27FC236}">
                <a16:creationId xmlns:a16="http://schemas.microsoft.com/office/drawing/2014/main" id="{CBCA15FB-F5EB-5C87-47C5-2EDC04D3D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1439862"/>
            <a:ext cx="7956550" cy="3978275"/>
          </a:xfrm>
        </p:spPr>
      </p:pic>
    </p:spTree>
    <p:extLst>
      <p:ext uri="{BB962C8B-B14F-4D97-AF65-F5344CB8AC3E}">
        <p14:creationId xmlns:p14="http://schemas.microsoft.com/office/powerpoint/2010/main" val="268164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21"/>
    </mc:Choice>
    <mc:Fallback xmlns="">
      <p:transition spd="slow" advTm="902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8B07-99A4-5F19-2E7D-772D8FFE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54" y="589004"/>
            <a:ext cx="10026650" cy="655637"/>
          </a:xfrm>
        </p:spPr>
        <p:txBody>
          <a:bodyPr/>
          <a:lstStyle/>
          <a:p>
            <a:r>
              <a:rPr lang="en-US" dirty="0"/>
              <a:t>Project Process 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7B2A4-8C63-2205-1F7F-E00E0B2B6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70" y="1595535"/>
            <a:ext cx="11771860" cy="48221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6866DB9-E355-C3B8-0ED9-5AB19FE4D406}"/>
              </a:ext>
            </a:extLst>
          </p:cNvPr>
          <p:cNvSpPr/>
          <p:nvPr/>
        </p:nvSpPr>
        <p:spPr>
          <a:xfrm>
            <a:off x="302359" y="2007594"/>
            <a:ext cx="2008474" cy="1126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from </a:t>
            </a:r>
            <a:r>
              <a:rPr lang="en-US" sz="1600" dirty="0" err="1"/>
              <a:t>Data.World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2FB723-F7A4-48AD-7CA3-0855E8E2BBB7}"/>
              </a:ext>
            </a:extLst>
          </p:cNvPr>
          <p:cNvSpPr/>
          <p:nvPr/>
        </p:nvSpPr>
        <p:spPr>
          <a:xfrm>
            <a:off x="3167723" y="2082150"/>
            <a:ext cx="2336379" cy="1126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Cleaning and Exploratory Data </a:t>
            </a:r>
          </a:p>
          <a:p>
            <a:pPr algn="ctr"/>
            <a:r>
              <a:rPr lang="en-US" sz="1600" dirty="0"/>
              <a:t>Analysis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F2146F-28F0-AD23-794A-27963852DBAC}"/>
              </a:ext>
            </a:extLst>
          </p:cNvPr>
          <p:cNvSpPr/>
          <p:nvPr/>
        </p:nvSpPr>
        <p:spPr>
          <a:xfrm>
            <a:off x="9468936" y="2007594"/>
            <a:ext cx="2413416" cy="1448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Collaborative Filtering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385ADF-5F8F-DB5B-BBED-B752304F3181}"/>
              </a:ext>
            </a:extLst>
          </p:cNvPr>
          <p:cNvSpPr/>
          <p:nvPr/>
        </p:nvSpPr>
        <p:spPr>
          <a:xfrm>
            <a:off x="6334428" y="2135964"/>
            <a:ext cx="2307027" cy="1133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 Preprocessing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37FEFC8-060B-F60D-F443-82416C1D4FDF}"/>
              </a:ext>
            </a:extLst>
          </p:cNvPr>
          <p:cNvSpPr/>
          <p:nvPr/>
        </p:nvSpPr>
        <p:spPr>
          <a:xfrm>
            <a:off x="6228271" y="4254037"/>
            <a:ext cx="2307027" cy="1343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Modeling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0EC728-C84F-055D-E17D-CB57E499F3D9}"/>
              </a:ext>
            </a:extLst>
          </p:cNvPr>
          <p:cNvSpPr/>
          <p:nvPr/>
        </p:nvSpPr>
        <p:spPr>
          <a:xfrm>
            <a:off x="3148151" y="4333518"/>
            <a:ext cx="2247090" cy="1260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1042D33-E787-4FAA-E439-2A43A3E501DE}"/>
              </a:ext>
            </a:extLst>
          </p:cNvPr>
          <p:cNvSpPr/>
          <p:nvPr/>
        </p:nvSpPr>
        <p:spPr>
          <a:xfrm>
            <a:off x="9387613" y="4201494"/>
            <a:ext cx="2502028" cy="1448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Sentiment analysis on reviews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336EC29-721C-9DF9-0F48-27202A3CBD5F}"/>
              </a:ext>
            </a:extLst>
          </p:cNvPr>
          <p:cNvSpPr/>
          <p:nvPr/>
        </p:nvSpPr>
        <p:spPr>
          <a:xfrm>
            <a:off x="302359" y="4254037"/>
            <a:ext cx="2123295" cy="127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5D2FD6-24E0-66F9-B229-A492573F29C0}"/>
              </a:ext>
            </a:extLst>
          </p:cNvPr>
          <p:cNvCxnSpPr>
            <a:cxnSpLocks/>
          </p:cNvCxnSpPr>
          <p:nvPr/>
        </p:nvCxnSpPr>
        <p:spPr>
          <a:xfrm>
            <a:off x="2327563" y="2570656"/>
            <a:ext cx="820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C40971-EC71-B481-DFCB-55FD76869ADF}"/>
              </a:ext>
            </a:extLst>
          </p:cNvPr>
          <p:cNvCxnSpPr>
            <a:cxnSpLocks/>
          </p:cNvCxnSpPr>
          <p:nvPr/>
        </p:nvCxnSpPr>
        <p:spPr>
          <a:xfrm>
            <a:off x="5513840" y="2712068"/>
            <a:ext cx="820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2EBCF5-5AD0-F9C4-9413-91B475AA68F0}"/>
              </a:ext>
            </a:extLst>
          </p:cNvPr>
          <p:cNvCxnSpPr>
            <a:cxnSpLocks/>
          </p:cNvCxnSpPr>
          <p:nvPr/>
        </p:nvCxnSpPr>
        <p:spPr>
          <a:xfrm>
            <a:off x="8648348" y="2712068"/>
            <a:ext cx="820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DCE36C-F623-6AD9-15BC-82E36304C218}"/>
              </a:ext>
            </a:extLst>
          </p:cNvPr>
          <p:cNvCxnSpPr>
            <a:cxnSpLocks/>
          </p:cNvCxnSpPr>
          <p:nvPr/>
        </p:nvCxnSpPr>
        <p:spPr>
          <a:xfrm>
            <a:off x="10645122" y="3455099"/>
            <a:ext cx="26568" cy="74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8F1BD6-450B-FFB3-F895-B1640A35D63D}"/>
              </a:ext>
            </a:extLst>
          </p:cNvPr>
          <p:cNvCxnSpPr/>
          <p:nvPr/>
        </p:nvCxnSpPr>
        <p:spPr>
          <a:xfrm flipH="1" flipV="1">
            <a:off x="8515254" y="4963724"/>
            <a:ext cx="809623" cy="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4D2777-D5AF-7D15-4803-BCB400DAD619}"/>
              </a:ext>
            </a:extLst>
          </p:cNvPr>
          <p:cNvCxnSpPr/>
          <p:nvPr/>
        </p:nvCxnSpPr>
        <p:spPr>
          <a:xfrm flipH="1" flipV="1">
            <a:off x="5418648" y="4888082"/>
            <a:ext cx="809623" cy="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15E86A-C67C-67C5-2E4D-06EF6145E790}"/>
              </a:ext>
            </a:extLst>
          </p:cNvPr>
          <p:cNvCxnSpPr/>
          <p:nvPr/>
        </p:nvCxnSpPr>
        <p:spPr>
          <a:xfrm flipH="1" flipV="1">
            <a:off x="2415030" y="4965930"/>
            <a:ext cx="809623" cy="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70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589"/>
    </mc:Choice>
    <mc:Fallback xmlns="">
      <p:transition spd="slow" advTm="4358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4C32-68EE-F4A0-ECB7-0990838E2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7" y="264789"/>
            <a:ext cx="10026650" cy="655637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Content Placeholder 4" descr="A picture containing text, font, diagram, screenshot&#10;&#10;Description automatically generated">
            <a:extLst>
              <a:ext uri="{FF2B5EF4-FFF2-40B4-BE49-F238E27FC236}">
                <a16:creationId xmlns:a16="http://schemas.microsoft.com/office/drawing/2014/main" id="{0E540A21-ACEA-116F-32AE-0277EB806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48" y="1940461"/>
            <a:ext cx="4679273" cy="4101109"/>
          </a:xfrm>
        </p:spPr>
      </p:pic>
      <p:pic>
        <p:nvPicPr>
          <p:cNvPr id="11" name="Picture 10" descr="A picture containing electronics, text, compact disk, circle&#10;&#10;Description automatically generated">
            <a:extLst>
              <a:ext uri="{FF2B5EF4-FFF2-40B4-BE49-F238E27FC236}">
                <a16:creationId xmlns:a16="http://schemas.microsoft.com/office/drawing/2014/main" id="{082404AA-75B1-5BB1-4D6C-FA86BFB13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036" y="3991015"/>
            <a:ext cx="4106561" cy="2659223"/>
          </a:xfrm>
          <a:prstGeom prst="rect">
            <a:avLst/>
          </a:prstGeom>
        </p:spPr>
      </p:pic>
      <p:pic>
        <p:nvPicPr>
          <p:cNvPr id="13" name="Picture 12" descr="A colorful pie chart with numbers&#10;&#10;Description automatically generated with low confidence">
            <a:extLst>
              <a:ext uri="{FF2B5EF4-FFF2-40B4-BE49-F238E27FC236}">
                <a16:creationId xmlns:a16="http://schemas.microsoft.com/office/drawing/2014/main" id="{05BBE791-5533-A32C-7715-E5BF06022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036" y="1018677"/>
            <a:ext cx="4106561" cy="28740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9B84E8-27A5-4598-75CB-E97160BBB5B7}"/>
              </a:ext>
            </a:extLst>
          </p:cNvPr>
          <p:cNvSpPr txBox="1"/>
          <p:nvPr/>
        </p:nvSpPr>
        <p:spPr>
          <a:xfrm>
            <a:off x="1588214" y="1280650"/>
            <a:ext cx="272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Movie vs Tv show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7A61B-6B77-831F-F0FA-7F271D3CC7C7}"/>
              </a:ext>
            </a:extLst>
          </p:cNvPr>
          <p:cNvSpPr txBox="1"/>
          <p:nvPr/>
        </p:nvSpPr>
        <p:spPr>
          <a:xfrm>
            <a:off x="9787812" y="2063834"/>
            <a:ext cx="213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Yearly Distribution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A4F56-4B09-ABAB-F5E3-0E51CDBA4061}"/>
              </a:ext>
            </a:extLst>
          </p:cNvPr>
          <p:cNvSpPr txBox="1"/>
          <p:nvPr/>
        </p:nvSpPr>
        <p:spPr>
          <a:xfrm>
            <a:off x="9787812" y="4951294"/>
            <a:ext cx="233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Monthly Distribution</a:t>
            </a:r>
          </a:p>
        </p:txBody>
      </p:sp>
    </p:spTree>
    <p:extLst>
      <p:ext uri="{BB962C8B-B14F-4D97-AF65-F5344CB8AC3E}">
        <p14:creationId xmlns:p14="http://schemas.microsoft.com/office/powerpoint/2010/main" val="221674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71"/>
    </mc:Choice>
    <mc:Fallback xmlns="">
      <p:transition spd="slow" advTm="3087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A8D44-4667-F7B1-E968-3D7DFE724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55" y="134160"/>
            <a:ext cx="10026650" cy="655637"/>
          </a:xfrm>
        </p:spPr>
        <p:txBody>
          <a:bodyPr/>
          <a:lstStyle/>
          <a:p>
            <a:r>
              <a:rPr lang="en-US" dirty="0"/>
              <a:t>EDA continuation</a:t>
            </a:r>
          </a:p>
        </p:txBody>
      </p:sp>
      <p:pic>
        <p:nvPicPr>
          <p:cNvPr id="5" name="Content Placeholder 4" descr="A picture containing text, screenshot, display, software&#10;&#10;Description automatically generated">
            <a:extLst>
              <a:ext uri="{FF2B5EF4-FFF2-40B4-BE49-F238E27FC236}">
                <a16:creationId xmlns:a16="http://schemas.microsoft.com/office/drawing/2014/main" id="{1A7DD5AE-3CA6-8D70-D640-E0A4E58C5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5" y="3330251"/>
            <a:ext cx="6194127" cy="3527749"/>
          </a:xfrm>
        </p:spPr>
      </p:pic>
      <p:pic>
        <p:nvPicPr>
          <p:cNvPr id="9" name="Picture 8" descr="A picture containing text, screenshot, display, plot&#10;&#10;Description automatically generated">
            <a:extLst>
              <a:ext uri="{FF2B5EF4-FFF2-40B4-BE49-F238E27FC236}">
                <a16:creationId xmlns:a16="http://schemas.microsoft.com/office/drawing/2014/main" id="{DD7BC146-416F-9BD8-80A7-D28EB76C5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037" y="0"/>
            <a:ext cx="5816963" cy="37589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F57806-E4B1-10B8-BC06-C833EB9A7A24}"/>
              </a:ext>
            </a:extLst>
          </p:cNvPr>
          <p:cNvSpPr txBox="1"/>
          <p:nvPr/>
        </p:nvSpPr>
        <p:spPr>
          <a:xfrm>
            <a:off x="7481881" y="4447794"/>
            <a:ext cx="4021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 shows that Adult movies and Tv shows are more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D100A-D2F3-AC3D-B4F4-B71784109206}"/>
              </a:ext>
            </a:extLst>
          </p:cNvPr>
          <p:cNvSpPr txBox="1"/>
          <p:nvPr/>
        </p:nvSpPr>
        <p:spPr>
          <a:xfrm>
            <a:off x="485192" y="1073020"/>
            <a:ext cx="50665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 shows that United states has more movies and tv shows than other countries</a:t>
            </a:r>
          </a:p>
          <a:p>
            <a:endParaRPr lang="en-US" dirty="0"/>
          </a:p>
          <a:p>
            <a:r>
              <a:rPr lang="en-US" dirty="0"/>
              <a:t>Next comes India and United Kingdom which have more movies in Netflix</a:t>
            </a:r>
          </a:p>
        </p:txBody>
      </p:sp>
    </p:spTree>
    <p:extLst>
      <p:ext uri="{BB962C8B-B14F-4D97-AF65-F5344CB8AC3E}">
        <p14:creationId xmlns:p14="http://schemas.microsoft.com/office/powerpoint/2010/main" val="252390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02"/>
    </mc:Choice>
    <mc:Fallback xmlns="">
      <p:transition spd="slow" advTm="1470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4C32-68EE-F4A0-ECB7-0990838E2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70" y="619352"/>
            <a:ext cx="10026650" cy="655637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FA584-D61F-65AB-330F-01DFF2D14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70" y="1405617"/>
            <a:ext cx="11647454" cy="584426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92D050">
                    <a:alpha val="70000"/>
                  </a:srgbClr>
                </a:solidFill>
              </a:rPr>
              <a:t>Stemming</a:t>
            </a:r>
            <a:r>
              <a:rPr lang="en-US" b="1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Used reduce words to its 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example: “running” – “runs”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Application- search engines, text classification,</a:t>
            </a:r>
          </a:p>
          <a:p>
            <a:pPr marL="0" indent="0">
              <a:buNone/>
            </a:pPr>
            <a:r>
              <a:rPr lang="en-US" dirty="0"/>
              <a:t>      Sentiment analysis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92D050">
                    <a:alpha val="70000"/>
                  </a:srgbClr>
                </a:solidFill>
              </a:rPr>
              <a:t>Count Vectorization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85000"/>
                    <a:alpha val="70000"/>
                  </a:schemeClr>
                </a:solidFill>
              </a:rPr>
              <a:t>Text preprocessing technique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85000"/>
                    <a:alpha val="70000"/>
                  </a:schemeClr>
                </a:solidFill>
              </a:rPr>
              <a:t>Convert collection of text documents into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alpha val="70000"/>
                  </a:schemeClr>
                </a:solidFill>
              </a:rPr>
              <a:t>     Numerical representation</a:t>
            </a:r>
          </a:p>
          <a:p>
            <a:pPr marL="0" indent="0">
              <a:buNone/>
            </a:pPr>
            <a:endParaRPr lang="en-US" dirty="0">
              <a:solidFill>
                <a:srgbClr val="92D050">
                  <a:alpha val="70000"/>
                </a:srgb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8128A485-ED9A-27A0-0D2C-38826D245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16" y="3054113"/>
            <a:ext cx="5877332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0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18"/>
    </mc:Choice>
    <mc:Fallback xmlns="">
      <p:transition spd="slow" advTm="2401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D0BF-122F-9D8E-7A50-8B2CB0A60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48" y="630399"/>
            <a:ext cx="10026650" cy="655637"/>
          </a:xfrm>
        </p:spPr>
        <p:txBody>
          <a:bodyPr/>
          <a:lstStyle/>
          <a:p>
            <a:r>
              <a:rPr lang="en-US" dirty="0"/>
              <a:t>Cosine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42987-DCD6-A19F-C940-9259E4B71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48" y="1554129"/>
            <a:ext cx="11936704" cy="59254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Measures similarity between two non-zero vectors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Here, cosine similarity is used to calculate items or </a:t>
            </a:r>
          </a:p>
          <a:p>
            <a:pPr marL="0" indent="0">
              <a:buNone/>
            </a:pPr>
            <a:r>
              <a:rPr lang="en-US" dirty="0"/>
              <a:t>      user based feature vectors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recommends similar items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is dot product-based algorithm </a:t>
            </a:r>
          </a:p>
        </p:txBody>
      </p:sp>
      <p:pic>
        <p:nvPicPr>
          <p:cNvPr id="5" name="Picture 4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F846B06F-FAD1-8289-5004-E69A9CACF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88" y="2716778"/>
            <a:ext cx="7460256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6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55"/>
    </mc:Choice>
    <mc:Fallback xmlns="">
      <p:transition spd="slow" advTm="2595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25BD-BBAC-575A-6BE0-F1D06B20F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399" y="750484"/>
            <a:ext cx="10026650" cy="655637"/>
          </a:xfrm>
        </p:spPr>
        <p:txBody>
          <a:bodyPr/>
          <a:lstStyle/>
          <a:p>
            <a:r>
              <a:rPr lang="en-US" dirty="0"/>
              <a:t>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8EE14-DD27-610C-CB5D-EC3F3850C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87" y="1965456"/>
            <a:ext cx="11974026" cy="58780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Web scraping was done by </a:t>
            </a:r>
            <a:r>
              <a:rPr lang="en-US" dirty="0" err="1"/>
              <a:t>beautifulsoup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example, I have taken avengers end game </a:t>
            </a:r>
          </a:p>
          <a:p>
            <a:pPr marL="0" indent="0">
              <a:buNone/>
            </a:pPr>
            <a:r>
              <a:rPr lang="en-US" dirty="0"/>
              <a:t>     Reviews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And used </a:t>
            </a:r>
            <a:r>
              <a:rPr lang="en-US" dirty="0" err="1"/>
              <a:t>nlp</a:t>
            </a:r>
            <a:r>
              <a:rPr lang="en-US" dirty="0"/>
              <a:t> based libraries like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stopwords</a:t>
            </a:r>
            <a:r>
              <a:rPr lang="en-US" dirty="0"/>
              <a:t>, punctuation to clean data</a:t>
            </a:r>
          </a:p>
        </p:txBody>
      </p:sp>
      <p:pic>
        <p:nvPicPr>
          <p:cNvPr id="5" name="Picture 4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64B39A7C-52B9-DC08-ABAC-6A39CF3DE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409" y="1810722"/>
            <a:ext cx="5832493" cy="488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3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46"/>
    </mc:Choice>
    <mc:Fallback xmlns="">
      <p:transition spd="slow" advTm="1894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075C-6391-9B71-F798-E0A9D0B98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16" y="600691"/>
            <a:ext cx="10026650" cy="655637"/>
          </a:xfrm>
        </p:spPr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F30E5-5284-5E47-1CEA-06CDFB8EB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16" y="1405620"/>
            <a:ext cx="11918043" cy="58780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Sentiment Analysis was performed on reviews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will help to recommend the similar movie with similar sentiments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-1 is Negative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+1 is Positive</a:t>
            </a:r>
          </a:p>
        </p:txBody>
      </p:sp>
      <p:pic>
        <p:nvPicPr>
          <p:cNvPr id="5" name="Picture 4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9CD20855-22C7-AC73-8BA4-E4298D2E8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04" y="3560877"/>
            <a:ext cx="10543592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64"/>
    </mc:Choice>
    <mc:Fallback xmlns="">
      <p:transition spd="slow" advTm="1996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581E4-86EB-EACE-B870-B8B928AC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30" y="787303"/>
            <a:ext cx="10026650" cy="655637"/>
          </a:xfrm>
        </p:spPr>
        <p:txBody>
          <a:bodyPr/>
          <a:lstStyle/>
          <a:p>
            <a:r>
              <a:rPr lang="en-US" dirty="0"/>
              <a:t>Data Modeling: naïve bayes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F425B1-BDCE-9BB1-6FCB-C31704690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58333"/>
            <a:ext cx="11796746" cy="59713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Naïve bayes was used on test and train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is a probabilistic classification algorithm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Used for classification task , sentiment analysis</a:t>
            </a:r>
          </a:p>
          <a:p>
            <a:pPr marL="0" indent="0">
              <a:buNone/>
            </a:pPr>
            <a:r>
              <a:rPr lang="en-US" dirty="0"/>
              <a:t>      and spam filtering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makes the assumption that all features are </a:t>
            </a:r>
          </a:p>
          <a:p>
            <a:pPr marL="0" indent="0">
              <a:buNone/>
            </a:pPr>
            <a:r>
              <a:rPr lang="en-US" dirty="0"/>
              <a:t>      independent of each other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</p:txBody>
      </p:sp>
      <p:pic>
        <p:nvPicPr>
          <p:cNvPr id="9" name="Picture 8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B268F7A4-DFE0-804F-13B7-33290BC0D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7" y="2378211"/>
            <a:ext cx="6195527" cy="427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4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41"/>
    </mc:Choice>
    <mc:Fallback xmlns="">
      <p:transition spd="slow" advTm="28241"/>
    </mc:Fallback>
  </mc:AlternateContent>
</p:sld>
</file>

<file path=ppt/theme/theme1.xml><?xml version="1.0" encoding="utf-8"?>
<a:theme xmlns:a="http://schemas.openxmlformats.org/drawingml/2006/main" name="Leaf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324</Words>
  <Application>Microsoft Office PowerPoint</Application>
  <PresentationFormat>Widescreen</PresentationFormat>
  <Paragraphs>70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Avenir Next LT Pro Light</vt:lpstr>
      <vt:lpstr>Calibri</vt:lpstr>
      <vt:lpstr>Google Sans</vt:lpstr>
      <vt:lpstr>Rockwell Nova Light</vt:lpstr>
      <vt:lpstr>Wingdings</vt:lpstr>
      <vt:lpstr>LeafVTI</vt:lpstr>
      <vt:lpstr>NETFLIX RECOMMENDATION SYSTEM</vt:lpstr>
      <vt:lpstr>Project Process flow diagram</vt:lpstr>
      <vt:lpstr>Exploratory Data analysis</vt:lpstr>
      <vt:lpstr>EDA continuation</vt:lpstr>
      <vt:lpstr>Data Preprocessing</vt:lpstr>
      <vt:lpstr>Cosine similarity</vt:lpstr>
      <vt:lpstr>Web scraping</vt:lpstr>
      <vt:lpstr>Sentiment Analysis</vt:lpstr>
      <vt:lpstr>Data Modeling: naïve bayes</vt:lpstr>
      <vt:lpstr>K Nearest Neighbors</vt:lpstr>
      <vt:lpstr>Deployment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RECOMMENDATION SYSTEM</dc:title>
  <dc:creator>mercy subramani</dc:creator>
  <cp:lastModifiedBy>mercy subramani</cp:lastModifiedBy>
  <cp:revision>10</cp:revision>
  <dcterms:created xsi:type="dcterms:W3CDTF">2023-05-11T18:35:28Z</dcterms:created>
  <dcterms:modified xsi:type="dcterms:W3CDTF">2023-05-16T19:52:21Z</dcterms:modified>
</cp:coreProperties>
</file>