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0" r:id="rId6"/>
    <p:sldId id="261" r:id="rId7"/>
    <p:sldId id="266" r:id="rId8"/>
    <p:sldId id="263" r:id="rId9"/>
    <p:sldId id="262" r:id="rId10"/>
    <p:sldId id="267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9D24-B52F-4A5A-9A3C-7B732BDE6BB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A2D3D-38F4-464E-A3CF-604356D8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A2D3D-38F4-464E-A3CF-604356D80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32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1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6D87D-1C6A-DAFC-3E13-BAABF7B3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044757"/>
            <a:ext cx="5936104" cy="2604190"/>
          </a:xfrm>
        </p:spPr>
        <p:txBody>
          <a:bodyPr anchor="ctr">
            <a:normAutofit/>
          </a:bodyPr>
          <a:lstStyle/>
          <a:p>
            <a:r>
              <a:rPr lang="en-US" dirty="0"/>
              <a:t>NETFLIX RECOMMENDATION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2EE18-B29C-C84B-D340-4049DD5BB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157" y="4189444"/>
            <a:ext cx="4723992" cy="224867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4000" dirty="0"/>
              <a:t>    Capstone Project</a:t>
            </a:r>
          </a:p>
          <a:p>
            <a:r>
              <a:rPr lang="en-US" dirty="0"/>
              <a:t>                        By :Mercy Subramani</a:t>
            </a:r>
          </a:p>
          <a:p>
            <a:r>
              <a:rPr lang="en-US" dirty="0"/>
              <a:t>Semester : Spring2023  </a:t>
            </a:r>
          </a:p>
          <a:p>
            <a:r>
              <a:rPr lang="en-US" dirty="0"/>
              <a:t>     Instructor : Dr.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i="0" dirty="0">
                <a:solidFill>
                  <a:schemeClr val="tx1">
                    <a:lumMod val="65000"/>
                  </a:schemeClr>
                </a:solidFill>
                <a:latin typeface="Google Sans"/>
              </a:rPr>
              <a:t>C</a:t>
            </a:r>
            <a:r>
              <a:rPr lang="en-US" b="0" dirty="0">
                <a:solidFill>
                  <a:schemeClr val="tx1">
                    <a:lumMod val="65000"/>
                  </a:schemeClr>
                </a:solidFill>
                <a:effectLst/>
                <a:latin typeface="Google Sans"/>
              </a:rPr>
              <a:t>haojie Wang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FCA1E-CF5A-A293-4F77-89D326193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48" b="23893"/>
          <a:stretch/>
        </p:blipFill>
        <p:spPr>
          <a:xfrm>
            <a:off x="23" y="-2998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ox of popcorn with text&#10;&#10;Description automatically generated with low confidence">
            <a:extLst>
              <a:ext uri="{FF2B5EF4-FFF2-40B4-BE49-F238E27FC236}">
                <a16:creationId xmlns:a16="http://schemas.microsoft.com/office/drawing/2014/main" id="{887B47B9-913D-A45A-1770-DE042F56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3" y="170469"/>
            <a:ext cx="3673840" cy="3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33"/>
    </mc:Choice>
    <mc:Fallback xmlns="">
      <p:transition spd="slow" advTm="211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0BFB-3520-F17C-A2B0-B4B1BCF4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509880"/>
            <a:ext cx="10026650" cy="655637"/>
          </a:xfrm>
        </p:spPr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5A1F-2D90-D162-467A-88A3C77F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442941"/>
            <a:ext cx="11778084" cy="59340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 Nearest Neighbors is also used to check the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clustering 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hyperparameter that can adjust based on problems</a:t>
            </a: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85A100E-7C84-6DBF-0C4A-E14256CC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52" y="3227055"/>
            <a:ext cx="8238734" cy="34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4"/>
    </mc:Choice>
    <mc:Fallback xmlns="">
      <p:transition spd="slow" advTm="120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66EF-5FC0-5519-B425-F49C3B35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6" y="361626"/>
            <a:ext cx="10026650" cy="65563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33C3-2BC8-1153-1AAE-DFA3098B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16" y="1045254"/>
            <a:ext cx="11973768" cy="58407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Deployed using </a:t>
            </a:r>
            <a:r>
              <a:rPr lang="en-US" dirty="0" err="1"/>
              <a:t>Streamlit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friendly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HTML , CSS is needed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python language </a:t>
            </a:r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737884C-1A45-0D8F-E6C1-303D376BF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63" y="2350440"/>
            <a:ext cx="6241921" cy="4292080"/>
          </a:xfrm>
          <a:prstGeom prst="rect">
            <a:avLst/>
          </a:prstGeom>
        </p:spPr>
      </p:pic>
      <p:pic>
        <p:nvPicPr>
          <p:cNvPr id="6" name="Picture 5" descr="A screenshot of a netflix recommendation system&#10;&#10;Description automatically generated with low confidence">
            <a:extLst>
              <a:ext uri="{FF2B5EF4-FFF2-40B4-BE49-F238E27FC236}">
                <a16:creationId xmlns:a16="http://schemas.microsoft.com/office/drawing/2014/main" id="{5FCE0E1A-AF12-4196-7AF4-DE33B733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7" y="3078290"/>
            <a:ext cx="5124563" cy="35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73"/>
    </mc:Choice>
    <mc:Fallback xmlns="">
      <p:transition spd="slow" advTm="263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0C18-5F70-76F8-C395-F3FBA784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thank you sign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CBCA15FB-F5EB-5C87-47C5-2EDC04D3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439862"/>
            <a:ext cx="7956550" cy="3978275"/>
          </a:xfrm>
        </p:spPr>
      </p:pic>
    </p:spTree>
    <p:extLst>
      <p:ext uri="{BB962C8B-B14F-4D97-AF65-F5344CB8AC3E}">
        <p14:creationId xmlns:p14="http://schemas.microsoft.com/office/powerpoint/2010/main" val="268164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"/>
    </mc:Choice>
    <mc:Fallback xmlns="">
      <p:transition spd="slow" advTm="90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B07-99A4-5F19-2E7D-772D8FFE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4" y="589004"/>
            <a:ext cx="10026650" cy="655637"/>
          </a:xfrm>
        </p:spPr>
        <p:txBody>
          <a:bodyPr/>
          <a:lstStyle/>
          <a:p>
            <a:r>
              <a:rPr lang="en-US" dirty="0"/>
              <a:t>Project Process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B2A4-8C63-2205-1F7F-E00E0B2B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70" y="1595535"/>
            <a:ext cx="11771860" cy="48221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866DB9-E355-C3B8-0ED9-5AB19FE4D406}"/>
              </a:ext>
            </a:extLst>
          </p:cNvPr>
          <p:cNvSpPr/>
          <p:nvPr/>
        </p:nvSpPr>
        <p:spPr>
          <a:xfrm>
            <a:off x="302359" y="2007594"/>
            <a:ext cx="2008474" cy="1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from </a:t>
            </a:r>
            <a:r>
              <a:rPr lang="en-US" sz="1600" dirty="0" err="1"/>
              <a:t>Data.World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FB723-F7A4-48AD-7CA3-0855E8E2BBB7}"/>
              </a:ext>
            </a:extLst>
          </p:cNvPr>
          <p:cNvSpPr/>
          <p:nvPr/>
        </p:nvSpPr>
        <p:spPr>
          <a:xfrm>
            <a:off x="3167723" y="2082150"/>
            <a:ext cx="2336379" cy="112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Cleaning and Exploratory Data </a:t>
            </a:r>
          </a:p>
          <a:p>
            <a:pPr algn="ctr"/>
            <a:r>
              <a:rPr lang="en-US" sz="1600" dirty="0"/>
              <a:t>Analysis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F2146F-28F0-AD23-794A-27963852DBAC}"/>
              </a:ext>
            </a:extLst>
          </p:cNvPr>
          <p:cNvSpPr/>
          <p:nvPr/>
        </p:nvSpPr>
        <p:spPr>
          <a:xfrm>
            <a:off x="9468936" y="2007594"/>
            <a:ext cx="2413416" cy="1448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Filtering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385ADF-5F8F-DB5B-BBED-B752304F3181}"/>
              </a:ext>
            </a:extLst>
          </p:cNvPr>
          <p:cNvSpPr/>
          <p:nvPr/>
        </p:nvSpPr>
        <p:spPr>
          <a:xfrm>
            <a:off x="6334428" y="2135964"/>
            <a:ext cx="2307027" cy="11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 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7FEFC8-060B-F60D-F443-82416C1D4FDF}"/>
              </a:ext>
            </a:extLst>
          </p:cNvPr>
          <p:cNvSpPr/>
          <p:nvPr/>
        </p:nvSpPr>
        <p:spPr>
          <a:xfrm>
            <a:off x="6228271" y="4254037"/>
            <a:ext cx="2307027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0EC728-C84F-055D-E17D-CB57E499F3D9}"/>
              </a:ext>
            </a:extLst>
          </p:cNvPr>
          <p:cNvSpPr/>
          <p:nvPr/>
        </p:nvSpPr>
        <p:spPr>
          <a:xfrm>
            <a:off x="3148151" y="4333518"/>
            <a:ext cx="2247090" cy="126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042D33-E787-4FAA-E439-2A43A3E501DE}"/>
              </a:ext>
            </a:extLst>
          </p:cNvPr>
          <p:cNvSpPr/>
          <p:nvPr/>
        </p:nvSpPr>
        <p:spPr>
          <a:xfrm>
            <a:off x="9387613" y="4201494"/>
            <a:ext cx="2502028" cy="1448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 on reviews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36EC29-721C-9DF9-0F48-27202A3CBD5F}"/>
              </a:ext>
            </a:extLst>
          </p:cNvPr>
          <p:cNvSpPr/>
          <p:nvPr/>
        </p:nvSpPr>
        <p:spPr>
          <a:xfrm>
            <a:off x="302359" y="4254037"/>
            <a:ext cx="2123295" cy="127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5D2FD6-24E0-66F9-B229-A492573F29C0}"/>
              </a:ext>
            </a:extLst>
          </p:cNvPr>
          <p:cNvCxnSpPr>
            <a:cxnSpLocks/>
          </p:cNvCxnSpPr>
          <p:nvPr/>
        </p:nvCxnSpPr>
        <p:spPr>
          <a:xfrm>
            <a:off x="2327563" y="2570656"/>
            <a:ext cx="8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40971-EC71-B481-DFCB-55FD76869ADF}"/>
              </a:ext>
            </a:extLst>
          </p:cNvPr>
          <p:cNvCxnSpPr>
            <a:cxnSpLocks/>
          </p:cNvCxnSpPr>
          <p:nvPr/>
        </p:nvCxnSpPr>
        <p:spPr>
          <a:xfrm>
            <a:off x="5513840" y="2712068"/>
            <a:ext cx="8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2EBCF5-5AD0-F9C4-9413-91B475AA68F0}"/>
              </a:ext>
            </a:extLst>
          </p:cNvPr>
          <p:cNvCxnSpPr>
            <a:cxnSpLocks/>
          </p:cNvCxnSpPr>
          <p:nvPr/>
        </p:nvCxnSpPr>
        <p:spPr>
          <a:xfrm>
            <a:off x="8648348" y="2712068"/>
            <a:ext cx="8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DCE36C-F623-6AD9-15BC-82E36304C218}"/>
              </a:ext>
            </a:extLst>
          </p:cNvPr>
          <p:cNvCxnSpPr>
            <a:cxnSpLocks/>
          </p:cNvCxnSpPr>
          <p:nvPr/>
        </p:nvCxnSpPr>
        <p:spPr>
          <a:xfrm>
            <a:off x="10645122" y="3455099"/>
            <a:ext cx="26568" cy="74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8F1BD6-450B-FFB3-F895-B1640A35D63D}"/>
              </a:ext>
            </a:extLst>
          </p:cNvPr>
          <p:cNvCxnSpPr/>
          <p:nvPr/>
        </p:nvCxnSpPr>
        <p:spPr>
          <a:xfrm flipH="1" flipV="1">
            <a:off x="8515254" y="4963724"/>
            <a:ext cx="809623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2777-D5AF-7D15-4803-BCB400DAD619}"/>
              </a:ext>
            </a:extLst>
          </p:cNvPr>
          <p:cNvCxnSpPr/>
          <p:nvPr/>
        </p:nvCxnSpPr>
        <p:spPr>
          <a:xfrm flipH="1" flipV="1">
            <a:off x="5418648" y="4888082"/>
            <a:ext cx="809623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5E86A-C67C-67C5-2E4D-06EF6145E790}"/>
              </a:ext>
            </a:extLst>
          </p:cNvPr>
          <p:cNvCxnSpPr/>
          <p:nvPr/>
        </p:nvCxnSpPr>
        <p:spPr>
          <a:xfrm flipH="1" flipV="1">
            <a:off x="2415030" y="4965930"/>
            <a:ext cx="809623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89"/>
    </mc:Choice>
    <mc:Fallback xmlns="">
      <p:transition spd="slow" advTm="435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C32-68EE-F4A0-ECB7-0990838E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7" y="264789"/>
            <a:ext cx="10026650" cy="65563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picture containing text, font, diagram, screenshot&#10;&#10;Description automatically generated">
            <a:extLst>
              <a:ext uri="{FF2B5EF4-FFF2-40B4-BE49-F238E27FC236}">
                <a16:creationId xmlns:a16="http://schemas.microsoft.com/office/drawing/2014/main" id="{0E540A21-ACEA-116F-32AE-0277EB80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8" y="1940461"/>
            <a:ext cx="4679273" cy="4101109"/>
          </a:xfrm>
        </p:spPr>
      </p:pic>
      <p:pic>
        <p:nvPicPr>
          <p:cNvPr id="11" name="Picture 10" descr="A picture containing electronics, text, compact disk, circle&#10;&#10;Description automatically generated">
            <a:extLst>
              <a:ext uri="{FF2B5EF4-FFF2-40B4-BE49-F238E27FC236}">
                <a16:creationId xmlns:a16="http://schemas.microsoft.com/office/drawing/2014/main" id="{082404AA-75B1-5BB1-4D6C-FA86BFB1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36" y="3991015"/>
            <a:ext cx="4106561" cy="2659223"/>
          </a:xfrm>
          <a:prstGeom prst="rect">
            <a:avLst/>
          </a:prstGeom>
        </p:spPr>
      </p:pic>
      <p:pic>
        <p:nvPicPr>
          <p:cNvPr id="13" name="Picture 12" descr="A colorful pie chart with numbers&#10;&#10;Description automatically generated with low confidence">
            <a:extLst>
              <a:ext uri="{FF2B5EF4-FFF2-40B4-BE49-F238E27FC236}">
                <a16:creationId xmlns:a16="http://schemas.microsoft.com/office/drawing/2014/main" id="{05BBE791-5533-A32C-7715-E5BF06022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36" y="1018677"/>
            <a:ext cx="4106561" cy="2874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B84E8-27A5-4598-75CB-E97160BBB5B7}"/>
              </a:ext>
            </a:extLst>
          </p:cNvPr>
          <p:cNvSpPr txBox="1"/>
          <p:nvPr/>
        </p:nvSpPr>
        <p:spPr>
          <a:xfrm>
            <a:off x="1588214" y="1280650"/>
            <a:ext cx="27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vs Tv show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7A61B-6B77-831F-F0FA-7F271D3CC7C7}"/>
              </a:ext>
            </a:extLst>
          </p:cNvPr>
          <p:cNvSpPr txBox="1"/>
          <p:nvPr/>
        </p:nvSpPr>
        <p:spPr>
          <a:xfrm>
            <a:off x="9787812" y="2063834"/>
            <a:ext cx="21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A4F56-4B09-ABAB-F5E3-0E51CDBA4061}"/>
              </a:ext>
            </a:extLst>
          </p:cNvPr>
          <p:cNvSpPr txBox="1"/>
          <p:nvPr/>
        </p:nvSpPr>
        <p:spPr>
          <a:xfrm>
            <a:off x="9787812" y="4951294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1674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1"/>
    </mc:Choice>
    <mc:Fallback xmlns="">
      <p:transition spd="slow" advTm="308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8D44-4667-F7B1-E968-3D7DFE72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5" y="134160"/>
            <a:ext cx="10026650" cy="655637"/>
          </a:xfrm>
        </p:spPr>
        <p:txBody>
          <a:bodyPr/>
          <a:lstStyle/>
          <a:p>
            <a:r>
              <a:rPr lang="en-US" dirty="0"/>
              <a:t>EDA continuation</a:t>
            </a:r>
          </a:p>
        </p:txBody>
      </p:sp>
      <p:pic>
        <p:nvPicPr>
          <p:cNvPr id="5" name="Content Placeholder 4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1A7DD5AE-3CA6-8D70-D640-E0A4E58C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" y="3330251"/>
            <a:ext cx="6194127" cy="3527749"/>
          </a:xfrm>
        </p:spPr>
      </p:pic>
      <p:pic>
        <p:nvPicPr>
          <p:cNvPr id="9" name="Picture 8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DD7BC146-416F-9BD8-80A7-D28EB76C5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37" y="0"/>
            <a:ext cx="5816963" cy="375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57806-E4B1-10B8-BC06-C833EB9A7A24}"/>
              </a:ext>
            </a:extLst>
          </p:cNvPr>
          <p:cNvSpPr txBox="1"/>
          <p:nvPr/>
        </p:nvSpPr>
        <p:spPr>
          <a:xfrm>
            <a:off x="7481881" y="4447794"/>
            <a:ext cx="402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shows that Adult movies and Tv shows are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D100A-D2F3-AC3D-B4F4-B71784109206}"/>
              </a:ext>
            </a:extLst>
          </p:cNvPr>
          <p:cNvSpPr txBox="1"/>
          <p:nvPr/>
        </p:nvSpPr>
        <p:spPr>
          <a:xfrm>
            <a:off x="485192" y="1073020"/>
            <a:ext cx="5066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shows that United states has more movies and tv shows than other countries</a:t>
            </a:r>
          </a:p>
          <a:p>
            <a:endParaRPr lang="en-US" dirty="0"/>
          </a:p>
          <a:p>
            <a:r>
              <a:rPr lang="en-US" dirty="0"/>
              <a:t>Next comes India and United Kingdom which have more movies in Netflix</a:t>
            </a:r>
          </a:p>
        </p:txBody>
      </p:sp>
    </p:spTree>
    <p:extLst>
      <p:ext uri="{BB962C8B-B14F-4D97-AF65-F5344CB8AC3E}">
        <p14:creationId xmlns:p14="http://schemas.microsoft.com/office/powerpoint/2010/main" val="25239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2"/>
    </mc:Choice>
    <mc:Fallback xmlns="">
      <p:transition spd="slow" advTm="147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C32-68EE-F4A0-ECB7-0990838E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70" y="619352"/>
            <a:ext cx="10026650" cy="655637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A584-D61F-65AB-330F-01DFF2D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70" y="1405617"/>
            <a:ext cx="11647454" cy="5844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>
                    <a:alpha val="70000"/>
                  </a:srgbClr>
                </a:solidFill>
              </a:rPr>
              <a:t>Stemming</a:t>
            </a:r>
            <a:r>
              <a:rPr lang="en-US" b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reduce words to its 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example: “running” – “runs”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Application- search engines, text classification,</a:t>
            </a:r>
          </a:p>
          <a:p>
            <a:pPr marL="0" indent="0">
              <a:buNone/>
            </a:pPr>
            <a:r>
              <a:rPr lang="en-US" dirty="0"/>
              <a:t>      Sentiment analysis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>
                    <a:alpha val="70000"/>
                  </a:srgbClr>
                </a:solidFill>
              </a:rPr>
              <a:t>Count Vectorization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alpha val="70000"/>
                  </a:schemeClr>
                </a:solidFill>
              </a:rPr>
              <a:t>Text preprocessing technique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alpha val="70000"/>
                  </a:schemeClr>
                </a:solidFill>
              </a:rPr>
              <a:t>Convert collection of text documents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alpha val="70000"/>
                  </a:schemeClr>
                </a:solidFill>
              </a:rPr>
              <a:t>     Numerical representation</a:t>
            </a:r>
          </a:p>
          <a:p>
            <a:pPr marL="0" indent="0">
              <a:buNone/>
            </a:pPr>
            <a:endParaRPr lang="en-US" dirty="0">
              <a:solidFill>
                <a:srgbClr val="92D050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128A485-ED9A-27A0-0D2C-38826D24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16" y="3054113"/>
            <a:ext cx="58773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8"/>
    </mc:Choice>
    <mc:Fallback xmlns="">
      <p:transition spd="slow" advTm="240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D0BF-122F-9D8E-7A50-8B2CB0A6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48" y="630399"/>
            <a:ext cx="10026650" cy="655637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2987-DCD6-A19F-C940-9259E4B7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48" y="1554129"/>
            <a:ext cx="11936704" cy="5925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Measures similarity between two non-zero 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Here, cosine similarity is used to calculate items or </a:t>
            </a:r>
          </a:p>
          <a:p>
            <a:pPr marL="0" indent="0">
              <a:buNone/>
            </a:pPr>
            <a:r>
              <a:rPr lang="en-US" dirty="0"/>
              <a:t>      user based feature 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recommends similar items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dot product-based algorithm </a:t>
            </a: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846B06F-FAD1-8289-5004-E69A9CAC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88" y="2716778"/>
            <a:ext cx="746025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6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55"/>
    </mc:Choice>
    <mc:Fallback xmlns="">
      <p:transition spd="slow" advTm="259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25BD-BBAC-575A-6BE0-F1D06B2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99" y="750484"/>
            <a:ext cx="10026650" cy="655637"/>
          </a:xfrm>
        </p:spPr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EE14-DD27-610C-CB5D-EC3F3850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7" y="1965456"/>
            <a:ext cx="11974026" cy="5878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scraping was done by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example, I have taken avengers end game </a:t>
            </a:r>
          </a:p>
          <a:p>
            <a:pPr marL="0" indent="0">
              <a:buNone/>
            </a:pPr>
            <a:r>
              <a:rPr lang="en-US" dirty="0"/>
              <a:t>     Reviews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 used </a:t>
            </a:r>
            <a:r>
              <a:rPr lang="en-US" dirty="0" err="1"/>
              <a:t>nlp</a:t>
            </a:r>
            <a:r>
              <a:rPr lang="en-US" dirty="0"/>
              <a:t> based libraries like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stopwords</a:t>
            </a:r>
            <a:r>
              <a:rPr lang="en-US" dirty="0"/>
              <a:t>, punctuation to clean data</a:t>
            </a: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4B39A7C-52B9-DC08-ABAC-6A39CF3D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09" y="1810722"/>
            <a:ext cx="5832493" cy="48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6"/>
    </mc:Choice>
    <mc:Fallback xmlns="">
      <p:transition spd="slow" advTm="189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075C-6391-9B71-F798-E0A9D0B9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16" y="600691"/>
            <a:ext cx="10026650" cy="655637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30E5-5284-5E47-1CEA-06CDFB8E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16" y="1405620"/>
            <a:ext cx="11918043" cy="58780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 was performed on reviews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will help to recommend the similar movie with similar sentiments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-1 is Negative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+1 is Positive</a:t>
            </a: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CD20855-22C7-AC73-8BA4-E4298D2E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4" y="3560877"/>
            <a:ext cx="1054359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4"/>
    </mc:Choice>
    <mc:Fallback xmlns="">
      <p:transition spd="slow" advTm="199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81E4-86EB-EACE-B870-B8B928AC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0" y="787303"/>
            <a:ext cx="10026650" cy="655637"/>
          </a:xfrm>
        </p:spPr>
        <p:txBody>
          <a:bodyPr/>
          <a:lstStyle/>
          <a:p>
            <a:r>
              <a:rPr lang="en-US" dirty="0"/>
              <a:t>Data Modeling: naïve bayes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F425B1-BDCE-9BB1-6FCB-C31704690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8333"/>
            <a:ext cx="11796746" cy="59713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Naïve bayes was used on test and train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probabilistic classification 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for classification task , sentiment analysis</a:t>
            </a:r>
          </a:p>
          <a:p>
            <a:pPr marL="0" indent="0">
              <a:buNone/>
            </a:pPr>
            <a:r>
              <a:rPr lang="en-US" dirty="0"/>
              <a:t>      and spam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makes the assumption that all features are </a:t>
            </a:r>
          </a:p>
          <a:p>
            <a:pPr marL="0" indent="0">
              <a:buNone/>
            </a:pPr>
            <a:r>
              <a:rPr lang="en-US" dirty="0"/>
              <a:t>      independent of each other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268F7A4-DFE0-804F-13B7-33290BC0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2378211"/>
            <a:ext cx="6195527" cy="42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41"/>
    </mc:Choice>
    <mc:Fallback xmlns="">
      <p:transition spd="slow" advTm="28241"/>
    </mc:Fallback>
  </mc:AlternateContent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324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 Light</vt:lpstr>
      <vt:lpstr>Calibri</vt:lpstr>
      <vt:lpstr>Google Sans</vt:lpstr>
      <vt:lpstr>Rockwell Nova Light</vt:lpstr>
      <vt:lpstr>Wingdings</vt:lpstr>
      <vt:lpstr>LeafVTI</vt:lpstr>
      <vt:lpstr>NETFLIX RECOMMENDATION SYSTEM</vt:lpstr>
      <vt:lpstr>Project Process flow diagram</vt:lpstr>
      <vt:lpstr>Exploratory Data analysis</vt:lpstr>
      <vt:lpstr>EDA continuation</vt:lpstr>
      <vt:lpstr>Data Preprocessing</vt:lpstr>
      <vt:lpstr>Cosine similarity</vt:lpstr>
      <vt:lpstr>Web scraping</vt:lpstr>
      <vt:lpstr>Sentiment Analysis</vt:lpstr>
      <vt:lpstr>Data Modeling: naïve bayes</vt:lpstr>
      <vt:lpstr>K Nearest Neighbors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RECOMMENDATION SYSTEM</dc:title>
  <dc:creator>mercy subramani</dc:creator>
  <cp:lastModifiedBy>mercy subramani</cp:lastModifiedBy>
  <cp:revision>10</cp:revision>
  <dcterms:created xsi:type="dcterms:W3CDTF">2023-05-11T18:35:28Z</dcterms:created>
  <dcterms:modified xsi:type="dcterms:W3CDTF">2023-05-15T17:18:35Z</dcterms:modified>
</cp:coreProperties>
</file>