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60" r:id="rId4"/>
    <p:sldId id="261" r:id="rId5"/>
    <p:sldId id="263" r:id="rId6"/>
    <p:sldId id="264" r:id="rId7"/>
    <p:sldId id="265" r:id="rId8"/>
    <p:sldId id="266" r:id="rId9"/>
    <p:sldId id="267" r:id="rId10"/>
    <p:sldId id="268" r:id="rId11"/>
    <p:sldId id="273" r:id="rId12"/>
    <p:sldId id="269" r:id="rId13"/>
    <p:sldId id="270" r:id="rId14"/>
    <p:sldId id="262" r:id="rId15"/>
    <p:sldId id="274"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83812-7918-4083-A525-9CE2808F4C59}"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D0CB607C-36B3-45BE-AC00-AAC28C494B96}">
      <dgm:prSet/>
      <dgm:spPr/>
      <dgm:t>
        <a:bodyPr/>
        <a:lstStyle/>
        <a:p>
          <a:r>
            <a:rPr lang="en-IN"/>
            <a:t>overview</a:t>
          </a:r>
          <a:endParaRPr lang="en-US"/>
        </a:p>
      </dgm:t>
    </dgm:pt>
    <dgm:pt modelId="{FD199560-D108-4174-9945-EEEDB422BCAF}" type="parTrans" cxnId="{DF4FA0B7-6CD6-4B59-958A-3DB7242AFD84}">
      <dgm:prSet/>
      <dgm:spPr/>
      <dgm:t>
        <a:bodyPr/>
        <a:lstStyle/>
        <a:p>
          <a:endParaRPr lang="en-US"/>
        </a:p>
      </dgm:t>
    </dgm:pt>
    <dgm:pt modelId="{8B97B3C1-3430-4A23-A535-DBAFDAAEBE7C}" type="sibTrans" cxnId="{DF4FA0B7-6CD6-4B59-958A-3DB7242AFD84}">
      <dgm:prSet/>
      <dgm:spPr/>
      <dgm:t>
        <a:bodyPr/>
        <a:lstStyle/>
        <a:p>
          <a:endParaRPr lang="en-US"/>
        </a:p>
      </dgm:t>
    </dgm:pt>
    <dgm:pt modelId="{61BC137B-37C2-4F50-9753-9D1EECA8AD3C}">
      <dgm:prSet/>
      <dgm:spPr/>
      <dgm:t>
        <a:bodyPr/>
        <a:lstStyle/>
        <a:p>
          <a:r>
            <a:rPr lang="en-IN" dirty="0"/>
            <a:t>About Database</a:t>
          </a:r>
          <a:endParaRPr lang="en-US" dirty="0"/>
        </a:p>
      </dgm:t>
    </dgm:pt>
    <dgm:pt modelId="{9AA3A39E-4513-40FD-B5AB-94BA97B84511}" type="parTrans" cxnId="{619EF1D1-F734-4D44-8FC9-D45CCA0A1800}">
      <dgm:prSet/>
      <dgm:spPr/>
      <dgm:t>
        <a:bodyPr/>
        <a:lstStyle/>
        <a:p>
          <a:endParaRPr lang="en-US"/>
        </a:p>
      </dgm:t>
    </dgm:pt>
    <dgm:pt modelId="{8D405F23-D49A-4E3D-97FC-8D88BA20F8CC}" type="sibTrans" cxnId="{619EF1D1-F734-4D44-8FC9-D45CCA0A1800}">
      <dgm:prSet/>
      <dgm:spPr/>
      <dgm:t>
        <a:bodyPr/>
        <a:lstStyle/>
        <a:p>
          <a:endParaRPr lang="en-US"/>
        </a:p>
      </dgm:t>
    </dgm:pt>
    <dgm:pt modelId="{31E40236-7779-4FF5-8D70-5F2E6D99B9E3}">
      <dgm:prSet/>
      <dgm:spPr/>
      <dgm:t>
        <a:bodyPr/>
        <a:lstStyle/>
        <a:p>
          <a:r>
            <a:rPr lang="en-IN" dirty="0"/>
            <a:t>Data collection</a:t>
          </a:r>
          <a:endParaRPr lang="en-US" dirty="0"/>
        </a:p>
      </dgm:t>
    </dgm:pt>
    <dgm:pt modelId="{31A066C2-37B1-4A1D-9A68-066B14AEDEE0}" type="parTrans" cxnId="{DFA39FF1-8F1B-4B50-937C-3D1589B4765B}">
      <dgm:prSet/>
      <dgm:spPr/>
      <dgm:t>
        <a:bodyPr/>
        <a:lstStyle/>
        <a:p>
          <a:endParaRPr lang="en-US"/>
        </a:p>
      </dgm:t>
    </dgm:pt>
    <dgm:pt modelId="{B09A2287-FD0C-4CC1-A230-E11BE9F7E5E8}" type="sibTrans" cxnId="{DFA39FF1-8F1B-4B50-937C-3D1589B4765B}">
      <dgm:prSet/>
      <dgm:spPr/>
      <dgm:t>
        <a:bodyPr/>
        <a:lstStyle/>
        <a:p>
          <a:endParaRPr lang="en-US"/>
        </a:p>
      </dgm:t>
    </dgm:pt>
    <dgm:pt modelId="{F363BE17-B3A6-421B-9078-199641661139}">
      <dgm:prSet/>
      <dgm:spPr/>
      <dgm:t>
        <a:bodyPr/>
        <a:lstStyle/>
        <a:p>
          <a:r>
            <a:rPr lang="en-US" dirty="0"/>
            <a:t>Merged Dataset</a:t>
          </a:r>
        </a:p>
      </dgm:t>
    </dgm:pt>
    <dgm:pt modelId="{2B021913-401E-4761-84A9-49A43B630C79}" type="parTrans" cxnId="{FC3240D8-3575-4B8B-862C-C042C58FF2BC}">
      <dgm:prSet/>
      <dgm:spPr/>
      <dgm:t>
        <a:bodyPr/>
        <a:lstStyle/>
        <a:p>
          <a:endParaRPr lang="en-US"/>
        </a:p>
      </dgm:t>
    </dgm:pt>
    <dgm:pt modelId="{E97B4D1A-228D-43D2-BAE8-E27F381D2986}" type="sibTrans" cxnId="{FC3240D8-3575-4B8B-862C-C042C58FF2BC}">
      <dgm:prSet/>
      <dgm:spPr/>
      <dgm:t>
        <a:bodyPr/>
        <a:lstStyle/>
        <a:p>
          <a:endParaRPr lang="en-US"/>
        </a:p>
      </dgm:t>
    </dgm:pt>
    <dgm:pt modelId="{BD9D9C38-2866-49BC-8A05-5E65963449C4}">
      <dgm:prSet/>
      <dgm:spPr/>
      <dgm:t>
        <a:bodyPr/>
        <a:lstStyle/>
        <a:p>
          <a:r>
            <a:rPr lang="en-US" dirty="0"/>
            <a:t>Category Distribution</a:t>
          </a:r>
        </a:p>
      </dgm:t>
    </dgm:pt>
    <dgm:pt modelId="{AB016B8F-1554-4745-8A3B-34CD37E06C7D}" type="parTrans" cxnId="{3CA29128-D717-42BF-905E-948CDD4A0F96}">
      <dgm:prSet/>
      <dgm:spPr/>
      <dgm:t>
        <a:bodyPr/>
        <a:lstStyle/>
        <a:p>
          <a:endParaRPr lang="en-US"/>
        </a:p>
      </dgm:t>
    </dgm:pt>
    <dgm:pt modelId="{2CE3E830-7649-403C-9968-384CCBBE4A03}" type="sibTrans" cxnId="{3CA29128-D717-42BF-905E-948CDD4A0F96}">
      <dgm:prSet/>
      <dgm:spPr/>
      <dgm:t>
        <a:bodyPr/>
        <a:lstStyle/>
        <a:p>
          <a:endParaRPr lang="en-US"/>
        </a:p>
      </dgm:t>
    </dgm:pt>
    <dgm:pt modelId="{DD62D845-04DE-43E6-B3DF-33301C1B9CBE}">
      <dgm:prSet/>
      <dgm:spPr/>
      <dgm:t>
        <a:bodyPr/>
        <a:lstStyle/>
        <a:p>
          <a:r>
            <a:rPr lang="en-IN" dirty="0"/>
            <a:t>Attribute Correlations</a:t>
          </a:r>
          <a:endParaRPr lang="en-US" dirty="0"/>
        </a:p>
      </dgm:t>
    </dgm:pt>
    <dgm:pt modelId="{3DFCC947-C763-4A80-851C-91166259B452}" type="parTrans" cxnId="{3360A5A9-DB79-4D33-9521-FCAD8A7D8400}">
      <dgm:prSet/>
      <dgm:spPr/>
      <dgm:t>
        <a:bodyPr/>
        <a:lstStyle/>
        <a:p>
          <a:endParaRPr lang="en-US"/>
        </a:p>
      </dgm:t>
    </dgm:pt>
    <dgm:pt modelId="{7A93C742-D773-44A6-BE8E-7236FA2CC134}" type="sibTrans" cxnId="{3360A5A9-DB79-4D33-9521-FCAD8A7D8400}">
      <dgm:prSet/>
      <dgm:spPr/>
      <dgm:t>
        <a:bodyPr/>
        <a:lstStyle/>
        <a:p>
          <a:endParaRPr lang="en-US"/>
        </a:p>
      </dgm:t>
    </dgm:pt>
    <dgm:pt modelId="{A69F7E4F-857F-401F-BCF3-1DC6277FB4CB}">
      <dgm:prSet/>
      <dgm:spPr/>
      <dgm:t>
        <a:bodyPr/>
        <a:lstStyle/>
        <a:p>
          <a:r>
            <a:rPr lang="en-IN" dirty="0"/>
            <a:t>Machine learning</a:t>
          </a:r>
        </a:p>
      </dgm:t>
    </dgm:pt>
    <dgm:pt modelId="{C13A92D6-5A18-4A3A-B57D-886460C5EF8B}" type="parTrans" cxnId="{048B956B-281B-4001-846A-6A00A524FAB9}">
      <dgm:prSet/>
      <dgm:spPr/>
      <dgm:t>
        <a:bodyPr/>
        <a:lstStyle/>
        <a:p>
          <a:endParaRPr lang="en-US"/>
        </a:p>
      </dgm:t>
    </dgm:pt>
    <dgm:pt modelId="{1BD9365B-87D5-4218-9CF6-9A046D217C48}" type="sibTrans" cxnId="{048B956B-281B-4001-846A-6A00A524FAB9}">
      <dgm:prSet/>
      <dgm:spPr/>
      <dgm:t>
        <a:bodyPr/>
        <a:lstStyle/>
        <a:p>
          <a:endParaRPr lang="en-US"/>
        </a:p>
      </dgm:t>
    </dgm:pt>
    <dgm:pt modelId="{60EED787-C7C7-4A30-9557-A3AC15E8F432}">
      <dgm:prSet/>
      <dgm:spPr/>
      <dgm:t>
        <a:bodyPr/>
        <a:lstStyle/>
        <a:p>
          <a:r>
            <a:rPr lang="en-IN" dirty="0"/>
            <a:t>User Interface</a:t>
          </a:r>
        </a:p>
      </dgm:t>
    </dgm:pt>
    <dgm:pt modelId="{422B6917-5671-4032-B564-AE7C5D7082BE}" type="parTrans" cxnId="{5A5A282F-B136-4CAA-8AE5-EA9D3373C89A}">
      <dgm:prSet/>
      <dgm:spPr/>
      <dgm:t>
        <a:bodyPr/>
        <a:lstStyle/>
        <a:p>
          <a:endParaRPr lang="en-IN"/>
        </a:p>
      </dgm:t>
    </dgm:pt>
    <dgm:pt modelId="{E4AC369A-C2CD-4E29-B134-3D125BC3F504}" type="sibTrans" cxnId="{5A5A282F-B136-4CAA-8AE5-EA9D3373C89A}">
      <dgm:prSet/>
      <dgm:spPr/>
      <dgm:t>
        <a:bodyPr/>
        <a:lstStyle/>
        <a:p>
          <a:endParaRPr lang="en-IN"/>
        </a:p>
      </dgm:t>
    </dgm:pt>
    <dgm:pt modelId="{27E3D1B1-553B-41E3-816C-D98B06DDB611}">
      <dgm:prSet/>
      <dgm:spPr/>
      <dgm:t>
        <a:bodyPr/>
        <a:lstStyle/>
        <a:p>
          <a:r>
            <a:rPr lang="en-IN" dirty="0"/>
            <a:t>Outcome and challenges</a:t>
          </a:r>
        </a:p>
      </dgm:t>
    </dgm:pt>
    <dgm:pt modelId="{624F546D-3CDD-4F6E-9E58-05E5C54CA9CB}" type="parTrans" cxnId="{C4041160-5C94-4F1C-9009-A3271DC6BFBA}">
      <dgm:prSet/>
      <dgm:spPr/>
      <dgm:t>
        <a:bodyPr/>
        <a:lstStyle/>
        <a:p>
          <a:endParaRPr lang="en-IN"/>
        </a:p>
      </dgm:t>
    </dgm:pt>
    <dgm:pt modelId="{64A4753C-C11D-497F-AACD-9AC4AF21A6BF}" type="sibTrans" cxnId="{C4041160-5C94-4F1C-9009-A3271DC6BFBA}">
      <dgm:prSet/>
      <dgm:spPr/>
      <dgm:t>
        <a:bodyPr/>
        <a:lstStyle/>
        <a:p>
          <a:endParaRPr lang="en-IN"/>
        </a:p>
      </dgm:t>
    </dgm:pt>
    <dgm:pt modelId="{BE5BE13F-EA77-408F-A162-818B28CA611B}">
      <dgm:prSet/>
      <dgm:spPr/>
      <dgm:t>
        <a:bodyPr/>
        <a:lstStyle/>
        <a:p>
          <a:r>
            <a:rPr lang="en-IN" dirty="0"/>
            <a:t>Conclusion</a:t>
          </a:r>
        </a:p>
      </dgm:t>
    </dgm:pt>
    <dgm:pt modelId="{C5F3B706-AB40-4040-9C4B-6615C798E108}" type="parTrans" cxnId="{4070A255-25D2-478E-BDCF-58DB09F106E9}">
      <dgm:prSet/>
      <dgm:spPr/>
      <dgm:t>
        <a:bodyPr/>
        <a:lstStyle/>
        <a:p>
          <a:endParaRPr lang="en-IN"/>
        </a:p>
      </dgm:t>
    </dgm:pt>
    <dgm:pt modelId="{E4192A34-D834-46C7-B56F-47633C2CE985}" type="sibTrans" cxnId="{4070A255-25D2-478E-BDCF-58DB09F106E9}">
      <dgm:prSet/>
      <dgm:spPr/>
      <dgm:t>
        <a:bodyPr/>
        <a:lstStyle/>
        <a:p>
          <a:endParaRPr lang="en-IN"/>
        </a:p>
      </dgm:t>
    </dgm:pt>
    <dgm:pt modelId="{206D9910-98D2-4FBB-B441-BD5936D7BAD8}" type="pres">
      <dgm:prSet presAssocID="{D0683812-7918-4083-A525-9CE2808F4C59}" presName="vert0" presStyleCnt="0">
        <dgm:presLayoutVars>
          <dgm:dir/>
          <dgm:animOne val="branch"/>
          <dgm:animLvl val="lvl"/>
        </dgm:presLayoutVars>
      </dgm:prSet>
      <dgm:spPr/>
    </dgm:pt>
    <dgm:pt modelId="{0632ADFA-A110-4009-92A9-3D27119B9177}" type="pres">
      <dgm:prSet presAssocID="{D0CB607C-36B3-45BE-AC00-AAC28C494B96}" presName="thickLine" presStyleLbl="alignNode1" presStyleIdx="0" presStyleCnt="10"/>
      <dgm:spPr/>
    </dgm:pt>
    <dgm:pt modelId="{80D3AEAF-541F-4EF6-B25C-4DC1B9751BA9}" type="pres">
      <dgm:prSet presAssocID="{D0CB607C-36B3-45BE-AC00-AAC28C494B96}" presName="horz1" presStyleCnt="0"/>
      <dgm:spPr/>
    </dgm:pt>
    <dgm:pt modelId="{80ADE38B-36A8-4D6A-8EA4-10DB5939028C}" type="pres">
      <dgm:prSet presAssocID="{D0CB607C-36B3-45BE-AC00-AAC28C494B96}" presName="tx1" presStyleLbl="revTx" presStyleIdx="0" presStyleCnt="10"/>
      <dgm:spPr/>
    </dgm:pt>
    <dgm:pt modelId="{4812CE1B-A1EB-4D1D-BDEB-3E6E47DA370B}" type="pres">
      <dgm:prSet presAssocID="{D0CB607C-36B3-45BE-AC00-AAC28C494B96}" presName="vert1" presStyleCnt="0"/>
      <dgm:spPr/>
    </dgm:pt>
    <dgm:pt modelId="{6FD0C885-E6C2-43B2-9F63-D3C10E9DC81B}" type="pres">
      <dgm:prSet presAssocID="{61BC137B-37C2-4F50-9753-9D1EECA8AD3C}" presName="thickLine" presStyleLbl="alignNode1" presStyleIdx="1" presStyleCnt="10"/>
      <dgm:spPr/>
    </dgm:pt>
    <dgm:pt modelId="{14F0F3F1-31F1-43BA-97E7-0CE3DDFFE11E}" type="pres">
      <dgm:prSet presAssocID="{61BC137B-37C2-4F50-9753-9D1EECA8AD3C}" presName="horz1" presStyleCnt="0"/>
      <dgm:spPr/>
    </dgm:pt>
    <dgm:pt modelId="{2C8E5A8F-4841-426C-B6B1-F95305F2C0E4}" type="pres">
      <dgm:prSet presAssocID="{61BC137B-37C2-4F50-9753-9D1EECA8AD3C}" presName="tx1" presStyleLbl="revTx" presStyleIdx="1" presStyleCnt="10"/>
      <dgm:spPr/>
    </dgm:pt>
    <dgm:pt modelId="{6AB112F3-AA6A-4FC9-B7F1-10A1C5CFA485}" type="pres">
      <dgm:prSet presAssocID="{61BC137B-37C2-4F50-9753-9D1EECA8AD3C}" presName="vert1" presStyleCnt="0"/>
      <dgm:spPr/>
    </dgm:pt>
    <dgm:pt modelId="{FF9CFED9-E272-4D4E-89BA-7BD8D9DA5E61}" type="pres">
      <dgm:prSet presAssocID="{31E40236-7779-4FF5-8D70-5F2E6D99B9E3}" presName="thickLine" presStyleLbl="alignNode1" presStyleIdx="2" presStyleCnt="10"/>
      <dgm:spPr/>
    </dgm:pt>
    <dgm:pt modelId="{AE35E6FD-3000-4328-9B22-F14E9C853BD7}" type="pres">
      <dgm:prSet presAssocID="{31E40236-7779-4FF5-8D70-5F2E6D99B9E3}" presName="horz1" presStyleCnt="0"/>
      <dgm:spPr/>
    </dgm:pt>
    <dgm:pt modelId="{6F56921F-0BD0-45F5-9DF1-CBEC80E722F9}" type="pres">
      <dgm:prSet presAssocID="{31E40236-7779-4FF5-8D70-5F2E6D99B9E3}" presName="tx1" presStyleLbl="revTx" presStyleIdx="2" presStyleCnt="10"/>
      <dgm:spPr/>
    </dgm:pt>
    <dgm:pt modelId="{BEEA3554-36F6-4CF5-BB17-C1BD8A90DA81}" type="pres">
      <dgm:prSet presAssocID="{31E40236-7779-4FF5-8D70-5F2E6D99B9E3}" presName="vert1" presStyleCnt="0"/>
      <dgm:spPr/>
    </dgm:pt>
    <dgm:pt modelId="{15E61139-7141-4539-8CEB-1EDF32822F5E}" type="pres">
      <dgm:prSet presAssocID="{F363BE17-B3A6-421B-9078-199641661139}" presName="thickLine" presStyleLbl="alignNode1" presStyleIdx="3" presStyleCnt="10"/>
      <dgm:spPr/>
    </dgm:pt>
    <dgm:pt modelId="{1CDDCFA0-139D-4149-A26F-DF1B8351BE56}" type="pres">
      <dgm:prSet presAssocID="{F363BE17-B3A6-421B-9078-199641661139}" presName="horz1" presStyleCnt="0"/>
      <dgm:spPr/>
    </dgm:pt>
    <dgm:pt modelId="{238D1033-92F2-4272-980E-75AFB4F9D530}" type="pres">
      <dgm:prSet presAssocID="{F363BE17-B3A6-421B-9078-199641661139}" presName="tx1" presStyleLbl="revTx" presStyleIdx="3" presStyleCnt="10"/>
      <dgm:spPr/>
    </dgm:pt>
    <dgm:pt modelId="{9B82C73B-86A4-45E5-8798-0B8A37FF536F}" type="pres">
      <dgm:prSet presAssocID="{F363BE17-B3A6-421B-9078-199641661139}" presName="vert1" presStyleCnt="0"/>
      <dgm:spPr/>
    </dgm:pt>
    <dgm:pt modelId="{225F0ABF-CD3C-402E-AC59-4E138F3F6DBD}" type="pres">
      <dgm:prSet presAssocID="{BD9D9C38-2866-49BC-8A05-5E65963449C4}" presName="thickLine" presStyleLbl="alignNode1" presStyleIdx="4" presStyleCnt="10"/>
      <dgm:spPr/>
    </dgm:pt>
    <dgm:pt modelId="{112BD859-3908-4EB9-8858-0CD87E3D76B5}" type="pres">
      <dgm:prSet presAssocID="{BD9D9C38-2866-49BC-8A05-5E65963449C4}" presName="horz1" presStyleCnt="0"/>
      <dgm:spPr/>
    </dgm:pt>
    <dgm:pt modelId="{BC961DB6-5EB6-48FF-8405-E53CA50F78F7}" type="pres">
      <dgm:prSet presAssocID="{BD9D9C38-2866-49BC-8A05-5E65963449C4}" presName="tx1" presStyleLbl="revTx" presStyleIdx="4" presStyleCnt="10"/>
      <dgm:spPr/>
    </dgm:pt>
    <dgm:pt modelId="{31AF7753-BE16-4F02-AD16-4E15FC7DF5A2}" type="pres">
      <dgm:prSet presAssocID="{BD9D9C38-2866-49BC-8A05-5E65963449C4}" presName="vert1" presStyleCnt="0"/>
      <dgm:spPr/>
    </dgm:pt>
    <dgm:pt modelId="{0E358BCF-14FE-4A08-AF17-60357AFF5999}" type="pres">
      <dgm:prSet presAssocID="{DD62D845-04DE-43E6-B3DF-33301C1B9CBE}" presName="thickLine" presStyleLbl="alignNode1" presStyleIdx="5" presStyleCnt="10"/>
      <dgm:spPr/>
    </dgm:pt>
    <dgm:pt modelId="{26E2CC88-60BA-4F97-BB29-6A7210139B3B}" type="pres">
      <dgm:prSet presAssocID="{DD62D845-04DE-43E6-B3DF-33301C1B9CBE}" presName="horz1" presStyleCnt="0"/>
      <dgm:spPr/>
    </dgm:pt>
    <dgm:pt modelId="{D6ADA090-03A2-452F-961D-53A377AB7C4B}" type="pres">
      <dgm:prSet presAssocID="{DD62D845-04DE-43E6-B3DF-33301C1B9CBE}" presName="tx1" presStyleLbl="revTx" presStyleIdx="5" presStyleCnt="10"/>
      <dgm:spPr/>
    </dgm:pt>
    <dgm:pt modelId="{9A3172E8-87C4-4866-A262-857BD467E355}" type="pres">
      <dgm:prSet presAssocID="{DD62D845-04DE-43E6-B3DF-33301C1B9CBE}" presName="vert1" presStyleCnt="0"/>
      <dgm:spPr/>
    </dgm:pt>
    <dgm:pt modelId="{7EB1B7F7-86F5-4B0D-A631-902D49D68BE7}" type="pres">
      <dgm:prSet presAssocID="{A69F7E4F-857F-401F-BCF3-1DC6277FB4CB}" presName="thickLine" presStyleLbl="alignNode1" presStyleIdx="6" presStyleCnt="10"/>
      <dgm:spPr/>
    </dgm:pt>
    <dgm:pt modelId="{4581F8F5-1730-4CEC-84E2-123995AA1E9C}" type="pres">
      <dgm:prSet presAssocID="{A69F7E4F-857F-401F-BCF3-1DC6277FB4CB}" presName="horz1" presStyleCnt="0"/>
      <dgm:spPr/>
    </dgm:pt>
    <dgm:pt modelId="{D8B50EDE-3406-4312-89A7-2D0F8509BB0E}" type="pres">
      <dgm:prSet presAssocID="{A69F7E4F-857F-401F-BCF3-1DC6277FB4CB}" presName="tx1" presStyleLbl="revTx" presStyleIdx="6" presStyleCnt="10"/>
      <dgm:spPr/>
    </dgm:pt>
    <dgm:pt modelId="{F9D2DCA6-5E01-41AC-8A4E-35C88069D13F}" type="pres">
      <dgm:prSet presAssocID="{A69F7E4F-857F-401F-BCF3-1DC6277FB4CB}" presName="vert1" presStyleCnt="0"/>
      <dgm:spPr/>
    </dgm:pt>
    <dgm:pt modelId="{67EFD4E7-E0EF-4906-AB31-E93AE8CE64D8}" type="pres">
      <dgm:prSet presAssocID="{60EED787-C7C7-4A30-9557-A3AC15E8F432}" presName="thickLine" presStyleLbl="alignNode1" presStyleIdx="7" presStyleCnt="10"/>
      <dgm:spPr/>
    </dgm:pt>
    <dgm:pt modelId="{224007FD-9F83-4049-8F30-AEF6C1A90B32}" type="pres">
      <dgm:prSet presAssocID="{60EED787-C7C7-4A30-9557-A3AC15E8F432}" presName="horz1" presStyleCnt="0"/>
      <dgm:spPr/>
    </dgm:pt>
    <dgm:pt modelId="{EA8EE8F5-522A-48B5-98F5-E490D534BCDD}" type="pres">
      <dgm:prSet presAssocID="{60EED787-C7C7-4A30-9557-A3AC15E8F432}" presName="tx1" presStyleLbl="revTx" presStyleIdx="7" presStyleCnt="10"/>
      <dgm:spPr/>
    </dgm:pt>
    <dgm:pt modelId="{70748D36-B909-4206-A8CD-A953DEC57F94}" type="pres">
      <dgm:prSet presAssocID="{60EED787-C7C7-4A30-9557-A3AC15E8F432}" presName="vert1" presStyleCnt="0"/>
      <dgm:spPr/>
    </dgm:pt>
    <dgm:pt modelId="{0B5B062F-EDB3-4879-96D2-B3EBC410C48B}" type="pres">
      <dgm:prSet presAssocID="{27E3D1B1-553B-41E3-816C-D98B06DDB611}" presName="thickLine" presStyleLbl="alignNode1" presStyleIdx="8" presStyleCnt="10"/>
      <dgm:spPr/>
    </dgm:pt>
    <dgm:pt modelId="{34C32411-BE5C-42EA-9B18-8549C6D4571B}" type="pres">
      <dgm:prSet presAssocID="{27E3D1B1-553B-41E3-816C-D98B06DDB611}" presName="horz1" presStyleCnt="0"/>
      <dgm:spPr/>
    </dgm:pt>
    <dgm:pt modelId="{C1B89BFF-BEEB-43BE-8BD9-8C95A9026991}" type="pres">
      <dgm:prSet presAssocID="{27E3D1B1-553B-41E3-816C-D98B06DDB611}" presName="tx1" presStyleLbl="revTx" presStyleIdx="8" presStyleCnt="10"/>
      <dgm:spPr/>
    </dgm:pt>
    <dgm:pt modelId="{30C17685-EF70-4E28-B374-C4AF7762B0DC}" type="pres">
      <dgm:prSet presAssocID="{27E3D1B1-553B-41E3-816C-D98B06DDB611}" presName="vert1" presStyleCnt="0"/>
      <dgm:spPr/>
    </dgm:pt>
    <dgm:pt modelId="{988AE5E0-49F4-4196-BC49-6E942A735104}" type="pres">
      <dgm:prSet presAssocID="{BE5BE13F-EA77-408F-A162-818B28CA611B}" presName="thickLine" presStyleLbl="alignNode1" presStyleIdx="9" presStyleCnt="10"/>
      <dgm:spPr/>
    </dgm:pt>
    <dgm:pt modelId="{CEF518A8-D4DE-429D-9B97-28C825ED266F}" type="pres">
      <dgm:prSet presAssocID="{BE5BE13F-EA77-408F-A162-818B28CA611B}" presName="horz1" presStyleCnt="0"/>
      <dgm:spPr/>
    </dgm:pt>
    <dgm:pt modelId="{B2351A92-CFC0-42FB-8C28-F15FC998A830}" type="pres">
      <dgm:prSet presAssocID="{BE5BE13F-EA77-408F-A162-818B28CA611B}" presName="tx1" presStyleLbl="revTx" presStyleIdx="9" presStyleCnt="10"/>
      <dgm:spPr/>
    </dgm:pt>
    <dgm:pt modelId="{C8F8ADE5-8D08-4504-B8CE-34FFBAABBD66}" type="pres">
      <dgm:prSet presAssocID="{BE5BE13F-EA77-408F-A162-818B28CA611B}" presName="vert1" presStyleCnt="0"/>
      <dgm:spPr/>
    </dgm:pt>
  </dgm:ptLst>
  <dgm:cxnLst>
    <dgm:cxn modelId="{67C20A0E-F966-47C0-8D1B-AC1996A3068C}" type="presOf" srcId="{BE5BE13F-EA77-408F-A162-818B28CA611B}" destId="{B2351A92-CFC0-42FB-8C28-F15FC998A830}" srcOrd="0" destOrd="0" presId="urn:microsoft.com/office/officeart/2008/layout/LinedList"/>
    <dgm:cxn modelId="{77A30420-8E9A-4EAC-BACD-2CD9140A76EC}" type="presOf" srcId="{27E3D1B1-553B-41E3-816C-D98B06DDB611}" destId="{C1B89BFF-BEEB-43BE-8BD9-8C95A9026991}" srcOrd="0" destOrd="0" presId="urn:microsoft.com/office/officeart/2008/layout/LinedList"/>
    <dgm:cxn modelId="{F029C321-A5FC-4E13-AC88-E7B117C63013}" type="presOf" srcId="{A69F7E4F-857F-401F-BCF3-1DC6277FB4CB}" destId="{D8B50EDE-3406-4312-89A7-2D0F8509BB0E}" srcOrd="0" destOrd="0" presId="urn:microsoft.com/office/officeart/2008/layout/LinedList"/>
    <dgm:cxn modelId="{64263527-545C-497F-87FA-32F943407A2E}" type="presOf" srcId="{F363BE17-B3A6-421B-9078-199641661139}" destId="{238D1033-92F2-4272-980E-75AFB4F9D530}" srcOrd="0" destOrd="0" presId="urn:microsoft.com/office/officeart/2008/layout/LinedList"/>
    <dgm:cxn modelId="{3CA29128-D717-42BF-905E-948CDD4A0F96}" srcId="{D0683812-7918-4083-A525-9CE2808F4C59}" destId="{BD9D9C38-2866-49BC-8A05-5E65963449C4}" srcOrd="4" destOrd="0" parTransId="{AB016B8F-1554-4745-8A3B-34CD37E06C7D}" sibTransId="{2CE3E830-7649-403C-9968-384CCBBE4A03}"/>
    <dgm:cxn modelId="{589C322B-2CD4-4AB6-9551-026422224117}" type="presOf" srcId="{DD62D845-04DE-43E6-B3DF-33301C1B9CBE}" destId="{D6ADA090-03A2-452F-961D-53A377AB7C4B}" srcOrd="0" destOrd="0" presId="urn:microsoft.com/office/officeart/2008/layout/LinedList"/>
    <dgm:cxn modelId="{5A5A282F-B136-4CAA-8AE5-EA9D3373C89A}" srcId="{D0683812-7918-4083-A525-9CE2808F4C59}" destId="{60EED787-C7C7-4A30-9557-A3AC15E8F432}" srcOrd="7" destOrd="0" parTransId="{422B6917-5671-4032-B564-AE7C5D7082BE}" sibTransId="{E4AC369A-C2CD-4E29-B134-3D125BC3F504}"/>
    <dgm:cxn modelId="{46E43138-92F9-4AE7-8EEA-E298F4E46078}" type="presOf" srcId="{60EED787-C7C7-4A30-9557-A3AC15E8F432}" destId="{EA8EE8F5-522A-48B5-98F5-E490D534BCDD}" srcOrd="0" destOrd="0" presId="urn:microsoft.com/office/officeart/2008/layout/LinedList"/>
    <dgm:cxn modelId="{C4041160-5C94-4F1C-9009-A3271DC6BFBA}" srcId="{D0683812-7918-4083-A525-9CE2808F4C59}" destId="{27E3D1B1-553B-41E3-816C-D98B06DDB611}" srcOrd="8" destOrd="0" parTransId="{624F546D-3CDD-4F6E-9E58-05E5C54CA9CB}" sibTransId="{64A4753C-C11D-497F-AACD-9AC4AF21A6BF}"/>
    <dgm:cxn modelId="{048B956B-281B-4001-846A-6A00A524FAB9}" srcId="{D0683812-7918-4083-A525-9CE2808F4C59}" destId="{A69F7E4F-857F-401F-BCF3-1DC6277FB4CB}" srcOrd="6" destOrd="0" parTransId="{C13A92D6-5A18-4A3A-B57D-886460C5EF8B}" sibTransId="{1BD9365B-87D5-4218-9CF6-9A046D217C48}"/>
    <dgm:cxn modelId="{4070A255-25D2-478E-BDCF-58DB09F106E9}" srcId="{D0683812-7918-4083-A525-9CE2808F4C59}" destId="{BE5BE13F-EA77-408F-A162-818B28CA611B}" srcOrd="9" destOrd="0" parTransId="{C5F3B706-AB40-4040-9C4B-6615C798E108}" sibTransId="{E4192A34-D834-46C7-B56F-47633C2CE985}"/>
    <dgm:cxn modelId="{6236CB79-E03B-4EB8-A8A9-3B08330CB1C9}" type="presOf" srcId="{D0CB607C-36B3-45BE-AC00-AAC28C494B96}" destId="{80ADE38B-36A8-4D6A-8EA4-10DB5939028C}" srcOrd="0" destOrd="0" presId="urn:microsoft.com/office/officeart/2008/layout/LinedList"/>
    <dgm:cxn modelId="{D38E1686-9AFB-4B1E-BCB0-F7703C6F1E95}" type="presOf" srcId="{D0683812-7918-4083-A525-9CE2808F4C59}" destId="{206D9910-98D2-4FBB-B441-BD5936D7BAD8}" srcOrd="0" destOrd="0" presId="urn:microsoft.com/office/officeart/2008/layout/LinedList"/>
    <dgm:cxn modelId="{3360A5A9-DB79-4D33-9521-FCAD8A7D8400}" srcId="{D0683812-7918-4083-A525-9CE2808F4C59}" destId="{DD62D845-04DE-43E6-B3DF-33301C1B9CBE}" srcOrd="5" destOrd="0" parTransId="{3DFCC947-C763-4A80-851C-91166259B452}" sibTransId="{7A93C742-D773-44A6-BE8E-7236FA2CC134}"/>
    <dgm:cxn modelId="{DF4FA0B7-6CD6-4B59-958A-3DB7242AFD84}" srcId="{D0683812-7918-4083-A525-9CE2808F4C59}" destId="{D0CB607C-36B3-45BE-AC00-AAC28C494B96}" srcOrd="0" destOrd="0" parTransId="{FD199560-D108-4174-9945-EEEDB422BCAF}" sibTransId="{8B97B3C1-3430-4A23-A535-DBAFDAAEBE7C}"/>
    <dgm:cxn modelId="{C2FD3DBE-74D1-40A7-B60E-01A8401F016B}" type="presOf" srcId="{61BC137B-37C2-4F50-9753-9D1EECA8AD3C}" destId="{2C8E5A8F-4841-426C-B6B1-F95305F2C0E4}" srcOrd="0" destOrd="0" presId="urn:microsoft.com/office/officeart/2008/layout/LinedList"/>
    <dgm:cxn modelId="{619EF1D1-F734-4D44-8FC9-D45CCA0A1800}" srcId="{D0683812-7918-4083-A525-9CE2808F4C59}" destId="{61BC137B-37C2-4F50-9753-9D1EECA8AD3C}" srcOrd="1" destOrd="0" parTransId="{9AA3A39E-4513-40FD-B5AB-94BA97B84511}" sibTransId="{8D405F23-D49A-4E3D-97FC-8D88BA20F8CC}"/>
    <dgm:cxn modelId="{FC3240D8-3575-4B8B-862C-C042C58FF2BC}" srcId="{D0683812-7918-4083-A525-9CE2808F4C59}" destId="{F363BE17-B3A6-421B-9078-199641661139}" srcOrd="3" destOrd="0" parTransId="{2B021913-401E-4761-84A9-49A43B630C79}" sibTransId="{E97B4D1A-228D-43D2-BAE8-E27F381D2986}"/>
    <dgm:cxn modelId="{4D233FE3-BCF2-429F-AFAC-B26632813893}" type="presOf" srcId="{BD9D9C38-2866-49BC-8A05-5E65963449C4}" destId="{BC961DB6-5EB6-48FF-8405-E53CA50F78F7}" srcOrd="0" destOrd="0" presId="urn:microsoft.com/office/officeart/2008/layout/LinedList"/>
    <dgm:cxn modelId="{DFA39FF1-8F1B-4B50-937C-3D1589B4765B}" srcId="{D0683812-7918-4083-A525-9CE2808F4C59}" destId="{31E40236-7779-4FF5-8D70-5F2E6D99B9E3}" srcOrd="2" destOrd="0" parTransId="{31A066C2-37B1-4A1D-9A68-066B14AEDEE0}" sibTransId="{B09A2287-FD0C-4CC1-A230-E11BE9F7E5E8}"/>
    <dgm:cxn modelId="{A3C3ABFA-3DE8-4B06-8524-FA215EA8239D}" type="presOf" srcId="{31E40236-7779-4FF5-8D70-5F2E6D99B9E3}" destId="{6F56921F-0BD0-45F5-9DF1-CBEC80E722F9}" srcOrd="0" destOrd="0" presId="urn:microsoft.com/office/officeart/2008/layout/LinedList"/>
    <dgm:cxn modelId="{05DBF13D-3017-4D88-BC79-D908228FA9B9}" type="presParOf" srcId="{206D9910-98D2-4FBB-B441-BD5936D7BAD8}" destId="{0632ADFA-A110-4009-92A9-3D27119B9177}" srcOrd="0" destOrd="0" presId="urn:microsoft.com/office/officeart/2008/layout/LinedList"/>
    <dgm:cxn modelId="{E4362DDA-3115-4C4F-8973-D522322FD3FD}" type="presParOf" srcId="{206D9910-98D2-4FBB-B441-BD5936D7BAD8}" destId="{80D3AEAF-541F-4EF6-B25C-4DC1B9751BA9}" srcOrd="1" destOrd="0" presId="urn:microsoft.com/office/officeart/2008/layout/LinedList"/>
    <dgm:cxn modelId="{FBFA7250-E8D2-4B0B-A358-2BBB5F7FA5EA}" type="presParOf" srcId="{80D3AEAF-541F-4EF6-B25C-4DC1B9751BA9}" destId="{80ADE38B-36A8-4D6A-8EA4-10DB5939028C}" srcOrd="0" destOrd="0" presId="urn:microsoft.com/office/officeart/2008/layout/LinedList"/>
    <dgm:cxn modelId="{93BDB31C-C0D4-4656-99C5-13BAA1C77260}" type="presParOf" srcId="{80D3AEAF-541F-4EF6-B25C-4DC1B9751BA9}" destId="{4812CE1B-A1EB-4D1D-BDEB-3E6E47DA370B}" srcOrd="1" destOrd="0" presId="urn:microsoft.com/office/officeart/2008/layout/LinedList"/>
    <dgm:cxn modelId="{E420D666-0414-4320-A602-63EDB9C499DF}" type="presParOf" srcId="{206D9910-98D2-4FBB-B441-BD5936D7BAD8}" destId="{6FD0C885-E6C2-43B2-9F63-D3C10E9DC81B}" srcOrd="2" destOrd="0" presId="urn:microsoft.com/office/officeart/2008/layout/LinedList"/>
    <dgm:cxn modelId="{30F647BF-0893-4BBA-BAFE-8054D3F90E4D}" type="presParOf" srcId="{206D9910-98D2-4FBB-B441-BD5936D7BAD8}" destId="{14F0F3F1-31F1-43BA-97E7-0CE3DDFFE11E}" srcOrd="3" destOrd="0" presId="urn:microsoft.com/office/officeart/2008/layout/LinedList"/>
    <dgm:cxn modelId="{6FEE74EA-AD9C-4CE5-98DB-6FFBFE6BFA4F}" type="presParOf" srcId="{14F0F3F1-31F1-43BA-97E7-0CE3DDFFE11E}" destId="{2C8E5A8F-4841-426C-B6B1-F95305F2C0E4}" srcOrd="0" destOrd="0" presId="urn:microsoft.com/office/officeart/2008/layout/LinedList"/>
    <dgm:cxn modelId="{03AD88F7-8788-4663-A445-E22BA7CC88DD}" type="presParOf" srcId="{14F0F3F1-31F1-43BA-97E7-0CE3DDFFE11E}" destId="{6AB112F3-AA6A-4FC9-B7F1-10A1C5CFA485}" srcOrd="1" destOrd="0" presId="urn:microsoft.com/office/officeart/2008/layout/LinedList"/>
    <dgm:cxn modelId="{0E902C81-DEE4-44CF-B6AA-C993672BAB5C}" type="presParOf" srcId="{206D9910-98D2-4FBB-B441-BD5936D7BAD8}" destId="{FF9CFED9-E272-4D4E-89BA-7BD8D9DA5E61}" srcOrd="4" destOrd="0" presId="urn:microsoft.com/office/officeart/2008/layout/LinedList"/>
    <dgm:cxn modelId="{18419386-71BF-48C2-A6AE-566AA1A60B9A}" type="presParOf" srcId="{206D9910-98D2-4FBB-B441-BD5936D7BAD8}" destId="{AE35E6FD-3000-4328-9B22-F14E9C853BD7}" srcOrd="5" destOrd="0" presId="urn:microsoft.com/office/officeart/2008/layout/LinedList"/>
    <dgm:cxn modelId="{7AD08E80-B5B7-49E4-A212-F8B05DF278A1}" type="presParOf" srcId="{AE35E6FD-3000-4328-9B22-F14E9C853BD7}" destId="{6F56921F-0BD0-45F5-9DF1-CBEC80E722F9}" srcOrd="0" destOrd="0" presId="urn:microsoft.com/office/officeart/2008/layout/LinedList"/>
    <dgm:cxn modelId="{37720912-1781-4569-98CA-779B8214A803}" type="presParOf" srcId="{AE35E6FD-3000-4328-9B22-F14E9C853BD7}" destId="{BEEA3554-36F6-4CF5-BB17-C1BD8A90DA81}" srcOrd="1" destOrd="0" presId="urn:microsoft.com/office/officeart/2008/layout/LinedList"/>
    <dgm:cxn modelId="{5AB9B0DE-62B1-4A21-9D0B-B1A00669B4E3}" type="presParOf" srcId="{206D9910-98D2-4FBB-B441-BD5936D7BAD8}" destId="{15E61139-7141-4539-8CEB-1EDF32822F5E}" srcOrd="6" destOrd="0" presId="urn:microsoft.com/office/officeart/2008/layout/LinedList"/>
    <dgm:cxn modelId="{F081F091-DB2B-4EF3-9D33-FDDBD64C298F}" type="presParOf" srcId="{206D9910-98D2-4FBB-B441-BD5936D7BAD8}" destId="{1CDDCFA0-139D-4149-A26F-DF1B8351BE56}" srcOrd="7" destOrd="0" presId="urn:microsoft.com/office/officeart/2008/layout/LinedList"/>
    <dgm:cxn modelId="{A90172BC-5611-4851-B518-EEB790E1C9CD}" type="presParOf" srcId="{1CDDCFA0-139D-4149-A26F-DF1B8351BE56}" destId="{238D1033-92F2-4272-980E-75AFB4F9D530}" srcOrd="0" destOrd="0" presId="urn:microsoft.com/office/officeart/2008/layout/LinedList"/>
    <dgm:cxn modelId="{86D3C729-70E0-4A26-B885-A7B8033EF8DC}" type="presParOf" srcId="{1CDDCFA0-139D-4149-A26F-DF1B8351BE56}" destId="{9B82C73B-86A4-45E5-8798-0B8A37FF536F}" srcOrd="1" destOrd="0" presId="urn:microsoft.com/office/officeart/2008/layout/LinedList"/>
    <dgm:cxn modelId="{B2424EF6-DEC4-4E5D-958A-EC0CA3BC65A9}" type="presParOf" srcId="{206D9910-98D2-4FBB-B441-BD5936D7BAD8}" destId="{225F0ABF-CD3C-402E-AC59-4E138F3F6DBD}" srcOrd="8" destOrd="0" presId="urn:microsoft.com/office/officeart/2008/layout/LinedList"/>
    <dgm:cxn modelId="{6EFA4A75-4875-4175-9A6C-AF3B08539457}" type="presParOf" srcId="{206D9910-98D2-4FBB-B441-BD5936D7BAD8}" destId="{112BD859-3908-4EB9-8858-0CD87E3D76B5}" srcOrd="9" destOrd="0" presId="urn:microsoft.com/office/officeart/2008/layout/LinedList"/>
    <dgm:cxn modelId="{7F6A3107-D967-404F-A9EF-1A5996B43D94}" type="presParOf" srcId="{112BD859-3908-4EB9-8858-0CD87E3D76B5}" destId="{BC961DB6-5EB6-48FF-8405-E53CA50F78F7}" srcOrd="0" destOrd="0" presId="urn:microsoft.com/office/officeart/2008/layout/LinedList"/>
    <dgm:cxn modelId="{A55EA4F1-B269-4FFB-A4EC-8824A31A448A}" type="presParOf" srcId="{112BD859-3908-4EB9-8858-0CD87E3D76B5}" destId="{31AF7753-BE16-4F02-AD16-4E15FC7DF5A2}" srcOrd="1" destOrd="0" presId="urn:microsoft.com/office/officeart/2008/layout/LinedList"/>
    <dgm:cxn modelId="{176FDFFD-8FAF-4940-8360-EE0F4CE92533}" type="presParOf" srcId="{206D9910-98D2-4FBB-B441-BD5936D7BAD8}" destId="{0E358BCF-14FE-4A08-AF17-60357AFF5999}" srcOrd="10" destOrd="0" presId="urn:microsoft.com/office/officeart/2008/layout/LinedList"/>
    <dgm:cxn modelId="{BEB0132D-1E19-4EE1-A70D-F37FCD221269}" type="presParOf" srcId="{206D9910-98D2-4FBB-B441-BD5936D7BAD8}" destId="{26E2CC88-60BA-4F97-BB29-6A7210139B3B}" srcOrd="11" destOrd="0" presId="urn:microsoft.com/office/officeart/2008/layout/LinedList"/>
    <dgm:cxn modelId="{0CC533F9-3F37-434A-8570-A8B4D2EF1403}" type="presParOf" srcId="{26E2CC88-60BA-4F97-BB29-6A7210139B3B}" destId="{D6ADA090-03A2-452F-961D-53A377AB7C4B}" srcOrd="0" destOrd="0" presId="urn:microsoft.com/office/officeart/2008/layout/LinedList"/>
    <dgm:cxn modelId="{2B252568-EEFC-4BE2-A5A5-A855B6E53FF6}" type="presParOf" srcId="{26E2CC88-60BA-4F97-BB29-6A7210139B3B}" destId="{9A3172E8-87C4-4866-A262-857BD467E355}" srcOrd="1" destOrd="0" presId="urn:microsoft.com/office/officeart/2008/layout/LinedList"/>
    <dgm:cxn modelId="{DF67AFB5-B1EB-43DB-9A30-049AE1C65EF0}" type="presParOf" srcId="{206D9910-98D2-4FBB-B441-BD5936D7BAD8}" destId="{7EB1B7F7-86F5-4B0D-A631-902D49D68BE7}" srcOrd="12" destOrd="0" presId="urn:microsoft.com/office/officeart/2008/layout/LinedList"/>
    <dgm:cxn modelId="{C68C700C-3D4F-421B-B793-763176401121}" type="presParOf" srcId="{206D9910-98D2-4FBB-B441-BD5936D7BAD8}" destId="{4581F8F5-1730-4CEC-84E2-123995AA1E9C}" srcOrd="13" destOrd="0" presId="urn:microsoft.com/office/officeart/2008/layout/LinedList"/>
    <dgm:cxn modelId="{5BD8D269-4C3C-4BCB-970A-674949577C1C}" type="presParOf" srcId="{4581F8F5-1730-4CEC-84E2-123995AA1E9C}" destId="{D8B50EDE-3406-4312-89A7-2D0F8509BB0E}" srcOrd="0" destOrd="0" presId="urn:microsoft.com/office/officeart/2008/layout/LinedList"/>
    <dgm:cxn modelId="{B363D270-EB0D-4EA0-8F71-A885E6531E38}" type="presParOf" srcId="{4581F8F5-1730-4CEC-84E2-123995AA1E9C}" destId="{F9D2DCA6-5E01-41AC-8A4E-35C88069D13F}" srcOrd="1" destOrd="0" presId="urn:microsoft.com/office/officeart/2008/layout/LinedList"/>
    <dgm:cxn modelId="{84DFD5DF-A503-441E-812C-CA61D7265091}" type="presParOf" srcId="{206D9910-98D2-4FBB-B441-BD5936D7BAD8}" destId="{67EFD4E7-E0EF-4906-AB31-E93AE8CE64D8}" srcOrd="14" destOrd="0" presId="urn:microsoft.com/office/officeart/2008/layout/LinedList"/>
    <dgm:cxn modelId="{0BEDD778-74A7-4233-99E1-157A9AADE5BA}" type="presParOf" srcId="{206D9910-98D2-4FBB-B441-BD5936D7BAD8}" destId="{224007FD-9F83-4049-8F30-AEF6C1A90B32}" srcOrd="15" destOrd="0" presId="urn:microsoft.com/office/officeart/2008/layout/LinedList"/>
    <dgm:cxn modelId="{BA3547F3-9449-4BE7-AF48-5A86D0DACAE0}" type="presParOf" srcId="{224007FD-9F83-4049-8F30-AEF6C1A90B32}" destId="{EA8EE8F5-522A-48B5-98F5-E490D534BCDD}" srcOrd="0" destOrd="0" presId="urn:microsoft.com/office/officeart/2008/layout/LinedList"/>
    <dgm:cxn modelId="{0B4FF183-9222-4713-A003-DC2989586BE4}" type="presParOf" srcId="{224007FD-9F83-4049-8F30-AEF6C1A90B32}" destId="{70748D36-B909-4206-A8CD-A953DEC57F94}" srcOrd="1" destOrd="0" presId="urn:microsoft.com/office/officeart/2008/layout/LinedList"/>
    <dgm:cxn modelId="{1382EA88-7BCB-4877-8978-B3022B65AB2E}" type="presParOf" srcId="{206D9910-98D2-4FBB-B441-BD5936D7BAD8}" destId="{0B5B062F-EDB3-4879-96D2-B3EBC410C48B}" srcOrd="16" destOrd="0" presId="urn:microsoft.com/office/officeart/2008/layout/LinedList"/>
    <dgm:cxn modelId="{6844D6D4-F198-4601-8CAA-C4DF72816F77}" type="presParOf" srcId="{206D9910-98D2-4FBB-B441-BD5936D7BAD8}" destId="{34C32411-BE5C-42EA-9B18-8549C6D4571B}" srcOrd="17" destOrd="0" presId="urn:microsoft.com/office/officeart/2008/layout/LinedList"/>
    <dgm:cxn modelId="{4ED70E92-5B8E-4BFE-A7F2-4E730BEE25C3}" type="presParOf" srcId="{34C32411-BE5C-42EA-9B18-8549C6D4571B}" destId="{C1B89BFF-BEEB-43BE-8BD9-8C95A9026991}" srcOrd="0" destOrd="0" presId="urn:microsoft.com/office/officeart/2008/layout/LinedList"/>
    <dgm:cxn modelId="{8A5C3FB1-0AF8-4BE8-9717-B74840F7F725}" type="presParOf" srcId="{34C32411-BE5C-42EA-9B18-8549C6D4571B}" destId="{30C17685-EF70-4E28-B374-C4AF7762B0DC}" srcOrd="1" destOrd="0" presId="urn:microsoft.com/office/officeart/2008/layout/LinedList"/>
    <dgm:cxn modelId="{75CED5E5-50E3-44CB-B2ED-64D77CDB2479}" type="presParOf" srcId="{206D9910-98D2-4FBB-B441-BD5936D7BAD8}" destId="{988AE5E0-49F4-4196-BC49-6E942A735104}" srcOrd="18" destOrd="0" presId="urn:microsoft.com/office/officeart/2008/layout/LinedList"/>
    <dgm:cxn modelId="{D5ED5ED2-3C2F-4303-9E67-E16A1BAE347B}" type="presParOf" srcId="{206D9910-98D2-4FBB-B441-BD5936D7BAD8}" destId="{CEF518A8-D4DE-429D-9B97-28C825ED266F}" srcOrd="19" destOrd="0" presId="urn:microsoft.com/office/officeart/2008/layout/LinedList"/>
    <dgm:cxn modelId="{D6C07515-B08A-4CAE-9D33-B1C452A68E5B}" type="presParOf" srcId="{CEF518A8-D4DE-429D-9B97-28C825ED266F}" destId="{B2351A92-CFC0-42FB-8C28-F15FC998A830}" srcOrd="0" destOrd="0" presId="urn:microsoft.com/office/officeart/2008/layout/LinedList"/>
    <dgm:cxn modelId="{148DF599-0AB8-478E-899A-489594743BFA}" type="presParOf" srcId="{CEF518A8-D4DE-429D-9B97-28C825ED266F}" destId="{C8F8ADE5-8D08-4504-B8CE-34FFBAABBD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E02653-D921-45AE-AA42-6C792632A90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D46B3A-5A0C-4E54-AE8D-2D8C8B8A2CBC}">
      <dgm:prSet/>
      <dgm:spPr/>
      <dgm:t>
        <a:bodyPr/>
        <a:lstStyle/>
        <a:p>
          <a:r>
            <a:rPr lang="en-US" dirty="0"/>
            <a:t>Even if cash is more valuable than anything else, using a credit card has become the preferred way to pay and make purchases in recent years.</a:t>
          </a:r>
        </a:p>
      </dgm:t>
    </dgm:pt>
    <dgm:pt modelId="{5579B1A5-B58B-4E0F-8B81-864CD6C914A5}" type="parTrans" cxnId="{5CABF667-7690-4CB5-A685-88296C719BBC}">
      <dgm:prSet/>
      <dgm:spPr/>
      <dgm:t>
        <a:bodyPr/>
        <a:lstStyle/>
        <a:p>
          <a:endParaRPr lang="en-US"/>
        </a:p>
      </dgm:t>
    </dgm:pt>
    <dgm:pt modelId="{6BE367E2-5B20-4EA8-82BC-38632A519249}" type="sibTrans" cxnId="{5CABF667-7690-4CB5-A685-88296C719BBC}">
      <dgm:prSet/>
      <dgm:spPr/>
      <dgm:t>
        <a:bodyPr/>
        <a:lstStyle/>
        <a:p>
          <a:endParaRPr lang="en-US"/>
        </a:p>
      </dgm:t>
    </dgm:pt>
    <dgm:pt modelId="{4CDCCB83-2A4B-4527-9FBE-C12790AE2E7D}">
      <dgm:prSet/>
      <dgm:spPr/>
      <dgm:t>
        <a:bodyPr/>
        <a:lstStyle/>
        <a:p>
          <a:r>
            <a:rPr lang="en-US"/>
            <a:t>Credit cards are a common risk management tactic in the financial industry, and most individuals use them since they're convenient and safe to use.</a:t>
          </a:r>
        </a:p>
      </dgm:t>
    </dgm:pt>
    <dgm:pt modelId="{D0C1D9B7-BD1B-41F2-8140-6113EC10623D}" type="parTrans" cxnId="{2BA15509-CDF9-45BD-B980-F466A7D13837}">
      <dgm:prSet/>
      <dgm:spPr/>
      <dgm:t>
        <a:bodyPr/>
        <a:lstStyle/>
        <a:p>
          <a:endParaRPr lang="en-US"/>
        </a:p>
      </dgm:t>
    </dgm:pt>
    <dgm:pt modelId="{115139E4-ABD3-403E-8BE2-42A85086D2A6}" type="sibTrans" cxnId="{2BA15509-CDF9-45BD-B980-F466A7D13837}">
      <dgm:prSet/>
      <dgm:spPr/>
      <dgm:t>
        <a:bodyPr/>
        <a:lstStyle/>
        <a:p>
          <a:endParaRPr lang="en-US"/>
        </a:p>
      </dgm:t>
    </dgm:pt>
    <dgm:pt modelId="{0E1A556A-BE5C-4039-9B2E-4FBB96C0040E}">
      <dgm:prSet/>
      <dgm:spPr/>
      <dgm:t>
        <a:bodyPr/>
        <a:lstStyle/>
        <a:p>
          <a:r>
            <a:rPr lang="en-US"/>
            <a:t>Some of them find it simple to keep tabs on their spending and earn better rewards without increasing their budgets.</a:t>
          </a:r>
        </a:p>
      </dgm:t>
    </dgm:pt>
    <dgm:pt modelId="{7FE1B42A-15DE-4A97-956D-D7DFF0255949}" type="parTrans" cxnId="{7288CF19-97B9-4528-B986-A1FD465FA830}">
      <dgm:prSet/>
      <dgm:spPr/>
      <dgm:t>
        <a:bodyPr/>
        <a:lstStyle/>
        <a:p>
          <a:endParaRPr lang="en-US"/>
        </a:p>
      </dgm:t>
    </dgm:pt>
    <dgm:pt modelId="{5CF2D187-3676-49C6-AC00-4F95A79A8FB2}" type="sibTrans" cxnId="{7288CF19-97B9-4528-B986-A1FD465FA830}">
      <dgm:prSet/>
      <dgm:spPr/>
      <dgm:t>
        <a:bodyPr/>
        <a:lstStyle/>
        <a:p>
          <a:endParaRPr lang="en-US"/>
        </a:p>
      </dgm:t>
    </dgm:pt>
    <dgm:pt modelId="{ACB18026-6884-4D36-8F0D-A35EEA326E22}">
      <dgm:prSet/>
      <dgm:spPr/>
      <dgm:t>
        <a:bodyPr/>
        <a:lstStyle/>
        <a:p>
          <a:r>
            <a:rPr lang="en-US"/>
            <a:t>To estimate the likelihood of future defaults and credit card borrowing, it uses the personal information and data provided by credit card applicants. </a:t>
          </a:r>
        </a:p>
      </dgm:t>
    </dgm:pt>
    <dgm:pt modelId="{34A893A5-D99F-451E-B516-671DFCFAEC87}" type="parTrans" cxnId="{D76FD22E-5650-45CE-B1FD-A43FBEE86AAB}">
      <dgm:prSet/>
      <dgm:spPr/>
      <dgm:t>
        <a:bodyPr/>
        <a:lstStyle/>
        <a:p>
          <a:endParaRPr lang="en-US"/>
        </a:p>
      </dgm:t>
    </dgm:pt>
    <dgm:pt modelId="{3D9E4BE2-FB2A-4513-8CD3-1F0EE76B28B5}" type="sibTrans" cxnId="{D76FD22E-5650-45CE-B1FD-A43FBEE86AAB}">
      <dgm:prSet/>
      <dgm:spPr/>
      <dgm:t>
        <a:bodyPr/>
        <a:lstStyle/>
        <a:p>
          <a:endParaRPr lang="en-US"/>
        </a:p>
      </dgm:t>
    </dgm:pt>
    <dgm:pt modelId="{78C1CBF9-9CC3-45BE-8F48-B1504A8B5AD5}">
      <dgm:prSet/>
      <dgm:spPr/>
      <dgm:t>
        <a:bodyPr/>
        <a:lstStyle/>
        <a:p>
          <a:r>
            <a:rPr lang="en-US"/>
            <a:t>The bank has the authority to choose whether to give the applicant a credit card. The degree of risk can be accurately measured by credit scores. Those scores later be used in purchase of houses, cars and other required items.</a:t>
          </a:r>
        </a:p>
      </dgm:t>
    </dgm:pt>
    <dgm:pt modelId="{0F1AC4C5-C8D5-4624-9421-7AB666A90349}" type="parTrans" cxnId="{366486C6-9D8C-4231-AB51-C2B0F73217DA}">
      <dgm:prSet/>
      <dgm:spPr/>
      <dgm:t>
        <a:bodyPr/>
        <a:lstStyle/>
        <a:p>
          <a:endParaRPr lang="en-US"/>
        </a:p>
      </dgm:t>
    </dgm:pt>
    <dgm:pt modelId="{B9B6DDCE-4DE0-4754-8B47-1D3CE5746BD4}" type="sibTrans" cxnId="{366486C6-9D8C-4231-AB51-C2B0F73217DA}">
      <dgm:prSet/>
      <dgm:spPr/>
      <dgm:t>
        <a:bodyPr/>
        <a:lstStyle/>
        <a:p>
          <a:endParaRPr lang="en-US"/>
        </a:p>
      </dgm:t>
    </dgm:pt>
    <dgm:pt modelId="{5BF237F3-E6FE-4819-8092-F16FEE530C89}" type="pres">
      <dgm:prSet presAssocID="{6FE02653-D921-45AE-AA42-6C792632A90D}" presName="linear" presStyleCnt="0">
        <dgm:presLayoutVars>
          <dgm:animLvl val="lvl"/>
          <dgm:resizeHandles val="exact"/>
        </dgm:presLayoutVars>
      </dgm:prSet>
      <dgm:spPr/>
    </dgm:pt>
    <dgm:pt modelId="{4C4AFAC0-59B7-4E73-AFE1-A3D769B5354E}" type="pres">
      <dgm:prSet presAssocID="{28D46B3A-5A0C-4E54-AE8D-2D8C8B8A2CBC}" presName="parentText" presStyleLbl="node1" presStyleIdx="0" presStyleCnt="5">
        <dgm:presLayoutVars>
          <dgm:chMax val="0"/>
          <dgm:bulletEnabled val="1"/>
        </dgm:presLayoutVars>
      </dgm:prSet>
      <dgm:spPr/>
    </dgm:pt>
    <dgm:pt modelId="{30C04335-E87A-4994-8C77-D760E4E2A9F3}" type="pres">
      <dgm:prSet presAssocID="{6BE367E2-5B20-4EA8-82BC-38632A519249}" presName="spacer" presStyleCnt="0"/>
      <dgm:spPr/>
    </dgm:pt>
    <dgm:pt modelId="{4ADF91B4-A262-4844-A933-7A8FC1F76B3F}" type="pres">
      <dgm:prSet presAssocID="{4CDCCB83-2A4B-4527-9FBE-C12790AE2E7D}" presName="parentText" presStyleLbl="node1" presStyleIdx="1" presStyleCnt="5">
        <dgm:presLayoutVars>
          <dgm:chMax val="0"/>
          <dgm:bulletEnabled val="1"/>
        </dgm:presLayoutVars>
      </dgm:prSet>
      <dgm:spPr/>
    </dgm:pt>
    <dgm:pt modelId="{E4B84C6A-496A-4351-848D-ECC6353671B6}" type="pres">
      <dgm:prSet presAssocID="{115139E4-ABD3-403E-8BE2-42A85086D2A6}" presName="spacer" presStyleCnt="0"/>
      <dgm:spPr/>
    </dgm:pt>
    <dgm:pt modelId="{EE75C942-ADE4-4ED2-BBAA-5B5228F6B126}" type="pres">
      <dgm:prSet presAssocID="{0E1A556A-BE5C-4039-9B2E-4FBB96C0040E}" presName="parentText" presStyleLbl="node1" presStyleIdx="2" presStyleCnt="5">
        <dgm:presLayoutVars>
          <dgm:chMax val="0"/>
          <dgm:bulletEnabled val="1"/>
        </dgm:presLayoutVars>
      </dgm:prSet>
      <dgm:spPr/>
    </dgm:pt>
    <dgm:pt modelId="{46EFEDFE-C749-4C61-B213-DDFBFDF27191}" type="pres">
      <dgm:prSet presAssocID="{5CF2D187-3676-49C6-AC00-4F95A79A8FB2}" presName="spacer" presStyleCnt="0"/>
      <dgm:spPr/>
    </dgm:pt>
    <dgm:pt modelId="{DC6A8016-DBE0-4CEF-AB2B-EA503046C61F}" type="pres">
      <dgm:prSet presAssocID="{ACB18026-6884-4D36-8F0D-A35EEA326E22}" presName="parentText" presStyleLbl="node1" presStyleIdx="3" presStyleCnt="5">
        <dgm:presLayoutVars>
          <dgm:chMax val="0"/>
          <dgm:bulletEnabled val="1"/>
        </dgm:presLayoutVars>
      </dgm:prSet>
      <dgm:spPr/>
    </dgm:pt>
    <dgm:pt modelId="{1C088D3E-3443-470D-BAC9-B6A13B43BEE7}" type="pres">
      <dgm:prSet presAssocID="{3D9E4BE2-FB2A-4513-8CD3-1F0EE76B28B5}" presName="spacer" presStyleCnt="0"/>
      <dgm:spPr/>
    </dgm:pt>
    <dgm:pt modelId="{C60EBD0C-4BEC-47D6-A00C-3E9C15478C72}" type="pres">
      <dgm:prSet presAssocID="{78C1CBF9-9CC3-45BE-8F48-B1504A8B5AD5}" presName="parentText" presStyleLbl="node1" presStyleIdx="4" presStyleCnt="5">
        <dgm:presLayoutVars>
          <dgm:chMax val="0"/>
          <dgm:bulletEnabled val="1"/>
        </dgm:presLayoutVars>
      </dgm:prSet>
      <dgm:spPr/>
    </dgm:pt>
  </dgm:ptLst>
  <dgm:cxnLst>
    <dgm:cxn modelId="{2BA15509-CDF9-45BD-B980-F466A7D13837}" srcId="{6FE02653-D921-45AE-AA42-6C792632A90D}" destId="{4CDCCB83-2A4B-4527-9FBE-C12790AE2E7D}" srcOrd="1" destOrd="0" parTransId="{D0C1D9B7-BD1B-41F2-8140-6113EC10623D}" sibTransId="{115139E4-ABD3-403E-8BE2-42A85086D2A6}"/>
    <dgm:cxn modelId="{7288CF19-97B9-4528-B986-A1FD465FA830}" srcId="{6FE02653-D921-45AE-AA42-6C792632A90D}" destId="{0E1A556A-BE5C-4039-9B2E-4FBB96C0040E}" srcOrd="2" destOrd="0" parTransId="{7FE1B42A-15DE-4A97-956D-D7DFF0255949}" sibTransId="{5CF2D187-3676-49C6-AC00-4F95A79A8FB2}"/>
    <dgm:cxn modelId="{D76FD22E-5650-45CE-B1FD-A43FBEE86AAB}" srcId="{6FE02653-D921-45AE-AA42-6C792632A90D}" destId="{ACB18026-6884-4D36-8F0D-A35EEA326E22}" srcOrd="3" destOrd="0" parTransId="{34A893A5-D99F-451E-B516-671DFCFAEC87}" sibTransId="{3D9E4BE2-FB2A-4513-8CD3-1F0EE76B28B5}"/>
    <dgm:cxn modelId="{B5159834-E1B7-4D2F-88AC-0E5EFA77CB92}" type="presOf" srcId="{78C1CBF9-9CC3-45BE-8F48-B1504A8B5AD5}" destId="{C60EBD0C-4BEC-47D6-A00C-3E9C15478C72}" srcOrd="0" destOrd="0" presId="urn:microsoft.com/office/officeart/2005/8/layout/vList2"/>
    <dgm:cxn modelId="{E309363C-4D0E-4C5C-999C-2217BBA0F333}" type="presOf" srcId="{28D46B3A-5A0C-4E54-AE8D-2D8C8B8A2CBC}" destId="{4C4AFAC0-59B7-4E73-AFE1-A3D769B5354E}" srcOrd="0" destOrd="0" presId="urn:microsoft.com/office/officeart/2005/8/layout/vList2"/>
    <dgm:cxn modelId="{5CABF667-7690-4CB5-A685-88296C719BBC}" srcId="{6FE02653-D921-45AE-AA42-6C792632A90D}" destId="{28D46B3A-5A0C-4E54-AE8D-2D8C8B8A2CBC}" srcOrd="0" destOrd="0" parTransId="{5579B1A5-B58B-4E0F-8B81-864CD6C914A5}" sibTransId="{6BE367E2-5B20-4EA8-82BC-38632A519249}"/>
    <dgm:cxn modelId="{7D133EA2-2CAF-415E-B8CF-33C5568CDBDE}" type="presOf" srcId="{0E1A556A-BE5C-4039-9B2E-4FBB96C0040E}" destId="{EE75C942-ADE4-4ED2-BBAA-5B5228F6B126}" srcOrd="0" destOrd="0" presId="urn:microsoft.com/office/officeart/2005/8/layout/vList2"/>
    <dgm:cxn modelId="{63D731A3-664F-433F-BECE-9E7C6DE612B9}" type="presOf" srcId="{6FE02653-D921-45AE-AA42-6C792632A90D}" destId="{5BF237F3-E6FE-4819-8092-F16FEE530C89}" srcOrd="0" destOrd="0" presId="urn:microsoft.com/office/officeart/2005/8/layout/vList2"/>
    <dgm:cxn modelId="{366486C6-9D8C-4231-AB51-C2B0F73217DA}" srcId="{6FE02653-D921-45AE-AA42-6C792632A90D}" destId="{78C1CBF9-9CC3-45BE-8F48-B1504A8B5AD5}" srcOrd="4" destOrd="0" parTransId="{0F1AC4C5-C8D5-4624-9421-7AB666A90349}" sibTransId="{B9B6DDCE-4DE0-4754-8B47-1D3CE5746BD4}"/>
    <dgm:cxn modelId="{A33A30CF-7287-425E-A785-E6C58B06DAFF}" type="presOf" srcId="{ACB18026-6884-4D36-8F0D-A35EEA326E22}" destId="{DC6A8016-DBE0-4CEF-AB2B-EA503046C61F}" srcOrd="0" destOrd="0" presId="urn:microsoft.com/office/officeart/2005/8/layout/vList2"/>
    <dgm:cxn modelId="{A473DADB-DE44-4F44-809C-9E2DCDD21097}" type="presOf" srcId="{4CDCCB83-2A4B-4527-9FBE-C12790AE2E7D}" destId="{4ADF91B4-A262-4844-A933-7A8FC1F76B3F}" srcOrd="0" destOrd="0" presId="urn:microsoft.com/office/officeart/2005/8/layout/vList2"/>
    <dgm:cxn modelId="{63D79FBF-56B7-41A1-9401-5D7364AE98CC}" type="presParOf" srcId="{5BF237F3-E6FE-4819-8092-F16FEE530C89}" destId="{4C4AFAC0-59B7-4E73-AFE1-A3D769B5354E}" srcOrd="0" destOrd="0" presId="urn:microsoft.com/office/officeart/2005/8/layout/vList2"/>
    <dgm:cxn modelId="{C4022268-24DA-47CC-BCEA-748E408A177B}" type="presParOf" srcId="{5BF237F3-E6FE-4819-8092-F16FEE530C89}" destId="{30C04335-E87A-4994-8C77-D760E4E2A9F3}" srcOrd="1" destOrd="0" presId="urn:microsoft.com/office/officeart/2005/8/layout/vList2"/>
    <dgm:cxn modelId="{DA1DB9C7-33FB-4A12-B5FC-1BB41758AC10}" type="presParOf" srcId="{5BF237F3-E6FE-4819-8092-F16FEE530C89}" destId="{4ADF91B4-A262-4844-A933-7A8FC1F76B3F}" srcOrd="2" destOrd="0" presId="urn:microsoft.com/office/officeart/2005/8/layout/vList2"/>
    <dgm:cxn modelId="{AC53B975-6F8C-49BE-BCD9-1051F366C452}" type="presParOf" srcId="{5BF237F3-E6FE-4819-8092-F16FEE530C89}" destId="{E4B84C6A-496A-4351-848D-ECC6353671B6}" srcOrd="3" destOrd="0" presId="urn:microsoft.com/office/officeart/2005/8/layout/vList2"/>
    <dgm:cxn modelId="{3D20A65D-B60E-400E-8853-E8BA9F41D579}" type="presParOf" srcId="{5BF237F3-E6FE-4819-8092-F16FEE530C89}" destId="{EE75C942-ADE4-4ED2-BBAA-5B5228F6B126}" srcOrd="4" destOrd="0" presId="urn:microsoft.com/office/officeart/2005/8/layout/vList2"/>
    <dgm:cxn modelId="{783B537F-9B61-4629-A2D5-2404674BCF8A}" type="presParOf" srcId="{5BF237F3-E6FE-4819-8092-F16FEE530C89}" destId="{46EFEDFE-C749-4C61-B213-DDFBFDF27191}" srcOrd="5" destOrd="0" presId="urn:microsoft.com/office/officeart/2005/8/layout/vList2"/>
    <dgm:cxn modelId="{AB064F75-3C88-414A-AF17-CC4E1685AF1D}" type="presParOf" srcId="{5BF237F3-E6FE-4819-8092-F16FEE530C89}" destId="{DC6A8016-DBE0-4CEF-AB2B-EA503046C61F}" srcOrd="6" destOrd="0" presId="urn:microsoft.com/office/officeart/2005/8/layout/vList2"/>
    <dgm:cxn modelId="{7490FBBB-4026-45AA-B6B2-CAA56C61D347}" type="presParOf" srcId="{5BF237F3-E6FE-4819-8092-F16FEE530C89}" destId="{1C088D3E-3443-470D-BAC9-B6A13B43BEE7}" srcOrd="7" destOrd="0" presId="urn:microsoft.com/office/officeart/2005/8/layout/vList2"/>
    <dgm:cxn modelId="{B399386E-50F8-4673-85F0-FDA128EAC842}" type="presParOf" srcId="{5BF237F3-E6FE-4819-8092-F16FEE530C89}" destId="{C60EBD0C-4BEC-47D6-A00C-3E9C15478C7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B6FFCC-D318-49C2-99C8-69259F578E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3EBDF4E-828F-4653-8D87-7E6778CA6143}">
      <dgm:prSet/>
      <dgm:spPr/>
      <dgm:t>
        <a:bodyPr/>
        <a:lstStyle/>
        <a:p>
          <a:pPr>
            <a:lnSpc>
              <a:spcPct val="100000"/>
            </a:lnSpc>
          </a:pPr>
          <a:r>
            <a:rPr lang="en-US"/>
            <a:t>There are two datasets: the application record (54.34MB), which has 438557 observations and 18 variables, and the credit record (15.37MB), which contains 1048575 rows and 3 columns.</a:t>
          </a:r>
        </a:p>
      </dgm:t>
    </dgm:pt>
    <dgm:pt modelId="{FBAA6566-6B55-4F81-8D2C-E8B270C22FE5}" type="parTrans" cxnId="{3FDE6E29-C87E-4F09-9195-98683D626B42}">
      <dgm:prSet/>
      <dgm:spPr/>
      <dgm:t>
        <a:bodyPr/>
        <a:lstStyle/>
        <a:p>
          <a:endParaRPr lang="en-US"/>
        </a:p>
      </dgm:t>
    </dgm:pt>
    <dgm:pt modelId="{EBF0E7E0-5754-49F6-ACC6-A479C810BA2B}" type="sibTrans" cxnId="{3FDE6E29-C87E-4F09-9195-98683D626B42}">
      <dgm:prSet/>
      <dgm:spPr/>
      <dgm:t>
        <a:bodyPr/>
        <a:lstStyle/>
        <a:p>
          <a:endParaRPr lang="en-US"/>
        </a:p>
      </dgm:t>
    </dgm:pt>
    <dgm:pt modelId="{CDBD0F3F-B691-48B4-B226-4AF86F1996A9}">
      <dgm:prSet/>
      <dgm:spPr/>
      <dgm:t>
        <a:bodyPr/>
        <a:lstStyle/>
        <a:p>
          <a:pPr>
            <a:lnSpc>
              <a:spcPct val="100000"/>
            </a:lnSpc>
          </a:pPr>
          <a:r>
            <a:rPr lang="en-US" dirty="0"/>
            <a:t>The client's personal and financial information is included in the </a:t>
          </a:r>
          <a:r>
            <a:rPr lang="en-US" b="1" dirty="0"/>
            <a:t>application record.</a:t>
          </a:r>
        </a:p>
      </dgm:t>
    </dgm:pt>
    <dgm:pt modelId="{21D1926A-0B0B-4B95-8850-6F806414AD8E}" type="parTrans" cxnId="{9386DA3C-1887-464E-8055-08E3C2069D68}">
      <dgm:prSet/>
      <dgm:spPr/>
      <dgm:t>
        <a:bodyPr/>
        <a:lstStyle/>
        <a:p>
          <a:endParaRPr lang="en-US"/>
        </a:p>
      </dgm:t>
    </dgm:pt>
    <dgm:pt modelId="{CF9F276E-5147-4462-A627-BFF67F2BE520}" type="sibTrans" cxnId="{9386DA3C-1887-464E-8055-08E3C2069D68}">
      <dgm:prSet/>
      <dgm:spPr/>
      <dgm:t>
        <a:bodyPr/>
        <a:lstStyle/>
        <a:p>
          <a:endParaRPr lang="en-US"/>
        </a:p>
      </dgm:t>
    </dgm:pt>
    <dgm:pt modelId="{A8487DAE-A898-40DA-99B6-20A60F21B83E}">
      <dgm:prSet/>
      <dgm:spPr/>
      <dgm:t>
        <a:bodyPr/>
        <a:lstStyle/>
        <a:p>
          <a:pPr>
            <a:lnSpc>
              <a:spcPct val="100000"/>
            </a:lnSpc>
          </a:pPr>
          <a:r>
            <a:rPr lang="en-US" dirty="0"/>
            <a:t>Information about a client's credit card usage makes up their </a:t>
          </a:r>
          <a:r>
            <a:rPr lang="en-US" b="1" dirty="0"/>
            <a:t>credit record</a:t>
          </a:r>
          <a:r>
            <a:rPr lang="en-US" dirty="0"/>
            <a:t>.</a:t>
          </a:r>
        </a:p>
      </dgm:t>
    </dgm:pt>
    <dgm:pt modelId="{78AE6E8E-23DF-46E8-9405-36E8CF6EA368}" type="parTrans" cxnId="{EB3163D7-9D9D-45D6-9E35-4EA2D95A38DA}">
      <dgm:prSet/>
      <dgm:spPr/>
      <dgm:t>
        <a:bodyPr/>
        <a:lstStyle/>
        <a:p>
          <a:endParaRPr lang="en-US"/>
        </a:p>
      </dgm:t>
    </dgm:pt>
    <dgm:pt modelId="{55453792-74E7-4231-9D98-88705435ACC6}" type="sibTrans" cxnId="{EB3163D7-9D9D-45D6-9E35-4EA2D95A38DA}">
      <dgm:prSet/>
      <dgm:spPr/>
      <dgm:t>
        <a:bodyPr/>
        <a:lstStyle/>
        <a:p>
          <a:endParaRPr lang="en-US"/>
        </a:p>
      </dgm:t>
    </dgm:pt>
    <dgm:pt modelId="{CAEA2D63-6CA2-4268-BC84-4A0A4CD01545}" type="pres">
      <dgm:prSet presAssocID="{2AB6FFCC-D318-49C2-99C8-69259F578E4F}" presName="root" presStyleCnt="0">
        <dgm:presLayoutVars>
          <dgm:dir/>
          <dgm:resizeHandles val="exact"/>
        </dgm:presLayoutVars>
      </dgm:prSet>
      <dgm:spPr/>
    </dgm:pt>
    <dgm:pt modelId="{9B06CF8D-9520-47CB-959F-FAFCBB620370}" type="pres">
      <dgm:prSet presAssocID="{33EBDF4E-828F-4653-8D87-7E6778CA6143}" presName="compNode" presStyleCnt="0"/>
      <dgm:spPr/>
    </dgm:pt>
    <dgm:pt modelId="{2CB5F0EA-DE3A-4F85-8512-3C6EB0077F13}" type="pres">
      <dgm:prSet presAssocID="{33EBDF4E-828F-4653-8D87-7E6778CA6143}" presName="bgRect" presStyleLbl="bgShp" presStyleIdx="0" presStyleCnt="3"/>
      <dgm:spPr/>
    </dgm:pt>
    <dgm:pt modelId="{04A67F2B-2AD7-4B60-AF29-5B22BA7D925A}" type="pres">
      <dgm:prSet presAssocID="{33EBDF4E-828F-4653-8D87-7E6778CA61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6174FAC-2933-44CA-8E77-3CA841920636}" type="pres">
      <dgm:prSet presAssocID="{33EBDF4E-828F-4653-8D87-7E6778CA6143}" presName="spaceRect" presStyleCnt="0"/>
      <dgm:spPr/>
    </dgm:pt>
    <dgm:pt modelId="{C7A08FE3-B2F8-4F8A-9F9C-30C88175E8EA}" type="pres">
      <dgm:prSet presAssocID="{33EBDF4E-828F-4653-8D87-7E6778CA6143}" presName="parTx" presStyleLbl="revTx" presStyleIdx="0" presStyleCnt="3">
        <dgm:presLayoutVars>
          <dgm:chMax val="0"/>
          <dgm:chPref val="0"/>
        </dgm:presLayoutVars>
      </dgm:prSet>
      <dgm:spPr/>
    </dgm:pt>
    <dgm:pt modelId="{4454C7D8-869F-432E-A754-B0733297FB99}" type="pres">
      <dgm:prSet presAssocID="{EBF0E7E0-5754-49F6-ACC6-A479C810BA2B}" presName="sibTrans" presStyleCnt="0"/>
      <dgm:spPr/>
    </dgm:pt>
    <dgm:pt modelId="{3E2E9E6C-E7CE-41A9-A183-01F4CBE99683}" type="pres">
      <dgm:prSet presAssocID="{CDBD0F3F-B691-48B4-B226-4AF86F1996A9}" presName="compNode" presStyleCnt="0"/>
      <dgm:spPr/>
    </dgm:pt>
    <dgm:pt modelId="{36B5782D-C15D-4267-B509-1CDA441D4774}" type="pres">
      <dgm:prSet presAssocID="{CDBD0F3F-B691-48B4-B226-4AF86F1996A9}" presName="bgRect" presStyleLbl="bgShp" presStyleIdx="1" presStyleCnt="3"/>
      <dgm:spPr/>
    </dgm:pt>
    <dgm:pt modelId="{CE5EF788-A97D-43BB-9943-16FABC03ED1F}" type="pres">
      <dgm:prSet presAssocID="{CDBD0F3F-B691-48B4-B226-4AF86F1996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5A84C6CF-D8B6-444D-813B-8F7940BE1FF6}" type="pres">
      <dgm:prSet presAssocID="{CDBD0F3F-B691-48B4-B226-4AF86F1996A9}" presName="spaceRect" presStyleCnt="0"/>
      <dgm:spPr/>
    </dgm:pt>
    <dgm:pt modelId="{EB4C3FD1-4014-4218-B1D6-C41E61C54A78}" type="pres">
      <dgm:prSet presAssocID="{CDBD0F3F-B691-48B4-B226-4AF86F1996A9}" presName="parTx" presStyleLbl="revTx" presStyleIdx="1" presStyleCnt="3">
        <dgm:presLayoutVars>
          <dgm:chMax val="0"/>
          <dgm:chPref val="0"/>
        </dgm:presLayoutVars>
      </dgm:prSet>
      <dgm:spPr/>
    </dgm:pt>
    <dgm:pt modelId="{6627B162-2C1C-489A-8B85-EB645B60499A}" type="pres">
      <dgm:prSet presAssocID="{CF9F276E-5147-4462-A627-BFF67F2BE520}" presName="sibTrans" presStyleCnt="0"/>
      <dgm:spPr/>
    </dgm:pt>
    <dgm:pt modelId="{DD43ACE3-60F2-412F-9B95-91DC9C8FA7C8}" type="pres">
      <dgm:prSet presAssocID="{A8487DAE-A898-40DA-99B6-20A60F21B83E}" presName="compNode" presStyleCnt="0"/>
      <dgm:spPr/>
    </dgm:pt>
    <dgm:pt modelId="{27D3C5A4-69DB-440C-B612-04AEA97264BB}" type="pres">
      <dgm:prSet presAssocID="{A8487DAE-A898-40DA-99B6-20A60F21B83E}" presName="bgRect" presStyleLbl="bgShp" presStyleIdx="2" presStyleCnt="3"/>
      <dgm:spPr/>
    </dgm:pt>
    <dgm:pt modelId="{6938DE7C-B96D-48A1-9316-ED0AEF88E752}" type="pres">
      <dgm:prSet presAssocID="{A8487DAE-A898-40DA-99B6-20A60F21B8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edit card"/>
        </a:ext>
      </dgm:extLst>
    </dgm:pt>
    <dgm:pt modelId="{B8F3BF6C-79AF-455A-BC40-FA514FD825A3}" type="pres">
      <dgm:prSet presAssocID="{A8487DAE-A898-40DA-99B6-20A60F21B83E}" presName="spaceRect" presStyleCnt="0"/>
      <dgm:spPr/>
    </dgm:pt>
    <dgm:pt modelId="{BE3DDE15-27F3-4EA0-82E3-E85A0ED9E9B0}" type="pres">
      <dgm:prSet presAssocID="{A8487DAE-A898-40DA-99B6-20A60F21B83E}" presName="parTx" presStyleLbl="revTx" presStyleIdx="2" presStyleCnt="3">
        <dgm:presLayoutVars>
          <dgm:chMax val="0"/>
          <dgm:chPref val="0"/>
        </dgm:presLayoutVars>
      </dgm:prSet>
      <dgm:spPr/>
    </dgm:pt>
  </dgm:ptLst>
  <dgm:cxnLst>
    <dgm:cxn modelId="{3FDE6E29-C87E-4F09-9195-98683D626B42}" srcId="{2AB6FFCC-D318-49C2-99C8-69259F578E4F}" destId="{33EBDF4E-828F-4653-8D87-7E6778CA6143}" srcOrd="0" destOrd="0" parTransId="{FBAA6566-6B55-4F81-8D2C-E8B270C22FE5}" sibTransId="{EBF0E7E0-5754-49F6-ACC6-A479C810BA2B}"/>
    <dgm:cxn modelId="{9386DA3C-1887-464E-8055-08E3C2069D68}" srcId="{2AB6FFCC-D318-49C2-99C8-69259F578E4F}" destId="{CDBD0F3F-B691-48B4-B226-4AF86F1996A9}" srcOrd="1" destOrd="0" parTransId="{21D1926A-0B0B-4B95-8850-6F806414AD8E}" sibTransId="{CF9F276E-5147-4462-A627-BFF67F2BE520}"/>
    <dgm:cxn modelId="{0CA4EC53-A849-4154-BBE8-6690A9988510}" type="presOf" srcId="{2AB6FFCC-D318-49C2-99C8-69259F578E4F}" destId="{CAEA2D63-6CA2-4268-BC84-4A0A4CD01545}" srcOrd="0" destOrd="0" presId="urn:microsoft.com/office/officeart/2018/2/layout/IconVerticalSolidList"/>
    <dgm:cxn modelId="{6ED6D389-C6DD-4E20-A786-06DA351D6429}" type="presOf" srcId="{33EBDF4E-828F-4653-8D87-7E6778CA6143}" destId="{C7A08FE3-B2F8-4F8A-9F9C-30C88175E8EA}" srcOrd="0" destOrd="0" presId="urn:microsoft.com/office/officeart/2018/2/layout/IconVerticalSolidList"/>
    <dgm:cxn modelId="{864E67A4-0F9C-46F7-B404-205CE9A0418A}" type="presOf" srcId="{A8487DAE-A898-40DA-99B6-20A60F21B83E}" destId="{BE3DDE15-27F3-4EA0-82E3-E85A0ED9E9B0}" srcOrd="0" destOrd="0" presId="urn:microsoft.com/office/officeart/2018/2/layout/IconVerticalSolidList"/>
    <dgm:cxn modelId="{EC0F34D6-3FE5-43CE-9494-2EEF40FE01BC}" type="presOf" srcId="{CDBD0F3F-B691-48B4-B226-4AF86F1996A9}" destId="{EB4C3FD1-4014-4218-B1D6-C41E61C54A78}" srcOrd="0" destOrd="0" presId="urn:microsoft.com/office/officeart/2018/2/layout/IconVerticalSolidList"/>
    <dgm:cxn modelId="{EB3163D7-9D9D-45D6-9E35-4EA2D95A38DA}" srcId="{2AB6FFCC-D318-49C2-99C8-69259F578E4F}" destId="{A8487DAE-A898-40DA-99B6-20A60F21B83E}" srcOrd="2" destOrd="0" parTransId="{78AE6E8E-23DF-46E8-9405-36E8CF6EA368}" sibTransId="{55453792-74E7-4231-9D98-88705435ACC6}"/>
    <dgm:cxn modelId="{A537FA79-F690-4A67-A41A-F92AC0ADCCC4}" type="presParOf" srcId="{CAEA2D63-6CA2-4268-BC84-4A0A4CD01545}" destId="{9B06CF8D-9520-47CB-959F-FAFCBB620370}" srcOrd="0" destOrd="0" presId="urn:microsoft.com/office/officeart/2018/2/layout/IconVerticalSolidList"/>
    <dgm:cxn modelId="{E5752BF4-4565-4D74-B593-BEE05C296D6A}" type="presParOf" srcId="{9B06CF8D-9520-47CB-959F-FAFCBB620370}" destId="{2CB5F0EA-DE3A-4F85-8512-3C6EB0077F13}" srcOrd="0" destOrd="0" presId="urn:microsoft.com/office/officeart/2018/2/layout/IconVerticalSolidList"/>
    <dgm:cxn modelId="{1DBBFC39-54AC-4A7E-AF5E-2FDD1EA95B78}" type="presParOf" srcId="{9B06CF8D-9520-47CB-959F-FAFCBB620370}" destId="{04A67F2B-2AD7-4B60-AF29-5B22BA7D925A}" srcOrd="1" destOrd="0" presId="urn:microsoft.com/office/officeart/2018/2/layout/IconVerticalSolidList"/>
    <dgm:cxn modelId="{4ED29D6A-AF31-4286-B631-06373415846D}" type="presParOf" srcId="{9B06CF8D-9520-47CB-959F-FAFCBB620370}" destId="{86174FAC-2933-44CA-8E77-3CA841920636}" srcOrd="2" destOrd="0" presId="urn:microsoft.com/office/officeart/2018/2/layout/IconVerticalSolidList"/>
    <dgm:cxn modelId="{8D049D1A-2F15-4847-A2B1-22699BB85E58}" type="presParOf" srcId="{9B06CF8D-9520-47CB-959F-FAFCBB620370}" destId="{C7A08FE3-B2F8-4F8A-9F9C-30C88175E8EA}" srcOrd="3" destOrd="0" presId="urn:microsoft.com/office/officeart/2018/2/layout/IconVerticalSolidList"/>
    <dgm:cxn modelId="{21C5BA91-A202-469D-9729-597405EADD46}" type="presParOf" srcId="{CAEA2D63-6CA2-4268-BC84-4A0A4CD01545}" destId="{4454C7D8-869F-432E-A754-B0733297FB99}" srcOrd="1" destOrd="0" presId="urn:microsoft.com/office/officeart/2018/2/layout/IconVerticalSolidList"/>
    <dgm:cxn modelId="{F17242A8-DC65-4285-832F-6637DEBFD567}" type="presParOf" srcId="{CAEA2D63-6CA2-4268-BC84-4A0A4CD01545}" destId="{3E2E9E6C-E7CE-41A9-A183-01F4CBE99683}" srcOrd="2" destOrd="0" presId="urn:microsoft.com/office/officeart/2018/2/layout/IconVerticalSolidList"/>
    <dgm:cxn modelId="{7DBE7D5A-1B8C-4F1B-8667-84EE2C2216F4}" type="presParOf" srcId="{3E2E9E6C-E7CE-41A9-A183-01F4CBE99683}" destId="{36B5782D-C15D-4267-B509-1CDA441D4774}" srcOrd="0" destOrd="0" presId="urn:microsoft.com/office/officeart/2018/2/layout/IconVerticalSolidList"/>
    <dgm:cxn modelId="{A4B21B9E-085E-4E2F-9B9B-DCA192BB3768}" type="presParOf" srcId="{3E2E9E6C-E7CE-41A9-A183-01F4CBE99683}" destId="{CE5EF788-A97D-43BB-9943-16FABC03ED1F}" srcOrd="1" destOrd="0" presId="urn:microsoft.com/office/officeart/2018/2/layout/IconVerticalSolidList"/>
    <dgm:cxn modelId="{8019CBC0-4D01-46BC-A960-496DFE9614BB}" type="presParOf" srcId="{3E2E9E6C-E7CE-41A9-A183-01F4CBE99683}" destId="{5A84C6CF-D8B6-444D-813B-8F7940BE1FF6}" srcOrd="2" destOrd="0" presId="urn:microsoft.com/office/officeart/2018/2/layout/IconVerticalSolidList"/>
    <dgm:cxn modelId="{DE6A6C40-E928-4DC5-BE00-8591543DEF6E}" type="presParOf" srcId="{3E2E9E6C-E7CE-41A9-A183-01F4CBE99683}" destId="{EB4C3FD1-4014-4218-B1D6-C41E61C54A78}" srcOrd="3" destOrd="0" presId="urn:microsoft.com/office/officeart/2018/2/layout/IconVerticalSolidList"/>
    <dgm:cxn modelId="{D098D3A8-1362-42DB-849D-5C37EFCB07A8}" type="presParOf" srcId="{CAEA2D63-6CA2-4268-BC84-4A0A4CD01545}" destId="{6627B162-2C1C-489A-8B85-EB645B60499A}" srcOrd="3" destOrd="0" presId="urn:microsoft.com/office/officeart/2018/2/layout/IconVerticalSolidList"/>
    <dgm:cxn modelId="{F0BD5ED5-2C30-438D-BBC6-E26AA888F76B}" type="presParOf" srcId="{CAEA2D63-6CA2-4268-BC84-4A0A4CD01545}" destId="{DD43ACE3-60F2-412F-9B95-91DC9C8FA7C8}" srcOrd="4" destOrd="0" presId="urn:microsoft.com/office/officeart/2018/2/layout/IconVerticalSolidList"/>
    <dgm:cxn modelId="{60DA0C7D-B926-4954-8EDD-30E20B89E82A}" type="presParOf" srcId="{DD43ACE3-60F2-412F-9B95-91DC9C8FA7C8}" destId="{27D3C5A4-69DB-440C-B612-04AEA97264BB}" srcOrd="0" destOrd="0" presId="urn:microsoft.com/office/officeart/2018/2/layout/IconVerticalSolidList"/>
    <dgm:cxn modelId="{048DD8F8-F0E9-47F5-A90F-A1D049968E77}" type="presParOf" srcId="{DD43ACE3-60F2-412F-9B95-91DC9C8FA7C8}" destId="{6938DE7C-B96D-48A1-9316-ED0AEF88E752}" srcOrd="1" destOrd="0" presId="urn:microsoft.com/office/officeart/2018/2/layout/IconVerticalSolidList"/>
    <dgm:cxn modelId="{96B80AC8-493F-452E-AAA2-812DFC54419C}" type="presParOf" srcId="{DD43ACE3-60F2-412F-9B95-91DC9C8FA7C8}" destId="{B8F3BF6C-79AF-455A-BC40-FA514FD825A3}" srcOrd="2" destOrd="0" presId="urn:microsoft.com/office/officeart/2018/2/layout/IconVerticalSolidList"/>
    <dgm:cxn modelId="{8753E5AA-E17F-4D5E-8CDC-E3298581C03A}" type="presParOf" srcId="{DD43ACE3-60F2-412F-9B95-91DC9C8FA7C8}" destId="{BE3DDE15-27F3-4EA0-82E3-E85A0ED9E9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58134E-0683-4263-B168-BF84CADCBEF4}" type="doc">
      <dgm:prSet loTypeId="urn:microsoft.com/office/officeart/2018/layout/CircleProcess" loCatId="simpleprocesssa" qsTypeId="urn:microsoft.com/office/officeart/2005/8/quickstyle/simple1" qsCatId="simple" csTypeId="urn:microsoft.com/office/officeart/2005/8/colors/accent1_2" csCatId="accent1"/>
      <dgm:spPr/>
      <dgm:t>
        <a:bodyPr/>
        <a:lstStyle/>
        <a:p>
          <a:endParaRPr lang="en-US"/>
        </a:p>
      </dgm:t>
    </dgm:pt>
    <dgm:pt modelId="{2CB27A82-497A-4DC7-A8CD-5534B2018A38}">
      <dgm:prSet/>
      <dgm:spPr/>
      <dgm:t>
        <a:bodyPr/>
        <a:lstStyle/>
        <a:p>
          <a:r>
            <a:rPr lang="en-IN"/>
            <a:t>Understanding the data</a:t>
          </a:r>
          <a:endParaRPr lang="en-US"/>
        </a:p>
      </dgm:t>
    </dgm:pt>
    <dgm:pt modelId="{1ED83251-2E6C-44E8-B5E1-FAC7BEEDAC22}" type="parTrans" cxnId="{9BA15103-5C93-47BA-9E04-264BBD48D710}">
      <dgm:prSet/>
      <dgm:spPr/>
      <dgm:t>
        <a:bodyPr/>
        <a:lstStyle/>
        <a:p>
          <a:endParaRPr lang="en-US"/>
        </a:p>
      </dgm:t>
    </dgm:pt>
    <dgm:pt modelId="{8881BB11-77E3-4820-A790-97A2AD6B588B}" type="sibTrans" cxnId="{9BA15103-5C93-47BA-9E04-264BBD48D710}">
      <dgm:prSet/>
      <dgm:spPr/>
      <dgm:t>
        <a:bodyPr/>
        <a:lstStyle/>
        <a:p>
          <a:endParaRPr lang="en-US"/>
        </a:p>
      </dgm:t>
    </dgm:pt>
    <dgm:pt modelId="{F001877C-A0B2-45A4-9B21-D6892AADF477}">
      <dgm:prSet/>
      <dgm:spPr/>
      <dgm:t>
        <a:bodyPr/>
        <a:lstStyle/>
        <a:p>
          <a:r>
            <a:rPr lang="en-IN"/>
            <a:t>Data pre-processing</a:t>
          </a:r>
          <a:endParaRPr lang="en-US"/>
        </a:p>
      </dgm:t>
    </dgm:pt>
    <dgm:pt modelId="{88BFE4A5-C53D-475F-9871-283D3ADE2A67}" type="parTrans" cxnId="{7EB84BB0-08C5-429D-87DB-4C6FC71817D3}">
      <dgm:prSet/>
      <dgm:spPr/>
      <dgm:t>
        <a:bodyPr/>
        <a:lstStyle/>
        <a:p>
          <a:endParaRPr lang="en-US"/>
        </a:p>
      </dgm:t>
    </dgm:pt>
    <dgm:pt modelId="{16FFF64A-8607-4B2C-AEDE-5E6291152DBB}" type="sibTrans" cxnId="{7EB84BB0-08C5-429D-87DB-4C6FC71817D3}">
      <dgm:prSet/>
      <dgm:spPr/>
      <dgm:t>
        <a:bodyPr/>
        <a:lstStyle/>
        <a:p>
          <a:endParaRPr lang="en-US"/>
        </a:p>
      </dgm:t>
    </dgm:pt>
    <dgm:pt modelId="{B5528DF5-EC49-46A4-BC24-A5653DCBCE8D}">
      <dgm:prSet/>
      <dgm:spPr/>
      <dgm:t>
        <a:bodyPr/>
        <a:lstStyle/>
        <a:p>
          <a:r>
            <a:rPr lang="en-IN"/>
            <a:t>Feature selection</a:t>
          </a:r>
          <a:endParaRPr lang="en-US"/>
        </a:p>
      </dgm:t>
    </dgm:pt>
    <dgm:pt modelId="{0B00DBD5-9235-463A-895F-533DA3BB85CA}" type="parTrans" cxnId="{F935BD8B-D266-46AE-99D7-04B40E1D72BF}">
      <dgm:prSet/>
      <dgm:spPr/>
      <dgm:t>
        <a:bodyPr/>
        <a:lstStyle/>
        <a:p>
          <a:endParaRPr lang="en-US"/>
        </a:p>
      </dgm:t>
    </dgm:pt>
    <dgm:pt modelId="{0EE5159E-72B0-4FB0-9800-2D185D0DDF0A}" type="sibTrans" cxnId="{F935BD8B-D266-46AE-99D7-04B40E1D72BF}">
      <dgm:prSet/>
      <dgm:spPr/>
      <dgm:t>
        <a:bodyPr/>
        <a:lstStyle/>
        <a:p>
          <a:endParaRPr lang="en-US"/>
        </a:p>
      </dgm:t>
    </dgm:pt>
    <dgm:pt modelId="{D129BE79-2B54-417E-B9AB-6BD25359C6FC}">
      <dgm:prSet/>
      <dgm:spPr/>
      <dgm:t>
        <a:bodyPr/>
        <a:lstStyle/>
        <a:p>
          <a:r>
            <a:rPr lang="en-IN"/>
            <a:t>Modelling, finding the best model to improve the accuracy of the prediction.</a:t>
          </a:r>
          <a:endParaRPr lang="en-US"/>
        </a:p>
      </dgm:t>
    </dgm:pt>
    <dgm:pt modelId="{1047E194-5679-4720-B1F4-2415E5A497EA}" type="parTrans" cxnId="{30553C33-6DE8-4F98-BD4A-D88D7A1BA4C2}">
      <dgm:prSet/>
      <dgm:spPr/>
      <dgm:t>
        <a:bodyPr/>
        <a:lstStyle/>
        <a:p>
          <a:endParaRPr lang="en-US"/>
        </a:p>
      </dgm:t>
    </dgm:pt>
    <dgm:pt modelId="{56E3C5BC-9CCE-46CA-869C-79CA8A69E4B3}" type="sibTrans" cxnId="{30553C33-6DE8-4F98-BD4A-D88D7A1BA4C2}">
      <dgm:prSet/>
      <dgm:spPr/>
      <dgm:t>
        <a:bodyPr/>
        <a:lstStyle/>
        <a:p>
          <a:endParaRPr lang="en-US"/>
        </a:p>
      </dgm:t>
    </dgm:pt>
    <dgm:pt modelId="{30E5C2A0-EE27-4905-9B58-29278D142596}">
      <dgm:prSet/>
      <dgm:spPr/>
      <dgm:t>
        <a:bodyPr/>
        <a:lstStyle/>
        <a:p>
          <a:r>
            <a:rPr lang="en-IN"/>
            <a:t>hyperparameter tuning</a:t>
          </a:r>
          <a:endParaRPr lang="en-US"/>
        </a:p>
      </dgm:t>
    </dgm:pt>
    <dgm:pt modelId="{A478DDEE-C20B-4DD0-A061-2AF7637FA2E7}" type="parTrans" cxnId="{D792A293-A5EC-4CF7-B5AF-E7A78C890C1C}">
      <dgm:prSet/>
      <dgm:spPr/>
      <dgm:t>
        <a:bodyPr/>
        <a:lstStyle/>
        <a:p>
          <a:endParaRPr lang="en-US"/>
        </a:p>
      </dgm:t>
    </dgm:pt>
    <dgm:pt modelId="{5E20404B-E6C4-4FA5-BD51-5A29A04606BB}" type="sibTrans" cxnId="{D792A293-A5EC-4CF7-B5AF-E7A78C890C1C}">
      <dgm:prSet/>
      <dgm:spPr/>
      <dgm:t>
        <a:bodyPr/>
        <a:lstStyle/>
        <a:p>
          <a:endParaRPr lang="en-US"/>
        </a:p>
      </dgm:t>
    </dgm:pt>
    <dgm:pt modelId="{01382218-CA8C-4A95-A515-91E6B304AA71}">
      <dgm:prSet/>
      <dgm:spPr/>
      <dgm:t>
        <a:bodyPr/>
        <a:lstStyle/>
        <a:p>
          <a:r>
            <a:rPr lang="en-IN"/>
            <a:t>Data Quality</a:t>
          </a:r>
          <a:endParaRPr lang="en-US"/>
        </a:p>
      </dgm:t>
    </dgm:pt>
    <dgm:pt modelId="{B9C6555C-71D5-44B7-BD07-55BC3F6F624C}" type="parTrans" cxnId="{D0769E5F-42E7-4D18-95D7-023782CC2054}">
      <dgm:prSet/>
      <dgm:spPr/>
      <dgm:t>
        <a:bodyPr/>
        <a:lstStyle/>
        <a:p>
          <a:endParaRPr lang="en-US"/>
        </a:p>
      </dgm:t>
    </dgm:pt>
    <dgm:pt modelId="{AA8959DA-3CE9-4E95-839A-DD6016740AE1}" type="sibTrans" cxnId="{D0769E5F-42E7-4D18-95D7-023782CC2054}">
      <dgm:prSet/>
      <dgm:spPr/>
      <dgm:t>
        <a:bodyPr/>
        <a:lstStyle/>
        <a:p>
          <a:endParaRPr lang="en-US"/>
        </a:p>
      </dgm:t>
    </dgm:pt>
    <dgm:pt modelId="{0BBE5983-ACA1-42F1-A8AC-41B57E93D732}" type="pres">
      <dgm:prSet presAssocID="{C558134E-0683-4263-B168-BF84CADCBEF4}" presName="Name0" presStyleCnt="0">
        <dgm:presLayoutVars>
          <dgm:chMax val="11"/>
          <dgm:chPref val="11"/>
          <dgm:dir/>
          <dgm:resizeHandles/>
        </dgm:presLayoutVars>
      </dgm:prSet>
      <dgm:spPr/>
    </dgm:pt>
    <dgm:pt modelId="{F9634A5A-C0E5-443C-A115-71E80CE81AA5}" type="pres">
      <dgm:prSet presAssocID="{01382218-CA8C-4A95-A515-91E6B304AA71}" presName="Accent6" presStyleCnt="0"/>
      <dgm:spPr/>
    </dgm:pt>
    <dgm:pt modelId="{80F3DEE7-F54F-41BD-90B9-548E30ED3B45}" type="pres">
      <dgm:prSet presAssocID="{01382218-CA8C-4A95-A515-91E6B304AA71}" presName="Accent" presStyleLbl="node1" presStyleIdx="0" presStyleCnt="12"/>
      <dgm:spPr/>
    </dgm:pt>
    <dgm:pt modelId="{CB8911ED-8374-4715-AD44-5E0B6BC93948}" type="pres">
      <dgm:prSet presAssocID="{01382218-CA8C-4A95-A515-91E6B304AA71}" presName="ParentBackground6" presStyleCnt="0"/>
      <dgm:spPr/>
    </dgm:pt>
    <dgm:pt modelId="{98BFB30B-99D0-42DD-B97D-DC18A10B4B9A}" type="pres">
      <dgm:prSet presAssocID="{01382218-CA8C-4A95-A515-91E6B304AA71}" presName="ParentBackground" presStyleLbl="node1" presStyleIdx="1" presStyleCnt="12"/>
      <dgm:spPr/>
    </dgm:pt>
    <dgm:pt modelId="{8DEE2BE0-EBE3-49D4-946D-9BB51B06BFEA}" type="pres">
      <dgm:prSet presAssocID="{01382218-CA8C-4A95-A515-91E6B304AA71}" presName="Parent6" presStyleLbl="fgAcc0" presStyleIdx="0" presStyleCnt="0">
        <dgm:presLayoutVars>
          <dgm:chMax val="1"/>
          <dgm:chPref val="1"/>
          <dgm:bulletEnabled val="1"/>
        </dgm:presLayoutVars>
      </dgm:prSet>
      <dgm:spPr/>
    </dgm:pt>
    <dgm:pt modelId="{D963B7FD-9713-4AE0-BF79-E08A01FADA3A}" type="pres">
      <dgm:prSet presAssocID="{30E5C2A0-EE27-4905-9B58-29278D142596}" presName="Accent5" presStyleCnt="0"/>
      <dgm:spPr/>
    </dgm:pt>
    <dgm:pt modelId="{69C531D3-38D4-4BA1-8A1A-25A7D5D1080C}" type="pres">
      <dgm:prSet presAssocID="{30E5C2A0-EE27-4905-9B58-29278D142596}" presName="Accent" presStyleLbl="node1" presStyleIdx="2" presStyleCnt="12"/>
      <dgm:spPr/>
    </dgm:pt>
    <dgm:pt modelId="{359D2954-D4B9-4356-998F-898E99F9855A}" type="pres">
      <dgm:prSet presAssocID="{30E5C2A0-EE27-4905-9B58-29278D142596}" presName="ParentBackground5" presStyleCnt="0"/>
      <dgm:spPr/>
    </dgm:pt>
    <dgm:pt modelId="{B7DE24D4-5B00-4BC9-8CFB-5D4BD4B5CE32}" type="pres">
      <dgm:prSet presAssocID="{30E5C2A0-EE27-4905-9B58-29278D142596}" presName="ParentBackground" presStyleLbl="node1" presStyleIdx="3" presStyleCnt="12"/>
      <dgm:spPr/>
    </dgm:pt>
    <dgm:pt modelId="{0551AB1A-644F-4D67-8CD2-6347E5130630}" type="pres">
      <dgm:prSet presAssocID="{30E5C2A0-EE27-4905-9B58-29278D142596}" presName="Parent5" presStyleLbl="fgAcc0" presStyleIdx="0" presStyleCnt="0">
        <dgm:presLayoutVars>
          <dgm:chMax val="1"/>
          <dgm:chPref val="1"/>
          <dgm:bulletEnabled val="1"/>
        </dgm:presLayoutVars>
      </dgm:prSet>
      <dgm:spPr/>
    </dgm:pt>
    <dgm:pt modelId="{8A87D3A3-3249-402A-B754-6064A62D636F}" type="pres">
      <dgm:prSet presAssocID="{D129BE79-2B54-417E-B9AB-6BD25359C6FC}" presName="Accent4" presStyleCnt="0"/>
      <dgm:spPr/>
    </dgm:pt>
    <dgm:pt modelId="{50E2BEEC-4AB2-45DB-913A-E27CE6B3C177}" type="pres">
      <dgm:prSet presAssocID="{D129BE79-2B54-417E-B9AB-6BD25359C6FC}" presName="Accent" presStyleLbl="node1" presStyleIdx="4" presStyleCnt="12"/>
      <dgm:spPr/>
    </dgm:pt>
    <dgm:pt modelId="{70767FA6-9E5B-4B51-A727-BD238E3BE006}" type="pres">
      <dgm:prSet presAssocID="{D129BE79-2B54-417E-B9AB-6BD25359C6FC}" presName="ParentBackground4" presStyleCnt="0"/>
      <dgm:spPr/>
    </dgm:pt>
    <dgm:pt modelId="{B15FCF3D-0265-4480-9A2F-4E697911CFE3}" type="pres">
      <dgm:prSet presAssocID="{D129BE79-2B54-417E-B9AB-6BD25359C6FC}" presName="ParentBackground" presStyleLbl="node1" presStyleIdx="5" presStyleCnt="12"/>
      <dgm:spPr/>
    </dgm:pt>
    <dgm:pt modelId="{392B5499-FE5B-4620-9944-D4687185DB52}" type="pres">
      <dgm:prSet presAssocID="{D129BE79-2B54-417E-B9AB-6BD25359C6FC}" presName="Parent4" presStyleLbl="fgAcc0" presStyleIdx="0" presStyleCnt="0">
        <dgm:presLayoutVars>
          <dgm:chMax val="1"/>
          <dgm:chPref val="1"/>
          <dgm:bulletEnabled val="1"/>
        </dgm:presLayoutVars>
      </dgm:prSet>
      <dgm:spPr/>
    </dgm:pt>
    <dgm:pt modelId="{ADF880C0-0A04-431B-A024-EC38E43C8AD7}" type="pres">
      <dgm:prSet presAssocID="{B5528DF5-EC49-46A4-BC24-A5653DCBCE8D}" presName="Accent3" presStyleCnt="0"/>
      <dgm:spPr/>
    </dgm:pt>
    <dgm:pt modelId="{606A00E2-D80F-4F1C-B2F2-B68C73480CA9}" type="pres">
      <dgm:prSet presAssocID="{B5528DF5-EC49-46A4-BC24-A5653DCBCE8D}" presName="Accent" presStyleLbl="node1" presStyleIdx="6" presStyleCnt="12"/>
      <dgm:spPr/>
    </dgm:pt>
    <dgm:pt modelId="{ACDA2871-1625-425A-BD40-9A13D5365AC2}" type="pres">
      <dgm:prSet presAssocID="{B5528DF5-EC49-46A4-BC24-A5653DCBCE8D}" presName="ParentBackground3" presStyleCnt="0"/>
      <dgm:spPr/>
    </dgm:pt>
    <dgm:pt modelId="{58054ECE-3860-49BE-B4AB-A570BEA94A77}" type="pres">
      <dgm:prSet presAssocID="{B5528DF5-EC49-46A4-BC24-A5653DCBCE8D}" presName="ParentBackground" presStyleLbl="node1" presStyleIdx="7" presStyleCnt="12"/>
      <dgm:spPr/>
    </dgm:pt>
    <dgm:pt modelId="{D18DFEE9-038D-410C-B359-87893F301FBA}" type="pres">
      <dgm:prSet presAssocID="{B5528DF5-EC49-46A4-BC24-A5653DCBCE8D}" presName="Parent3" presStyleLbl="fgAcc0" presStyleIdx="0" presStyleCnt="0">
        <dgm:presLayoutVars>
          <dgm:chMax val="1"/>
          <dgm:chPref val="1"/>
          <dgm:bulletEnabled val="1"/>
        </dgm:presLayoutVars>
      </dgm:prSet>
      <dgm:spPr/>
    </dgm:pt>
    <dgm:pt modelId="{A2627CA5-32CB-40FD-8E58-01DBAB3E94AD}" type="pres">
      <dgm:prSet presAssocID="{F001877C-A0B2-45A4-9B21-D6892AADF477}" presName="Accent2" presStyleCnt="0"/>
      <dgm:spPr/>
    </dgm:pt>
    <dgm:pt modelId="{A1BA147D-3A92-4C90-B5BA-26CF85ABAA7D}" type="pres">
      <dgm:prSet presAssocID="{F001877C-A0B2-45A4-9B21-D6892AADF477}" presName="Accent" presStyleLbl="node1" presStyleIdx="8" presStyleCnt="12"/>
      <dgm:spPr/>
    </dgm:pt>
    <dgm:pt modelId="{FAD643AC-CCC7-4325-9A2C-D08E56C48424}" type="pres">
      <dgm:prSet presAssocID="{F001877C-A0B2-45A4-9B21-D6892AADF477}" presName="ParentBackground2" presStyleCnt="0"/>
      <dgm:spPr/>
    </dgm:pt>
    <dgm:pt modelId="{8316543D-48C2-4E10-AA9C-BE21ADE4A614}" type="pres">
      <dgm:prSet presAssocID="{F001877C-A0B2-45A4-9B21-D6892AADF477}" presName="ParentBackground" presStyleLbl="node1" presStyleIdx="9" presStyleCnt="12"/>
      <dgm:spPr/>
    </dgm:pt>
    <dgm:pt modelId="{633A10D8-664A-483F-B194-671CCECA84AC}" type="pres">
      <dgm:prSet presAssocID="{F001877C-A0B2-45A4-9B21-D6892AADF477}" presName="Parent2" presStyleLbl="fgAcc0" presStyleIdx="0" presStyleCnt="0">
        <dgm:presLayoutVars>
          <dgm:chMax val="1"/>
          <dgm:chPref val="1"/>
          <dgm:bulletEnabled val="1"/>
        </dgm:presLayoutVars>
      </dgm:prSet>
      <dgm:spPr/>
    </dgm:pt>
    <dgm:pt modelId="{388F88BB-3D4E-4D11-AA20-8C5B43369190}" type="pres">
      <dgm:prSet presAssocID="{2CB27A82-497A-4DC7-A8CD-5534B2018A38}" presName="Accent1" presStyleCnt="0"/>
      <dgm:spPr/>
    </dgm:pt>
    <dgm:pt modelId="{1FEFED99-E7FA-4946-95D4-D93FD643F7F7}" type="pres">
      <dgm:prSet presAssocID="{2CB27A82-497A-4DC7-A8CD-5534B2018A38}" presName="Accent" presStyleLbl="node1" presStyleIdx="10" presStyleCnt="12"/>
      <dgm:spPr/>
    </dgm:pt>
    <dgm:pt modelId="{F03114AA-1B62-4EEE-B536-CC48E5DB0A26}" type="pres">
      <dgm:prSet presAssocID="{2CB27A82-497A-4DC7-A8CD-5534B2018A38}" presName="ParentBackground1" presStyleCnt="0"/>
      <dgm:spPr/>
    </dgm:pt>
    <dgm:pt modelId="{6741EC54-3BC2-4733-AEB0-F957C3AA6F93}" type="pres">
      <dgm:prSet presAssocID="{2CB27A82-497A-4DC7-A8CD-5534B2018A38}" presName="ParentBackground" presStyleLbl="node1" presStyleIdx="11" presStyleCnt="12"/>
      <dgm:spPr/>
    </dgm:pt>
    <dgm:pt modelId="{1BBB97BC-4DDC-4FC8-B5B9-2285EC4C5C46}" type="pres">
      <dgm:prSet presAssocID="{2CB27A82-497A-4DC7-A8CD-5534B2018A38}" presName="Parent1" presStyleLbl="fgAcc0" presStyleIdx="0" presStyleCnt="0">
        <dgm:presLayoutVars>
          <dgm:chMax val="1"/>
          <dgm:chPref val="1"/>
          <dgm:bulletEnabled val="1"/>
        </dgm:presLayoutVars>
      </dgm:prSet>
      <dgm:spPr/>
    </dgm:pt>
  </dgm:ptLst>
  <dgm:cxnLst>
    <dgm:cxn modelId="{9BA15103-5C93-47BA-9E04-264BBD48D710}" srcId="{C558134E-0683-4263-B168-BF84CADCBEF4}" destId="{2CB27A82-497A-4DC7-A8CD-5534B2018A38}" srcOrd="0" destOrd="0" parTransId="{1ED83251-2E6C-44E8-B5E1-FAC7BEEDAC22}" sibTransId="{8881BB11-77E3-4820-A790-97A2AD6B588B}"/>
    <dgm:cxn modelId="{C2CDD92A-B402-4F06-99F4-AB99BE4471EB}" type="presOf" srcId="{F001877C-A0B2-45A4-9B21-D6892AADF477}" destId="{8316543D-48C2-4E10-AA9C-BE21ADE4A614}" srcOrd="0" destOrd="0" presId="urn:microsoft.com/office/officeart/2018/layout/CircleProcess"/>
    <dgm:cxn modelId="{30553C33-6DE8-4F98-BD4A-D88D7A1BA4C2}" srcId="{C558134E-0683-4263-B168-BF84CADCBEF4}" destId="{D129BE79-2B54-417E-B9AB-6BD25359C6FC}" srcOrd="3" destOrd="0" parTransId="{1047E194-5679-4720-B1F4-2415E5A497EA}" sibTransId="{56E3C5BC-9CCE-46CA-869C-79CA8A69E4B3}"/>
    <dgm:cxn modelId="{D0769E5F-42E7-4D18-95D7-023782CC2054}" srcId="{C558134E-0683-4263-B168-BF84CADCBEF4}" destId="{01382218-CA8C-4A95-A515-91E6B304AA71}" srcOrd="5" destOrd="0" parTransId="{B9C6555C-71D5-44B7-BD07-55BC3F6F624C}" sibTransId="{AA8959DA-3CE9-4E95-839A-DD6016740AE1}"/>
    <dgm:cxn modelId="{120DFA4D-A25B-4DA2-A8C6-A464645A12B3}" type="presOf" srcId="{01382218-CA8C-4A95-A515-91E6B304AA71}" destId="{8DEE2BE0-EBE3-49D4-946D-9BB51B06BFEA}" srcOrd="1" destOrd="0" presId="urn:microsoft.com/office/officeart/2018/layout/CircleProcess"/>
    <dgm:cxn modelId="{837C8871-6B31-4C91-B1E3-C005C617B4CE}" type="presOf" srcId="{B5528DF5-EC49-46A4-BC24-A5653DCBCE8D}" destId="{58054ECE-3860-49BE-B4AB-A570BEA94A77}" srcOrd="0" destOrd="0" presId="urn:microsoft.com/office/officeart/2018/layout/CircleProcess"/>
    <dgm:cxn modelId="{24D3A776-7A44-4395-A811-8757484D9374}" type="presOf" srcId="{30E5C2A0-EE27-4905-9B58-29278D142596}" destId="{0551AB1A-644F-4D67-8CD2-6347E5130630}" srcOrd="1" destOrd="0" presId="urn:microsoft.com/office/officeart/2018/layout/CircleProcess"/>
    <dgm:cxn modelId="{6B144657-1940-4E86-8483-0B7F1452251B}" type="presOf" srcId="{2CB27A82-497A-4DC7-A8CD-5534B2018A38}" destId="{1BBB97BC-4DDC-4FC8-B5B9-2285EC4C5C46}" srcOrd="1" destOrd="0" presId="urn:microsoft.com/office/officeart/2018/layout/CircleProcess"/>
    <dgm:cxn modelId="{D76A7088-00B0-460F-8ED4-DBA2461F59E0}" type="presOf" srcId="{30E5C2A0-EE27-4905-9B58-29278D142596}" destId="{B7DE24D4-5B00-4BC9-8CFB-5D4BD4B5CE32}" srcOrd="0" destOrd="0" presId="urn:microsoft.com/office/officeart/2018/layout/CircleProcess"/>
    <dgm:cxn modelId="{08869989-9DCA-4F49-8C75-25618DF40572}" type="presOf" srcId="{2CB27A82-497A-4DC7-A8CD-5534B2018A38}" destId="{6741EC54-3BC2-4733-AEB0-F957C3AA6F93}" srcOrd="0" destOrd="0" presId="urn:microsoft.com/office/officeart/2018/layout/CircleProcess"/>
    <dgm:cxn modelId="{582E4F8B-0A8A-4F5D-815A-AB63561F60B8}" type="presOf" srcId="{F001877C-A0B2-45A4-9B21-D6892AADF477}" destId="{633A10D8-664A-483F-B194-671CCECA84AC}" srcOrd="1" destOrd="0" presId="urn:microsoft.com/office/officeart/2018/layout/CircleProcess"/>
    <dgm:cxn modelId="{F935BD8B-D266-46AE-99D7-04B40E1D72BF}" srcId="{C558134E-0683-4263-B168-BF84CADCBEF4}" destId="{B5528DF5-EC49-46A4-BC24-A5653DCBCE8D}" srcOrd="2" destOrd="0" parTransId="{0B00DBD5-9235-463A-895F-533DA3BB85CA}" sibTransId="{0EE5159E-72B0-4FB0-9800-2D185D0DDF0A}"/>
    <dgm:cxn modelId="{D792A293-A5EC-4CF7-B5AF-E7A78C890C1C}" srcId="{C558134E-0683-4263-B168-BF84CADCBEF4}" destId="{30E5C2A0-EE27-4905-9B58-29278D142596}" srcOrd="4" destOrd="0" parTransId="{A478DDEE-C20B-4DD0-A061-2AF7637FA2E7}" sibTransId="{5E20404B-E6C4-4FA5-BD51-5A29A04606BB}"/>
    <dgm:cxn modelId="{939D6194-9AB7-4E6C-AC6C-5B0CF5906969}" type="presOf" srcId="{01382218-CA8C-4A95-A515-91E6B304AA71}" destId="{98BFB30B-99D0-42DD-B97D-DC18A10B4B9A}" srcOrd="0" destOrd="0" presId="urn:microsoft.com/office/officeart/2018/layout/CircleProcess"/>
    <dgm:cxn modelId="{7EB84BB0-08C5-429D-87DB-4C6FC71817D3}" srcId="{C558134E-0683-4263-B168-BF84CADCBEF4}" destId="{F001877C-A0B2-45A4-9B21-D6892AADF477}" srcOrd="1" destOrd="0" parTransId="{88BFE4A5-C53D-475F-9871-283D3ADE2A67}" sibTransId="{16FFF64A-8607-4B2C-AEDE-5E6291152DBB}"/>
    <dgm:cxn modelId="{D75B97B1-E7B5-4293-9BA0-33652B81F944}" type="presOf" srcId="{D129BE79-2B54-417E-B9AB-6BD25359C6FC}" destId="{392B5499-FE5B-4620-9944-D4687185DB52}" srcOrd="1" destOrd="0" presId="urn:microsoft.com/office/officeart/2018/layout/CircleProcess"/>
    <dgm:cxn modelId="{8376F8B1-F29F-4069-AD09-53FC1B4C0461}" type="presOf" srcId="{B5528DF5-EC49-46A4-BC24-A5653DCBCE8D}" destId="{D18DFEE9-038D-410C-B359-87893F301FBA}" srcOrd="1" destOrd="0" presId="urn:microsoft.com/office/officeart/2018/layout/CircleProcess"/>
    <dgm:cxn modelId="{1F0C58E7-FCDC-45CD-B96E-8666238C86BC}" type="presOf" srcId="{D129BE79-2B54-417E-B9AB-6BD25359C6FC}" destId="{B15FCF3D-0265-4480-9A2F-4E697911CFE3}" srcOrd="0" destOrd="0" presId="urn:microsoft.com/office/officeart/2018/layout/CircleProcess"/>
    <dgm:cxn modelId="{66E380E8-13DF-4B09-BB59-244EB5EA0176}" type="presOf" srcId="{C558134E-0683-4263-B168-BF84CADCBEF4}" destId="{0BBE5983-ACA1-42F1-A8AC-41B57E93D732}" srcOrd="0" destOrd="0" presId="urn:microsoft.com/office/officeart/2018/layout/CircleProcess"/>
    <dgm:cxn modelId="{6FE01765-8609-4ECF-A47E-C4C27E38CC3B}" type="presParOf" srcId="{0BBE5983-ACA1-42F1-A8AC-41B57E93D732}" destId="{F9634A5A-C0E5-443C-A115-71E80CE81AA5}" srcOrd="0" destOrd="0" presId="urn:microsoft.com/office/officeart/2018/layout/CircleProcess"/>
    <dgm:cxn modelId="{2B3D9104-2587-4EE4-ADB8-7A27BFA40ED4}" type="presParOf" srcId="{F9634A5A-C0E5-443C-A115-71E80CE81AA5}" destId="{80F3DEE7-F54F-41BD-90B9-548E30ED3B45}" srcOrd="0" destOrd="0" presId="urn:microsoft.com/office/officeart/2018/layout/CircleProcess"/>
    <dgm:cxn modelId="{09DE23ED-A044-4568-8E12-11422DD60CEB}" type="presParOf" srcId="{0BBE5983-ACA1-42F1-A8AC-41B57E93D732}" destId="{CB8911ED-8374-4715-AD44-5E0B6BC93948}" srcOrd="1" destOrd="0" presId="urn:microsoft.com/office/officeart/2018/layout/CircleProcess"/>
    <dgm:cxn modelId="{D77E2164-4188-4CD7-B165-F10BFC5CAC8B}" type="presParOf" srcId="{CB8911ED-8374-4715-AD44-5E0B6BC93948}" destId="{98BFB30B-99D0-42DD-B97D-DC18A10B4B9A}" srcOrd="0" destOrd="0" presId="urn:microsoft.com/office/officeart/2018/layout/CircleProcess"/>
    <dgm:cxn modelId="{B01AA52C-7AC0-47F1-BDEC-B02D96C6318C}" type="presParOf" srcId="{0BBE5983-ACA1-42F1-A8AC-41B57E93D732}" destId="{8DEE2BE0-EBE3-49D4-946D-9BB51B06BFEA}" srcOrd="2" destOrd="0" presId="urn:microsoft.com/office/officeart/2018/layout/CircleProcess"/>
    <dgm:cxn modelId="{099C59B5-0065-4AFE-A65D-65DE779FBC4D}" type="presParOf" srcId="{0BBE5983-ACA1-42F1-A8AC-41B57E93D732}" destId="{D963B7FD-9713-4AE0-BF79-E08A01FADA3A}" srcOrd="3" destOrd="0" presId="urn:microsoft.com/office/officeart/2018/layout/CircleProcess"/>
    <dgm:cxn modelId="{1A2527AE-E9BE-45C8-9B5F-1B2F93A94AF1}" type="presParOf" srcId="{D963B7FD-9713-4AE0-BF79-E08A01FADA3A}" destId="{69C531D3-38D4-4BA1-8A1A-25A7D5D1080C}" srcOrd="0" destOrd="0" presId="urn:microsoft.com/office/officeart/2018/layout/CircleProcess"/>
    <dgm:cxn modelId="{6AB69C39-D36A-4514-8492-5D1DF883E522}" type="presParOf" srcId="{0BBE5983-ACA1-42F1-A8AC-41B57E93D732}" destId="{359D2954-D4B9-4356-998F-898E99F9855A}" srcOrd="4" destOrd="0" presId="urn:microsoft.com/office/officeart/2018/layout/CircleProcess"/>
    <dgm:cxn modelId="{34340126-0257-4061-92E6-701F53132C5B}" type="presParOf" srcId="{359D2954-D4B9-4356-998F-898E99F9855A}" destId="{B7DE24D4-5B00-4BC9-8CFB-5D4BD4B5CE32}" srcOrd="0" destOrd="0" presId="urn:microsoft.com/office/officeart/2018/layout/CircleProcess"/>
    <dgm:cxn modelId="{6F0D44E8-C661-488D-BA06-8F6BDFEAF3CA}" type="presParOf" srcId="{0BBE5983-ACA1-42F1-A8AC-41B57E93D732}" destId="{0551AB1A-644F-4D67-8CD2-6347E5130630}" srcOrd="5" destOrd="0" presId="urn:microsoft.com/office/officeart/2018/layout/CircleProcess"/>
    <dgm:cxn modelId="{FEA5704B-ED9F-44F2-9418-F780C9A14EA2}" type="presParOf" srcId="{0BBE5983-ACA1-42F1-A8AC-41B57E93D732}" destId="{8A87D3A3-3249-402A-B754-6064A62D636F}" srcOrd="6" destOrd="0" presId="urn:microsoft.com/office/officeart/2018/layout/CircleProcess"/>
    <dgm:cxn modelId="{E43456B7-F5C0-4238-B27A-82328B9303E5}" type="presParOf" srcId="{8A87D3A3-3249-402A-B754-6064A62D636F}" destId="{50E2BEEC-4AB2-45DB-913A-E27CE6B3C177}" srcOrd="0" destOrd="0" presId="urn:microsoft.com/office/officeart/2018/layout/CircleProcess"/>
    <dgm:cxn modelId="{32410A12-4D50-4045-B9FD-DC84E642D74A}" type="presParOf" srcId="{0BBE5983-ACA1-42F1-A8AC-41B57E93D732}" destId="{70767FA6-9E5B-4B51-A727-BD238E3BE006}" srcOrd="7" destOrd="0" presId="urn:microsoft.com/office/officeart/2018/layout/CircleProcess"/>
    <dgm:cxn modelId="{FAD26C0A-5652-4295-AB5D-7B5467B15604}" type="presParOf" srcId="{70767FA6-9E5B-4B51-A727-BD238E3BE006}" destId="{B15FCF3D-0265-4480-9A2F-4E697911CFE3}" srcOrd="0" destOrd="0" presId="urn:microsoft.com/office/officeart/2018/layout/CircleProcess"/>
    <dgm:cxn modelId="{E7E7183D-F02B-4325-AB3E-DE5BF81DF6BE}" type="presParOf" srcId="{0BBE5983-ACA1-42F1-A8AC-41B57E93D732}" destId="{392B5499-FE5B-4620-9944-D4687185DB52}" srcOrd="8" destOrd="0" presId="urn:microsoft.com/office/officeart/2018/layout/CircleProcess"/>
    <dgm:cxn modelId="{42892770-6245-46EB-823B-7480B02D719A}" type="presParOf" srcId="{0BBE5983-ACA1-42F1-A8AC-41B57E93D732}" destId="{ADF880C0-0A04-431B-A024-EC38E43C8AD7}" srcOrd="9" destOrd="0" presId="urn:microsoft.com/office/officeart/2018/layout/CircleProcess"/>
    <dgm:cxn modelId="{26E6EA9E-DD99-4458-B56A-5702603C197D}" type="presParOf" srcId="{ADF880C0-0A04-431B-A024-EC38E43C8AD7}" destId="{606A00E2-D80F-4F1C-B2F2-B68C73480CA9}" srcOrd="0" destOrd="0" presId="urn:microsoft.com/office/officeart/2018/layout/CircleProcess"/>
    <dgm:cxn modelId="{53301769-C65B-404B-9B50-B6B7866324F5}" type="presParOf" srcId="{0BBE5983-ACA1-42F1-A8AC-41B57E93D732}" destId="{ACDA2871-1625-425A-BD40-9A13D5365AC2}" srcOrd="10" destOrd="0" presId="urn:microsoft.com/office/officeart/2018/layout/CircleProcess"/>
    <dgm:cxn modelId="{92412734-6D04-4C56-B685-C7D85A6C742D}" type="presParOf" srcId="{ACDA2871-1625-425A-BD40-9A13D5365AC2}" destId="{58054ECE-3860-49BE-B4AB-A570BEA94A77}" srcOrd="0" destOrd="0" presId="urn:microsoft.com/office/officeart/2018/layout/CircleProcess"/>
    <dgm:cxn modelId="{7E0B1393-7662-42EE-A8EB-18406E1A6A3A}" type="presParOf" srcId="{0BBE5983-ACA1-42F1-A8AC-41B57E93D732}" destId="{D18DFEE9-038D-410C-B359-87893F301FBA}" srcOrd="11" destOrd="0" presId="urn:microsoft.com/office/officeart/2018/layout/CircleProcess"/>
    <dgm:cxn modelId="{4ECC531A-7636-453F-A041-080A5AB559D9}" type="presParOf" srcId="{0BBE5983-ACA1-42F1-A8AC-41B57E93D732}" destId="{A2627CA5-32CB-40FD-8E58-01DBAB3E94AD}" srcOrd="12" destOrd="0" presId="urn:microsoft.com/office/officeart/2018/layout/CircleProcess"/>
    <dgm:cxn modelId="{F96EEBEF-941F-4E81-9F38-8D6EEB680DD2}" type="presParOf" srcId="{A2627CA5-32CB-40FD-8E58-01DBAB3E94AD}" destId="{A1BA147D-3A92-4C90-B5BA-26CF85ABAA7D}" srcOrd="0" destOrd="0" presId="urn:microsoft.com/office/officeart/2018/layout/CircleProcess"/>
    <dgm:cxn modelId="{29E81817-F11B-4AFA-8CB3-719BC3CCE286}" type="presParOf" srcId="{0BBE5983-ACA1-42F1-A8AC-41B57E93D732}" destId="{FAD643AC-CCC7-4325-9A2C-D08E56C48424}" srcOrd="13" destOrd="0" presId="urn:microsoft.com/office/officeart/2018/layout/CircleProcess"/>
    <dgm:cxn modelId="{48BD1BD1-F3AC-4C88-AC94-815833997440}" type="presParOf" srcId="{FAD643AC-CCC7-4325-9A2C-D08E56C48424}" destId="{8316543D-48C2-4E10-AA9C-BE21ADE4A614}" srcOrd="0" destOrd="0" presId="urn:microsoft.com/office/officeart/2018/layout/CircleProcess"/>
    <dgm:cxn modelId="{C6F5F12C-7CD3-46F9-91BE-AE8D1DB433C1}" type="presParOf" srcId="{0BBE5983-ACA1-42F1-A8AC-41B57E93D732}" destId="{633A10D8-664A-483F-B194-671CCECA84AC}" srcOrd="14" destOrd="0" presId="urn:microsoft.com/office/officeart/2018/layout/CircleProcess"/>
    <dgm:cxn modelId="{11906296-14AB-4D57-BA42-266C16275330}" type="presParOf" srcId="{0BBE5983-ACA1-42F1-A8AC-41B57E93D732}" destId="{388F88BB-3D4E-4D11-AA20-8C5B43369190}" srcOrd="15" destOrd="0" presId="urn:microsoft.com/office/officeart/2018/layout/CircleProcess"/>
    <dgm:cxn modelId="{AD75A7C3-DC96-403E-8C4F-5D7A06A8BB35}" type="presParOf" srcId="{388F88BB-3D4E-4D11-AA20-8C5B43369190}" destId="{1FEFED99-E7FA-4946-95D4-D93FD643F7F7}" srcOrd="0" destOrd="0" presId="urn:microsoft.com/office/officeart/2018/layout/CircleProcess"/>
    <dgm:cxn modelId="{57886918-8F82-4A8F-8D3D-BA1B3152C375}" type="presParOf" srcId="{0BBE5983-ACA1-42F1-A8AC-41B57E93D732}" destId="{F03114AA-1B62-4EEE-B536-CC48E5DB0A26}" srcOrd="16" destOrd="0" presId="urn:microsoft.com/office/officeart/2018/layout/CircleProcess"/>
    <dgm:cxn modelId="{A2CF12F9-7E0D-4677-B7E0-17C5B287C5EB}" type="presParOf" srcId="{F03114AA-1B62-4EEE-B536-CC48E5DB0A26}" destId="{6741EC54-3BC2-4733-AEB0-F957C3AA6F93}" srcOrd="0" destOrd="0" presId="urn:microsoft.com/office/officeart/2018/layout/CircleProcess"/>
    <dgm:cxn modelId="{A0D6C888-7CD9-493F-9339-DA2AB3D5A622}" type="presParOf" srcId="{0BBE5983-ACA1-42F1-A8AC-41B57E93D732}" destId="{1BBB97BC-4DDC-4FC8-B5B9-2285EC4C5C46}" srcOrd="17" destOrd="0" presId="urn:microsoft.com/office/officeart/2018/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2ADFA-A110-4009-92A9-3D27119B9177}">
      <dsp:nvSpPr>
        <dsp:cNvPr id="0" name=""/>
        <dsp:cNvSpPr/>
      </dsp:nvSpPr>
      <dsp:spPr>
        <a:xfrm>
          <a:off x="0" y="670"/>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0ADE38B-36A8-4D6A-8EA4-10DB5939028C}">
      <dsp:nvSpPr>
        <dsp:cNvPr id="0" name=""/>
        <dsp:cNvSpPr/>
      </dsp:nvSpPr>
      <dsp:spPr>
        <a:xfrm>
          <a:off x="0" y="670"/>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a:t>overview</a:t>
          </a:r>
          <a:endParaRPr lang="en-US" sz="2500" kern="1200"/>
        </a:p>
      </dsp:txBody>
      <dsp:txXfrm>
        <a:off x="0" y="670"/>
        <a:ext cx="6254724" cy="549140"/>
      </dsp:txXfrm>
    </dsp:sp>
    <dsp:sp modelId="{6FD0C885-E6C2-43B2-9F63-D3C10E9DC81B}">
      <dsp:nvSpPr>
        <dsp:cNvPr id="0" name=""/>
        <dsp:cNvSpPr/>
      </dsp:nvSpPr>
      <dsp:spPr>
        <a:xfrm>
          <a:off x="0" y="549811"/>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C8E5A8F-4841-426C-B6B1-F95305F2C0E4}">
      <dsp:nvSpPr>
        <dsp:cNvPr id="0" name=""/>
        <dsp:cNvSpPr/>
      </dsp:nvSpPr>
      <dsp:spPr>
        <a:xfrm>
          <a:off x="0" y="549811"/>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About Database</a:t>
          </a:r>
          <a:endParaRPr lang="en-US" sz="2500" kern="1200" dirty="0"/>
        </a:p>
      </dsp:txBody>
      <dsp:txXfrm>
        <a:off x="0" y="549811"/>
        <a:ext cx="6254724" cy="549140"/>
      </dsp:txXfrm>
    </dsp:sp>
    <dsp:sp modelId="{FF9CFED9-E272-4D4E-89BA-7BD8D9DA5E61}">
      <dsp:nvSpPr>
        <dsp:cNvPr id="0" name=""/>
        <dsp:cNvSpPr/>
      </dsp:nvSpPr>
      <dsp:spPr>
        <a:xfrm>
          <a:off x="0" y="1098952"/>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F56921F-0BD0-45F5-9DF1-CBEC80E722F9}">
      <dsp:nvSpPr>
        <dsp:cNvPr id="0" name=""/>
        <dsp:cNvSpPr/>
      </dsp:nvSpPr>
      <dsp:spPr>
        <a:xfrm>
          <a:off x="0" y="1098952"/>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Data collection</a:t>
          </a:r>
          <a:endParaRPr lang="en-US" sz="2500" kern="1200" dirty="0"/>
        </a:p>
      </dsp:txBody>
      <dsp:txXfrm>
        <a:off x="0" y="1098952"/>
        <a:ext cx="6254724" cy="549140"/>
      </dsp:txXfrm>
    </dsp:sp>
    <dsp:sp modelId="{15E61139-7141-4539-8CEB-1EDF32822F5E}">
      <dsp:nvSpPr>
        <dsp:cNvPr id="0" name=""/>
        <dsp:cNvSpPr/>
      </dsp:nvSpPr>
      <dsp:spPr>
        <a:xfrm>
          <a:off x="0" y="1648093"/>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38D1033-92F2-4272-980E-75AFB4F9D530}">
      <dsp:nvSpPr>
        <dsp:cNvPr id="0" name=""/>
        <dsp:cNvSpPr/>
      </dsp:nvSpPr>
      <dsp:spPr>
        <a:xfrm>
          <a:off x="0" y="1648093"/>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Merged Dataset</a:t>
          </a:r>
        </a:p>
      </dsp:txBody>
      <dsp:txXfrm>
        <a:off x="0" y="1648093"/>
        <a:ext cx="6254724" cy="549140"/>
      </dsp:txXfrm>
    </dsp:sp>
    <dsp:sp modelId="{225F0ABF-CD3C-402E-AC59-4E138F3F6DBD}">
      <dsp:nvSpPr>
        <dsp:cNvPr id="0" name=""/>
        <dsp:cNvSpPr/>
      </dsp:nvSpPr>
      <dsp:spPr>
        <a:xfrm>
          <a:off x="0" y="2197234"/>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C961DB6-5EB6-48FF-8405-E53CA50F78F7}">
      <dsp:nvSpPr>
        <dsp:cNvPr id="0" name=""/>
        <dsp:cNvSpPr/>
      </dsp:nvSpPr>
      <dsp:spPr>
        <a:xfrm>
          <a:off x="0" y="2197234"/>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Category Distribution</a:t>
          </a:r>
        </a:p>
      </dsp:txBody>
      <dsp:txXfrm>
        <a:off x="0" y="2197234"/>
        <a:ext cx="6254724" cy="549140"/>
      </dsp:txXfrm>
    </dsp:sp>
    <dsp:sp modelId="{0E358BCF-14FE-4A08-AF17-60357AFF5999}">
      <dsp:nvSpPr>
        <dsp:cNvPr id="0" name=""/>
        <dsp:cNvSpPr/>
      </dsp:nvSpPr>
      <dsp:spPr>
        <a:xfrm>
          <a:off x="0" y="2746375"/>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6ADA090-03A2-452F-961D-53A377AB7C4B}">
      <dsp:nvSpPr>
        <dsp:cNvPr id="0" name=""/>
        <dsp:cNvSpPr/>
      </dsp:nvSpPr>
      <dsp:spPr>
        <a:xfrm>
          <a:off x="0" y="2746374"/>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Attribute Correlations</a:t>
          </a:r>
          <a:endParaRPr lang="en-US" sz="2500" kern="1200" dirty="0"/>
        </a:p>
      </dsp:txBody>
      <dsp:txXfrm>
        <a:off x="0" y="2746374"/>
        <a:ext cx="6254724" cy="549140"/>
      </dsp:txXfrm>
    </dsp:sp>
    <dsp:sp modelId="{7EB1B7F7-86F5-4B0D-A631-902D49D68BE7}">
      <dsp:nvSpPr>
        <dsp:cNvPr id="0" name=""/>
        <dsp:cNvSpPr/>
      </dsp:nvSpPr>
      <dsp:spPr>
        <a:xfrm>
          <a:off x="0" y="3295515"/>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8B50EDE-3406-4312-89A7-2D0F8509BB0E}">
      <dsp:nvSpPr>
        <dsp:cNvPr id="0" name=""/>
        <dsp:cNvSpPr/>
      </dsp:nvSpPr>
      <dsp:spPr>
        <a:xfrm>
          <a:off x="0" y="3295515"/>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Machine learning</a:t>
          </a:r>
        </a:p>
      </dsp:txBody>
      <dsp:txXfrm>
        <a:off x="0" y="3295515"/>
        <a:ext cx="6254724" cy="549140"/>
      </dsp:txXfrm>
    </dsp:sp>
    <dsp:sp modelId="{67EFD4E7-E0EF-4906-AB31-E93AE8CE64D8}">
      <dsp:nvSpPr>
        <dsp:cNvPr id="0" name=""/>
        <dsp:cNvSpPr/>
      </dsp:nvSpPr>
      <dsp:spPr>
        <a:xfrm>
          <a:off x="0" y="3844656"/>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A8EE8F5-522A-48B5-98F5-E490D534BCDD}">
      <dsp:nvSpPr>
        <dsp:cNvPr id="0" name=""/>
        <dsp:cNvSpPr/>
      </dsp:nvSpPr>
      <dsp:spPr>
        <a:xfrm>
          <a:off x="0" y="3844656"/>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User Interface</a:t>
          </a:r>
        </a:p>
      </dsp:txBody>
      <dsp:txXfrm>
        <a:off x="0" y="3844656"/>
        <a:ext cx="6254724" cy="549140"/>
      </dsp:txXfrm>
    </dsp:sp>
    <dsp:sp modelId="{0B5B062F-EDB3-4879-96D2-B3EBC410C48B}">
      <dsp:nvSpPr>
        <dsp:cNvPr id="0" name=""/>
        <dsp:cNvSpPr/>
      </dsp:nvSpPr>
      <dsp:spPr>
        <a:xfrm>
          <a:off x="0" y="4393797"/>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1B89BFF-BEEB-43BE-8BD9-8C95A9026991}">
      <dsp:nvSpPr>
        <dsp:cNvPr id="0" name=""/>
        <dsp:cNvSpPr/>
      </dsp:nvSpPr>
      <dsp:spPr>
        <a:xfrm>
          <a:off x="0" y="4393797"/>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Outcome and challenges</a:t>
          </a:r>
        </a:p>
      </dsp:txBody>
      <dsp:txXfrm>
        <a:off x="0" y="4393797"/>
        <a:ext cx="6254724" cy="549140"/>
      </dsp:txXfrm>
    </dsp:sp>
    <dsp:sp modelId="{988AE5E0-49F4-4196-BC49-6E942A735104}">
      <dsp:nvSpPr>
        <dsp:cNvPr id="0" name=""/>
        <dsp:cNvSpPr/>
      </dsp:nvSpPr>
      <dsp:spPr>
        <a:xfrm>
          <a:off x="0" y="4942938"/>
          <a:ext cx="625472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2351A92-CFC0-42FB-8C28-F15FC998A830}">
      <dsp:nvSpPr>
        <dsp:cNvPr id="0" name=""/>
        <dsp:cNvSpPr/>
      </dsp:nvSpPr>
      <dsp:spPr>
        <a:xfrm>
          <a:off x="0" y="4942938"/>
          <a:ext cx="6254724" cy="5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Conclusion</a:t>
          </a:r>
        </a:p>
      </dsp:txBody>
      <dsp:txXfrm>
        <a:off x="0" y="4942938"/>
        <a:ext cx="6254724" cy="549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AFAC0-59B7-4E73-AFE1-A3D769B5354E}">
      <dsp:nvSpPr>
        <dsp:cNvPr id="0" name=""/>
        <dsp:cNvSpPr/>
      </dsp:nvSpPr>
      <dsp:spPr>
        <a:xfrm>
          <a:off x="0" y="96709"/>
          <a:ext cx="691610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Even if cash is more valuable than anything else, using a credit card has become the preferred way to pay and make purchases in recent years.</a:t>
          </a:r>
        </a:p>
      </dsp:txBody>
      <dsp:txXfrm>
        <a:off x="43693" y="140402"/>
        <a:ext cx="6828717" cy="807664"/>
      </dsp:txXfrm>
    </dsp:sp>
    <dsp:sp modelId="{4ADF91B4-A262-4844-A933-7A8FC1F76B3F}">
      <dsp:nvSpPr>
        <dsp:cNvPr id="0" name=""/>
        <dsp:cNvSpPr/>
      </dsp:nvSpPr>
      <dsp:spPr>
        <a:xfrm>
          <a:off x="0" y="1037839"/>
          <a:ext cx="691610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Credit cards are a common risk management tactic in the financial industry, and most individuals use them since they're convenient and safe to use.</a:t>
          </a:r>
        </a:p>
      </dsp:txBody>
      <dsp:txXfrm>
        <a:off x="43693" y="1081532"/>
        <a:ext cx="6828717" cy="807664"/>
      </dsp:txXfrm>
    </dsp:sp>
    <dsp:sp modelId="{EE75C942-ADE4-4ED2-BBAA-5B5228F6B126}">
      <dsp:nvSpPr>
        <dsp:cNvPr id="0" name=""/>
        <dsp:cNvSpPr/>
      </dsp:nvSpPr>
      <dsp:spPr>
        <a:xfrm>
          <a:off x="0" y="1978969"/>
          <a:ext cx="691610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Some of them find it simple to keep tabs on their spending and earn better rewards without increasing their budgets.</a:t>
          </a:r>
        </a:p>
      </dsp:txBody>
      <dsp:txXfrm>
        <a:off x="43693" y="2022662"/>
        <a:ext cx="6828717" cy="807664"/>
      </dsp:txXfrm>
    </dsp:sp>
    <dsp:sp modelId="{DC6A8016-DBE0-4CEF-AB2B-EA503046C61F}">
      <dsp:nvSpPr>
        <dsp:cNvPr id="0" name=""/>
        <dsp:cNvSpPr/>
      </dsp:nvSpPr>
      <dsp:spPr>
        <a:xfrm>
          <a:off x="0" y="2920099"/>
          <a:ext cx="691610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estimate the likelihood of future defaults and credit card borrowing, it uses the personal information and data provided by credit card applicants. </a:t>
          </a:r>
        </a:p>
      </dsp:txBody>
      <dsp:txXfrm>
        <a:off x="43693" y="2963792"/>
        <a:ext cx="6828717" cy="807664"/>
      </dsp:txXfrm>
    </dsp:sp>
    <dsp:sp modelId="{C60EBD0C-4BEC-47D6-A00C-3E9C15478C72}">
      <dsp:nvSpPr>
        <dsp:cNvPr id="0" name=""/>
        <dsp:cNvSpPr/>
      </dsp:nvSpPr>
      <dsp:spPr>
        <a:xfrm>
          <a:off x="0" y="3861229"/>
          <a:ext cx="691610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bank has the authority to choose whether to give the applicant a credit card. The degree of risk can be accurately measured by credit scores. Those scores later be used in purchase of houses, cars and other required items.</a:t>
          </a:r>
        </a:p>
      </dsp:txBody>
      <dsp:txXfrm>
        <a:off x="43693" y="3904922"/>
        <a:ext cx="6828717" cy="807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5F0EA-DE3A-4F85-8512-3C6EB0077F13}">
      <dsp:nvSpPr>
        <dsp:cNvPr id="0" name=""/>
        <dsp:cNvSpPr/>
      </dsp:nvSpPr>
      <dsp:spPr>
        <a:xfrm>
          <a:off x="0" y="459"/>
          <a:ext cx="10753725" cy="10760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67F2B-2AD7-4B60-AF29-5B22BA7D925A}">
      <dsp:nvSpPr>
        <dsp:cNvPr id="0" name=""/>
        <dsp:cNvSpPr/>
      </dsp:nvSpPr>
      <dsp:spPr>
        <a:xfrm>
          <a:off x="325508" y="242573"/>
          <a:ext cx="591834" cy="591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08FE3-B2F8-4F8A-9F9C-30C88175E8EA}">
      <dsp:nvSpPr>
        <dsp:cNvPr id="0" name=""/>
        <dsp:cNvSpPr/>
      </dsp:nvSpPr>
      <dsp:spPr>
        <a:xfrm>
          <a:off x="1242851" y="459"/>
          <a:ext cx="9510873" cy="107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83" tIns="113883" rIns="113883" bIns="113883" numCol="1" spcCol="1270" anchor="ctr" anchorCtr="0">
          <a:noAutofit/>
        </a:bodyPr>
        <a:lstStyle/>
        <a:p>
          <a:pPr marL="0" lvl="0" indent="0" algn="l" defTabSz="844550">
            <a:lnSpc>
              <a:spcPct val="100000"/>
            </a:lnSpc>
            <a:spcBef>
              <a:spcPct val="0"/>
            </a:spcBef>
            <a:spcAft>
              <a:spcPct val="35000"/>
            </a:spcAft>
            <a:buNone/>
          </a:pPr>
          <a:r>
            <a:rPr lang="en-US" sz="1900" kern="1200"/>
            <a:t>There are two datasets: the application record (54.34MB), which has 438557 observations and 18 variables, and the credit record (15.37MB), which contains 1048575 rows and 3 columns.</a:t>
          </a:r>
        </a:p>
      </dsp:txBody>
      <dsp:txXfrm>
        <a:off x="1242851" y="459"/>
        <a:ext cx="9510873" cy="1076062"/>
      </dsp:txXfrm>
    </dsp:sp>
    <dsp:sp modelId="{36B5782D-C15D-4267-B509-1CDA441D4774}">
      <dsp:nvSpPr>
        <dsp:cNvPr id="0" name=""/>
        <dsp:cNvSpPr/>
      </dsp:nvSpPr>
      <dsp:spPr>
        <a:xfrm>
          <a:off x="0" y="1345537"/>
          <a:ext cx="10753725" cy="10760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EF788-A97D-43BB-9943-16FABC03ED1F}">
      <dsp:nvSpPr>
        <dsp:cNvPr id="0" name=""/>
        <dsp:cNvSpPr/>
      </dsp:nvSpPr>
      <dsp:spPr>
        <a:xfrm>
          <a:off x="325508" y="1587651"/>
          <a:ext cx="591834" cy="591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C3FD1-4014-4218-B1D6-C41E61C54A78}">
      <dsp:nvSpPr>
        <dsp:cNvPr id="0" name=""/>
        <dsp:cNvSpPr/>
      </dsp:nvSpPr>
      <dsp:spPr>
        <a:xfrm>
          <a:off x="1242851" y="1345537"/>
          <a:ext cx="9510873" cy="107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83" tIns="113883" rIns="113883" bIns="113883" numCol="1" spcCol="1270" anchor="ctr" anchorCtr="0">
          <a:noAutofit/>
        </a:bodyPr>
        <a:lstStyle/>
        <a:p>
          <a:pPr marL="0" lvl="0" indent="0" algn="l" defTabSz="844550">
            <a:lnSpc>
              <a:spcPct val="100000"/>
            </a:lnSpc>
            <a:spcBef>
              <a:spcPct val="0"/>
            </a:spcBef>
            <a:spcAft>
              <a:spcPct val="35000"/>
            </a:spcAft>
            <a:buNone/>
          </a:pPr>
          <a:r>
            <a:rPr lang="en-US" sz="1900" kern="1200" dirty="0"/>
            <a:t>The client's personal and financial information is included in the </a:t>
          </a:r>
          <a:r>
            <a:rPr lang="en-US" sz="1900" b="1" kern="1200" dirty="0"/>
            <a:t>application record.</a:t>
          </a:r>
        </a:p>
      </dsp:txBody>
      <dsp:txXfrm>
        <a:off x="1242851" y="1345537"/>
        <a:ext cx="9510873" cy="1076062"/>
      </dsp:txXfrm>
    </dsp:sp>
    <dsp:sp modelId="{27D3C5A4-69DB-440C-B612-04AEA97264BB}">
      <dsp:nvSpPr>
        <dsp:cNvPr id="0" name=""/>
        <dsp:cNvSpPr/>
      </dsp:nvSpPr>
      <dsp:spPr>
        <a:xfrm>
          <a:off x="0" y="2690615"/>
          <a:ext cx="10753725" cy="10760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DE7C-B96D-48A1-9316-ED0AEF88E752}">
      <dsp:nvSpPr>
        <dsp:cNvPr id="0" name=""/>
        <dsp:cNvSpPr/>
      </dsp:nvSpPr>
      <dsp:spPr>
        <a:xfrm>
          <a:off x="325508" y="2932729"/>
          <a:ext cx="591834" cy="591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3DDE15-27F3-4EA0-82E3-E85A0ED9E9B0}">
      <dsp:nvSpPr>
        <dsp:cNvPr id="0" name=""/>
        <dsp:cNvSpPr/>
      </dsp:nvSpPr>
      <dsp:spPr>
        <a:xfrm>
          <a:off x="1242851" y="2690615"/>
          <a:ext cx="9510873" cy="107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83" tIns="113883" rIns="113883" bIns="113883" numCol="1" spcCol="1270" anchor="ctr" anchorCtr="0">
          <a:noAutofit/>
        </a:bodyPr>
        <a:lstStyle/>
        <a:p>
          <a:pPr marL="0" lvl="0" indent="0" algn="l" defTabSz="844550">
            <a:lnSpc>
              <a:spcPct val="100000"/>
            </a:lnSpc>
            <a:spcBef>
              <a:spcPct val="0"/>
            </a:spcBef>
            <a:spcAft>
              <a:spcPct val="35000"/>
            </a:spcAft>
            <a:buNone/>
          </a:pPr>
          <a:r>
            <a:rPr lang="en-US" sz="1900" kern="1200" dirty="0"/>
            <a:t>Information about a client's credit card usage makes up their </a:t>
          </a:r>
          <a:r>
            <a:rPr lang="en-US" sz="1900" b="1" kern="1200" dirty="0"/>
            <a:t>credit record</a:t>
          </a:r>
          <a:r>
            <a:rPr lang="en-US" sz="1900" kern="1200" dirty="0"/>
            <a:t>.</a:t>
          </a:r>
        </a:p>
      </dsp:txBody>
      <dsp:txXfrm>
        <a:off x="1242851" y="2690615"/>
        <a:ext cx="9510873" cy="1076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3DEE7-F54F-41BD-90B9-548E30ED3B45}">
      <dsp:nvSpPr>
        <dsp:cNvPr id="0" name=""/>
        <dsp:cNvSpPr/>
      </dsp:nvSpPr>
      <dsp:spPr>
        <a:xfrm>
          <a:off x="8934493" y="614101"/>
          <a:ext cx="1627349" cy="16270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BFB30B-99D0-42DD-B97D-DC18A10B4B9A}">
      <dsp:nvSpPr>
        <dsp:cNvPr id="0" name=""/>
        <dsp:cNvSpPr/>
      </dsp:nvSpPr>
      <dsp:spPr>
        <a:xfrm>
          <a:off x="8989289" y="668345"/>
          <a:ext cx="1518791" cy="1518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Data Quality</a:t>
          </a:r>
          <a:endParaRPr lang="en-US" sz="1200" kern="1200"/>
        </a:p>
      </dsp:txBody>
      <dsp:txXfrm>
        <a:off x="9206407" y="885322"/>
        <a:ext cx="1084555" cy="1084598"/>
      </dsp:txXfrm>
    </dsp:sp>
    <dsp:sp modelId="{69C531D3-38D4-4BA1-8A1A-25A7D5D1080C}">
      <dsp:nvSpPr>
        <dsp:cNvPr id="0" name=""/>
        <dsp:cNvSpPr/>
      </dsp:nvSpPr>
      <dsp:spPr>
        <a:xfrm rot="2700000">
          <a:off x="7253495" y="613918"/>
          <a:ext cx="1627120" cy="162712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DE24D4-5B00-4BC9-8CFB-5D4BD4B5CE32}">
      <dsp:nvSpPr>
        <dsp:cNvPr id="0" name=""/>
        <dsp:cNvSpPr/>
      </dsp:nvSpPr>
      <dsp:spPr>
        <a:xfrm>
          <a:off x="7308177" y="668345"/>
          <a:ext cx="1518791" cy="1518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hyperparameter tuning</a:t>
          </a:r>
          <a:endParaRPr lang="en-US" sz="1200" kern="1200"/>
        </a:p>
      </dsp:txBody>
      <dsp:txXfrm>
        <a:off x="7525295" y="885322"/>
        <a:ext cx="1084555" cy="1084598"/>
      </dsp:txXfrm>
    </dsp:sp>
    <dsp:sp modelId="{50E2BEEC-4AB2-45DB-913A-E27CE6B3C177}">
      <dsp:nvSpPr>
        <dsp:cNvPr id="0" name=""/>
        <dsp:cNvSpPr/>
      </dsp:nvSpPr>
      <dsp:spPr>
        <a:xfrm rot="2700000">
          <a:off x="5572383" y="613918"/>
          <a:ext cx="1627120" cy="162712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FCF3D-0265-4480-9A2F-4E697911CFE3}">
      <dsp:nvSpPr>
        <dsp:cNvPr id="0" name=""/>
        <dsp:cNvSpPr/>
      </dsp:nvSpPr>
      <dsp:spPr>
        <a:xfrm>
          <a:off x="5627064" y="668345"/>
          <a:ext cx="1518791" cy="1518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Modelling, finding the best model to improve the accuracy of the prediction.</a:t>
          </a:r>
          <a:endParaRPr lang="en-US" sz="1200" kern="1200"/>
        </a:p>
      </dsp:txBody>
      <dsp:txXfrm>
        <a:off x="5844182" y="885322"/>
        <a:ext cx="1084555" cy="1084598"/>
      </dsp:txXfrm>
    </dsp:sp>
    <dsp:sp modelId="{606A00E2-D80F-4F1C-B2F2-B68C73480CA9}">
      <dsp:nvSpPr>
        <dsp:cNvPr id="0" name=""/>
        <dsp:cNvSpPr/>
      </dsp:nvSpPr>
      <dsp:spPr>
        <a:xfrm rot="2700000">
          <a:off x="3891270" y="613918"/>
          <a:ext cx="1627120" cy="162712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54ECE-3860-49BE-B4AB-A570BEA94A77}">
      <dsp:nvSpPr>
        <dsp:cNvPr id="0" name=""/>
        <dsp:cNvSpPr/>
      </dsp:nvSpPr>
      <dsp:spPr>
        <a:xfrm>
          <a:off x="3945952" y="668345"/>
          <a:ext cx="1518791" cy="1518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Feature selection</a:t>
          </a:r>
          <a:endParaRPr lang="en-US" sz="1200" kern="1200"/>
        </a:p>
      </dsp:txBody>
      <dsp:txXfrm>
        <a:off x="4162036" y="885322"/>
        <a:ext cx="1084555" cy="1084598"/>
      </dsp:txXfrm>
    </dsp:sp>
    <dsp:sp modelId="{A1BA147D-3A92-4C90-B5BA-26CF85ABAA7D}">
      <dsp:nvSpPr>
        <dsp:cNvPr id="0" name=""/>
        <dsp:cNvSpPr/>
      </dsp:nvSpPr>
      <dsp:spPr>
        <a:xfrm rot="2700000">
          <a:off x="2210158" y="613918"/>
          <a:ext cx="1627120" cy="162712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16543D-48C2-4E10-AA9C-BE21ADE4A614}">
      <dsp:nvSpPr>
        <dsp:cNvPr id="0" name=""/>
        <dsp:cNvSpPr/>
      </dsp:nvSpPr>
      <dsp:spPr>
        <a:xfrm>
          <a:off x="2264840" y="668345"/>
          <a:ext cx="1518791" cy="1518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Data pre-processing</a:t>
          </a:r>
          <a:endParaRPr lang="en-US" sz="1200" kern="1200"/>
        </a:p>
      </dsp:txBody>
      <dsp:txXfrm>
        <a:off x="2480924" y="885322"/>
        <a:ext cx="1084555" cy="1084598"/>
      </dsp:txXfrm>
    </dsp:sp>
    <dsp:sp modelId="{1FEFED99-E7FA-4946-95D4-D93FD643F7F7}">
      <dsp:nvSpPr>
        <dsp:cNvPr id="0" name=""/>
        <dsp:cNvSpPr/>
      </dsp:nvSpPr>
      <dsp:spPr>
        <a:xfrm rot="2700000">
          <a:off x="529045" y="613918"/>
          <a:ext cx="1627120" cy="162712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1EC54-3BC2-4733-AEB0-F957C3AA6F93}">
      <dsp:nvSpPr>
        <dsp:cNvPr id="0" name=""/>
        <dsp:cNvSpPr/>
      </dsp:nvSpPr>
      <dsp:spPr>
        <a:xfrm>
          <a:off x="582693" y="668345"/>
          <a:ext cx="1518791" cy="1518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t>Understanding the data</a:t>
          </a:r>
          <a:endParaRPr lang="en-US" sz="1200" kern="1200"/>
        </a:p>
      </dsp:txBody>
      <dsp:txXfrm>
        <a:off x="799811" y="885322"/>
        <a:ext cx="1084555" cy="10845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08048B-57AF-4F53-BC84-8E0A1033FBEC}" type="datetimeFigureOut">
              <a:rPr lang="en-US" smtClean="0"/>
              <a:t>5/13/2023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D8A8A1B-4E1E-43EF-8A39-7D4A3879B941}" type="slidenum">
              <a:rPr lang="en-US" smtClean="0"/>
              <a:t>‹#›</a:t>
            </a:fld>
            <a:endParaRPr lang="en-US"/>
          </a:p>
        </p:txBody>
      </p:sp>
    </p:spTree>
    <p:extLst>
      <p:ext uri="{BB962C8B-B14F-4D97-AF65-F5344CB8AC3E}">
        <p14:creationId xmlns:p14="http://schemas.microsoft.com/office/powerpoint/2010/main" val="91327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7210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3730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5433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6006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0923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3576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3415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8268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D8A8A1B-4E1E-43EF-8A39-7D4A3879B941}" type="slidenum">
              <a:rPr lang="en-US" smtClean="0"/>
              <a:t>‹#›</a:t>
            </a:fld>
            <a:endParaRPr lang="en-US"/>
          </a:p>
        </p:txBody>
      </p:sp>
    </p:spTree>
    <p:extLst>
      <p:ext uri="{BB962C8B-B14F-4D97-AF65-F5344CB8AC3E}">
        <p14:creationId xmlns:p14="http://schemas.microsoft.com/office/powerpoint/2010/main" val="5371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08048B-57AF-4F53-BC84-8E0A1033FBEC}" type="datetimeFigureOut">
              <a:rPr lang="en-US" smtClean="0"/>
              <a:t>5/13/2023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D8A8A1B-4E1E-43EF-8A39-7D4A3879B941}" type="slidenum">
              <a:rPr lang="en-US" smtClean="0"/>
              <a:t>‹#›</a:t>
            </a:fld>
            <a:endParaRPr lang="en-US"/>
          </a:p>
        </p:txBody>
      </p:sp>
    </p:spTree>
    <p:extLst>
      <p:ext uri="{BB962C8B-B14F-4D97-AF65-F5344CB8AC3E}">
        <p14:creationId xmlns:p14="http://schemas.microsoft.com/office/powerpoint/2010/main" val="397882748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08048B-57AF-4F53-BC84-8E0A1033FBEC}" type="datetimeFigureOut">
              <a:rPr lang="en-US" smtClean="0"/>
              <a:pPr/>
              <a:t>5/13/2023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27563196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B0E49DA5-01C4-EAE1-7A17-4F2F564862F5}"/>
              </a:ext>
            </a:extLst>
          </p:cNvPr>
          <p:cNvPicPr>
            <a:picLocks noChangeAspect="1"/>
          </p:cNvPicPr>
          <p:nvPr/>
        </p:nvPicPr>
        <p:blipFill rotWithShape="1">
          <a:blip r:embed="rId2">
            <a:duotone>
              <a:schemeClr val="accent1">
                <a:shade val="45000"/>
                <a:satMod val="135000"/>
              </a:schemeClr>
              <a:prstClr val="white"/>
            </a:duotone>
            <a:alphaModFix amt="25000"/>
          </a:blip>
          <a:srcRect t="24459" b="19291"/>
          <a:stretch/>
        </p:blipFill>
        <p:spPr>
          <a:xfrm>
            <a:off x="20" y="10"/>
            <a:ext cx="12191980" cy="6857990"/>
          </a:xfrm>
          <a:prstGeom prst="rect">
            <a:avLst/>
          </a:prstGeom>
        </p:spPr>
      </p:pic>
      <p:sp>
        <p:nvSpPr>
          <p:cNvPr id="2" name="Title 1">
            <a:extLst>
              <a:ext uri="{FF2B5EF4-FFF2-40B4-BE49-F238E27FC236}">
                <a16:creationId xmlns:a16="http://schemas.microsoft.com/office/drawing/2014/main" id="{A36311D2-FE72-65BD-2BFA-198D1715D1ED}"/>
              </a:ext>
            </a:extLst>
          </p:cNvPr>
          <p:cNvSpPr>
            <a:spLocks noGrp="1"/>
          </p:cNvSpPr>
          <p:nvPr>
            <p:ph type="ctrTitle"/>
          </p:nvPr>
        </p:nvSpPr>
        <p:spPr>
          <a:xfrm>
            <a:off x="603504" y="770467"/>
            <a:ext cx="10782300" cy="3352800"/>
          </a:xfrm>
        </p:spPr>
        <p:txBody>
          <a:bodyPr>
            <a:normAutofit fontScale="90000"/>
          </a:bodyPr>
          <a:lstStyle/>
          <a:p>
            <a:br>
              <a:rPr lang="en-IN" b="1" i="0" dirty="0">
                <a:effectLst/>
                <a:latin typeface="-apple-system"/>
              </a:rPr>
            </a:br>
            <a:r>
              <a:rPr lang="en-IN" sz="8000" b="1" i="0" dirty="0">
                <a:effectLst/>
                <a:latin typeface="-apple-system"/>
              </a:rPr>
              <a:t>Capstone Project Data-606</a:t>
            </a:r>
            <a:br>
              <a:rPr lang="en-IN" b="1" i="0" dirty="0">
                <a:effectLst/>
                <a:latin typeface="-apple-system"/>
              </a:rPr>
            </a:br>
            <a:br>
              <a:rPr lang="en-IN" b="1" i="0" dirty="0">
                <a:effectLst/>
                <a:latin typeface="-apple-system"/>
              </a:rPr>
            </a:br>
            <a:r>
              <a:rPr lang="en-IN" sz="5300" b="1" i="0" dirty="0">
                <a:solidFill>
                  <a:schemeClr val="bg1">
                    <a:lumMod val="95000"/>
                    <a:lumOff val="5000"/>
                  </a:schemeClr>
                </a:solidFill>
                <a:effectLst/>
                <a:latin typeface="-apple-system"/>
              </a:rPr>
              <a:t>Credit Card Approval Prediction</a:t>
            </a:r>
            <a:endParaRPr lang="en-IN" dirty="0">
              <a:solidFill>
                <a:schemeClr val="bg1">
                  <a:lumMod val="95000"/>
                  <a:lumOff val="5000"/>
                </a:schemeClr>
              </a:solidFill>
            </a:endParaRPr>
          </a:p>
        </p:txBody>
      </p:sp>
      <p:sp>
        <p:nvSpPr>
          <p:cNvPr id="3" name="Subtitle 2">
            <a:extLst>
              <a:ext uri="{FF2B5EF4-FFF2-40B4-BE49-F238E27FC236}">
                <a16:creationId xmlns:a16="http://schemas.microsoft.com/office/drawing/2014/main" id="{8BFD0570-48B7-E892-A004-5D208AC8B692}"/>
              </a:ext>
            </a:extLst>
          </p:cNvPr>
          <p:cNvSpPr>
            <a:spLocks noGrp="1"/>
          </p:cNvSpPr>
          <p:nvPr>
            <p:ph type="subTitle" idx="1"/>
          </p:nvPr>
        </p:nvSpPr>
        <p:spPr>
          <a:xfrm>
            <a:off x="667512" y="4622800"/>
            <a:ext cx="9228201" cy="1757680"/>
          </a:xfrm>
        </p:spPr>
        <p:txBody>
          <a:bodyPr>
            <a:normAutofit fontScale="92500" lnSpcReduction="20000"/>
          </a:bodyPr>
          <a:lstStyle/>
          <a:p>
            <a:r>
              <a:rPr lang="en-IN" sz="3000" dirty="0"/>
              <a:t>-By</a:t>
            </a:r>
          </a:p>
          <a:p>
            <a:r>
              <a:rPr lang="en-IN" sz="3000" dirty="0"/>
              <a:t>Name: Yaswanth Bagam</a:t>
            </a:r>
          </a:p>
          <a:p>
            <a:r>
              <a:rPr lang="en-IN" sz="3000" dirty="0"/>
              <a:t>Id: QF19336</a:t>
            </a:r>
          </a:p>
          <a:p>
            <a:r>
              <a:rPr lang="en-IN" sz="3000" dirty="0"/>
              <a:t>Email: B221@umbc.edu</a:t>
            </a:r>
          </a:p>
        </p:txBody>
      </p:sp>
    </p:spTree>
    <p:extLst>
      <p:ext uri="{BB962C8B-B14F-4D97-AF65-F5344CB8AC3E}">
        <p14:creationId xmlns:p14="http://schemas.microsoft.com/office/powerpoint/2010/main" val="37829623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0B6B-1788-FD48-3B1A-CD567E710518}"/>
              </a:ext>
            </a:extLst>
          </p:cNvPr>
          <p:cNvSpPr>
            <a:spLocks noGrp="1"/>
          </p:cNvSpPr>
          <p:nvPr>
            <p:ph type="title"/>
          </p:nvPr>
        </p:nvSpPr>
        <p:spPr/>
        <p:txBody>
          <a:bodyPr/>
          <a:lstStyle/>
          <a:p>
            <a:r>
              <a:rPr lang="en-IN" dirty="0"/>
              <a:t>Machine Learning Classification Report</a:t>
            </a:r>
          </a:p>
        </p:txBody>
      </p:sp>
      <p:pic>
        <p:nvPicPr>
          <p:cNvPr id="5" name="Content Placeholder 4">
            <a:extLst>
              <a:ext uri="{FF2B5EF4-FFF2-40B4-BE49-F238E27FC236}">
                <a16:creationId xmlns:a16="http://schemas.microsoft.com/office/drawing/2014/main" id="{432A374C-F9E6-CFDD-7A1A-F5FD6BBD758E}"/>
              </a:ext>
            </a:extLst>
          </p:cNvPr>
          <p:cNvPicPr>
            <a:picLocks noGrp="1" noChangeAspect="1"/>
          </p:cNvPicPr>
          <p:nvPr>
            <p:ph idx="1"/>
          </p:nvPr>
        </p:nvPicPr>
        <p:blipFill>
          <a:blip r:embed="rId2"/>
          <a:stretch>
            <a:fillRect/>
          </a:stretch>
        </p:blipFill>
        <p:spPr>
          <a:xfrm>
            <a:off x="1666240" y="2235200"/>
            <a:ext cx="8341360" cy="3688080"/>
          </a:xfrm>
        </p:spPr>
      </p:pic>
    </p:spTree>
    <p:extLst>
      <p:ext uri="{BB962C8B-B14F-4D97-AF65-F5344CB8AC3E}">
        <p14:creationId xmlns:p14="http://schemas.microsoft.com/office/powerpoint/2010/main" val="353332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156" name="Rectangle 6150">
            <a:extLst>
              <a:ext uri="{FF2B5EF4-FFF2-40B4-BE49-F238E27FC236}">
                <a16:creationId xmlns:a16="http://schemas.microsoft.com/office/drawing/2014/main" id="{5D4BBAA4-5350-4225-A232-680E7C33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157" name="Rectangle 6152">
            <a:extLst>
              <a:ext uri="{FF2B5EF4-FFF2-40B4-BE49-F238E27FC236}">
                <a16:creationId xmlns:a16="http://schemas.microsoft.com/office/drawing/2014/main" id="{80574B87-291D-42D5-849E-368485E04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3BC37-3FEB-530C-F33D-1085D479918B}"/>
              </a:ext>
            </a:extLst>
          </p:cNvPr>
          <p:cNvSpPr>
            <a:spLocks noGrp="1"/>
          </p:cNvSpPr>
          <p:nvPr>
            <p:ph type="title"/>
          </p:nvPr>
        </p:nvSpPr>
        <p:spPr>
          <a:xfrm>
            <a:off x="609601" y="4385066"/>
            <a:ext cx="10923638" cy="1349096"/>
          </a:xfrm>
        </p:spPr>
        <p:txBody>
          <a:bodyPr vert="horz" lIns="91440" tIns="45720" rIns="91440" bIns="45720" rtlCol="0" anchor="b">
            <a:normAutofit/>
          </a:bodyPr>
          <a:lstStyle/>
          <a:p>
            <a:pPr>
              <a:lnSpc>
                <a:spcPct val="80000"/>
              </a:lnSpc>
            </a:pPr>
            <a:r>
              <a:rPr lang="en-US" sz="8000">
                <a:solidFill>
                  <a:srgbClr val="FFFFFF"/>
                </a:solidFill>
              </a:rPr>
              <a:t>Feature Importance </a:t>
            </a:r>
          </a:p>
        </p:txBody>
      </p:sp>
      <p:sp>
        <p:nvSpPr>
          <p:cNvPr id="6155" name="Rectangle 6154">
            <a:extLst>
              <a:ext uri="{FF2B5EF4-FFF2-40B4-BE49-F238E27FC236}">
                <a16:creationId xmlns:a16="http://schemas.microsoft.com/office/drawing/2014/main" id="{DDBB8A1B-F478-46E3-B3D4-FC7E87D51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5EAC22-20D8-307B-A702-268B57EEB329}"/>
              </a:ext>
            </a:extLst>
          </p:cNvPr>
          <p:cNvPicPr>
            <a:picLocks noChangeAspect="1"/>
          </p:cNvPicPr>
          <p:nvPr/>
        </p:nvPicPr>
        <p:blipFill>
          <a:blip r:embed="rId2"/>
          <a:stretch>
            <a:fillRect/>
          </a:stretch>
        </p:blipFill>
        <p:spPr>
          <a:xfrm>
            <a:off x="233681" y="640080"/>
            <a:ext cx="4277360" cy="3151084"/>
          </a:xfrm>
          <a:prstGeom prst="rect">
            <a:avLst/>
          </a:prstGeom>
        </p:spPr>
      </p:pic>
      <p:pic>
        <p:nvPicPr>
          <p:cNvPr id="1028" name="Picture 4" descr="H3bOtfcagQXPAAAAAElFTkSuQmCC (882×324)">
            <a:extLst>
              <a:ext uri="{FF2B5EF4-FFF2-40B4-BE49-F238E27FC236}">
                <a16:creationId xmlns:a16="http://schemas.microsoft.com/office/drawing/2014/main" id="{846D7A45-64B0-4FFD-7490-23153349E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159" y="640080"/>
            <a:ext cx="7503795" cy="322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06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081" name="Rectangle 3080">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E3CE0-BA97-2289-A647-A19D6BAB6BD9}"/>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dirty="0">
                <a:solidFill>
                  <a:srgbClr val="FFFFFF"/>
                </a:solidFill>
              </a:rPr>
              <a:t>User Interface </a:t>
            </a:r>
          </a:p>
        </p:txBody>
      </p:sp>
      <p:sp>
        <p:nvSpPr>
          <p:cNvPr id="3083" name="Rectangle 3082">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ser Interface Linear Icon Modern Outline User Interface Logo Concept On  White Background From Technology Collection Stock Illustration - Download  Image Now - iStock">
            <a:extLst>
              <a:ext uri="{FF2B5EF4-FFF2-40B4-BE49-F238E27FC236}">
                <a16:creationId xmlns:a16="http://schemas.microsoft.com/office/drawing/2014/main" id="{95365F97-5824-5C1F-2CB1-C2D80A68B6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91955" y="629266"/>
            <a:ext cx="5247146" cy="5247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screenshot of a computer">
            <a:extLst>
              <a:ext uri="{FF2B5EF4-FFF2-40B4-BE49-F238E27FC236}">
                <a16:creationId xmlns:a16="http://schemas.microsoft.com/office/drawing/2014/main" id="{73307F7D-941A-478A-13D3-A884215EE5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78438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Graphical user interface, application, Teams&#10;&#10;Description automatically generated">
            <a:extLst>
              <a:ext uri="{FF2B5EF4-FFF2-40B4-BE49-F238E27FC236}">
                <a16:creationId xmlns:a16="http://schemas.microsoft.com/office/drawing/2014/main" id="{BD95FD05-5EE3-A61D-FDCB-5825F155E5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7460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5182-007C-9DAB-8E1E-7BCCEDAC4856}"/>
              </a:ext>
            </a:extLst>
          </p:cNvPr>
          <p:cNvSpPr>
            <a:spLocks noGrp="1"/>
          </p:cNvSpPr>
          <p:nvPr>
            <p:ph type="title"/>
          </p:nvPr>
        </p:nvSpPr>
        <p:spPr>
          <a:xfrm>
            <a:off x="657224" y="499533"/>
            <a:ext cx="10772775" cy="892387"/>
          </a:xfrm>
        </p:spPr>
        <p:txBody>
          <a:bodyPr/>
          <a:lstStyle/>
          <a:p>
            <a:r>
              <a:rPr lang="en-IN" dirty="0"/>
              <a:t>Outcomes</a:t>
            </a:r>
          </a:p>
        </p:txBody>
      </p:sp>
      <p:sp>
        <p:nvSpPr>
          <p:cNvPr id="3" name="Content Placeholder 2">
            <a:extLst>
              <a:ext uri="{FF2B5EF4-FFF2-40B4-BE49-F238E27FC236}">
                <a16:creationId xmlns:a16="http://schemas.microsoft.com/office/drawing/2014/main" id="{4A2DA78F-1368-FD95-B327-54CF29E52295}"/>
              </a:ext>
            </a:extLst>
          </p:cNvPr>
          <p:cNvSpPr>
            <a:spLocks noGrp="1"/>
          </p:cNvSpPr>
          <p:nvPr>
            <p:ph idx="1"/>
          </p:nvPr>
        </p:nvSpPr>
        <p:spPr>
          <a:xfrm>
            <a:off x="676656" y="1463041"/>
            <a:ext cx="10753725" cy="1127760"/>
          </a:xfrm>
        </p:spPr>
        <p:txBody>
          <a:bodyPr/>
          <a:lstStyle/>
          <a:p>
            <a:r>
              <a:rPr lang="en-IN" sz="2400" dirty="0">
                <a:latin typeface="Calibri" panose="020F0502020204030204" pitchFamily="34" charset="0"/>
              </a:rPr>
              <a:t>Based on the given user inputs like education, degree, family status ,assets, income value and experience the algorithms determines whether to approve or reject the credit card.</a:t>
            </a:r>
            <a:endParaRPr lang="en-IN" dirty="0"/>
          </a:p>
          <a:p>
            <a:endParaRPr lang="en-IN" dirty="0"/>
          </a:p>
        </p:txBody>
      </p:sp>
      <p:sp>
        <p:nvSpPr>
          <p:cNvPr id="4" name="Title 1">
            <a:extLst>
              <a:ext uri="{FF2B5EF4-FFF2-40B4-BE49-F238E27FC236}">
                <a16:creationId xmlns:a16="http://schemas.microsoft.com/office/drawing/2014/main" id="{186F11AD-EE25-FD5F-1CB4-8D3F57992EED}"/>
              </a:ext>
            </a:extLst>
          </p:cNvPr>
          <p:cNvSpPr txBox="1">
            <a:spLocks/>
          </p:cNvSpPr>
          <p:nvPr/>
        </p:nvSpPr>
        <p:spPr>
          <a:xfrm>
            <a:off x="809624" y="2590801"/>
            <a:ext cx="10772775" cy="104647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IN" dirty="0"/>
              <a:t>Challenges</a:t>
            </a:r>
          </a:p>
        </p:txBody>
      </p:sp>
      <p:graphicFrame>
        <p:nvGraphicFramePr>
          <p:cNvPr id="9" name="Content Placeholder 2">
            <a:extLst>
              <a:ext uri="{FF2B5EF4-FFF2-40B4-BE49-F238E27FC236}">
                <a16:creationId xmlns:a16="http://schemas.microsoft.com/office/drawing/2014/main" id="{A43AF346-0421-D2EE-8692-21B1E90FDBDB}"/>
              </a:ext>
            </a:extLst>
          </p:cNvPr>
          <p:cNvGraphicFramePr/>
          <p:nvPr/>
        </p:nvGraphicFramePr>
        <p:xfrm>
          <a:off x="829056" y="3718562"/>
          <a:ext cx="10753725" cy="2854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34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D569B24-7611-F89E-3CD6-65C0A24FDE1F}"/>
              </a:ext>
            </a:extLst>
          </p:cNvPr>
          <p:cNvSpPr txBox="1">
            <a:spLocks/>
          </p:cNvSpPr>
          <p:nvPr/>
        </p:nvSpPr>
        <p:spPr>
          <a:xfrm>
            <a:off x="657224" y="936711"/>
            <a:ext cx="2988265" cy="498457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spcAft>
                <a:spcPts val="600"/>
              </a:spcAft>
            </a:pPr>
            <a:r>
              <a:rPr lang="en-US" sz="4400">
                <a:solidFill>
                  <a:srgbClr val="FFFFFF"/>
                </a:solidFill>
              </a:rPr>
              <a:t>Conclusion	</a:t>
            </a:r>
          </a:p>
        </p:txBody>
      </p:sp>
      <p:sp>
        <p:nvSpPr>
          <p:cNvPr id="3" name="Content Placeholder 2">
            <a:extLst>
              <a:ext uri="{FF2B5EF4-FFF2-40B4-BE49-F238E27FC236}">
                <a16:creationId xmlns:a16="http://schemas.microsoft.com/office/drawing/2014/main" id="{B68B9B05-4224-6F53-F716-A6A4A43C1A41}"/>
              </a:ext>
            </a:extLst>
          </p:cNvPr>
          <p:cNvSpPr>
            <a:spLocks noGrp="1"/>
          </p:cNvSpPr>
          <p:nvPr>
            <p:ph idx="1"/>
          </p:nvPr>
        </p:nvSpPr>
        <p:spPr>
          <a:xfrm>
            <a:off x="4614389" y="936711"/>
            <a:ext cx="6815992" cy="4984578"/>
          </a:xfrm>
        </p:spPr>
        <p:txBody>
          <a:bodyPr vert="horz" lIns="91440" tIns="45720" rIns="91440" bIns="45720" rtlCol="0" anchor="ctr">
            <a:normAutofit/>
          </a:bodyPr>
          <a:lstStyle/>
          <a:p>
            <a:r>
              <a:rPr lang="en-US">
                <a:effectLst/>
              </a:rPr>
              <a:t>In summary, a credit card approval machine learning project using KNN classifier can effectively predict credit card approval or denial. By optimizing the KNN classifier model through feature selection, hyperparameter tuning, and evaluating performance using appropriate metrics, high accuracy can be achieved to assist financial institutions and lenders to make informed decisions and reduce risk of default. However, it is crucial to ensure that the data is representative and unbiased, and that different hyperparameter values are experimented with to find the optimal configuration for the dataset. Overall, a credit card approval machine learning project using KNN classifier has the potential to provide valuable insights for data-driven decision making.</a:t>
            </a:r>
          </a:p>
          <a:p>
            <a:endParaRPr lang="en-US">
              <a:effectLst/>
            </a:endParaRPr>
          </a:p>
        </p:txBody>
      </p:sp>
      <p:sp>
        <p:nvSpPr>
          <p:cNvPr id="5" name="Content Placeholder 2">
            <a:extLst>
              <a:ext uri="{FF2B5EF4-FFF2-40B4-BE49-F238E27FC236}">
                <a16:creationId xmlns:a16="http://schemas.microsoft.com/office/drawing/2014/main" id="{D34944BC-8D99-B6B7-66D2-56B441E13D38}"/>
              </a:ext>
            </a:extLst>
          </p:cNvPr>
          <p:cNvSpPr txBox="1">
            <a:spLocks/>
          </p:cNvSpPr>
          <p:nvPr/>
        </p:nvSpPr>
        <p:spPr>
          <a:xfrm>
            <a:off x="676656" y="3931921"/>
            <a:ext cx="10753725" cy="10668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en-IN" dirty="0"/>
          </a:p>
        </p:txBody>
      </p:sp>
      <p:sp>
        <p:nvSpPr>
          <p:cNvPr id="9" name="Content Placeholder 2">
            <a:extLst>
              <a:ext uri="{FF2B5EF4-FFF2-40B4-BE49-F238E27FC236}">
                <a16:creationId xmlns:a16="http://schemas.microsoft.com/office/drawing/2014/main" id="{14EA0C5B-29A3-2941-EA22-D8D451347FC9}"/>
              </a:ext>
            </a:extLst>
          </p:cNvPr>
          <p:cNvSpPr txBox="1">
            <a:spLocks/>
          </p:cNvSpPr>
          <p:nvPr/>
        </p:nvSpPr>
        <p:spPr>
          <a:xfrm>
            <a:off x="829056" y="2164081"/>
            <a:ext cx="10753725" cy="10668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4064713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9" name="Rectangle 34">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6">
            <a:extLst>
              <a:ext uri="{FF2B5EF4-FFF2-40B4-BE49-F238E27FC236}">
                <a16:creationId xmlns:a16="http://schemas.microsoft.com/office/drawing/2014/main" id="{F6E18020-7141-40C0-98B9-58BE04886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C6815-DB5A-42A1-C5B1-4B9C8C8154B0}"/>
              </a:ext>
            </a:extLst>
          </p:cNvPr>
          <p:cNvSpPr>
            <a:spLocks noGrp="1"/>
          </p:cNvSpPr>
          <p:nvPr>
            <p:ph type="title"/>
          </p:nvPr>
        </p:nvSpPr>
        <p:spPr>
          <a:xfrm>
            <a:off x="5270089" y="619431"/>
            <a:ext cx="6263149" cy="3869205"/>
          </a:xfrm>
        </p:spPr>
        <p:txBody>
          <a:bodyPr vert="horz" lIns="91440" tIns="45720" rIns="91440" bIns="45720" rtlCol="0" anchor="b">
            <a:normAutofit/>
          </a:bodyPr>
          <a:lstStyle/>
          <a:p>
            <a:pPr>
              <a:lnSpc>
                <a:spcPct val="80000"/>
              </a:lnSpc>
            </a:pPr>
            <a:r>
              <a:rPr lang="en-US" sz="8800">
                <a:solidFill>
                  <a:srgbClr val="FFFFFF"/>
                </a:solidFill>
              </a:rPr>
              <a:t>Thanks!</a:t>
            </a:r>
          </a:p>
        </p:txBody>
      </p:sp>
      <p:pic>
        <p:nvPicPr>
          <p:cNvPr id="7" name="Graphic 6" descr="Smiling Face with No Fill">
            <a:extLst>
              <a:ext uri="{FF2B5EF4-FFF2-40B4-BE49-F238E27FC236}">
                <a16:creationId xmlns:a16="http://schemas.microsoft.com/office/drawing/2014/main" id="{8600D80A-A0F9-771C-2007-0083AE0A4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3793"/>
            <a:ext cx="4001315" cy="4001315"/>
          </a:xfrm>
          <a:prstGeom prst="rect">
            <a:avLst/>
          </a:prstGeom>
        </p:spPr>
      </p:pic>
    </p:spTree>
    <p:extLst>
      <p:ext uri="{BB962C8B-B14F-4D97-AF65-F5344CB8AC3E}">
        <p14:creationId xmlns:p14="http://schemas.microsoft.com/office/powerpoint/2010/main" val="332503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E9BC-BC99-D649-D791-B885E18F9D66}"/>
              </a:ext>
            </a:extLst>
          </p:cNvPr>
          <p:cNvSpPr>
            <a:spLocks noGrp="1"/>
          </p:cNvSpPr>
          <p:nvPr>
            <p:ph type="title"/>
          </p:nvPr>
        </p:nvSpPr>
        <p:spPr>
          <a:xfrm>
            <a:off x="706298" y="639763"/>
            <a:ext cx="3997693" cy="5492750"/>
          </a:xfrm>
        </p:spPr>
        <p:txBody>
          <a:bodyPr>
            <a:normAutofit/>
          </a:bodyPr>
          <a:lstStyle/>
          <a:p>
            <a:r>
              <a:rPr lang="en-IN" sz="6000">
                <a:solidFill>
                  <a:srgbClr val="FFFFFF"/>
                </a:solidFill>
              </a:rPr>
              <a:t>Contents</a:t>
            </a:r>
          </a:p>
        </p:txBody>
      </p:sp>
      <p:graphicFrame>
        <p:nvGraphicFramePr>
          <p:cNvPr id="5" name="Content Placeholder 2">
            <a:extLst>
              <a:ext uri="{FF2B5EF4-FFF2-40B4-BE49-F238E27FC236}">
                <a16:creationId xmlns:a16="http://schemas.microsoft.com/office/drawing/2014/main" id="{791121C5-EC45-CBA3-0290-0894517B792C}"/>
              </a:ext>
            </a:extLst>
          </p:cNvPr>
          <p:cNvGraphicFramePr>
            <a:graphicFrameLocks noGrp="1"/>
          </p:cNvGraphicFramePr>
          <p:nvPr>
            <p:ph idx="1"/>
            <p:extLst>
              <p:ext uri="{D42A27DB-BD31-4B8C-83A1-F6EECF244321}">
                <p14:modId xmlns:p14="http://schemas.microsoft.com/office/powerpoint/2010/main" val="1025245147"/>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407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C26E-0CA2-DF26-FB5B-0F40CDF5BC89}"/>
              </a:ext>
            </a:extLst>
          </p:cNvPr>
          <p:cNvSpPr>
            <a:spLocks noGrp="1"/>
          </p:cNvSpPr>
          <p:nvPr>
            <p:ph type="title"/>
          </p:nvPr>
        </p:nvSpPr>
        <p:spPr>
          <a:xfrm>
            <a:off x="684213" y="228601"/>
            <a:ext cx="6460510" cy="838199"/>
          </a:xfrm>
        </p:spPr>
        <p:txBody>
          <a:bodyPr vert="horz" lIns="91440" tIns="45720" rIns="91440" bIns="45720" rtlCol="0" anchor="b">
            <a:normAutofit/>
          </a:bodyPr>
          <a:lstStyle/>
          <a:p>
            <a:r>
              <a:rPr lang="en-US" sz="4800" dirty="0"/>
              <a:t>Overview</a:t>
            </a:r>
          </a:p>
        </p:txBody>
      </p:sp>
      <p:pic>
        <p:nvPicPr>
          <p:cNvPr id="5" name="Picture 4" descr="A stack of bank cards">
            <a:extLst>
              <a:ext uri="{FF2B5EF4-FFF2-40B4-BE49-F238E27FC236}">
                <a16:creationId xmlns:a16="http://schemas.microsoft.com/office/drawing/2014/main" id="{285D2B0D-740B-3208-D86C-428C1DFDFBEF}"/>
              </a:ext>
            </a:extLst>
          </p:cNvPr>
          <p:cNvPicPr>
            <a:picLocks noChangeAspect="1"/>
          </p:cNvPicPr>
          <p:nvPr/>
        </p:nvPicPr>
        <p:blipFill rotWithShape="1">
          <a:blip r:embed="rId2"/>
          <a:srcRect l="51619" r="3053" b="2"/>
          <a:stretch/>
        </p:blipFill>
        <p:spPr>
          <a:xfrm>
            <a:off x="7552266" y="10"/>
            <a:ext cx="4639733" cy="6857990"/>
          </a:xfrm>
          <a:prstGeom prst="rect">
            <a:avLst/>
          </a:prstGeom>
          <a:effectLst>
            <a:innerShdw blurRad="57150" dist="38100" dir="14460000">
              <a:prstClr val="black">
                <a:alpha val="70000"/>
              </a:prstClr>
            </a:innerShdw>
          </a:effectLst>
        </p:spPr>
      </p:pic>
      <p:graphicFrame>
        <p:nvGraphicFramePr>
          <p:cNvPr id="9" name="Text Placeholder 2">
            <a:extLst>
              <a:ext uri="{FF2B5EF4-FFF2-40B4-BE49-F238E27FC236}">
                <a16:creationId xmlns:a16="http://schemas.microsoft.com/office/drawing/2014/main" id="{7242EBC3-FAE4-3D0B-4A5B-EF4E86F0A9ED}"/>
              </a:ext>
            </a:extLst>
          </p:cNvPr>
          <p:cNvGraphicFramePr/>
          <p:nvPr/>
        </p:nvGraphicFramePr>
        <p:xfrm>
          <a:off x="416559" y="1456266"/>
          <a:ext cx="6916103" cy="4852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301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8EE-3FB2-9A16-2465-C672379F7D24}"/>
              </a:ext>
            </a:extLst>
          </p:cNvPr>
          <p:cNvSpPr>
            <a:spLocks noGrp="1"/>
          </p:cNvSpPr>
          <p:nvPr>
            <p:ph type="title"/>
          </p:nvPr>
        </p:nvSpPr>
        <p:spPr/>
        <p:txBody>
          <a:bodyPr/>
          <a:lstStyle/>
          <a:p>
            <a:r>
              <a:rPr lang="en-IN" dirty="0"/>
              <a:t>Dataset</a:t>
            </a:r>
          </a:p>
        </p:txBody>
      </p:sp>
      <p:graphicFrame>
        <p:nvGraphicFramePr>
          <p:cNvPr id="5" name="Content Placeholder 2">
            <a:extLst>
              <a:ext uri="{FF2B5EF4-FFF2-40B4-BE49-F238E27FC236}">
                <a16:creationId xmlns:a16="http://schemas.microsoft.com/office/drawing/2014/main" id="{C5A964C9-7DBC-1A5E-B344-F90DDE2E0D56}"/>
              </a:ext>
            </a:extLst>
          </p:cNvPr>
          <p:cNvGraphicFramePr>
            <a:graphicFrameLocks noGrp="1"/>
          </p:cNvGraphicFramePr>
          <p:nvPr>
            <p:ph idx="1"/>
            <p:extLst>
              <p:ext uri="{D42A27DB-BD31-4B8C-83A1-F6EECF244321}">
                <p14:modId xmlns:p14="http://schemas.microsoft.com/office/powerpoint/2010/main" val="1186039060"/>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45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2FEB-A093-3990-16FF-DD2545117F6A}"/>
              </a:ext>
            </a:extLst>
          </p:cNvPr>
          <p:cNvSpPr>
            <a:spLocks noGrp="1"/>
          </p:cNvSpPr>
          <p:nvPr>
            <p:ph type="title"/>
          </p:nvPr>
        </p:nvSpPr>
        <p:spPr>
          <a:xfrm>
            <a:off x="676655" y="487681"/>
            <a:ext cx="4474465" cy="1056640"/>
          </a:xfrm>
        </p:spPr>
        <p:txBody>
          <a:bodyPr>
            <a:normAutofit fontScale="90000"/>
          </a:bodyPr>
          <a:lstStyle/>
          <a:p>
            <a:r>
              <a:rPr lang="en-US" b="1" dirty="0"/>
              <a:t>Data Collection</a:t>
            </a:r>
            <a:br>
              <a:rPr lang="en-IN" dirty="0"/>
            </a:br>
            <a:endParaRPr lang="en-IN" dirty="0"/>
          </a:p>
        </p:txBody>
      </p:sp>
      <p:sp>
        <p:nvSpPr>
          <p:cNvPr id="3" name="Content Placeholder 2">
            <a:extLst>
              <a:ext uri="{FF2B5EF4-FFF2-40B4-BE49-F238E27FC236}">
                <a16:creationId xmlns:a16="http://schemas.microsoft.com/office/drawing/2014/main" id="{E6E02E4F-9B01-90AD-C27F-66E4A09F0EA0}"/>
              </a:ext>
            </a:extLst>
          </p:cNvPr>
          <p:cNvSpPr>
            <a:spLocks noGrp="1"/>
          </p:cNvSpPr>
          <p:nvPr>
            <p:ph sz="half" idx="1"/>
          </p:nvPr>
        </p:nvSpPr>
        <p:spPr>
          <a:xfrm>
            <a:off x="676656" y="1300480"/>
            <a:ext cx="6130544" cy="5273040"/>
          </a:xfrm>
        </p:spPr>
        <p:txBody>
          <a:bodyPr>
            <a:normAutofit fontScale="92500" lnSpcReduction="10000"/>
          </a:bodyPr>
          <a:lstStyle/>
          <a:p>
            <a:pPr>
              <a:spcBef>
                <a:spcPts val="0"/>
              </a:spcBef>
              <a:spcAft>
                <a:spcPts val="1200"/>
              </a:spcAft>
            </a:pPr>
            <a:r>
              <a:rPr lang="en-IN" sz="3000" b="1" dirty="0">
                <a:solidFill>
                  <a:srgbClr val="1F2328"/>
                </a:solidFill>
                <a:effectLst/>
                <a:latin typeface="-apple-system"/>
              </a:rPr>
              <a:t>Application record:</a:t>
            </a:r>
          </a:p>
          <a:p>
            <a:pPr>
              <a:spcBef>
                <a:spcPts val="0"/>
              </a:spcBef>
              <a:spcAft>
                <a:spcPts val="1200"/>
              </a:spcAft>
            </a:pPr>
            <a:r>
              <a:rPr lang="en-IN" sz="1800" dirty="0">
                <a:solidFill>
                  <a:srgbClr val="1F2328"/>
                </a:solidFill>
                <a:effectLst/>
                <a:latin typeface="-apple-system"/>
              </a:rPr>
              <a:t>The size of the dataset is 54.34MB contains 438558 records and 18 variables.</a:t>
            </a:r>
          </a:p>
          <a:p>
            <a:pPr>
              <a:spcBef>
                <a:spcPts val="0"/>
              </a:spcBef>
              <a:spcAft>
                <a:spcPts val="1200"/>
              </a:spcAft>
            </a:pPr>
            <a:r>
              <a:rPr lang="en-IN" sz="1800" b="1" dirty="0">
                <a:solidFill>
                  <a:srgbClr val="1F2328"/>
                </a:solidFill>
                <a:effectLst/>
                <a:latin typeface="-apple-system"/>
              </a:rPr>
              <a:t>Dataset Columns</a:t>
            </a:r>
            <a:r>
              <a:rPr lang="en-IN" sz="1800" b="1" dirty="0">
                <a:solidFill>
                  <a:srgbClr val="1F2328"/>
                </a:solidFill>
                <a:latin typeface="-apple-system"/>
              </a:rPr>
              <a:t>:</a:t>
            </a:r>
            <a:endParaRPr lang="en-IN" sz="1800" b="1" dirty="0">
              <a:solidFill>
                <a:srgbClr val="1F2328"/>
              </a:solidFill>
              <a:effectLst/>
              <a:latin typeface="-apple-system"/>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ID</a:t>
            </a:r>
            <a:r>
              <a:rPr lang="en-IN" sz="1800" dirty="0">
                <a:solidFill>
                  <a:srgbClr val="1F2328"/>
                </a:solidFill>
                <a:effectLst/>
                <a:latin typeface="-apple-system"/>
              </a:rPr>
              <a:t> - 			Client number</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CODE_GENDER 		</a:t>
            </a:r>
            <a:r>
              <a:rPr lang="en-IN" sz="1800" dirty="0">
                <a:solidFill>
                  <a:srgbClr val="1F2328"/>
                </a:solidFill>
                <a:effectLst/>
                <a:latin typeface="-apple-system"/>
              </a:rPr>
              <a:t>Gender</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FLAG_OWN_CAR 		</a:t>
            </a:r>
            <a:r>
              <a:rPr lang="en-IN" sz="1800" dirty="0">
                <a:solidFill>
                  <a:srgbClr val="1F2328"/>
                </a:solidFill>
                <a:effectLst/>
                <a:latin typeface="-apple-system"/>
              </a:rPr>
              <a:t>Is there a car</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FLAG_OWN_REALTY </a:t>
            </a:r>
            <a:r>
              <a:rPr lang="en-IN" sz="1800" dirty="0">
                <a:solidFill>
                  <a:srgbClr val="1F2328"/>
                </a:solidFill>
                <a:effectLst/>
                <a:latin typeface="-apple-system"/>
              </a:rPr>
              <a:t>	Is there a property</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CNT_CHILDREN </a:t>
            </a:r>
            <a:r>
              <a:rPr lang="en-IN" sz="1800" dirty="0">
                <a:solidFill>
                  <a:srgbClr val="1F2328"/>
                </a:solidFill>
                <a:effectLst/>
                <a:latin typeface="-apple-system"/>
              </a:rPr>
              <a:t>		Number of children</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AMT_INCOME_TOTAL </a:t>
            </a:r>
            <a:r>
              <a:rPr lang="en-IN" sz="1800" dirty="0">
                <a:solidFill>
                  <a:srgbClr val="1F2328"/>
                </a:solidFill>
                <a:effectLst/>
                <a:latin typeface="-apple-system"/>
              </a:rPr>
              <a:t>	Annual income</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NAME_INCOME_TYPE </a:t>
            </a:r>
            <a:r>
              <a:rPr lang="en-IN" sz="1800" dirty="0">
                <a:solidFill>
                  <a:srgbClr val="1F2328"/>
                </a:solidFill>
                <a:effectLst/>
                <a:latin typeface="-apple-system"/>
              </a:rPr>
              <a:t>	Income category</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NAME_EDUCATION_TYPE </a:t>
            </a:r>
            <a:r>
              <a:rPr lang="en-IN" sz="1800" dirty="0">
                <a:solidFill>
                  <a:srgbClr val="1F2328"/>
                </a:solidFill>
                <a:effectLst/>
                <a:latin typeface="-apple-system"/>
              </a:rPr>
              <a:t>	Education level</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NAME_FAMILY_STATUS </a:t>
            </a:r>
            <a:r>
              <a:rPr lang="en-IN" sz="1800" dirty="0">
                <a:solidFill>
                  <a:srgbClr val="1F2328"/>
                </a:solidFill>
                <a:effectLst/>
                <a:latin typeface="-apple-system"/>
              </a:rPr>
              <a:t>	Marital status</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NAME_HOUSING_TYPE </a:t>
            </a:r>
            <a:r>
              <a:rPr lang="en-IN" sz="1800" dirty="0">
                <a:solidFill>
                  <a:srgbClr val="1F2328"/>
                </a:solidFill>
                <a:effectLst/>
                <a:latin typeface="-apple-system"/>
              </a:rPr>
              <a:t>	Way of living</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DAYS_BIRTH </a:t>
            </a:r>
            <a:r>
              <a:rPr lang="en-IN" sz="1800" dirty="0">
                <a:solidFill>
                  <a:srgbClr val="1F2328"/>
                </a:solidFill>
                <a:effectLst/>
                <a:latin typeface="-apple-system"/>
              </a:rPr>
              <a:t>		Birthday</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DAYS_EMPLOYED </a:t>
            </a:r>
            <a:r>
              <a:rPr lang="en-IN" sz="1800" dirty="0">
                <a:solidFill>
                  <a:srgbClr val="1F2328"/>
                </a:solidFill>
                <a:effectLst/>
                <a:latin typeface="-apple-system"/>
              </a:rPr>
              <a:t>		Start date of employment</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FLAG_MOBIL </a:t>
            </a:r>
            <a:r>
              <a:rPr lang="en-IN" sz="1800" dirty="0">
                <a:solidFill>
                  <a:srgbClr val="1F2328"/>
                </a:solidFill>
                <a:effectLst/>
                <a:latin typeface="-apple-system"/>
              </a:rPr>
              <a:t>		Is there a mobile phone</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FLAG_WORK_PHONE </a:t>
            </a:r>
            <a:r>
              <a:rPr lang="en-IN" sz="1800" dirty="0">
                <a:solidFill>
                  <a:srgbClr val="1F2328"/>
                </a:solidFill>
                <a:effectLst/>
                <a:latin typeface="-apple-system"/>
              </a:rPr>
              <a:t>	Is there a work phone</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FLAG_PHONE </a:t>
            </a:r>
            <a:r>
              <a:rPr lang="en-IN" sz="1800" dirty="0">
                <a:solidFill>
                  <a:srgbClr val="1F2328"/>
                </a:solidFill>
                <a:effectLst/>
                <a:latin typeface="-apple-system"/>
              </a:rPr>
              <a:t>		Is there a phone</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FLAG_EMAIL </a:t>
            </a:r>
            <a:r>
              <a:rPr lang="en-IN" sz="1800" dirty="0">
                <a:solidFill>
                  <a:srgbClr val="1F2328"/>
                </a:solidFill>
                <a:effectLst/>
                <a:latin typeface="-apple-system"/>
              </a:rPr>
              <a:t>		Is there an email</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OCCUPATION_TYPE </a:t>
            </a:r>
            <a:r>
              <a:rPr lang="en-IN" sz="1800" dirty="0">
                <a:solidFill>
                  <a:srgbClr val="1F2328"/>
                </a:solidFill>
                <a:effectLst/>
                <a:latin typeface="-apple-system"/>
              </a:rPr>
              <a:t>	Occupation</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CNT_FAM_MEMBERS </a:t>
            </a:r>
            <a:r>
              <a:rPr lang="en-IN" sz="1800" dirty="0">
                <a:solidFill>
                  <a:srgbClr val="1F2328"/>
                </a:solidFill>
                <a:effectLst/>
                <a:latin typeface="-apple-system"/>
              </a:rPr>
              <a:t>	Family size</a:t>
            </a:r>
            <a:endParaRPr lang="en-IN" sz="1800" dirty="0">
              <a:solidFill>
                <a:srgbClr val="1F2328"/>
              </a:solidFill>
              <a:effectLst/>
              <a:latin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662616AB-8E6B-F46A-17A2-A5ABF1C1A56A}"/>
              </a:ext>
            </a:extLst>
          </p:cNvPr>
          <p:cNvSpPr>
            <a:spLocks noGrp="1"/>
          </p:cNvSpPr>
          <p:nvPr>
            <p:ph sz="half" idx="2"/>
          </p:nvPr>
        </p:nvSpPr>
        <p:spPr>
          <a:xfrm>
            <a:off x="7040880" y="1300480"/>
            <a:ext cx="4653280" cy="2915920"/>
          </a:xfrm>
        </p:spPr>
        <p:txBody>
          <a:bodyPr>
            <a:normAutofit fontScale="92500" lnSpcReduction="10000"/>
          </a:bodyPr>
          <a:lstStyle/>
          <a:p>
            <a:pPr>
              <a:spcBef>
                <a:spcPts val="0"/>
              </a:spcBef>
              <a:spcAft>
                <a:spcPts val="1200"/>
              </a:spcAft>
            </a:pPr>
            <a:r>
              <a:rPr lang="en-IN" sz="3000" b="1" dirty="0">
                <a:solidFill>
                  <a:srgbClr val="1F2328"/>
                </a:solidFill>
                <a:effectLst/>
                <a:latin typeface="-apple-system"/>
              </a:rPr>
              <a:t>Credit Record:</a:t>
            </a:r>
          </a:p>
          <a:p>
            <a:pPr>
              <a:spcBef>
                <a:spcPts val="0"/>
              </a:spcBef>
              <a:spcAft>
                <a:spcPts val="1200"/>
              </a:spcAft>
            </a:pPr>
            <a:r>
              <a:rPr lang="en-IN" sz="1800" dirty="0">
                <a:solidFill>
                  <a:srgbClr val="1F2328"/>
                </a:solidFill>
                <a:effectLst/>
                <a:latin typeface="-apple-system"/>
              </a:rPr>
              <a:t>The size of the dataset is 15.37MB contains 1048576 records and 3 variables.</a:t>
            </a:r>
          </a:p>
          <a:p>
            <a:pPr>
              <a:spcBef>
                <a:spcPts val="0"/>
              </a:spcBef>
              <a:spcAft>
                <a:spcPts val="1200"/>
              </a:spcAft>
            </a:pPr>
            <a:r>
              <a:rPr lang="en-IN" sz="1800" b="1" dirty="0">
                <a:solidFill>
                  <a:srgbClr val="1F2328"/>
                </a:solidFill>
                <a:latin typeface="-apple-system"/>
              </a:rPr>
              <a:t>Dataset Columns:</a:t>
            </a:r>
            <a:endParaRPr lang="en-IN" sz="1800" b="1" dirty="0">
              <a:solidFill>
                <a:srgbClr val="1F2328"/>
              </a:solidFill>
              <a:effectLst/>
              <a:latin typeface="-apple-system"/>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ID</a:t>
            </a:r>
            <a:r>
              <a:rPr lang="en-IN" sz="1800" dirty="0">
                <a:solidFill>
                  <a:srgbClr val="1F2328"/>
                </a:solidFill>
                <a:effectLst/>
                <a:latin typeface="-apple-system"/>
              </a:rPr>
              <a:t> 			Client number</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MONTHS_BALANCE </a:t>
            </a:r>
            <a:r>
              <a:rPr lang="en-IN" sz="1800" dirty="0">
                <a:solidFill>
                  <a:srgbClr val="1F2328"/>
                </a:solidFill>
                <a:effectLst/>
                <a:latin typeface="-apple-system"/>
              </a:rPr>
              <a:t>	Record month</a:t>
            </a:r>
            <a:endParaRPr lang="en-IN" sz="1800" dirty="0">
              <a:solidFill>
                <a:srgbClr val="1F2328"/>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800" b="1" dirty="0">
                <a:solidFill>
                  <a:srgbClr val="1F2328"/>
                </a:solidFill>
                <a:effectLst/>
                <a:latin typeface="-apple-system"/>
              </a:rPr>
              <a:t>STATUS </a:t>
            </a:r>
            <a:r>
              <a:rPr lang="en-IN" sz="1800" dirty="0">
                <a:solidFill>
                  <a:srgbClr val="1F2328"/>
                </a:solidFill>
                <a:effectLst/>
                <a:latin typeface="-apple-system"/>
              </a:rPr>
              <a:t>			Status</a:t>
            </a:r>
            <a:endParaRPr lang="en-IN" sz="1800" dirty="0">
              <a:solidFill>
                <a:srgbClr val="1F2328"/>
              </a:solidFill>
              <a:effectLst/>
              <a:latin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92215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00F8-376F-C409-3DEA-D7417F730DC7}"/>
              </a:ext>
            </a:extLst>
          </p:cNvPr>
          <p:cNvSpPr>
            <a:spLocks noGrp="1"/>
          </p:cNvSpPr>
          <p:nvPr>
            <p:ph type="title"/>
          </p:nvPr>
        </p:nvSpPr>
        <p:spPr>
          <a:xfrm>
            <a:off x="447040" y="782320"/>
            <a:ext cx="4551679" cy="1855694"/>
          </a:xfrm>
        </p:spPr>
        <p:txBody>
          <a:bodyPr>
            <a:normAutofit/>
          </a:bodyPr>
          <a:lstStyle/>
          <a:p>
            <a:r>
              <a:rPr lang="en-IN" sz="4400" dirty="0"/>
              <a:t>Merged Dataset </a:t>
            </a:r>
          </a:p>
        </p:txBody>
      </p:sp>
      <p:pic>
        <p:nvPicPr>
          <p:cNvPr id="5" name="Content Placeholder 4">
            <a:extLst>
              <a:ext uri="{FF2B5EF4-FFF2-40B4-BE49-F238E27FC236}">
                <a16:creationId xmlns:a16="http://schemas.microsoft.com/office/drawing/2014/main" id="{34652D61-8976-3D86-E6AD-2533BDAB8D6B}"/>
              </a:ext>
            </a:extLst>
          </p:cNvPr>
          <p:cNvPicPr>
            <a:picLocks noChangeAspect="1"/>
          </p:cNvPicPr>
          <p:nvPr/>
        </p:nvPicPr>
        <p:blipFill>
          <a:blip r:embed="rId2"/>
          <a:stretch>
            <a:fillRect/>
          </a:stretch>
        </p:blipFill>
        <p:spPr>
          <a:xfrm>
            <a:off x="447040" y="3886200"/>
            <a:ext cx="11287760" cy="2585719"/>
          </a:xfrm>
          <a:prstGeom prst="rect">
            <a:avLst/>
          </a:prstGeom>
        </p:spPr>
      </p:pic>
      <p:pic>
        <p:nvPicPr>
          <p:cNvPr id="6" name="Content Placeholder 3">
            <a:extLst>
              <a:ext uri="{FF2B5EF4-FFF2-40B4-BE49-F238E27FC236}">
                <a16:creationId xmlns:a16="http://schemas.microsoft.com/office/drawing/2014/main" id="{4546F090-DF1F-E909-FB54-6B4AB05B9AE6}"/>
              </a:ext>
            </a:extLst>
          </p:cNvPr>
          <p:cNvPicPr>
            <a:picLocks noGrp="1" noChangeAspect="1"/>
          </p:cNvPicPr>
          <p:nvPr>
            <p:ph idx="1"/>
          </p:nvPr>
        </p:nvPicPr>
        <p:blipFill>
          <a:blip r:embed="rId3"/>
          <a:stretch>
            <a:fillRect/>
          </a:stretch>
        </p:blipFill>
        <p:spPr>
          <a:xfrm>
            <a:off x="6177281" y="386081"/>
            <a:ext cx="3671964" cy="3190240"/>
          </a:xfrm>
          <a:prstGeom prst="rect">
            <a:avLst/>
          </a:prstGeom>
        </p:spPr>
      </p:pic>
    </p:spTree>
    <p:extLst>
      <p:ext uri="{BB962C8B-B14F-4D97-AF65-F5344CB8AC3E}">
        <p14:creationId xmlns:p14="http://schemas.microsoft.com/office/powerpoint/2010/main" val="218792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4DCA-415E-2EE8-4FC8-FC2D95F1A4C7}"/>
              </a:ext>
            </a:extLst>
          </p:cNvPr>
          <p:cNvSpPr>
            <a:spLocks noGrp="1"/>
          </p:cNvSpPr>
          <p:nvPr>
            <p:ph type="title"/>
          </p:nvPr>
        </p:nvSpPr>
        <p:spPr>
          <a:xfrm>
            <a:off x="426720" y="499533"/>
            <a:ext cx="11116351" cy="882227"/>
          </a:xfrm>
        </p:spPr>
        <p:txBody>
          <a:bodyPr>
            <a:normAutofit/>
          </a:bodyPr>
          <a:lstStyle/>
          <a:p>
            <a:r>
              <a:rPr lang="en-IN" sz="4400" dirty="0"/>
              <a:t>Category Distribution</a:t>
            </a:r>
          </a:p>
        </p:txBody>
      </p:sp>
      <p:pic>
        <p:nvPicPr>
          <p:cNvPr id="1026" name="Picture 2">
            <a:extLst>
              <a:ext uri="{FF2B5EF4-FFF2-40B4-BE49-F238E27FC236}">
                <a16:creationId xmlns:a16="http://schemas.microsoft.com/office/drawing/2014/main" id="{B215F8C2-4EAC-D79E-E566-046F3CEE17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601" y="1737360"/>
            <a:ext cx="6085839" cy="4511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6245ED1-1786-38BD-55EF-7E64E7A345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60160" y="1910080"/>
            <a:ext cx="5466080" cy="338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09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64" name="Rectangle 2063">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D98D16-AC5A-D233-4CDF-0B6A0CA02E7D}"/>
              </a:ext>
            </a:extLst>
          </p:cNvPr>
          <p:cNvSpPr>
            <a:spLocks noGrp="1"/>
          </p:cNvSpPr>
          <p:nvPr>
            <p:ph type="title"/>
          </p:nvPr>
        </p:nvSpPr>
        <p:spPr>
          <a:xfrm>
            <a:off x="0" y="770467"/>
            <a:ext cx="3108960" cy="3352800"/>
          </a:xfrm>
        </p:spPr>
        <p:txBody>
          <a:bodyPr vert="horz" lIns="91440" tIns="45720" rIns="91440" bIns="45720" rtlCol="0" anchor="b">
            <a:normAutofit/>
          </a:bodyPr>
          <a:lstStyle/>
          <a:p>
            <a:pPr>
              <a:lnSpc>
                <a:spcPct val="80000"/>
              </a:lnSpc>
            </a:pPr>
            <a:r>
              <a:rPr lang="en-US" sz="5000" kern="1200" spc="-120" baseline="0" dirty="0">
                <a:solidFill>
                  <a:srgbClr val="FFFFFF"/>
                </a:solidFill>
                <a:latin typeface="+mj-lt"/>
                <a:ea typeface="+mj-ea"/>
                <a:cs typeface="+mj-cs"/>
              </a:rPr>
              <a:t>Attribute Correlations</a:t>
            </a:r>
          </a:p>
        </p:txBody>
      </p:sp>
      <p:sp>
        <p:nvSpPr>
          <p:cNvPr id="2066" name="Rectangle 2065">
            <a:extLst>
              <a:ext uri="{FF2B5EF4-FFF2-40B4-BE49-F238E27FC236}">
                <a16:creationId xmlns:a16="http://schemas.microsoft.com/office/drawing/2014/main" id="{FCA118C4-32A6-466D-8453-BA738103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26EBDDB7-6E3F-D9B9-8163-E3F69F9875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8960" y="243840"/>
            <a:ext cx="8940800" cy="628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84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CFEA-800B-DD63-44E4-BD795D1C85D0}"/>
              </a:ext>
            </a:extLst>
          </p:cNvPr>
          <p:cNvSpPr>
            <a:spLocks noGrp="1"/>
          </p:cNvSpPr>
          <p:nvPr>
            <p:ph type="title"/>
          </p:nvPr>
        </p:nvSpPr>
        <p:spPr>
          <a:xfrm>
            <a:off x="657225" y="499533"/>
            <a:ext cx="8791576" cy="658707"/>
          </a:xfrm>
        </p:spPr>
        <p:txBody>
          <a:bodyPr>
            <a:normAutofit fontScale="90000"/>
          </a:bodyPr>
          <a:lstStyle/>
          <a:p>
            <a:r>
              <a:rPr lang="en-IN" dirty="0"/>
              <a:t>Machine Learning Algorithms Used</a:t>
            </a:r>
          </a:p>
        </p:txBody>
      </p:sp>
      <p:sp>
        <p:nvSpPr>
          <p:cNvPr id="3" name="Content Placeholder 2">
            <a:extLst>
              <a:ext uri="{FF2B5EF4-FFF2-40B4-BE49-F238E27FC236}">
                <a16:creationId xmlns:a16="http://schemas.microsoft.com/office/drawing/2014/main" id="{B37FF31A-723E-8857-C725-74F0C2EE31C3}"/>
              </a:ext>
            </a:extLst>
          </p:cNvPr>
          <p:cNvSpPr>
            <a:spLocks noGrp="1"/>
          </p:cNvSpPr>
          <p:nvPr>
            <p:ph idx="1"/>
          </p:nvPr>
        </p:nvSpPr>
        <p:spPr>
          <a:xfrm>
            <a:off x="676656" y="1320800"/>
            <a:ext cx="10753725" cy="5151120"/>
          </a:xfrm>
        </p:spPr>
        <p:txBody>
          <a:bodyPr>
            <a:normAutofit fontScale="47500" lnSpcReduction="20000"/>
          </a:bodyPr>
          <a:lstStyle/>
          <a:p>
            <a:pPr marL="101600" indent="0">
              <a:lnSpc>
                <a:spcPct val="110000"/>
              </a:lnSpc>
              <a:spcBef>
                <a:spcPts val="600"/>
              </a:spcBef>
              <a:buClr>
                <a:schemeClr val="accent4"/>
              </a:buClr>
              <a:buSzPts val="2000"/>
              <a:buNone/>
            </a:pPr>
            <a:r>
              <a:rPr lang="en-US" sz="4400" dirty="0">
                <a:solidFill>
                  <a:schemeClr val="accent1">
                    <a:lumMod val="50000"/>
                  </a:schemeClr>
                </a:solidFill>
                <a:latin typeface="Source Sans Pro"/>
                <a:ea typeface="Source Sans Pro"/>
                <a:sym typeface="Source Sans Pro"/>
              </a:rPr>
              <a:t>KNN Classifier</a:t>
            </a:r>
          </a:p>
          <a:p>
            <a:pPr marL="0" indent="0" algn="just">
              <a:buClr>
                <a:schemeClr val="accent4"/>
              </a:buClr>
              <a:buSzPts val="2000"/>
              <a:buNone/>
            </a:pPr>
            <a:r>
              <a:rPr lang="en-IN" sz="4000" dirty="0">
                <a:solidFill>
                  <a:srgbClr val="374151"/>
                </a:solidFill>
                <a:latin typeface="Söhne"/>
              </a:rPr>
              <a:t> </a:t>
            </a:r>
            <a:br>
              <a:rPr lang="en-US" sz="3200" dirty="0"/>
            </a:br>
            <a:r>
              <a:rPr lang="en-US" sz="4000" dirty="0">
                <a:solidFill>
                  <a:srgbClr val="374151"/>
                </a:solidFill>
                <a:latin typeface="Söhne"/>
              </a:rPr>
              <a:t>KNN is a simple, non-parametric algorithm for classification. It identifies the k nearest training data points based on a distance metric and assigns the majority class label to the new observation. It works well for large datasets and nonlinear decision boundaries and is often used as a baseline for complex models.</a:t>
            </a:r>
          </a:p>
          <a:p>
            <a:pPr marL="0" marR="0" indent="0" algn="just">
              <a:spcAft>
                <a:spcPts val="0"/>
              </a:spcAft>
              <a:buNone/>
            </a:pPr>
            <a:r>
              <a:rPr lang="en-IN" sz="4000" dirty="0">
                <a:solidFill>
                  <a:srgbClr val="374151"/>
                </a:solidFill>
                <a:latin typeface="Söhne"/>
              </a:rPr>
              <a:t>The KNN classifier is used for credit card prediction by training the model on a dataset of past credit card applications and their outcomes, and then using the model to predict whether a new credit card application is likely to be approved or rejected.</a:t>
            </a:r>
            <a:endParaRPr lang="en-US" sz="4000" dirty="0">
              <a:solidFill>
                <a:srgbClr val="374151"/>
              </a:solidFill>
              <a:latin typeface="Söhne"/>
              <a:sym typeface="Source Sans Pro"/>
            </a:endParaRPr>
          </a:p>
          <a:p>
            <a:pPr marL="101600" indent="0">
              <a:lnSpc>
                <a:spcPct val="110000"/>
              </a:lnSpc>
              <a:spcBef>
                <a:spcPts val="600"/>
              </a:spcBef>
              <a:buClr>
                <a:schemeClr val="accent4"/>
              </a:buClr>
              <a:buSzPts val="2000"/>
              <a:buFont typeface="Source Sans Pro"/>
              <a:buNone/>
            </a:pPr>
            <a:endParaRPr lang="en-US" dirty="0">
              <a:solidFill>
                <a:schemeClr val="accent1">
                  <a:lumMod val="50000"/>
                </a:schemeClr>
              </a:solidFill>
              <a:latin typeface="Source Sans Pro"/>
              <a:ea typeface="Source Sans Pro"/>
              <a:sym typeface="Source Sans Pro"/>
            </a:endParaRPr>
          </a:p>
          <a:p>
            <a:pPr marL="101600" indent="0">
              <a:lnSpc>
                <a:spcPct val="110000"/>
              </a:lnSpc>
              <a:spcBef>
                <a:spcPts val="600"/>
              </a:spcBef>
              <a:buClr>
                <a:schemeClr val="accent4"/>
              </a:buClr>
              <a:buSzPts val="2000"/>
              <a:buFont typeface="Source Sans Pro"/>
              <a:buNone/>
            </a:pPr>
            <a:r>
              <a:rPr lang="en-US" sz="4500" dirty="0">
                <a:solidFill>
                  <a:schemeClr val="accent1">
                    <a:lumMod val="50000"/>
                  </a:schemeClr>
                </a:solidFill>
                <a:latin typeface="Source Sans Pro"/>
                <a:ea typeface="Source Sans Pro"/>
                <a:sym typeface="Source Sans Pro"/>
              </a:rPr>
              <a:t>Advantages:</a:t>
            </a:r>
          </a:p>
          <a:p>
            <a:r>
              <a:rPr lang="en-US" sz="4500" b="0" i="0" dirty="0">
                <a:solidFill>
                  <a:srgbClr val="374151"/>
                </a:solidFill>
                <a:effectLst/>
                <a:latin typeface="Söhne"/>
              </a:rPr>
              <a:t>Simple and easy to implement</a:t>
            </a:r>
          </a:p>
          <a:p>
            <a:r>
              <a:rPr lang="en-US" sz="4500" b="0" i="0" dirty="0">
                <a:solidFill>
                  <a:srgbClr val="374151"/>
                </a:solidFill>
                <a:effectLst/>
                <a:latin typeface="Söhne"/>
              </a:rPr>
              <a:t>Non-parametric and versatile</a:t>
            </a:r>
          </a:p>
          <a:p>
            <a:r>
              <a:rPr lang="en-US" sz="4500" b="0" i="0" dirty="0">
                <a:solidFill>
                  <a:srgbClr val="374151"/>
                </a:solidFill>
                <a:effectLst/>
                <a:latin typeface="Söhne"/>
              </a:rPr>
              <a:t>Robust to noisy data</a:t>
            </a:r>
          </a:p>
          <a:p>
            <a:r>
              <a:rPr lang="en-US" sz="4500" b="0" i="0" dirty="0">
                <a:solidFill>
                  <a:srgbClr val="374151"/>
                </a:solidFill>
                <a:effectLst/>
                <a:latin typeface="Söhne"/>
              </a:rPr>
              <a:t>High accuracy with sufficient data</a:t>
            </a:r>
          </a:p>
          <a:p>
            <a:r>
              <a:rPr lang="en-US" sz="4500" b="0" i="0" dirty="0">
                <a:solidFill>
                  <a:srgbClr val="374151"/>
                </a:solidFill>
                <a:effectLst/>
                <a:latin typeface="Söhne"/>
              </a:rPr>
              <a:t>No training phase required</a:t>
            </a:r>
          </a:p>
        </p:txBody>
      </p:sp>
    </p:spTree>
    <p:extLst>
      <p:ext uri="{BB962C8B-B14F-4D97-AF65-F5344CB8AC3E}">
        <p14:creationId xmlns:p14="http://schemas.microsoft.com/office/powerpoint/2010/main" val="312729210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1307</TotalTime>
  <Words>790</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Söhne</vt:lpstr>
      <vt:lpstr>Source Sans Pro</vt:lpstr>
      <vt:lpstr>Metropolitan</vt:lpstr>
      <vt:lpstr> Capstone Project Data-606  Credit Card Approval Prediction</vt:lpstr>
      <vt:lpstr>Contents</vt:lpstr>
      <vt:lpstr>Overview</vt:lpstr>
      <vt:lpstr>Dataset</vt:lpstr>
      <vt:lpstr>Data Collection </vt:lpstr>
      <vt:lpstr>Merged Dataset </vt:lpstr>
      <vt:lpstr>Category Distribution</vt:lpstr>
      <vt:lpstr>Attribute Correlations</vt:lpstr>
      <vt:lpstr>Machine Learning Algorithms Used</vt:lpstr>
      <vt:lpstr>Machine Learning Classification Report</vt:lpstr>
      <vt:lpstr>Feature Importance </vt:lpstr>
      <vt:lpstr>User Interface </vt:lpstr>
      <vt:lpstr>PowerPoint Presentation</vt:lpstr>
      <vt:lpstr>PowerPoint Presentation</vt:lpstr>
      <vt:lpstr>Outcomes</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Prediction </dc:title>
  <dc:creator>yaswanth bagam</dc:creator>
  <cp:lastModifiedBy>yaswanth bagam</cp:lastModifiedBy>
  <cp:revision>7</cp:revision>
  <dcterms:created xsi:type="dcterms:W3CDTF">2023-05-04T01:33:14Z</dcterms:created>
  <dcterms:modified xsi:type="dcterms:W3CDTF">2023-05-13T18:53:48Z</dcterms:modified>
</cp:coreProperties>
</file>