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59c3d468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59c3d468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59c3d46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59c3d46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59c3d468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59c3d46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59c3d468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59c3d468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38da7a5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38da7a5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59c3d46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59c3d46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59c3d46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59c3d46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59c3d46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59c3d46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59c3d468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59c3d468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59c3d468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59c3d46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59c3d468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59c3d468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Data 6</a:t>
            </a:r>
            <a:r>
              <a:rPr lang="en" sz="38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3800"/>
              <a:t>6 - Capstone in Data Science</a:t>
            </a:r>
            <a:endParaRPr sz="3800">
              <a:solidFill>
                <a:schemeClr val="accent5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598300" y="2907750"/>
            <a:ext cx="44691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PRESENTED BY </a:t>
            </a:r>
            <a:endParaRPr b="1" sz="2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Kavya Ravi</a:t>
            </a:r>
            <a:endParaRPr b="1" sz="2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Omkar Katkade</a:t>
            </a:r>
            <a:endParaRPr b="1" sz="2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158400" y="417575"/>
            <a:ext cx="8827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 and Visualizations For General Population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Profile Evaluation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Inference: Most of the people (even if diabetic) are healthy in the general health category.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	      Mental and Physical health of most of population is very good although there are significant amount of    patients with mental and physical distress.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50" y="2495375"/>
            <a:ext cx="8260851" cy="24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158400" y="417575"/>
            <a:ext cx="8827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 and Visualizations For General Population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Habit Evaluation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63" y="2504275"/>
            <a:ext cx="7915476" cy="2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158400" y="417575"/>
            <a:ext cx="8827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Models and Results For General Population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this dataset, we trained three different Models and following are their prediction accuracy scores.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Demonstrated an impressive prediction accuracy of 97.87% 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Demonstrated a prediction accuracy of 99.89%.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3.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Decision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 Attained a prediction accuracy of 99.83%.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316800" y="716225"/>
            <a:ext cx="8827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Thank You.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-315350" y="342425"/>
            <a:ext cx="8740200" cy="4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5"/>
                </a:solidFill>
              </a:rPr>
              <a:t>    </a:t>
            </a:r>
            <a:r>
              <a:rPr lang="en" sz="2900">
                <a:solidFill>
                  <a:schemeClr val="dk1"/>
                </a:solidFill>
              </a:rPr>
              <a:t>  INTRODUCTION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900"/>
              <a:t> </a:t>
            </a:r>
            <a:endParaRPr b="0" sz="500"/>
          </a:p>
        </p:txBody>
      </p:sp>
      <p:sp>
        <p:nvSpPr>
          <p:cNvPr id="79" name="Google Shape;79;p14"/>
          <p:cNvSpPr txBox="1"/>
          <p:nvPr/>
        </p:nvSpPr>
        <p:spPr>
          <a:xfrm>
            <a:off x="208775" y="1178750"/>
            <a:ext cx="8827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Diabetes is a chronic condition that affects how your body processes blood sugar.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Types of Diabetes: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Type 1</a:t>
            </a: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Your body doesn't produce insulin.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Type 2</a:t>
            </a: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Your body doesn't use insulin properly, leading to high blood sugar levels.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Gestational Diabetes</a:t>
            </a: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High blood sugar during pregnancy.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158400" y="417575"/>
            <a:ext cx="88272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General Population Diabetes Dataset: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Features: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High Blood Pressure, BMI, Physical Activity, Heart Disease, Alcohol Consumption, Age, Sex, etc.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Pregnancy Diabetes Data: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Features: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Age, BMI, Blood Pressure, Insulin level, Glucose level, Diabetes Pedigree Function, and more.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158400" y="417575"/>
            <a:ext cx="88272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Gathering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Collect relevant diabetes datasets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Preprocessing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Clean, remove outliers, handle missing data, and normalize or scale the data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Feature Selection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 the most relevant variables for diabetes prediction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Selection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Try out various models and choose the most accurate one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Evaluation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Assess the trained model's performance using a validation set</a:t>
            </a: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158400" y="417575"/>
            <a:ext cx="88272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 and Visualizations For Pregnant Women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Number of Pregnancies VS Diabetes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Inference: Number of Pregnancies is directly proportional to Diabetes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300" y="2039700"/>
            <a:ext cx="6681025" cy="290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158400" y="417575"/>
            <a:ext cx="88272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 and Visualizations For Pregnant Women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Blood Pressure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VS Diabetes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Inference: Number of Pregnancies is directly proportional to Diabetes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050" y="2128200"/>
            <a:ext cx="5950949" cy="282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158400" y="417575"/>
            <a:ext cx="88272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 and Visualizations For Pregnant Women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Blood Pressure VS Diabetes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Inference: Blood Pressure plays a crucial role in determining diabetes in pregnant women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450" y="2068825"/>
            <a:ext cx="5973099" cy="28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158400" y="417575"/>
            <a:ext cx="88272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 and Visualizations For Pregnant Women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BMI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VS Diabetes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Inference: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 BMI values are associated with increased risk for developing diabetes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725" y="2183500"/>
            <a:ext cx="5408974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158400" y="417575"/>
            <a:ext cx="8827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Models and Results For Pregnant Women Dataset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this dataset, we trained three different Models and following are their prediction accuracy scores.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Support Vector Machine (SVM)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Achieved a prediction accuracy of 77.04%.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Support Vector Classifier (SVC)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Demonstrated a prediction accuracy of 76.623%.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3.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Logistic Regression Model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 Attained a prediction accuracy of 75.97%.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