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2b31e3e45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2b31e3e45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2b31e3e45_1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2b31e3e45_1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Shopping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customer shopping to increase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: Sukesh Pavan Bitragunta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</a:t>
            </a:r>
            <a:r>
              <a:rPr lang="en"/>
              <a:t> to : Chaojie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shopping analysis enables a company to change its product based on its target customers from various customer categories. 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of paying money to promote a new product to every client in the firm's database.  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 may determine which customer group is most likely to purchase the product and then market the product just to that segment.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&amp;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90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25">
                <a:latin typeface="Arial"/>
                <a:ea typeface="Arial"/>
                <a:cs typeface="Arial"/>
                <a:sym typeface="Arial"/>
              </a:rPr>
              <a:t>To understand the shopping analysis of the consumer and </a:t>
            </a:r>
            <a:r>
              <a:rPr lang="en" sz="6325">
                <a:latin typeface="Arial"/>
                <a:ea typeface="Arial"/>
                <a:cs typeface="Arial"/>
                <a:sym typeface="Arial"/>
              </a:rPr>
              <a:t>segregate them into groups.</a:t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-329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25">
                <a:latin typeface="Arial"/>
                <a:ea typeface="Arial"/>
                <a:cs typeface="Arial"/>
                <a:sym typeface="Arial"/>
              </a:rPr>
              <a:t>This grouping will help us to promote the products that will make more sales and promote the company.</a:t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-329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325">
                <a:latin typeface="Arial"/>
                <a:ea typeface="Arial"/>
                <a:cs typeface="Arial"/>
                <a:sym typeface="Arial"/>
              </a:rPr>
              <a:t>The dataset was taken from kaggle and the entries are from 2014, It has 2240 rows and 29 columns </a:t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