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sldIdLst>
    <p:sldId id="256" r:id="rId2"/>
    <p:sldId id="257" r:id="rId3"/>
    <p:sldId id="258" r:id="rId4"/>
    <p:sldId id="265" r:id="rId5"/>
    <p:sldId id="287" r:id="rId6"/>
    <p:sldId id="289" r:id="rId7"/>
    <p:sldId id="288" r:id="rId8"/>
    <p:sldId id="296" r:id="rId9"/>
    <p:sldId id="290" r:id="rId10"/>
    <p:sldId id="291" r:id="rId11"/>
    <p:sldId id="292" r:id="rId12"/>
    <p:sldId id="293" r:id="rId13"/>
    <p:sldId id="294" r:id="rId14"/>
    <p:sldId id="295" r:id="rId15"/>
    <p:sldId id="284" r:id="rId16"/>
    <p:sldId id="297" r:id="rId17"/>
    <p:sldId id="28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p:scale>
          <a:sx n="82" d="100"/>
          <a:sy n="82" d="100"/>
        </p:scale>
        <p:origin x="49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22F66-727D-4150-ADA5-49CF3A0F6873}"/>
              </a:ext>
            </a:extLst>
          </p:cNvPr>
          <p:cNvSpPr>
            <a:spLocks noGrp="1"/>
          </p:cNvSpPr>
          <p:nvPr>
            <p:ph type="ctrTitle"/>
          </p:nvPr>
        </p:nvSpPr>
        <p:spPr>
          <a:xfrm>
            <a:off x="530352" y="1122363"/>
            <a:ext cx="10072922" cy="1978346"/>
          </a:xfrm>
        </p:spPr>
        <p:txBody>
          <a:bodyPr anchor="b">
            <a:normAutofit/>
          </a:bodyPr>
          <a:lstStyle>
            <a:lvl1pPr algn="l">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DD9A1FE-C39F-4D7C-B93D-F8C203A1D69C}"/>
              </a:ext>
            </a:extLst>
          </p:cNvPr>
          <p:cNvSpPr>
            <a:spLocks noGrp="1"/>
          </p:cNvSpPr>
          <p:nvPr>
            <p:ph type="subTitle" idx="1"/>
          </p:nvPr>
        </p:nvSpPr>
        <p:spPr>
          <a:xfrm>
            <a:off x="530352" y="3509963"/>
            <a:ext cx="10072922" cy="1747837"/>
          </a:xfrm>
        </p:spPr>
        <p:txBody>
          <a:bodyPr>
            <a:normAutofit/>
          </a:bodyPr>
          <a:lstStyle>
            <a:lvl1pPr marL="0" indent="0" algn="l">
              <a:buNone/>
              <a:defRPr sz="2000" i="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C008AAC-7D41-4304-8D59-EF34B232682C}"/>
              </a:ext>
            </a:extLst>
          </p:cNvPr>
          <p:cNvSpPr>
            <a:spLocks noGrp="1"/>
          </p:cNvSpPr>
          <p:nvPr>
            <p:ph type="dt" sz="half" idx="10"/>
          </p:nvPr>
        </p:nvSpPr>
        <p:spPr>
          <a:xfrm>
            <a:off x="530352" y="136525"/>
            <a:ext cx="2743200" cy="365125"/>
          </a:xfrm>
        </p:spPr>
        <p:txBody>
          <a:bodyPr/>
          <a:lstStyle>
            <a:lvl1pPr algn="l">
              <a:defRPr/>
            </a:lvl1pPr>
          </a:lstStyle>
          <a:p>
            <a:fld id="{524C6359-9BB8-4148-8114-537E698DA205}" type="datetime1">
              <a:rPr lang="en-US" smtClean="0"/>
              <a:t>5/7/2023</a:t>
            </a:fld>
            <a:endParaRPr lang="en-US" dirty="0"/>
          </a:p>
        </p:txBody>
      </p:sp>
      <p:sp>
        <p:nvSpPr>
          <p:cNvPr id="5" name="Footer Placeholder 4">
            <a:extLst>
              <a:ext uri="{FF2B5EF4-FFF2-40B4-BE49-F238E27FC236}">
                <a16:creationId xmlns:a16="http://schemas.microsoft.com/office/drawing/2014/main" id="{4724D078-DE22-4F23-8B48-21FB1415C3E3}"/>
              </a:ext>
            </a:extLst>
          </p:cNvPr>
          <p:cNvSpPr>
            <a:spLocks noGrp="1"/>
          </p:cNvSpPr>
          <p:nvPr>
            <p:ph type="ftr" sz="quarter" idx="11"/>
          </p:nvPr>
        </p:nvSpPr>
        <p:spPr>
          <a:xfrm>
            <a:off x="530352" y="6356350"/>
            <a:ext cx="4114800" cy="365125"/>
          </a:xfrm>
        </p:spPr>
        <p:txBody>
          <a:bodyPr/>
          <a:lstStyle>
            <a:lvl1pPr algn="l">
              <a:defRPr/>
            </a:lvl1pPr>
          </a:lstStyle>
          <a:p>
            <a:endParaRPr lang="en-US"/>
          </a:p>
        </p:txBody>
      </p:sp>
      <p:sp>
        <p:nvSpPr>
          <p:cNvPr id="6" name="Slide Number Placeholder 5">
            <a:extLst>
              <a:ext uri="{FF2B5EF4-FFF2-40B4-BE49-F238E27FC236}">
                <a16:creationId xmlns:a16="http://schemas.microsoft.com/office/drawing/2014/main" id="{BB64C1F5-608B-4335-9F2A-17F63D5FAF0D}"/>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5E279D86-4533-45F1-B0AA-D237399A5ED5}"/>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764FD722-CB31-4326-ADD8-CBA52FD1FF59}"/>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24E4BCEC-8B0A-444E-8509-1B3BB0449E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9DB36622-1DC7-4B17-8984-588BA8999FF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51B97AF0-1974-42B9-B5FC-A332C52E827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5A298AD-BE5D-4BE1-8CDF-DBFB42D63FE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716889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F2C5-A3FC-44EF-BA15-CEC83C83D6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5040D3-67DB-455C-AD79-49E185DB63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B2B07A-258E-42DD-9A68-2C76F7D54040}"/>
              </a:ext>
            </a:extLst>
          </p:cNvPr>
          <p:cNvSpPr>
            <a:spLocks noGrp="1"/>
          </p:cNvSpPr>
          <p:nvPr>
            <p:ph type="dt" sz="half" idx="10"/>
          </p:nvPr>
        </p:nvSpPr>
        <p:spPr/>
        <p:txBody>
          <a:bodyPr/>
          <a:lstStyle/>
          <a:p>
            <a:fld id="{A4649BD0-10DB-43E7-8F22-40B3D51B8FC3}" type="datetime1">
              <a:rPr lang="en-US" smtClean="0"/>
              <a:t>5/7/2023</a:t>
            </a:fld>
            <a:endParaRPr lang="en-US"/>
          </a:p>
        </p:txBody>
      </p:sp>
      <p:sp>
        <p:nvSpPr>
          <p:cNvPr id="5" name="Footer Placeholder 4">
            <a:extLst>
              <a:ext uri="{FF2B5EF4-FFF2-40B4-BE49-F238E27FC236}">
                <a16:creationId xmlns:a16="http://schemas.microsoft.com/office/drawing/2014/main" id="{7C01E9BC-3BB8-40CD-9294-59A2E59E1B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13979D-5589-4770-9D29-046F2B506C33}"/>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12EF7969-DB38-4989-A65C-9D190A245515}"/>
              </a:ext>
              <a:ext uri="{C183D7F6-B498-43B3-948B-1728B52AA6E4}">
                <adec:decorative xmlns:adec="http://schemas.microsoft.com/office/drawing/2017/decorative" val="1"/>
              </a:ext>
            </a:extLst>
          </p:cNvPr>
          <p:cNvGrpSpPr/>
          <p:nvPr/>
        </p:nvGrpSpPr>
        <p:grpSpPr>
          <a:xfrm>
            <a:off x="530225" y="2333456"/>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2145BE25-C437-45FE-A3D3-BBAAF108CC9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4A9D0FA0-682C-4076-B779-D865AEEFC66C}"/>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AB60163C-1A2D-4F00-BC61-8A3C11E2D2BE}"/>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3FF8D873-9CF9-4A0A-A7B8-875C0B8233D6}"/>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2B645470-F624-4417-A8A4-FC242E43C9DB}"/>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ECC7EFEF-6B2A-4210-9275-0077ACF2827B}"/>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20214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C6693CD-CB65-4F37-A6DA-F300B93C14D9}"/>
              </a:ext>
            </a:extLst>
          </p:cNvPr>
          <p:cNvSpPr>
            <a:spLocks noGrp="1"/>
          </p:cNvSpPr>
          <p:nvPr>
            <p:ph type="title" orient="vert"/>
          </p:nvPr>
        </p:nvSpPr>
        <p:spPr>
          <a:xfrm>
            <a:off x="7974374" y="787067"/>
            <a:ext cx="2628900" cy="5389895"/>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7448D117-7AE6-4831-9867-5145F64A0C24}"/>
              </a:ext>
            </a:extLst>
          </p:cNvPr>
          <p:cNvSpPr>
            <a:spLocks noGrp="1"/>
          </p:cNvSpPr>
          <p:nvPr>
            <p:ph type="body" orient="vert" idx="1"/>
          </p:nvPr>
        </p:nvSpPr>
        <p:spPr>
          <a:xfrm>
            <a:off x="525719" y="787067"/>
            <a:ext cx="7039402" cy="538989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4988CF8-397F-485E-8081-AFA4DADD440C}"/>
              </a:ext>
            </a:extLst>
          </p:cNvPr>
          <p:cNvSpPr>
            <a:spLocks noGrp="1"/>
          </p:cNvSpPr>
          <p:nvPr>
            <p:ph type="dt" sz="half" idx="10"/>
          </p:nvPr>
        </p:nvSpPr>
        <p:spPr/>
        <p:txBody>
          <a:bodyPr/>
          <a:lstStyle/>
          <a:p>
            <a:fld id="{0A16C79C-F566-427A-93F6-434A4E613134}" type="datetime1">
              <a:rPr lang="en-US" smtClean="0"/>
              <a:t>5/7/2023</a:t>
            </a:fld>
            <a:endParaRPr lang="en-US"/>
          </a:p>
        </p:txBody>
      </p:sp>
      <p:sp>
        <p:nvSpPr>
          <p:cNvPr id="5" name="Footer Placeholder 4">
            <a:extLst>
              <a:ext uri="{FF2B5EF4-FFF2-40B4-BE49-F238E27FC236}">
                <a16:creationId xmlns:a16="http://schemas.microsoft.com/office/drawing/2014/main" id="{83CE4773-4660-4F21-83CF-1A449395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B59537-EB47-40FA-893E-785D6FE00A5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588F505F-2957-41FC-9AAA-962853A6719E}"/>
              </a:ext>
              <a:ext uri="{C183D7F6-B498-43B3-948B-1728B52AA6E4}">
                <adec:decorative xmlns:adec="http://schemas.microsoft.com/office/drawing/2017/decorative" val="1"/>
              </a:ext>
            </a:extLst>
          </p:cNvPr>
          <p:cNvGrpSpPr/>
          <p:nvPr/>
        </p:nvGrpSpPr>
        <p:grpSpPr>
          <a:xfrm rot="5400000">
            <a:off x="7283627" y="1250328"/>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091A36EB-8545-4EFE-B619-165D36D644D1}"/>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8D075D29-6706-486B-A55A-13866882BA88}"/>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FAE751A-10F0-48F2-BBC3-D2FE499B345B}"/>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52289CAF-683C-4BCC-8AA5-95A3BF799B0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BC8403A-C46F-4DA1-A015-00A80215F289}"/>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A797D957-3A2C-42DF-B73E-CBB47BE036B7}"/>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954954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7B4A7-C566-48F4-B4B8-3A5E7B6C5C3A}"/>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D3B93F5-BC8B-452C-ACE2-C7E01D1B8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39A49B3-A57D-46C5-8462-0C52509F8FCA}"/>
              </a:ext>
            </a:extLst>
          </p:cNvPr>
          <p:cNvSpPr>
            <a:spLocks noGrp="1"/>
          </p:cNvSpPr>
          <p:nvPr>
            <p:ph type="dt" sz="half" idx="10"/>
          </p:nvPr>
        </p:nvSpPr>
        <p:spPr>
          <a:xfrm>
            <a:off x="530352" y="136525"/>
            <a:ext cx="2743200" cy="365125"/>
          </a:xfrm>
        </p:spPr>
        <p:txBody>
          <a:bodyPr/>
          <a:lstStyle/>
          <a:p>
            <a:fld id="{9376191F-481E-48E9-BB9A-369A67A7362D}" type="datetime1">
              <a:rPr lang="en-US" smtClean="0"/>
              <a:t>5/7/2023</a:t>
            </a:fld>
            <a:endParaRPr lang="en-US" dirty="0"/>
          </a:p>
        </p:txBody>
      </p:sp>
      <p:sp>
        <p:nvSpPr>
          <p:cNvPr id="5" name="Footer Placeholder 4">
            <a:extLst>
              <a:ext uri="{FF2B5EF4-FFF2-40B4-BE49-F238E27FC236}">
                <a16:creationId xmlns:a16="http://schemas.microsoft.com/office/drawing/2014/main" id="{9EC8C810-EAF4-4D86-84DD-2E574122DD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87E738-8574-490B-974B-9AD3B2AAE521}"/>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AC552FEA-472E-4E74-B31D-531852C1908D}"/>
              </a:ext>
              <a:ext uri="{C183D7F6-B498-43B3-948B-1728B52AA6E4}">
                <adec:decorative xmlns:adec="http://schemas.microsoft.com/office/drawing/2017/decorative" val="1"/>
              </a:ext>
            </a:extLst>
          </p:cNvPr>
          <p:cNvGrpSpPr/>
          <p:nvPr/>
        </p:nvGrpSpPr>
        <p:grpSpPr>
          <a:xfrm>
            <a:off x="530225" y="2310597"/>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41DF3078-C636-4776-A616-D5BF3BC280C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0D1A27FA-1310-4BC3-A071-1566746B2FB1}"/>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99ACB9EB-84FE-4B33-9EF9-4EC7DAC25DD5}"/>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826E5EFB-0EF9-4DB8-99CB-5DD72009DB2C}"/>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86238E12-0689-4123-8B2E-E1CCFCC4C882}"/>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8538CF67-A00E-4955-A447-001BE02E771A}"/>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58769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764E-4B3D-4B6A-A210-B50E4F60E246}"/>
              </a:ext>
            </a:extLst>
          </p:cNvPr>
          <p:cNvSpPr>
            <a:spLocks noGrp="1"/>
          </p:cNvSpPr>
          <p:nvPr>
            <p:ph type="title"/>
          </p:nvPr>
        </p:nvSpPr>
        <p:spPr>
          <a:xfrm>
            <a:off x="530352" y="787068"/>
            <a:ext cx="10072922" cy="2313641"/>
          </a:xfrm>
        </p:spPr>
        <p:txBody>
          <a:bodyPr anchor="b">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A30AEC2-B6E6-4C09-A16F-5E2A1C9A0D0E}"/>
              </a:ext>
            </a:extLst>
          </p:cNvPr>
          <p:cNvSpPr>
            <a:spLocks noGrp="1"/>
          </p:cNvSpPr>
          <p:nvPr>
            <p:ph type="body" idx="1"/>
          </p:nvPr>
        </p:nvSpPr>
        <p:spPr>
          <a:xfrm>
            <a:off x="530352" y="3509963"/>
            <a:ext cx="10072922" cy="2579687"/>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A37CAB-B545-4E42-BB5A-F1DAA9335033}"/>
              </a:ext>
            </a:extLst>
          </p:cNvPr>
          <p:cNvSpPr>
            <a:spLocks noGrp="1"/>
          </p:cNvSpPr>
          <p:nvPr>
            <p:ph type="dt" sz="half" idx="10"/>
          </p:nvPr>
        </p:nvSpPr>
        <p:spPr/>
        <p:txBody>
          <a:bodyPr/>
          <a:lstStyle/>
          <a:p>
            <a:fld id="{6C5677DE-DD04-48CC-9C18-7BE9FF2DEB6B}" type="datetime1">
              <a:rPr lang="en-US" smtClean="0"/>
              <a:t>5/7/2023</a:t>
            </a:fld>
            <a:endParaRPr lang="en-US"/>
          </a:p>
        </p:txBody>
      </p:sp>
      <p:sp>
        <p:nvSpPr>
          <p:cNvPr id="5" name="Footer Placeholder 4">
            <a:extLst>
              <a:ext uri="{FF2B5EF4-FFF2-40B4-BE49-F238E27FC236}">
                <a16:creationId xmlns:a16="http://schemas.microsoft.com/office/drawing/2014/main" id="{AF6D720B-7E58-43F4-9659-ADB2403A50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95F53F-2FA5-4B5C-A151-F07BBC002B29}"/>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7" name="Graphic 78">
            <a:extLst>
              <a:ext uri="{FF2B5EF4-FFF2-40B4-BE49-F238E27FC236}">
                <a16:creationId xmlns:a16="http://schemas.microsoft.com/office/drawing/2014/main" id="{37B4CDD2-E09A-418A-9131-FBDEE440A1F1}"/>
              </a:ext>
              <a:ext uri="{C183D7F6-B498-43B3-948B-1728B52AA6E4}">
                <adec:decorative xmlns:adec="http://schemas.microsoft.com/office/drawing/2017/decorative" val="1"/>
              </a:ext>
            </a:extLst>
          </p:cNvPr>
          <p:cNvGrpSpPr/>
          <p:nvPr/>
        </p:nvGrpSpPr>
        <p:grpSpPr>
          <a:xfrm>
            <a:off x="530225" y="3267690"/>
            <a:ext cx="972241" cy="45719"/>
            <a:chOff x="4886325" y="3371754"/>
            <a:chExt cx="2418492" cy="113728"/>
          </a:xfrm>
          <a:solidFill>
            <a:schemeClr val="accent1"/>
          </a:solidFill>
        </p:grpSpPr>
        <p:sp>
          <p:nvSpPr>
            <p:cNvPr id="8" name="Graphic 78">
              <a:extLst>
                <a:ext uri="{FF2B5EF4-FFF2-40B4-BE49-F238E27FC236}">
                  <a16:creationId xmlns:a16="http://schemas.microsoft.com/office/drawing/2014/main" id="{8852E5FB-B268-4CCA-8E55-803038F7A00D}"/>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9" name="Graphic 78">
              <a:extLst>
                <a:ext uri="{FF2B5EF4-FFF2-40B4-BE49-F238E27FC236}">
                  <a16:creationId xmlns:a16="http://schemas.microsoft.com/office/drawing/2014/main" id="{A1C9CBB3-97C0-4A35-9088-C69233F5CEE7}"/>
                </a:ext>
              </a:extLst>
            </p:cNvPr>
            <p:cNvGrpSpPr/>
            <p:nvPr/>
          </p:nvGrpSpPr>
          <p:grpSpPr>
            <a:xfrm>
              <a:off x="4886709" y="3371754"/>
              <a:ext cx="2418108" cy="113728"/>
              <a:chOff x="4886709" y="3371754"/>
              <a:chExt cx="2418108" cy="113728"/>
            </a:xfrm>
            <a:grpFill/>
          </p:grpSpPr>
          <p:sp>
            <p:nvSpPr>
              <p:cNvPr id="10" name="Graphic 78">
                <a:extLst>
                  <a:ext uri="{FF2B5EF4-FFF2-40B4-BE49-F238E27FC236}">
                    <a16:creationId xmlns:a16="http://schemas.microsoft.com/office/drawing/2014/main" id="{31610871-AEE9-46EB-9D27-BA1D9D688124}"/>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27478059-2A11-484D-A2D7-199F74778E50}"/>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30EC0886-DDB9-47F1-9414-C121C1D3F954}"/>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66A10427-DF20-4284-B215-EABA4D366E20}"/>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3541581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473D3-0F03-4BF4-831F-34E80BAC5513}"/>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4C09409-59F2-486F-A6D0-FAEE8FFF25B2}"/>
              </a:ext>
            </a:extLst>
          </p:cNvPr>
          <p:cNvSpPr>
            <a:spLocks noGrp="1"/>
          </p:cNvSpPr>
          <p:nvPr>
            <p:ph sz="half" idx="1"/>
          </p:nvPr>
        </p:nvSpPr>
        <p:spPr>
          <a:xfrm>
            <a:off x="525717" y="2521885"/>
            <a:ext cx="4645152"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3087241-B390-47A6-8070-C3D4652F887B}"/>
              </a:ext>
            </a:extLst>
          </p:cNvPr>
          <p:cNvSpPr>
            <a:spLocks noGrp="1"/>
          </p:cNvSpPr>
          <p:nvPr>
            <p:ph sz="half" idx="2"/>
          </p:nvPr>
        </p:nvSpPr>
        <p:spPr>
          <a:xfrm>
            <a:off x="5992136" y="2521885"/>
            <a:ext cx="4611138" cy="36550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080B360-2ACA-4B93-9439-591B6D3FBC3F}"/>
              </a:ext>
            </a:extLst>
          </p:cNvPr>
          <p:cNvSpPr>
            <a:spLocks noGrp="1"/>
          </p:cNvSpPr>
          <p:nvPr>
            <p:ph type="dt" sz="half" idx="10"/>
          </p:nvPr>
        </p:nvSpPr>
        <p:spPr/>
        <p:txBody>
          <a:bodyPr/>
          <a:lstStyle/>
          <a:p>
            <a:fld id="{463255ED-7101-4D18-A8AE-3B5E4CB87EA5}" type="datetime1">
              <a:rPr lang="en-US" smtClean="0"/>
              <a:t>5/7/2023</a:t>
            </a:fld>
            <a:endParaRPr lang="en-US"/>
          </a:p>
        </p:txBody>
      </p:sp>
      <p:sp>
        <p:nvSpPr>
          <p:cNvPr id="6" name="Footer Placeholder 5">
            <a:extLst>
              <a:ext uri="{FF2B5EF4-FFF2-40B4-BE49-F238E27FC236}">
                <a16:creationId xmlns:a16="http://schemas.microsoft.com/office/drawing/2014/main" id="{684A73E2-CF78-404C-A86F-E70A284AE9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A8F42A-11E1-42A0-8ECF-A5BBA3B8CA56}"/>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0CB61A83-9419-49FC-8074-2AB3D34FA88B}"/>
              </a:ext>
              <a:ext uri="{C183D7F6-B498-43B3-948B-1728B52AA6E4}">
                <adec:decorative xmlns:adec="http://schemas.microsoft.com/office/drawing/2017/decorative" val="1"/>
              </a:ext>
            </a:extLst>
          </p:cNvPr>
          <p:cNvGrpSpPr/>
          <p:nvPr/>
        </p:nvGrpSpPr>
        <p:grpSpPr>
          <a:xfrm>
            <a:off x="530225" y="2319637"/>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BCD12E57-97FB-48D8-81CC-7C37E8947CB4}"/>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E487641C-E83B-4134-88C9-1D23D5FA1836}"/>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B99AB7A6-A88C-44E1-A9DE-4126B957F88A}"/>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FF0D518-1D17-44C7-BF73-7C980481DB5B}"/>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9A7A3E12-61E8-41A0-A459-15BF375FA945}"/>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9E5E4A56-9100-4D60-8A34-0FE116F41FF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923575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ECA31-EE14-41DD-9914-DA7138220460}"/>
              </a:ext>
            </a:extLst>
          </p:cNvPr>
          <p:cNvSpPr>
            <a:spLocks noGrp="1"/>
          </p:cNvSpPr>
          <p:nvPr>
            <p:ph type="title"/>
          </p:nvPr>
        </p:nvSpPr>
        <p:spPr>
          <a:xfrm>
            <a:off x="530352" y="787067"/>
            <a:ext cx="1007292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CB22AB6-1657-4AE2-8607-2C77A25D79D9}"/>
              </a:ext>
            </a:extLst>
          </p:cNvPr>
          <p:cNvSpPr>
            <a:spLocks noGrp="1"/>
          </p:cNvSpPr>
          <p:nvPr>
            <p:ph type="body" idx="1"/>
          </p:nvPr>
        </p:nvSpPr>
        <p:spPr>
          <a:xfrm>
            <a:off x="530352" y="2521884"/>
            <a:ext cx="4845387"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AA6DC0-D4D5-4164-A3FD-6BB5CBB2BBAD}"/>
              </a:ext>
            </a:extLst>
          </p:cNvPr>
          <p:cNvSpPr>
            <a:spLocks noGrp="1"/>
          </p:cNvSpPr>
          <p:nvPr>
            <p:ph sz="half" idx="2"/>
          </p:nvPr>
        </p:nvSpPr>
        <p:spPr>
          <a:xfrm>
            <a:off x="530352" y="3366390"/>
            <a:ext cx="4845387"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129B35F8-95F3-43D1-8917-5836BAA90490}"/>
              </a:ext>
            </a:extLst>
          </p:cNvPr>
          <p:cNvSpPr>
            <a:spLocks noGrp="1"/>
          </p:cNvSpPr>
          <p:nvPr>
            <p:ph type="body" sz="quarter" idx="3"/>
          </p:nvPr>
        </p:nvSpPr>
        <p:spPr>
          <a:xfrm>
            <a:off x="5734025" y="2521884"/>
            <a:ext cx="4869249" cy="780439"/>
          </a:xfrm>
        </p:spPr>
        <p:txBody>
          <a:bodyPr anchor="b">
            <a:normAutofit/>
          </a:bodyPr>
          <a:lstStyle>
            <a:lvl1pPr marL="0" indent="0">
              <a:buNone/>
              <a:defRPr sz="20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2B639E7-F4A3-4ADE-B290-0A4F9761B977}"/>
              </a:ext>
            </a:extLst>
          </p:cNvPr>
          <p:cNvSpPr>
            <a:spLocks noGrp="1"/>
          </p:cNvSpPr>
          <p:nvPr>
            <p:ph sz="quarter" idx="4"/>
          </p:nvPr>
        </p:nvSpPr>
        <p:spPr>
          <a:xfrm>
            <a:off x="5734025" y="3366390"/>
            <a:ext cx="4869249" cy="2644796"/>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D6F296B-429F-4DFC-ABC3-0A078EA99425}"/>
              </a:ext>
            </a:extLst>
          </p:cNvPr>
          <p:cNvSpPr>
            <a:spLocks noGrp="1"/>
          </p:cNvSpPr>
          <p:nvPr>
            <p:ph type="dt" sz="half" idx="10"/>
          </p:nvPr>
        </p:nvSpPr>
        <p:spPr/>
        <p:txBody>
          <a:bodyPr/>
          <a:lstStyle/>
          <a:p>
            <a:fld id="{CD52F23D-51F6-4C94-8CD5-B9ABBF67EE23}" type="datetime1">
              <a:rPr lang="en-US" smtClean="0"/>
              <a:t>5/7/2023</a:t>
            </a:fld>
            <a:endParaRPr lang="en-US"/>
          </a:p>
        </p:txBody>
      </p:sp>
      <p:sp>
        <p:nvSpPr>
          <p:cNvPr id="8" name="Footer Placeholder 7">
            <a:extLst>
              <a:ext uri="{FF2B5EF4-FFF2-40B4-BE49-F238E27FC236}">
                <a16:creationId xmlns:a16="http://schemas.microsoft.com/office/drawing/2014/main" id="{0B7103B9-D521-4910-AC15-F12F25CB952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3A6D9-123D-492C-B5CE-294EF2559FAB}"/>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023963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92A22-4B4D-4F58-9783-A0469DA4D233}"/>
              </a:ext>
            </a:extLst>
          </p:cNvPr>
          <p:cNvSpPr>
            <a:spLocks noGrp="1"/>
          </p:cNvSpPr>
          <p:nvPr>
            <p:ph type="title"/>
          </p:nvPr>
        </p:nvSpPr>
        <p:spPr>
          <a:xfrm>
            <a:off x="525718" y="787068"/>
            <a:ext cx="10077556"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3B5EE610-5457-4E8C-B568-B8D560773B5C}"/>
              </a:ext>
            </a:extLst>
          </p:cNvPr>
          <p:cNvSpPr>
            <a:spLocks noGrp="1"/>
          </p:cNvSpPr>
          <p:nvPr>
            <p:ph type="dt" sz="half" idx="10"/>
          </p:nvPr>
        </p:nvSpPr>
        <p:spPr/>
        <p:txBody>
          <a:bodyPr/>
          <a:lstStyle/>
          <a:p>
            <a:fld id="{D51A702F-6367-4FD1-89A8-3744BE6BA9A2}" type="datetime1">
              <a:rPr lang="en-US" smtClean="0"/>
              <a:t>5/7/2023</a:t>
            </a:fld>
            <a:endParaRPr lang="en-US"/>
          </a:p>
        </p:txBody>
      </p:sp>
      <p:sp>
        <p:nvSpPr>
          <p:cNvPr id="4" name="Footer Placeholder 3">
            <a:extLst>
              <a:ext uri="{FF2B5EF4-FFF2-40B4-BE49-F238E27FC236}">
                <a16:creationId xmlns:a16="http://schemas.microsoft.com/office/drawing/2014/main" id="{A0BA57BB-288A-4A30-A4EC-FF0537BC26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0414C89-B968-4A85-A035-E2997A5F8498}"/>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6" name="Graphic 78">
            <a:extLst>
              <a:ext uri="{FF2B5EF4-FFF2-40B4-BE49-F238E27FC236}">
                <a16:creationId xmlns:a16="http://schemas.microsoft.com/office/drawing/2014/main" id="{AC45ECC6-E29C-40EF-A7C9-5A17DAFD4299}"/>
              </a:ext>
              <a:ext uri="{C183D7F6-B498-43B3-948B-1728B52AA6E4}">
                <adec:decorative xmlns:adec="http://schemas.microsoft.com/office/drawing/2017/decorative" val="1"/>
              </a:ext>
            </a:extLst>
          </p:cNvPr>
          <p:cNvGrpSpPr/>
          <p:nvPr/>
        </p:nvGrpSpPr>
        <p:grpSpPr>
          <a:xfrm>
            <a:off x="530225" y="2352330"/>
            <a:ext cx="972241" cy="45719"/>
            <a:chOff x="4886325" y="3371754"/>
            <a:chExt cx="2418492" cy="113728"/>
          </a:xfrm>
          <a:solidFill>
            <a:schemeClr val="accent1"/>
          </a:solidFill>
        </p:grpSpPr>
        <p:sp>
          <p:nvSpPr>
            <p:cNvPr id="7" name="Graphic 78">
              <a:extLst>
                <a:ext uri="{FF2B5EF4-FFF2-40B4-BE49-F238E27FC236}">
                  <a16:creationId xmlns:a16="http://schemas.microsoft.com/office/drawing/2014/main" id="{8DA0D497-8E8F-426A-8172-894BE03F70F6}"/>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8" name="Graphic 78">
              <a:extLst>
                <a:ext uri="{FF2B5EF4-FFF2-40B4-BE49-F238E27FC236}">
                  <a16:creationId xmlns:a16="http://schemas.microsoft.com/office/drawing/2014/main" id="{8C0459EF-3B70-4083-8845-3A9AF847E805}"/>
                </a:ext>
              </a:extLst>
            </p:cNvPr>
            <p:cNvGrpSpPr/>
            <p:nvPr/>
          </p:nvGrpSpPr>
          <p:grpSpPr>
            <a:xfrm>
              <a:off x="4886709" y="3371754"/>
              <a:ext cx="2418108" cy="113728"/>
              <a:chOff x="4886709" y="3371754"/>
              <a:chExt cx="2418108" cy="113728"/>
            </a:xfrm>
            <a:grpFill/>
          </p:grpSpPr>
          <p:sp>
            <p:nvSpPr>
              <p:cNvPr id="9" name="Graphic 78">
                <a:extLst>
                  <a:ext uri="{FF2B5EF4-FFF2-40B4-BE49-F238E27FC236}">
                    <a16:creationId xmlns:a16="http://schemas.microsoft.com/office/drawing/2014/main" id="{53BF2B58-70F8-4288-85AB-CBDA723CDFCC}"/>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0" name="Graphic 78">
                <a:extLst>
                  <a:ext uri="{FF2B5EF4-FFF2-40B4-BE49-F238E27FC236}">
                    <a16:creationId xmlns:a16="http://schemas.microsoft.com/office/drawing/2014/main" id="{A569E551-A5A0-4A8F-B999-3A6D104814A2}"/>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1" name="Graphic 78">
                <a:extLst>
                  <a:ext uri="{FF2B5EF4-FFF2-40B4-BE49-F238E27FC236}">
                    <a16:creationId xmlns:a16="http://schemas.microsoft.com/office/drawing/2014/main" id="{0FB69EB5-D9AC-46E7-934E-32999C39B2E6}"/>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6EABC49A-B4ED-44E4-ADB7-E432734A7C9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237862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7A339C-4093-4B40-8C90-52F005CA9A0E}"/>
              </a:ext>
            </a:extLst>
          </p:cNvPr>
          <p:cNvSpPr>
            <a:spLocks noGrp="1"/>
          </p:cNvSpPr>
          <p:nvPr>
            <p:ph type="dt" sz="half" idx="10"/>
          </p:nvPr>
        </p:nvSpPr>
        <p:spPr/>
        <p:txBody>
          <a:bodyPr/>
          <a:lstStyle/>
          <a:p>
            <a:fld id="{4A6E99BD-4B4F-4460-B452-0E8146ACCF8F}" type="datetime1">
              <a:rPr lang="en-US" smtClean="0"/>
              <a:t>5/7/2023</a:t>
            </a:fld>
            <a:endParaRPr lang="en-US"/>
          </a:p>
        </p:txBody>
      </p:sp>
      <p:sp>
        <p:nvSpPr>
          <p:cNvPr id="3" name="Footer Placeholder 2">
            <a:extLst>
              <a:ext uri="{FF2B5EF4-FFF2-40B4-BE49-F238E27FC236}">
                <a16:creationId xmlns:a16="http://schemas.microsoft.com/office/drawing/2014/main" id="{DFA33F04-8E0A-4165-930C-527D781A7D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62F57B-BEB6-4973-A362-38F638E0D05C}"/>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302575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FAC90-C2CA-44DD-8EF8-20BDD6724247}"/>
              </a:ext>
            </a:extLst>
          </p:cNvPr>
          <p:cNvSpPr>
            <a:spLocks noGrp="1"/>
          </p:cNvSpPr>
          <p:nvPr>
            <p:ph type="title"/>
          </p:nvPr>
        </p:nvSpPr>
        <p:spPr>
          <a:xfrm>
            <a:off x="530352" y="787068"/>
            <a:ext cx="4315386" cy="2223152"/>
          </a:xfrm>
        </p:spPr>
        <p:txBody>
          <a:bodyPr anchor="b">
            <a:no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EE915FB-D5F4-4CAD-AE70-3644E81802E6}"/>
              </a:ext>
            </a:extLst>
          </p:cNvPr>
          <p:cNvSpPr>
            <a:spLocks noGrp="1"/>
          </p:cNvSpPr>
          <p:nvPr>
            <p:ph idx="1"/>
          </p:nvPr>
        </p:nvSpPr>
        <p:spPr>
          <a:xfrm>
            <a:off x="5183188" y="987425"/>
            <a:ext cx="5420086"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7374DA3-3BAC-4045-825F-B3C27B89736B}"/>
              </a:ext>
            </a:extLst>
          </p:cNvPr>
          <p:cNvSpPr>
            <a:spLocks noGrp="1"/>
          </p:cNvSpPr>
          <p:nvPr>
            <p:ph type="body" sz="half" idx="2"/>
          </p:nvPr>
        </p:nvSpPr>
        <p:spPr>
          <a:xfrm>
            <a:off x="530352" y="3429000"/>
            <a:ext cx="4315386" cy="2439988"/>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5A0D65-0423-4E45-947A-E08C8569F15F}"/>
              </a:ext>
            </a:extLst>
          </p:cNvPr>
          <p:cNvSpPr>
            <a:spLocks noGrp="1"/>
          </p:cNvSpPr>
          <p:nvPr>
            <p:ph type="dt" sz="half" idx="10"/>
          </p:nvPr>
        </p:nvSpPr>
        <p:spPr/>
        <p:txBody>
          <a:bodyPr/>
          <a:lstStyle/>
          <a:p>
            <a:fld id="{EB6FD34C-1867-42A9-AC54-D15ADD8A65E7}" type="datetime1">
              <a:rPr lang="en-US" smtClean="0"/>
              <a:t>5/7/2023</a:t>
            </a:fld>
            <a:endParaRPr lang="en-US"/>
          </a:p>
        </p:txBody>
      </p:sp>
      <p:sp>
        <p:nvSpPr>
          <p:cNvPr id="6" name="Footer Placeholder 5">
            <a:extLst>
              <a:ext uri="{FF2B5EF4-FFF2-40B4-BE49-F238E27FC236}">
                <a16:creationId xmlns:a16="http://schemas.microsoft.com/office/drawing/2014/main" id="{27E6FBD0-E49F-4DE6-9264-CEDB9BAA01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16B246-A768-4B2D-96C6-9F417852636C}"/>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839DB371-B90D-44CB-A4AF-C7BDBFD0A87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0C845011-2FC2-40F7-B0C6-49CBBA72B9CB}"/>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2BC78B8-5139-436F-AD47-3CC03903FDDC}"/>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F9DC17BA-1278-45C9-B1BF-B9F1518E1F29}"/>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99637B9F-CC26-4669-81F0-A942B4F72D61}"/>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2BB8F115-0030-47B4-BAF4-C15D1EA27B11}"/>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662F9949-4F1A-4708-824B-E876E9BEDA16}"/>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9433195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CB0C8-915E-4BF2-976E-B8D7EDC591F9}"/>
              </a:ext>
            </a:extLst>
          </p:cNvPr>
          <p:cNvSpPr>
            <a:spLocks noGrp="1"/>
          </p:cNvSpPr>
          <p:nvPr>
            <p:ph type="title"/>
          </p:nvPr>
        </p:nvSpPr>
        <p:spPr>
          <a:xfrm>
            <a:off x="530352" y="787068"/>
            <a:ext cx="3932237" cy="2223152"/>
          </a:xfrm>
        </p:spPr>
        <p:txBody>
          <a:bodyPr anchor="b">
            <a:no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710714E6-8E50-4B50-A2E0-F9D20155EB9B}"/>
              </a:ext>
            </a:extLst>
          </p:cNvPr>
          <p:cNvSpPr>
            <a:spLocks noGrp="1"/>
          </p:cNvSpPr>
          <p:nvPr>
            <p:ph type="pic" idx="1"/>
          </p:nvPr>
        </p:nvSpPr>
        <p:spPr>
          <a:xfrm>
            <a:off x="5183188" y="987425"/>
            <a:ext cx="54200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E0D67A6C-5CA5-4EF0-B1C4-ED85FF255AE3}"/>
              </a:ext>
            </a:extLst>
          </p:cNvPr>
          <p:cNvSpPr>
            <a:spLocks noGrp="1"/>
          </p:cNvSpPr>
          <p:nvPr>
            <p:ph type="body" sz="half" idx="2"/>
          </p:nvPr>
        </p:nvSpPr>
        <p:spPr>
          <a:xfrm>
            <a:off x="530352" y="3429000"/>
            <a:ext cx="3932237" cy="243998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C76474-31D4-4567-B4EC-B6AF24488AE7}"/>
              </a:ext>
            </a:extLst>
          </p:cNvPr>
          <p:cNvSpPr>
            <a:spLocks noGrp="1"/>
          </p:cNvSpPr>
          <p:nvPr>
            <p:ph type="dt" sz="half" idx="10"/>
          </p:nvPr>
        </p:nvSpPr>
        <p:spPr/>
        <p:txBody>
          <a:bodyPr/>
          <a:lstStyle/>
          <a:p>
            <a:fld id="{336133E9-A654-4C17-8C3C-DDCAC83D6EBF}" type="datetime1">
              <a:rPr lang="en-US" smtClean="0"/>
              <a:t>5/7/2023</a:t>
            </a:fld>
            <a:endParaRPr lang="en-US"/>
          </a:p>
        </p:txBody>
      </p:sp>
      <p:sp>
        <p:nvSpPr>
          <p:cNvPr id="6" name="Footer Placeholder 5">
            <a:extLst>
              <a:ext uri="{FF2B5EF4-FFF2-40B4-BE49-F238E27FC236}">
                <a16:creationId xmlns:a16="http://schemas.microsoft.com/office/drawing/2014/main" id="{5C902DE0-33F5-4372-8EB5-F5746D344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C5C2EF-849D-4B2C-8ED6-D26553657DBA}"/>
              </a:ext>
            </a:extLst>
          </p:cNvPr>
          <p:cNvSpPr>
            <a:spLocks noGrp="1"/>
          </p:cNvSpPr>
          <p:nvPr>
            <p:ph type="sldNum" sz="quarter" idx="12"/>
          </p:nvPr>
        </p:nvSpPr>
        <p:spPr/>
        <p:txBody>
          <a:bodyPr/>
          <a:lstStyle/>
          <a:p>
            <a:fld id="{E1076ED0-0DB3-4879-AAE5-5C20D22C1DF4}" type="slidenum">
              <a:rPr lang="en-US" smtClean="0"/>
              <a:t>‹#›</a:t>
            </a:fld>
            <a:endParaRPr lang="en-US"/>
          </a:p>
        </p:txBody>
      </p:sp>
      <p:grpSp>
        <p:nvGrpSpPr>
          <p:cNvPr id="8" name="Graphic 78">
            <a:extLst>
              <a:ext uri="{FF2B5EF4-FFF2-40B4-BE49-F238E27FC236}">
                <a16:creationId xmlns:a16="http://schemas.microsoft.com/office/drawing/2014/main" id="{7627CBC2-9DC2-4EE8-A2D5-849E30F22017}"/>
              </a:ext>
              <a:ext uri="{C183D7F6-B498-43B3-948B-1728B52AA6E4}">
                <adec:decorative xmlns:adec="http://schemas.microsoft.com/office/drawing/2017/decorative" val="1"/>
              </a:ext>
            </a:extLst>
          </p:cNvPr>
          <p:cNvGrpSpPr/>
          <p:nvPr/>
        </p:nvGrpSpPr>
        <p:grpSpPr>
          <a:xfrm>
            <a:off x="530225" y="3193468"/>
            <a:ext cx="972241" cy="45719"/>
            <a:chOff x="4886325" y="3371754"/>
            <a:chExt cx="2418492" cy="113728"/>
          </a:xfrm>
          <a:solidFill>
            <a:schemeClr val="accent1"/>
          </a:solidFill>
        </p:grpSpPr>
        <p:sp>
          <p:nvSpPr>
            <p:cNvPr id="9" name="Graphic 78">
              <a:extLst>
                <a:ext uri="{FF2B5EF4-FFF2-40B4-BE49-F238E27FC236}">
                  <a16:creationId xmlns:a16="http://schemas.microsoft.com/office/drawing/2014/main" id="{9FB4AEFC-63AB-4831-8EC1-E8145604D8D9}"/>
                </a:ext>
              </a:extLst>
            </p:cNvPr>
            <p:cNvSpPr/>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0" name="Graphic 78">
              <a:extLst>
                <a:ext uri="{FF2B5EF4-FFF2-40B4-BE49-F238E27FC236}">
                  <a16:creationId xmlns:a16="http://schemas.microsoft.com/office/drawing/2014/main" id="{811E1337-D5DA-408D-91F3-A6A35FCDD0B9}"/>
                </a:ext>
              </a:extLst>
            </p:cNvPr>
            <p:cNvGrpSpPr/>
            <p:nvPr/>
          </p:nvGrpSpPr>
          <p:grpSpPr>
            <a:xfrm>
              <a:off x="4886709" y="3371754"/>
              <a:ext cx="2418108" cy="113728"/>
              <a:chOff x="4886709" y="3371754"/>
              <a:chExt cx="2418108" cy="113728"/>
            </a:xfrm>
            <a:grpFill/>
          </p:grpSpPr>
          <p:sp>
            <p:nvSpPr>
              <p:cNvPr id="11" name="Graphic 78">
                <a:extLst>
                  <a:ext uri="{FF2B5EF4-FFF2-40B4-BE49-F238E27FC236}">
                    <a16:creationId xmlns:a16="http://schemas.microsoft.com/office/drawing/2014/main" id="{1E473FA4-FD80-4D04-AAC5-63B9A4D80778}"/>
                  </a:ext>
                </a:extLst>
              </p:cNvPr>
              <p:cNvSpPr/>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2" name="Graphic 78">
                <a:extLst>
                  <a:ext uri="{FF2B5EF4-FFF2-40B4-BE49-F238E27FC236}">
                    <a16:creationId xmlns:a16="http://schemas.microsoft.com/office/drawing/2014/main" id="{FCB457B9-48DE-4921-8C3F-996598075B1F}"/>
                  </a:ext>
                </a:extLst>
              </p:cNvPr>
              <p:cNvSpPr/>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3" name="Graphic 78">
                <a:extLst>
                  <a:ext uri="{FF2B5EF4-FFF2-40B4-BE49-F238E27FC236}">
                    <a16:creationId xmlns:a16="http://schemas.microsoft.com/office/drawing/2014/main" id="{53C9DB95-9A61-4553-8D82-D2BE26FCBC6E}"/>
                  </a:ext>
                </a:extLst>
              </p:cNvPr>
              <p:cNvSpPr/>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4" name="Graphic 78">
                <a:extLst>
                  <a:ext uri="{FF2B5EF4-FFF2-40B4-BE49-F238E27FC236}">
                    <a16:creationId xmlns:a16="http://schemas.microsoft.com/office/drawing/2014/main" id="{0EAE371F-24C9-4738-834F-FAF5A5C9ACE1}"/>
                  </a:ext>
                </a:extLst>
              </p:cNvPr>
              <p:cNvSpPr/>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Tree>
    <p:extLst>
      <p:ext uri="{BB962C8B-B14F-4D97-AF65-F5344CB8AC3E}">
        <p14:creationId xmlns:p14="http://schemas.microsoft.com/office/powerpoint/2010/main" val="1172753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435959F4-53DA-47FF-BC24-1E5B75C69876}"/>
              </a:ext>
            </a:extLst>
          </p:cNvPr>
          <p:cNvSpPr/>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0" name="Group 19">
            <a:extLst>
              <a:ext uri="{FF2B5EF4-FFF2-40B4-BE49-F238E27FC236}">
                <a16:creationId xmlns:a16="http://schemas.microsoft.com/office/drawing/2014/main" id="{A7CF83E8-F6F0-41E3-B580-7412A04DDFB5}"/>
              </a:ext>
            </a:extLst>
          </p:cNvPr>
          <p:cNvGrpSpPr/>
          <p:nvPr/>
        </p:nvGrpSpPr>
        <p:grpSpPr>
          <a:xfrm>
            <a:off x="10776050" y="5204030"/>
            <a:ext cx="886141" cy="802497"/>
            <a:chOff x="10948005" y="3272152"/>
            <a:chExt cx="868640" cy="786648"/>
          </a:xfrm>
          <a:solidFill>
            <a:schemeClr val="accent1"/>
          </a:solidFill>
        </p:grpSpPr>
        <p:sp>
          <p:nvSpPr>
            <p:cNvPr id="21" name="Freeform: Shape 20">
              <a:extLst>
                <a:ext uri="{FF2B5EF4-FFF2-40B4-BE49-F238E27FC236}">
                  <a16:creationId xmlns:a16="http://schemas.microsoft.com/office/drawing/2014/main" id="{1A0B6DBB-705D-48D0-842C-F9DFA7684D19}"/>
                </a:ext>
              </a:extLst>
            </p:cNvPr>
            <p:cNvSpPr/>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2" name="Freeform: Shape 21">
              <a:extLst>
                <a:ext uri="{FF2B5EF4-FFF2-40B4-BE49-F238E27FC236}">
                  <a16:creationId xmlns:a16="http://schemas.microsoft.com/office/drawing/2014/main" id="{C194A764-16E1-4D0D-9357-76F80E6086C0}"/>
                </a:ext>
              </a:extLst>
            </p:cNvPr>
            <p:cNvSpPr/>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3" name="Freeform: Shape 22">
              <a:extLst>
                <a:ext uri="{FF2B5EF4-FFF2-40B4-BE49-F238E27FC236}">
                  <a16:creationId xmlns:a16="http://schemas.microsoft.com/office/drawing/2014/main" id="{115B7F3F-A40D-4F24-8536-E2420B433211}"/>
                </a:ext>
              </a:extLst>
            </p:cNvPr>
            <p:cNvSpPr/>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Graphic 12">
              <a:extLst>
                <a:ext uri="{FF2B5EF4-FFF2-40B4-BE49-F238E27FC236}">
                  <a16:creationId xmlns:a16="http://schemas.microsoft.com/office/drawing/2014/main" id="{CEF42844-A829-4ED2-A360-63BB2A7C45EE}"/>
                </a:ext>
              </a:extLst>
            </p:cNvPr>
            <p:cNvSpPr/>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5" name="Graphic 15">
              <a:extLst>
                <a:ext uri="{FF2B5EF4-FFF2-40B4-BE49-F238E27FC236}">
                  <a16:creationId xmlns:a16="http://schemas.microsoft.com/office/drawing/2014/main" id="{57B23B52-A1C3-44EF-BC11-9094A0DA11AB}"/>
                </a:ext>
              </a:extLst>
            </p:cNvPr>
            <p:cNvSpPr/>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6" name="Graphic 15">
              <a:extLst>
                <a:ext uri="{FF2B5EF4-FFF2-40B4-BE49-F238E27FC236}">
                  <a16:creationId xmlns:a16="http://schemas.microsoft.com/office/drawing/2014/main" id="{064E08E5-DA92-4CF2-A0BF-E341800227B2}"/>
                </a:ext>
              </a:extLst>
            </p:cNvPr>
            <p:cNvSpPr/>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7A222560-E657-4CAE-B667-7BE9E224B244}"/>
                </a:ext>
              </a:extLst>
            </p:cNvPr>
            <p:cNvSpPr/>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8" name="Freeform: Shape 7">
            <a:extLst>
              <a:ext uri="{FF2B5EF4-FFF2-40B4-BE49-F238E27FC236}">
                <a16:creationId xmlns:a16="http://schemas.microsoft.com/office/drawing/2014/main" id="{59226104-0061-4319-8237-9C001BF85D49}"/>
              </a:ext>
            </a:extLst>
          </p:cNvPr>
          <p:cNvSpPr/>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2D78318D-FE3E-41D7-9A8C-2065A2C46AF3}"/>
              </a:ext>
            </a:extLst>
          </p:cNvPr>
          <p:cNvSpPr>
            <a:spLocks noGrp="1"/>
          </p:cNvSpPr>
          <p:nvPr>
            <p:ph type="title"/>
          </p:nvPr>
        </p:nvSpPr>
        <p:spPr>
          <a:xfrm>
            <a:off x="525717" y="787068"/>
            <a:ext cx="10077557"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DB06718-79E7-4159-A003-F86FE7B3D829}"/>
              </a:ext>
            </a:extLst>
          </p:cNvPr>
          <p:cNvSpPr>
            <a:spLocks noGrp="1"/>
          </p:cNvSpPr>
          <p:nvPr>
            <p:ph type="body" idx="1"/>
          </p:nvPr>
        </p:nvSpPr>
        <p:spPr>
          <a:xfrm>
            <a:off x="525717" y="2521885"/>
            <a:ext cx="10077557" cy="35490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B1F99FF-FFE2-431D-A0C8-A46C21712A20}"/>
              </a:ext>
            </a:extLst>
          </p:cNvPr>
          <p:cNvSpPr>
            <a:spLocks noGrp="1"/>
          </p:cNvSpPr>
          <p:nvPr>
            <p:ph type="dt" sz="half" idx="2"/>
          </p:nvPr>
        </p:nvSpPr>
        <p:spPr>
          <a:xfrm>
            <a:off x="525718" y="136525"/>
            <a:ext cx="2743200"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fld id="{8769D389-4C4C-4FD7-9E6B-9F44477F0EB8}" type="datetime1">
              <a:rPr lang="en-US" smtClean="0"/>
              <a:t>5/7/2023</a:t>
            </a:fld>
            <a:endParaRPr lang="en-US" dirty="0"/>
          </a:p>
        </p:txBody>
      </p:sp>
      <p:sp>
        <p:nvSpPr>
          <p:cNvPr id="5" name="Footer Placeholder 4">
            <a:extLst>
              <a:ext uri="{FF2B5EF4-FFF2-40B4-BE49-F238E27FC236}">
                <a16:creationId xmlns:a16="http://schemas.microsoft.com/office/drawing/2014/main" id="{51C3547E-668D-4191-847C-7424F75496E6}"/>
              </a:ext>
            </a:extLst>
          </p:cNvPr>
          <p:cNvSpPr>
            <a:spLocks noGrp="1"/>
          </p:cNvSpPr>
          <p:nvPr>
            <p:ph type="ftr" sz="quarter" idx="3"/>
          </p:nvPr>
        </p:nvSpPr>
        <p:spPr>
          <a:xfrm>
            <a:off x="525718" y="6356350"/>
            <a:ext cx="3450659" cy="365125"/>
          </a:xfrm>
          <a:prstGeom prst="rect">
            <a:avLst/>
          </a:prstGeom>
        </p:spPr>
        <p:txBody>
          <a:bodyPr vert="horz" lIns="91440" tIns="45720" rIns="91440" bIns="45720" rtlCol="0" anchor="ctr"/>
          <a:lstStyle>
            <a:lvl1pPr algn="l">
              <a:defRPr sz="900" cap="none" spc="110" baseline="0">
                <a:solidFill>
                  <a:schemeClr val="tx1">
                    <a:lumMod val="65000"/>
                    <a:lumOff val="35000"/>
                  </a:schemeClr>
                </a:solidFill>
              </a:defRPr>
            </a:lvl1pPr>
          </a:lstStyle>
          <a:p>
            <a:endParaRPr lang="en-US"/>
          </a:p>
        </p:txBody>
      </p:sp>
      <p:sp>
        <p:nvSpPr>
          <p:cNvPr id="6" name="Slide Number Placeholder 5">
            <a:extLst>
              <a:ext uri="{FF2B5EF4-FFF2-40B4-BE49-F238E27FC236}">
                <a16:creationId xmlns:a16="http://schemas.microsoft.com/office/drawing/2014/main" id="{8CBB6E6E-8527-4F63-A0C7-84CD44A2B00D}"/>
              </a:ext>
            </a:extLst>
          </p:cNvPr>
          <p:cNvSpPr>
            <a:spLocks noGrp="1"/>
          </p:cNvSpPr>
          <p:nvPr>
            <p:ph type="sldNum" sz="quarter" idx="4"/>
          </p:nvPr>
        </p:nvSpPr>
        <p:spPr>
          <a:xfrm>
            <a:off x="11655367" y="6356350"/>
            <a:ext cx="529809" cy="365125"/>
          </a:xfrm>
          <a:prstGeom prst="rect">
            <a:avLst/>
          </a:prstGeom>
        </p:spPr>
        <p:txBody>
          <a:bodyPr vert="horz" lIns="91440" tIns="45720" rIns="91440" bIns="45720" rtlCol="0" anchor="ctr"/>
          <a:lstStyle>
            <a:lvl1pPr algn="ctr">
              <a:defRPr sz="900" cap="none" spc="110" baseline="0">
                <a:solidFill>
                  <a:schemeClr val="tx1">
                    <a:lumMod val="65000"/>
                    <a:lumOff val="35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3607627313"/>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78" r:id="rId6"/>
    <p:sldLayoutId id="2147483674" r:id="rId7"/>
    <p:sldLayoutId id="2147483675" r:id="rId8"/>
    <p:sldLayoutId id="2147483676" r:id="rId9"/>
    <p:sldLayoutId id="2147483677" r:id="rId10"/>
    <p:sldLayoutId id="2147483679" r:id="rId11"/>
  </p:sldLayoutIdLst>
  <p:hf sldNum="0" hdr="0" ftr="0" dt="0"/>
  <p:txStyles>
    <p:titleStyle>
      <a:lvl1pPr algn="l" defTabSz="914400" rtl="0" eaLnBrk="1" latinLnBrk="0" hangingPunct="1">
        <a:lnSpc>
          <a:spcPct val="100000"/>
        </a:lnSpc>
        <a:spcBef>
          <a:spcPct val="0"/>
        </a:spcBef>
        <a:buNone/>
        <a:defRPr sz="3600" i="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3pPr>
      <a:lvl4pPr marL="6858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opendata.maryland.gov/Public-Safety/Maryland-Statewide-Vehicle-Crashes/65du-s3qu"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2" name="Title 1"/>
          <p:cNvSpPr>
            <a:spLocks noGrp="1"/>
          </p:cNvSpPr>
          <p:nvPr>
            <p:ph type="ctrTitle"/>
          </p:nvPr>
        </p:nvSpPr>
        <p:spPr>
          <a:xfrm>
            <a:off x="530352" y="1122363"/>
            <a:ext cx="10072922" cy="1978346"/>
          </a:xfrm>
        </p:spPr>
        <p:txBody>
          <a:bodyPr>
            <a:normAutofit/>
          </a:bodyPr>
          <a:lstStyle/>
          <a:p>
            <a:r>
              <a:rPr lang="en-US" dirty="0"/>
              <a:t>Data 606 Capstone Project:</a:t>
            </a:r>
            <a:br>
              <a:rPr lang="en-US" dirty="0"/>
            </a:br>
            <a:r>
              <a:rPr lang="en-US" dirty="0"/>
              <a:t>Maryland’s Statewide Vehicle Accidents Analysis</a:t>
            </a:r>
          </a:p>
        </p:txBody>
      </p:sp>
      <p:sp>
        <p:nvSpPr>
          <p:cNvPr id="10" name="Freeform: Shape 9">
            <a:extLst>
              <a:ext uri="{FF2B5EF4-FFF2-40B4-BE49-F238E27FC236}">
                <a16:creationId xmlns:a16="http://schemas.microsoft.com/office/drawing/2014/main" id="{CBCE96F0-24EE-4BAB-8C00-893EC1714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0491506" y="-615180"/>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tx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2" name="Graphic 78">
            <a:extLst>
              <a:ext uri="{FF2B5EF4-FFF2-40B4-BE49-F238E27FC236}">
                <a16:creationId xmlns:a16="http://schemas.microsoft.com/office/drawing/2014/main" id="{DBBA0A0D-8F6A-400A-9E49-8C008E2C7DB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13" name="Graphic 78">
              <a:extLst>
                <a:ext uri="{FF2B5EF4-FFF2-40B4-BE49-F238E27FC236}">
                  <a16:creationId xmlns:a16="http://schemas.microsoft.com/office/drawing/2014/main" id="{A5DD701E-4BC9-48E3-AF4F-013B52D63D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14" name="Graphic 78">
              <a:extLst>
                <a:ext uri="{FF2B5EF4-FFF2-40B4-BE49-F238E27FC236}">
                  <a16:creationId xmlns:a16="http://schemas.microsoft.com/office/drawing/2014/main" id="{FB658B62-664D-4B3B-BBDA-235666290B4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15" name="Graphic 78">
                <a:extLst>
                  <a:ext uri="{FF2B5EF4-FFF2-40B4-BE49-F238E27FC236}">
                    <a16:creationId xmlns:a16="http://schemas.microsoft.com/office/drawing/2014/main" id="{B11F9D25-67B1-4BDB-A290-97B93A19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16" name="Graphic 78">
                <a:extLst>
                  <a:ext uri="{FF2B5EF4-FFF2-40B4-BE49-F238E27FC236}">
                    <a16:creationId xmlns:a16="http://schemas.microsoft.com/office/drawing/2014/main" id="{B9D5C40A-1B1B-4C25-9707-E8F1CF6EE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17" name="Graphic 78">
                <a:extLst>
                  <a:ext uri="{FF2B5EF4-FFF2-40B4-BE49-F238E27FC236}">
                    <a16:creationId xmlns:a16="http://schemas.microsoft.com/office/drawing/2014/main" id="{2DD0C1D6-FF64-45AB-8775-83AB3C47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18" name="Graphic 78">
                <a:extLst>
                  <a:ext uri="{FF2B5EF4-FFF2-40B4-BE49-F238E27FC236}">
                    <a16:creationId xmlns:a16="http://schemas.microsoft.com/office/drawing/2014/main" id="{15AFBB84-8485-4329-89FC-04663D985B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20" name="Freeform: Shape 19">
            <a:extLst>
              <a:ext uri="{FF2B5EF4-FFF2-40B4-BE49-F238E27FC236}">
                <a16:creationId xmlns:a16="http://schemas.microsoft.com/office/drawing/2014/main" id="{ED444C4E-6A11-4761-8A29-4B2A057811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516668"/>
            <a:ext cx="4187283"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22" name="Group 21">
            <a:extLst>
              <a:ext uri="{FF2B5EF4-FFF2-40B4-BE49-F238E27FC236}">
                <a16:creationId xmlns:a16="http://schemas.microsoft.com/office/drawing/2014/main" id="{BF47D306-4FD8-4CAD-82D2-FD4C900AD68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969850"/>
            <a:ext cx="886141" cy="802496"/>
            <a:chOff x="10948005" y="3272152"/>
            <a:chExt cx="868640" cy="786648"/>
          </a:xfrm>
          <a:solidFill>
            <a:schemeClr val="accent1"/>
          </a:solidFill>
        </p:grpSpPr>
        <p:sp>
          <p:nvSpPr>
            <p:cNvPr id="23" name="Freeform: Shape 22">
              <a:extLst>
                <a:ext uri="{FF2B5EF4-FFF2-40B4-BE49-F238E27FC236}">
                  <a16:creationId xmlns:a16="http://schemas.microsoft.com/office/drawing/2014/main" id="{C0BEF343-715B-4B19-9862-2734A1FCD1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4" name="Freeform: Shape 23">
              <a:extLst>
                <a:ext uri="{FF2B5EF4-FFF2-40B4-BE49-F238E27FC236}">
                  <a16:creationId xmlns:a16="http://schemas.microsoft.com/office/drawing/2014/main" id="{5DEFB171-510F-4499-9CD0-BC5ACC405A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5" name="Freeform: Shape 24">
              <a:extLst>
                <a:ext uri="{FF2B5EF4-FFF2-40B4-BE49-F238E27FC236}">
                  <a16:creationId xmlns:a16="http://schemas.microsoft.com/office/drawing/2014/main" id="{92A2759B-0AF5-4E2E-82AA-813216C894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6" name="Graphic 12">
              <a:extLst>
                <a:ext uri="{FF2B5EF4-FFF2-40B4-BE49-F238E27FC236}">
                  <a16:creationId xmlns:a16="http://schemas.microsoft.com/office/drawing/2014/main" id="{8366DE17-B6DB-4AF0-9B4C-75A8EFB36E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27" name="Graphic 15">
              <a:extLst>
                <a:ext uri="{FF2B5EF4-FFF2-40B4-BE49-F238E27FC236}">
                  <a16:creationId xmlns:a16="http://schemas.microsoft.com/office/drawing/2014/main" id="{AA09F465-4405-48C1-97F4-AA4773F954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8" name="Graphic 15">
              <a:extLst>
                <a:ext uri="{FF2B5EF4-FFF2-40B4-BE49-F238E27FC236}">
                  <a16:creationId xmlns:a16="http://schemas.microsoft.com/office/drawing/2014/main" id="{A2C1BD7E-5FA9-494F-8D3D-6844C3A33F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185BE1E-CAFB-4EFD-944A-39897624F1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Subtitle 2"/>
          <p:cNvSpPr>
            <a:spLocks noGrp="1"/>
          </p:cNvSpPr>
          <p:nvPr>
            <p:ph type="subTitle" idx="1"/>
          </p:nvPr>
        </p:nvSpPr>
        <p:spPr>
          <a:xfrm>
            <a:off x="530352" y="3509963"/>
            <a:ext cx="10072922" cy="1747837"/>
          </a:xfrm>
        </p:spPr>
        <p:txBody>
          <a:bodyPr vert="horz" lIns="91440" tIns="45720" rIns="91440" bIns="45720" rtlCol="0" anchor="t">
            <a:normAutofit fontScale="77500" lnSpcReduction="20000"/>
          </a:bodyPr>
          <a:lstStyle/>
          <a:p>
            <a:endParaRPr lang="en-US" dirty="0"/>
          </a:p>
          <a:p>
            <a:endParaRPr lang="en-US" dirty="0"/>
          </a:p>
          <a:p>
            <a:r>
              <a:rPr lang="en-US" dirty="0"/>
              <a:t>	Under Supervision of:</a:t>
            </a:r>
          </a:p>
          <a:p>
            <a:r>
              <a:rPr lang="en-US" dirty="0"/>
              <a:t>	Dr. Chaojie Wang 							By:</a:t>
            </a:r>
          </a:p>
          <a:p>
            <a:r>
              <a:rPr lang="en-US" dirty="0"/>
              <a:t>									Suresh Ganta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9171-E202-4661-81A0-F2D130FFB581}"/>
              </a:ext>
            </a:extLst>
          </p:cNvPr>
          <p:cNvSpPr>
            <a:spLocks noGrp="1"/>
          </p:cNvSpPr>
          <p:nvPr>
            <p:ph type="title" idx="4294967295"/>
          </p:nvPr>
        </p:nvSpPr>
        <p:spPr>
          <a:xfrm>
            <a:off x="0" y="241300"/>
            <a:ext cx="10077450" cy="720725"/>
          </a:xfrm>
        </p:spPr>
        <p:txBody>
          <a:bodyPr/>
          <a:lstStyle/>
          <a:p>
            <a:r>
              <a:rPr lang="en-US" dirty="0"/>
              <a:t>Exploratory Data Analysis</a:t>
            </a:r>
          </a:p>
        </p:txBody>
      </p:sp>
      <p:sp>
        <p:nvSpPr>
          <p:cNvPr id="7" name="TextBox 6">
            <a:extLst>
              <a:ext uri="{FF2B5EF4-FFF2-40B4-BE49-F238E27FC236}">
                <a16:creationId xmlns:a16="http://schemas.microsoft.com/office/drawing/2014/main" id="{0244FF74-2342-6020-A4BD-E20EDA34EBCD}"/>
              </a:ext>
            </a:extLst>
          </p:cNvPr>
          <p:cNvSpPr txBox="1"/>
          <p:nvPr/>
        </p:nvSpPr>
        <p:spPr>
          <a:xfrm>
            <a:off x="158814" y="1710012"/>
            <a:ext cx="4879911" cy="5355312"/>
          </a:xfrm>
          <a:prstGeom prst="rect">
            <a:avLst/>
          </a:prstGeom>
          <a:noFill/>
        </p:spPr>
        <p:txBody>
          <a:bodyPr wrap="square" rtlCol="0">
            <a:spAutoFit/>
          </a:bodyPr>
          <a:lstStyle/>
          <a:p>
            <a:pPr algn="l">
              <a:buFont typeface="+mj-lt"/>
              <a:buAutoNum type="arabicPeriod"/>
            </a:pPr>
            <a:r>
              <a:rPr lang="en-US" b="0" i="0" dirty="0">
                <a:solidFill>
                  <a:srgbClr val="374151"/>
                </a:solidFill>
                <a:effectLst/>
                <a:latin typeface="Söhne"/>
              </a:rPr>
              <a:t>The first subplot shows the observed time series of monthly crashes, indicating a seasonal variation and overall increasing trend.</a:t>
            </a:r>
          </a:p>
          <a:p>
            <a:pPr algn="l">
              <a:buFont typeface="+mj-lt"/>
              <a:buAutoNum type="arabicPeriod"/>
            </a:pPr>
            <a:r>
              <a:rPr lang="en-US" b="0" i="0" dirty="0">
                <a:solidFill>
                  <a:srgbClr val="374151"/>
                </a:solidFill>
                <a:effectLst/>
                <a:latin typeface="Söhne"/>
              </a:rPr>
              <a:t>The second subplot shows the trend component of the decomposition, representing long-term changes smoothed to remove shorter-term fluctuations, revealing a clear increasing trend in crashes over time.</a:t>
            </a:r>
          </a:p>
          <a:p>
            <a:pPr algn="l">
              <a:buFont typeface="+mj-lt"/>
              <a:buAutoNum type="arabicPeriod"/>
            </a:pPr>
            <a:r>
              <a:rPr lang="en-US" b="0" i="0" dirty="0">
                <a:solidFill>
                  <a:srgbClr val="374151"/>
                </a:solidFill>
                <a:effectLst/>
                <a:latin typeface="Söhne"/>
              </a:rPr>
              <a:t>The third subplot shows the seasonal component of the decomposition, indicating a consistent pattern of higher crashes in summer months and lower crashes in winter months.</a:t>
            </a:r>
          </a:p>
          <a:p>
            <a:pPr algn="l">
              <a:buFont typeface="+mj-lt"/>
              <a:buAutoNum type="arabicPeriod"/>
            </a:pPr>
            <a:r>
              <a:rPr lang="en-US" b="0" i="0" dirty="0">
                <a:solidFill>
                  <a:srgbClr val="374151"/>
                </a:solidFill>
                <a:effectLst/>
                <a:latin typeface="Söhne"/>
              </a:rPr>
              <a:t>The fourth subplot shows the residual component of the decomposition, representing the unexplained variation in the data, which appears to have no clear pattern or trend, indicating most of the variation can be explained by the trend and seasonal components.</a:t>
            </a:r>
          </a:p>
          <a:p>
            <a:endParaRPr lang="en-US" dirty="0"/>
          </a:p>
        </p:txBody>
      </p:sp>
      <p:pic>
        <p:nvPicPr>
          <p:cNvPr id="4" name="Picture 3">
            <a:extLst>
              <a:ext uri="{FF2B5EF4-FFF2-40B4-BE49-F238E27FC236}">
                <a16:creationId xmlns:a16="http://schemas.microsoft.com/office/drawing/2014/main" id="{F9EA8F6B-7E82-E130-79ED-E55649A1F7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562" y="840740"/>
            <a:ext cx="6988085" cy="5775960"/>
          </a:xfrm>
          <a:prstGeom prst="rect">
            <a:avLst/>
          </a:prstGeom>
        </p:spPr>
      </p:pic>
      <p:sp>
        <p:nvSpPr>
          <p:cNvPr id="6" name="TextBox 5">
            <a:extLst>
              <a:ext uri="{FF2B5EF4-FFF2-40B4-BE49-F238E27FC236}">
                <a16:creationId xmlns:a16="http://schemas.microsoft.com/office/drawing/2014/main" id="{5384F0F6-02CB-A733-A73D-D382E36326AF}"/>
              </a:ext>
            </a:extLst>
          </p:cNvPr>
          <p:cNvSpPr txBox="1"/>
          <p:nvPr/>
        </p:nvSpPr>
        <p:spPr>
          <a:xfrm flipH="1">
            <a:off x="277352" y="1250302"/>
            <a:ext cx="4359961" cy="369332"/>
          </a:xfrm>
          <a:prstGeom prst="rect">
            <a:avLst/>
          </a:prstGeom>
          <a:noFill/>
        </p:spPr>
        <p:txBody>
          <a:bodyPr wrap="square" rtlCol="0">
            <a:spAutoFit/>
          </a:bodyPr>
          <a:lstStyle/>
          <a:p>
            <a:r>
              <a:rPr lang="en-US" b="1" dirty="0"/>
              <a:t>Time Series Analysis</a:t>
            </a:r>
          </a:p>
        </p:txBody>
      </p:sp>
    </p:spTree>
    <p:extLst>
      <p:ext uri="{BB962C8B-B14F-4D97-AF65-F5344CB8AC3E}">
        <p14:creationId xmlns:p14="http://schemas.microsoft.com/office/powerpoint/2010/main" val="2498864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9171-E202-4661-81A0-F2D130FFB581}"/>
              </a:ext>
            </a:extLst>
          </p:cNvPr>
          <p:cNvSpPr>
            <a:spLocks noGrp="1"/>
          </p:cNvSpPr>
          <p:nvPr>
            <p:ph type="title" idx="4294967295"/>
          </p:nvPr>
        </p:nvSpPr>
        <p:spPr>
          <a:xfrm>
            <a:off x="0" y="241300"/>
            <a:ext cx="10077450" cy="720725"/>
          </a:xfrm>
        </p:spPr>
        <p:txBody>
          <a:bodyPr/>
          <a:lstStyle/>
          <a:p>
            <a:r>
              <a:rPr lang="en-US" dirty="0"/>
              <a:t>Exploratory Data Analysis</a:t>
            </a:r>
          </a:p>
        </p:txBody>
      </p:sp>
      <p:sp>
        <p:nvSpPr>
          <p:cNvPr id="7" name="TextBox 6">
            <a:extLst>
              <a:ext uri="{FF2B5EF4-FFF2-40B4-BE49-F238E27FC236}">
                <a16:creationId xmlns:a16="http://schemas.microsoft.com/office/drawing/2014/main" id="{0244FF74-2342-6020-A4BD-E20EDA34EBCD}"/>
              </a:ext>
            </a:extLst>
          </p:cNvPr>
          <p:cNvSpPr txBox="1"/>
          <p:nvPr/>
        </p:nvSpPr>
        <p:spPr>
          <a:xfrm>
            <a:off x="158814" y="1710012"/>
            <a:ext cx="11579096" cy="369332"/>
          </a:xfrm>
          <a:prstGeom prst="rect">
            <a:avLst/>
          </a:prstGeom>
          <a:noFill/>
        </p:spPr>
        <p:txBody>
          <a:bodyPr wrap="square" rtlCol="0">
            <a:spAutoFit/>
          </a:bodyPr>
          <a:lstStyle/>
          <a:p>
            <a:pPr algn="l"/>
            <a:r>
              <a:rPr lang="en-US" dirty="0">
                <a:solidFill>
                  <a:srgbClr val="374151"/>
                </a:solidFill>
                <a:latin typeface="Söhne"/>
              </a:rPr>
              <a:t>The below plots u</a:t>
            </a:r>
            <a:r>
              <a:rPr lang="en-US" b="0" i="0" dirty="0">
                <a:solidFill>
                  <a:srgbClr val="374151"/>
                </a:solidFill>
                <a:effectLst/>
                <a:latin typeface="Söhne"/>
              </a:rPr>
              <a:t>ses maps and heatmaps to analyze the spatial distribution of crashes across the state.</a:t>
            </a:r>
            <a:endParaRPr lang="en-US" dirty="0"/>
          </a:p>
        </p:txBody>
      </p:sp>
      <p:sp>
        <p:nvSpPr>
          <p:cNvPr id="6" name="TextBox 5">
            <a:extLst>
              <a:ext uri="{FF2B5EF4-FFF2-40B4-BE49-F238E27FC236}">
                <a16:creationId xmlns:a16="http://schemas.microsoft.com/office/drawing/2014/main" id="{5384F0F6-02CB-A733-A73D-D382E36326AF}"/>
              </a:ext>
            </a:extLst>
          </p:cNvPr>
          <p:cNvSpPr txBox="1"/>
          <p:nvPr/>
        </p:nvSpPr>
        <p:spPr>
          <a:xfrm flipH="1">
            <a:off x="277352" y="1250302"/>
            <a:ext cx="4359961" cy="369332"/>
          </a:xfrm>
          <a:prstGeom prst="rect">
            <a:avLst/>
          </a:prstGeom>
          <a:noFill/>
        </p:spPr>
        <p:txBody>
          <a:bodyPr wrap="square" rtlCol="0">
            <a:spAutoFit/>
          </a:bodyPr>
          <a:lstStyle/>
          <a:p>
            <a:r>
              <a:rPr lang="en-US" b="1" dirty="0"/>
              <a:t>Geospatial Analysis</a:t>
            </a:r>
          </a:p>
        </p:txBody>
      </p:sp>
      <p:pic>
        <p:nvPicPr>
          <p:cNvPr id="5" name="Picture 4">
            <a:extLst>
              <a:ext uri="{FF2B5EF4-FFF2-40B4-BE49-F238E27FC236}">
                <a16:creationId xmlns:a16="http://schemas.microsoft.com/office/drawing/2014/main" id="{1705C913-2019-4327-2574-42A4F326FB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352" y="2971528"/>
            <a:ext cx="4728534" cy="3614257"/>
          </a:xfrm>
          <a:prstGeom prst="rect">
            <a:avLst/>
          </a:prstGeom>
        </p:spPr>
      </p:pic>
      <p:pic>
        <p:nvPicPr>
          <p:cNvPr id="9" name="Picture 8" descr="Map&#10;&#10;Description automatically generated">
            <a:extLst>
              <a:ext uri="{FF2B5EF4-FFF2-40B4-BE49-F238E27FC236}">
                <a16:creationId xmlns:a16="http://schemas.microsoft.com/office/drawing/2014/main" id="{D7C595A1-28E7-045F-AE2E-CE4D03A728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5103" y="2572960"/>
            <a:ext cx="6865763" cy="4111068"/>
          </a:xfrm>
          <a:prstGeom prst="rect">
            <a:avLst/>
          </a:prstGeom>
        </p:spPr>
      </p:pic>
    </p:spTree>
    <p:extLst>
      <p:ext uri="{BB962C8B-B14F-4D97-AF65-F5344CB8AC3E}">
        <p14:creationId xmlns:p14="http://schemas.microsoft.com/office/powerpoint/2010/main" val="1092197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9171-E202-4661-81A0-F2D130FFB581}"/>
              </a:ext>
            </a:extLst>
          </p:cNvPr>
          <p:cNvSpPr>
            <a:spLocks noGrp="1"/>
          </p:cNvSpPr>
          <p:nvPr>
            <p:ph type="title"/>
          </p:nvPr>
        </p:nvSpPr>
        <p:spPr/>
        <p:txBody>
          <a:bodyPr/>
          <a:lstStyle/>
          <a:p>
            <a:r>
              <a:rPr lang="en-US" dirty="0"/>
              <a:t>Feature Modeling</a:t>
            </a:r>
          </a:p>
        </p:txBody>
      </p:sp>
      <p:sp>
        <p:nvSpPr>
          <p:cNvPr id="4" name="Content Placeholder 3">
            <a:extLst>
              <a:ext uri="{FF2B5EF4-FFF2-40B4-BE49-F238E27FC236}">
                <a16:creationId xmlns:a16="http://schemas.microsoft.com/office/drawing/2014/main" id="{2646D36A-A8FB-7C13-5ACA-35D6DD8708AE}"/>
              </a:ext>
            </a:extLst>
          </p:cNvPr>
          <p:cNvSpPr>
            <a:spLocks noGrp="1"/>
          </p:cNvSpPr>
          <p:nvPr>
            <p:ph idx="1"/>
          </p:nvPr>
        </p:nvSpPr>
        <p:spPr/>
        <p:txBody>
          <a:bodyPr/>
          <a:lstStyle/>
          <a:p>
            <a:r>
              <a:rPr lang="en-US" b="1" dirty="0"/>
              <a:t>Features used for Modeling:</a:t>
            </a:r>
            <a:br>
              <a:rPr lang="en-US" dirty="0"/>
            </a:br>
            <a:endParaRPr lang="en-US" dirty="0"/>
          </a:p>
          <a:p>
            <a:pPr marL="2743200" indent="-342900">
              <a:spcBef>
                <a:spcPts val="0"/>
              </a:spcBef>
              <a:buFont typeface="+mj-lt"/>
              <a:buAutoNum type="arabicPeriod"/>
            </a:pPr>
            <a:r>
              <a:rPr lang="en-US" sz="1600" dirty="0"/>
              <a:t>LIGHT_CODE</a:t>
            </a:r>
          </a:p>
          <a:p>
            <a:pPr marL="2743200" indent="-342900">
              <a:spcBef>
                <a:spcPts val="0"/>
              </a:spcBef>
              <a:buFont typeface="+mj-lt"/>
              <a:buAutoNum type="arabicPeriod"/>
            </a:pPr>
            <a:r>
              <a:rPr lang="en-US" sz="1600" dirty="0"/>
              <a:t>WEATHER_CODE</a:t>
            </a:r>
          </a:p>
          <a:p>
            <a:pPr marL="2743200" indent="-342900">
              <a:spcBef>
                <a:spcPts val="0"/>
              </a:spcBef>
              <a:buFont typeface="+mj-lt"/>
              <a:buAutoNum type="arabicPeriod"/>
            </a:pPr>
            <a:r>
              <a:rPr lang="en-US" sz="1600" dirty="0"/>
              <a:t>SURF_COND_CODE</a:t>
            </a:r>
          </a:p>
          <a:p>
            <a:pPr marL="2743200" indent="-342900">
              <a:spcBef>
                <a:spcPts val="0"/>
              </a:spcBef>
              <a:buFont typeface="+mj-lt"/>
              <a:buAutoNum type="arabicPeriod"/>
            </a:pPr>
            <a:r>
              <a:rPr lang="en-US" sz="1600" dirty="0"/>
              <a:t>HARM_EVENT_CODE1</a:t>
            </a:r>
          </a:p>
          <a:p>
            <a:pPr marL="2743200" indent="-342900">
              <a:spcBef>
                <a:spcPts val="0"/>
              </a:spcBef>
              <a:buFont typeface="+mj-lt"/>
              <a:buAutoNum type="arabicPeriod"/>
            </a:pPr>
            <a:r>
              <a:rPr lang="en-US" sz="1600" dirty="0"/>
              <a:t>HARM_EVENT_CODE2</a:t>
            </a:r>
          </a:p>
          <a:p>
            <a:pPr marL="2743200" indent="-342900">
              <a:spcBef>
                <a:spcPts val="0"/>
              </a:spcBef>
              <a:buFont typeface="+mj-lt"/>
              <a:buAutoNum type="arabicPeriod"/>
            </a:pPr>
            <a:r>
              <a:rPr lang="en-US" sz="1600" dirty="0"/>
              <a:t>RD_COND_CODE</a:t>
            </a:r>
          </a:p>
          <a:p>
            <a:pPr>
              <a:spcBef>
                <a:spcPts val="0"/>
              </a:spcBef>
            </a:pPr>
            <a:endParaRPr lang="en-US" sz="1600" dirty="0"/>
          </a:p>
          <a:p>
            <a:pPr>
              <a:spcBef>
                <a:spcPts val="0"/>
              </a:spcBef>
            </a:pPr>
            <a:r>
              <a:rPr lang="en-US" b="1" dirty="0"/>
              <a:t>Target Variable:	</a:t>
            </a:r>
            <a:r>
              <a:rPr lang="en-US" sz="1600" dirty="0"/>
              <a:t>REPORT_TYPE</a:t>
            </a:r>
          </a:p>
        </p:txBody>
      </p:sp>
      <p:sp>
        <p:nvSpPr>
          <p:cNvPr id="7" name="TextBox 6">
            <a:extLst>
              <a:ext uri="{FF2B5EF4-FFF2-40B4-BE49-F238E27FC236}">
                <a16:creationId xmlns:a16="http://schemas.microsoft.com/office/drawing/2014/main" id="{0244FF74-2342-6020-A4BD-E20EDA34EBCD}"/>
              </a:ext>
            </a:extLst>
          </p:cNvPr>
          <p:cNvSpPr txBox="1"/>
          <p:nvPr/>
        </p:nvSpPr>
        <p:spPr>
          <a:xfrm>
            <a:off x="158814" y="1756665"/>
            <a:ext cx="11579096" cy="369332"/>
          </a:xfrm>
          <a:prstGeom prst="rect">
            <a:avLst/>
          </a:prstGeom>
          <a:noFill/>
        </p:spPr>
        <p:txBody>
          <a:bodyPr wrap="square" rtlCol="0">
            <a:spAutoFit/>
          </a:bodyPr>
          <a:lstStyle/>
          <a:p>
            <a:pPr algn="l"/>
            <a:r>
              <a:rPr lang="en-US" dirty="0">
                <a:solidFill>
                  <a:srgbClr val="374151"/>
                </a:solidFill>
                <a:latin typeface="Söhne"/>
              </a:rPr>
              <a:t> </a:t>
            </a:r>
            <a:endParaRPr lang="en-US" dirty="0"/>
          </a:p>
        </p:txBody>
      </p:sp>
    </p:spTree>
    <p:extLst>
      <p:ext uri="{BB962C8B-B14F-4D97-AF65-F5344CB8AC3E}">
        <p14:creationId xmlns:p14="http://schemas.microsoft.com/office/powerpoint/2010/main" val="866545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9171-E202-4661-81A0-F2D130FFB581}"/>
              </a:ext>
            </a:extLst>
          </p:cNvPr>
          <p:cNvSpPr>
            <a:spLocks noGrp="1"/>
          </p:cNvSpPr>
          <p:nvPr>
            <p:ph type="title"/>
          </p:nvPr>
        </p:nvSpPr>
        <p:spPr/>
        <p:txBody>
          <a:bodyPr/>
          <a:lstStyle/>
          <a:p>
            <a:r>
              <a:rPr lang="en-US" dirty="0"/>
              <a:t>Feature Modeling</a:t>
            </a:r>
          </a:p>
        </p:txBody>
      </p:sp>
      <p:sp>
        <p:nvSpPr>
          <p:cNvPr id="4" name="Content Placeholder 3">
            <a:extLst>
              <a:ext uri="{FF2B5EF4-FFF2-40B4-BE49-F238E27FC236}">
                <a16:creationId xmlns:a16="http://schemas.microsoft.com/office/drawing/2014/main" id="{2646D36A-A8FB-7C13-5ACA-35D6DD8708AE}"/>
              </a:ext>
            </a:extLst>
          </p:cNvPr>
          <p:cNvSpPr>
            <a:spLocks noGrp="1"/>
          </p:cNvSpPr>
          <p:nvPr>
            <p:ph idx="1"/>
          </p:nvPr>
        </p:nvSpPr>
        <p:spPr/>
        <p:txBody>
          <a:bodyPr/>
          <a:lstStyle/>
          <a:p>
            <a:r>
              <a:rPr lang="en-US" b="1" dirty="0"/>
              <a:t>Models Used:</a:t>
            </a:r>
            <a:endParaRPr lang="en-US" dirty="0"/>
          </a:p>
          <a:p>
            <a:pPr marL="457200" indent="-457200">
              <a:buFont typeface="+mj-lt"/>
              <a:buAutoNum type="arabicPeriod"/>
            </a:pPr>
            <a:r>
              <a:rPr lang="en-US" dirty="0"/>
              <a:t>Logistic Regression</a:t>
            </a:r>
          </a:p>
          <a:p>
            <a:pPr marL="457200" indent="-457200">
              <a:buFont typeface="+mj-lt"/>
              <a:buAutoNum type="arabicPeriod"/>
            </a:pPr>
            <a:r>
              <a:rPr lang="en-US" dirty="0"/>
              <a:t>Decision Tree Classifier</a:t>
            </a:r>
          </a:p>
          <a:p>
            <a:pPr marL="457200" indent="-457200">
              <a:buFont typeface="+mj-lt"/>
              <a:buAutoNum type="arabicPeriod"/>
            </a:pPr>
            <a:r>
              <a:rPr lang="en-US" dirty="0"/>
              <a:t>Random Forest Classifier</a:t>
            </a:r>
          </a:p>
          <a:p>
            <a:pPr marL="457200" indent="-457200">
              <a:buFont typeface="+mj-lt"/>
              <a:buAutoNum type="arabicPeriod"/>
            </a:pPr>
            <a:r>
              <a:rPr lang="en-US" dirty="0"/>
              <a:t>Gradient Boosting Classifier</a:t>
            </a:r>
          </a:p>
        </p:txBody>
      </p:sp>
      <p:sp>
        <p:nvSpPr>
          <p:cNvPr id="7" name="TextBox 6">
            <a:extLst>
              <a:ext uri="{FF2B5EF4-FFF2-40B4-BE49-F238E27FC236}">
                <a16:creationId xmlns:a16="http://schemas.microsoft.com/office/drawing/2014/main" id="{0244FF74-2342-6020-A4BD-E20EDA34EBCD}"/>
              </a:ext>
            </a:extLst>
          </p:cNvPr>
          <p:cNvSpPr txBox="1"/>
          <p:nvPr/>
        </p:nvSpPr>
        <p:spPr>
          <a:xfrm>
            <a:off x="158814" y="1756665"/>
            <a:ext cx="11579096" cy="369332"/>
          </a:xfrm>
          <a:prstGeom prst="rect">
            <a:avLst/>
          </a:prstGeom>
          <a:noFill/>
        </p:spPr>
        <p:txBody>
          <a:bodyPr wrap="square" rtlCol="0">
            <a:spAutoFit/>
          </a:bodyPr>
          <a:lstStyle/>
          <a:p>
            <a:pPr algn="l"/>
            <a:r>
              <a:rPr lang="en-US" dirty="0">
                <a:solidFill>
                  <a:srgbClr val="374151"/>
                </a:solidFill>
                <a:latin typeface="Söhne"/>
              </a:rPr>
              <a:t> </a:t>
            </a:r>
            <a:endParaRPr lang="en-US" dirty="0"/>
          </a:p>
        </p:txBody>
      </p:sp>
    </p:spTree>
    <p:extLst>
      <p:ext uri="{BB962C8B-B14F-4D97-AF65-F5344CB8AC3E}">
        <p14:creationId xmlns:p14="http://schemas.microsoft.com/office/powerpoint/2010/main" val="19137948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9171-E202-4661-81A0-F2D130FFB581}"/>
              </a:ext>
            </a:extLst>
          </p:cNvPr>
          <p:cNvSpPr>
            <a:spLocks noGrp="1"/>
          </p:cNvSpPr>
          <p:nvPr>
            <p:ph type="title"/>
          </p:nvPr>
        </p:nvSpPr>
        <p:spPr/>
        <p:txBody>
          <a:bodyPr/>
          <a:lstStyle/>
          <a:p>
            <a:r>
              <a:rPr lang="en-US" dirty="0"/>
              <a:t>Model output</a:t>
            </a:r>
          </a:p>
        </p:txBody>
      </p:sp>
      <p:pic>
        <p:nvPicPr>
          <p:cNvPr id="5" name="Content Placeholder 4" descr="Graphical user interface, text, application&#10;&#10;Description automatically generated">
            <a:extLst>
              <a:ext uri="{FF2B5EF4-FFF2-40B4-BE49-F238E27FC236}">
                <a16:creationId xmlns:a16="http://schemas.microsoft.com/office/drawing/2014/main" id="{F4C83330-1A2F-C70E-D951-56FE8FA6F2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717" y="2695747"/>
            <a:ext cx="9616440" cy="1615440"/>
          </a:xfrm>
        </p:spPr>
      </p:pic>
      <p:sp>
        <p:nvSpPr>
          <p:cNvPr id="7" name="TextBox 6">
            <a:extLst>
              <a:ext uri="{FF2B5EF4-FFF2-40B4-BE49-F238E27FC236}">
                <a16:creationId xmlns:a16="http://schemas.microsoft.com/office/drawing/2014/main" id="{0244FF74-2342-6020-A4BD-E20EDA34EBCD}"/>
              </a:ext>
            </a:extLst>
          </p:cNvPr>
          <p:cNvSpPr txBox="1"/>
          <p:nvPr/>
        </p:nvSpPr>
        <p:spPr>
          <a:xfrm>
            <a:off x="158814" y="1756665"/>
            <a:ext cx="11579096" cy="369332"/>
          </a:xfrm>
          <a:prstGeom prst="rect">
            <a:avLst/>
          </a:prstGeom>
          <a:noFill/>
        </p:spPr>
        <p:txBody>
          <a:bodyPr wrap="square" rtlCol="0">
            <a:spAutoFit/>
          </a:bodyPr>
          <a:lstStyle/>
          <a:p>
            <a:pPr algn="l"/>
            <a:r>
              <a:rPr lang="en-US" dirty="0">
                <a:solidFill>
                  <a:srgbClr val="374151"/>
                </a:solidFill>
                <a:latin typeface="Söhne"/>
              </a:rPr>
              <a:t> </a:t>
            </a:r>
            <a:endParaRPr lang="en-US" dirty="0"/>
          </a:p>
        </p:txBody>
      </p:sp>
      <p:sp>
        <p:nvSpPr>
          <p:cNvPr id="6" name="TextBox 5">
            <a:extLst>
              <a:ext uri="{FF2B5EF4-FFF2-40B4-BE49-F238E27FC236}">
                <a16:creationId xmlns:a16="http://schemas.microsoft.com/office/drawing/2014/main" id="{A48892F5-58D8-7C7D-19AE-514049E46A74}"/>
              </a:ext>
            </a:extLst>
          </p:cNvPr>
          <p:cNvSpPr txBox="1"/>
          <p:nvPr/>
        </p:nvSpPr>
        <p:spPr>
          <a:xfrm>
            <a:off x="681135" y="4880937"/>
            <a:ext cx="9041363" cy="646331"/>
          </a:xfrm>
          <a:prstGeom prst="rect">
            <a:avLst/>
          </a:prstGeom>
          <a:noFill/>
        </p:spPr>
        <p:txBody>
          <a:bodyPr wrap="square" rtlCol="0">
            <a:spAutoFit/>
          </a:bodyPr>
          <a:lstStyle/>
          <a:p>
            <a:r>
              <a:rPr lang="en-US" dirty="0"/>
              <a:t>From the above accuracy results gradient boosting method performed better than other models with accuracy of 72.43%. </a:t>
            </a:r>
          </a:p>
        </p:txBody>
      </p:sp>
    </p:spTree>
    <p:extLst>
      <p:ext uri="{BB962C8B-B14F-4D97-AF65-F5344CB8AC3E}">
        <p14:creationId xmlns:p14="http://schemas.microsoft.com/office/powerpoint/2010/main" val="3038915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D8F3-F339-8DFC-126D-D6F496403382}"/>
              </a:ext>
            </a:extLst>
          </p:cNvPr>
          <p:cNvSpPr>
            <a:spLocks noGrp="1"/>
          </p:cNvSpPr>
          <p:nvPr>
            <p:ph type="title"/>
          </p:nvPr>
        </p:nvSpPr>
        <p:spPr/>
        <p:txBody>
          <a:bodyPr/>
          <a:lstStyle/>
          <a:p>
            <a:r>
              <a:rPr lang="en-US" i="0" dirty="0">
                <a:ea typeface="+mj-lt"/>
                <a:cs typeface="+mj-lt"/>
              </a:rPr>
              <a:t>Conclusion</a:t>
            </a:r>
          </a:p>
        </p:txBody>
      </p:sp>
      <p:sp>
        <p:nvSpPr>
          <p:cNvPr id="3" name="TextBox 2">
            <a:extLst>
              <a:ext uri="{FF2B5EF4-FFF2-40B4-BE49-F238E27FC236}">
                <a16:creationId xmlns:a16="http://schemas.microsoft.com/office/drawing/2014/main" id="{5CFEF50B-15BD-2D85-9233-945F8C9060BF}"/>
              </a:ext>
            </a:extLst>
          </p:cNvPr>
          <p:cNvSpPr txBox="1"/>
          <p:nvPr/>
        </p:nvSpPr>
        <p:spPr>
          <a:xfrm>
            <a:off x="603848" y="2616679"/>
            <a:ext cx="9992263"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b="0" i="0" dirty="0">
                <a:solidFill>
                  <a:srgbClr val="374151"/>
                </a:solidFill>
                <a:effectLst/>
              </a:rPr>
              <a:t>The Maryland Statewide Vehicle Crashes dataset provides valuable information for researchers, policymakers, and law enforcement agencies to better understand patterns and trends related to vehicle crashes in Maryland. The dataset contains a wealth of information about the circumstances surrounding each crash, including the date and time, location, and severity of the crash, as well as the types of vehicles involved, and the number and type of injuries sustained.</a:t>
            </a:r>
          </a:p>
          <a:p>
            <a:pPr algn="l"/>
            <a:endParaRPr lang="en-US" b="0" i="0" dirty="0">
              <a:solidFill>
                <a:srgbClr val="374151"/>
              </a:solidFill>
              <a:effectLst/>
            </a:endParaRPr>
          </a:p>
          <a:p>
            <a:pPr algn="l"/>
            <a:r>
              <a:rPr lang="en-US" b="0" i="0" dirty="0">
                <a:solidFill>
                  <a:srgbClr val="374151"/>
                </a:solidFill>
                <a:effectLst/>
              </a:rPr>
              <a:t>This data can be used to identify areas where additional safety measures are needed, to assess the effectiveness of existing safety programs and policies, and to develop targeted interventions aimed at reducing the number of vehicle crashes and injuries in Maryland.</a:t>
            </a:r>
          </a:p>
        </p:txBody>
      </p:sp>
    </p:spTree>
    <p:extLst>
      <p:ext uri="{BB962C8B-B14F-4D97-AF65-F5344CB8AC3E}">
        <p14:creationId xmlns:p14="http://schemas.microsoft.com/office/powerpoint/2010/main" val="700122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2D8F3-F339-8DFC-126D-D6F496403382}"/>
              </a:ext>
            </a:extLst>
          </p:cNvPr>
          <p:cNvSpPr>
            <a:spLocks noGrp="1"/>
          </p:cNvSpPr>
          <p:nvPr>
            <p:ph type="title"/>
          </p:nvPr>
        </p:nvSpPr>
        <p:spPr/>
        <p:txBody>
          <a:bodyPr/>
          <a:lstStyle/>
          <a:p>
            <a:r>
              <a:rPr lang="en-US" i="0" dirty="0">
                <a:ea typeface="+mj-lt"/>
                <a:cs typeface="+mj-lt"/>
              </a:rPr>
              <a:t>Future Improvements</a:t>
            </a:r>
          </a:p>
        </p:txBody>
      </p:sp>
      <p:sp>
        <p:nvSpPr>
          <p:cNvPr id="3" name="TextBox 2">
            <a:extLst>
              <a:ext uri="{FF2B5EF4-FFF2-40B4-BE49-F238E27FC236}">
                <a16:creationId xmlns:a16="http://schemas.microsoft.com/office/drawing/2014/main" id="{5CFEF50B-15BD-2D85-9233-945F8C9060BF}"/>
              </a:ext>
            </a:extLst>
          </p:cNvPr>
          <p:cNvSpPr txBox="1"/>
          <p:nvPr/>
        </p:nvSpPr>
        <p:spPr>
          <a:xfrm>
            <a:off x="603848" y="2616679"/>
            <a:ext cx="9992263"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buFont typeface="+mj-lt"/>
              <a:buAutoNum type="arabicPeriod"/>
            </a:pPr>
            <a:r>
              <a:rPr lang="en-US" b="0" i="0" dirty="0">
                <a:solidFill>
                  <a:srgbClr val="374151"/>
                </a:solidFill>
                <a:effectLst/>
              </a:rPr>
              <a:t>Adding more detailed information about the causes of crashes, such as driver behavior, road conditions, and weather conditions.</a:t>
            </a:r>
          </a:p>
          <a:p>
            <a:pPr algn="l">
              <a:buFont typeface="+mj-lt"/>
              <a:buAutoNum type="arabicPeriod"/>
            </a:pPr>
            <a:r>
              <a:rPr lang="en-US" b="0" i="0" dirty="0">
                <a:solidFill>
                  <a:srgbClr val="374151"/>
                </a:solidFill>
                <a:effectLst/>
              </a:rPr>
              <a:t>Incorporating data from other sources, such as hospital records and emergency response data, to provide a more comprehensive view of the impact of vehicle crashes.</a:t>
            </a:r>
          </a:p>
          <a:p>
            <a:pPr algn="l">
              <a:buFont typeface="+mj-lt"/>
              <a:buAutoNum type="arabicPeriod"/>
            </a:pPr>
            <a:r>
              <a:rPr lang="en-US" b="0" i="0" dirty="0">
                <a:solidFill>
                  <a:srgbClr val="374151"/>
                </a:solidFill>
                <a:effectLst/>
              </a:rPr>
              <a:t>Providing more detailed information about the types of injuries sustained in each crash, including information about the severity of injuries and the long-term health outcomes of crash victims.</a:t>
            </a:r>
          </a:p>
          <a:p>
            <a:pPr algn="l">
              <a:buFont typeface="+mj-lt"/>
              <a:buAutoNum type="arabicPeriod"/>
            </a:pPr>
            <a:r>
              <a:rPr lang="en-US" b="0" i="0" dirty="0">
                <a:solidFill>
                  <a:srgbClr val="374151"/>
                </a:solidFill>
                <a:effectLst/>
              </a:rPr>
              <a:t>Improving data quality and consistency by standardizing data collection methods and ensuring that all data fields are consistently populated.</a:t>
            </a:r>
          </a:p>
        </p:txBody>
      </p:sp>
    </p:spTree>
    <p:extLst>
      <p:ext uri="{BB962C8B-B14F-4D97-AF65-F5344CB8AC3E}">
        <p14:creationId xmlns:p14="http://schemas.microsoft.com/office/powerpoint/2010/main" val="2446201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0" name="Freeform: Shape 6">
            <a:extLst>
              <a:ext uri="{FF2B5EF4-FFF2-40B4-BE49-F238E27FC236}">
                <a16:creationId xmlns:a16="http://schemas.microsoft.com/office/drawing/2014/main" id="{435959F4-53DA-47FF-BC24-1E5B75C69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53030" y="5516668"/>
            <a:ext cx="2438970" cy="1341332"/>
          </a:xfrm>
          <a:custGeom>
            <a:avLst/>
            <a:gdLst>
              <a:gd name="connsiteX0" fmla="*/ 2025355 w 2438970"/>
              <a:gd name="connsiteY0" fmla="*/ 235 h 1341332"/>
              <a:gd name="connsiteX1" fmla="*/ 2381960 w 2438970"/>
              <a:gd name="connsiteY1" fmla="*/ 44517 h 1341332"/>
              <a:gd name="connsiteX2" fmla="*/ 2438970 w 2438970"/>
              <a:gd name="connsiteY2" fmla="*/ 58872 h 1341332"/>
              <a:gd name="connsiteX3" fmla="*/ 2438970 w 2438970"/>
              <a:gd name="connsiteY3" fmla="*/ 1341332 h 1341332"/>
              <a:gd name="connsiteX4" fmla="*/ 0 w 2438970"/>
              <a:gd name="connsiteY4" fmla="*/ 1341332 h 1341332"/>
              <a:gd name="connsiteX5" fmla="*/ 13333 w 2438970"/>
              <a:gd name="connsiteY5" fmla="*/ 1328018 h 1341332"/>
              <a:gd name="connsiteX6" fmla="*/ 936262 w 2438970"/>
              <a:gd name="connsiteY6" fmla="*/ 459947 h 1341332"/>
              <a:gd name="connsiteX7" fmla="*/ 1554028 w 2438970"/>
              <a:gd name="connsiteY7" fmla="*/ 71153 h 1341332"/>
              <a:gd name="connsiteX8" fmla="*/ 2025355 w 2438970"/>
              <a:gd name="connsiteY8" fmla="*/ 235 h 1341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8970" h="1341332">
                <a:moveTo>
                  <a:pt x="2025355" y="235"/>
                </a:moveTo>
                <a:cubicBezTo>
                  <a:pt x="2143847" y="2306"/>
                  <a:pt x="2262766" y="17993"/>
                  <a:pt x="2381960" y="44517"/>
                </a:cubicBezTo>
                <a:lnTo>
                  <a:pt x="2438970" y="58872"/>
                </a:lnTo>
                <a:lnTo>
                  <a:pt x="2438970" y="1341332"/>
                </a:lnTo>
                <a:lnTo>
                  <a:pt x="0" y="1341332"/>
                </a:lnTo>
                <a:lnTo>
                  <a:pt x="13333" y="1328018"/>
                </a:lnTo>
                <a:cubicBezTo>
                  <a:pt x="324723" y="1028950"/>
                  <a:pt x="645390" y="738459"/>
                  <a:pt x="936262" y="459947"/>
                </a:cubicBezTo>
                <a:cubicBezTo>
                  <a:pt x="1139660" y="265152"/>
                  <a:pt x="1345794" y="140817"/>
                  <a:pt x="1554028" y="71153"/>
                </a:cubicBezTo>
                <a:cubicBezTo>
                  <a:pt x="1710136" y="18918"/>
                  <a:pt x="1867365" y="-2526"/>
                  <a:pt x="2025355" y="235"/>
                </a:cubicBezTo>
                <a:close/>
              </a:path>
            </a:pathLst>
          </a:cu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1" name="Group 8">
            <a:extLst>
              <a:ext uri="{FF2B5EF4-FFF2-40B4-BE49-F238E27FC236}">
                <a16:creationId xmlns:a16="http://schemas.microsoft.com/office/drawing/2014/main" id="{A7CF83E8-F6F0-41E3-B580-7412A04DDF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76050" y="5204025"/>
            <a:ext cx="886141" cy="802496"/>
            <a:chOff x="10948005" y="3272152"/>
            <a:chExt cx="868640" cy="786648"/>
          </a:xfrm>
          <a:solidFill>
            <a:schemeClr val="accent1"/>
          </a:solidFill>
        </p:grpSpPr>
        <p:sp>
          <p:nvSpPr>
            <p:cNvPr id="72" name="Freeform: Shape 9">
              <a:extLst>
                <a:ext uri="{FF2B5EF4-FFF2-40B4-BE49-F238E27FC236}">
                  <a16:creationId xmlns:a16="http://schemas.microsoft.com/office/drawing/2014/main" id="{1A0B6DBB-705D-48D0-842C-F9DFA7684D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1" name="Freeform: Shape 10">
              <a:extLst>
                <a:ext uri="{FF2B5EF4-FFF2-40B4-BE49-F238E27FC236}">
                  <a16:creationId xmlns:a16="http://schemas.microsoft.com/office/drawing/2014/main" id="{C194A764-16E1-4D0D-9357-76F80E6086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2" name="Freeform: Shape 11">
              <a:extLst>
                <a:ext uri="{FF2B5EF4-FFF2-40B4-BE49-F238E27FC236}">
                  <a16:creationId xmlns:a16="http://schemas.microsoft.com/office/drawing/2014/main" id="{115B7F3F-A40D-4F24-8536-E2420B4332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13" name="Graphic 12">
              <a:extLst>
                <a:ext uri="{FF2B5EF4-FFF2-40B4-BE49-F238E27FC236}">
                  <a16:creationId xmlns:a16="http://schemas.microsoft.com/office/drawing/2014/main" id="{CEF42844-A829-4ED2-A360-63BB2A7C45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14" name="Graphic 15">
              <a:extLst>
                <a:ext uri="{FF2B5EF4-FFF2-40B4-BE49-F238E27FC236}">
                  <a16:creationId xmlns:a16="http://schemas.microsoft.com/office/drawing/2014/main" id="{57B23B52-A1C3-44EF-BC11-9094A0DA11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5" name="Graphic 15">
              <a:extLst>
                <a:ext uri="{FF2B5EF4-FFF2-40B4-BE49-F238E27FC236}">
                  <a16:creationId xmlns:a16="http://schemas.microsoft.com/office/drawing/2014/main" id="{064E08E5-DA92-4CF2-A0BF-E34180022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7A222560-E657-4CAE-B667-7BE9E224B2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3" name="Freeform: Shape 17">
            <a:extLst>
              <a:ext uri="{FF2B5EF4-FFF2-40B4-BE49-F238E27FC236}">
                <a16:creationId xmlns:a16="http://schemas.microsoft.com/office/drawing/2014/main" id="{59226104-0061-4319-8237-9C001BF85D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15181" y="-615181"/>
            <a:ext cx="1085312" cy="2315675"/>
          </a:xfrm>
          <a:custGeom>
            <a:avLst/>
            <a:gdLst>
              <a:gd name="connsiteX0" fmla="*/ 0 w 1085312"/>
              <a:gd name="connsiteY0" fmla="*/ 2315675 h 2315675"/>
              <a:gd name="connsiteX1" fmla="*/ 0 w 1085312"/>
              <a:gd name="connsiteY1" fmla="*/ 0 h 2315675"/>
              <a:gd name="connsiteX2" fmla="*/ 53089 w 1085312"/>
              <a:gd name="connsiteY2" fmla="*/ 4542 h 2315675"/>
              <a:gd name="connsiteX3" fmla="*/ 790077 w 1085312"/>
              <a:gd name="connsiteY3" fmla="*/ 872756 h 2315675"/>
              <a:gd name="connsiteX4" fmla="*/ 1085252 w 1085312"/>
              <a:gd name="connsiteY4" fmla="*/ 1943649 h 2315675"/>
              <a:gd name="connsiteX5" fmla="*/ 1064832 w 1085312"/>
              <a:gd name="connsiteY5" fmla="*/ 2198094 h 2315675"/>
              <a:gd name="connsiteX6" fmla="*/ 1043734 w 1085312"/>
              <a:gd name="connsiteY6" fmla="*/ 2315675 h 2315675"/>
              <a:gd name="connsiteX7" fmla="*/ 0 w 1085312"/>
              <a:gd name="connsiteY7" fmla="*/ 2315675 h 2315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85312" h="2315675">
                <a:moveTo>
                  <a:pt x="0" y="2315675"/>
                </a:moveTo>
                <a:lnTo>
                  <a:pt x="0" y="0"/>
                </a:lnTo>
                <a:lnTo>
                  <a:pt x="53089" y="4542"/>
                </a:lnTo>
                <a:cubicBezTo>
                  <a:pt x="405263" y="73503"/>
                  <a:pt x="612623" y="486635"/>
                  <a:pt x="790077" y="872756"/>
                </a:cubicBezTo>
                <a:cubicBezTo>
                  <a:pt x="937425" y="1193596"/>
                  <a:pt x="1088787" y="1533232"/>
                  <a:pt x="1085252" y="1943649"/>
                </a:cubicBezTo>
                <a:cubicBezTo>
                  <a:pt x="1084528" y="2029058"/>
                  <a:pt x="1077341" y="2113833"/>
                  <a:pt x="1064832" y="2198094"/>
                </a:cubicBezTo>
                <a:lnTo>
                  <a:pt x="1043734" y="2315675"/>
                </a:lnTo>
                <a:lnTo>
                  <a:pt x="0" y="2315675"/>
                </a:lnTo>
                <a:close/>
              </a:path>
            </a:pathLst>
          </a:custGeom>
          <a:solidFill>
            <a:schemeClr val="accent5">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74" name="Graphic 78">
            <a:extLst>
              <a:ext uri="{FF2B5EF4-FFF2-40B4-BE49-F238E27FC236}">
                <a16:creationId xmlns:a16="http://schemas.microsoft.com/office/drawing/2014/main" id="{51B01909-73B8-4486-A749-C643B1D7E36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0225" y="3267662"/>
            <a:ext cx="972241" cy="45718"/>
            <a:chOff x="4886325" y="3371754"/>
            <a:chExt cx="2418492" cy="113728"/>
          </a:xfrm>
          <a:solidFill>
            <a:schemeClr val="accent1"/>
          </a:solidFill>
        </p:grpSpPr>
        <p:sp>
          <p:nvSpPr>
            <p:cNvPr id="75" name="Graphic 78">
              <a:extLst>
                <a:ext uri="{FF2B5EF4-FFF2-40B4-BE49-F238E27FC236}">
                  <a16:creationId xmlns:a16="http://schemas.microsoft.com/office/drawing/2014/main" id="{5E279D86-4533-45F1-B0AA-D237399A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22" name="Graphic 78">
              <a:extLst>
                <a:ext uri="{FF2B5EF4-FFF2-40B4-BE49-F238E27FC236}">
                  <a16:creationId xmlns:a16="http://schemas.microsoft.com/office/drawing/2014/main" id="{764FD722-CB31-4326-ADD8-CBA52FD1FF5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23" name="Graphic 78">
                <a:extLst>
                  <a:ext uri="{FF2B5EF4-FFF2-40B4-BE49-F238E27FC236}">
                    <a16:creationId xmlns:a16="http://schemas.microsoft.com/office/drawing/2014/main" id="{24E4BCEC-8B0A-444E-8509-1B3BB0449E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24" name="Graphic 78">
                <a:extLst>
                  <a:ext uri="{FF2B5EF4-FFF2-40B4-BE49-F238E27FC236}">
                    <a16:creationId xmlns:a16="http://schemas.microsoft.com/office/drawing/2014/main" id="{9DB36622-1DC7-4B17-8984-588BA8999F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25" name="Graphic 78">
                <a:extLst>
                  <a:ext uri="{FF2B5EF4-FFF2-40B4-BE49-F238E27FC236}">
                    <a16:creationId xmlns:a16="http://schemas.microsoft.com/office/drawing/2014/main" id="{51B97AF0-1974-42B9-B5FC-A332C52E82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26" name="Graphic 78">
                <a:extLst>
                  <a:ext uri="{FF2B5EF4-FFF2-40B4-BE49-F238E27FC236}">
                    <a16:creationId xmlns:a16="http://schemas.microsoft.com/office/drawing/2014/main" id="{95A298AD-BE5D-4BE1-8CDF-DBFB42D63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useBgFill="1">
        <p:nvSpPr>
          <p:cNvPr id="76" name="Rectangle 27">
            <a:extLst>
              <a:ext uri="{FF2B5EF4-FFF2-40B4-BE49-F238E27FC236}">
                <a16:creationId xmlns:a16="http://schemas.microsoft.com/office/drawing/2014/main" id="{A5D0B0D3-D735-4619-AA45-B57B791E17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7" name="Freeform: Shape 29">
            <a:extLst>
              <a:ext uri="{FF2B5EF4-FFF2-40B4-BE49-F238E27FC236}">
                <a16:creationId xmlns:a16="http://schemas.microsoft.com/office/drawing/2014/main" id="{D1DEB8A1-0BB8-48FD-8739-36D42B5F2E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45620" y="-21648"/>
            <a:ext cx="1446380" cy="2080204"/>
          </a:xfrm>
          <a:custGeom>
            <a:avLst/>
            <a:gdLst>
              <a:gd name="connsiteX0" fmla="*/ 0 w 2331138"/>
              <a:gd name="connsiteY0" fmla="*/ 0 h 3352676"/>
              <a:gd name="connsiteX1" fmla="*/ 2331138 w 2331138"/>
              <a:gd name="connsiteY1" fmla="*/ 0 h 3352676"/>
              <a:gd name="connsiteX2" fmla="*/ 2331138 w 2331138"/>
              <a:gd name="connsiteY2" fmla="*/ 3352676 h 3352676"/>
              <a:gd name="connsiteX3" fmla="*/ 2097210 w 2331138"/>
              <a:gd name="connsiteY3" fmla="*/ 3226228 h 3352676"/>
              <a:gd name="connsiteX4" fmla="*/ 214881 w 2331138"/>
              <a:gd name="connsiteY4" fmla="*/ 1176738 h 3352676"/>
              <a:gd name="connsiteX5" fmla="*/ 1129 w 2331138"/>
              <a:gd name="connsiteY5" fmla="*/ 67475 h 3352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1138" h="3352676">
                <a:moveTo>
                  <a:pt x="0" y="0"/>
                </a:moveTo>
                <a:lnTo>
                  <a:pt x="2331138" y="0"/>
                </a:lnTo>
                <a:lnTo>
                  <a:pt x="2331138" y="3352676"/>
                </a:lnTo>
                <a:lnTo>
                  <a:pt x="2097210" y="3226228"/>
                </a:lnTo>
                <a:cubicBezTo>
                  <a:pt x="1273150" y="2744079"/>
                  <a:pt x="560886" y="2027200"/>
                  <a:pt x="214881" y="1176738"/>
                </a:cubicBezTo>
                <a:cubicBezTo>
                  <a:pt x="72781" y="827511"/>
                  <a:pt x="14297" y="430630"/>
                  <a:pt x="1129" y="67475"/>
                </a:cubicBezTo>
                <a:close/>
              </a:path>
            </a:pathLst>
          </a:custGeom>
          <a:solidFill>
            <a:schemeClr val="accent3">
              <a:lumMod val="40000"/>
              <a:lumOff val="6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78" name="Graphic 78">
            <a:extLst>
              <a:ext uri="{FF2B5EF4-FFF2-40B4-BE49-F238E27FC236}">
                <a16:creationId xmlns:a16="http://schemas.microsoft.com/office/drawing/2014/main" id="{06B4C967-D337-479B-87CA-7587B7FCFF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64000" y="3267662"/>
            <a:ext cx="972241" cy="45718"/>
            <a:chOff x="4886325" y="3371754"/>
            <a:chExt cx="2418492" cy="113728"/>
          </a:xfrm>
          <a:solidFill>
            <a:schemeClr val="accent1"/>
          </a:solidFill>
        </p:grpSpPr>
        <p:sp>
          <p:nvSpPr>
            <p:cNvPr id="79" name="Graphic 78">
              <a:extLst>
                <a:ext uri="{FF2B5EF4-FFF2-40B4-BE49-F238E27FC236}">
                  <a16:creationId xmlns:a16="http://schemas.microsoft.com/office/drawing/2014/main" id="{6EF1A9DB-7052-4254-8534-9AAED6F6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325" y="3428428"/>
              <a:ext cx="2418302" cy="9525"/>
            </a:xfrm>
            <a:custGeom>
              <a:avLst/>
              <a:gdLst>
                <a:gd name="connsiteX0" fmla="*/ 0 w 2418302"/>
                <a:gd name="connsiteY0" fmla="*/ 0 h 9525"/>
                <a:gd name="connsiteX1" fmla="*/ 2418302 w 2418302"/>
                <a:gd name="connsiteY1" fmla="*/ 0 h 9525"/>
              </a:gdLst>
              <a:ahLst/>
              <a:cxnLst>
                <a:cxn ang="0">
                  <a:pos x="connsiteX0" y="connsiteY0"/>
                </a:cxn>
                <a:cxn ang="0">
                  <a:pos x="connsiteX1" y="connsiteY1"/>
                </a:cxn>
              </a:cxnLst>
              <a:rect l="l" t="t" r="r" b="b"/>
              <a:pathLst>
                <a:path w="2418302" h="9525">
                  <a:moveTo>
                    <a:pt x="0" y="0"/>
                  </a:moveTo>
                  <a:lnTo>
                    <a:pt x="2418302" y="0"/>
                  </a:lnTo>
                </a:path>
              </a:pathLst>
            </a:custGeom>
            <a:grpFill/>
            <a:ln w="9525" cap="flat">
              <a:noFill/>
              <a:prstDash val="solid"/>
              <a:miter/>
            </a:ln>
          </p:spPr>
          <p:txBody>
            <a:bodyPr rtlCol="0" anchor="ctr"/>
            <a:lstStyle/>
            <a:p>
              <a:pPr algn="ctr"/>
              <a:endParaRPr lang="en-US"/>
            </a:p>
          </p:txBody>
        </p:sp>
        <p:grpSp>
          <p:nvGrpSpPr>
            <p:cNvPr id="34" name="Graphic 78">
              <a:extLst>
                <a:ext uri="{FF2B5EF4-FFF2-40B4-BE49-F238E27FC236}">
                  <a16:creationId xmlns:a16="http://schemas.microsoft.com/office/drawing/2014/main" id="{55D44775-F9E3-4142-8CDB-277AEF2F388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4886709" y="3371754"/>
              <a:ext cx="2418108" cy="113728"/>
              <a:chOff x="4886709" y="3371754"/>
              <a:chExt cx="2418108" cy="113728"/>
            </a:xfrm>
            <a:grpFill/>
          </p:grpSpPr>
          <p:sp>
            <p:nvSpPr>
              <p:cNvPr id="35" name="Graphic 78">
                <a:extLst>
                  <a:ext uri="{FF2B5EF4-FFF2-40B4-BE49-F238E27FC236}">
                    <a16:creationId xmlns:a16="http://schemas.microsoft.com/office/drawing/2014/main" id="{93BB9C83-6DC3-450C-BFAD-0CB5EAD294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95088" y="3474384"/>
                <a:ext cx="32575" cy="2906"/>
              </a:xfrm>
              <a:custGeom>
                <a:avLst/>
                <a:gdLst>
                  <a:gd name="connsiteX0" fmla="*/ 0 w 32575"/>
                  <a:gd name="connsiteY0" fmla="*/ 49 h 2906"/>
                  <a:gd name="connsiteX1" fmla="*/ 32576 w 32575"/>
                  <a:gd name="connsiteY1" fmla="*/ 2907 h 2906"/>
                  <a:gd name="connsiteX2" fmla="*/ 0 w 32575"/>
                  <a:gd name="connsiteY2" fmla="*/ 49 h 2906"/>
                </a:gdLst>
                <a:ahLst/>
                <a:cxnLst>
                  <a:cxn ang="0">
                    <a:pos x="connsiteX0" y="connsiteY0"/>
                  </a:cxn>
                  <a:cxn ang="0">
                    <a:pos x="connsiteX1" y="connsiteY1"/>
                  </a:cxn>
                  <a:cxn ang="0">
                    <a:pos x="connsiteX2" y="connsiteY2"/>
                  </a:cxn>
                </a:cxnLst>
                <a:rect l="l" t="t" r="r" b="b"/>
                <a:pathLst>
                  <a:path w="32575" h="2906">
                    <a:moveTo>
                      <a:pt x="0" y="49"/>
                    </a:moveTo>
                    <a:cubicBezTo>
                      <a:pt x="7430" y="2335"/>
                      <a:pt x="20384" y="2526"/>
                      <a:pt x="32576" y="2907"/>
                    </a:cubicBezTo>
                    <a:cubicBezTo>
                      <a:pt x="23146" y="716"/>
                      <a:pt x="13240" y="-236"/>
                      <a:pt x="0" y="49"/>
                    </a:cubicBezTo>
                    <a:close/>
                  </a:path>
                </a:pathLst>
              </a:custGeom>
              <a:grpFill/>
              <a:ln w="9525" cap="flat">
                <a:noFill/>
                <a:prstDash val="solid"/>
                <a:miter/>
              </a:ln>
            </p:spPr>
            <p:txBody>
              <a:bodyPr rtlCol="0" anchor="ctr"/>
              <a:lstStyle/>
              <a:p>
                <a:pPr algn="ctr"/>
                <a:endParaRPr lang="en-US"/>
              </a:p>
            </p:txBody>
          </p:sp>
          <p:sp>
            <p:nvSpPr>
              <p:cNvPr id="36" name="Graphic 78">
                <a:extLst>
                  <a:ext uri="{FF2B5EF4-FFF2-40B4-BE49-F238E27FC236}">
                    <a16:creationId xmlns:a16="http://schemas.microsoft.com/office/drawing/2014/main" id="{4E01AF91-A65B-4AE1-96C9-4168BD8F90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27758" y="3477344"/>
                <a:ext cx="380" cy="42"/>
              </a:xfrm>
              <a:custGeom>
                <a:avLst/>
                <a:gdLst>
                  <a:gd name="connsiteX0" fmla="*/ 190 w 380"/>
                  <a:gd name="connsiteY0" fmla="*/ 42 h 42"/>
                  <a:gd name="connsiteX1" fmla="*/ 381 w 380"/>
                  <a:gd name="connsiteY1" fmla="*/ 42 h 42"/>
                  <a:gd name="connsiteX2" fmla="*/ 0 w 380"/>
                  <a:gd name="connsiteY2" fmla="*/ 42 h 42"/>
                  <a:gd name="connsiteX3" fmla="*/ 190 w 380"/>
                  <a:gd name="connsiteY3" fmla="*/ 42 h 42"/>
                </a:gdLst>
                <a:ahLst/>
                <a:cxnLst>
                  <a:cxn ang="0">
                    <a:pos x="connsiteX0" y="connsiteY0"/>
                  </a:cxn>
                  <a:cxn ang="0">
                    <a:pos x="connsiteX1" y="connsiteY1"/>
                  </a:cxn>
                  <a:cxn ang="0">
                    <a:pos x="connsiteX2" y="connsiteY2"/>
                  </a:cxn>
                  <a:cxn ang="0">
                    <a:pos x="connsiteX3" y="connsiteY3"/>
                  </a:cxn>
                </a:cxnLst>
                <a:rect l="l" t="t" r="r" b="b"/>
                <a:pathLst>
                  <a:path w="380" h="42">
                    <a:moveTo>
                      <a:pt x="190" y="42"/>
                    </a:moveTo>
                    <a:cubicBezTo>
                      <a:pt x="190" y="42"/>
                      <a:pt x="286" y="42"/>
                      <a:pt x="381" y="42"/>
                    </a:cubicBezTo>
                    <a:cubicBezTo>
                      <a:pt x="190" y="42"/>
                      <a:pt x="95" y="42"/>
                      <a:pt x="0" y="42"/>
                    </a:cubicBezTo>
                    <a:cubicBezTo>
                      <a:pt x="0" y="-53"/>
                      <a:pt x="95" y="42"/>
                      <a:pt x="190" y="42"/>
                    </a:cubicBezTo>
                    <a:close/>
                  </a:path>
                </a:pathLst>
              </a:custGeom>
              <a:grpFill/>
              <a:ln w="9525" cap="flat">
                <a:noFill/>
                <a:prstDash val="solid"/>
                <a:miter/>
              </a:ln>
            </p:spPr>
            <p:txBody>
              <a:bodyPr rtlCol="0" anchor="ctr"/>
              <a:lstStyle/>
              <a:p>
                <a:pPr algn="ctr"/>
                <a:endParaRPr lang="en-US"/>
              </a:p>
            </p:txBody>
          </p:sp>
          <p:sp>
            <p:nvSpPr>
              <p:cNvPr id="37" name="Graphic 78">
                <a:extLst>
                  <a:ext uri="{FF2B5EF4-FFF2-40B4-BE49-F238E27FC236}">
                    <a16:creationId xmlns:a16="http://schemas.microsoft.com/office/drawing/2014/main" id="{0AD45C08-DFB9-441F-A901-BCB9B03058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285577" y="3374517"/>
                <a:ext cx="10001" cy="190"/>
              </a:xfrm>
              <a:custGeom>
                <a:avLst/>
                <a:gdLst>
                  <a:gd name="connsiteX0" fmla="*/ 10001 w 10001"/>
                  <a:gd name="connsiteY0" fmla="*/ 0 h 190"/>
                  <a:gd name="connsiteX1" fmla="*/ 0 w 10001"/>
                  <a:gd name="connsiteY1" fmla="*/ 191 h 190"/>
                  <a:gd name="connsiteX2" fmla="*/ 10001 w 10001"/>
                  <a:gd name="connsiteY2" fmla="*/ 0 h 190"/>
                </a:gdLst>
                <a:ahLst/>
                <a:cxnLst>
                  <a:cxn ang="0">
                    <a:pos x="connsiteX0" y="connsiteY0"/>
                  </a:cxn>
                  <a:cxn ang="0">
                    <a:pos x="connsiteX1" y="connsiteY1"/>
                  </a:cxn>
                  <a:cxn ang="0">
                    <a:pos x="connsiteX2" y="connsiteY2"/>
                  </a:cxn>
                </a:cxnLst>
                <a:rect l="l" t="t" r="r" b="b"/>
                <a:pathLst>
                  <a:path w="10001" h="190">
                    <a:moveTo>
                      <a:pt x="10001" y="0"/>
                    </a:moveTo>
                    <a:cubicBezTo>
                      <a:pt x="6953" y="0"/>
                      <a:pt x="3524" y="95"/>
                      <a:pt x="0" y="191"/>
                    </a:cubicBezTo>
                    <a:cubicBezTo>
                      <a:pt x="3334" y="191"/>
                      <a:pt x="6763" y="191"/>
                      <a:pt x="10001" y="0"/>
                    </a:cubicBezTo>
                    <a:close/>
                  </a:path>
                </a:pathLst>
              </a:custGeom>
              <a:grpFill/>
              <a:ln w="9525" cap="flat">
                <a:noFill/>
                <a:prstDash val="solid"/>
                <a:miter/>
              </a:ln>
            </p:spPr>
            <p:txBody>
              <a:bodyPr rtlCol="0" anchor="ctr"/>
              <a:lstStyle/>
              <a:p>
                <a:pPr algn="ctr"/>
                <a:endParaRPr lang="en-US"/>
              </a:p>
            </p:txBody>
          </p:sp>
          <p:sp>
            <p:nvSpPr>
              <p:cNvPr id="38" name="Graphic 78">
                <a:extLst>
                  <a:ext uri="{FF2B5EF4-FFF2-40B4-BE49-F238E27FC236}">
                    <a16:creationId xmlns:a16="http://schemas.microsoft.com/office/drawing/2014/main" id="{E05BEC0E-4EE4-42C4-BF0B-15F9AC5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886709" y="3371754"/>
                <a:ext cx="2418108" cy="113728"/>
              </a:xfrm>
              <a:custGeom>
                <a:avLst/>
                <a:gdLst>
                  <a:gd name="connsiteX0" fmla="*/ 632266 w 2418108"/>
                  <a:gd name="connsiteY0" fmla="*/ 112205 h 113728"/>
                  <a:gd name="connsiteX1" fmla="*/ 723039 w 2418108"/>
                  <a:gd name="connsiteY1" fmla="*/ 109538 h 113728"/>
                  <a:gd name="connsiteX2" fmla="*/ 735136 w 2418108"/>
                  <a:gd name="connsiteY2" fmla="*/ 111823 h 113728"/>
                  <a:gd name="connsiteX3" fmla="*/ 752471 w 2418108"/>
                  <a:gd name="connsiteY3" fmla="*/ 108680 h 113728"/>
                  <a:gd name="connsiteX4" fmla="*/ 772569 w 2418108"/>
                  <a:gd name="connsiteY4" fmla="*/ 110585 h 113728"/>
                  <a:gd name="connsiteX5" fmla="*/ 1112993 w 2418108"/>
                  <a:gd name="connsiteY5" fmla="*/ 112967 h 113728"/>
                  <a:gd name="connsiteX6" fmla="*/ 1083465 w 2418108"/>
                  <a:gd name="connsiteY6" fmla="*/ 108776 h 113728"/>
                  <a:gd name="connsiteX7" fmla="*/ 1296825 w 2418108"/>
                  <a:gd name="connsiteY7" fmla="*/ 108966 h 113728"/>
                  <a:gd name="connsiteX8" fmla="*/ 1346736 w 2418108"/>
                  <a:gd name="connsiteY8" fmla="*/ 103632 h 113728"/>
                  <a:gd name="connsiteX9" fmla="*/ 1360643 w 2418108"/>
                  <a:gd name="connsiteY9" fmla="*/ 107633 h 113728"/>
                  <a:gd name="connsiteX10" fmla="*/ 1381788 w 2418108"/>
                  <a:gd name="connsiteY10" fmla="*/ 107442 h 113728"/>
                  <a:gd name="connsiteX11" fmla="*/ 1371692 w 2418108"/>
                  <a:gd name="connsiteY11" fmla="*/ 106490 h 113728"/>
                  <a:gd name="connsiteX12" fmla="*/ 1430080 w 2418108"/>
                  <a:gd name="connsiteY12" fmla="*/ 105537 h 113728"/>
                  <a:gd name="connsiteX13" fmla="*/ 1420269 w 2418108"/>
                  <a:gd name="connsiteY13" fmla="*/ 104108 h 113728"/>
                  <a:gd name="connsiteX14" fmla="*/ 1455702 w 2418108"/>
                  <a:gd name="connsiteY14" fmla="*/ 107061 h 113728"/>
                  <a:gd name="connsiteX15" fmla="*/ 1439414 w 2418108"/>
                  <a:gd name="connsiteY15" fmla="*/ 108109 h 113728"/>
                  <a:gd name="connsiteX16" fmla="*/ 1503613 w 2418108"/>
                  <a:gd name="connsiteY16" fmla="*/ 105918 h 113728"/>
                  <a:gd name="connsiteX17" fmla="*/ 1495802 w 2418108"/>
                  <a:gd name="connsiteY17" fmla="*/ 105823 h 113728"/>
                  <a:gd name="connsiteX18" fmla="*/ 1695923 w 2418108"/>
                  <a:gd name="connsiteY18" fmla="*/ 95155 h 113728"/>
                  <a:gd name="connsiteX19" fmla="*/ 1684016 w 2418108"/>
                  <a:gd name="connsiteY19" fmla="*/ 92488 h 113728"/>
                  <a:gd name="connsiteX20" fmla="*/ 1706210 w 2418108"/>
                  <a:gd name="connsiteY20" fmla="*/ 90202 h 113728"/>
                  <a:gd name="connsiteX21" fmla="*/ 1693351 w 2418108"/>
                  <a:gd name="connsiteY21" fmla="*/ 98108 h 113728"/>
                  <a:gd name="connsiteX22" fmla="*/ 2058539 w 2418108"/>
                  <a:gd name="connsiteY22" fmla="*/ 102203 h 113728"/>
                  <a:gd name="connsiteX23" fmla="*/ 2064540 w 2418108"/>
                  <a:gd name="connsiteY23" fmla="*/ 95060 h 113728"/>
                  <a:gd name="connsiteX24" fmla="*/ 2227132 w 2418108"/>
                  <a:gd name="connsiteY24" fmla="*/ 96203 h 113728"/>
                  <a:gd name="connsiteX25" fmla="*/ 2245229 w 2418108"/>
                  <a:gd name="connsiteY25" fmla="*/ 96869 h 113728"/>
                  <a:gd name="connsiteX26" fmla="*/ 2254278 w 2418108"/>
                  <a:gd name="connsiteY26" fmla="*/ 94393 h 113728"/>
                  <a:gd name="connsiteX27" fmla="*/ 2418108 w 2418108"/>
                  <a:gd name="connsiteY27" fmla="*/ 5810 h 113728"/>
                  <a:gd name="connsiteX28" fmla="*/ 2399058 w 2418108"/>
                  <a:gd name="connsiteY28" fmla="*/ 2858 h 113728"/>
                  <a:gd name="connsiteX29" fmla="*/ 2241039 w 2418108"/>
                  <a:gd name="connsiteY29" fmla="*/ 1905 h 113728"/>
                  <a:gd name="connsiteX30" fmla="*/ 2243991 w 2418108"/>
                  <a:gd name="connsiteY30" fmla="*/ 1048 h 113728"/>
                  <a:gd name="connsiteX31" fmla="*/ 2197128 w 2418108"/>
                  <a:gd name="connsiteY31" fmla="*/ 0 h 113728"/>
                  <a:gd name="connsiteX32" fmla="*/ 1710591 w 2418108"/>
                  <a:gd name="connsiteY32" fmla="*/ 6287 h 113728"/>
                  <a:gd name="connsiteX33" fmla="*/ 1713353 w 2418108"/>
                  <a:gd name="connsiteY33" fmla="*/ 5906 h 113728"/>
                  <a:gd name="connsiteX34" fmla="*/ 1210814 w 2418108"/>
                  <a:gd name="connsiteY34" fmla="*/ 7715 h 113728"/>
                  <a:gd name="connsiteX35" fmla="*/ 684463 w 2418108"/>
                  <a:gd name="connsiteY35" fmla="*/ 13716 h 113728"/>
                  <a:gd name="connsiteX36" fmla="*/ 687511 w 2418108"/>
                  <a:gd name="connsiteY36" fmla="*/ 12859 h 113728"/>
                  <a:gd name="connsiteX37" fmla="*/ 435670 w 2418108"/>
                  <a:gd name="connsiteY37" fmla="*/ 12192 h 113728"/>
                  <a:gd name="connsiteX38" fmla="*/ 440718 w 2418108"/>
                  <a:gd name="connsiteY38" fmla="*/ 12668 h 113728"/>
                  <a:gd name="connsiteX39" fmla="*/ 386807 w 2418108"/>
                  <a:gd name="connsiteY39" fmla="*/ 9906 h 113728"/>
                  <a:gd name="connsiteX40" fmla="*/ 16856 w 2418108"/>
                  <a:gd name="connsiteY40" fmla="*/ 12192 h 113728"/>
                  <a:gd name="connsiteX41" fmla="*/ 63528 w 2418108"/>
                  <a:gd name="connsiteY41" fmla="*/ 102870 h 113728"/>
                  <a:gd name="connsiteX42" fmla="*/ 42668 w 2418108"/>
                  <a:gd name="connsiteY42" fmla="*/ 102584 h 113728"/>
                  <a:gd name="connsiteX43" fmla="*/ 41430 w 2418108"/>
                  <a:gd name="connsiteY43" fmla="*/ 105537 h 113728"/>
                  <a:gd name="connsiteX44" fmla="*/ 54575 w 2418108"/>
                  <a:gd name="connsiteY44" fmla="*/ 105347 h 113728"/>
                  <a:gd name="connsiteX45" fmla="*/ 388140 w 2418108"/>
                  <a:gd name="connsiteY45" fmla="*/ 112109 h 113728"/>
                  <a:gd name="connsiteX46" fmla="*/ 482152 w 2418108"/>
                  <a:gd name="connsiteY46" fmla="*/ 113729 h 113728"/>
                  <a:gd name="connsiteX47" fmla="*/ 632266 w 2418108"/>
                  <a:gd name="connsiteY47" fmla="*/ 112205 h 113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418108" h="113728">
                    <a:moveTo>
                      <a:pt x="632266" y="112205"/>
                    </a:moveTo>
                    <a:cubicBezTo>
                      <a:pt x="656364" y="104680"/>
                      <a:pt x="694940" y="114110"/>
                      <a:pt x="723039" y="109538"/>
                    </a:cubicBezTo>
                    <a:cubicBezTo>
                      <a:pt x="722849" y="109919"/>
                      <a:pt x="735898" y="110109"/>
                      <a:pt x="735136" y="111823"/>
                    </a:cubicBezTo>
                    <a:cubicBezTo>
                      <a:pt x="735041" y="108776"/>
                      <a:pt x="767616" y="112300"/>
                      <a:pt x="752471" y="108680"/>
                    </a:cubicBezTo>
                    <a:cubicBezTo>
                      <a:pt x="754757" y="107633"/>
                      <a:pt x="790571" y="107633"/>
                      <a:pt x="772569" y="110585"/>
                    </a:cubicBezTo>
                    <a:cubicBezTo>
                      <a:pt x="822099" y="111633"/>
                      <a:pt x="1059653" y="114395"/>
                      <a:pt x="1112993" y="112967"/>
                    </a:cubicBezTo>
                    <a:cubicBezTo>
                      <a:pt x="1106135" y="110776"/>
                      <a:pt x="1089656" y="112205"/>
                      <a:pt x="1083465" y="108776"/>
                    </a:cubicBezTo>
                    <a:cubicBezTo>
                      <a:pt x="1153950" y="111728"/>
                      <a:pt x="1230626" y="113157"/>
                      <a:pt x="1296825" y="108966"/>
                    </a:cubicBezTo>
                    <a:cubicBezTo>
                      <a:pt x="1277680" y="103251"/>
                      <a:pt x="1356071" y="110966"/>
                      <a:pt x="1346736" y="103632"/>
                    </a:cubicBezTo>
                    <a:cubicBezTo>
                      <a:pt x="1351213" y="105347"/>
                      <a:pt x="1374454" y="106109"/>
                      <a:pt x="1360643" y="107633"/>
                    </a:cubicBezTo>
                    <a:cubicBezTo>
                      <a:pt x="1368548" y="107728"/>
                      <a:pt x="1376168" y="108299"/>
                      <a:pt x="1381788" y="107442"/>
                    </a:cubicBezTo>
                    <a:lnTo>
                      <a:pt x="1371692" y="106490"/>
                    </a:lnTo>
                    <a:cubicBezTo>
                      <a:pt x="1398266" y="106013"/>
                      <a:pt x="1412744" y="108680"/>
                      <a:pt x="1430080" y="105537"/>
                    </a:cubicBezTo>
                    <a:lnTo>
                      <a:pt x="1420269" y="104108"/>
                    </a:lnTo>
                    <a:cubicBezTo>
                      <a:pt x="1436176" y="103918"/>
                      <a:pt x="1449416" y="103632"/>
                      <a:pt x="1455702" y="107061"/>
                    </a:cubicBezTo>
                    <a:lnTo>
                      <a:pt x="1439414" y="108109"/>
                    </a:lnTo>
                    <a:cubicBezTo>
                      <a:pt x="1465799" y="108014"/>
                      <a:pt x="1481610" y="107823"/>
                      <a:pt x="1503613" y="105918"/>
                    </a:cubicBezTo>
                    <a:lnTo>
                      <a:pt x="1495802" y="105823"/>
                    </a:lnTo>
                    <a:cubicBezTo>
                      <a:pt x="1523806" y="102394"/>
                      <a:pt x="1670110" y="99441"/>
                      <a:pt x="1695923" y="95155"/>
                    </a:cubicBezTo>
                    <a:lnTo>
                      <a:pt x="1684016" y="92488"/>
                    </a:lnTo>
                    <a:lnTo>
                      <a:pt x="1706210" y="90202"/>
                    </a:lnTo>
                    <a:cubicBezTo>
                      <a:pt x="1703543" y="90202"/>
                      <a:pt x="1695542" y="98965"/>
                      <a:pt x="1693351" y="98108"/>
                    </a:cubicBezTo>
                    <a:cubicBezTo>
                      <a:pt x="1757549" y="99441"/>
                      <a:pt x="2045109" y="91345"/>
                      <a:pt x="2058539" y="102203"/>
                    </a:cubicBezTo>
                    <a:cubicBezTo>
                      <a:pt x="2079780" y="101917"/>
                      <a:pt x="2071303" y="103918"/>
                      <a:pt x="2064540" y="95060"/>
                    </a:cubicBezTo>
                    <a:cubicBezTo>
                      <a:pt x="2086638" y="95441"/>
                      <a:pt x="2259707" y="88773"/>
                      <a:pt x="2227132" y="96203"/>
                    </a:cubicBezTo>
                    <a:cubicBezTo>
                      <a:pt x="2232371" y="96298"/>
                      <a:pt x="2240372" y="95917"/>
                      <a:pt x="2245229" y="96869"/>
                    </a:cubicBezTo>
                    <a:cubicBezTo>
                      <a:pt x="2235704" y="94583"/>
                      <a:pt x="2261708" y="95345"/>
                      <a:pt x="2254278" y="94393"/>
                    </a:cubicBezTo>
                    <a:cubicBezTo>
                      <a:pt x="2395724" y="108776"/>
                      <a:pt x="2341527" y="36576"/>
                      <a:pt x="2418108" y="5810"/>
                    </a:cubicBezTo>
                    <a:cubicBezTo>
                      <a:pt x="2398772" y="4763"/>
                      <a:pt x="2335717" y="7239"/>
                      <a:pt x="2399058" y="2858"/>
                    </a:cubicBezTo>
                    <a:cubicBezTo>
                      <a:pt x="2343527" y="-572"/>
                      <a:pt x="2296283" y="1238"/>
                      <a:pt x="2241039" y="1905"/>
                    </a:cubicBezTo>
                    <a:lnTo>
                      <a:pt x="2243991" y="1048"/>
                    </a:lnTo>
                    <a:cubicBezTo>
                      <a:pt x="2234181" y="-381"/>
                      <a:pt x="2214845" y="1524"/>
                      <a:pt x="2197128" y="0"/>
                    </a:cubicBezTo>
                    <a:cubicBezTo>
                      <a:pt x="2115880" y="6096"/>
                      <a:pt x="1816128" y="3524"/>
                      <a:pt x="1710591" y="6287"/>
                    </a:cubicBezTo>
                    <a:lnTo>
                      <a:pt x="1713353" y="5906"/>
                    </a:lnTo>
                    <a:cubicBezTo>
                      <a:pt x="1577146" y="5429"/>
                      <a:pt x="1349308" y="11240"/>
                      <a:pt x="1210814" y="7715"/>
                    </a:cubicBezTo>
                    <a:cubicBezTo>
                      <a:pt x="1095848" y="23717"/>
                      <a:pt x="819051" y="5429"/>
                      <a:pt x="684463" y="13716"/>
                    </a:cubicBezTo>
                    <a:lnTo>
                      <a:pt x="687511" y="12859"/>
                    </a:lnTo>
                    <a:cubicBezTo>
                      <a:pt x="655316" y="14192"/>
                      <a:pt x="473008" y="10954"/>
                      <a:pt x="435670" y="12192"/>
                    </a:cubicBezTo>
                    <a:lnTo>
                      <a:pt x="440718" y="12668"/>
                    </a:lnTo>
                    <a:cubicBezTo>
                      <a:pt x="408047" y="14764"/>
                      <a:pt x="412524" y="11049"/>
                      <a:pt x="386807" y="9906"/>
                    </a:cubicBezTo>
                    <a:cubicBezTo>
                      <a:pt x="275174" y="28004"/>
                      <a:pt x="142395" y="18764"/>
                      <a:pt x="16856" y="12192"/>
                    </a:cubicBezTo>
                    <a:cubicBezTo>
                      <a:pt x="-6195" y="35528"/>
                      <a:pt x="-17434" y="114395"/>
                      <a:pt x="63528" y="102870"/>
                    </a:cubicBezTo>
                    <a:cubicBezTo>
                      <a:pt x="63528" y="102870"/>
                      <a:pt x="42668" y="102584"/>
                      <a:pt x="42668" y="102584"/>
                    </a:cubicBezTo>
                    <a:cubicBezTo>
                      <a:pt x="58004" y="103156"/>
                      <a:pt x="47336" y="104299"/>
                      <a:pt x="41430" y="105537"/>
                    </a:cubicBezTo>
                    <a:cubicBezTo>
                      <a:pt x="46764" y="105537"/>
                      <a:pt x="68386" y="107442"/>
                      <a:pt x="54575" y="105347"/>
                    </a:cubicBezTo>
                    <a:cubicBezTo>
                      <a:pt x="158588" y="108109"/>
                      <a:pt x="297462" y="110109"/>
                      <a:pt x="388140" y="112109"/>
                    </a:cubicBezTo>
                    <a:cubicBezTo>
                      <a:pt x="420525" y="113348"/>
                      <a:pt x="453577" y="106680"/>
                      <a:pt x="482152" y="113729"/>
                    </a:cubicBezTo>
                    <a:cubicBezTo>
                      <a:pt x="477580" y="111919"/>
                      <a:pt x="629885" y="111728"/>
                      <a:pt x="632266" y="112205"/>
                    </a:cubicBezTo>
                    <a:close/>
                  </a:path>
                </a:pathLst>
              </a:custGeom>
              <a:grpFill/>
              <a:ln w="9525" cap="flat">
                <a:noFill/>
                <a:prstDash val="solid"/>
                <a:miter/>
              </a:ln>
            </p:spPr>
            <p:txBody>
              <a:bodyPr rtlCol="0" anchor="ctr"/>
              <a:lstStyle/>
              <a:p>
                <a:pPr algn="ctr"/>
                <a:endParaRPr lang="en-US"/>
              </a:p>
            </p:txBody>
          </p:sp>
        </p:grpSp>
      </p:grpSp>
      <p:sp>
        <p:nvSpPr>
          <p:cNvPr id="80" name="Freeform: Shape 39">
            <a:extLst>
              <a:ext uri="{FF2B5EF4-FFF2-40B4-BE49-F238E27FC236}">
                <a16:creationId xmlns:a16="http://schemas.microsoft.com/office/drawing/2014/main" id="{8E888BFA-FA2E-44AF-9D7B-16D609CD43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852911"/>
            <a:ext cx="4238069" cy="4005090"/>
          </a:xfrm>
          <a:custGeom>
            <a:avLst/>
            <a:gdLst>
              <a:gd name="connsiteX0" fmla="*/ 0 w 4238069"/>
              <a:gd name="connsiteY0" fmla="*/ 0 h 1903025"/>
              <a:gd name="connsiteX1" fmla="*/ 113310 w 4238069"/>
              <a:gd name="connsiteY1" fmla="*/ 8960 h 1903025"/>
              <a:gd name="connsiteX2" fmla="*/ 291503 w 4238069"/>
              <a:gd name="connsiteY2" fmla="*/ 37000 h 1903025"/>
              <a:gd name="connsiteX3" fmla="*/ 3082930 w 4238069"/>
              <a:gd name="connsiteY3" fmla="*/ 1104916 h 1903025"/>
              <a:gd name="connsiteX4" fmla="*/ 3881548 w 4238069"/>
              <a:gd name="connsiteY4" fmla="*/ 1668276 h 1903025"/>
              <a:gd name="connsiteX5" fmla="*/ 4238069 w 4238069"/>
              <a:gd name="connsiteY5" fmla="*/ 1903025 h 1903025"/>
              <a:gd name="connsiteX6" fmla="*/ 0 w 4238069"/>
              <a:gd name="connsiteY6" fmla="*/ 1903025 h 1903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8069" h="1903025">
                <a:moveTo>
                  <a:pt x="0" y="0"/>
                </a:moveTo>
                <a:lnTo>
                  <a:pt x="113310" y="8960"/>
                </a:lnTo>
                <a:cubicBezTo>
                  <a:pt x="173365" y="16155"/>
                  <a:pt x="232870" y="25632"/>
                  <a:pt x="291503" y="37000"/>
                </a:cubicBezTo>
                <a:cubicBezTo>
                  <a:pt x="1250780" y="222537"/>
                  <a:pt x="2264787" y="499636"/>
                  <a:pt x="3082930" y="1104916"/>
                </a:cubicBezTo>
                <a:cubicBezTo>
                  <a:pt x="3348371" y="1301283"/>
                  <a:pt x="3614239" y="1488349"/>
                  <a:pt x="3881548" y="1668276"/>
                </a:cubicBezTo>
                <a:lnTo>
                  <a:pt x="4238069" y="1903025"/>
                </a:lnTo>
                <a:lnTo>
                  <a:pt x="0" y="1903025"/>
                </a:lnTo>
                <a:close/>
              </a:path>
            </a:pathLst>
          </a:custGeom>
          <a:solidFill>
            <a:schemeClr val="tx2">
              <a:lumMod val="40000"/>
              <a:lumOff val="6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7B4C96E-D7B4-FC8D-8534-A78B7CB4B6F4}"/>
              </a:ext>
            </a:extLst>
          </p:cNvPr>
          <p:cNvSpPr>
            <a:spLocks noGrp="1"/>
          </p:cNvSpPr>
          <p:nvPr>
            <p:ph type="title"/>
          </p:nvPr>
        </p:nvSpPr>
        <p:spPr>
          <a:xfrm>
            <a:off x="4064000" y="1122363"/>
            <a:ext cx="6539274" cy="1978346"/>
          </a:xfrm>
        </p:spPr>
        <p:txBody>
          <a:bodyPr vert="horz" lIns="91440" tIns="45720" rIns="91440" bIns="45720" rtlCol="0" anchor="b">
            <a:normAutofit/>
          </a:bodyPr>
          <a:lstStyle/>
          <a:p>
            <a:r>
              <a:rPr lang="en-US" sz="4000" dirty="0"/>
              <a:t>Thank You</a:t>
            </a:r>
          </a:p>
        </p:txBody>
      </p:sp>
      <p:grpSp>
        <p:nvGrpSpPr>
          <p:cNvPr id="81" name="Group 41">
            <a:extLst>
              <a:ext uri="{FF2B5EF4-FFF2-40B4-BE49-F238E27FC236}">
                <a16:creationId xmlns:a16="http://schemas.microsoft.com/office/drawing/2014/main" id="{67CE019E-45F4-43D5-9AB7-9B668C6E6AD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458881" y="3428995"/>
            <a:ext cx="886141" cy="802496"/>
            <a:chOff x="10948005" y="3272152"/>
            <a:chExt cx="868640" cy="786648"/>
          </a:xfrm>
          <a:solidFill>
            <a:schemeClr val="tx2">
              <a:lumMod val="60000"/>
              <a:lumOff val="40000"/>
            </a:schemeClr>
          </a:solidFill>
        </p:grpSpPr>
        <p:sp>
          <p:nvSpPr>
            <p:cNvPr id="82" name="Freeform: Shape 42">
              <a:extLst>
                <a:ext uri="{FF2B5EF4-FFF2-40B4-BE49-F238E27FC236}">
                  <a16:creationId xmlns:a16="http://schemas.microsoft.com/office/drawing/2014/main" id="{EC480AF2-3BB1-4050-B21E-AB449FE50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94317" y="3944888"/>
              <a:ext cx="128449" cy="113912"/>
            </a:xfrm>
            <a:custGeom>
              <a:avLst/>
              <a:gdLst>
                <a:gd name="connsiteX0" fmla="*/ 237621 w 453152"/>
                <a:gd name="connsiteY0" fmla="*/ 965 h 401867"/>
                <a:gd name="connsiteX1" fmla="*/ 370246 w 453152"/>
                <a:gd name="connsiteY1" fmla="*/ 23666 h 401867"/>
                <a:gd name="connsiteX2" fmla="*/ 437392 w 453152"/>
                <a:gd name="connsiteY2" fmla="*/ 198545 h 401867"/>
                <a:gd name="connsiteX3" fmla="*/ 67745 w 453152"/>
                <a:gd name="connsiteY3" fmla="*/ 392003 h 401867"/>
                <a:gd name="connsiteX4" fmla="*/ 911 w 453152"/>
                <a:gd name="connsiteY4" fmla="*/ 254095 h 401867"/>
                <a:gd name="connsiteX5" fmla="*/ 115564 w 453152"/>
                <a:gd name="connsiteY5" fmla="*/ 51160 h 401867"/>
                <a:gd name="connsiteX6" fmla="*/ 237621 w 453152"/>
                <a:gd name="connsiteY6" fmla="*/ 965 h 4018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3152" h="401867">
                  <a:moveTo>
                    <a:pt x="237621" y="965"/>
                  </a:moveTo>
                  <a:cubicBezTo>
                    <a:pt x="283632" y="-2971"/>
                    <a:pt x="331405" y="5243"/>
                    <a:pt x="370246" y="23666"/>
                  </a:cubicBezTo>
                  <a:cubicBezTo>
                    <a:pt x="436830" y="55275"/>
                    <a:pt x="477168" y="116810"/>
                    <a:pt x="437392" y="198545"/>
                  </a:cubicBezTo>
                  <a:cubicBezTo>
                    <a:pt x="391568" y="292624"/>
                    <a:pt x="176850" y="441630"/>
                    <a:pt x="67745" y="392003"/>
                  </a:cubicBezTo>
                  <a:cubicBezTo>
                    <a:pt x="18056" y="369372"/>
                    <a:pt x="-5012" y="308398"/>
                    <a:pt x="911" y="254095"/>
                  </a:cubicBezTo>
                  <a:cubicBezTo>
                    <a:pt x="9203" y="178033"/>
                    <a:pt x="61012" y="103094"/>
                    <a:pt x="115564" y="51160"/>
                  </a:cubicBezTo>
                  <a:cubicBezTo>
                    <a:pt x="147361" y="20985"/>
                    <a:pt x="191610" y="4900"/>
                    <a:pt x="237621" y="96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4" name="Freeform: Shape 43">
              <a:extLst>
                <a:ext uri="{FF2B5EF4-FFF2-40B4-BE49-F238E27FC236}">
                  <a16:creationId xmlns:a16="http://schemas.microsoft.com/office/drawing/2014/main" id="{B3E90887-79C9-41C0-B858-2F1BBDB0D7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53045" y="3808430"/>
              <a:ext cx="144912" cy="193414"/>
            </a:xfrm>
            <a:custGeom>
              <a:avLst/>
              <a:gdLst>
                <a:gd name="connsiteX0" fmla="*/ 390625 w 511232"/>
                <a:gd name="connsiteY0" fmla="*/ 1621 h 682341"/>
                <a:gd name="connsiteX1" fmla="*/ 508142 w 511232"/>
                <a:gd name="connsiteY1" fmla="*/ 64038 h 682341"/>
                <a:gd name="connsiteX2" fmla="*/ 508453 w 511232"/>
                <a:gd name="connsiteY2" fmla="*/ 121832 h 682341"/>
                <a:gd name="connsiteX3" fmla="*/ 316492 w 511232"/>
                <a:gd name="connsiteY3" fmla="*/ 567602 h 682341"/>
                <a:gd name="connsiteX4" fmla="*/ 80265 w 511232"/>
                <a:gd name="connsiteY4" fmla="*/ 640359 h 682341"/>
                <a:gd name="connsiteX5" fmla="*/ 13306 w 511232"/>
                <a:gd name="connsiteY5" fmla="*/ 274828 h 682341"/>
                <a:gd name="connsiteX6" fmla="*/ 140989 w 511232"/>
                <a:gd name="connsiteY6" fmla="*/ 107181 h 682341"/>
                <a:gd name="connsiteX7" fmla="*/ 390625 w 511232"/>
                <a:gd name="connsiteY7" fmla="*/ 1621 h 6823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1232" h="682341">
                  <a:moveTo>
                    <a:pt x="390625" y="1621"/>
                  </a:moveTo>
                  <a:cubicBezTo>
                    <a:pt x="446543" y="-5212"/>
                    <a:pt x="493343" y="8441"/>
                    <a:pt x="508142" y="64038"/>
                  </a:cubicBezTo>
                  <a:cubicBezTo>
                    <a:pt x="513192" y="82866"/>
                    <a:pt x="511134" y="102754"/>
                    <a:pt x="508453" y="121832"/>
                  </a:cubicBezTo>
                  <a:cubicBezTo>
                    <a:pt x="485324" y="287796"/>
                    <a:pt x="417242" y="443971"/>
                    <a:pt x="316492" y="567602"/>
                  </a:cubicBezTo>
                  <a:cubicBezTo>
                    <a:pt x="253024" y="645534"/>
                    <a:pt x="165055" y="737743"/>
                    <a:pt x="80265" y="640359"/>
                  </a:cubicBezTo>
                  <a:cubicBezTo>
                    <a:pt x="5014" y="553948"/>
                    <a:pt x="-17368" y="383621"/>
                    <a:pt x="13306" y="274828"/>
                  </a:cubicBezTo>
                  <a:cubicBezTo>
                    <a:pt x="33443" y="203318"/>
                    <a:pt x="83382" y="146521"/>
                    <a:pt x="140989" y="107181"/>
                  </a:cubicBezTo>
                  <a:cubicBezTo>
                    <a:pt x="178904" y="81308"/>
                    <a:pt x="297428" y="13010"/>
                    <a:pt x="390625" y="162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5" name="Freeform: Shape 44">
              <a:extLst>
                <a:ext uri="{FF2B5EF4-FFF2-40B4-BE49-F238E27FC236}">
                  <a16:creationId xmlns:a16="http://schemas.microsoft.com/office/drawing/2014/main" id="{98C19F66-7FD5-40E7-9815-B07EFECA60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84524" y="3907536"/>
              <a:ext cx="132121" cy="93006"/>
            </a:xfrm>
            <a:custGeom>
              <a:avLst/>
              <a:gdLst>
                <a:gd name="connsiteX0" fmla="*/ 252822 w 466107"/>
                <a:gd name="connsiteY0" fmla="*/ 1539 h 328114"/>
                <a:gd name="connsiteX1" fmla="*/ 451641 w 466107"/>
                <a:gd name="connsiteY1" fmla="*/ 122177 h 328114"/>
                <a:gd name="connsiteX2" fmla="*/ 391790 w 466107"/>
                <a:gd name="connsiteY2" fmla="*/ 297430 h 328114"/>
                <a:gd name="connsiteX3" fmla="*/ 8614 w 466107"/>
                <a:gd name="connsiteY3" fmla="*/ 243252 h 328114"/>
                <a:gd name="connsiteX4" fmla="*/ 45897 w 466107"/>
                <a:gd name="connsiteY4" fmla="*/ 97302 h 328114"/>
                <a:gd name="connsiteX5" fmla="*/ 252822 w 466107"/>
                <a:gd name="connsiteY5" fmla="*/ 1539 h 32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6107" h="328114">
                  <a:moveTo>
                    <a:pt x="252822" y="1539"/>
                  </a:moveTo>
                  <a:cubicBezTo>
                    <a:pt x="335429" y="-10494"/>
                    <a:pt x="418848" y="49794"/>
                    <a:pt x="451641" y="122177"/>
                  </a:cubicBezTo>
                  <a:cubicBezTo>
                    <a:pt x="479697" y="184273"/>
                    <a:pt x="470594" y="255285"/>
                    <a:pt x="391790" y="297430"/>
                  </a:cubicBezTo>
                  <a:cubicBezTo>
                    <a:pt x="301077" y="345935"/>
                    <a:pt x="55935" y="343254"/>
                    <a:pt x="8614" y="243252"/>
                  </a:cubicBezTo>
                  <a:cubicBezTo>
                    <a:pt x="-12895" y="197678"/>
                    <a:pt x="8240" y="136766"/>
                    <a:pt x="45897" y="97302"/>
                  </a:cubicBezTo>
                  <a:cubicBezTo>
                    <a:pt x="98704" y="42064"/>
                    <a:pt x="181872" y="11950"/>
                    <a:pt x="252822" y="153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46" name="Graphic 12">
              <a:extLst>
                <a:ext uri="{FF2B5EF4-FFF2-40B4-BE49-F238E27FC236}">
                  <a16:creationId xmlns:a16="http://schemas.microsoft.com/office/drawing/2014/main" id="{D5C72724-3286-4EB9-9914-3494FBE166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42141" y="3272152"/>
              <a:ext cx="180625" cy="158824"/>
            </a:xfrm>
            <a:custGeom>
              <a:avLst/>
              <a:gdLst>
                <a:gd name="connsiteX0" fmla="*/ 63289 w 3341477"/>
                <a:gd name="connsiteY0" fmla="*/ 1933384 h 2938167"/>
                <a:gd name="connsiteX1" fmla="*/ 263314 w 3341477"/>
                <a:gd name="connsiteY1" fmla="*/ 514159 h 2938167"/>
                <a:gd name="connsiteX2" fmla="*/ 1098276 w 3341477"/>
                <a:gd name="connsiteY2" fmla="*/ 952 h 2938167"/>
                <a:gd name="connsiteX3" fmla="*/ 2654089 w 3341477"/>
                <a:gd name="connsiteY3" fmla="*/ 371284 h 2938167"/>
                <a:gd name="connsiteX4" fmla="*/ 3219398 w 3341477"/>
                <a:gd name="connsiteY4" fmla="*/ 2080926 h 2938167"/>
                <a:gd name="connsiteX5" fmla="*/ 2044489 w 3341477"/>
                <a:gd name="connsiteY5" fmla="*/ 2933509 h 2938167"/>
                <a:gd name="connsiteX6" fmla="*/ 453814 w 3341477"/>
                <a:gd name="connsiteY6" fmla="*/ 2495359 h 2938167"/>
                <a:gd name="connsiteX7" fmla="*/ 63289 w 3341477"/>
                <a:gd name="connsiteY7" fmla="*/ 1933384 h 2938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41477" h="2938167">
                  <a:moveTo>
                    <a:pt x="63289" y="1933384"/>
                  </a:moveTo>
                  <a:cubicBezTo>
                    <a:pt x="56717" y="1895856"/>
                    <a:pt x="-165311" y="914209"/>
                    <a:pt x="263314" y="514159"/>
                  </a:cubicBezTo>
                  <a:cubicBezTo>
                    <a:pt x="691939" y="114109"/>
                    <a:pt x="609262" y="11620"/>
                    <a:pt x="1098276" y="952"/>
                  </a:cubicBezTo>
                  <a:cubicBezTo>
                    <a:pt x="1587289" y="-9716"/>
                    <a:pt x="2320714" y="66484"/>
                    <a:pt x="2654089" y="371284"/>
                  </a:cubicBezTo>
                  <a:cubicBezTo>
                    <a:pt x="2987464" y="676084"/>
                    <a:pt x="3603732" y="1514094"/>
                    <a:pt x="3219398" y="2080926"/>
                  </a:cubicBezTo>
                  <a:cubicBezTo>
                    <a:pt x="2835064" y="2647759"/>
                    <a:pt x="2558839" y="2895409"/>
                    <a:pt x="2044489" y="2933509"/>
                  </a:cubicBezTo>
                  <a:cubicBezTo>
                    <a:pt x="1530139" y="2971609"/>
                    <a:pt x="701464" y="2771584"/>
                    <a:pt x="453814" y="2495359"/>
                  </a:cubicBezTo>
                  <a:cubicBezTo>
                    <a:pt x="206164" y="2219134"/>
                    <a:pt x="101389" y="2152459"/>
                    <a:pt x="63289" y="1933384"/>
                  </a:cubicBezTo>
                  <a:close/>
                </a:path>
              </a:pathLst>
            </a:custGeom>
            <a:grpFill/>
            <a:ln w="9525" cap="flat">
              <a:noFill/>
              <a:prstDash val="solid"/>
              <a:miter/>
            </a:ln>
          </p:spPr>
          <p:txBody>
            <a:bodyPr rtlCol="0" anchor="ctr"/>
            <a:lstStyle/>
            <a:p>
              <a:endParaRPr lang="en-US"/>
            </a:p>
          </p:txBody>
        </p:sp>
        <p:sp>
          <p:nvSpPr>
            <p:cNvPr id="47" name="Graphic 15">
              <a:extLst>
                <a:ext uri="{FF2B5EF4-FFF2-40B4-BE49-F238E27FC236}">
                  <a16:creationId xmlns:a16="http://schemas.microsoft.com/office/drawing/2014/main" id="{932523A8-D1B0-4E30-B39D-0D5333498E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02136" y="3379098"/>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8" name="Graphic 15">
              <a:extLst>
                <a:ext uri="{FF2B5EF4-FFF2-40B4-BE49-F238E27FC236}">
                  <a16:creationId xmlns:a16="http://schemas.microsoft.com/office/drawing/2014/main" id="{2FA0DBAA-ACBC-42C4-88B2-1EBB6EC007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8005" y="3504095"/>
              <a:ext cx="82388" cy="75292"/>
            </a:xfrm>
            <a:custGeom>
              <a:avLst/>
              <a:gdLst>
                <a:gd name="connsiteX0" fmla="*/ 17664 w 5240764"/>
                <a:gd name="connsiteY0" fmla="*/ 2947947 h 4789394"/>
                <a:gd name="connsiteX1" fmla="*/ 903489 w 5240764"/>
                <a:gd name="connsiteY1" fmla="*/ 195222 h 4789394"/>
                <a:gd name="connsiteX2" fmla="*/ 3560964 w 5240764"/>
                <a:gd name="connsiteY2" fmla="*/ 357147 h 4789394"/>
                <a:gd name="connsiteX3" fmla="*/ 5240602 w 5240764"/>
                <a:gd name="connsiteY3" fmla="*/ 2076409 h 4789394"/>
                <a:gd name="connsiteX4" fmla="*/ 4568328 w 5240764"/>
                <a:gd name="connsiteY4" fmla="*/ 3879397 h 4789394"/>
                <a:gd name="connsiteX5" fmla="*/ 3284739 w 5240764"/>
                <a:gd name="connsiteY5" fmla="*/ 4605297 h 4789394"/>
                <a:gd name="connsiteX6" fmla="*/ 1074939 w 5240764"/>
                <a:gd name="connsiteY6" fmla="*/ 4357647 h 4789394"/>
                <a:gd name="connsiteX7" fmla="*/ 15187 w 5240764"/>
                <a:gd name="connsiteY7" fmla="*/ 2830313 h 4789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240764" h="4789394">
                  <a:moveTo>
                    <a:pt x="17664" y="2947947"/>
                  </a:moveTo>
                  <a:cubicBezTo>
                    <a:pt x="17664" y="2900322"/>
                    <a:pt x="-201411" y="490497"/>
                    <a:pt x="903489" y="195222"/>
                  </a:cubicBezTo>
                  <a:cubicBezTo>
                    <a:pt x="2008389" y="-100053"/>
                    <a:pt x="2598939" y="-71478"/>
                    <a:pt x="3560964" y="357147"/>
                  </a:cubicBezTo>
                  <a:cubicBezTo>
                    <a:pt x="4522989" y="785772"/>
                    <a:pt x="5253271" y="1338222"/>
                    <a:pt x="5240602" y="2076409"/>
                  </a:cubicBezTo>
                  <a:cubicBezTo>
                    <a:pt x="5227934" y="2814597"/>
                    <a:pt x="4842267" y="3677276"/>
                    <a:pt x="4568328" y="3879397"/>
                  </a:cubicBezTo>
                  <a:cubicBezTo>
                    <a:pt x="4294389" y="4081422"/>
                    <a:pt x="4065789" y="4548147"/>
                    <a:pt x="3284739" y="4605297"/>
                  </a:cubicBezTo>
                  <a:cubicBezTo>
                    <a:pt x="2503689" y="4662447"/>
                    <a:pt x="1579764" y="5110122"/>
                    <a:pt x="1074939" y="4357647"/>
                  </a:cubicBezTo>
                  <a:cubicBezTo>
                    <a:pt x="570114" y="3605172"/>
                    <a:pt x="12615" y="3617554"/>
                    <a:pt x="15187" y="2830313"/>
                  </a:cubicBezTo>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51AE6197-E637-4088-81E6-76DCE41A5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43727" y="3666564"/>
              <a:ext cx="173527" cy="138496"/>
            </a:xfrm>
            <a:custGeom>
              <a:avLst/>
              <a:gdLst>
                <a:gd name="connsiteX0" fmla="*/ 237392 w 789043"/>
                <a:gd name="connsiteY0" fmla="*/ 81 h 629754"/>
                <a:gd name="connsiteX1" fmla="*/ 758692 w 789043"/>
                <a:gd name="connsiteY1" fmla="*/ 233550 h 629754"/>
                <a:gd name="connsiteX2" fmla="*/ 650647 w 789043"/>
                <a:gd name="connsiteY2" fmla="*/ 335111 h 629754"/>
                <a:gd name="connsiteX3" fmla="*/ 315041 w 789043"/>
                <a:gd name="connsiteY3" fmla="*/ 584992 h 629754"/>
                <a:gd name="connsiteX4" fmla="*/ 192159 w 789043"/>
                <a:gd name="connsiteY4" fmla="*/ 625953 h 629754"/>
                <a:gd name="connsiteX5" fmla="*/ 124264 w 789043"/>
                <a:gd name="connsiteY5" fmla="*/ 552260 h 629754"/>
                <a:gd name="connsiteX6" fmla="*/ 1631 w 789043"/>
                <a:gd name="connsiteY6" fmla="*/ 133735 h 629754"/>
                <a:gd name="connsiteX7" fmla="*/ 35422 w 789043"/>
                <a:gd name="connsiteY7" fmla="*/ 14157 h 629754"/>
                <a:gd name="connsiteX8" fmla="*/ 113728 w 789043"/>
                <a:gd name="connsiteY8" fmla="*/ 378 h 629754"/>
                <a:gd name="connsiteX9" fmla="*/ 237392 w 789043"/>
                <a:gd name="connsiteY9" fmla="*/ 81 h 629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89043" h="629754">
                  <a:moveTo>
                    <a:pt x="237392" y="81"/>
                  </a:moveTo>
                  <a:cubicBezTo>
                    <a:pt x="474795" y="-992"/>
                    <a:pt x="907215" y="10463"/>
                    <a:pt x="758692" y="233550"/>
                  </a:cubicBezTo>
                  <a:cubicBezTo>
                    <a:pt x="731135" y="274948"/>
                    <a:pt x="690486" y="305435"/>
                    <a:pt x="650647" y="335111"/>
                  </a:cubicBezTo>
                  <a:cubicBezTo>
                    <a:pt x="538737" y="418405"/>
                    <a:pt x="426889" y="501698"/>
                    <a:pt x="315041" y="584992"/>
                  </a:cubicBezTo>
                  <a:cubicBezTo>
                    <a:pt x="278943" y="611863"/>
                    <a:pt x="234865" y="640167"/>
                    <a:pt x="192159" y="625953"/>
                  </a:cubicBezTo>
                  <a:cubicBezTo>
                    <a:pt x="159614" y="615105"/>
                    <a:pt x="139851" y="582810"/>
                    <a:pt x="124264" y="552260"/>
                  </a:cubicBezTo>
                  <a:cubicBezTo>
                    <a:pt x="57742" y="422021"/>
                    <a:pt x="15908" y="279250"/>
                    <a:pt x="1631" y="133735"/>
                  </a:cubicBezTo>
                  <a:cubicBezTo>
                    <a:pt x="-2671" y="90343"/>
                    <a:pt x="-676" y="38596"/>
                    <a:pt x="35422" y="14157"/>
                  </a:cubicBezTo>
                  <a:cubicBezTo>
                    <a:pt x="57804" y="-931"/>
                    <a:pt x="86795" y="-557"/>
                    <a:pt x="113728" y="378"/>
                  </a:cubicBezTo>
                  <a:cubicBezTo>
                    <a:pt x="138207" y="1243"/>
                    <a:pt x="182606" y="328"/>
                    <a:pt x="237392" y="8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233328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45107-6AE2-A372-BABA-B4EDBA710271}"/>
              </a:ext>
            </a:extLst>
          </p:cNvPr>
          <p:cNvSpPr>
            <a:spLocks noGrp="1"/>
          </p:cNvSpPr>
          <p:nvPr>
            <p:ph type="title"/>
          </p:nvPr>
        </p:nvSpPr>
        <p:spPr/>
        <p:txBody>
          <a:bodyPr/>
          <a:lstStyle/>
          <a:p>
            <a:r>
              <a:rPr lang="en-US" i="0" dirty="0">
                <a:ea typeface="+mj-lt"/>
                <a:cs typeface="+mj-lt"/>
              </a:rPr>
              <a:t>Introduction and Problem Statement:</a:t>
            </a:r>
          </a:p>
        </p:txBody>
      </p:sp>
      <p:sp>
        <p:nvSpPr>
          <p:cNvPr id="3" name="Content Placeholder 2">
            <a:extLst>
              <a:ext uri="{FF2B5EF4-FFF2-40B4-BE49-F238E27FC236}">
                <a16:creationId xmlns:a16="http://schemas.microsoft.com/office/drawing/2014/main" id="{0F519C78-9CAE-5B6A-2200-38284ECEFE34}"/>
              </a:ext>
            </a:extLst>
          </p:cNvPr>
          <p:cNvSpPr>
            <a:spLocks noGrp="1"/>
          </p:cNvSpPr>
          <p:nvPr>
            <p:ph idx="1"/>
          </p:nvPr>
        </p:nvSpPr>
        <p:spPr/>
        <p:txBody>
          <a:bodyPr vert="horz" lIns="91440" tIns="45720" rIns="91440" bIns="45720" rtlCol="0" anchor="t">
            <a:normAutofit/>
          </a:bodyPr>
          <a:lstStyle/>
          <a:p>
            <a:r>
              <a:rPr lang="en-US" sz="2000" dirty="0"/>
              <a:t>The Maryland Statewide Vehicle Crashes dataset is a comprehensive collection of data on vehicle crashes that occurred in the state of Maryland. This dataset contains information on over 400,000 crashes that took place between 2015 and 2020, including details such as the date and time of the crash, the location, the type of vehicles involved, and the severity of the crash.</a:t>
            </a:r>
          </a:p>
          <a:p>
            <a:r>
              <a:rPr lang="en-US" sz="2000" dirty="0"/>
              <a:t>This dataset is an invaluable resource for anyone interested in studying vehicle safety and accident prevention in Maryland. By analyzing this data, researchers and policymakers can gain insights into the causes of accidents and develop strategies to reduce their frequency and severity.</a:t>
            </a:r>
            <a:endParaRPr lang="en-US" sz="2400" dirty="0"/>
          </a:p>
        </p:txBody>
      </p:sp>
    </p:spTree>
    <p:extLst>
      <p:ext uri="{BB962C8B-B14F-4D97-AF65-F5344CB8AC3E}">
        <p14:creationId xmlns:p14="http://schemas.microsoft.com/office/powerpoint/2010/main" val="2560729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6A4A0-F154-0D66-2467-DF8F427DE955}"/>
              </a:ext>
            </a:extLst>
          </p:cNvPr>
          <p:cNvSpPr>
            <a:spLocks noGrp="1"/>
          </p:cNvSpPr>
          <p:nvPr>
            <p:ph type="title"/>
          </p:nvPr>
        </p:nvSpPr>
        <p:spPr/>
        <p:txBody>
          <a:bodyPr/>
          <a:lstStyle/>
          <a:p>
            <a:r>
              <a:rPr lang="en-US" dirty="0"/>
              <a:t>Data Source and Description</a:t>
            </a:r>
          </a:p>
        </p:txBody>
      </p:sp>
      <p:sp>
        <p:nvSpPr>
          <p:cNvPr id="3" name="Content Placeholder 2">
            <a:extLst>
              <a:ext uri="{FF2B5EF4-FFF2-40B4-BE49-F238E27FC236}">
                <a16:creationId xmlns:a16="http://schemas.microsoft.com/office/drawing/2014/main" id="{57E30F7E-5CAA-6601-3D5A-720177E353A9}"/>
              </a:ext>
            </a:extLst>
          </p:cNvPr>
          <p:cNvSpPr>
            <a:spLocks noGrp="1"/>
          </p:cNvSpPr>
          <p:nvPr>
            <p:ph idx="1"/>
          </p:nvPr>
        </p:nvSpPr>
        <p:spPr/>
        <p:txBody>
          <a:bodyPr vert="horz" lIns="91440" tIns="45720" rIns="91440" bIns="45720" rtlCol="0" anchor="t">
            <a:normAutofit/>
          </a:bodyPr>
          <a:lstStyle/>
          <a:p>
            <a:endParaRPr lang="en-US" dirty="0">
              <a:ea typeface="+mn-lt"/>
              <a:cs typeface="+mn-lt"/>
            </a:endParaRPr>
          </a:p>
          <a:p>
            <a:r>
              <a:rPr lang="en-US" dirty="0">
                <a:ea typeface="+mn-lt"/>
                <a:cs typeface="+mn-lt"/>
              </a:rPr>
              <a:t>Observations were drawn from Maryland open date website.</a:t>
            </a:r>
          </a:p>
          <a:p>
            <a:r>
              <a:rPr lang="en-US" dirty="0">
                <a:ea typeface="+mn-lt"/>
                <a:cs typeface="+mn-lt"/>
              </a:rPr>
              <a:t>Data Source: </a:t>
            </a:r>
            <a:r>
              <a:rPr lang="en-US" dirty="0">
                <a:ea typeface="+mn-lt"/>
                <a:cs typeface="+mn-lt"/>
                <a:hlinkClick r:id="rId2"/>
              </a:rPr>
              <a:t>https://opendata.maryland.gov/Public-Safety/Maryland-Statewide-Vehicle-Crashes/65du-s3qu</a:t>
            </a:r>
            <a:endParaRPr lang="en-US" dirty="0">
              <a:ea typeface="+mn-lt"/>
              <a:cs typeface="+mn-lt"/>
            </a:endParaRPr>
          </a:p>
          <a:p>
            <a:r>
              <a:rPr lang="en-US" dirty="0"/>
              <a:t>Dataset Shape: 878343 rows and 55 columns</a:t>
            </a:r>
          </a:p>
          <a:p>
            <a:endParaRPr lang="en-US" dirty="0"/>
          </a:p>
        </p:txBody>
      </p:sp>
    </p:spTree>
    <p:extLst>
      <p:ext uri="{BB962C8B-B14F-4D97-AF65-F5344CB8AC3E}">
        <p14:creationId xmlns:p14="http://schemas.microsoft.com/office/powerpoint/2010/main" val="1425269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BBF9-2937-B620-F924-72ED164F5C84}"/>
              </a:ext>
            </a:extLst>
          </p:cNvPr>
          <p:cNvSpPr>
            <a:spLocks noGrp="1"/>
          </p:cNvSpPr>
          <p:nvPr>
            <p:ph type="title"/>
          </p:nvPr>
        </p:nvSpPr>
        <p:spPr>
          <a:xfrm>
            <a:off x="518528" y="111332"/>
            <a:ext cx="10077557" cy="635450"/>
          </a:xfrm>
        </p:spPr>
        <p:txBody>
          <a:bodyPr>
            <a:normAutofit fontScale="90000"/>
          </a:bodyPr>
          <a:lstStyle/>
          <a:p>
            <a:r>
              <a:rPr lang="en-US" dirty="0"/>
              <a:t>Data Preprocessing </a:t>
            </a:r>
          </a:p>
        </p:txBody>
      </p:sp>
      <p:sp>
        <p:nvSpPr>
          <p:cNvPr id="7" name="TextBox 6">
            <a:extLst>
              <a:ext uri="{FF2B5EF4-FFF2-40B4-BE49-F238E27FC236}">
                <a16:creationId xmlns:a16="http://schemas.microsoft.com/office/drawing/2014/main" id="{5E27A9B8-928D-4E83-D578-D559B9E8F268}"/>
              </a:ext>
            </a:extLst>
          </p:cNvPr>
          <p:cNvSpPr txBox="1"/>
          <p:nvPr/>
        </p:nvSpPr>
        <p:spPr>
          <a:xfrm>
            <a:off x="474453" y="862641"/>
            <a:ext cx="108836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mn-lt"/>
                <a:cs typeface="+mn-lt"/>
              </a:rPr>
              <a:t>The below Figure represents the number of null values in each column</a:t>
            </a:r>
            <a:endParaRPr lang="en-US" dirty="0"/>
          </a:p>
        </p:txBody>
      </p:sp>
      <p:sp>
        <p:nvSpPr>
          <p:cNvPr id="4" name="Content Placeholder 3">
            <a:extLst>
              <a:ext uri="{FF2B5EF4-FFF2-40B4-BE49-F238E27FC236}">
                <a16:creationId xmlns:a16="http://schemas.microsoft.com/office/drawing/2014/main" id="{3FB8B0CA-3635-BFFD-DB2D-30E679FCAC4F}"/>
              </a:ext>
            </a:extLst>
          </p:cNvPr>
          <p:cNvSpPr>
            <a:spLocks noGrp="1"/>
          </p:cNvSpPr>
          <p:nvPr>
            <p:ph sz="half" idx="2"/>
          </p:nvPr>
        </p:nvSpPr>
        <p:spPr/>
        <p:txBody>
          <a:bodyPr/>
          <a:lstStyle/>
          <a:p>
            <a:endParaRPr lang="en-US" dirty="0"/>
          </a:p>
        </p:txBody>
      </p:sp>
      <p:pic>
        <p:nvPicPr>
          <p:cNvPr id="12" name="Content Placeholder 11">
            <a:extLst>
              <a:ext uri="{FF2B5EF4-FFF2-40B4-BE49-F238E27FC236}">
                <a16:creationId xmlns:a16="http://schemas.microsoft.com/office/drawing/2014/main" id="{81D95BCF-CDBD-DA6A-5BB8-D4135075E4C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18528" y="1624831"/>
            <a:ext cx="10631554" cy="4961407"/>
          </a:xfrm>
        </p:spPr>
      </p:pic>
    </p:spTree>
    <p:extLst>
      <p:ext uri="{BB962C8B-B14F-4D97-AF65-F5344CB8AC3E}">
        <p14:creationId xmlns:p14="http://schemas.microsoft.com/office/powerpoint/2010/main" val="669403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BBF9-2937-B620-F924-72ED164F5C84}"/>
              </a:ext>
            </a:extLst>
          </p:cNvPr>
          <p:cNvSpPr>
            <a:spLocks noGrp="1"/>
          </p:cNvSpPr>
          <p:nvPr>
            <p:ph type="title"/>
          </p:nvPr>
        </p:nvSpPr>
        <p:spPr/>
        <p:txBody>
          <a:bodyPr>
            <a:normAutofit/>
          </a:bodyPr>
          <a:lstStyle/>
          <a:p>
            <a:r>
              <a:rPr lang="en-US" dirty="0"/>
              <a:t>Data Preprocessing </a:t>
            </a:r>
          </a:p>
        </p:txBody>
      </p:sp>
      <p:pic>
        <p:nvPicPr>
          <p:cNvPr id="8" name="Content Placeholder 7">
            <a:extLst>
              <a:ext uri="{FF2B5EF4-FFF2-40B4-BE49-F238E27FC236}">
                <a16:creationId xmlns:a16="http://schemas.microsoft.com/office/drawing/2014/main" id="{ED8C2D0D-085D-CFA4-1596-3019D602321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60463" y="2112631"/>
            <a:ext cx="5501964" cy="3548062"/>
          </a:xfrm>
        </p:spPr>
      </p:pic>
      <p:sp>
        <p:nvSpPr>
          <p:cNvPr id="9" name="TextBox 8">
            <a:extLst>
              <a:ext uri="{FF2B5EF4-FFF2-40B4-BE49-F238E27FC236}">
                <a16:creationId xmlns:a16="http://schemas.microsoft.com/office/drawing/2014/main" id="{0661FCE7-2B16-3048-B8E3-2FCD0E9C5DA1}"/>
              </a:ext>
            </a:extLst>
          </p:cNvPr>
          <p:cNvSpPr txBox="1"/>
          <p:nvPr/>
        </p:nvSpPr>
        <p:spPr>
          <a:xfrm flipH="1">
            <a:off x="335901" y="3004457"/>
            <a:ext cx="4590661" cy="1477328"/>
          </a:xfrm>
          <a:prstGeom prst="rect">
            <a:avLst/>
          </a:prstGeom>
          <a:noFill/>
        </p:spPr>
        <p:txBody>
          <a:bodyPr wrap="square" rtlCol="0">
            <a:spAutoFit/>
          </a:bodyPr>
          <a:lstStyle/>
          <a:p>
            <a:r>
              <a:rPr lang="en-US" dirty="0">
                <a:ea typeface="+mn-lt"/>
                <a:cs typeface="+mn-lt"/>
              </a:rPr>
              <a:t>The figure represents the report types distribution (target variable). From the plot we can observe that 72% of accidents are property damage crashes which are highest among other two.</a:t>
            </a:r>
            <a:endParaRPr lang="en-US" dirty="0"/>
          </a:p>
        </p:txBody>
      </p:sp>
    </p:spTree>
    <p:extLst>
      <p:ext uri="{BB962C8B-B14F-4D97-AF65-F5344CB8AC3E}">
        <p14:creationId xmlns:p14="http://schemas.microsoft.com/office/powerpoint/2010/main" val="704593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FBBF9-2937-B620-F924-72ED164F5C84}"/>
              </a:ext>
            </a:extLst>
          </p:cNvPr>
          <p:cNvSpPr>
            <a:spLocks noGrp="1"/>
          </p:cNvSpPr>
          <p:nvPr>
            <p:ph type="title"/>
          </p:nvPr>
        </p:nvSpPr>
        <p:spPr/>
        <p:txBody>
          <a:bodyPr>
            <a:normAutofit/>
          </a:bodyPr>
          <a:lstStyle/>
          <a:p>
            <a:r>
              <a:rPr lang="en-US" dirty="0"/>
              <a:t>Data Preprocessing </a:t>
            </a:r>
          </a:p>
        </p:txBody>
      </p:sp>
      <p:pic>
        <p:nvPicPr>
          <p:cNvPr id="9" name="Content Placeholder 8" descr="Chart">
            <a:extLst>
              <a:ext uri="{FF2B5EF4-FFF2-40B4-BE49-F238E27FC236}">
                <a16:creationId xmlns:a16="http://schemas.microsoft.com/office/drawing/2014/main" id="{07DD70AD-EF8B-126D-41E0-CB0C8B85A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564495" y="1445184"/>
            <a:ext cx="5557796" cy="4391954"/>
          </a:xfrm>
        </p:spPr>
      </p:pic>
      <p:sp>
        <p:nvSpPr>
          <p:cNvPr id="14" name="TextBox 13">
            <a:extLst>
              <a:ext uri="{FF2B5EF4-FFF2-40B4-BE49-F238E27FC236}">
                <a16:creationId xmlns:a16="http://schemas.microsoft.com/office/drawing/2014/main" id="{FB9C1D0F-4142-DF42-FE4F-B5A7EFCE164F}"/>
              </a:ext>
            </a:extLst>
          </p:cNvPr>
          <p:cNvSpPr txBox="1"/>
          <p:nvPr/>
        </p:nvSpPr>
        <p:spPr>
          <a:xfrm flipH="1">
            <a:off x="525717" y="2985796"/>
            <a:ext cx="3896993" cy="1477328"/>
          </a:xfrm>
          <a:prstGeom prst="rect">
            <a:avLst/>
          </a:prstGeom>
          <a:noFill/>
        </p:spPr>
        <p:txBody>
          <a:bodyPr wrap="square" rtlCol="0">
            <a:spAutoFit/>
          </a:bodyPr>
          <a:lstStyle/>
          <a:p>
            <a:r>
              <a:rPr lang="en-US" dirty="0">
                <a:ea typeface="+mn-lt"/>
                <a:cs typeface="+mn-lt"/>
              </a:rPr>
              <a:t>The below Figure represents the correlation between each column. </a:t>
            </a:r>
            <a:r>
              <a:rPr lang="en-US" dirty="0" err="1">
                <a:ea typeface="+mn-lt"/>
                <a:cs typeface="+mn-lt"/>
              </a:rPr>
              <a:t>Acc_date</a:t>
            </a:r>
            <a:r>
              <a:rPr lang="en-US" dirty="0">
                <a:ea typeface="+mn-lt"/>
                <a:cs typeface="+mn-lt"/>
              </a:rPr>
              <a:t> and year are highly correlated as we can see from the correlation diagram.</a:t>
            </a:r>
            <a:endParaRPr lang="en-US" dirty="0"/>
          </a:p>
        </p:txBody>
      </p:sp>
    </p:spTree>
    <p:extLst>
      <p:ext uri="{BB962C8B-B14F-4D97-AF65-F5344CB8AC3E}">
        <p14:creationId xmlns:p14="http://schemas.microsoft.com/office/powerpoint/2010/main" val="4135000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9171-E202-4661-81A0-F2D130FFB581}"/>
              </a:ext>
            </a:extLst>
          </p:cNvPr>
          <p:cNvSpPr>
            <a:spLocks noGrp="1"/>
          </p:cNvSpPr>
          <p:nvPr>
            <p:ph type="title" idx="4294967295"/>
          </p:nvPr>
        </p:nvSpPr>
        <p:spPr>
          <a:xfrm>
            <a:off x="0" y="241300"/>
            <a:ext cx="10077450" cy="720725"/>
          </a:xfrm>
        </p:spPr>
        <p:txBody>
          <a:bodyPr/>
          <a:lstStyle/>
          <a:p>
            <a:r>
              <a:rPr lang="en-US" dirty="0"/>
              <a:t>Exploratory Data Analysis</a:t>
            </a:r>
          </a:p>
        </p:txBody>
      </p:sp>
      <p:pic>
        <p:nvPicPr>
          <p:cNvPr id="9" name="Picture 8">
            <a:extLst>
              <a:ext uri="{FF2B5EF4-FFF2-40B4-BE49-F238E27FC236}">
                <a16:creationId xmlns:a16="http://schemas.microsoft.com/office/drawing/2014/main" id="{B489E216-5661-C736-55BA-564BBB22EC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177" y="3293707"/>
            <a:ext cx="7090314" cy="3182460"/>
          </a:xfrm>
          <a:prstGeom prst="rect">
            <a:avLst/>
          </a:prstGeom>
        </p:spPr>
      </p:pic>
      <p:pic>
        <p:nvPicPr>
          <p:cNvPr id="11" name="Picture 10">
            <a:extLst>
              <a:ext uri="{FF2B5EF4-FFF2-40B4-BE49-F238E27FC236}">
                <a16:creationId xmlns:a16="http://schemas.microsoft.com/office/drawing/2014/main" id="{EFE94FB4-E142-CC3D-F6A8-1A09732A21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4541" y="294864"/>
            <a:ext cx="6688839" cy="2785188"/>
          </a:xfrm>
          <a:prstGeom prst="rect">
            <a:avLst/>
          </a:prstGeom>
        </p:spPr>
      </p:pic>
      <p:sp>
        <p:nvSpPr>
          <p:cNvPr id="12" name="TextBox 11">
            <a:extLst>
              <a:ext uri="{FF2B5EF4-FFF2-40B4-BE49-F238E27FC236}">
                <a16:creationId xmlns:a16="http://schemas.microsoft.com/office/drawing/2014/main" id="{BFA23FB5-6D50-1D25-5451-6CECE225155C}"/>
              </a:ext>
            </a:extLst>
          </p:cNvPr>
          <p:cNvSpPr txBox="1"/>
          <p:nvPr/>
        </p:nvSpPr>
        <p:spPr>
          <a:xfrm>
            <a:off x="924683" y="1175680"/>
            <a:ext cx="4048533" cy="1200329"/>
          </a:xfrm>
          <a:prstGeom prst="rect">
            <a:avLst/>
          </a:prstGeom>
          <a:noFill/>
        </p:spPr>
        <p:txBody>
          <a:bodyPr wrap="square" rtlCol="0">
            <a:spAutoFit/>
          </a:bodyPr>
          <a:lstStyle/>
          <a:p>
            <a:r>
              <a:rPr lang="en-US" dirty="0"/>
              <a:t>The plot explains the distribution of weather condition. From the plot we can observe most accidents occurred in clear weather</a:t>
            </a:r>
          </a:p>
        </p:txBody>
      </p:sp>
      <p:sp>
        <p:nvSpPr>
          <p:cNvPr id="13" name="TextBox 12">
            <a:extLst>
              <a:ext uri="{FF2B5EF4-FFF2-40B4-BE49-F238E27FC236}">
                <a16:creationId xmlns:a16="http://schemas.microsoft.com/office/drawing/2014/main" id="{7E3BD229-DC7A-BB93-EF1F-4B71FCA8976E}"/>
              </a:ext>
            </a:extLst>
          </p:cNvPr>
          <p:cNvSpPr txBox="1"/>
          <p:nvPr/>
        </p:nvSpPr>
        <p:spPr>
          <a:xfrm>
            <a:off x="7856376" y="3937518"/>
            <a:ext cx="3961447" cy="1200329"/>
          </a:xfrm>
          <a:prstGeom prst="rect">
            <a:avLst/>
          </a:prstGeom>
          <a:noFill/>
        </p:spPr>
        <p:txBody>
          <a:bodyPr wrap="square" rtlCol="0">
            <a:spAutoFit/>
          </a:bodyPr>
          <a:lstStyle/>
          <a:p>
            <a:r>
              <a:rPr lang="en-US" dirty="0"/>
              <a:t>The plot shows harm event description. From the chart we can observe that most accidents occurred with other vehicle.</a:t>
            </a:r>
          </a:p>
        </p:txBody>
      </p:sp>
    </p:spTree>
    <p:extLst>
      <p:ext uri="{BB962C8B-B14F-4D97-AF65-F5344CB8AC3E}">
        <p14:creationId xmlns:p14="http://schemas.microsoft.com/office/powerpoint/2010/main" val="406091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9171-E202-4661-81A0-F2D130FFB581}"/>
              </a:ext>
            </a:extLst>
          </p:cNvPr>
          <p:cNvSpPr>
            <a:spLocks noGrp="1"/>
          </p:cNvSpPr>
          <p:nvPr>
            <p:ph type="title" idx="4294967295"/>
          </p:nvPr>
        </p:nvSpPr>
        <p:spPr>
          <a:xfrm>
            <a:off x="0" y="241300"/>
            <a:ext cx="10077450" cy="720725"/>
          </a:xfrm>
        </p:spPr>
        <p:txBody>
          <a:bodyPr/>
          <a:lstStyle/>
          <a:p>
            <a:r>
              <a:rPr lang="en-US" dirty="0"/>
              <a:t>Exploratory Data Analysis</a:t>
            </a:r>
          </a:p>
        </p:txBody>
      </p:sp>
      <p:pic>
        <p:nvPicPr>
          <p:cNvPr id="4" name="Picture 3" descr="Chart, line chart&#10;&#10;Description automatically generated">
            <a:extLst>
              <a:ext uri="{FF2B5EF4-FFF2-40B4-BE49-F238E27FC236}">
                <a16:creationId xmlns:a16="http://schemas.microsoft.com/office/drawing/2014/main" id="{C166BC82-1875-1AAC-2A34-F80D65292A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4067" y="1371599"/>
            <a:ext cx="6775369" cy="4700935"/>
          </a:xfrm>
          <a:prstGeom prst="rect">
            <a:avLst/>
          </a:prstGeom>
        </p:spPr>
      </p:pic>
      <p:sp>
        <p:nvSpPr>
          <p:cNvPr id="7" name="TextBox 6">
            <a:extLst>
              <a:ext uri="{FF2B5EF4-FFF2-40B4-BE49-F238E27FC236}">
                <a16:creationId xmlns:a16="http://schemas.microsoft.com/office/drawing/2014/main" id="{0244FF74-2342-6020-A4BD-E20EDA34EBCD}"/>
              </a:ext>
            </a:extLst>
          </p:cNvPr>
          <p:cNvSpPr txBox="1"/>
          <p:nvPr/>
        </p:nvSpPr>
        <p:spPr>
          <a:xfrm>
            <a:off x="513184" y="2876339"/>
            <a:ext cx="3415004" cy="1477328"/>
          </a:xfrm>
          <a:prstGeom prst="rect">
            <a:avLst/>
          </a:prstGeom>
          <a:noFill/>
        </p:spPr>
        <p:txBody>
          <a:bodyPr wrap="square" rtlCol="0">
            <a:spAutoFit/>
          </a:bodyPr>
          <a:lstStyle/>
          <a:p>
            <a:r>
              <a:rPr lang="en-US" dirty="0"/>
              <a:t>The Diagram briefs number of accidents occurred each year. We can observe peak in 2016 and lowest number of crashes in 2020.</a:t>
            </a:r>
          </a:p>
        </p:txBody>
      </p:sp>
    </p:spTree>
    <p:extLst>
      <p:ext uri="{BB962C8B-B14F-4D97-AF65-F5344CB8AC3E}">
        <p14:creationId xmlns:p14="http://schemas.microsoft.com/office/powerpoint/2010/main" val="976134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A9171-E202-4661-81A0-F2D130FFB581}"/>
              </a:ext>
            </a:extLst>
          </p:cNvPr>
          <p:cNvSpPr>
            <a:spLocks noGrp="1"/>
          </p:cNvSpPr>
          <p:nvPr>
            <p:ph type="title" idx="4294967295"/>
          </p:nvPr>
        </p:nvSpPr>
        <p:spPr>
          <a:xfrm>
            <a:off x="0" y="241300"/>
            <a:ext cx="10077450" cy="720725"/>
          </a:xfrm>
        </p:spPr>
        <p:txBody>
          <a:bodyPr/>
          <a:lstStyle/>
          <a:p>
            <a:r>
              <a:rPr lang="en-US" dirty="0"/>
              <a:t>Exploratory Data Analysis</a:t>
            </a:r>
          </a:p>
        </p:txBody>
      </p:sp>
      <p:sp>
        <p:nvSpPr>
          <p:cNvPr id="7" name="TextBox 6">
            <a:extLst>
              <a:ext uri="{FF2B5EF4-FFF2-40B4-BE49-F238E27FC236}">
                <a16:creationId xmlns:a16="http://schemas.microsoft.com/office/drawing/2014/main" id="{0244FF74-2342-6020-A4BD-E20EDA34EBCD}"/>
              </a:ext>
            </a:extLst>
          </p:cNvPr>
          <p:cNvSpPr txBox="1"/>
          <p:nvPr/>
        </p:nvSpPr>
        <p:spPr>
          <a:xfrm>
            <a:off x="158620" y="1318126"/>
            <a:ext cx="11299372" cy="369332"/>
          </a:xfrm>
          <a:prstGeom prst="rect">
            <a:avLst/>
          </a:prstGeom>
          <a:noFill/>
        </p:spPr>
        <p:txBody>
          <a:bodyPr wrap="square" rtlCol="0">
            <a:spAutoFit/>
          </a:bodyPr>
          <a:lstStyle/>
          <a:p>
            <a:r>
              <a:rPr lang="en-US" dirty="0"/>
              <a:t>The diagrams briefs number of accidents occurred each month on monthly and 30 day rolling mean basis.</a:t>
            </a:r>
          </a:p>
        </p:txBody>
      </p:sp>
      <p:pic>
        <p:nvPicPr>
          <p:cNvPr id="5" name="Picture 4" descr="Chart&#10;&#10;Description automatically generated">
            <a:extLst>
              <a:ext uri="{FF2B5EF4-FFF2-40B4-BE49-F238E27FC236}">
                <a16:creationId xmlns:a16="http://schemas.microsoft.com/office/drawing/2014/main" id="{6E041205-7E2E-CB94-7716-E54CF36403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75" y="2155526"/>
            <a:ext cx="5206561" cy="3666776"/>
          </a:xfrm>
          <a:prstGeom prst="rect">
            <a:avLst/>
          </a:prstGeom>
        </p:spPr>
      </p:pic>
      <p:pic>
        <p:nvPicPr>
          <p:cNvPr id="8" name="Picture 7" descr="Chart, line chart&#10;&#10;Description automatically generated">
            <a:extLst>
              <a:ext uri="{FF2B5EF4-FFF2-40B4-BE49-F238E27FC236}">
                <a16:creationId xmlns:a16="http://schemas.microsoft.com/office/drawing/2014/main" id="{BA55D70D-08B0-7BD6-B1AB-D95C77D56E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4202" y="2456462"/>
            <a:ext cx="6533401" cy="2927303"/>
          </a:xfrm>
          <a:prstGeom prst="rect">
            <a:avLst/>
          </a:prstGeom>
        </p:spPr>
      </p:pic>
    </p:spTree>
    <p:extLst>
      <p:ext uri="{BB962C8B-B14F-4D97-AF65-F5344CB8AC3E}">
        <p14:creationId xmlns:p14="http://schemas.microsoft.com/office/powerpoint/2010/main" val="2095365351"/>
      </p:ext>
    </p:extLst>
  </p:cSld>
  <p:clrMapOvr>
    <a:masterClrMapping/>
  </p:clrMapOvr>
</p:sld>
</file>

<file path=ppt/theme/theme1.xml><?xml version="1.0" encoding="utf-8"?>
<a:theme xmlns:a="http://schemas.openxmlformats.org/drawingml/2006/main" name="RocaVTI">
  <a:themeElements>
    <a:clrScheme name="Custom 101">
      <a:dk1>
        <a:sysClr val="windowText" lastClr="000000"/>
      </a:dk1>
      <a:lt1>
        <a:sysClr val="window" lastClr="FFFFFF"/>
      </a:lt1>
      <a:dk2>
        <a:srgbClr val="463443"/>
      </a:dk2>
      <a:lt2>
        <a:srgbClr val="F3F0E9"/>
      </a:lt2>
      <a:accent1>
        <a:srgbClr val="D45E5E"/>
      </a:accent1>
      <a:accent2>
        <a:srgbClr val="D49D8C"/>
      </a:accent2>
      <a:accent3>
        <a:srgbClr val="BF873A"/>
      </a:accent3>
      <a:accent4>
        <a:srgbClr val="C05050"/>
      </a:accent4>
      <a:accent5>
        <a:srgbClr val="A89F68"/>
      </a:accent5>
      <a:accent6>
        <a:srgbClr val="8F6B8A"/>
      </a:accent6>
      <a:hlink>
        <a:srgbClr val="D75681"/>
      </a:hlink>
      <a:folHlink>
        <a:srgbClr val="6C9D92"/>
      </a:folHlink>
    </a:clrScheme>
    <a:fontScheme name="Custom 36">
      <a:majorFont>
        <a:latin typeface="Georgia Pro Semibold"/>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caVTI" id="{D79FE1D1-0489-4A69-8531-D0B8CDC31CBE}" vid="{CEBA7FE6-C04B-474E-964F-B022887AD13B}"/>
    </a:ext>
  </a:extLst>
</a:theme>
</file>

<file path=docProps/app.xml><?xml version="1.0" encoding="utf-8"?>
<Properties xmlns="http://schemas.openxmlformats.org/officeDocument/2006/extended-properties" xmlns:vt="http://schemas.openxmlformats.org/officeDocument/2006/docPropsVTypes">
  <Template>office theme</Template>
  <TotalTime>808</TotalTime>
  <Words>824</Words>
  <Application>Microsoft Office PowerPoint</Application>
  <PresentationFormat>Widescreen</PresentationFormat>
  <Paragraphs>67</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Avenir Next LT Pro</vt:lpstr>
      <vt:lpstr>Avenir Next LT Pro Light</vt:lpstr>
      <vt:lpstr>Georgia Pro Semibold</vt:lpstr>
      <vt:lpstr>Söhne</vt:lpstr>
      <vt:lpstr>RocaVTI</vt:lpstr>
      <vt:lpstr>Data 606 Capstone Project: Maryland’s Statewide Vehicle Accidents Analysis</vt:lpstr>
      <vt:lpstr>Introduction and Problem Statement:</vt:lpstr>
      <vt:lpstr>Data Source and Description</vt:lpstr>
      <vt:lpstr>Data Preprocessing </vt:lpstr>
      <vt:lpstr>Data Preprocessing </vt:lpstr>
      <vt:lpstr>Data Preprocessing </vt:lpstr>
      <vt:lpstr>Exploratory Data Analysis</vt:lpstr>
      <vt:lpstr>Exploratory Data Analysis</vt:lpstr>
      <vt:lpstr>Exploratory Data Analysis</vt:lpstr>
      <vt:lpstr>Exploratory Data Analysis</vt:lpstr>
      <vt:lpstr>Exploratory Data Analysis</vt:lpstr>
      <vt:lpstr>Feature Modeling</vt:lpstr>
      <vt:lpstr>Feature Modeling</vt:lpstr>
      <vt:lpstr>Model output</vt:lpstr>
      <vt:lpstr>Conclusion</vt:lpstr>
      <vt:lpstr>Future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ganta suresh</dc:creator>
  <cp:lastModifiedBy>ganta suresh</cp:lastModifiedBy>
  <cp:revision>591</cp:revision>
  <dcterms:created xsi:type="dcterms:W3CDTF">2022-11-22T20:36:09Z</dcterms:created>
  <dcterms:modified xsi:type="dcterms:W3CDTF">2023-05-08T03:27:59Z</dcterms:modified>
</cp:coreProperties>
</file>