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2" r:id="rId5"/>
  </p:sldMasterIdLst>
  <p:notesMasterIdLst>
    <p:notesMasterId r:id="rId36"/>
  </p:notesMasterIdLst>
  <p:handoutMasterIdLst>
    <p:handoutMasterId r:id="rId37"/>
  </p:handoutMasterIdLst>
  <p:sldIdLst>
    <p:sldId id="1585" r:id="rId6"/>
    <p:sldId id="270" r:id="rId7"/>
    <p:sldId id="1586" r:id="rId8"/>
    <p:sldId id="1587" r:id="rId9"/>
    <p:sldId id="1588" r:id="rId10"/>
    <p:sldId id="1589" r:id="rId11"/>
    <p:sldId id="1590" r:id="rId12"/>
    <p:sldId id="1591" r:id="rId13"/>
    <p:sldId id="1592" r:id="rId14"/>
    <p:sldId id="1593" r:id="rId15"/>
    <p:sldId id="1594" r:id="rId16"/>
    <p:sldId id="1595" r:id="rId17"/>
    <p:sldId id="1597" r:id="rId18"/>
    <p:sldId id="1596" r:id="rId19"/>
    <p:sldId id="1598" r:id="rId20"/>
    <p:sldId id="1599" r:id="rId21"/>
    <p:sldId id="1600" r:id="rId22"/>
    <p:sldId id="1601" r:id="rId23"/>
    <p:sldId id="1602" r:id="rId24"/>
    <p:sldId id="1603" r:id="rId25"/>
    <p:sldId id="1604" r:id="rId26"/>
    <p:sldId id="1605" r:id="rId27"/>
    <p:sldId id="1612" r:id="rId28"/>
    <p:sldId id="1606" r:id="rId29"/>
    <p:sldId id="1607" r:id="rId30"/>
    <p:sldId id="1608" r:id="rId31"/>
    <p:sldId id="1609" r:id="rId32"/>
    <p:sldId id="1610" r:id="rId33"/>
    <p:sldId id="1611" r:id="rId34"/>
    <p:sldId id="1542" r:id="rId35"/>
  </p:sldIdLst>
  <p:sldSz cx="12192000" cy="6858000"/>
  <p:notesSz cx="7010400" cy="92964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 userDrawn="1">
          <p15:clr>
            <a:srgbClr val="A4A3A4"/>
          </p15:clr>
        </p15:guide>
        <p15:guide id="2" orient="horz" pos="2748" userDrawn="1">
          <p15:clr>
            <a:srgbClr val="A4A3A4"/>
          </p15:clr>
        </p15:guide>
        <p15:guide id="3" pos="6169" userDrawn="1">
          <p15:clr>
            <a:srgbClr val="A4A3A4"/>
          </p15:clr>
        </p15:guide>
        <p15:guide id="4" pos="1936" userDrawn="1">
          <p15:clr>
            <a:srgbClr val="A4A3A4"/>
          </p15:clr>
        </p15:guide>
        <p15:guide id="5" pos="3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19C51B-CBF2-5C88-C3EB-5ACA0F6A3CE5}" name="Patrice " initials="P" userId="Patrice 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743"/>
    <a:srgbClr val="003B74"/>
    <a:srgbClr val="D2E4B2"/>
    <a:srgbClr val="0033CC"/>
    <a:srgbClr val="006600"/>
    <a:srgbClr val="9900CC"/>
    <a:srgbClr val="FFCCCC"/>
    <a:srgbClr val="FFCCFF"/>
    <a:srgbClr val="00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BDF0E-96FB-4302-82CC-1F78F59350AB}" v="48" dt="2021-10-23T03:14:19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18" autoAdjust="0"/>
    <p:restoredTop sz="87989" autoAdjust="0"/>
  </p:normalViewPr>
  <p:slideViewPr>
    <p:cSldViewPr snapToGrid="0" snapToObjects="1">
      <p:cViewPr varScale="1">
        <p:scale>
          <a:sx n="38" d="100"/>
          <a:sy n="38" d="100"/>
        </p:scale>
        <p:origin x="2580" y="42"/>
      </p:cViewPr>
      <p:guideLst>
        <p:guide orient="horz" pos="192"/>
        <p:guide orient="horz" pos="2748"/>
        <p:guide pos="6169"/>
        <p:guide pos="1936"/>
        <p:guide pos="3128"/>
      </p:guideLst>
    </p:cSldViewPr>
  </p:slideViewPr>
  <p:outlineViewPr>
    <p:cViewPr>
      <p:scale>
        <a:sx n="33" d="100"/>
        <a:sy n="33" d="100"/>
      </p:scale>
      <p:origin x="0" y="-9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7" d="100"/>
          <a:sy n="47" d="100"/>
        </p:scale>
        <p:origin x="2692" y="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45" Type="http://schemas.microsoft.com/office/2018/10/relationships/authors" Target="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Risden" userId="6bec8c94-049d-446f-90d3-652553e2f9dc" providerId="ADAL" clId="{F74BDF0E-96FB-4302-82CC-1F78F59350AB}"/>
    <pc:docChg chg="undo custSel modSld">
      <pc:chgData name="Jennifer Risden" userId="6bec8c94-049d-446f-90d3-652553e2f9dc" providerId="ADAL" clId="{F74BDF0E-96FB-4302-82CC-1F78F59350AB}" dt="2021-10-23T21:31:23.314" v="64" actId="255"/>
      <pc:docMkLst>
        <pc:docMk/>
      </pc:docMkLst>
      <pc:sldChg chg="addSp delSp modSp">
        <pc:chgData name="Jennifer Risden" userId="6bec8c94-049d-446f-90d3-652553e2f9dc" providerId="ADAL" clId="{F74BDF0E-96FB-4302-82CC-1F78F59350AB}" dt="2021-10-23T03:08:26.487" v="22" actId="11529"/>
        <pc:sldMkLst>
          <pc:docMk/>
          <pc:sldMk cId="403143273" sldId="1586"/>
        </pc:sldMkLst>
        <pc:spChg chg="add mod">
          <ac:chgData name="Jennifer Risden" userId="6bec8c94-049d-446f-90d3-652553e2f9dc" providerId="ADAL" clId="{F74BDF0E-96FB-4302-82CC-1F78F59350AB}" dt="2021-10-23T03:08:26.487" v="22" actId="11529"/>
          <ac:spMkLst>
            <pc:docMk/>
            <pc:sldMk cId="403143273" sldId="1586"/>
            <ac:spMk id="3" creationId="{9A5114F9-A1C3-4B78-BBED-7080E2825F30}"/>
          </ac:spMkLst>
        </pc:spChg>
        <pc:graphicFrameChg chg="del mod">
          <ac:chgData name="Jennifer Risden" userId="6bec8c94-049d-446f-90d3-652553e2f9dc" providerId="ADAL" clId="{F74BDF0E-96FB-4302-82CC-1F78F59350AB}" dt="2021-10-23T03:08:26.487" v="22" actId="11529"/>
          <ac:graphicFrameMkLst>
            <pc:docMk/>
            <pc:sldMk cId="403143273" sldId="1586"/>
            <ac:graphicFrameMk id="6" creationId="{CFE0C393-3D08-4D29-B73B-3052166B7751}"/>
          </ac:graphicFrameMkLst>
        </pc:graphicFrameChg>
      </pc:sldChg>
      <pc:sldChg chg="addSp delSp modSp mod">
        <pc:chgData name="Jennifer Risden" userId="6bec8c94-049d-446f-90d3-652553e2f9dc" providerId="ADAL" clId="{F74BDF0E-96FB-4302-82CC-1F78F59350AB}" dt="2021-10-23T21:28:01.825" v="58" actId="255"/>
        <pc:sldMkLst>
          <pc:docMk/>
          <pc:sldMk cId="3580944496" sldId="1589"/>
        </pc:sldMkLst>
        <pc:spChg chg="add mod">
          <ac:chgData name="Jennifer Risden" userId="6bec8c94-049d-446f-90d3-652553e2f9dc" providerId="ADAL" clId="{F74BDF0E-96FB-4302-82CC-1F78F59350AB}" dt="2021-10-23T21:28:01.825" v="58" actId="255"/>
          <ac:spMkLst>
            <pc:docMk/>
            <pc:sldMk cId="3580944496" sldId="1589"/>
            <ac:spMk id="3" creationId="{AD0CB689-75A3-4803-A242-4F28F34AE67C}"/>
          </ac:spMkLst>
        </pc:spChg>
        <pc:graphicFrameChg chg="del mod">
          <ac:chgData name="Jennifer Risden" userId="6bec8c94-049d-446f-90d3-652553e2f9dc" providerId="ADAL" clId="{F74BDF0E-96FB-4302-82CC-1F78F59350AB}" dt="2021-10-23T03:08:41.199" v="23" actId="11529"/>
          <ac:graphicFrameMkLst>
            <pc:docMk/>
            <pc:sldMk cId="3580944496" sldId="1589"/>
            <ac:graphicFrameMk id="4" creationId="{86ADB204-3BB3-417E-8EF9-A13BF5EE3BAA}"/>
          </ac:graphicFrameMkLst>
        </pc:graphicFrameChg>
      </pc:sldChg>
      <pc:sldChg chg="addSp delSp modSp mod">
        <pc:chgData name="Jennifer Risden" userId="6bec8c94-049d-446f-90d3-652553e2f9dc" providerId="ADAL" clId="{F74BDF0E-96FB-4302-82CC-1F78F59350AB}" dt="2021-10-23T21:28:22.276" v="60" actId="255"/>
        <pc:sldMkLst>
          <pc:docMk/>
          <pc:sldMk cId="3623575700" sldId="1590"/>
        </pc:sldMkLst>
        <pc:spChg chg="add mod">
          <ac:chgData name="Jennifer Risden" userId="6bec8c94-049d-446f-90d3-652553e2f9dc" providerId="ADAL" clId="{F74BDF0E-96FB-4302-82CC-1F78F59350AB}" dt="2021-10-23T21:28:22.276" v="60" actId="255"/>
          <ac:spMkLst>
            <pc:docMk/>
            <pc:sldMk cId="3623575700" sldId="1590"/>
            <ac:spMk id="3" creationId="{D6929C6F-556F-4D3F-BDB0-B779F73AB33B}"/>
          </ac:spMkLst>
        </pc:spChg>
        <pc:graphicFrameChg chg="del mod">
          <ac:chgData name="Jennifer Risden" userId="6bec8c94-049d-446f-90d3-652553e2f9dc" providerId="ADAL" clId="{F74BDF0E-96FB-4302-82CC-1F78F59350AB}" dt="2021-10-23T03:08:55.147" v="24" actId="11529"/>
          <ac:graphicFrameMkLst>
            <pc:docMk/>
            <pc:sldMk cId="3623575700" sldId="1590"/>
            <ac:graphicFrameMk id="4" creationId="{D540A7DB-0085-46EE-8EE6-1387D40B87F0}"/>
          </ac:graphicFrameMkLst>
        </pc:graphicFrameChg>
      </pc:sldChg>
      <pc:sldChg chg="addSp delSp modSp">
        <pc:chgData name="Jennifer Risden" userId="6bec8c94-049d-446f-90d3-652553e2f9dc" providerId="ADAL" clId="{F74BDF0E-96FB-4302-82CC-1F78F59350AB}" dt="2021-10-23T03:09:07.932" v="25" actId="11529"/>
        <pc:sldMkLst>
          <pc:docMk/>
          <pc:sldMk cId="2717088245" sldId="1591"/>
        </pc:sldMkLst>
        <pc:spChg chg="add mod">
          <ac:chgData name="Jennifer Risden" userId="6bec8c94-049d-446f-90d3-652553e2f9dc" providerId="ADAL" clId="{F74BDF0E-96FB-4302-82CC-1F78F59350AB}" dt="2021-10-23T03:09:07.932" v="25" actId="11529"/>
          <ac:spMkLst>
            <pc:docMk/>
            <pc:sldMk cId="2717088245" sldId="1591"/>
            <ac:spMk id="3" creationId="{2E56FB97-58B8-420B-A320-F1F2AA2445FF}"/>
          </ac:spMkLst>
        </pc:spChg>
        <pc:graphicFrameChg chg="del mod">
          <ac:chgData name="Jennifer Risden" userId="6bec8c94-049d-446f-90d3-652553e2f9dc" providerId="ADAL" clId="{F74BDF0E-96FB-4302-82CC-1F78F59350AB}" dt="2021-10-23T03:09:07.932" v="25" actId="11529"/>
          <ac:graphicFrameMkLst>
            <pc:docMk/>
            <pc:sldMk cId="2717088245" sldId="1591"/>
            <ac:graphicFrameMk id="4" creationId="{F970F0D7-B54D-42AD-BA58-61EECC43E59F}"/>
          </ac:graphicFrameMkLst>
        </pc:graphicFrameChg>
      </pc:sldChg>
      <pc:sldChg chg="addSp delSp modSp">
        <pc:chgData name="Jennifer Risden" userId="6bec8c94-049d-446f-90d3-652553e2f9dc" providerId="ADAL" clId="{F74BDF0E-96FB-4302-82CC-1F78F59350AB}" dt="2021-10-23T03:12:12.415" v="43" actId="11529"/>
        <pc:sldMkLst>
          <pc:docMk/>
          <pc:sldMk cId="3887881327" sldId="1592"/>
        </pc:sldMkLst>
        <pc:spChg chg="add mod">
          <ac:chgData name="Jennifer Risden" userId="6bec8c94-049d-446f-90d3-652553e2f9dc" providerId="ADAL" clId="{F74BDF0E-96FB-4302-82CC-1F78F59350AB}" dt="2021-10-23T03:12:12.415" v="43" actId="11529"/>
          <ac:spMkLst>
            <pc:docMk/>
            <pc:sldMk cId="3887881327" sldId="1592"/>
            <ac:spMk id="3" creationId="{1ABF71D3-0B12-4EB4-A2E8-8ECA11E88DE0}"/>
          </ac:spMkLst>
        </pc:spChg>
        <pc:graphicFrameChg chg="del mod">
          <ac:chgData name="Jennifer Risden" userId="6bec8c94-049d-446f-90d3-652553e2f9dc" providerId="ADAL" clId="{F74BDF0E-96FB-4302-82CC-1F78F59350AB}" dt="2021-10-23T03:12:12.415" v="43" actId="11529"/>
          <ac:graphicFrameMkLst>
            <pc:docMk/>
            <pc:sldMk cId="3887881327" sldId="1592"/>
            <ac:graphicFrameMk id="4" creationId="{68F425F3-E080-4F0B-9E5B-D3074649300D}"/>
          </ac:graphicFrameMkLst>
        </pc:graphicFrameChg>
      </pc:sldChg>
      <pc:sldChg chg="addSp delSp modSp mod">
        <pc:chgData name="Jennifer Risden" userId="6bec8c94-049d-446f-90d3-652553e2f9dc" providerId="ADAL" clId="{F74BDF0E-96FB-4302-82CC-1F78F59350AB}" dt="2021-10-23T21:29:31.642" v="61" actId="255"/>
        <pc:sldMkLst>
          <pc:docMk/>
          <pc:sldMk cId="947361877" sldId="1593"/>
        </pc:sldMkLst>
        <pc:spChg chg="add mod">
          <ac:chgData name="Jennifer Risden" userId="6bec8c94-049d-446f-90d3-652553e2f9dc" providerId="ADAL" clId="{F74BDF0E-96FB-4302-82CC-1F78F59350AB}" dt="2021-10-23T21:29:31.642" v="61" actId="255"/>
          <ac:spMkLst>
            <pc:docMk/>
            <pc:sldMk cId="947361877" sldId="1593"/>
            <ac:spMk id="3" creationId="{E40CF24E-3B1F-4129-9143-701A9C23F925}"/>
          </ac:spMkLst>
        </pc:spChg>
        <pc:graphicFrameChg chg="del mod">
          <ac:chgData name="Jennifer Risden" userId="6bec8c94-049d-446f-90d3-652553e2f9dc" providerId="ADAL" clId="{F74BDF0E-96FB-4302-82CC-1F78F59350AB}" dt="2021-10-23T03:09:17.502" v="26" actId="11529"/>
          <ac:graphicFrameMkLst>
            <pc:docMk/>
            <pc:sldMk cId="947361877" sldId="1593"/>
            <ac:graphicFrameMk id="4" creationId="{0466A9D5-B695-41AD-84E4-5E385622BDF3}"/>
          </ac:graphicFrameMkLst>
        </pc:graphicFrameChg>
      </pc:sldChg>
      <pc:sldChg chg="addSp delSp modSp mod">
        <pc:chgData name="Jennifer Risden" userId="6bec8c94-049d-446f-90d3-652553e2f9dc" providerId="ADAL" clId="{F74BDF0E-96FB-4302-82CC-1F78F59350AB}" dt="2021-10-23T21:29:49.520" v="62" actId="255"/>
        <pc:sldMkLst>
          <pc:docMk/>
          <pc:sldMk cId="788920563" sldId="1594"/>
        </pc:sldMkLst>
        <pc:spChg chg="add mod">
          <ac:chgData name="Jennifer Risden" userId="6bec8c94-049d-446f-90d3-652553e2f9dc" providerId="ADAL" clId="{F74BDF0E-96FB-4302-82CC-1F78F59350AB}" dt="2021-10-23T21:29:49.520" v="62" actId="255"/>
          <ac:spMkLst>
            <pc:docMk/>
            <pc:sldMk cId="788920563" sldId="1594"/>
            <ac:spMk id="3" creationId="{667CA300-43B4-4500-BBE1-E0005C586273}"/>
          </ac:spMkLst>
        </pc:spChg>
        <pc:graphicFrameChg chg="del mod">
          <ac:chgData name="Jennifer Risden" userId="6bec8c94-049d-446f-90d3-652553e2f9dc" providerId="ADAL" clId="{F74BDF0E-96FB-4302-82CC-1F78F59350AB}" dt="2021-10-23T03:09:31.934" v="27" actId="11529"/>
          <ac:graphicFrameMkLst>
            <pc:docMk/>
            <pc:sldMk cId="788920563" sldId="1594"/>
            <ac:graphicFrameMk id="4" creationId="{92360734-916B-4EBC-BFCC-33AD67488643}"/>
          </ac:graphicFrameMkLst>
        </pc:graphicFrameChg>
      </pc:sldChg>
      <pc:sldChg chg="addSp delSp modSp">
        <pc:chgData name="Jennifer Risden" userId="6bec8c94-049d-446f-90d3-652553e2f9dc" providerId="ADAL" clId="{F74BDF0E-96FB-4302-82CC-1F78F59350AB}" dt="2021-10-23T03:09:47.195" v="28" actId="11529"/>
        <pc:sldMkLst>
          <pc:docMk/>
          <pc:sldMk cId="2575144556" sldId="1595"/>
        </pc:sldMkLst>
        <pc:spChg chg="add mod">
          <ac:chgData name="Jennifer Risden" userId="6bec8c94-049d-446f-90d3-652553e2f9dc" providerId="ADAL" clId="{F74BDF0E-96FB-4302-82CC-1F78F59350AB}" dt="2021-10-23T03:09:47.195" v="28" actId="11529"/>
          <ac:spMkLst>
            <pc:docMk/>
            <pc:sldMk cId="2575144556" sldId="1595"/>
            <ac:spMk id="3" creationId="{9A99DBF8-F71D-422A-A2D1-772AAB976E05}"/>
          </ac:spMkLst>
        </pc:spChg>
        <pc:graphicFrameChg chg="del mod">
          <ac:chgData name="Jennifer Risden" userId="6bec8c94-049d-446f-90d3-652553e2f9dc" providerId="ADAL" clId="{F74BDF0E-96FB-4302-82CC-1F78F59350AB}" dt="2021-10-23T03:09:47.195" v="28" actId="11529"/>
          <ac:graphicFrameMkLst>
            <pc:docMk/>
            <pc:sldMk cId="2575144556" sldId="1595"/>
            <ac:graphicFrameMk id="4" creationId="{0E9FA840-4410-4272-A3DD-A17F19365760}"/>
          </ac:graphicFrameMkLst>
        </pc:graphicFrameChg>
      </pc:sldChg>
      <pc:sldChg chg="addSp delSp modSp">
        <pc:chgData name="Jennifer Risden" userId="6bec8c94-049d-446f-90d3-652553e2f9dc" providerId="ADAL" clId="{F74BDF0E-96FB-4302-82CC-1F78F59350AB}" dt="2021-10-23T03:09:54.795" v="29" actId="11529"/>
        <pc:sldMkLst>
          <pc:docMk/>
          <pc:sldMk cId="3331399810" sldId="1597"/>
        </pc:sldMkLst>
        <pc:spChg chg="add mod">
          <ac:chgData name="Jennifer Risden" userId="6bec8c94-049d-446f-90d3-652553e2f9dc" providerId="ADAL" clId="{F74BDF0E-96FB-4302-82CC-1F78F59350AB}" dt="2021-10-23T03:09:54.795" v="29" actId="11529"/>
          <ac:spMkLst>
            <pc:docMk/>
            <pc:sldMk cId="3331399810" sldId="1597"/>
            <ac:spMk id="3" creationId="{E9DE4ADB-2230-4F44-9570-882463F0A994}"/>
          </ac:spMkLst>
        </pc:spChg>
        <pc:graphicFrameChg chg="del mod">
          <ac:chgData name="Jennifer Risden" userId="6bec8c94-049d-446f-90d3-652553e2f9dc" providerId="ADAL" clId="{F74BDF0E-96FB-4302-82CC-1F78F59350AB}" dt="2021-10-23T03:09:54.795" v="29" actId="11529"/>
          <ac:graphicFrameMkLst>
            <pc:docMk/>
            <pc:sldMk cId="3331399810" sldId="1597"/>
            <ac:graphicFrameMk id="4" creationId="{14B9E302-C7BF-4A78-9B76-F9FEC339D3CC}"/>
          </ac:graphicFrameMkLst>
        </pc:graphicFrameChg>
      </pc:sldChg>
      <pc:sldChg chg="addSp delSp modSp">
        <pc:chgData name="Jennifer Risden" userId="6bec8c94-049d-446f-90d3-652553e2f9dc" providerId="ADAL" clId="{F74BDF0E-96FB-4302-82CC-1F78F59350AB}" dt="2021-10-23T03:10:02.283" v="30" actId="11529"/>
        <pc:sldMkLst>
          <pc:docMk/>
          <pc:sldMk cId="531799417" sldId="1598"/>
        </pc:sldMkLst>
        <pc:spChg chg="add mod">
          <ac:chgData name="Jennifer Risden" userId="6bec8c94-049d-446f-90d3-652553e2f9dc" providerId="ADAL" clId="{F74BDF0E-96FB-4302-82CC-1F78F59350AB}" dt="2021-10-23T03:10:02.283" v="30" actId="11529"/>
          <ac:spMkLst>
            <pc:docMk/>
            <pc:sldMk cId="531799417" sldId="1598"/>
            <ac:spMk id="3" creationId="{478E7887-0D87-420C-BA13-130DBD319EAF}"/>
          </ac:spMkLst>
        </pc:spChg>
        <pc:graphicFrameChg chg="del mod">
          <ac:chgData name="Jennifer Risden" userId="6bec8c94-049d-446f-90d3-652553e2f9dc" providerId="ADAL" clId="{F74BDF0E-96FB-4302-82CC-1F78F59350AB}" dt="2021-10-23T03:10:02.283" v="30" actId="11529"/>
          <ac:graphicFrameMkLst>
            <pc:docMk/>
            <pc:sldMk cId="531799417" sldId="1598"/>
            <ac:graphicFrameMk id="4" creationId="{79D55384-3CCA-463C-A3F5-F13CAAE228E3}"/>
          </ac:graphicFrameMkLst>
        </pc:graphicFrameChg>
      </pc:sldChg>
      <pc:sldChg chg="addSp delSp modSp">
        <pc:chgData name="Jennifer Risden" userId="6bec8c94-049d-446f-90d3-652553e2f9dc" providerId="ADAL" clId="{F74BDF0E-96FB-4302-82CC-1F78F59350AB}" dt="2021-10-23T03:10:10.987" v="31" actId="11529"/>
        <pc:sldMkLst>
          <pc:docMk/>
          <pc:sldMk cId="1291169040" sldId="1600"/>
        </pc:sldMkLst>
        <pc:spChg chg="add mod">
          <ac:chgData name="Jennifer Risden" userId="6bec8c94-049d-446f-90d3-652553e2f9dc" providerId="ADAL" clId="{F74BDF0E-96FB-4302-82CC-1F78F59350AB}" dt="2021-10-23T03:10:10.987" v="31" actId="11529"/>
          <ac:spMkLst>
            <pc:docMk/>
            <pc:sldMk cId="1291169040" sldId="1600"/>
            <ac:spMk id="3" creationId="{8F2F52BB-63E2-4195-862F-097B8BC04C18}"/>
          </ac:spMkLst>
        </pc:spChg>
        <pc:graphicFrameChg chg="del mod">
          <ac:chgData name="Jennifer Risden" userId="6bec8c94-049d-446f-90d3-652553e2f9dc" providerId="ADAL" clId="{F74BDF0E-96FB-4302-82CC-1F78F59350AB}" dt="2021-10-23T03:10:10.987" v="31" actId="11529"/>
          <ac:graphicFrameMkLst>
            <pc:docMk/>
            <pc:sldMk cId="1291169040" sldId="1600"/>
            <ac:graphicFrameMk id="4" creationId="{C056C845-971E-46B3-8A70-EB32AE7856B8}"/>
          </ac:graphicFrameMkLst>
        </pc:graphicFrameChg>
      </pc:sldChg>
      <pc:sldChg chg="addSp delSp modSp mod">
        <pc:chgData name="Jennifer Risden" userId="6bec8c94-049d-446f-90d3-652553e2f9dc" providerId="ADAL" clId="{F74BDF0E-96FB-4302-82CC-1F78F59350AB}" dt="2021-10-23T21:30:43.638" v="63" actId="255"/>
        <pc:sldMkLst>
          <pc:docMk/>
          <pc:sldMk cId="2594070288" sldId="1601"/>
        </pc:sldMkLst>
        <pc:spChg chg="add mod">
          <ac:chgData name="Jennifer Risden" userId="6bec8c94-049d-446f-90d3-652553e2f9dc" providerId="ADAL" clId="{F74BDF0E-96FB-4302-82CC-1F78F59350AB}" dt="2021-10-23T21:30:43.638" v="63" actId="255"/>
          <ac:spMkLst>
            <pc:docMk/>
            <pc:sldMk cId="2594070288" sldId="1601"/>
            <ac:spMk id="3" creationId="{899D10FE-9974-45DA-99B2-12B2B949F2D3}"/>
          </ac:spMkLst>
        </pc:spChg>
        <pc:graphicFrameChg chg="del mod">
          <ac:chgData name="Jennifer Risden" userId="6bec8c94-049d-446f-90d3-652553e2f9dc" providerId="ADAL" clId="{F74BDF0E-96FB-4302-82CC-1F78F59350AB}" dt="2021-10-23T03:10:18.190" v="32" actId="11529"/>
          <ac:graphicFrameMkLst>
            <pc:docMk/>
            <pc:sldMk cId="2594070288" sldId="1601"/>
            <ac:graphicFrameMk id="4" creationId="{957148E9-908C-4FEA-BDD2-4BE7201DBF8A}"/>
          </ac:graphicFrameMkLst>
        </pc:graphicFrameChg>
      </pc:sldChg>
      <pc:sldChg chg="addSp delSp modSp mod">
        <pc:chgData name="Jennifer Risden" userId="6bec8c94-049d-446f-90d3-652553e2f9dc" providerId="ADAL" clId="{F74BDF0E-96FB-4302-82CC-1F78F59350AB}" dt="2021-10-23T21:31:23.314" v="64" actId="255"/>
        <pc:sldMkLst>
          <pc:docMk/>
          <pc:sldMk cId="929785964" sldId="1602"/>
        </pc:sldMkLst>
        <pc:spChg chg="add mod">
          <ac:chgData name="Jennifer Risden" userId="6bec8c94-049d-446f-90d3-652553e2f9dc" providerId="ADAL" clId="{F74BDF0E-96FB-4302-82CC-1F78F59350AB}" dt="2021-10-23T21:31:23.314" v="64" actId="255"/>
          <ac:spMkLst>
            <pc:docMk/>
            <pc:sldMk cId="929785964" sldId="1602"/>
            <ac:spMk id="4" creationId="{7E35D43D-619A-4D8E-B0D9-F0331A1C6BB2}"/>
          </ac:spMkLst>
        </pc:spChg>
        <pc:graphicFrameChg chg="del mod">
          <ac:chgData name="Jennifer Risden" userId="6bec8c94-049d-446f-90d3-652553e2f9dc" providerId="ADAL" clId="{F74BDF0E-96FB-4302-82CC-1F78F59350AB}" dt="2021-10-23T03:10:25.642" v="33" actId="11529"/>
          <ac:graphicFrameMkLst>
            <pc:docMk/>
            <pc:sldMk cId="929785964" sldId="1602"/>
            <ac:graphicFrameMk id="3" creationId="{E1BD2685-9F9F-45AE-804C-DC552A790045}"/>
          </ac:graphicFrameMkLst>
        </pc:graphicFrameChg>
      </pc:sldChg>
      <pc:sldChg chg="addSp delSp modSp">
        <pc:chgData name="Jennifer Risden" userId="6bec8c94-049d-446f-90d3-652553e2f9dc" providerId="ADAL" clId="{F74BDF0E-96FB-4302-82CC-1F78F59350AB}" dt="2021-10-23T03:10:37.499" v="34" actId="11529"/>
        <pc:sldMkLst>
          <pc:docMk/>
          <pc:sldMk cId="3441226363" sldId="1604"/>
        </pc:sldMkLst>
        <pc:spChg chg="add mod">
          <ac:chgData name="Jennifer Risden" userId="6bec8c94-049d-446f-90d3-652553e2f9dc" providerId="ADAL" clId="{F74BDF0E-96FB-4302-82CC-1F78F59350AB}" dt="2021-10-23T03:10:37.499" v="34" actId="11529"/>
          <ac:spMkLst>
            <pc:docMk/>
            <pc:sldMk cId="3441226363" sldId="1604"/>
            <ac:spMk id="3" creationId="{70FDA316-0C68-4F7A-AE22-0B1B632EC691}"/>
          </ac:spMkLst>
        </pc:spChg>
        <pc:graphicFrameChg chg="del mod">
          <ac:chgData name="Jennifer Risden" userId="6bec8c94-049d-446f-90d3-652553e2f9dc" providerId="ADAL" clId="{F74BDF0E-96FB-4302-82CC-1F78F59350AB}" dt="2021-10-23T03:10:37.499" v="34" actId="11529"/>
          <ac:graphicFrameMkLst>
            <pc:docMk/>
            <pc:sldMk cId="3441226363" sldId="1604"/>
            <ac:graphicFrameMk id="4" creationId="{48833BF2-96E1-4273-84C8-BF930C4A2556}"/>
          </ac:graphicFrameMkLst>
        </pc:graphicFrameChg>
      </pc:sldChg>
      <pc:sldChg chg="addSp delSp modSp">
        <pc:chgData name="Jennifer Risden" userId="6bec8c94-049d-446f-90d3-652553e2f9dc" providerId="ADAL" clId="{F74BDF0E-96FB-4302-82CC-1F78F59350AB}" dt="2021-10-23T03:10:44.334" v="35" actId="11529"/>
        <pc:sldMkLst>
          <pc:docMk/>
          <pc:sldMk cId="3054006740" sldId="1605"/>
        </pc:sldMkLst>
        <pc:spChg chg="add mod">
          <ac:chgData name="Jennifer Risden" userId="6bec8c94-049d-446f-90d3-652553e2f9dc" providerId="ADAL" clId="{F74BDF0E-96FB-4302-82CC-1F78F59350AB}" dt="2021-10-23T03:10:44.334" v="35" actId="11529"/>
          <ac:spMkLst>
            <pc:docMk/>
            <pc:sldMk cId="3054006740" sldId="1605"/>
            <ac:spMk id="3" creationId="{6598F03C-6ECE-46CE-B3C8-A3C111AA36C8}"/>
          </ac:spMkLst>
        </pc:spChg>
        <pc:graphicFrameChg chg="del mod">
          <ac:chgData name="Jennifer Risden" userId="6bec8c94-049d-446f-90d3-652553e2f9dc" providerId="ADAL" clId="{F74BDF0E-96FB-4302-82CC-1F78F59350AB}" dt="2021-10-23T03:10:44.334" v="35" actId="11529"/>
          <ac:graphicFrameMkLst>
            <pc:docMk/>
            <pc:sldMk cId="3054006740" sldId="1605"/>
            <ac:graphicFrameMk id="4" creationId="{87AECD28-4A4D-47B8-9A9B-47DA9FFAF470}"/>
          </ac:graphicFrameMkLst>
        </pc:graphicFrameChg>
      </pc:sldChg>
      <pc:sldChg chg="modSp mod">
        <pc:chgData name="Jennifer Risden" userId="6bec8c94-049d-446f-90d3-652553e2f9dc" providerId="ADAL" clId="{F74BDF0E-96FB-4302-82CC-1F78F59350AB}" dt="2021-10-21T04:18:21.491" v="16" actId="962"/>
        <pc:sldMkLst>
          <pc:docMk/>
          <pc:sldMk cId="2036588079" sldId="1606"/>
        </pc:sldMkLst>
        <pc:picChg chg="mod">
          <ac:chgData name="Jennifer Risden" userId="6bec8c94-049d-446f-90d3-652553e2f9dc" providerId="ADAL" clId="{F74BDF0E-96FB-4302-82CC-1F78F59350AB}" dt="2021-10-21T04:18:21.491" v="16" actId="962"/>
          <ac:picMkLst>
            <pc:docMk/>
            <pc:sldMk cId="2036588079" sldId="1606"/>
            <ac:picMk id="5" creationId="{DBA0399A-7D65-4F70-8848-4717005B2547}"/>
          </ac:picMkLst>
        </pc:picChg>
      </pc:sldChg>
      <pc:sldChg chg="modSp mod">
        <pc:chgData name="Jennifer Risden" userId="6bec8c94-049d-446f-90d3-652553e2f9dc" providerId="ADAL" clId="{F74BDF0E-96FB-4302-82CC-1F78F59350AB}" dt="2021-10-21T04:18:26.757" v="17" actId="962"/>
        <pc:sldMkLst>
          <pc:docMk/>
          <pc:sldMk cId="4159706937" sldId="1607"/>
        </pc:sldMkLst>
        <pc:picChg chg="mod">
          <ac:chgData name="Jennifer Risden" userId="6bec8c94-049d-446f-90d3-652553e2f9dc" providerId="ADAL" clId="{F74BDF0E-96FB-4302-82CC-1F78F59350AB}" dt="2021-10-21T04:18:26.757" v="17" actId="962"/>
          <ac:picMkLst>
            <pc:docMk/>
            <pc:sldMk cId="4159706937" sldId="1607"/>
            <ac:picMk id="5" creationId="{FBCA9327-F3B2-4D15-B455-6BCF5CB54049}"/>
          </ac:picMkLst>
        </pc:picChg>
      </pc:sldChg>
      <pc:sldChg chg="addSp delSp modSp">
        <pc:chgData name="Jennifer Risden" userId="6bec8c94-049d-446f-90d3-652553e2f9dc" providerId="ADAL" clId="{F74BDF0E-96FB-4302-82CC-1F78F59350AB}" dt="2021-10-23T03:11:04.124" v="37" actId="11529"/>
        <pc:sldMkLst>
          <pc:docMk/>
          <pc:sldMk cId="1809528770" sldId="1608"/>
        </pc:sldMkLst>
        <pc:spChg chg="add mod">
          <ac:chgData name="Jennifer Risden" userId="6bec8c94-049d-446f-90d3-652553e2f9dc" providerId="ADAL" clId="{F74BDF0E-96FB-4302-82CC-1F78F59350AB}" dt="2021-10-23T03:11:04.124" v="37" actId="11529"/>
          <ac:spMkLst>
            <pc:docMk/>
            <pc:sldMk cId="1809528770" sldId="1608"/>
            <ac:spMk id="3" creationId="{439FCF83-60CE-4DBC-B758-F162AC5B3AFF}"/>
          </ac:spMkLst>
        </pc:spChg>
        <pc:graphicFrameChg chg="del mod">
          <ac:chgData name="Jennifer Risden" userId="6bec8c94-049d-446f-90d3-652553e2f9dc" providerId="ADAL" clId="{F74BDF0E-96FB-4302-82CC-1F78F59350AB}" dt="2021-10-23T03:11:04.124" v="37" actId="11529"/>
          <ac:graphicFrameMkLst>
            <pc:docMk/>
            <pc:sldMk cId="1809528770" sldId="1608"/>
            <ac:graphicFrameMk id="4" creationId="{C61F757C-6381-4583-B8FB-1A2A44720130}"/>
          </ac:graphicFrameMkLst>
        </pc:graphicFrameChg>
      </pc:sldChg>
      <pc:sldChg chg="modSp mod">
        <pc:chgData name="Jennifer Risden" userId="6bec8c94-049d-446f-90d3-652553e2f9dc" providerId="ADAL" clId="{F74BDF0E-96FB-4302-82CC-1F78F59350AB}" dt="2021-10-21T04:18:36.710" v="19" actId="962"/>
        <pc:sldMkLst>
          <pc:docMk/>
          <pc:sldMk cId="3896565635" sldId="1609"/>
        </pc:sldMkLst>
        <pc:picChg chg="mod">
          <ac:chgData name="Jennifer Risden" userId="6bec8c94-049d-446f-90d3-652553e2f9dc" providerId="ADAL" clId="{F74BDF0E-96FB-4302-82CC-1F78F59350AB}" dt="2021-10-21T04:18:36.710" v="19" actId="962"/>
          <ac:picMkLst>
            <pc:docMk/>
            <pc:sldMk cId="3896565635" sldId="1609"/>
            <ac:picMk id="5" creationId="{E6209082-D56C-43F3-B7F4-BBDEF5540157}"/>
          </ac:picMkLst>
        </pc:picChg>
      </pc:sldChg>
      <pc:sldChg chg="addSp delSp modSp">
        <pc:chgData name="Jennifer Risden" userId="6bec8c94-049d-446f-90d3-652553e2f9dc" providerId="ADAL" clId="{F74BDF0E-96FB-4302-82CC-1F78F59350AB}" dt="2021-10-23T03:11:17.879" v="38" actId="11529"/>
        <pc:sldMkLst>
          <pc:docMk/>
          <pc:sldMk cId="760727132" sldId="1610"/>
        </pc:sldMkLst>
        <pc:spChg chg="add mod">
          <ac:chgData name="Jennifer Risden" userId="6bec8c94-049d-446f-90d3-652553e2f9dc" providerId="ADAL" clId="{F74BDF0E-96FB-4302-82CC-1F78F59350AB}" dt="2021-10-23T03:11:17.879" v="38" actId="11529"/>
          <ac:spMkLst>
            <pc:docMk/>
            <pc:sldMk cId="760727132" sldId="1610"/>
            <ac:spMk id="3" creationId="{DBF316D6-8059-4175-B8C2-69225515AB7E}"/>
          </ac:spMkLst>
        </pc:spChg>
        <pc:graphicFrameChg chg="del mod">
          <ac:chgData name="Jennifer Risden" userId="6bec8c94-049d-446f-90d3-652553e2f9dc" providerId="ADAL" clId="{F74BDF0E-96FB-4302-82CC-1F78F59350AB}" dt="2021-10-23T03:11:17.879" v="38" actId="11529"/>
          <ac:graphicFrameMkLst>
            <pc:docMk/>
            <pc:sldMk cId="760727132" sldId="1610"/>
            <ac:graphicFrameMk id="4" creationId="{ACBE1AB1-D46F-4608-83AB-0E9E40E10E70}"/>
          </ac:graphicFrameMkLst>
        </pc:graphicFrameChg>
      </pc:sldChg>
      <pc:sldChg chg="addSp delSp modSp mod">
        <pc:chgData name="Jennifer Risden" userId="6bec8c94-049d-446f-90d3-652553e2f9dc" providerId="ADAL" clId="{F74BDF0E-96FB-4302-82CC-1F78F59350AB}" dt="2021-10-23T03:14:24.354" v="56" actId="207"/>
        <pc:sldMkLst>
          <pc:docMk/>
          <pc:sldMk cId="3581300278" sldId="1611"/>
        </pc:sldMkLst>
        <pc:spChg chg="add del mod">
          <ac:chgData name="Jennifer Risden" userId="6bec8c94-049d-446f-90d3-652553e2f9dc" providerId="ADAL" clId="{F74BDF0E-96FB-4302-82CC-1F78F59350AB}" dt="2021-10-23T03:11:29.416" v="40" actId="11529"/>
          <ac:spMkLst>
            <pc:docMk/>
            <pc:sldMk cId="3581300278" sldId="1611"/>
            <ac:spMk id="3" creationId="{BB1CC052-DFC4-4BEB-9E1F-B77B75767FDC}"/>
          </ac:spMkLst>
        </pc:spChg>
        <pc:spChg chg="add del mod">
          <ac:chgData name="Jennifer Risden" userId="6bec8c94-049d-446f-90d3-652553e2f9dc" providerId="ADAL" clId="{F74BDF0E-96FB-4302-82CC-1F78F59350AB}" dt="2021-10-23T03:11:42.680" v="42" actId="11529"/>
          <ac:spMkLst>
            <pc:docMk/>
            <pc:sldMk cId="3581300278" sldId="1611"/>
            <ac:spMk id="5" creationId="{79BAB1FA-DA68-4652-8AB6-97E45E6040D6}"/>
          </ac:spMkLst>
        </pc:spChg>
        <pc:spChg chg="mod">
          <ac:chgData name="Jennifer Risden" userId="6bec8c94-049d-446f-90d3-652553e2f9dc" providerId="ADAL" clId="{F74BDF0E-96FB-4302-82CC-1F78F59350AB}" dt="2021-10-23T03:12:44.621" v="45" actId="18245"/>
          <ac:spMkLst>
            <pc:docMk/>
            <pc:sldMk cId="3581300278" sldId="1611"/>
            <ac:spMk id="7" creationId="{6C28E285-C0F0-4B22-81DB-6EF90A7E3292}"/>
          </ac:spMkLst>
        </pc:spChg>
        <pc:spChg chg="mod">
          <ac:chgData name="Jennifer Risden" userId="6bec8c94-049d-446f-90d3-652553e2f9dc" providerId="ADAL" clId="{F74BDF0E-96FB-4302-82CC-1F78F59350AB}" dt="2021-10-23T03:12:44.621" v="45" actId="18245"/>
          <ac:spMkLst>
            <pc:docMk/>
            <pc:sldMk cId="3581300278" sldId="1611"/>
            <ac:spMk id="8" creationId="{6010AEF6-DEDA-4DC8-AFD5-3D0F06666A4B}"/>
          </ac:spMkLst>
        </pc:spChg>
        <pc:spChg chg="mod">
          <ac:chgData name="Jennifer Risden" userId="6bec8c94-049d-446f-90d3-652553e2f9dc" providerId="ADAL" clId="{F74BDF0E-96FB-4302-82CC-1F78F59350AB}" dt="2021-10-23T03:12:44.621" v="45" actId="18245"/>
          <ac:spMkLst>
            <pc:docMk/>
            <pc:sldMk cId="3581300278" sldId="1611"/>
            <ac:spMk id="9" creationId="{D788DDA9-360A-48CC-B62A-E780D113C717}"/>
          </ac:spMkLst>
        </pc:spChg>
        <pc:spChg chg="mod">
          <ac:chgData name="Jennifer Risden" userId="6bec8c94-049d-446f-90d3-652553e2f9dc" providerId="ADAL" clId="{F74BDF0E-96FB-4302-82CC-1F78F59350AB}" dt="2021-10-23T03:12:44.621" v="45" actId="18245"/>
          <ac:spMkLst>
            <pc:docMk/>
            <pc:sldMk cId="3581300278" sldId="1611"/>
            <ac:spMk id="10" creationId="{71C2352F-5F51-40D9-B627-D08D7ACF23A4}"/>
          </ac:spMkLst>
        </pc:spChg>
        <pc:spChg chg="mod">
          <ac:chgData name="Jennifer Risden" userId="6bec8c94-049d-446f-90d3-652553e2f9dc" providerId="ADAL" clId="{F74BDF0E-96FB-4302-82CC-1F78F59350AB}" dt="2021-10-23T03:12:26.124" v="44" actId="18245"/>
          <ac:spMkLst>
            <pc:docMk/>
            <pc:sldMk cId="3581300278" sldId="1611"/>
            <ac:spMk id="11" creationId="{DE6E00DC-DBAB-4B39-A679-A71F4CEE4E15}"/>
          </ac:spMkLst>
        </pc:spChg>
        <pc:spChg chg="add del mod">
          <ac:chgData name="Jennifer Risden" userId="6bec8c94-049d-446f-90d3-652553e2f9dc" providerId="ADAL" clId="{F74BDF0E-96FB-4302-82CC-1F78F59350AB}" dt="2021-10-23T03:13:27.686" v="50" actId="478"/>
          <ac:spMkLst>
            <pc:docMk/>
            <pc:sldMk cId="3581300278" sldId="1611"/>
            <ac:spMk id="13" creationId="{E9C86461-A5C4-410B-947B-154F4BAA1C2A}"/>
          </ac:spMkLst>
        </pc:spChg>
        <pc:spChg chg="add del mod">
          <ac:chgData name="Jennifer Risden" userId="6bec8c94-049d-446f-90d3-652553e2f9dc" providerId="ADAL" clId="{F74BDF0E-96FB-4302-82CC-1F78F59350AB}" dt="2021-10-23T03:14:03.756" v="54" actId="11529"/>
          <ac:spMkLst>
            <pc:docMk/>
            <pc:sldMk cId="3581300278" sldId="1611"/>
            <ac:spMk id="14" creationId="{DADDA217-153C-4D15-B1D0-A33471299915}"/>
          </ac:spMkLst>
        </pc:spChg>
        <pc:spChg chg="add mod">
          <ac:chgData name="Jennifer Risden" userId="6bec8c94-049d-446f-90d3-652553e2f9dc" providerId="ADAL" clId="{F74BDF0E-96FB-4302-82CC-1F78F59350AB}" dt="2021-10-23T03:14:24.354" v="56" actId="207"/>
          <ac:spMkLst>
            <pc:docMk/>
            <pc:sldMk cId="3581300278" sldId="1611"/>
            <ac:spMk id="15" creationId="{34D0A4CF-B8B4-4B60-B1E0-8C6B3CCCE46F}"/>
          </ac:spMkLst>
        </pc:spChg>
        <pc:grpChg chg="mod">
          <ac:chgData name="Jennifer Risden" userId="6bec8c94-049d-446f-90d3-652553e2f9dc" providerId="ADAL" clId="{F74BDF0E-96FB-4302-82CC-1F78F59350AB}" dt="2021-10-23T03:12:44.621" v="45" actId="18245"/>
          <ac:grpSpMkLst>
            <pc:docMk/>
            <pc:sldMk cId="3581300278" sldId="1611"/>
            <ac:grpSpMk id="6" creationId="{1098EACC-2DA1-4ACB-A5DE-D6A0D54777D7}"/>
          </ac:grpSpMkLst>
        </pc:grpChg>
        <pc:graphicFrameChg chg="add del mod">
          <ac:chgData name="Jennifer Risden" userId="6bec8c94-049d-446f-90d3-652553e2f9dc" providerId="ADAL" clId="{F74BDF0E-96FB-4302-82CC-1F78F59350AB}" dt="2021-10-23T03:14:19.840" v="55" actId="11529"/>
          <ac:graphicFrameMkLst>
            <pc:docMk/>
            <pc:sldMk cId="3581300278" sldId="1611"/>
            <ac:graphicFrameMk id="4" creationId="{0E58973B-B677-4078-8E91-3815970B8049}"/>
          </ac:graphicFrameMkLst>
        </pc:graphicFrameChg>
      </pc:sldChg>
      <pc:sldChg chg="addSp delSp modSp">
        <pc:chgData name="Jennifer Risden" userId="6bec8c94-049d-446f-90d3-652553e2f9dc" providerId="ADAL" clId="{F74BDF0E-96FB-4302-82CC-1F78F59350AB}" dt="2021-10-23T03:10:49.682" v="36" actId="11529"/>
        <pc:sldMkLst>
          <pc:docMk/>
          <pc:sldMk cId="3837897540" sldId="1612"/>
        </pc:sldMkLst>
        <pc:spChg chg="add mod">
          <ac:chgData name="Jennifer Risden" userId="6bec8c94-049d-446f-90d3-652553e2f9dc" providerId="ADAL" clId="{F74BDF0E-96FB-4302-82CC-1F78F59350AB}" dt="2021-10-23T03:10:49.682" v="36" actId="11529"/>
          <ac:spMkLst>
            <pc:docMk/>
            <pc:sldMk cId="3837897540" sldId="1612"/>
            <ac:spMk id="3" creationId="{2098A4BD-7B4A-4F8A-B339-FF5F2F95139A}"/>
          </ac:spMkLst>
        </pc:spChg>
        <pc:graphicFrameChg chg="del mod">
          <ac:chgData name="Jennifer Risden" userId="6bec8c94-049d-446f-90d3-652553e2f9dc" providerId="ADAL" clId="{F74BDF0E-96FB-4302-82CC-1F78F59350AB}" dt="2021-10-23T03:10:49.682" v="36" actId="11529"/>
          <ac:graphicFrameMkLst>
            <pc:docMk/>
            <pc:sldMk cId="3837897540" sldId="1612"/>
            <ac:graphicFrameMk id="4" creationId="{87AECD28-4A4D-47B8-9A9B-47DA9FFAF470}"/>
          </ac:graphicFrameMkLst>
        </pc:graphicFrameChg>
      </pc:sldChg>
    </pc:docChg>
  </pc:docChgLst>
  <pc:docChgLst>
    <pc:chgData name="Jennifer Risden" userId="6bec8c94-049d-446f-90d3-652553e2f9dc" providerId="ADAL" clId="{F5CD2225-B831-4C51-8309-290B8E166A90}"/>
    <pc:docChg chg="modSld">
      <pc:chgData name="Jennifer Risden" userId="6bec8c94-049d-446f-90d3-652553e2f9dc" providerId="ADAL" clId="{F5CD2225-B831-4C51-8309-290B8E166A90}" dt="2021-10-21T03:46:44.087" v="114" actId="962"/>
      <pc:docMkLst>
        <pc:docMk/>
      </pc:docMkLst>
      <pc:sldChg chg="modSp mod">
        <pc:chgData name="Jennifer Risden" userId="6bec8c94-049d-446f-90d3-652553e2f9dc" providerId="ADAL" clId="{F5CD2225-B831-4C51-8309-290B8E166A90}" dt="2021-10-21T03:46:19.065" v="110" actId="962"/>
        <pc:sldMkLst>
          <pc:docMk/>
          <pc:sldMk cId="3492290973" sldId="1585"/>
        </pc:sldMkLst>
        <pc:picChg chg="mod">
          <ac:chgData name="Jennifer Risden" userId="6bec8c94-049d-446f-90d3-652553e2f9dc" providerId="ADAL" clId="{F5CD2225-B831-4C51-8309-290B8E166A90}" dt="2021-10-21T03:46:19.065" v="110" actId="962"/>
          <ac:picMkLst>
            <pc:docMk/>
            <pc:sldMk cId="3492290973" sldId="1585"/>
            <ac:picMk id="23" creationId="{DE3B0E28-485E-BB45-B53C-65FC375BD23F}"/>
          </ac:picMkLst>
        </pc:picChg>
      </pc:sldChg>
      <pc:sldChg chg="modSp mod">
        <pc:chgData name="Jennifer Risden" userId="6bec8c94-049d-446f-90d3-652553e2f9dc" providerId="ADAL" clId="{F5CD2225-B831-4C51-8309-290B8E166A90}" dt="2021-10-21T03:46:30.570" v="111" actId="962"/>
        <pc:sldMkLst>
          <pc:docMk/>
          <pc:sldMk cId="433521406" sldId="1587"/>
        </pc:sldMkLst>
        <pc:picChg chg="mod">
          <ac:chgData name="Jennifer Risden" userId="6bec8c94-049d-446f-90d3-652553e2f9dc" providerId="ADAL" clId="{F5CD2225-B831-4C51-8309-290B8E166A90}" dt="2021-10-20T21:54:05.488" v="66" actId="962"/>
          <ac:picMkLst>
            <pc:docMk/>
            <pc:sldMk cId="433521406" sldId="1587"/>
            <ac:picMk id="5" creationId="{00000000-0000-0000-0000-000000000000}"/>
          </ac:picMkLst>
        </pc:picChg>
        <pc:picChg chg="mod">
          <ac:chgData name="Jennifer Risden" userId="6bec8c94-049d-446f-90d3-652553e2f9dc" providerId="ADAL" clId="{F5CD2225-B831-4C51-8309-290B8E166A90}" dt="2021-10-21T03:46:30.570" v="111" actId="962"/>
          <ac:picMkLst>
            <pc:docMk/>
            <pc:sldMk cId="433521406" sldId="1587"/>
            <ac:picMk id="6" creationId="{00000000-0000-0000-0000-000000000000}"/>
          </ac:picMkLst>
        </pc:picChg>
      </pc:sldChg>
      <pc:sldChg chg="modSp mod delCm">
        <pc:chgData name="Jennifer Risden" userId="6bec8c94-049d-446f-90d3-652553e2f9dc" providerId="ADAL" clId="{F5CD2225-B831-4C51-8309-290B8E166A90}" dt="2021-10-21T03:46:34.864" v="112" actId="962"/>
        <pc:sldMkLst>
          <pc:docMk/>
          <pc:sldMk cId="2785243422" sldId="1588"/>
        </pc:sldMkLst>
        <pc:picChg chg="mod">
          <ac:chgData name="Jennifer Risden" userId="6bec8c94-049d-446f-90d3-652553e2f9dc" providerId="ADAL" clId="{F5CD2225-B831-4C51-8309-290B8E166A90}" dt="2021-10-20T21:55:59.382" v="79" actId="962"/>
          <ac:picMkLst>
            <pc:docMk/>
            <pc:sldMk cId="2785243422" sldId="1588"/>
            <ac:picMk id="5" creationId="{00000000-0000-0000-0000-000000000000}"/>
          </ac:picMkLst>
        </pc:picChg>
        <pc:picChg chg="mod">
          <ac:chgData name="Jennifer Risden" userId="6bec8c94-049d-446f-90d3-652553e2f9dc" providerId="ADAL" clId="{F5CD2225-B831-4C51-8309-290B8E166A90}" dt="2021-10-21T03:46:34.864" v="112" actId="962"/>
          <ac:picMkLst>
            <pc:docMk/>
            <pc:sldMk cId="2785243422" sldId="1588"/>
            <ac:picMk id="6" creationId="{00000000-0000-0000-0000-000000000000}"/>
          </ac:picMkLst>
        </pc:picChg>
      </pc:sldChg>
      <pc:sldChg chg="modSp mod">
        <pc:chgData name="Jennifer Risden" userId="6bec8c94-049d-446f-90d3-652553e2f9dc" providerId="ADAL" clId="{F5CD2225-B831-4C51-8309-290B8E166A90}" dt="2021-10-20T21:58:32.041" v="88"/>
        <pc:sldMkLst>
          <pc:docMk/>
          <pc:sldMk cId="2717088245" sldId="1591"/>
        </pc:sldMkLst>
        <pc:graphicFrameChg chg="mod">
          <ac:chgData name="Jennifer Risden" userId="6bec8c94-049d-446f-90d3-652553e2f9dc" providerId="ADAL" clId="{F5CD2225-B831-4C51-8309-290B8E166A90}" dt="2021-10-20T21:58:32.041" v="88"/>
          <ac:graphicFrameMkLst>
            <pc:docMk/>
            <pc:sldMk cId="2717088245" sldId="1591"/>
            <ac:graphicFrameMk id="4" creationId="{F970F0D7-B54D-42AD-BA58-61EECC43E59F}"/>
          </ac:graphicFrameMkLst>
        </pc:graphicFrameChg>
      </pc:sldChg>
      <pc:sldChg chg="modSp mod">
        <pc:chgData name="Jennifer Risden" userId="6bec8c94-049d-446f-90d3-652553e2f9dc" providerId="ADAL" clId="{F5CD2225-B831-4C51-8309-290B8E166A90}" dt="2021-10-20T18:44:39.955" v="0" actId="20577"/>
        <pc:sldMkLst>
          <pc:docMk/>
          <pc:sldMk cId="2575144556" sldId="1595"/>
        </pc:sldMkLst>
        <pc:spChg chg="mod">
          <ac:chgData name="Jennifer Risden" userId="6bec8c94-049d-446f-90d3-652553e2f9dc" providerId="ADAL" clId="{F5CD2225-B831-4C51-8309-290B8E166A90}" dt="2021-10-20T18:44:39.955" v="0" actId="20577"/>
          <ac:spMkLst>
            <pc:docMk/>
            <pc:sldMk cId="2575144556" sldId="1595"/>
            <ac:spMk id="2" creationId="{E266179D-07C6-4A2D-943D-918B9437B10D}"/>
          </ac:spMkLst>
        </pc:spChg>
      </pc:sldChg>
      <pc:sldChg chg="modSp mod">
        <pc:chgData name="Jennifer Risden" userId="6bec8c94-049d-446f-90d3-652553e2f9dc" providerId="ADAL" clId="{F5CD2225-B831-4C51-8309-290B8E166A90}" dt="2021-10-21T03:46:39.376" v="113" actId="962"/>
        <pc:sldMkLst>
          <pc:docMk/>
          <pc:sldMk cId="2673498780" sldId="1596"/>
        </pc:sldMkLst>
        <pc:picChg chg="mod">
          <ac:chgData name="Jennifer Risden" userId="6bec8c94-049d-446f-90d3-652553e2f9dc" providerId="ADAL" clId="{F5CD2225-B831-4C51-8309-290B8E166A90}" dt="2021-10-20T22:01:10.242" v="98" actId="962"/>
          <ac:picMkLst>
            <pc:docMk/>
            <pc:sldMk cId="2673498780" sldId="1596"/>
            <ac:picMk id="5" creationId="{00000000-0000-0000-0000-000000000000}"/>
          </ac:picMkLst>
        </pc:picChg>
        <pc:picChg chg="mod">
          <ac:chgData name="Jennifer Risden" userId="6bec8c94-049d-446f-90d3-652553e2f9dc" providerId="ADAL" clId="{F5CD2225-B831-4C51-8309-290B8E166A90}" dt="2021-10-21T03:46:39.376" v="113" actId="962"/>
          <ac:picMkLst>
            <pc:docMk/>
            <pc:sldMk cId="2673498780" sldId="1596"/>
            <ac:picMk id="6" creationId="{00000000-0000-0000-0000-000000000000}"/>
          </ac:picMkLst>
        </pc:picChg>
      </pc:sldChg>
      <pc:sldChg chg="modSp">
        <pc:chgData name="Jennifer Risden" userId="6bec8c94-049d-446f-90d3-652553e2f9dc" providerId="ADAL" clId="{F5CD2225-B831-4C51-8309-290B8E166A90}" dt="2021-10-20T22:02:15.707" v="102" actId="20577"/>
        <pc:sldMkLst>
          <pc:docMk/>
          <pc:sldMk cId="531799417" sldId="1598"/>
        </pc:sldMkLst>
        <pc:graphicFrameChg chg="mod">
          <ac:chgData name="Jennifer Risden" userId="6bec8c94-049d-446f-90d3-652553e2f9dc" providerId="ADAL" clId="{F5CD2225-B831-4C51-8309-290B8E166A90}" dt="2021-10-20T22:02:15.707" v="102" actId="20577"/>
          <ac:graphicFrameMkLst>
            <pc:docMk/>
            <pc:sldMk cId="531799417" sldId="1598"/>
            <ac:graphicFrameMk id="4" creationId="{79D55384-3CCA-463C-A3F5-F13CAAE228E3}"/>
          </ac:graphicFrameMkLst>
        </pc:graphicFrameChg>
      </pc:sldChg>
      <pc:sldChg chg="modSp mod">
        <pc:chgData name="Jennifer Risden" userId="6bec8c94-049d-446f-90d3-652553e2f9dc" providerId="ADAL" clId="{F5CD2225-B831-4C51-8309-290B8E166A90}" dt="2021-10-21T03:46:44.087" v="114" actId="962"/>
        <pc:sldMkLst>
          <pc:docMk/>
          <pc:sldMk cId="156743153" sldId="1603"/>
        </pc:sldMkLst>
        <pc:picChg chg="mod">
          <ac:chgData name="Jennifer Risden" userId="6bec8c94-049d-446f-90d3-652553e2f9dc" providerId="ADAL" clId="{F5CD2225-B831-4C51-8309-290B8E166A90}" dt="2021-10-21T03:46:44.087" v="114" actId="962"/>
          <ac:picMkLst>
            <pc:docMk/>
            <pc:sldMk cId="156743153" sldId="1603"/>
            <ac:picMk id="6" creationId="{00000000-0000-0000-0000-000000000000}"/>
          </ac:picMkLst>
        </pc:picChg>
      </pc:sldChg>
      <pc:sldChg chg="modSp mod">
        <pc:chgData name="Jennifer Risden" userId="6bec8c94-049d-446f-90d3-652553e2f9dc" providerId="ADAL" clId="{F5CD2225-B831-4C51-8309-290B8E166A90}" dt="2021-10-20T22:05:46.722" v="108" actId="6549"/>
        <pc:sldMkLst>
          <pc:docMk/>
          <pc:sldMk cId="4159706937" sldId="1607"/>
        </pc:sldMkLst>
        <pc:spChg chg="mod">
          <ac:chgData name="Jennifer Risden" userId="6bec8c94-049d-446f-90d3-652553e2f9dc" providerId="ADAL" clId="{F5CD2225-B831-4C51-8309-290B8E166A90}" dt="2021-10-20T22:05:46.722" v="108" actId="6549"/>
          <ac:spMkLst>
            <pc:docMk/>
            <pc:sldMk cId="4159706937" sldId="1607"/>
            <ac:spMk id="3" creationId="{2ACF53DA-AE4C-46C1-87F5-F7FD2649F13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fld id="{AC72F4AF-7674-4718-B361-7BEA73CB563F}" type="datetime1">
              <a:rPr lang="en-US"/>
              <a:pPr>
                <a:defRPr/>
              </a:pPr>
              <a:t>10/23/2021</a:t>
            </a:fld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fld id="{513DD51A-0DC6-4495-B79F-6FCA35DCA2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340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fld id="{F1598E01-3837-4BCD-A94F-320D151CB389}" type="datetime1">
              <a:rPr lang="en-US"/>
              <a:pPr>
                <a:defRPr/>
              </a:pPr>
              <a:t>10/23/2021</a:t>
            </a:fld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8500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fld id="{7A3E44A6-3856-402F-B262-FD477CA1CE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095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invGray">
      <p:bgPr>
        <a:solidFill>
          <a:srgbClr val="003B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851660"/>
            <a:ext cx="12192000" cy="377190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E1E1E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701802"/>
            <a:ext cx="12192001" cy="1033272"/>
          </a:xfrm>
          <a:prstGeom prst="rect">
            <a:avLst/>
          </a:prstGeom>
          <a:solidFill>
            <a:srgbClr val="FFC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E1E1E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882217" y="2200275"/>
            <a:ext cx="6421553" cy="3074670"/>
          </a:xfrm>
          <a:noFill/>
        </p:spPr>
        <p:txBody>
          <a:bodyPr lIns="0" tIns="0" rIns="0" bIns="0" anchor="ctr" anchorCtr="0">
            <a:normAutofit/>
          </a:bodyPr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Chapter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2217" y="845820"/>
            <a:ext cx="6524423" cy="777639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CHAPTER 1</a:t>
            </a:r>
            <a:endParaRPr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9CFE91-0E8B-934B-8D25-5CBB7FD65D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00060" y="388500"/>
            <a:ext cx="3604981" cy="60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EECFBC-FB4D-9945-A4FF-28E342055AC3}"/>
              </a:ext>
            </a:extLst>
          </p:cNvPr>
          <p:cNvSpPr/>
          <p:nvPr userDrawn="1"/>
        </p:nvSpPr>
        <p:spPr>
          <a:xfrm>
            <a:off x="0" y="6503670"/>
            <a:ext cx="12192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2023 by Jones &amp; Bartlett Learning, LLC an Ascend Learning Company. www.jblearning.com.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974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E3BDFD-7FA5-2143-88E5-0CEE0A6011AD}"/>
              </a:ext>
            </a:extLst>
          </p:cNvPr>
          <p:cNvSpPr/>
          <p:nvPr userDrawn="1"/>
        </p:nvSpPr>
        <p:spPr>
          <a:xfrm>
            <a:off x="0" y="6503670"/>
            <a:ext cx="12192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2023 by Jones &amp; Bartlett Learning, LLC an Ascend Learning Company. www.jblearning.com. Background texture © Bunphot/Getty Images.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D052D-18CE-1249-A891-AB3E165F4441}"/>
              </a:ext>
            </a:extLst>
          </p:cNvPr>
          <p:cNvSpPr/>
          <p:nvPr userDrawn="1"/>
        </p:nvSpPr>
        <p:spPr>
          <a:xfrm>
            <a:off x="0" y="2274570"/>
            <a:ext cx="12192000" cy="1760220"/>
          </a:xfrm>
          <a:prstGeom prst="rect">
            <a:avLst/>
          </a:prstGeom>
          <a:solidFill>
            <a:srgbClr val="003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1E1E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0E0F34-F7A9-8D4B-9F49-A76F8B0066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5038" y="2571750"/>
            <a:ext cx="10321925" cy="1165225"/>
          </a:xfrm>
        </p:spPr>
        <p:txBody>
          <a:bodyPr anchor="ctr" anchorCtr="0"/>
          <a:lstStyle>
            <a:lvl1pPr marL="0" indent="0" algn="ctr">
              <a:buNone/>
              <a:defRPr sz="4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317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830" y="1490870"/>
            <a:ext cx="10287000" cy="469904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97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61052"/>
            <a:ext cx="4855464" cy="47294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1461052"/>
            <a:ext cx="4862232" cy="47294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64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496187"/>
            <a:ext cx="4992624" cy="470916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077278"/>
            <a:ext cx="4992624" cy="43908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3169499-437D-8F4D-94AA-E229935732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496186"/>
            <a:ext cx="5208588" cy="45567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16746D-2971-C346-AB96-03BED323E0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6142515"/>
            <a:ext cx="5208588" cy="651192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Credit line FPO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758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10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80110" y="1510748"/>
            <a:ext cx="4246582" cy="4404625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2B3F09-47B3-324C-BCD8-DE2A52443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18150" y="6046788"/>
            <a:ext cx="5792992" cy="651192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Credit line FPO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A3226D5-00A8-E049-8469-4BFBE39DD4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18150" y="1508815"/>
            <a:ext cx="5792788" cy="4404624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707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3"/>
          <p:cNvSpPr>
            <a:spLocks noGrp="1"/>
          </p:cNvSpPr>
          <p:nvPr>
            <p:ph idx="1" hasCustomPrompt="1"/>
          </p:nvPr>
        </p:nvSpPr>
        <p:spPr>
          <a:xfrm>
            <a:off x="921496" y="1461052"/>
            <a:ext cx="3181874" cy="4895328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Sample text</a:t>
            </a:r>
            <a:endParaRPr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A1ED7B-82D7-5A47-A193-C7C24693D3C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487656" y="1461052"/>
            <a:ext cx="3181874" cy="4895328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3872FE9-5E92-4F44-8A71-024A081C439C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053816" y="1461052"/>
            <a:ext cx="3181874" cy="4895328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Sample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940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88952" cy="118872"/>
          </a:xfrm>
          <a:prstGeom prst="rect">
            <a:avLst/>
          </a:prstGeom>
          <a:solidFill>
            <a:srgbClr val="FFC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E1E1E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121033"/>
            <a:ext cx="12192000" cy="1002089"/>
          </a:xfrm>
          <a:prstGeom prst="rect">
            <a:avLst/>
          </a:prstGeom>
          <a:solidFill>
            <a:srgbClr val="003B74"/>
          </a:solidFill>
        </p:spPr>
        <p:txBody>
          <a:bodyPr vert="horz" lIns="914400" tIns="45720" rIns="91440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2203704"/>
            <a:ext cx="10435590" cy="3986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38BD8-3F75-CE4C-AFEF-0C6B45F77F8C}"/>
              </a:ext>
            </a:extLst>
          </p:cNvPr>
          <p:cNvSpPr/>
          <p:nvPr userDrawn="1"/>
        </p:nvSpPr>
        <p:spPr>
          <a:xfrm rot="5400000">
            <a:off x="9544258" y="4245031"/>
            <a:ext cx="501049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2023 by Jones &amp; Bartlett Learning, LLC an Ascend Learning Company. www.jblearning.com</a:t>
            </a:r>
          </a:p>
        </p:txBody>
      </p:sp>
    </p:spTree>
    <p:custDataLst>
      <p:tags r:id="rId10"/>
    </p:custDataLst>
    <p:extLst>
      <p:ext uri="{BB962C8B-B14F-4D97-AF65-F5344CB8AC3E}">
        <p14:creationId xmlns:p14="http://schemas.microsoft.com/office/powerpoint/2010/main" val="417349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CF4F1586-DE6A-1A40-AEF4-23ADA4193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58A35F8-EA88-094E-8EAD-88FE6A07C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Emerging Technologies Are Changing How We Live</a:t>
            </a:r>
          </a:p>
        </p:txBody>
      </p:sp>
      <p:pic>
        <p:nvPicPr>
          <p:cNvPr id="23" name="Picture Placeholder 22" descr="A photo shows the cover of the book Fundamentals of Information Systems Security, Fourth Edition, by David Kim and Michael G. Solomon.">
            <a:extLst>
              <a:ext uri="{FF2B5EF4-FFF2-40B4-BE49-F238E27FC236}">
                <a16:creationId xmlns:a16="http://schemas.microsoft.com/office/drawing/2014/main" id="{DE3B0E28-485E-BB45-B53C-65FC375BD2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0977" y="460750"/>
            <a:ext cx="3523144" cy="5936499"/>
          </a:xfrm>
        </p:spPr>
      </p:pic>
    </p:spTree>
    <p:extLst>
      <p:ext uri="{BB962C8B-B14F-4D97-AF65-F5344CB8AC3E}">
        <p14:creationId xmlns:p14="http://schemas.microsoft.com/office/powerpoint/2010/main" val="34922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CF13-6244-4111-ABAF-1D0A3497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from Brick and Mortar to E-Commerce </a:t>
            </a:r>
            <a:r>
              <a:rPr lang="en-US" sz="1800" dirty="0"/>
              <a:t>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CF24E-3B1F-4129-9143-701A9C23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</a:p>
          <a:p>
            <a:pPr lvl="1"/>
            <a:r>
              <a:rPr lang="en-US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 of goods and services on the Internet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Business-to-consumer (B2C)</a:t>
            </a:r>
          </a:p>
          <a:p>
            <a:pPr lvl="1"/>
            <a:r>
              <a:rPr lang="en-US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purchase goods and services directly from their website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Business-to-business (B2B)</a:t>
            </a:r>
          </a:p>
          <a:p>
            <a:pPr lvl="1"/>
            <a:r>
              <a:rPr lang="en-US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Businesses conduct sales with other businesses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Card Industry Data Security Standard (PCI DSS)</a:t>
            </a:r>
          </a:p>
          <a:p>
            <a:pPr lvl="1"/>
            <a:r>
              <a:rPr lang="en-US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Protects private customer data</a:t>
            </a:r>
          </a:p>
        </p:txBody>
      </p:sp>
    </p:spTree>
    <p:extLst>
      <p:ext uri="{BB962C8B-B14F-4D97-AF65-F5344CB8AC3E}">
        <p14:creationId xmlns:p14="http://schemas.microsoft.com/office/powerpoint/2010/main" val="94736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4FF4-E94E-49F5-A978-4BDD56FE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from Brick and Mortar to E-Commerce </a:t>
            </a:r>
            <a:r>
              <a:rPr lang="en-US" sz="1800" dirty="0"/>
              <a:t>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A300-43B4-4500-BBE1-E0005C586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business challenges:</a:t>
            </a:r>
          </a:p>
          <a:p>
            <a:pPr lvl="1"/>
            <a:r>
              <a:rPr lang="en-US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Growing the business through the Internet</a:t>
            </a:r>
          </a:p>
          <a:p>
            <a:pPr lvl="1"/>
            <a:r>
              <a:rPr lang="en-US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an existing conventional business into an e-business</a:t>
            </a:r>
          </a:p>
          <a:p>
            <a:pPr lvl="1"/>
            <a:r>
              <a:rPr lang="en-US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secure and highly available websites and e-commerce portals</a:t>
            </a:r>
          </a:p>
          <a:p>
            <a:pPr lvl="1"/>
            <a:r>
              <a:rPr lang="en-US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 web-enabled customer-service strategy</a:t>
            </a:r>
          </a:p>
          <a:p>
            <a:pPr lvl="1"/>
            <a:r>
              <a:rPr lang="en-US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new customers with Internet marketing</a:t>
            </a:r>
          </a:p>
        </p:txBody>
      </p:sp>
    </p:spTree>
    <p:extLst>
      <p:ext uri="{BB962C8B-B14F-4D97-AF65-F5344CB8AC3E}">
        <p14:creationId xmlns:p14="http://schemas.microsoft.com/office/powerpoint/2010/main" val="7889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179D-07C6-4A2D-943D-918B9437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E-Business </a:t>
            </a:r>
            <a:r>
              <a:rPr lang="en-US" dirty="0"/>
              <a:t>Strategy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DBF8-F71D-422A-A2D1-772AAB97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 solution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marketing strategy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E-customer service-delivery strategy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and credit card 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25751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45D9-1604-4A0D-B218-B914F1E6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Businesses Must Have an Internet and IoT Marketing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E4ADB-2230-4F44-9570-882463F0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remain competitive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Brick-and-mortar business model out of date in global market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require continuous access to information, products, and services</a:t>
            </a:r>
          </a:p>
        </p:txBody>
      </p:sp>
    </p:spTree>
    <p:extLst>
      <p:ext uri="{BB962C8B-B14F-4D97-AF65-F5344CB8AC3E}">
        <p14:creationId xmlns:p14="http://schemas.microsoft.com/office/powerpoint/2010/main" val="33313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13CF-DA59-428B-890F-3AE58EE4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to an E-Business Model on the Web</a:t>
            </a:r>
          </a:p>
        </p:txBody>
      </p:sp>
      <p:pic>
        <p:nvPicPr>
          <p:cNvPr id="5" name="Picture 4" descr="FIGURE 2-3&#10;&#10;The phases in transforming to an e-business model on the web are the following. Phase 1 is Customer Acquisition and Revenue Growth. This phase includes the following. Email for business communications. Informational-only website. Brick-and-mortar business model. Online web research and purchases. No Internet strategy. Phase 2 is E-commerce and Enhanced Customer Service. It includes the following. Unified communications such as voice, fax, and email. Secure online B 2 C shopping and purchases. Customer service-oriented website with F A Q, email, and contact number. Internet marketing with email blasts, search engine optimization, pay per click, et cetera. Phase 3 is E-business with integrated applications. This includes the following. Enhanced customer service website with unified communications. Lead generation-based website for sales. Secure e-commerce for B 2 B transactions. Complete business strategy linking Internet marketing, enhanced customer service, and e-commerce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80" y="2148692"/>
            <a:ext cx="6761342" cy="3603178"/>
          </a:xfrm>
          <a:prstGeom prst="rect">
            <a:avLst/>
          </a:prstGeom>
        </p:spPr>
      </p:pic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881" y="2148692"/>
            <a:ext cx="1356016" cy="9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9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2BD2-5DE6-4A4A-9908-5B0C9F70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Mobility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7887-0D87-420C-BA13-130DBD319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communication devices and mobile phones are powerful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phones are used to extend mobility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Smartphones, tablets, and wearable smart devices match the power and flexibility of small computers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Tablets and smartphones fill need for lightweight portable devices</a:t>
            </a:r>
          </a:p>
        </p:txBody>
      </p:sp>
    </p:spTree>
    <p:extLst>
      <p:ext uri="{BB962C8B-B14F-4D97-AF65-F5344CB8AC3E}">
        <p14:creationId xmlns:p14="http://schemas.microsoft.com/office/powerpoint/2010/main" val="53179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0EF7-5EB7-4706-AD25-01EF6B44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Users and Bring Your Own Device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4DE06-6358-4FF7-818A-4235F17F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Employees and contractors use personal devices to connect to the office network</a:t>
            </a:r>
          </a:p>
          <a:p>
            <a:r>
              <a:rPr lang="en-US" dirty="0"/>
              <a:t>Bring Your Own Device (BYOD) opens the door to considerable security issues</a:t>
            </a:r>
          </a:p>
          <a:p>
            <a:r>
              <a:rPr lang="en-US" dirty="0"/>
              <a:t>Mobile device users expect mobility and freedom from desktop computers</a:t>
            </a:r>
          </a:p>
          <a:p>
            <a:r>
              <a:rPr lang="en-US" dirty="0"/>
              <a:t>Issues with mobile computing:</a:t>
            </a:r>
          </a:p>
          <a:p>
            <a:pPr lvl="1"/>
            <a:r>
              <a:rPr lang="en-US" dirty="0"/>
              <a:t>Network speed</a:t>
            </a:r>
          </a:p>
          <a:p>
            <a:pPr lvl="1"/>
            <a:r>
              <a:rPr lang="en-US" dirty="0"/>
              <a:t>Usability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0614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AD10-8A2F-4F6E-9108-17069E60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52BB-63E2-4195-862F-097B8BC0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web browsers cannot run some traditional applications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 interface design causes application failure on mobile devices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users from multiple domains found uses for mobile applications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applications were a good fit for 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9116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CFA1-037A-4260-B6D9-0FC13E6C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Mobile Communications </a:t>
            </a:r>
            <a:r>
              <a:rPr lang="en-US" sz="1800" dirty="0"/>
              <a:t>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D10FE-9974-45DA-99B2-12B2B949F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4G and 5G networks provide true IP communications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IP enables user to:</a:t>
            </a:r>
          </a:p>
          <a:p>
            <a:pPr lvl="1"/>
            <a:r>
              <a:rPr lang="en-US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between local area network (LAN) segments and stay connected without interruption</a:t>
            </a:r>
          </a:p>
          <a:p>
            <a:pPr lvl="1"/>
            <a:r>
              <a:rPr lang="en-US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 a connection to the network as long as the mobile device stays within network coverage</a:t>
            </a:r>
          </a:p>
        </p:txBody>
      </p:sp>
    </p:spTree>
    <p:extLst>
      <p:ext uri="{BB962C8B-B14F-4D97-AF65-F5344CB8AC3E}">
        <p14:creationId xmlns:p14="http://schemas.microsoft.com/office/powerpoint/2010/main" val="25940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E894-4DBB-4529-9664-2413A780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Mobile Communications </a:t>
            </a:r>
            <a:r>
              <a:rPr lang="en-US" sz="1800" dirty="0"/>
              <a:t>(2 of 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5D43D-619A-4D8E-B0D9-F0331A1C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node (MN)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Connects to FA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agent (HA)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Assigns COA to MN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Foreign agent (FA)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Sends COA to HA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 of address (COA)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address for the MN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Correspondent node (CN)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Sends message to MN</a:t>
            </a:r>
          </a:p>
        </p:txBody>
      </p:sp>
    </p:spTree>
    <p:extLst>
      <p:ext uri="{BB962C8B-B14F-4D97-AF65-F5344CB8AC3E}">
        <p14:creationId xmlns:p14="http://schemas.microsoft.com/office/powerpoint/2010/main" val="9297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8BB2-D9FE-4D08-88BE-C1FCA1CB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Objective(s) and Key Concepts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A79CE-6DD2-4957-85B0-FF808115C67E}"/>
              </a:ext>
            </a:extLst>
          </p:cNvPr>
          <p:cNvSpPr txBox="1">
            <a:spLocks/>
          </p:cNvSpPr>
          <p:nvPr/>
        </p:nvSpPr>
        <p:spPr>
          <a:xfrm>
            <a:off x="914400" y="1450560"/>
            <a:ext cx="4855464" cy="741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Learning Objective(s)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82DD-6D5E-4D45-8E93-7DA7DBD86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280478"/>
            <a:ext cx="4855464" cy="3910010"/>
          </a:xfrm>
        </p:spPr>
        <p:txBody>
          <a:bodyPr/>
          <a:lstStyle/>
          <a:p>
            <a:r>
              <a:rPr lang="en-US" dirty="0"/>
              <a:t>Explain information systems security and its effect on people and businesses.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09A97-D956-44E5-B559-D550D671259C}"/>
              </a:ext>
            </a:extLst>
          </p:cNvPr>
          <p:cNvSpPr txBox="1">
            <a:spLocks/>
          </p:cNvSpPr>
          <p:nvPr/>
        </p:nvSpPr>
        <p:spPr>
          <a:xfrm>
            <a:off x="6415368" y="1478721"/>
            <a:ext cx="4855464" cy="7135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Key Concepts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075D-D6A2-4D7C-9E89-5646A549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368" y="2280478"/>
            <a:ext cx="4862232" cy="3910010"/>
          </a:xfrm>
        </p:spPr>
        <p:txBody>
          <a:bodyPr/>
          <a:lstStyle/>
          <a:p>
            <a:r>
              <a:rPr lang="en-US" sz="2100" dirty="0"/>
              <a:t>The evolution of the Internet of Things (IoT) from the late 1990s to present</a:t>
            </a:r>
          </a:p>
          <a:p>
            <a:pPr>
              <a:spcBef>
                <a:spcPts val="1000"/>
              </a:spcBef>
            </a:pPr>
            <a:r>
              <a:rPr lang="en-US" sz="2100" dirty="0"/>
              <a:t>The impact that the Internet and IoT have on personal and business life</a:t>
            </a:r>
          </a:p>
          <a:p>
            <a:pPr>
              <a:spcBef>
                <a:spcPts val="1000"/>
              </a:spcBef>
            </a:pPr>
            <a:r>
              <a:rPr lang="en-US" sz="2100" dirty="0"/>
              <a:t>How brick-and-mortar businesses transform into e-business models with e-commerce and an IoT strategy</a:t>
            </a:r>
          </a:p>
          <a:p>
            <a:pPr>
              <a:spcBef>
                <a:spcPts val="1000"/>
              </a:spcBef>
            </a:pPr>
            <a:r>
              <a:rPr lang="en-US" sz="2100" dirty="0"/>
              <a:t>How IP mobility is driving an IoT world</a:t>
            </a:r>
          </a:p>
          <a:p>
            <a:pPr>
              <a:spcBef>
                <a:spcPts val="1000"/>
              </a:spcBef>
            </a:pPr>
            <a:r>
              <a:rPr lang="en-US" sz="2100" dirty="0"/>
              <a:t>New challenges created by IoT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80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13CF-DA59-428B-890F-3AE58EE4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Mobile Communications </a:t>
            </a:r>
            <a:r>
              <a:rPr lang="en-US" sz="1800" dirty="0"/>
              <a:t>(3 of 3)</a:t>
            </a:r>
          </a:p>
        </p:txBody>
      </p:sp>
      <p:pic>
        <p:nvPicPr>
          <p:cNvPr id="5" name="Picture 4" descr="A network diagram depicting I P mobile communications. The diagram shows I P mobile communications happening between a Mobile Node, Foreign Agent, Care of Address, Home Agent, and Correspondent Node on the Internet. I P mobile communications happen in the following manner. 1. Mobile node (M N) connects to foreign agent (F A). 2. F A assigns care of address (C O A) to M N. 3. F A sends C O A to home agent (H A). 4. Correspondent node (C N) sends message to M N. a. C N’s message for M N first goes to H A. b. H A forwards message to C O A. c. F A forwards  message to M N.&#10;" title="FIGURE 2-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17" y="1955291"/>
            <a:ext cx="5656351" cy="4060647"/>
          </a:xfrm>
          <a:prstGeom prst="rect">
            <a:avLst/>
          </a:prstGeom>
        </p:spPr>
      </p:pic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55290"/>
            <a:ext cx="1747045" cy="341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BCA4-330E-459C-B4DB-4B868ED2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Challenges Created by the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DA316-0C68-4F7A-AE22-0B1B632E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Interoperability and standards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and regulatory compliance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 and economic development issues</a:t>
            </a:r>
          </a:p>
        </p:txBody>
      </p:sp>
    </p:spTree>
    <p:extLst>
      <p:ext uri="{BB962C8B-B14F-4D97-AF65-F5344CB8AC3E}">
        <p14:creationId xmlns:p14="http://schemas.microsoft.com/office/powerpoint/2010/main" val="34412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2932-9160-4327-8270-99AA41EE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sz="1800" dirty="0"/>
              <a:t>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F03C-6ECE-46CE-B3C8-A3C111AA3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devices, such as sensors or consumer items, deployed in large quantities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devices are ubiquitous and can have wide reach into the user or household population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devices not maintained or updated allow vulnerabilities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device upgrades can be difficult to distribute and deploy</a:t>
            </a:r>
          </a:p>
        </p:txBody>
      </p:sp>
    </p:spTree>
    <p:extLst>
      <p:ext uri="{BB962C8B-B14F-4D97-AF65-F5344CB8AC3E}">
        <p14:creationId xmlns:p14="http://schemas.microsoft.com/office/powerpoint/2010/main" val="305400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2932-9160-4327-8270-99AA41EE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sz="1800" dirty="0"/>
              <a:t>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A4BD-7B4A-4F8A-B339-FF5F2F95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owner visibility of how many IoT devices connect to the Internet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devices usually not physically secure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IoT devices capture readings and measurements in the open</a:t>
            </a:r>
          </a:p>
        </p:txBody>
      </p:sp>
    </p:spTree>
    <p:extLst>
      <p:ext uri="{BB962C8B-B14F-4D97-AF65-F5344CB8AC3E}">
        <p14:creationId xmlns:p14="http://schemas.microsoft.com/office/powerpoint/2010/main" val="38378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9559-CCC0-4C36-ABFE-26D83F61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7E10-DB33-4155-AA73-D2A3C4AE4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challenges must be addressed by manufacturers and defined in the right-of-use and software End-User Licensing Agreement (EULA):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Privacy policy statement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Definition of data, metadata, or analytical data use and rights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Ability for a user to provide consent to a manufacturer’s or application service provider’s privacy policy statement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Determine the domain of privacy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BA0399A-7D65-4F70-8848-4717005B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5884" y="4357384"/>
            <a:ext cx="1466946" cy="14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8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9DC9-251C-49C2-AA69-0742CA22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 and Standards </a:t>
            </a:r>
            <a:r>
              <a:rPr lang="en-US" sz="1800" dirty="0"/>
              <a:t>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F53DA-AE4C-46C1-87F5-F7FD2649F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Engineering Task Force (IETF) ensures interoperability and standards can be pursued for IoT solutions</a:t>
            </a:r>
          </a:p>
          <a:p>
            <a:r>
              <a:rPr lang="en-US" dirty="0"/>
              <a:t>Interoperability has significant financial impacts if not properly addressed</a:t>
            </a:r>
          </a:p>
          <a:p>
            <a:r>
              <a:rPr lang="en-US" dirty="0"/>
              <a:t>Goal is to bring down the cost of IoT devices and supporting applications so they are affordable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BCA9327-F3B2-4D15-B455-6BCF5CB54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5803" y="4664742"/>
            <a:ext cx="1247027" cy="124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0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9DC9-251C-49C2-AA69-0742CA22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 and Standards </a:t>
            </a:r>
            <a:r>
              <a:rPr lang="en-US" sz="1800" dirty="0"/>
              <a:t>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CF83-60CE-4DBC-B758-F162AC5B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manufacturers want to design and deploy proprietary IoT devices and solutions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factors to implement functional, operational, technical, and security capabilities into IoT devices and applications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Time-to-market risk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outdated risk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void in interoperability and standards for IoT devices can create an environment of bad IoT devices</a:t>
            </a:r>
          </a:p>
        </p:txBody>
      </p:sp>
    </p:spTree>
    <p:extLst>
      <p:ext uri="{BB962C8B-B14F-4D97-AF65-F5344CB8AC3E}">
        <p14:creationId xmlns:p14="http://schemas.microsoft.com/office/powerpoint/2010/main" val="18095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286E-5D81-4B65-89EA-F172B10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and Regulatory Compliance </a:t>
            </a:r>
            <a:r>
              <a:rPr lang="en-US" sz="1800" dirty="0"/>
              <a:t>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938D-E5E2-453C-BE10-674BC21A0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Properly handling and protecting sensitive data, and ensuring its confidentiality</a:t>
            </a:r>
          </a:p>
          <a:p>
            <a:r>
              <a:rPr lang="en-US" dirty="0"/>
              <a:t>Privacy data is subject to the privacy laws of state you live in as well as state that the IoT hosting company resides in</a:t>
            </a:r>
          </a:p>
          <a:p>
            <a:r>
              <a:rPr lang="en-US" dirty="0"/>
              <a:t>IoT vendor or solutions provider required to adhere to security control requirements and data protection laws</a:t>
            </a:r>
          </a:p>
          <a:p>
            <a:r>
              <a:rPr lang="en-US" dirty="0"/>
              <a:t>Current liability laws and protection may or may not address IoT devices connected to the public Internet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6209082-D56C-43F3-B7F4-BBDEF5540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7459" y="4543543"/>
            <a:ext cx="1455372" cy="14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6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286E-5D81-4B65-89EA-F172B10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and Regulatory Compliance </a:t>
            </a:r>
            <a:r>
              <a:rPr lang="en-US" sz="1800" dirty="0"/>
              <a:t>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16D6-8059-4175-B8C2-69225515A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Who is collecting data?</a:t>
            </a:r>
          </a:p>
          <a:p>
            <a:pPr lv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Who is collecting behavior patterns?</a:t>
            </a:r>
          </a:p>
          <a:p>
            <a:pPr lv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they selling this data?</a:t>
            </a:r>
          </a:p>
          <a:p>
            <a:pPr lv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 they have the right to sell it?</a:t>
            </a:r>
          </a:p>
          <a:p>
            <a:pPr lv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there liability associated with the data?</a:t>
            </a:r>
          </a:p>
        </p:txBody>
      </p:sp>
    </p:spTree>
    <p:extLst>
      <p:ext uri="{BB962C8B-B14F-4D97-AF65-F5344CB8AC3E}">
        <p14:creationId xmlns:p14="http://schemas.microsoft.com/office/powerpoint/2010/main" val="7607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35C3-BA15-4919-9022-4B7B719B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and Economic Development Issues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4D0A4CF-B8B4-4B60-B1E0-8C6B3CCC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 resources</a:t>
            </a:r>
          </a:p>
          <a:p>
            <a:pPr lvl="0"/>
            <a:r>
              <a:rPr lang="en-US"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Foundational investments</a:t>
            </a:r>
            <a:endParaRPr lang="en-US" sz="2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and industrial development</a:t>
            </a:r>
          </a:p>
          <a:p>
            <a:pPr lvl="0"/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and regulatory definitions</a:t>
            </a:r>
          </a:p>
        </p:txBody>
      </p:sp>
    </p:spTree>
    <p:extLst>
      <p:ext uri="{BB962C8B-B14F-4D97-AF65-F5344CB8AC3E}">
        <p14:creationId xmlns:p14="http://schemas.microsoft.com/office/powerpoint/2010/main" val="358130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02CD-DC05-4994-9FBA-C57BF211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for the Evolution of the Internet of Things (IoT)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14F9-A1C3-4B78-BBED-7080E2825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Protocol (IP)-based networking is globally adopted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Connectivity is everywhere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and faster computing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computing is growing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analytics feed the growth</a:t>
            </a:r>
          </a:p>
        </p:txBody>
      </p:sp>
    </p:spTree>
    <p:extLst>
      <p:ext uri="{BB962C8B-B14F-4D97-AF65-F5344CB8AC3E}">
        <p14:creationId xmlns:p14="http://schemas.microsoft.com/office/powerpoint/2010/main" val="4031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evolution of the Internet of Things (IoT) from the late 1990s to present</a:t>
            </a:r>
          </a:p>
          <a:p>
            <a:r>
              <a:rPr lang="en-US" dirty="0"/>
              <a:t>The impact that the Internet and IoT have on personal and business life</a:t>
            </a:r>
          </a:p>
          <a:p>
            <a:r>
              <a:rPr lang="en-US" dirty="0"/>
              <a:t>How brick-and-mortar businesses transform into e-business models with e-commerce and an IoT strategy</a:t>
            </a:r>
          </a:p>
          <a:p>
            <a:r>
              <a:rPr lang="en-US" dirty="0"/>
              <a:t>How IP mobility is driving an IoT world</a:t>
            </a:r>
          </a:p>
          <a:p>
            <a:r>
              <a:rPr lang="en-US" dirty="0"/>
              <a:t>New challenges created by IoT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009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5D09-6CF6-44A3-8E76-8C13337F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6F4B-AAA1-483B-8433-AB43D15BE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830" y="1490870"/>
            <a:ext cx="5000408" cy="4699047"/>
          </a:xfrm>
        </p:spPr>
        <p:txBody>
          <a:bodyPr/>
          <a:lstStyle/>
          <a:p>
            <a:r>
              <a:rPr lang="en-US" dirty="0"/>
              <a:t>Internet service providers (ISPs)</a:t>
            </a:r>
          </a:p>
          <a:p>
            <a:r>
              <a:rPr lang="en-US" dirty="0"/>
              <a:t>Radio frequency identification (RFID)</a:t>
            </a:r>
          </a:p>
          <a:p>
            <a:r>
              <a:rPr lang="en-US" dirty="0"/>
              <a:t>Application service providers (ASPs)</a:t>
            </a:r>
          </a:p>
          <a:p>
            <a:r>
              <a:rPr lang="en-US" dirty="0"/>
              <a:t>Software as a Service (SaaS)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FIGURE 2-1&#10;&#10;The application delivery model in a Software as a Service or S a a S. Software as a Service is an application that is hosted on the Internet. Multiple users as well as host attackers can access this application using a web browser on their computer through the Internet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38" y="1490870"/>
            <a:ext cx="5252030" cy="4029308"/>
          </a:xfrm>
          <a:prstGeom prst="rect">
            <a:avLst/>
          </a:prstGeom>
        </p:spPr>
      </p:pic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632" y="1490870"/>
            <a:ext cx="1701096" cy="6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2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13CF-DA59-428B-890F-3AE58EE4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Internet and Transmission Control Protocol/Internet Protocol (TCP/IP) Transform Our Lives</a:t>
            </a:r>
          </a:p>
        </p:txBody>
      </p:sp>
      <p:pic>
        <p:nvPicPr>
          <p:cNvPr id="5" name="Picture 4" descr="FIGURE 2-2&#10;&#10;The things that are transformed by the Internet and T C P slash I P. The global Internet or the World Wide Web transforms schools, the government, corporate companies, stores, factories, homes, banks, remote workers, and service consumers or users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53" y="1604771"/>
            <a:ext cx="3956746" cy="4576063"/>
          </a:xfrm>
          <a:prstGeom prst="rect">
            <a:avLst/>
          </a:prstGeom>
        </p:spPr>
      </p:pic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06" y="1604770"/>
            <a:ext cx="2490321" cy="68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F6B8-F990-4619-AD28-707E9012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IoT’s Impact on Human and Business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B689-75A3-4803-A242-4F28F34AE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Internet has changed our day-to-day lives</a:t>
            </a:r>
          </a:p>
          <a:p>
            <a:pPr lvl="1"/>
            <a:r>
              <a:rPr lang="en-US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Personally</a:t>
            </a:r>
          </a:p>
          <a:p>
            <a:pPr lvl="1"/>
            <a:r>
              <a:rPr lang="en-US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Socially</a:t>
            </a:r>
          </a:p>
          <a:p>
            <a:pPr lvl="1"/>
            <a:r>
              <a:rPr lang="en-US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Professionally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Internet to:</a:t>
            </a:r>
          </a:p>
          <a:p>
            <a:pPr lvl="1"/>
            <a:r>
              <a:rPr lang="en-US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weather, news, and social media sites at home</a:t>
            </a:r>
          </a:p>
          <a:p>
            <a:pPr lvl="1"/>
            <a:r>
              <a:rPr lang="en-US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business emails at work</a:t>
            </a:r>
          </a:p>
        </p:txBody>
      </p:sp>
    </p:spTree>
    <p:extLst>
      <p:ext uri="{BB962C8B-B14F-4D97-AF65-F5344CB8AC3E}">
        <p14:creationId xmlns:p14="http://schemas.microsoft.com/office/powerpoint/2010/main" val="358094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D59E-EFCA-4EE4-9539-28EEB83A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People Like to Communicate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9C6F-556F-4D3F-BDB0-B779F73A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communications</a:t>
            </a:r>
          </a:p>
          <a:p>
            <a:pPr lvl="1"/>
            <a:r>
              <a:rPr lang="en-US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Occurs instantaneously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Store-and-forward communications</a:t>
            </a:r>
          </a:p>
          <a:p>
            <a:pPr lvl="1"/>
            <a:r>
              <a:rPr lang="en-US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Acceptable delay in transmitting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2357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FF21-6174-4AE7-89B4-B6EB1D3E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Applications That Impact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FB97-58B8-420B-A320-F1F2AA244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monitoring and updating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security and smart home control systems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calendars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 real-time tracking and monitoring via global positioning systems (GPS)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banking, bill paying, and financial transactions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e-commerce purchases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Automobiles with smart computers and always-on Wi-Fi Internet access</a:t>
            </a:r>
          </a:p>
        </p:txBody>
      </p:sp>
    </p:spTree>
    <p:extLst>
      <p:ext uri="{BB962C8B-B14F-4D97-AF65-F5344CB8AC3E}">
        <p14:creationId xmlns:p14="http://schemas.microsoft.com/office/powerpoint/2010/main" val="271708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6722-ACB0-45E5-89DF-49785585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IoT’s Impact on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71D3-0B12-4EB4-A2E8-8ECA11E88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Retail stores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workplace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sensors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Traffic-monitoring applications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Business-to-consumer (B2C) service delivery model</a:t>
            </a:r>
          </a:p>
          <a:p>
            <a:pPr lvl="0"/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Anything as a Service (AaaS) IoT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8788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ROPS" val="doc-id:164124"/>
  <p:tag name="PRESENTATION_PLAYLIST_COUNT" val="0"/>
  <p:tag name="PRESENTATION_PRESENTER_SLIDE_LEVEL" val="0"/>
  <p:tag name="ART_ENCODE_TYPE" val="0"/>
  <p:tag name="ART_ENCODE_INDEX" val="1"/>
  <p:tag name="PUBLISH_TITLE" val="PM 2006"/>
  <p:tag name="ARTICULATE_PUBLISH_PATH" val="C:\Documents and Settings\Josh Bersin\My Documents\_Bersin Files\_PRESENTATIONS\2006_05_PMLAUNCH\PM 2006"/>
  <p:tag name="ARTICULATE_LOGO" val="Bersin-Logo2.gif"/>
  <p:tag name="ARTICULATE_PRESENTER" val="Josh Bersin"/>
  <p:tag name="ARTICULATE_PRESENTER_GUID" val="AF8D0DB1-D4D4-4749-BE26-AB8CCB5FD1C7"/>
  <p:tag name="ARTICULATE_LMS" val="0"/>
  <p:tag name="LMS_PUBLISH" val="No"/>
  <p:tag name="PLAYERLOGOHEIGHT" val="94"/>
  <p:tag name="PLAYERLOGOWIDTH" val="244"/>
  <p:tag name="LAUNCHINNEWWINDOW" val="1"/>
  <p:tag name="LASTPUBLISHED" val="C:\Documents and Settings\Josh Bersin\My Documents\_Bersin Files\_PRESENTATIONS\2006_05_PMLAUNCH\PM 2006\PM 2006\launcher.html"/>
  <p:tag name="MMPROD_NEXTUNIQUEID" val="10009"/>
  <p:tag name="MMPROD_UIDATA" val="&lt;database version=&quot;7.0&quot;&gt;&lt;object type=&quot;1&quot; unique_id=&quot;10001&quot;&gt;&lt;property id=&quot;20141&quot; value=&quot;PM 2006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ummins Presentation&amp;#x0D;&amp;#x0A;High-Impact Learning Organizations &amp;#x0D;&amp;#x0A;&amp;#x0D;&amp;#x0A;WhatWorks® In the Management, Governance, and Operations &quot;/&gt;&lt;property id=&quot;20302&quot; value=&quot;0&quot;/&gt;&lt;property id=&quot;20307&quot; value=&quot;1507&quot;/&gt;&lt;/object&gt;&lt;object type=&quot;3&quot; unique_id=&quot;10006&quot;&gt;&lt;property id=&quot;20148&quot; value=&quot;5&quot;/&gt;&lt;property id=&quot;20300&quot; value=&quot;Slide 2 - &amp;quot;Bersin WhatWorks® Methodology&amp;quot;&quot;/&gt;&lt;property id=&quot;20302&quot; value=&quot;0&quot;/&gt;&lt;property id=&quot;20307&quot; value=&quot;1509&quot;/&gt;&lt;/object&gt;&lt;object type=&quot;3&quot; unique_id=&quot;10008&quot;&gt;&lt;property id=&quot;20148&quot; value=&quot;5&quot;/&gt;&lt;property id=&quot;20300&quot; value=&quot;Slide 6 - &amp;quot;The Corporate L&amp;amp;D Marketplace&amp;quot;&quot;/&gt;&lt;property id=&quot;20302&quot; value=&quot;0&quot;/&gt;&lt;property id=&quot;20307&quot; value=&quot;1486&quot;/&gt;&lt;/object&gt;&lt;object type=&quot;3&quot; unique_id=&quot;10011&quot;&gt;&lt;property id=&quot;20148&quot; value=&quot;5&quot;/&gt;&lt;property id=&quot;20300&quot; value=&quot;Slide 7 - &amp;quot;Current Workforce Demographics&amp;quot;&quot;/&gt;&lt;property id=&quot;20302&quot; value=&quot;0&quot;/&gt;&lt;property id=&quot;20307&quot; value=&quot;1513&quot;/&gt;&lt;/object&gt;&lt;object type=&quot;3&quot; unique_id=&quot;10013&quot;&gt;&lt;property id=&quot;20148&quot; value=&quot;5&quot;/&gt;&lt;property id=&quot;20300&quot; value=&quot;Slide 8 - &amp;quot;Today’s Worker&amp;quot;&quot;/&gt;&lt;property id=&quot;20302&quot; value=&quot;0&quot;/&gt;&lt;property id=&quot;20307&quot; value=&quot;1520&quot;/&gt;&lt;/object&gt;&lt;object type=&quot;3&quot; unique_id=&quot;10015&quot;&gt;&lt;property id=&quot;20148&quot; value=&quot;5&quot;/&gt;&lt;property id=&quot;20300&quot; value=&quot;Slide 9 - &amp;quot;Forces for Change in Corporate L&amp;amp;D&amp;quot;&quot;/&gt;&lt;property id=&quot;20302&quot; value=&quot;0&quot;/&gt;&lt;property id=&quot;20307&quot; value=&quot;1479&quot;/&gt;&lt;/object&gt;&lt;object type=&quot;3&quot; unique_id=&quot;10018&quot;&gt;&lt;property id=&quot;20148&quot; value=&quot;5&quot;/&gt;&lt;property id=&quot;20300&quot; value=&quot;Slide 10 - &amp;quot;High Impact Learning Organization&amp;#x0D;&amp;#x0A;How we create business impact&amp;quot;&quot;/&gt;&lt;property id=&quot;20302&quot; value=&quot;0&quot;/&gt;&lt;property id=&quot;20307&quot; value=&quot;1485&quot;/&gt;&lt;/object&gt;&lt;object type=&quot;3&quot; unique_id=&quot;10030&quot;&gt;&lt;property id=&quot;20148&quot; value=&quot;5&quot;/&gt;&lt;property id=&quot;20300&quot; value=&quot;Slide 11 - &amp;quot;High Impact Governance&amp;quot;&quot;/&gt;&lt;property id=&quot;20302&quot; value=&quot;0&quot;/&gt;&lt;property id=&quot;20307&quot; value=&quot;1523&quot;/&gt;&lt;/object&gt;&lt;object type=&quot;3&quot; unique_id=&quot;10031&quot;&gt;&lt;property id=&quot;20148&quot; value=&quot;5&quot;/&gt;&lt;property id=&quot;20300&quot; value=&quot;Slide 12 - &amp;quot;High Impact Governance Process&amp;quot;&quot;/&gt;&lt;property id=&quot;20302&quot; value=&quot;0&quot;/&gt;&lt;property id=&quot;20307&quot; value=&quot;1527&quot;/&gt;&lt;/object&gt;&lt;object type=&quot;3&quot; unique_id=&quot;10033&quot;&gt;&lt;property id=&quot;20148&quot; value=&quot;5&quot;/&gt;&lt;property id=&quot;20300&quot; value=&quot;Slide 13 - &amp;quot;Strategy Alignment Process&amp;quot;&quot;/&gt;&lt;property id=&quot;20302&quot; value=&quot;0&quot;/&gt;&lt;property id=&quot;20307&quot; value=&quot;1572&quot;/&gt;&lt;/object&gt;&lt;object type=&quot;3&quot; unique_id=&quot;10036&quot;&gt;&lt;property id=&quot;20148&quot; value=&quot;5&quot;/&gt;&lt;property id=&quot;20300&quot; value=&quot;Slide 14 - &amp;quot;A Working Federated Model&amp;quot;&quot;/&gt;&lt;property id=&quot;20302&quot; value=&quot;0&quot;/&gt;&lt;property id=&quot;20307&quot; value=&quot;1528&quot;/&gt;&lt;/object&gt;&lt;object type=&quot;3&quot; unique_id=&quot;10970&quot;&gt;&lt;property id=&quot;20148&quot; value=&quot;5&quot;/&gt;&lt;property id=&quot;20300&quot; value=&quot;Slide 3&quot;/&gt;&lt;property id=&quot;20307&quot; value=&quot;1573&quot;/&gt;&lt;/object&gt;&lt;object type=&quot;3&quot; unique_id=&quot;10971&quot;&gt;&lt;property id=&quot;20148&quot; value=&quot;5&quot;/&gt;&lt;property id=&quot;20300&quot; value=&quot;Slide 4 - &amp;quot;Business Needs Leading to Training Requirements&amp;quot;&quot;/&gt;&lt;property id=&quot;20307&quot; value=&quot;1574&quot;/&gt;&lt;/object&gt;&lt;object type=&quot;3&quot; unique_id=&quot;10972&quot;&gt;&lt;property id=&quot;20148&quot; value=&quot;5&quot;/&gt;&lt;property id=&quot;20300&quot; value=&quot;Slide 5 - &amp;quot;Context - Training &amp;amp; Development: &amp;#x0D;&amp;#x0A;Sample Interventions&amp;quot;&quot;/&gt;&lt;property id=&quot;20307&quot; value=&quot;1575&quot;/&gt;&lt;/object&gt;&lt;/object&gt;&lt;object type=&quot;4&quot; unique_id=&quot;10310&quot;&gt;&lt;property id=&quot;28&quot; value=&quot;1000&quot;/&gt;&lt;object type=&quot;5&quot; unique_id=&quot;1001&quot;&gt;&lt;/object&gt;&lt;/object&gt;&lt;/object&gt;&lt;/database&gt;"/>
  <p:tag name="SECTOMILLISECCONVERTED" val="1"/>
  <p:tag name="ARTICULATE_DESIGN_ID_EDUCATIONAL SUBJECTS 16X9" val="kkTa44uH"/>
  <p:tag name="ARTICULATE_DESIGN_ID_1_EDUCATIONAL SUBJECTS 16X9" val="OR2OduCQ"/>
  <p:tag name="ARTICULATE_PROJECT_OPEN" val="0"/>
  <p:tag name="ARTICULATE_SLIDE_COUNT" val="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Educational subjects 16x9">
  <a:themeElements>
    <a:clrScheme name="JBLPSG PPT 1">
      <a:dk1>
        <a:srgbClr val="3C4743"/>
      </a:dk1>
      <a:lt1>
        <a:srgbClr val="E1E1E1"/>
      </a:lt1>
      <a:dk2>
        <a:srgbClr val="000000"/>
      </a:dk2>
      <a:lt2>
        <a:srgbClr val="FFFFFF"/>
      </a:lt2>
      <a:accent1>
        <a:srgbClr val="FFC324"/>
      </a:accent1>
      <a:accent2>
        <a:srgbClr val="F05123"/>
      </a:accent2>
      <a:accent3>
        <a:srgbClr val="418AC9"/>
      </a:accent3>
      <a:accent4>
        <a:srgbClr val="B7B7B7"/>
      </a:accent4>
      <a:accent5>
        <a:srgbClr val="00B18A"/>
      </a:accent5>
      <a:accent6>
        <a:srgbClr val="7BABBF"/>
      </a:accent6>
      <a:hlink>
        <a:srgbClr val="004B91"/>
      </a:hlink>
      <a:folHlink>
        <a:srgbClr val="5C284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9862757D4DE44893AB3F20D4900D1" ma:contentTypeVersion="0" ma:contentTypeDescription="Create a new document." ma:contentTypeScope="" ma:versionID="de924425f64a35fd3e6bdf165bb16c0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EB8639A-8193-41A3-B88D-30381B1E59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CA79F13-E1AA-4D61-B102-462BE46595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179457-D557-43E5-8F5D-F70BD37A9867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71FDED27-9E35-4E7C-A149-6C5F626D152F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1191</Words>
  <Application>Microsoft Office PowerPoint</Application>
  <PresentationFormat>Widescreen</PresentationFormat>
  <Paragraphs>168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1_Educational subjects 16x9</vt:lpstr>
      <vt:lpstr>Emerging Technologies Are Changing How We Live</vt:lpstr>
      <vt:lpstr>Learning Objective(s) and Key Concepts</vt:lpstr>
      <vt:lpstr>Drivers for the Evolution of the Internet of Things (IoT)</vt:lpstr>
      <vt:lpstr>Evolution of IoT</vt:lpstr>
      <vt:lpstr>How the Internet and Transmission Control Protocol/Internet Protocol (TCP/IP) Transform Our Lives</vt:lpstr>
      <vt:lpstr>IoT’s Impact on Human and Business Life</vt:lpstr>
      <vt:lpstr>How People Like to Communicate</vt:lpstr>
      <vt:lpstr>IoT Applications That Impact Humans</vt:lpstr>
      <vt:lpstr>IoT’s Impact on Business</vt:lpstr>
      <vt:lpstr>Evolution from Brick and Mortar to E-Commerce (1 of 2)</vt:lpstr>
      <vt:lpstr>Evolution from Brick and Mortar to E-Commerce (2 of 2)</vt:lpstr>
      <vt:lpstr>E-Business Strategy Elements</vt:lpstr>
      <vt:lpstr>Why Businesses Must Have an Internet and IoT Marketing Strategy</vt:lpstr>
      <vt:lpstr>Transforming to an E-Business Model on the Web</vt:lpstr>
      <vt:lpstr>IP Mobility</vt:lpstr>
      <vt:lpstr>Mobile Users and Bring Your Own Device </vt:lpstr>
      <vt:lpstr>Mobile Applications</vt:lpstr>
      <vt:lpstr>IP Mobile Communications (1 of 3)</vt:lpstr>
      <vt:lpstr>IP Mobile Communications (2 of 3)</vt:lpstr>
      <vt:lpstr>IP Mobile Communications (3 of 3)</vt:lpstr>
      <vt:lpstr>New Challenges Created by the IoT</vt:lpstr>
      <vt:lpstr>Security (1 of 2)</vt:lpstr>
      <vt:lpstr>Security (2 of 2)</vt:lpstr>
      <vt:lpstr>Privacy</vt:lpstr>
      <vt:lpstr>Interoperability and Standards (1 of 2)</vt:lpstr>
      <vt:lpstr>Interoperability and Standards (2 of 2)</vt:lpstr>
      <vt:lpstr>Legal and Regulatory Compliance (1 of 2)</vt:lpstr>
      <vt:lpstr>Legal and Regulatory Compliance (2 of 2)</vt:lpstr>
      <vt:lpstr>E-Commerce and Economic Development Issues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Control Framework</dc:title>
  <dc:creator>Kimberly Lindros</dc:creator>
  <cp:lastModifiedBy>Jennifer Risden</cp:lastModifiedBy>
  <cp:revision>58</cp:revision>
  <dcterms:created xsi:type="dcterms:W3CDTF">2020-08-28T11:35:47Z</dcterms:created>
  <dcterms:modified xsi:type="dcterms:W3CDTF">2021-10-23T21:31:37Z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AFD3A9FD-411B-4B69-9191-EE7952EFB817</vt:lpwstr>
  </property>
  <property fmtid="{D5CDD505-2E9C-101B-9397-08002B2CF9AE}" pid="3" name="ArticulatePath">
    <vt:lpwstr>access3e_ppt_ch01</vt:lpwstr>
  </property>
</Properties>
</file>