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7F55-45B5-1547-4F35-04622A6E6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CA30-BF2F-08F4-7D2A-E33A83AD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7752-AFC4-1376-185C-CE2FE413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5A9A1-5817-37FF-A6FA-32BDC08A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38ED-C8DC-4A1B-0925-372FC084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01DD-2FD7-A6FD-6989-EA9D6485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6686-74EB-A5C5-A49A-DB219DFF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B110-F8D4-F7F8-B37F-0E6EC3C6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842B-90D4-E6A5-05DC-7A5187DA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A1CF-2015-4830-B70B-4E0F1EE2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3D3BE-8226-8B54-D91F-29B4862D6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51A1-35F0-6EC8-714A-7BE820D9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66C8B-F019-4272-1D41-AC3D3701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BACB-AF58-5088-4AB2-DD509685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7794-787C-6BB1-3D8A-702FA502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7B53-5C24-24A1-E7A9-2C42C5DF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269C-15A9-3CDA-E59E-6EF4282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9C46-67A4-DAB1-5E43-BA53EDDA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6961-8958-5486-2A02-6837B1FA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8471-932C-3E0F-D19A-A9A6EE89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8560-155E-2D81-637F-D7423284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C5F6-11A4-5E90-48E6-81022693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69BD-AE74-40C0-4BCE-35847487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B421-0A4A-93A7-68CE-A734E2DC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B6EF-2D7F-E6D1-E992-317B817B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6758-C5C3-6020-308B-DBD43C6B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EFDE-51E4-50F7-C6E9-83128EC60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66B05-2582-2896-19C3-882D70FA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603E-3758-E839-8631-2C3A010B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55A12-9F1A-5F6E-3DC1-989F5747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E6BF-FA52-0FD8-772B-C11C52F2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D8D-96FD-E311-A981-4D5332EB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2E33-D9A0-813E-43B6-68217C29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7F34B-7E49-4BA6-A073-A38818F1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9D6D6-441E-19E1-BBD4-880FE1BBD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4E7BD-B760-57FE-ECE8-4E572C6CC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B159D-3C9A-528E-F52E-EC5672B8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D4A66-1978-E0E1-DD1A-246787E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7BD79-D6B4-56C8-F078-1BFED7DF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4977-7C95-11E8-3A70-A8A830EF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0A581-883E-8966-9166-8DF683E3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C0FDE-BB8C-FF94-37FD-D84CFDE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87077-166B-FD97-7C0B-030AF623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BE96-2EF9-9135-AF7F-7C585512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D5000-2A4F-0C11-6DC6-371CECC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107C6-06BA-8BFC-C7E0-FA5F69EF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87CB-E66C-7110-78DB-151D0346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215D-8868-3F66-B379-08D2653C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A020-5B01-3341-4FE7-B54D9B80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EE6EF-B584-8CC8-13D1-FF24C7D5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6EF9-58F4-BB68-BDB2-2E608317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BA864-D7BD-DE66-7DA4-7979D8F5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0D3A-D9C3-A8AA-4FAD-7E276BBE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F7D27-7030-6225-36CE-463B99D10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8A41-1496-05E8-E6DE-854FAC42A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53E5-8E4C-5E73-E0A9-894423E6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7248A-7F3E-46A4-79EE-4328A084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A933-0228-5B85-7392-D2174E35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199B3-1A03-6A18-53B5-A05BFBB4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AD92-989A-B6FA-5B79-6E496CD6E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0B8B-1DBF-81E1-80AD-8674149DD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E6DF-3DC7-4EE7-B084-08B91895BF9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441B-7771-7D04-CA8B-86E570702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9616-37D5-EF2F-D437-E114054C3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89AC-14D1-480D-A6AF-FBB35AEC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8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30FB-3435-46CF-EB56-733D8E63C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E805C-0DB4-4E3D-D5B3-3FF31D0B5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Coffee Reviews to Discover the Optimal Coffee</a:t>
            </a:r>
          </a:p>
          <a:p>
            <a:r>
              <a:rPr lang="en-US" dirty="0"/>
              <a:t>- Nicholas Ho</a:t>
            </a:r>
          </a:p>
        </p:txBody>
      </p:sp>
    </p:spTree>
    <p:extLst>
      <p:ext uri="{BB962C8B-B14F-4D97-AF65-F5344CB8AC3E}">
        <p14:creationId xmlns:p14="http://schemas.microsoft.com/office/powerpoint/2010/main" val="25529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DCDA-555E-1FD7-770C-0814122A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7B6F-8ECF-ECAF-A0BC-7654B9F0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BB9D-7654-559C-3C37-EF362C8C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0B92-8CD3-55D6-599C-FCD53944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factors are involved in developing a successful coffee</a:t>
            </a:r>
          </a:p>
          <a:p>
            <a:pPr lvl="1"/>
            <a:r>
              <a:rPr lang="en-US" dirty="0"/>
              <a:t>What aspects of coffee have the largest impact on rating and price?</a:t>
            </a:r>
          </a:p>
          <a:p>
            <a:pPr lvl="1"/>
            <a:r>
              <a:rPr lang="en-US" dirty="0"/>
              <a:t>Which regions produce the best coffee?</a:t>
            </a:r>
          </a:p>
          <a:p>
            <a:pPr lvl="1"/>
            <a:r>
              <a:rPr lang="en-US" dirty="0"/>
              <a:t>Does price and rating have a correlation?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7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147A-EC23-B9BE-3A15-212359B4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F57A-71E2-9CDE-D2B0-E56BFC4C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 found on Kaggle was created by scraping the website www.coffeereviews.com for reviews between the dates Dec-2017 and Nov-2022</a:t>
            </a:r>
          </a:p>
          <a:p>
            <a:r>
              <a:rPr lang="en-US" dirty="0"/>
              <a:t>Target values include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Rating</a:t>
            </a:r>
          </a:p>
          <a:p>
            <a:r>
              <a:rPr lang="en-US" dirty="0"/>
              <a:t>The most impactful features will be the numeric-typed features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acidity (float64) - 1-10 scale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aroma (float64) - 1-10 scale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body (float64) - 1-10 scale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flavor (float64) - 1-10 scale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aftertaste (float64) - 1-10 scale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58C3-F500-BCB0-E713-4F0BEC37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FB7-FBD1-0E45-79D2-D6CADEFF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non-numeric features</a:t>
            </a:r>
          </a:p>
          <a:p>
            <a:pPr lvl="1"/>
            <a:r>
              <a:rPr lang="en-US" dirty="0"/>
              <a:t>Blind assessments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Bottom Line (summary of the coffee)</a:t>
            </a:r>
          </a:p>
          <a:p>
            <a:r>
              <a:rPr lang="en-US" dirty="0"/>
              <a:t>These text-based features can be converted into numeric values by using sentiment analysis.  After conversion, it can be used in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7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7F7C-9F47-E720-E20A-D5F5D578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2933-8CA7-73ED-6ACE-A618A6A7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789E-75B0-9A0F-9D88-99F8405D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1C01-F078-2463-4CD8-2ECBFCA3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0EA6-9C79-2679-0CAA-6B21A77D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045D-8970-D223-60CC-A9A17A93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BFB7-7656-27A2-0B80-D0FDFE62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2B2A-5450-C2F8-2F9F-FE410074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Coffee Review Analysis</vt:lpstr>
      <vt:lpstr>Introduction</vt:lpstr>
      <vt:lpstr>Objectives</vt:lpstr>
      <vt:lpstr>Data</vt:lpstr>
      <vt:lpstr>Data</vt:lpstr>
      <vt:lpstr>Cleaning</vt:lpstr>
      <vt:lpstr>Regression</vt:lpstr>
      <vt:lpstr>Fixes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3</cp:revision>
  <dcterms:created xsi:type="dcterms:W3CDTF">2023-04-16T00:46:43Z</dcterms:created>
  <dcterms:modified xsi:type="dcterms:W3CDTF">2023-04-16T02:14:39Z</dcterms:modified>
</cp:coreProperties>
</file>