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7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45761" y="5255094"/>
            <a:ext cx="4824310" cy="545024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FF9E53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  <a:lvl2pPr marL="4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671599" y="1389217"/>
            <a:ext cx="7327343" cy="2251907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ysClr val="windowText" lastClr="000000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smtClean="0"/>
              <a:t>제목을</a:t>
            </a:r>
            <a:r>
              <a:rPr lang="en-US" altLang="ko-KR" smtClean="0"/>
              <a:t> </a:t>
            </a:r>
            <a:r>
              <a:rPr lang="ko-KR" altLang="en-US" smtClean="0"/>
              <a:t>입력하시오</a:t>
            </a:r>
            <a:endParaRPr lang="ko-KR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485236"/>
            <a:ext cx="10972800" cy="482341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Replace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 hasCustomPrompt="1"/>
          </p:nvPr>
        </p:nvSpPr>
        <p:spPr>
          <a:xfrm>
            <a:off x="609600" y="261382"/>
            <a:ext cx="10972801" cy="798568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8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1" y="6500837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2" y="6500837"/>
            <a:ext cx="3860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1" y="6500837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1" y="6500837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2" y="6500837"/>
            <a:ext cx="3860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1" y="6500837"/>
            <a:ext cx="28448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609601" y="261382"/>
            <a:ext cx="10972800" cy="798568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8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rgbClr val="FEECBE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485235"/>
            <a:ext cx="10972800" cy="4823418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Malgun Gothic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anose="020B0502040504020204" pitchFamily="34" charset="0"/>
                <a:ea typeface="Malgun Gothic" panose="020B0503020000020004" pitchFamily="50" charset="-127"/>
              </a:defRPr>
            </a:lvl5pPr>
          </a:lstStyle>
          <a:p>
            <a:pPr lvl="0"/>
            <a:r>
              <a:rPr lang="en-US" altLang="ko-KR" dirty="0" smtClean="0"/>
              <a:t>Replace with your own text</a:t>
            </a:r>
            <a:endParaRPr lang="ko-KR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5757411" y="1273434"/>
            <a:ext cx="5648381" cy="2321585"/>
          </a:xfrm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r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E15134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19026"/>
            <a:ext cx="10972800" cy="796908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062021"/>
            <a:ext cx="10972800" cy="5286412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429399"/>
            <a:ext cx="2844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429399"/>
            <a:ext cx="3860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429399"/>
            <a:ext cx="2844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9568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73380" indent="-37338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7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808990" indent="-31115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2446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74180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23964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73748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2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16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005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725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565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05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245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085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45795" y="1177290"/>
            <a:ext cx="10972800" cy="250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 Air Pollution Prediction and Forecasting using Machine         Learning Models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/>
          </a:bodyPr>
          <a:lstStyle/>
          <a:p>
            <a:endParaRPr lang="en-US"/>
          </a:p>
          <a:p>
            <a:endParaRPr lang="en-US"/>
          </a:p>
          <a:p>
            <a:r>
              <a:rPr lang="en-US" sz="9600"/>
              <a:t>BY</a:t>
            </a:r>
            <a:endParaRPr lang="en-US" sz="9600"/>
          </a:p>
          <a:p>
            <a:r>
              <a:rPr lang="en-US" sz="9600"/>
              <a:t>Pragathi Vunnam</a:t>
            </a:r>
            <a:endParaRPr lang="en-US" sz="9600"/>
          </a:p>
          <a:p>
            <a:r>
              <a:rPr lang="en-US" sz="9600"/>
              <a:t>Spring 2023</a:t>
            </a:r>
            <a:endParaRPr lang="en-US"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california has highest air pollution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Random Forest is the best model for prediction in Regression models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Moving Average is the best model for prediction in Time Series Models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Forecasted the next 10 days Air Quality Index of California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ank_you_35505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Motivation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Analysis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Prediction and Comparison of proposed models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Forecasting</a:t>
            </a:r>
            <a:endParaRPr 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Conclusion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+mj-lt"/>
            </a:pPr>
            <a:r>
              <a:rPr lang="en-US"/>
              <a:t>1.Air pollution is the contamination of air due to the presence of substances in the atmosphere</a:t>
            </a:r>
            <a:br>
              <a:rPr lang="en-US"/>
            </a:br>
            <a:br>
              <a:rPr lang="en-US"/>
            </a:br>
            <a:r>
              <a:rPr lang="en-US"/>
              <a:t>2.There are many different types of air pollutants, such as gases (including ammonia, carbon monoxide, sulphur dioxide, nitrous oxides, methane, carbon dioxide</a:t>
            </a:r>
            <a:br>
              <a:rPr lang="en-US"/>
            </a:br>
            <a:br>
              <a:rPr lang="en-US"/>
            </a:br>
            <a:r>
              <a:rPr lang="en-US"/>
              <a:t>3.Air pollution can cause diseases, allergies, and even death to humans; it can also cause harm to other living organisms such as animals and food crops, and may damage the natural environment </a:t>
            </a:r>
            <a:br>
              <a:rPr lang="en-US"/>
            </a:br>
            <a:br>
              <a:rPr lang="en-US"/>
            </a:br>
            <a:r>
              <a:rPr lang="en-US" b="1"/>
              <a:t>Why this project</a:t>
            </a:r>
            <a:br>
              <a:rPr lang="en-US"/>
            </a:br>
            <a:br>
              <a:rPr lang="en-US"/>
            </a:br>
            <a:r>
              <a:rPr lang="en-US"/>
              <a:t>One of the largest difficulties facing the globe today is air pollution</a:t>
            </a:r>
            <a:br>
              <a:rPr lang="en-US"/>
            </a:br>
            <a:r>
              <a:rPr lang="en-US"/>
              <a:t>The health of the world may also be damaged.</a:t>
            </a:r>
            <a:br>
              <a:rPr lang="en-US"/>
            </a:br>
            <a:r>
              <a:rPr lang="en-US"/>
              <a:t>it becomes crucial to lessen air pollution and raise awareness of these issues.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to Answer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1.which state has highest air pollution.</a:t>
            </a:r>
            <a:endParaRPr lang="en-US"/>
          </a:p>
          <a:p>
            <a:endParaRPr lang="en-US"/>
          </a:p>
          <a:p>
            <a:r>
              <a:rPr lang="en-US"/>
              <a:t>2.which Model is best for prediction.</a:t>
            </a:r>
            <a:endParaRPr lang="en-US"/>
          </a:p>
          <a:p>
            <a:endParaRPr lang="en-US"/>
          </a:p>
          <a:p>
            <a:r>
              <a:rPr lang="en-US"/>
              <a:t>3.Analysing the future air pollution quality in U.S.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This dataset contains data of air pollution of diiferent states in u.s</a:t>
            </a:r>
            <a:endParaRPr lang="en-US"/>
          </a:p>
          <a:p>
            <a:endParaRPr lang="en-US"/>
          </a:p>
          <a:p>
            <a:r>
              <a:rPr lang="en-US"/>
              <a:t>this dataset has 147679 rows × 29 columns</a:t>
            </a:r>
            <a:endParaRPr lang="en-US"/>
          </a:p>
          <a:p>
            <a:endParaRPr lang="en-US"/>
          </a:p>
          <a:p>
            <a:r>
              <a:rPr lang="en-US"/>
              <a:t>it is a time series data. this dataset has data from 2000-01-01 to 2010-06-06.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Includes four major pollutants (Nitrogen Dioxide, Sulphur Dioxide, Carbon Monoxide and Ozone).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095" y="1242060"/>
            <a:ext cx="3740150" cy="345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55" y="3967480"/>
            <a:ext cx="3409950" cy="34290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450340" y="911860"/>
            <a:ext cx="594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NO2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8563610" y="5245735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O3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1280160"/>
            <a:ext cx="3733800" cy="339725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210175" y="815975"/>
            <a:ext cx="55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SO2</a:t>
            </a:r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55" y="1280160"/>
            <a:ext cx="3492500" cy="341630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8927465" y="981075"/>
            <a:ext cx="45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Prediction and Comparision of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Regression Models: regression analysis is a set of statistical processes for estimating the relationships between a dependent variable and one or more independent variables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Model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 RMSE Value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Linear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5.03829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Logistic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11.54298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Decission 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2.46484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2.42041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Time Series Models: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ARIMA:</a:t>
            </a:r>
            <a:r>
              <a:rPr lang="en-US">
                <a:sym typeface="+mn-ea"/>
              </a:rPr>
              <a:t>ARIMA models are generally denoted as ARIMA (p,d,q)  where p is the order of autoregressive model, d is the degree of differencing, and q is the order of moving-average model.</a:t>
            </a:r>
            <a:endParaRPr lang="en-US">
              <a:sym typeface="+mn-ea"/>
            </a:endParaRPr>
          </a:p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2667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  RMSE  Value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Auto Regression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8.1295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Moving Average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8.1266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ARIMA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8.5125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Forecasting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040" y="2288540"/>
            <a:ext cx="1981200" cy="1720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94105" y="1791335"/>
            <a:ext cx="611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Date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177415" y="1791335"/>
            <a:ext cx="517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AQI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26160" y="4218305"/>
            <a:ext cx="9166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Forecasted Air Quality Index values of california state for next 10 days using moving average model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Presentation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Malgun Gothic</vt:lpstr>
      <vt:lpstr>굴림체</vt:lpstr>
      <vt:lpstr>Noto Sans</vt:lpstr>
      <vt:lpstr>Sans Serif Collection</vt:lpstr>
      <vt:lpstr>Calibri</vt:lpstr>
      <vt:lpstr>Microsoft YaHei</vt:lpstr>
      <vt:lpstr>Arial Unicode MS</vt:lpstr>
      <vt:lpstr>Calibri Light</vt:lpstr>
      <vt:lpstr>Office 테마</vt:lpstr>
      <vt:lpstr>PowerPoint 演示文稿</vt:lpstr>
      <vt:lpstr>Agenda</vt:lpstr>
      <vt:lpstr>Introduction</vt:lpstr>
      <vt:lpstr>Questions to Answer</vt:lpstr>
      <vt:lpstr>Dataset</vt:lpstr>
      <vt:lpstr>Analysis</vt:lpstr>
      <vt:lpstr>Prediction and Comparision of Models</vt:lpstr>
      <vt:lpstr>Time Series Models:</vt:lpstr>
      <vt:lpstr>Forecasting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Pragathi Vunnam</cp:lastModifiedBy>
  <cp:revision>5</cp:revision>
  <dcterms:created xsi:type="dcterms:W3CDTF">2023-04-24T01:19:00Z</dcterms:created>
  <dcterms:modified xsi:type="dcterms:W3CDTF">2023-04-25T21:44:58Z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9768AA42B285465198A4CDA427F476A9</vt:lpwstr>
  </property>
  <property fmtid="{D5CDD505-2E9C-101B-9397-08002B2CF9AE}" pid="3" name="KSOProductBuildVer">
    <vt:lpwstr>1033-11.2.0.11536</vt:lpwstr>
  </property>
</Properties>
</file>