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66" r:id="rId2"/>
    <p:sldId id="259" r:id="rId3"/>
    <p:sldId id="27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7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B5C03D-545C-4458-876E-9F61D6EF0B3D}" v="15" dt="2023-08-08T18:58:00.5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ish reddy bathula" userId="3cd3d44102e5660e" providerId="LiveId" clId="{B1B5C03D-545C-4458-876E-9F61D6EF0B3D}"/>
    <pc:docChg chg="undo custSel addSld modSld sldOrd">
      <pc:chgData name="satish reddy bathula" userId="3cd3d44102e5660e" providerId="LiveId" clId="{B1B5C03D-545C-4458-876E-9F61D6EF0B3D}" dt="2023-08-20T22:10:44.348" v="2169" actId="1036"/>
      <pc:docMkLst>
        <pc:docMk/>
      </pc:docMkLst>
      <pc:sldChg chg="modSp mod">
        <pc:chgData name="satish reddy bathula" userId="3cd3d44102e5660e" providerId="LiveId" clId="{B1B5C03D-545C-4458-876E-9F61D6EF0B3D}" dt="2023-08-08T18:58:59.320" v="2059" actId="2711"/>
        <pc:sldMkLst>
          <pc:docMk/>
          <pc:sldMk cId="566787652" sldId="259"/>
        </pc:sldMkLst>
        <pc:spChg chg="mod">
          <ac:chgData name="satish reddy bathula" userId="3cd3d44102e5660e" providerId="LiveId" clId="{B1B5C03D-545C-4458-876E-9F61D6EF0B3D}" dt="2023-08-08T18:58:33.167" v="2057" actId="2711"/>
          <ac:spMkLst>
            <pc:docMk/>
            <pc:sldMk cId="566787652" sldId="259"/>
            <ac:spMk id="2" creationId="{94E29AB7-E086-7670-D2AD-8E7DB43B3C35}"/>
          </ac:spMkLst>
        </pc:spChg>
        <pc:spChg chg="mod">
          <ac:chgData name="satish reddy bathula" userId="3cd3d44102e5660e" providerId="LiveId" clId="{B1B5C03D-545C-4458-876E-9F61D6EF0B3D}" dt="2023-08-08T17:26:14.173" v="683" actId="20577"/>
          <ac:spMkLst>
            <pc:docMk/>
            <pc:sldMk cId="566787652" sldId="259"/>
            <ac:spMk id="3" creationId="{4176BAC8-83BA-F520-17BF-5714AE8C7AD8}"/>
          </ac:spMkLst>
        </pc:spChg>
        <pc:graphicFrameChg chg="mod modGraphic">
          <ac:chgData name="satish reddy bathula" userId="3cd3d44102e5660e" providerId="LiveId" clId="{B1B5C03D-545C-4458-876E-9F61D6EF0B3D}" dt="2023-08-08T18:58:59.320" v="2059" actId="2711"/>
          <ac:graphicFrameMkLst>
            <pc:docMk/>
            <pc:sldMk cId="566787652" sldId="259"/>
            <ac:graphicFrameMk id="4" creationId="{8D22F942-A62C-F594-D6F9-9C97305EB979}"/>
          </ac:graphicFrameMkLst>
        </pc:graphicFrameChg>
      </pc:sldChg>
      <pc:sldChg chg="addSp delSp modSp mod setBg">
        <pc:chgData name="satish reddy bathula" userId="3cd3d44102e5660e" providerId="LiveId" clId="{B1B5C03D-545C-4458-876E-9F61D6EF0B3D}" dt="2023-08-20T22:10:44.348" v="2169" actId="1036"/>
        <pc:sldMkLst>
          <pc:docMk/>
          <pc:sldMk cId="1241968048" sldId="260"/>
        </pc:sldMkLst>
        <pc:spChg chg="mod">
          <ac:chgData name="satish reddy bathula" userId="3cd3d44102e5660e" providerId="LiveId" clId="{B1B5C03D-545C-4458-876E-9F61D6EF0B3D}" dt="2023-08-08T17:28:59.603" v="776" actId="2711"/>
          <ac:spMkLst>
            <pc:docMk/>
            <pc:sldMk cId="1241968048" sldId="260"/>
            <ac:spMk id="2" creationId="{E786977A-C581-1FF3-1CD6-39004F72512F}"/>
          </ac:spMkLst>
        </pc:spChg>
        <pc:spChg chg="del">
          <ac:chgData name="satish reddy bathula" userId="3cd3d44102e5660e" providerId="LiveId" clId="{B1B5C03D-545C-4458-876E-9F61D6EF0B3D}" dt="2023-08-08T15:14:57.738" v="43" actId="931"/>
          <ac:spMkLst>
            <pc:docMk/>
            <pc:sldMk cId="1241968048" sldId="260"/>
            <ac:spMk id="3" creationId="{3617D85A-D7D9-159F-E3C5-00433FE6CCEF}"/>
          </ac:spMkLst>
        </pc:spChg>
        <pc:spChg chg="add del">
          <ac:chgData name="satish reddy bathula" userId="3cd3d44102e5660e" providerId="LiveId" clId="{B1B5C03D-545C-4458-876E-9F61D6EF0B3D}" dt="2023-08-08T15:15:16.393" v="49" actId="26606"/>
          <ac:spMkLst>
            <pc:docMk/>
            <pc:sldMk cId="1241968048" sldId="260"/>
            <ac:spMk id="9" creationId="{D7323DCC-F9B0-130F-E4EC-084ACD6E54C4}"/>
          </ac:spMkLst>
        </pc:spChg>
        <pc:spChg chg="add del">
          <ac:chgData name="satish reddy bathula" userId="3cd3d44102e5660e" providerId="LiveId" clId="{B1B5C03D-545C-4458-876E-9F61D6EF0B3D}" dt="2023-08-08T15:15:11.552" v="47" actId="26606"/>
          <ac:spMkLst>
            <pc:docMk/>
            <pc:sldMk cId="1241968048" sldId="260"/>
            <ac:spMk id="10" creationId="{A8384FB5-9ADC-4DDC-881B-597D56F5B15D}"/>
          </ac:spMkLst>
        </pc:spChg>
        <pc:spChg chg="add del">
          <ac:chgData name="satish reddy bathula" userId="3cd3d44102e5660e" providerId="LiveId" clId="{B1B5C03D-545C-4458-876E-9F61D6EF0B3D}" dt="2023-08-08T15:15:11.552" v="47" actId="26606"/>
          <ac:spMkLst>
            <pc:docMk/>
            <pc:sldMk cId="1241968048" sldId="260"/>
            <ac:spMk id="12" creationId="{1199E1B1-A8C0-4FE8-A5A8-1CB41D69F857}"/>
          </ac:spMkLst>
        </pc:spChg>
        <pc:spChg chg="add del">
          <ac:chgData name="satish reddy bathula" userId="3cd3d44102e5660e" providerId="LiveId" clId="{B1B5C03D-545C-4458-876E-9F61D6EF0B3D}" dt="2023-08-08T15:15:11.552" v="47" actId="26606"/>
          <ac:spMkLst>
            <pc:docMk/>
            <pc:sldMk cId="1241968048" sldId="260"/>
            <ac:spMk id="14" creationId="{84A8DE83-DE75-4B41-9DB4-A7EC0B0DEC0B}"/>
          </ac:spMkLst>
        </pc:spChg>
        <pc:spChg chg="add del">
          <ac:chgData name="satish reddy bathula" userId="3cd3d44102e5660e" providerId="LiveId" clId="{B1B5C03D-545C-4458-876E-9F61D6EF0B3D}" dt="2023-08-08T15:15:11.552" v="47" actId="26606"/>
          <ac:spMkLst>
            <pc:docMk/>
            <pc:sldMk cId="1241968048" sldId="260"/>
            <ac:spMk id="16" creationId="{A7009A0A-BEF5-4EAC-AF15-E4F9F002E239}"/>
          </ac:spMkLst>
        </pc:spChg>
        <pc:spChg chg="add del">
          <ac:chgData name="satish reddy bathula" userId="3cd3d44102e5660e" providerId="LiveId" clId="{B1B5C03D-545C-4458-876E-9F61D6EF0B3D}" dt="2023-08-08T15:15:16.393" v="49" actId="26606"/>
          <ac:spMkLst>
            <pc:docMk/>
            <pc:sldMk cId="1241968048" sldId="260"/>
            <ac:spMk id="18" creationId="{0570A85B-3810-4F95-97B0-CBF4CCDB381C}"/>
          </ac:spMkLst>
        </pc:spChg>
        <pc:spChg chg="add del">
          <ac:chgData name="satish reddy bathula" userId="3cd3d44102e5660e" providerId="LiveId" clId="{B1B5C03D-545C-4458-876E-9F61D6EF0B3D}" dt="2023-08-08T15:15:16.393" v="49" actId="26606"/>
          <ac:spMkLst>
            <pc:docMk/>
            <pc:sldMk cId="1241968048" sldId="260"/>
            <ac:spMk id="19" creationId="{B082622D-AAF3-4897-8629-FC918530DD86}"/>
          </ac:spMkLst>
        </pc:spChg>
        <pc:spChg chg="add del">
          <ac:chgData name="satish reddy bathula" userId="3cd3d44102e5660e" providerId="LiveId" clId="{B1B5C03D-545C-4458-876E-9F61D6EF0B3D}" dt="2023-08-08T15:15:16.393" v="49" actId="26606"/>
          <ac:spMkLst>
            <pc:docMk/>
            <pc:sldMk cId="1241968048" sldId="260"/>
            <ac:spMk id="20" creationId="{A7457DD9-5A45-400A-AB4B-4B4EDECA25F1}"/>
          </ac:spMkLst>
        </pc:spChg>
        <pc:spChg chg="add del">
          <ac:chgData name="satish reddy bathula" userId="3cd3d44102e5660e" providerId="LiveId" clId="{B1B5C03D-545C-4458-876E-9F61D6EF0B3D}" dt="2023-08-08T15:15:16.393" v="49" actId="26606"/>
          <ac:spMkLst>
            <pc:docMk/>
            <pc:sldMk cId="1241968048" sldId="260"/>
            <ac:spMk id="21" creationId="{441CF7D6-A660-431A-B0BB-140A0D5556B6}"/>
          </ac:spMkLst>
        </pc:spChg>
        <pc:spChg chg="add mod">
          <ac:chgData name="satish reddy bathula" userId="3cd3d44102e5660e" providerId="LiveId" clId="{B1B5C03D-545C-4458-876E-9F61D6EF0B3D}" dt="2023-08-08T17:29:06.303" v="780" actId="20577"/>
          <ac:spMkLst>
            <pc:docMk/>
            <pc:sldMk cId="1241968048" sldId="260"/>
            <ac:spMk id="24" creationId="{C7AC5BDF-0A3D-7A4D-D913-2ED46D86541F}"/>
          </ac:spMkLst>
        </pc:spChg>
        <pc:picChg chg="add mod">
          <ac:chgData name="satish reddy bathula" userId="3cd3d44102e5660e" providerId="LiveId" clId="{B1B5C03D-545C-4458-876E-9F61D6EF0B3D}" dt="2023-08-20T22:10:44.348" v="2169" actId="1036"/>
          <ac:picMkLst>
            <pc:docMk/>
            <pc:sldMk cId="1241968048" sldId="260"/>
            <ac:picMk id="5" creationId="{92FD93D0-C2A9-99B6-D0A4-64B4D78AC7AB}"/>
          </ac:picMkLst>
        </pc:picChg>
        <pc:cxnChg chg="add">
          <ac:chgData name="satish reddy bathula" userId="3cd3d44102e5660e" providerId="LiveId" clId="{B1B5C03D-545C-4458-876E-9F61D6EF0B3D}" dt="2023-08-08T15:15:16.397" v="50" actId="26606"/>
          <ac:cxnSpMkLst>
            <pc:docMk/>
            <pc:sldMk cId="1241968048" sldId="260"/>
            <ac:cxnSpMk id="23" creationId="{B7952C56-EE0E-C94A-9A44-E17DD73E845D}"/>
          </ac:cxnSpMkLst>
        </pc:cxnChg>
      </pc:sldChg>
      <pc:sldChg chg="addSp delSp modSp mod setBg">
        <pc:chgData name="satish reddy bathula" userId="3cd3d44102e5660e" providerId="LiveId" clId="{B1B5C03D-545C-4458-876E-9F61D6EF0B3D}" dt="2023-08-08T15:17:07.435" v="85" actId="26606"/>
        <pc:sldMkLst>
          <pc:docMk/>
          <pc:sldMk cId="2400618276" sldId="261"/>
        </pc:sldMkLst>
        <pc:spChg chg="mod">
          <ac:chgData name="satish reddy bathula" userId="3cd3d44102e5660e" providerId="LiveId" clId="{B1B5C03D-545C-4458-876E-9F61D6EF0B3D}" dt="2023-08-08T15:17:07.435" v="85" actId="26606"/>
          <ac:spMkLst>
            <pc:docMk/>
            <pc:sldMk cId="2400618276" sldId="261"/>
            <ac:spMk id="2" creationId="{1CD955C3-261F-8262-8C81-B1F0466DF969}"/>
          </ac:spMkLst>
        </pc:spChg>
        <pc:spChg chg="del">
          <ac:chgData name="satish reddy bathula" userId="3cd3d44102e5660e" providerId="LiveId" clId="{B1B5C03D-545C-4458-876E-9F61D6EF0B3D}" dt="2023-08-08T15:16:44.018" v="80" actId="931"/>
          <ac:spMkLst>
            <pc:docMk/>
            <pc:sldMk cId="2400618276" sldId="261"/>
            <ac:spMk id="3" creationId="{A12F0678-7610-59E6-FFBD-1992D0F8D3D4}"/>
          </ac:spMkLst>
        </pc:spChg>
        <pc:spChg chg="add del">
          <ac:chgData name="satish reddy bathula" userId="3cd3d44102e5660e" providerId="LiveId" clId="{B1B5C03D-545C-4458-876E-9F61D6EF0B3D}" dt="2023-08-08T15:17:07.431" v="84" actId="26606"/>
          <ac:spMkLst>
            <pc:docMk/>
            <pc:sldMk cId="2400618276" sldId="261"/>
            <ac:spMk id="10" creationId="{5E395AE0-8789-FAD6-A987-32E65C185100}"/>
          </ac:spMkLst>
        </pc:spChg>
        <pc:spChg chg="add">
          <ac:chgData name="satish reddy bathula" userId="3cd3d44102e5660e" providerId="LiveId" clId="{B1B5C03D-545C-4458-876E-9F61D6EF0B3D}" dt="2023-08-08T15:17:07.435" v="85" actId="26606"/>
          <ac:spMkLst>
            <pc:docMk/>
            <pc:sldMk cId="2400618276" sldId="261"/>
            <ac:spMk id="14" creationId="{A4AC5506-6312-4701-8D3C-40187889A947}"/>
          </ac:spMkLst>
        </pc:spChg>
        <pc:picChg chg="add mod">
          <ac:chgData name="satish reddy bathula" userId="3cd3d44102e5660e" providerId="LiveId" clId="{B1B5C03D-545C-4458-876E-9F61D6EF0B3D}" dt="2023-08-08T15:17:07.435" v="85" actId="26606"/>
          <ac:picMkLst>
            <pc:docMk/>
            <pc:sldMk cId="2400618276" sldId="261"/>
            <ac:picMk id="5" creationId="{C8EB1FC5-5EEC-F97D-F37C-0A50400987C9}"/>
          </ac:picMkLst>
        </pc:picChg>
        <pc:cxnChg chg="add del">
          <ac:chgData name="satish reddy bathula" userId="3cd3d44102e5660e" providerId="LiveId" clId="{B1B5C03D-545C-4458-876E-9F61D6EF0B3D}" dt="2023-08-08T15:17:07.431" v="84" actId="26606"/>
          <ac:cxnSpMkLst>
            <pc:docMk/>
            <pc:sldMk cId="2400618276" sldId="261"/>
            <ac:cxnSpMk id="12" creationId="{7667AA61-5C27-F30F-D229-06CBE5709F33}"/>
          </ac:cxnSpMkLst>
        </pc:cxnChg>
      </pc:sldChg>
      <pc:sldChg chg="addSp delSp modSp mod setBg">
        <pc:chgData name="satish reddy bathula" userId="3cd3d44102e5660e" providerId="LiveId" clId="{B1B5C03D-545C-4458-876E-9F61D6EF0B3D}" dt="2023-08-08T15:18:51.852" v="136" actId="26606"/>
        <pc:sldMkLst>
          <pc:docMk/>
          <pc:sldMk cId="240089366" sldId="262"/>
        </pc:sldMkLst>
        <pc:spChg chg="mod">
          <ac:chgData name="satish reddy bathula" userId="3cd3d44102e5660e" providerId="LiveId" clId="{B1B5C03D-545C-4458-876E-9F61D6EF0B3D}" dt="2023-08-08T15:18:51.852" v="136" actId="26606"/>
          <ac:spMkLst>
            <pc:docMk/>
            <pc:sldMk cId="240089366" sldId="262"/>
            <ac:spMk id="2" creationId="{2631F895-A2AB-058C-9554-1171274B56D3}"/>
          </ac:spMkLst>
        </pc:spChg>
        <pc:spChg chg="del">
          <ac:chgData name="satish reddy bathula" userId="3cd3d44102e5660e" providerId="LiveId" clId="{B1B5C03D-545C-4458-876E-9F61D6EF0B3D}" dt="2023-08-08T15:18:25.850" v="129" actId="931"/>
          <ac:spMkLst>
            <pc:docMk/>
            <pc:sldMk cId="240089366" sldId="262"/>
            <ac:spMk id="3" creationId="{FB620C0B-2E3A-1C5D-57DD-BCDE0CC54A88}"/>
          </ac:spMkLst>
        </pc:spChg>
        <pc:spChg chg="add del">
          <ac:chgData name="satish reddy bathula" userId="3cd3d44102e5660e" providerId="LiveId" clId="{B1B5C03D-545C-4458-876E-9F61D6EF0B3D}" dt="2023-08-08T15:18:48.659" v="133" actId="26606"/>
          <ac:spMkLst>
            <pc:docMk/>
            <pc:sldMk cId="240089366" sldId="262"/>
            <ac:spMk id="9" creationId="{FCD03806-D08C-10D4-E55E-3D5C23FEB5B6}"/>
          </ac:spMkLst>
        </pc:spChg>
        <pc:spChg chg="add del">
          <ac:chgData name="satish reddy bathula" userId="3cd3d44102e5660e" providerId="LiveId" clId="{B1B5C03D-545C-4458-876E-9F61D6EF0B3D}" dt="2023-08-08T15:18:51.848" v="135" actId="26606"/>
          <ac:spMkLst>
            <pc:docMk/>
            <pc:sldMk cId="240089366" sldId="262"/>
            <ac:spMk id="10" creationId="{A4AC5506-6312-4701-8D3C-40187889A947}"/>
          </ac:spMkLst>
        </pc:spChg>
        <pc:spChg chg="add del">
          <ac:chgData name="satish reddy bathula" userId="3cd3d44102e5660e" providerId="LiveId" clId="{B1B5C03D-545C-4458-876E-9F61D6EF0B3D}" dt="2023-08-08T15:18:48.659" v="133" actId="26606"/>
          <ac:spMkLst>
            <pc:docMk/>
            <pc:sldMk cId="240089366" sldId="262"/>
            <ac:spMk id="12" creationId="{84ECDE7A-6944-466D-8FFE-149A29BA6BAE}"/>
          </ac:spMkLst>
        </pc:spChg>
        <pc:spChg chg="add">
          <ac:chgData name="satish reddy bathula" userId="3cd3d44102e5660e" providerId="LiveId" clId="{B1B5C03D-545C-4458-876E-9F61D6EF0B3D}" dt="2023-08-08T15:18:51.852" v="136" actId="26606"/>
          <ac:spMkLst>
            <pc:docMk/>
            <pc:sldMk cId="240089366" sldId="262"/>
            <ac:spMk id="13" creationId="{A4AC5506-6312-4701-8D3C-40187889A947}"/>
          </ac:spMkLst>
        </pc:spChg>
        <pc:spChg chg="add del">
          <ac:chgData name="satish reddy bathula" userId="3cd3d44102e5660e" providerId="LiveId" clId="{B1B5C03D-545C-4458-876E-9F61D6EF0B3D}" dt="2023-08-08T15:18:48.659" v="133" actId="26606"/>
          <ac:spMkLst>
            <pc:docMk/>
            <pc:sldMk cId="240089366" sldId="262"/>
            <ac:spMk id="14" creationId="{B3420082-9415-44EC-802E-C77D71D59C57}"/>
          </ac:spMkLst>
        </pc:spChg>
        <pc:spChg chg="add del">
          <ac:chgData name="satish reddy bathula" userId="3cd3d44102e5660e" providerId="LiveId" clId="{B1B5C03D-545C-4458-876E-9F61D6EF0B3D}" dt="2023-08-08T15:18:48.659" v="133" actId="26606"/>
          <ac:spMkLst>
            <pc:docMk/>
            <pc:sldMk cId="240089366" sldId="262"/>
            <ac:spMk id="16" creationId="{55A52C45-1FCB-4636-A80F-2849B8226C01}"/>
          </ac:spMkLst>
        </pc:spChg>
        <pc:spChg chg="add del">
          <ac:chgData name="satish reddy bathula" userId="3cd3d44102e5660e" providerId="LiveId" clId="{B1B5C03D-545C-4458-876E-9F61D6EF0B3D}" dt="2023-08-08T15:18:48.659" v="133" actId="26606"/>
          <ac:spMkLst>
            <pc:docMk/>
            <pc:sldMk cId="240089366" sldId="262"/>
            <ac:spMk id="18" creationId="{768EB4DD-3704-43AD-92B3-C4E0C6EA92CB}"/>
          </ac:spMkLst>
        </pc:spChg>
        <pc:picChg chg="add mod">
          <ac:chgData name="satish reddy bathula" userId="3cd3d44102e5660e" providerId="LiveId" clId="{B1B5C03D-545C-4458-876E-9F61D6EF0B3D}" dt="2023-08-08T15:18:51.852" v="136" actId="26606"/>
          <ac:picMkLst>
            <pc:docMk/>
            <pc:sldMk cId="240089366" sldId="262"/>
            <ac:picMk id="5" creationId="{E0FE1AC8-F10F-E3A8-011F-5C0EE1FE3090}"/>
          </ac:picMkLst>
        </pc:picChg>
      </pc:sldChg>
      <pc:sldChg chg="addSp delSp modSp mod setBg">
        <pc:chgData name="satish reddy bathula" userId="3cd3d44102e5660e" providerId="LiveId" clId="{B1B5C03D-545C-4458-876E-9F61D6EF0B3D}" dt="2023-08-08T15:21:44.925" v="190" actId="1076"/>
        <pc:sldMkLst>
          <pc:docMk/>
          <pc:sldMk cId="1205178311" sldId="263"/>
        </pc:sldMkLst>
        <pc:spChg chg="mod">
          <ac:chgData name="satish reddy bathula" userId="3cd3d44102e5660e" providerId="LiveId" clId="{B1B5C03D-545C-4458-876E-9F61D6EF0B3D}" dt="2023-08-08T15:21:15.275" v="184" actId="26606"/>
          <ac:spMkLst>
            <pc:docMk/>
            <pc:sldMk cId="1205178311" sldId="263"/>
            <ac:spMk id="2" creationId="{D01036BA-C36C-C4D6-A66C-C6D27BEDF636}"/>
          </ac:spMkLst>
        </pc:spChg>
        <pc:spChg chg="del">
          <ac:chgData name="satish reddy bathula" userId="3cd3d44102e5660e" providerId="LiveId" clId="{B1B5C03D-545C-4458-876E-9F61D6EF0B3D}" dt="2023-08-08T15:21:05.438" v="179" actId="931"/>
          <ac:spMkLst>
            <pc:docMk/>
            <pc:sldMk cId="1205178311" sldId="263"/>
            <ac:spMk id="3" creationId="{D7C2933A-6C62-F435-A7E9-0EBD1EFC73C8}"/>
          </ac:spMkLst>
        </pc:spChg>
        <pc:spChg chg="add del">
          <ac:chgData name="satish reddy bathula" userId="3cd3d44102e5660e" providerId="LiveId" clId="{B1B5C03D-545C-4458-876E-9F61D6EF0B3D}" dt="2023-08-08T15:21:15.271" v="183" actId="26606"/>
          <ac:spMkLst>
            <pc:docMk/>
            <pc:sldMk cId="1205178311" sldId="263"/>
            <ac:spMk id="10" creationId="{A4AC5506-6312-4701-8D3C-40187889A947}"/>
          </ac:spMkLst>
        </pc:spChg>
        <pc:spChg chg="add">
          <ac:chgData name="satish reddy bathula" userId="3cd3d44102e5660e" providerId="LiveId" clId="{B1B5C03D-545C-4458-876E-9F61D6EF0B3D}" dt="2023-08-08T15:21:15.275" v="184" actId="26606"/>
          <ac:spMkLst>
            <pc:docMk/>
            <pc:sldMk cId="1205178311" sldId="263"/>
            <ac:spMk id="12" creationId="{A4AC5506-6312-4701-8D3C-40187889A947}"/>
          </ac:spMkLst>
        </pc:spChg>
        <pc:picChg chg="add mod">
          <ac:chgData name="satish reddy bathula" userId="3cd3d44102e5660e" providerId="LiveId" clId="{B1B5C03D-545C-4458-876E-9F61D6EF0B3D}" dt="2023-08-08T15:21:44.925" v="190" actId="1076"/>
          <ac:picMkLst>
            <pc:docMk/>
            <pc:sldMk cId="1205178311" sldId="263"/>
            <ac:picMk id="5" creationId="{7FD59E0C-650E-85C0-FB9A-19FC8432BEC6}"/>
          </ac:picMkLst>
        </pc:picChg>
      </pc:sldChg>
      <pc:sldChg chg="addSp delSp modSp mod setBg">
        <pc:chgData name="satish reddy bathula" userId="3cd3d44102e5660e" providerId="LiveId" clId="{B1B5C03D-545C-4458-876E-9F61D6EF0B3D}" dt="2023-08-08T15:23:16.379" v="256" actId="26606"/>
        <pc:sldMkLst>
          <pc:docMk/>
          <pc:sldMk cId="2362929023" sldId="264"/>
        </pc:sldMkLst>
        <pc:spChg chg="mod">
          <ac:chgData name="satish reddy bathula" userId="3cd3d44102e5660e" providerId="LiveId" clId="{B1B5C03D-545C-4458-876E-9F61D6EF0B3D}" dt="2023-08-08T15:23:16.379" v="256" actId="26606"/>
          <ac:spMkLst>
            <pc:docMk/>
            <pc:sldMk cId="2362929023" sldId="264"/>
            <ac:spMk id="2" creationId="{C036E187-F934-143F-2D6E-F534F7BC4319}"/>
          </ac:spMkLst>
        </pc:spChg>
        <pc:spChg chg="del">
          <ac:chgData name="satish reddy bathula" userId="3cd3d44102e5660e" providerId="LiveId" clId="{B1B5C03D-545C-4458-876E-9F61D6EF0B3D}" dt="2023-08-08T15:23:09.525" v="253" actId="931"/>
          <ac:spMkLst>
            <pc:docMk/>
            <pc:sldMk cId="2362929023" sldId="264"/>
            <ac:spMk id="3" creationId="{2F9C5101-5BB9-D689-E704-8348FDD83FA5}"/>
          </ac:spMkLst>
        </pc:spChg>
        <pc:spChg chg="add">
          <ac:chgData name="satish reddy bathula" userId="3cd3d44102e5660e" providerId="LiveId" clId="{B1B5C03D-545C-4458-876E-9F61D6EF0B3D}" dt="2023-08-08T15:23:16.379" v="256" actId="26606"/>
          <ac:spMkLst>
            <pc:docMk/>
            <pc:sldMk cId="2362929023" sldId="264"/>
            <ac:spMk id="10" creationId="{A4AC5506-6312-4701-8D3C-40187889A947}"/>
          </ac:spMkLst>
        </pc:spChg>
        <pc:picChg chg="add mod">
          <ac:chgData name="satish reddy bathula" userId="3cd3d44102e5660e" providerId="LiveId" clId="{B1B5C03D-545C-4458-876E-9F61D6EF0B3D}" dt="2023-08-08T15:23:16.379" v="256" actId="26606"/>
          <ac:picMkLst>
            <pc:docMk/>
            <pc:sldMk cId="2362929023" sldId="264"/>
            <ac:picMk id="5" creationId="{A2467C0F-0E1A-D784-8569-96EEC1F28E50}"/>
          </ac:picMkLst>
        </pc:picChg>
      </pc:sldChg>
      <pc:sldChg chg="addSp delSp modSp mod setBg">
        <pc:chgData name="satish reddy bathula" userId="3cd3d44102e5660e" providerId="LiveId" clId="{B1B5C03D-545C-4458-876E-9F61D6EF0B3D}" dt="2023-08-08T15:24:39.500" v="284" actId="26606"/>
        <pc:sldMkLst>
          <pc:docMk/>
          <pc:sldMk cId="1478843674" sldId="265"/>
        </pc:sldMkLst>
        <pc:spChg chg="mod">
          <ac:chgData name="satish reddy bathula" userId="3cd3d44102e5660e" providerId="LiveId" clId="{B1B5C03D-545C-4458-876E-9F61D6EF0B3D}" dt="2023-08-08T15:24:39.500" v="284" actId="26606"/>
          <ac:spMkLst>
            <pc:docMk/>
            <pc:sldMk cId="1478843674" sldId="265"/>
            <ac:spMk id="2" creationId="{CAEAD6DB-3C5F-0985-E3A8-85BB656F7122}"/>
          </ac:spMkLst>
        </pc:spChg>
        <pc:spChg chg="del">
          <ac:chgData name="satish reddy bathula" userId="3cd3d44102e5660e" providerId="LiveId" clId="{B1B5C03D-545C-4458-876E-9F61D6EF0B3D}" dt="2023-08-08T15:24:35.866" v="281" actId="931"/>
          <ac:spMkLst>
            <pc:docMk/>
            <pc:sldMk cId="1478843674" sldId="265"/>
            <ac:spMk id="3" creationId="{08AAF46A-4FC7-EDB9-549E-F326A5A9BFBC}"/>
          </ac:spMkLst>
        </pc:spChg>
        <pc:spChg chg="add">
          <ac:chgData name="satish reddy bathula" userId="3cd3d44102e5660e" providerId="LiveId" clId="{B1B5C03D-545C-4458-876E-9F61D6EF0B3D}" dt="2023-08-08T15:24:39.500" v="284" actId="26606"/>
          <ac:spMkLst>
            <pc:docMk/>
            <pc:sldMk cId="1478843674" sldId="265"/>
            <ac:spMk id="10" creationId="{A4AC5506-6312-4701-8D3C-40187889A947}"/>
          </ac:spMkLst>
        </pc:spChg>
        <pc:picChg chg="add mod">
          <ac:chgData name="satish reddy bathula" userId="3cd3d44102e5660e" providerId="LiveId" clId="{B1B5C03D-545C-4458-876E-9F61D6EF0B3D}" dt="2023-08-08T15:24:39.500" v="284" actId="26606"/>
          <ac:picMkLst>
            <pc:docMk/>
            <pc:sldMk cId="1478843674" sldId="265"/>
            <ac:picMk id="5" creationId="{3622DE1E-B8A3-8132-32C4-927F34857F0E}"/>
          </ac:picMkLst>
        </pc:picChg>
      </pc:sldChg>
      <pc:sldChg chg="modSp mod">
        <pc:chgData name="satish reddy bathula" userId="3cd3d44102e5660e" providerId="LiveId" clId="{B1B5C03D-545C-4458-876E-9F61D6EF0B3D}" dt="2023-08-08T19:01:44.455" v="2103" actId="20577"/>
        <pc:sldMkLst>
          <pc:docMk/>
          <pc:sldMk cId="3175390838" sldId="266"/>
        </pc:sldMkLst>
        <pc:spChg chg="mod">
          <ac:chgData name="satish reddy bathula" userId="3cd3d44102e5660e" providerId="LiveId" clId="{B1B5C03D-545C-4458-876E-9F61D6EF0B3D}" dt="2023-08-08T18:58:18.589" v="2056" actId="255"/>
          <ac:spMkLst>
            <pc:docMk/>
            <pc:sldMk cId="3175390838" sldId="266"/>
            <ac:spMk id="2" creationId="{4816B0B7-5810-984A-AD86-8069D1BFD129}"/>
          </ac:spMkLst>
        </pc:spChg>
        <pc:spChg chg="mod">
          <ac:chgData name="satish reddy bathula" userId="3cd3d44102e5660e" providerId="LiveId" clId="{B1B5C03D-545C-4458-876E-9F61D6EF0B3D}" dt="2023-08-08T19:01:44.455" v="2103" actId="20577"/>
          <ac:spMkLst>
            <pc:docMk/>
            <pc:sldMk cId="3175390838" sldId="266"/>
            <ac:spMk id="15362" creationId="{D5D55941-5515-410D-94E7-D74EF2EE48E8}"/>
          </ac:spMkLst>
        </pc:spChg>
        <pc:picChg chg="mod">
          <ac:chgData name="satish reddy bathula" userId="3cd3d44102e5660e" providerId="LiveId" clId="{B1B5C03D-545C-4458-876E-9F61D6EF0B3D}" dt="2023-08-08T18:58:00.500" v="2054" actId="1076"/>
          <ac:picMkLst>
            <pc:docMk/>
            <pc:sldMk cId="3175390838" sldId="266"/>
            <ac:picMk id="1026" creationId="{B8F5AF01-679F-4BBF-A9A0-423CBC0038BD}"/>
          </ac:picMkLst>
        </pc:picChg>
      </pc:sldChg>
      <pc:sldChg chg="addSp delSp modSp new mod setBg delDesignElem chgLayout">
        <pc:chgData name="satish reddy bathula" userId="3cd3d44102e5660e" providerId="LiveId" clId="{B1B5C03D-545C-4458-876E-9F61D6EF0B3D}" dt="2023-08-08T15:30:37.319" v="365" actId="26606"/>
        <pc:sldMkLst>
          <pc:docMk/>
          <pc:sldMk cId="3768001802" sldId="267"/>
        </pc:sldMkLst>
        <pc:spChg chg="mod ord">
          <ac:chgData name="satish reddy bathula" userId="3cd3d44102e5660e" providerId="LiveId" clId="{B1B5C03D-545C-4458-876E-9F61D6EF0B3D}" dt="2023-08-08T15:30:37.319" v="365" actId="26606"/>
          <ac:spMkLst>
            <pc:docMk/>
            <pc:sldMk cId="3768001802" sldId="267"/>
            <ac:spMk id="2" creationId="{ED7AD647-70F7-33E2-EF43-4BF9DBF31DA2}"/>
          </ac:spMkLst>
        </pc:spChg>
        <pc:spChg chg="del">
          <ac:chgData name="satish reddy bathula" userId="3cd3d44102e5660e" providerId="LiveId" clId="{B1B5C03D-545C-4458-876E-9F61D6EF0B3D}" dt="2023-08-08T15:26:06.972" v="303" actId="931"/>
          <ac:spMkLst>
            <pc:docMk/>
            <pc:sldMk cId="3768001802" sldId="267"/>
            <ac:spMk id="3" creationId="{EB90B1F8-4C99-C745-2454-03B4EC77BAC8}"/>
          </ac:spMkLst>
        </pc:spChg>
        <pc:spChg chg="add del mod">
          <ac:chgData name="satish reddy bathula" userId="3cd3d44102e5660e" providerId="LiveId" clId="{B1B5C03D-545C-4458-876E-9F61D6EF0B3D}" dt="2023-08-08T15:30:34.942" v="364" actId="6264"/>
          <ac:spMkLst>
            <pc:docMk/>
            <pc:sldMk cId="3768001802" sldId="267"/>
            <ac:spMk id="6" creationId="{5995D1EF-1793-4331-0B9B-886E8D10A8DA}"/>
          </ac:spMkLst>
        </pc:spChg>
        <pc:spChg chg="add del mod">
          <ac:chgData name="satish reddy bathula" userId="3cd3d44102e5660e" providerId="LiveId" clId="{B1B5C03D-545C-4458-876E-9F61D6EF0B3D}" dt="2023-08-08T15:30:34.942" v="364" actId="6264"/>
          <ac:spMkLst>
            <pc:docMk/>
            <pc:sldMk cId="3768001802" sldId="267"/>
            <ac:spMk id="7" creationId="{5DB8F7B1-BCBE-7119-ED53-FDE1BE3F4F61}"/>
          </ac:spMkLst>
        </pc:spChg>
        <pc:spChg chg="add">
          <ac:chgData name="satish reddy bathula" userId="3cd3d44102e5660e" providerId="LiveId" clId="{B1B5C03D-545C-4458-876E-9F61D6EF0B3D}" dt="2023-08-08T15:30:37.319" v="365" actId="26606"/>
          <ac:spMkLst>
            <pc:docMk/>
            <pc:sldMk cId="3768001802" sldId="267"/>
            <ac:spMk id="8" creationId="{D4771268-CB57-404A-9271-370EB28F6090}"/>
          </ac:spMkLst>
        </pc:spChg>
        <pc:spChg chg="add del">
          <ac:chgData name="satish reddy bathula" userId="3cd3d44102e5660e" providerId="LiveId" clId="{B1B5C03D-545C-4458-876E-9F61D6EF0B3D}" dt="2023-08-08T15:26:32.234" v="307" actId="26606"/>
          <ac:spMkLst>
            <pc:docMk/>
            <pc:sldMk cId="3768001802" sldId="267"/>
            <ac:spMk id="10" creationId="{1707FC24-6981-43D9-B525-C7832BA22463}"/>
          </ac:spMkLst>
        </pc:spChg>
        <pc:spChg chg="add del">
          <ac:chgData name="satish reddy bathula" userId="3cd3d44102e5660e" providerId="LiveId" clId="{B1B5C03D-545C-4458-876E-9F61D6EF0B3D}" dt="2023-08-08T15:30:34.942" v="364" actId="6264"/>
          <ac:spMkLst>
            <pc:docMk/>
            <pc:sldMk cId="3768001802" sldId="267"/>
            <ac:spMk id="12" creationId="{DADD1FCA-8ACB-4958-81DD-4CDD6D3E1921}"/>
          </ac:spMkLst>
        </pc:spChg>
        <pc:spChg chg="add del">
          <ac:chgData name="satish reddy bathula" userId="3cd3d44102e5660e" providerId="LiveId" clId="{B1B5C03D-545C-4458-876E-9F61D6EF0B3D}" dt="2023-08-08T15:30:34.942" v="364" actId="6264"/>
          <ac:spMkLst>
            <pc:docMk/>
            <pc:sldMk cId="3768001802" sldId="267"/>
            <ac:spMk id="13" creationId="{3C54F4CE-85F0-46ED-80DA-9518C9251AD1}"/>
          </ac:spMkLst>
        </pc:spChg>
        <pc:picChg chg="add mod ord">
          <ac:chgData name="satish reddy bathula" userId="3cd3d44102e5660e" providerId="LiveId" clId="{B1B5C03D-545C-4458-876E-9F61D6EF0B3D}" dt="2023-08-08T15:30:37.319" v="365" actId="26606"/>
          <ac:picMkLst>
            <pc:docMk/>
            <pc:sldMk cId="3768001802" sldId="267"/>
            <ac:picMk id="5" creationId="{79D43BC1-CA90-B1E0-6116-1505BF28CECA}"/>
          </ac:picMkLst>
        </pc:picChg>
      </pc:sldChg>
      <pc:sldChg chg="addSp delSp modSp new mod setBg">
        <pc:chgData name="satish reddy bathula" userId="3cd3d44102e5660e" providerId="LiveId" clId="{B1B5C03D-545C-4458-876E-9F61D6EF0B3D}" dt="2023-08-08T15:28:10.398" v="335" actId="26606"/>
        <pc:sldMkLst>
          <pc:docMk/>
          <pc:sldMk cId="1281531207" sldId="268"/>
        </pc:sldMkLst>
        <pc:spChg chg="mod">
          <ac:chgData name="satish reddy bathula" userId="3cd3d44102e5660e" providerId="LiveId" clId="{B1B5C03D-545C-4458-876E-9F61D6EF0B3D}" dt="2023-08-08T15:28:10.398" v="335" actId="26606"/>
          <ac:spMkLst>
            <pc:docMk/>
            <pc:sldMk cId="1281531207" sldId="268"/>
            <ac:spMk id="2" creationId="{719F668C-8D4F-C0D0-ABE0-24D69944CFC5}"/>
          </ac:spMkLst>
        </pc:spChg>
        <pc:spChg chg="del">
          <ac:chgData name="satish reddy bathula" userId="3cd3d44102e5660e" providerId="LiveId" clId="{B1B5C03D-545C-4458-876E-9F61D6EF0B3D}" dt="2023-08-08T15:28:02.911" v="332" actId="931"/>
          <ac:spMkLst>
            <pc:docMk/>
            <pc:sldMk cId="1281531207" sldId="268"/>
            <ac:spMk id="3" creationId="{45B14166-E900-6DBD-5580-2505DD30F922}"/>
          </ac:spMkLst>
        </pc:spChg>
        <pc:spChg chg="add">
          <ac:chgData name="satish reddy bathula" userId="3cd3d44102e5660e" providerId="LiveId" clId="{B1B5C03D-545C-4458-876E-9F61D6EF0B3D}" dt="2023-08-08T15:28:10.398" v="335" actId="26606"/>
          <ac:spMkLst>
            <pc:docMk/>
            <pc:sldMk cId="1281531207" sldId="268"/>
            <ac:spMk id="10" creationId="{A4AC5506-6312-4701-8D3C-40187889A947}"/>
          </ac:spMkLst>
        </pc:spChg>
        <pc:picChg chg="add mod">
          <ac:chgData name="satish reddy bathula" userId="3cd3d44102e5660e" providerId="LiveId" clId="{B1B5C03D-545C-4458-876E-9F61D6EF0B3D}" dt="2023-08-08T15:28:10.398" v="335" actId="26606"/>
          <ac:picMkLst>
            <pc:docMk/>
            <pc:sldMk cId="1281531207" sldId="268"/>
            <ac:picMk id="5" creationId="{2B6D18D8-3DB9-5076-E289-284C57804440}"/>
          </ac:picMkLst>
        </pc:picChg>
      </pc:sldChg>
      <pc:sldChg chg="addSp delSp modSp new mod setBg delDesignElem chgLayout">
        <pc:chgData name="satish reddy bathula" userId="3cd3d44102e5660e" providerId="LiveId" clId="{B1B5C03D-545C-4458-876E-9F61D6EF0B3D}" dt="2023-08-08T15:30:25.508" v="363" actId="26606"/>
        <pc:sldMkLst>
          <pc:docMk/>
          <pc:sldMk cId="796380174" sldId="269"/>
        </pc:sldMkLst>
        <pc:spChg chg="mod ord">
          <ac:chgData name="satish reddy bathula" userId="3cd3d44102e5660e" providerId="LiveId" clId="{B1B5C03D-545C-4458-876E-9F61D6EF0B3D}" dt="2023-08-08T15:30:25.508" v="363" actId="26606"/>
          <ac:spMkLst>
            <pc:docMk/>
            <pc:sldMk cId="796380174" sldId="269"/>
            <ac:spMk id="2" creationId="{8305A4DF-08DD-FB0B-3831-2C71E7B80036}"/>
          </ac:spMkLst>
        </pc:spChg>
        <pc:spChg chg="del">
          <ac:chgData name="satish reddy bathula" userId="3cd3d44102e5660e" providerId="LiveId" clId="{B1B5C03D-545C-4458-876E-9F61D6EF0B3D}" dt="2023-08-08T15:29:59.500" v="358" actId="931"/>
          <ac:spMkLst>
            <pc:docMk/>
            <pc:sldMk cId="796380174" sldId="269"/>
            <ac:spMk id="3" creationId="{3E324036-920D-0A76-E4E9-2E747969CD02}"/>
          </ac:spMkLst>
        </pc:spChg>
        <pc:spChg chg="add del mod">
          <ac:chgData name="satish reddy bathula" userId="3cd3d44102e5660e" providerId="LiveId" clId="{B1B5C03D-545C-4458-876E-9F61D6EF0B3D}" dt="2023-08-08T15:30:19.628" v="362" actId="6264"/>
          <ac:spMkLst>
            <pc:docMk/>
            <pc:sldMk cId="796380174" sldId="269"/>
            <ac:spMk id="6" creationId="{1BF29139-ED2B-5AA9-F421-F30DC2FD7B02}"/>
          </ac:spMkLst>
        </pc:spChg>
        <pc:spChg chg="add del mod">
          <ac:chgData name="satish reddy bathula" userId="3cd3d44102e5660e" providerId="LiveId" clId="{B1B5C03D-545C-4458-876E-9F61D6EF0B3D}" dt="2023-08-08T15:30:19.628" v="362" actId="6264"/>
          <ac:spMkLst>
            <pc:docMk/>
            <pc:sldMk cId="796380174" sldId="269"/>
            <ac:spMk id="7" creationId="{66B000B5-9501-6B5A-0BBC-2286522FABC4}"/>
          </ac:spMkLst>
        </pc:spChg>
        <pc:spChg chg="add">
          <ac:chgData name="satish reddy bathula" userId="3cd3d44102e5660e" providerId="LiveId" clId="{B1B5C03D-545C-4458-876E-9F61D6EF0B3D}" dt="2023-08-08T15:30:25.508" v="363" actId="26606"/>
          <ac:spMkLst>
            <pc:docMk/>
            <pc:sldMk cId="796380174" sldId="269"/>
            <ac:spMk id="8" creationId="{D4771268-CB57-404A-9271-370EB28F6090}"/>
          </ac:spMkLst>
        </pc:spChg>
        <pc:spChg chg="add del">
          <ac:chgData name="satish reddy bathula" userId="3cd3d44102e5660e" providerId="LiveId" clId="{B1B5C03D-545C-4458-876E-9F61D6EF0B3D}" dt="2023-08-08T15:30:19.628" v="362" actId="6264"/>
          <ac:spMkLst>
            <pc:docMk/>
            <pc:sldMk cId="796380174" sldId="269"/>
            <ac:spMk id="10" creationId="{18AC8E79-ECD6-4F34-BE5A-9F5E850E850A}"/>
          </ac:spMkLst>
        </pc:spChg>
        <pc:spChg chg="add del">
          <ac:chgData name="satish reddy bathula" userId="3cd3d44102e5660e" providerId="LiveId" clId="{B1B5C03D-545C-4458-876E-9F61D6EF0B3D}" dt="2023-08-08T15:30:19.628" v="362" actId="6264"/>
          <ac:spMkLst>
            <pc:docMk/>
            <pc:sldMk cId="796380174" sldId="269"/>
            <ac:spMk id="12" creationId="{7D2BE1BB-2AB2-4D7E-9E27-8D245181B513}"/>
          </ac:spMkLst>
        </pc:spChg>
        <pc:grpChg chg="add del">
          <ac:chgData name="satish reddy bathula" userId="3cd3d44102e5660e" providerId="LiveId" clId="{B1B5C03D-545C-4458-876E-9F61D6EF0B3D}" dt="2023-08-08T15:30:19.628" v="362" actId="6264"/>
          <ac:grpSpMkLst>
            <pc:docMk/>
            <pc:sldMk cId="796380174" sldId="269"/>
            <ac:grpSpMk id="14" creationId="{22A1615C-2156-4B15-BF3E-39794B37905E}"/>
          </ac:grpSpMkLst>
        </pc:grpChg>
        <pc:picChg chg="add mod ord">
          <ac:chgData name="satish reddy bathula" userId="3cd3d44102e5660e" providerId="LiveId" clId="{B1B5C03D-545C-4458-876E-9F61D6EF0B3D}" dt="2023-08-08T15:30:25.508" v="363" actId="26606"/>
          <ac:picMkLst>
            <pc:docMk/>
            <pc:sldMk cId="796380174" sldId="269"/>
            <ac:picMk id="5" creationId="{A17E3710-4631-72E6-A367-E9BD001F6879}"/>
          </ac:picMkLst>
        </pc:picChg>
      </pc:sldChg>
      <pc:sldChg chg="addSp delSp modSp new mod ord setBg">
        <pc:chgData name="satish reddy bathula" userId="3cd3d44102e5660e" providerId="LiveId" clId="{B1B5C03D-545C-4458-876E-9F61D6EF0B3D}" dt="2023-08-08T15:32:16.619" v="392"/>
        <pc:sldMkLst>
          <pc:docMk/>
          <pc:sldMk cId="3019399727" sldId="270"/>
        </pc:sldMkLst>
        <pc:spChg chg="mod">
          <ac:chgData name="satish reddy bathula" userId="3cd3d44102e5660e" providerId="LiveId" clId="{B1B5C03D-545C-4458-876E-9F61D6EF0B3D}" dt="2023-08-08T15:32:07.402" v="390" actId="26606"/>
          <ac:spMkLst>
            <pc:docMk/>
            <pc:sldMk cId="3019399727" sldId="270"/>
            <ac:spMk id="2" creationId="{D60C3D18-284F-FAD7-1C3E-31E8822503F7}"/>
          </ac:spMkLst>
        </pc:spChg>
        <pc:spChg chg="del">
          <ac:chgData name="satish reddy bathula" userId="3cd3d44102e5660e" providerId="LiveId" clId="{B1B5C03D-545C-4458-876E-9F61D6EF0B3D}" dt="2023-08-08T15:32:04.260" v="387" actId="931"/>
          <ac:spMkLst>
            <pc:docMk/>
            <pc:sldMk cId="3019399727" sldId="270"/>
            <ac:spMk id="3" creationId="{1E98FB5B-B5C9-F8A3-7D89-E2E802F7D5F9}"/>
          </ac:spMkLst>
        </pc:spChg>
        <pc:spChg chg="add">
          <ac:chgData name="satish reddy bathula" userId="3cd3d44102e5660e" providerId="LiveId" clId="{B1B5C03D-545C-4458-876E-9F61D6EF0B3D}" dt="2023-08-08T15:32:07.402" v="390" actId="26606"/>
          <ac:spMkLst>
            <pc:docMk/>
            <pc:sldMk cId="3019399727" sldId="270"/>
            <ac:spMk id="10" creationId="{D4771268-CB57-404A-9271-370EB28F6090}"/>
          </ac:spMkLst>
        </pc:spChg>
        <pc:picChg chg="add mod">
          <ac:chgData name="satish reddy bathula" userId="3cd3d44102e5660e" providerId="LiveId" clId="{B1B5C03D-545C-4458-876E-9F61D6EF0B3D}" dt="2023-08-08T15:32:07.402" v="390" actId="26606"/>
          <ac:picMkLst>
            <pc:docMk/>
            <pc:sldMk cId="3019399727" sldId="270"/>
            <ac:picMk id="5" creationId="{C24F9C29-8E07-3355-2D53-F500F403A100}"/>
          </ac:picMkLst>
        </pc:picChg>
      </pc:sldChg>
      <pc:sldChg chg="addSp delSp modSp new mod setBg">
        <pc:chgData name="satish reddy bathula" userId="3cd3d44102e5660e" providerId="LiveId" clId="{B1B5C03D-545C-4458-876E-9F61D6EF0B3D}" dt="2023-08-08T15:33:03.315" v="428" actId="26606"/>
        <pc:sldMkLst>
          <pc:docMk/>
          <pc:sldMk cId="2607354360" sldId="271"/>
        </pc:sldMkLst>
        <pc:spChg chg="mod">
          <ac:chgData name="satish reddy bathula" userId="3cd3d44102e5660e" providerId="LiveId" clId="{B1B5C03D-545C-4458-876E-9F61D6EF0B3D}" dt="2023-08-08T15:33:03.315" v="428" actId="26606"/>
          <ac:spMkLst>
            <pc:docMk/>
            <pc:sldMk cId="2607354360" sldId="271"/>
            <ac:spMk id="2" creationId="{81FDA264-9DDB-F0E2-7EF0-73A9F513B6B3}"/>
          </ac:spMkLst>
        </pc:spChg>
        <pc:spChg chg="del">
          <ac:chgData name="satish reddy bathula" userId="3cd3d44102e5660e" providerId="LiveId" clId="{B1B5C03D-545C-4458-876E-9F61D6EF0B3D}" dt="2023-08-08T15:33:00.787" v="425" actId="931"/>
          <ac:spMkLst>
            <pc:docMk/>
            <pc:sldMk cId="2607354360" sldId="271"/>
            <ac:spMk id="3" creationId="{7132A075-B7A6-4EF1-352C-1FB99CFADC8F}"/>
          </ac:spMkLst>
        </pc:spChg>
        <pc:spChg chg="add">
          <ac:chgData name="satish reddy bathula" userId="3cd3d44102e5660e" providerId="LiveId" clId="{B1B5C03D-545C-4458-876E-9F61D6EF0B3D}" dt="2023-08-08T15:33:03.315" v="428" actId="26606"/>
          <ac:spMkLst>
            <pc:docMk/>
            <pc:sldMk cId="2607354360" sldId="271"/>
            <ac:spMk id="10" creationId="{D4771268-CB57-404A-9271-370EB28F6090}"/>
          </ac:spMkLst>
        </pc:spChg>
        <pc:picChg chg="add mod">
          <ac:chgData name="satish reddy bathula" userId="3cd3d44102e5660e" providerId="LiveId" clId="{B1B5C03D-545C-4458-876E-9F61D6EF0B3D}" dt="2023-08-08T15:33:03.315" v="428" actId="26606"/>
          <ac:picMkLst>
            <pc:docMk/>
            <pc:sldMk cId="2607354360" sldId="271"/>
            <ac:picMk id="5" creationId="{4E9C56E3-9A30-EA6C-CA52-970F4443A0BC}"/>
          </ac:picMkLst>
        </pc:picChg>
      </pc:sldChg>
      <pc:sldChg chg="addSp delSp modSp new mod setBg">
        <pc:chgData name="satish reddy bathula" userId="3cd3d44102e5660e" providerId="LiveId" clId="{B1B5C03D-545C-4458-876E-9F61D6EF0B3D}" dt="2023-08-08T15:34:46.467" v="453" actId="962"/>
        <pc:sldMkLst>
          <pc:docMk/>
          <pc:sldMk cId="1261347920" sldId="272"/>
        </pc:sldMkLst>
        <pc:spChg chg="mod">
          <ac:chgData name="satish reddy bathula" userId="3cd3d44102e5660e" providerId="LiveId" clId="{B1B5C03D-545C-4458-876E-9F61D6EF0B3D}" dt="2023-08-08T15:34:41.481" v="451" actId="26606"/>
          <ac:spMkLst>
            <pc:docMk/>
            <pc:sldMk cId="1261347920" sldId="272"/>
            <ac:spMk id="2" creationId="{9A3ADA80-5015-DBEA-BE12-B707C91F653F}"/>
          </ac:spMkLst>
        </pc:spChg>
        <pc:spChg chg="del">
          <ac:chgData name="satish reddy bathula" userId="3cd3d44102e5660e" providerId="LiveId" clId="{B1B5C03D-545C-4458-876E-9F61D6EF0B3D}" dt="2023-08-08T15:34:39.073" v="448" actId="931"/>
          <ac:spMkLst>
            <pc:docMk/>
            <pc:sldMk cId="1261347920" sldId="272"/>
            <ac:spMk id="3" creationId="{0897C610-88F6-F88F-2E3A-95AF5696515B}"/>
          </ac:spMkLst>
        </pc:spChg>
        <pc:spChg chg="add">
          <ac:chgData name="satish reddy bathula" userId="3cd3d44102e5660e" providerId="LiveId" clId="{B1B5C03D-545C-4458-876E-9F61D6EF0B3D}" dt="2023-08-08T15:34:41.481" v="451" actId="26606"/>
          <ac:spMkLst>
            <pc:docMk/>
            <pc:sldMk cId="1261347920" sldId="272"/>
            <ac:spMk id="10" creationId="{D4771268-CB57-404A-9271-370EB28F6090}"/>
          </ac:spMkLst>
        </pc:spChg>
        <pc:picChg chg="add mod">
          <ac:chgData name="satish reddy bathula" userId="3cd3d44102e5660e" providerId="LiveId" clId="{B1B5C03D-545C-4458-876E-9F61D6EF0B3D}" dt="2023-08-08T15:34:46.467" v="453" actId="962"/>
          <ac:picMkLst>
            <pc:docMk/>
            <pc:sldMk cId="1261347920" sldId="272"/>
            <ac:picMk id="5" creationId="{F059FF83-F304-80EE-8000-186CED32193D}"/>
          </ac:picMkLst>
        </pc:picChg>
      </pc:sldChg>
      <pc:sldChg chg="addSp delSp modSp new mod setBg">
        <pc:chgData name="satish reddy bathula" userId="3cd3d44102e5660e" providerId="LiveId" clId="{B1B5C03D-545C-4458-876E-9F61D6EF0B3D}" dt="2023-08-08T20:28:08.907" v="2150" actId="14100"/>
        <pc:sldMkLst>
          <pc:docMk/>
          <pc:sldMk cId="3397407199" sldId="273"/>
        </pc:sldMkLst>
        <pc:spChg chg="mod">
          <ac:chgData name="satish reddy bathula" userId="3cd3d44102e5660e" providerId="LiveId" clId="{B1B5C03D-545C-4458-876E-9F61D6EF0B3D}" dt="2023-08-08T15:38:08.174" v="526" actId="26606"/>
          <ac:spMkLst>
            <pc:docMk/>
            <pc:sldMk cId="3397407199" sldId="273"/>
            <ac:spMk id="2" creationId="{DA145134-27C4-F40A-0ADE-207D9DEA9B1A}"/>
          </ac:spMkLst>
        </pc:spChg>
        <pc:spChg chg="del">
          <ac:chgData name="satish reddy bathula" userId="3cd3d44102e5660e" providerId="LiveId" clId="{B1B5C03D-545C-4458-876E-9F61D6EF0B3D}" dt="2023-08-08T15:38:06.202" v="523" actId="931"/>
          <ac:spMkLst>
            <pc:docMk/>
            <pc:sldMk cId="3397407199" sldId="273"/>
            <ac:spMk id="3" creationId="{F8B9534F-6903-97B9-D1D8-E4712A98F48A}"/>
          </ac:spMkLst>
        </pc:spChg>
        <pc:spChg chg="add">
          <ac:chgData name="satish reddy bathula" userId="3cd3d44102e5660e" providerId="LiveId" clId="{B1B5C03D-545C-4458-876E-9F61D6EF0B3D}" dt="2023-08-08T15:38:08.174" v="526" actId="26606"/>
          <ac:spMkLst>
            <pc:docMk/>
            <pc:sldMk cId="3397407199" sldId="273"/>
            <ac:spMk id="10" creationId="{D4771268-CB57-404A-9271-370EB28F6090}"/>
          </ac:spMkLst>
        </pc:spChg>
        <pc:picChg chg="add mod">
          <ac:chgData name="satish reddy bathula" userId="3cd3d44102e5660e" providerId="LiveId" clId="{B1B5C03D-545C-4458-876E-9F61D6EF0B3D}" dt="2023-08-08T20:28:08.907" v="2150" actId="14100"/>
          <ac:picMkLst>
            <pc:docMk/>
            <pc:sldMk cId="3397407199" sldId="273"/>
            <ac:picMk id="5" creationId="{3FFC3693-811E-4B56-511A-CE8F7900DF55}"/>
          </ac:picMkLst>
        </pc:picChg>
      </pc:sldChg>
      <pc:sldChg chg="addSp delSp modSp new mod ord setBg">
        <pc:chgData name="satish reddy bathula" userId="3cd3d44102e5660e" providerId="LiveId" clId="{B1B5C03D-545C-4458-876E-9F61D6EF0B3D}" dt="2023-08-08T15:37:21.298" v="487"/>
        <pc:sldMkLst>
          <pc:docMk/>
          <pc:sldMk cId="969548324" sldId="274"/>
        </pc:sldMkLst>
        <pc:spChg chg="mod">
          <ac:chgData name="satish reddy bathula" userId="3cd3d44102e5660e" providerId="LiveId" clId="{B1B5C03D-545C-4458-876E-9F61D6EF0B3D}" dt="2023-08-08T15:36:59.447" v="485" actId="26606"/>
          <ac:spMkLst>
            <pc:docMk/>
            <pc:sldMk cId="969548324" sldId="274"/>
            <ac:spMk id="2" creationId="{97494424-551E-F766-1F8A-BB307C8E52E9}"/>
          </ac:spMkLst>
        </pc:spChg>
        <pc:spChg chg="del">
          <ac:chgData name="satish reddy bathula" userId="3cd3d44102e5660e" providerId="LiveId" clId="{B1B5C03D-545C-4458-876E-9F61D6EF0B3D}" dt="2023-08-08T15:36:50.608" v="482" actId="931"/>
          <ac:spMkLst>
            <pc:docMk/>
            <pc:sldMk cId="969548324" sldId="274"/>
            <ac:spMk id="3" creationId="{A10E3E7D-4607-6F21-087A-438F61C36AE4}"/>
          </ac:spMkLst>
        </pc:spChg>
        <pc:spChg chg="add">
          <ac:chgData name="satish reddy bathula" userId="3cd3d44102e5660e" providerId="LiveId" clId="{B1B5C03D-545C-4458-876E-9F61D6EF0B3D}" dt="2023-08-08T15:36:59.447" v="485" actId="26606"/>
          <ac:spMkLst>
            <pc:docMk/>
            <pc:sldMk cId="969548324" sldId="274"/>
            <ac:spMk id="10" creationId="{D4771268-CB57-404A-9271-370EB28F6090}"/>
          </ac:spMkLst>
        </pc:spChg>
        <pc:picChg chg="add mod">
          <ac:chgData name="satish reddy bathula" userId="3cd3d44102e5660e" providerId="LiveId" clId="{B1B5C03D-545C-4458-876E-9F61D6EF0B3D}" dt="2023-08-08T15:36:59.447" v="485" actId="26606"/>
          <ac:picMkLst>
            <pc:docMk/>
            <pc:sldMk cId="969548324" sldId="274"/>
            <ac:picMk id="5" creationId="{52CBFE05-7A01-A7CA-4354-F87180E5CDA3}"/>
          </ac:picMkLst>
        </pc:picChg>
      </pc:sldChg>
      <pc:sldChg chg="modSp new mod">
        <pc:chgData name="satish reddy bathula" userId="3cd3d44102e5660e" providerId="LiveId" clId="{B1B5C03D-545C-4458-876E-9F61D6EF0B3D}" dt="2023-08-08T20:28:41.483" v="2168" actId="20577"/>
        <pc:sldMkLst>
          <pc:docMk/>
          <pc:sldMk cId="1603550871" sldId="275"/>
        </pc:sldMkLst>
        <pc:spChg chg="mod">
          <ac:chgData name="satish reddy bathula" userId="3cd3d44102e5660e" providerId="LiveId" clId="{B1B5C03D-545C-4458-876E-9F61D6EF0B3D}" dt="2023-08-08T18:07:28.717" v="1203" actId="255"/>
          <ac:spMkLst>
            <pc:docMk/>
            <pc:sldMk cId="1603550871" sldId="275"/>
            <ac:spMk id="2" creationId="{BDFC3541-A21B-42D9-7B28-63E7585B09DC}"/>
          </ac:spMkLst>
        </pc:spChg>
        <pc:spChg chg="mod">
          <ac:chgData name="satish reddy bathula" userId="3cd3d44102e5660e" providerId="LiveId" clId="{B1B5C03D-545C-4458-876E-9F61D6EF0B3D}" dt="2023-08-08T20:28:41.483" v="2168" actId="20577"/>
          <ac:spMkLst>
            <pc:docMk/>
            <pc:sldMk cId="1603550871" sldId="275"/>
            <ac:spMk id="3" creationId="{DD9B2A1B-76B9-63EC-F0A4-D39A92019BD2}"/>
          </ac:spMkLst>
        </pc:spChg>
      </pc:sldChg>
      <pc:sldChg chg="modSp new mod">
        <pc:chgData name="satish reddy bathula" userId="3cd3d44102e5660e" providerId="LiveId" clId="{B1B5C03D-545C-4458-876E-9F61D6EF0B3D}" dt="2023-08-08T19:01:10.325" v="2061" actId="255"/>
        <pc:sldMkLst>
          <pc:docMk/>
          <pc:sldMk cId="3959347244" sldId="276"/>
        </pc:sldMkLst>
        <pc:spChg chg="mod">
          <ac:chgData name="satish reddy bathula" userId="3cd3d44102e5660e" providerId="LiveId" clId="{B1B5C03D-545C-4458-876E-9F61D6EF0B3D}" dt="2023-08-08T19:01:10.325" v="2061" actId="255"/>
          <ac:spMkLst>
            <pc:docMk/>
            <pc:sldMk cId="3959347244" sldId="276"/>
            <ac:spMk id="2" creationId="{42B6D77B-0723-40B0-8783-E9BE996BE0D2}"/>
          </ac:spMkLst>
        </pc:spChg>
        <pc:spChg chg="mod">
          <ac:chgData name="satish reddy bathula" userId="3cd3d44102e5660e" providerId="LiveId" clId="{B1B5C03D-545C-4458-876E-9F61D6EF0B3D}" dt="2023-08-08T18:54:40.744" v="2029" actId="20577"/>
          <ac:spMkLst>
            <pc:docMk/>
            <pc:sldMk cId="3959347244" sldId="276"/>
            <ac:spMk id="3" creationId="{D330CA73-B958-5B64-0DFA-8BD5C3111A06}"/>
          </ac:spMkLst>
        </pc:spChg>
      </pc:sldChg>
      <pc:sldChg chg="modSp new mod">
        <pc:chgData name="satish reddy bathula" userId="3cd3d44102e5660e" providerId="LiveId" clId="{B1B5C03D-545C-4458-876E-9F61D6EF0B3D}" dt="2023-08-08T18:00:32.537" v="1061" actId="20577"/>
        <pc:sldMkLst>
          <pc:docMk/>
          <pc:sldMk cId="585993919" sldId="277"/>
        </pc:sldMkLst>
        <pc:spChg chg="mod">
          <ac:chgData name="satish reddy bathula" userId="3cd3d44102e5660e" providerId="LiveId" clId="{B1B5C03D-545C-4458-876E-9F61D6EF0B3D}" dt="2023-08-08T17:31:26.135" v="824" actId="113"/>
          <ac:spMkLst>
            <pc:docMk/>
            <pc:sldMk cId="585993919" sldId="277"/>
            <ac:spMk id="2" creationId="{5E73140C-ECBC-3E11-AC38-9AAD21603638}"/>
          </ac:spMkLst>
        </pc:spChg>
        <pc:spChg chg="mod">
          <ac:chgData name="satish reddy bathula" userId="3cd3d44102e5660e" providerId="LiveId" clId="{B1B5C03D-545C-4458-876E-9F61D6EF0B3D}" dt="2023-08-08T18:00:32.537" v="1061" actId="20577"/>
          <ac:spMkLst>
            <pc:docMk/>
            <pc:sldMk cId="585993919" sldId="277"/>
            <ac:spMk id="3" creationId="{B5BA737B-DA92-9F70-1496-EA8D5EDB9BC3}"/>
          </ac:spMkLst>
        </pc:spChg>
      </pc:sldChg>
      <pc:sldChg chg="modSp new mod ord">
        <pc:chgData name="satish reddy bathula" userId="3cd3d44102e5660e" providerId="LiveId" clId="{B1B5C03D-545C-4458-876E-9F61D6EF0B3D}" dt="2023-08-08T19:52:51.659" v="2149" actId="20577"/>
        <pc:sldMkLst>
          <pc:docMk/>
          <pc:sldMk cId="1934337881" sldId="278"/>
        </pc:sldMkLst>
        <pc:spChg chg="mod">
          <ac:chgData name="satish reddy bathula" userId="3cd3d44102e5660e" providerId="LiveId" clId="{B1B5C03D-545C-4458-876E-9F61D6EF0B3D}" dt="2023-08-08T18:01:03.261" v="1076" actId="113"/>
          <ac:spMkLst>
            <pc:docMk/>
            <pc:sldMk cId="1934337881" sldId="278"/>
            <ac:spMk id="2" creationId="{1168F20E-5C03-8274-C719-6744590B886E}"/>
          </ac:spMkLst>
        </pc:spChg>
        <pc:spChg chg="mod">
          <ac:chgData name="satish reddy bathula" userId="3cd3d44102e5660e" providerId="LiveId" clId="{B1B5C03D-545C-4458-876E-9F61D6EF0B3D}" dt="2023-08-08T19:52:51.659" v="2149" actId="20577"/>
          <ac:spMkLst>
            <pc:docMk/>
            <pc:sldMk cId="1934337881" sldId="278"/>
            <ac:spMk id="3" creationId="{4628541C-0960-4AF0-CD97-CF50FECD71E2}"/>
          </ac:spMkLst>
        </pc:spChg>
      </pc:sldChg>
      <pc:sldChg chg="modSp new mod">
        <pc:chgData name="satish reddy bathula" userId="3cd3d44102e5660e" providerId="LiveId" clId="{B1B5C03D-545C-4458-876E-9F61D6EF0B3D}" dt="2023-08-08T18:55:45.428" v="2044" actId="255"/>
        <pc:sldMkLst>
          <pc:docMk/>
          <pc:sldMk cId="832093643" sldId="279"/>
        </pc:sldMkLst>
        <pc:spChg chg="mod">
          <ac:chgData name="satish reddy bathula" userId="3cd3d44102e5660e" providerId="LiveId" clId="{B1B5C03D-545C-4458-876E-9F61D6EF0B3D}" dt="2023-08-08T18:55:45.428" v="2044" actId="255"/>
          <ac:spMkLst>
            <pc:docMk/>
            <pc:sldMk cId="832093643" sldId="279"/>
            <ac:spMk id="2" creationId="{506E8391-D512-AD1C-49C8-A4701836E8C6}"/>
          </ac:spMkLst>
        </pc:spChg>
        <pc:spChg chg="mod">
          <ac:chgData name="satish reddy bathula" userId="3cd3d44102e5660e" providerId="LiveId" clId="{B1B5C03D-545C-4458-876E-9F61D6EF0B3D}" dt="2023-08-08T18:54:59.082" v="2031" actId="14100"/>
          <ac:spMkLst>
            <pc:docMk/>
            <pc:sldMk cId="832093643" sldId="279"/>
            <ac:spMk id="3" creationId="{9C6EDDB5-6694-AE89-9552-6651BCC28E4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401A7-68F0-4518-9A34-029BE551871C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9D704-D511-4B9F-8D51-BF20DC5DC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54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CD36C-CA74-40EE-BE1A-6700DC5C7D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84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4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3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9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6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7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3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9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686117"/>
            <a:ext cx="4011084" cy="1081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686118"/>
            <a:ext cx="6815667" cy="54479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848168"/>
            <a:ext cx="4011084" cy="4366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6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8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1971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29705"/>
            <a:ext cx="10972800" cy="4196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BD96B-75CA-1841-90D5-B18FC898F678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30084" y="6356351"/>
            <a:ext cx="1459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3" y="86178"/>
            <a:ext cx="2332336" cy="402989"/>
          </a:xfrm>
          <a:prstGeom prst="rect">
            <a:avLst/>
          </a:prstGeom>
        </p:spPr>
      </p:pic>
      <p:pic>
        <p:nvPicPr>
          <p:cNvPr id="9" name="Picture 8" descr="corner-element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891" y="5615558"/>
            <a:ext cx="1632108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765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elp.com/datase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D5D55941-5515-410D-94E7-D74EF2EE4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390593"/>
            <a:ext cx="77724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Restaurant Recommendation and Sentiment Analysis on Yelp Dataset</a:t>
            </a:r>
          </a:p>
        </p:txBody>
      </p:sp>
      <p:pic>
        <p:nvPicPr>
          <p:cNvPr id="1026" name="Picture 2" descr="Image result for umbc">
            <a:extLst>
              <a:ext uri="{FF2B5EF4-FFF2-40B4-BE49-F238E27FC236}">
                <a16:creationId xmlns:a16="http://schemas.microsoft.com/office/drawing/2014/main" id="{B8F5AF01-679F-4BBF-A9A0-423CBC003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3240223"/>
            <a:ext cx="419100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16B0B7-5810-984A-AD86-8069D1BFD129}"/>
              </a:ext>
            </a:extLst>
          </p:cNvPr>
          <p:cNvSpPr txBox="1"/>
          <p:nvPr/>
        </p:nvSpPr>
        <p:spPr>
          <a:xfrm>
            <a:off x="1524000" y="4715203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By</a:t>
            </a:r>
          </a:p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err="1">
                <a:solidFill>
                  <a:prstClr val="black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SatishReddy</a:t>
            </a: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Bathula(CZ12651)</a:t>
            </a:r>
          </a:p>
        </p:txBody>
      </p:sp>
    </p:spTree>
    <p:extLst>
      <p:ext uri="{BB962C8B-B14F-4D97-AF65-F5344CB8AC3E}">
        <p14:creationId xmlns:p14="http://schemas.microsoft.com/office/powerpoint/2010/main" val="3175390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AD647-70F7-33E2-EF43-4BF9DBF31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Word Frequency</a:t>
            </a:r>
          </a:p>
        </p:txBody>
      </p:sp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79D43BC1-CA90-B1E0-6116-1505BF28C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244" y="643466"/>
            <a:ext cx="5892844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01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F668C-8D4F-C0D0-ABE0-24D69944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Word Cloud Of reviews</a:t>
            </a:r>
          </a:p>
        </p:txBody>
      </p:sp>
      <p:pic>
        <p:nvPicPr>
          <p:cNvPr id="5" name="Content Placeholder 4" descr="A close up of words&#10;&#10;Description automatically generated">
            <a:extLst>
              <a:ext uri="{FF2B5EF4-FFF2-40B4-BE49-F238E27FC236}">
                <a16:creationId xmlns:a16="http://schemas.microsoft.com/office/drawing/2014/main" id="{2B6D18D8-3DB9-5076-E289-284C57804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719" y="1675227"/>
            <a:ext cx="883256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31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5A4DF-08DD-FB0B-3831-2C71E7B80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Sentiment Distribution</a:t>
            </a:r>
          </a:p>
        </p:txBody>
      </p:sp>
      <p:pic>
        <p:nvPicPr>
          <p:cNvPr id="5" name="Content Placeholder 4" descr="A bar graph with numbers and a bar&#10;&#10;Description automatically generated">
            <a:extLst>
              <a:ext uri="{FF2B5EF4-FFF2-40B4-BE49-F238E27FC236}">
                <a16:creationId xmlns:a16="http://schemas.microsoft.com/office/drawing/2014/main" id="{A17E3710-4631-72E6-A367-E9BD001F6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537" y="643466"/>
            <a:ext cx="6020258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80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3140C-ECBC-3E11-AC38-9AAD2160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A737B-DA92-9F70-1496-EA8D5EDB9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Multinomial Naïve Bayes Algorithm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Multinomial Naive Bayes algorithm is a probabilistic classification technique based on Bayes' theorem. It is commonly used for text classification tasks, such as spam detection, sentiment analysis, and topic categorization.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assumes that the features are conditionally independent.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Recommendation.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article Recommendation.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 Recommendations etc.</a:t>
            </a:r>
          </a:p>
        </p:txBody>
      </p:sp>
    </p:spTree>
    <p:extLst>
      <p:ext uri="{BB962C8B-B14F-4D97-AF65-F5344CB8AC3E}">
        <p14:creationId xmlns:p14="http://schemas.microsoft.com/office/powerpoint/2010/main" val="585993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0C3D18-284F-FAD7-1C3E-31E88225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Classification Report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24F9C29-8E07-3355-2D53-F500F403A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697736"/>
            <a:ext cx="6780700" cy="346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99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DA264-9DDB-F0E2-7EF0-73A9F513B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Precision and recall</a:t>
            </a:r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4E9C56E3-9A30-EA6C-CA52-970F4443A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2317495"/>
            <a:ext cx="6780700" cy="22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54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ADA80-5015-DBEA-BE12-B707C91F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Predicted Reviews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F059FF83-F304-80EE-8000-186CED321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961509"/>
            <a:ext cx="6780700" cy="293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47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94424-551E-F766-1F8A-BB307C8E5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Restaurant Recomendation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2CBFE05-7A01-A7CA-4354-F87180E5C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044520"/>
            <a:ext cx="6780700" cy="476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48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45134-27C4-F40A-0ADE-207D9DEA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Restaurant Recommendation 2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FFC3693-811E-4B56-511A-CE8F7900D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721453"/>
            <a:ext cx="67807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07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C3541-A21B-42D9-7B28-63E7585B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B2A1B-76B9-63EC-F0A4-D39A92019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Restaurants which has the highest average rating have the highest reviews given to the customers which means if the service is good people tend to give ratings.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are dealing with huge data make sure you check the computational source because it will take a lot of time to work with the huge dataset.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Feedback plays a crucial role in popularity as it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attracts customers 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places.</a:t>
            </a:r>
          </a:p>
        </p:txBody>
      </p:sp>
    </p:spTree>
    <p:extLst>
      <p:ext uri="{BB962C8B-B14F-4D97-AF65-F5344CB8AC3E}">
        <p14:creationId xmlns:p14="http://schemas.microsoft.com/office/powerpoint/2010/main" val="160355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9AB7-E086-7670-D2AD-8E7DB43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6BAC8-83BA-F520-17BF-5714AE8C7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  <a:r>
              <a:rPr lang="en-US" sz="200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 an initial exploratory analysis of the Yelp dataset to understand the distribution of ratings, and reviews and </a:t>
            </a:r>
            <a:r>
              <a:rPr lang="en-US" sz="2000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tilize machine learning techniques, such as sentiment analysis and text classification, to predict sentiment polarity and identify critical factors affecting positive or negative reviews and restaurant recommendation for the user.</a:t>
            </a:r>
          </a:p>
          <a:p>
            <a:r>
              <a:rPr lang="en-US" sz="2400" b="1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Data</a:t>
            </a:r>
            <a:r>
              <a:rPr lang="en-US" sz="2000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https://www.yelp.com/dataset</a:t>
            </a:r>
            <a:endParaRPr lang="en-US" sz="2000" dirty="0">
              <a:solidFill>
                <a:srgbClr val="1F23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Data Specifications</a:t>
            </a:r>
            <a:r>
              <a:rPr lang="en-US" sz="2400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22F942-A62C-F594-D6F9-9C97305EB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021833"/>
              </p:ext>
            </p:extLst>
          </p:nvPr>
        </p:nvGraphicFramePr>
        <p:xfrm>
          <a:off x="4009292" y="4422913"/>
          <a:ext cx="4318391" cy="1186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479">
                  <a:extLst>
                    <a:ext uri="{9D8B030D-6E8A-4147-A177-3AD203B41FA5}">
                      <a16:colId xmlns:a16="http://schemas.microsoft.com/office/drawing/2014/main" val="3345342633"/>
                    </a:ext>
                  </a:extLst>
                </a:gridCol>
                <a:gridCol w="1537398">
                  <a:extLst>
                    <a:ext uri="{9D8B030D-6E8A-4147-A177-3AD203B41FA5}">
                      <a16:colId xmlns:a16="http://schemas.microsoft.com/office/drawing/2014/main" val="2269467248"/>
                    </a:ext>
                  </a:extLst>
                </a:gridCol>
                <a:gridCol w="1434514">
                  <a:extLst>
                    <a:ext uri="{9D8B030D-6E8A-4147-A177-3AD203B41FA5}">
                      <a16:colId xmlns:a16="http://schemas.microsoft.com/office/drawing/2014/main" val="3640346826"/>
                    </a:ext>
                  </a:extLst>
                </a:gridCol>
              </a:tblGrid>
              <a:tr h="15528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333825"/>
                  </a:ext>
                </a:extLst>
              </a:tr>
              <a:tr h="45474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22552"/>
                  </a:ext>
                </a:extLst>
              </a:tr>
              <a:tr h="15528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947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787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6D77B-0723-40B0-8783-E9BE996BE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0CA73-B958-5B64-0DFA-8BD5C3111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explore more recommendation algorithms like collaborative filtering and content-based filtering techniques.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development by considering User’s preferences and choices so that they can select the restaurant based on their interests.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the integrating of geolocation and navigation features to guide users to their chosen restaurants and provide directions.</a:t>
            </a:r>
          </a:p>
        </p:txBody>
      </p:sp>
    </p:spTree>
    <p:extLst>
      <p:ext uri="{BB962C8B-B14F-4D97-AF65-F5344CB8AC3E}">
        <p14:creationId xmlns:p14="http://schemas.microsoft.com/office/powerpoint/2010/main" val="3959347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8391-D512-AD1C-49C8-A4701836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11571"/>
            <a:ext cx="10972800" cy="382715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EDDB5-6694-AE89-9552-6651BCC28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867275"/>
            <a:ext cx="10972800" cy="125888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93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F20E-5C03-8274-C719-6744590B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8541C-0960-4AF0-CD97-CF50FECD7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Probability Calculation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Probability Calculation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Recommedation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33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977A-C581-1FF3-1CD6-39004F72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4167167"/>
            <a:ext cx="4229100" cy="2255461"/>
          </a:xfrm>
        </p:spPr>
        <p:txBody>
          <a:bodyPr anchor="t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Categories in Yelp Dataset</a:t>
            </a:r>
          </a:p>
        </p:txBody>
      </p:sp>
      <p:pic>
        <p:nvPicPr>
          <p:cNvPr id="5" name="Content Placeholder 4" descr="A graph of blue squares&#10;&#10;Description automatically generated">
            <a:extLst>
              <a:ext uri="{FF2B5EF4-FFF2-40B4-BE49-F238E27FC236}">
                <a16:creationId xmlns:a16="http://schemas.microsoft.com/office/drawing/2014/main" id="{92FD93D0-C2A9-99B6-D0A4-64B4D78AC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78" y="626514"/>
            <a:ext cx="10173444" cy="2899431"/>
          </a:xfrm>
          <a:prstGeom prst="rect">
            <a:avLst/>
          </a:prstGeom>
        </p:spPr>
      </p:pic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B7952C56-EE0E-C94A-9A44-E17DD73E8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6300" y="394327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C7AC5BDF-0A3D-7A4D-D913-2ED46D865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844" y="3854885"/>
            <a:ext cx="5365955" cy="238455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 and food are the top categories in the Yelp dataset.</a:t>
            </a:r>
          </a:p>
        </p:txBody>
      </p:sp>
    </p:spTree>
    <p:extLst>
      <p:ext uri="{BB962C8B-B14F-4D97-AF65-F5344CB8AC3E}">
        <p14:creationId xmlns:p14="http://schemas.microsoft.com/office/powerpoint/2010/main" val="124196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955C3-261F-8262-8C81-B1F0466DF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Average Rating Distribution</a:t>
            </a:r>
          </a:p>
        </p:txBody>
      </p:sp>
      <p:pic>
        <p:nvPicPr>
          <p:cNvPr id="5" name="Content Placeholder 4" descr="A blue bar graph with white text&#10;&#10;Description automatically generated">
            <a:extLst>
              <a:ext uri="{FF2B5EF4-FFF2-40B4-BE49-F238E27FC236}">
                <a16:creationId xmlns:a16="http://schemas.microsoft.com/office/drawing/2014/main" id="{C8EB1FC5-5EEC-F97D-F37C-0A5040098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046" y="1675227"/>
            <a:ext cx="809990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18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1F895-A2AB-058C-9554-1171274B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Distribution of state in Yelp dataset</a:t>
            </a:r>
          </a:p>
        </p:txBody>
      </p:sp>
      <p:pic>
        <p:nvPicPr>
          <p:cNvPr id="5" name="Content Placeholder 4" descr="A graph of blue bars&#10;&#10;Description automatically generated">
            <a:extLst>
              <a:ext uri="{FF2B5EF4-FFF2-40B4-BE49-F238E27FC236}">
                <a16:creationId xmlns:a16="http://schemas.microsoft.com/office/drawing/2014/main" id="{E0FE1AC8-F10F-E3A8-011F-5C0EE1FE3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307" y="1675227"/>
            <a:ext cx="870138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036BA-C36C-C4D6-A66C-C6D27BEDF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Distribution of restaurants in Florida</a:t>
            </a:r>
          </a:p>
        </p:txBody>
      </p:sp>
      <p:pic>
        <p:nvPicPr>
          <p:cNvPr id="5" name="Content Placeholder 4" descr="A map with red dots and black text&#10;&#10;Description automatically generated">
            <a:extLst>
              <a:ext uri="{FF2B5EF4-FFF2-40B4-BE49-F238E27FC236}">
                <a16:creationId xmlns:a16="http://schemas.microsoft.com/office/drawing/2014/main" id="{7FD59E0C-650E-85C0-FB9A-19FC8432B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87" y="2053598"/>
            <a:ext cx="8414425" cy="346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78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36E187-F934-143F-2D6E-F534F7BC4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Percentage of restaurants by city in florida</a:t>
            </a:r>
          </a:p>
        </p:txBody>
      </p:sp>
      <p:pic>
        <p:nvPicPr>
          <p:cNvPr id="5" name="Content Placeholder 4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A2467C0F-0E1A-D784-8569-96EEC1F28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976" y="1675227"/>
            <a:ext cx="857404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29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EAD6DB-3C5F-0985-E3A8-85BB656F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Five Star Rating Count</a:t>
            </a:r>
          </a:p>
        </p:txBody>
      </p:sp>
      <p:pic>
        <p:nvPicPr>
          <p:cNvPr id="5" name="Content Placeholder 4" descr="A graph with blue bars&#10;&#10;Description automatically generated">
            <a:extLst>
              <a:ext uri="{FF2B5EF4-FFF2-40B4-BE49-F238E27FC236}">
                <a16:creationId xmlns:a16="http://schemas.microsoft.com/office/drawing/2014/main" id="{3622DE1E-B8A3-8132-32C4-927F34857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533" y="1675227"/>
            <a:ext cx="971093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436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369</Words>
  <Application>Microsoft Office PowerPoint</Application>
  <PresentationFormat>Widescreen</PresentationFormat>
  <Paragraphs>53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1_Office Theme</vt:lpstr>
      <vt:lpstr>Restaurant Recommendation and Sentiment Analysis on Yelp Dataset</vt:lpstr>
      <vt:lpstr>Project Description</vt:lpstr>
      <vt:lpstr>Methodology</vt:lpstr>
      <vt:lpstr>Top 10 Categories in Yelp Dataset</vt:lpstr>
      <vt:lpstr>Average Rating Distribution</vt:lpstr>
      <vt:lpstr>Distribution of state in Yelp dataset</vt:lpstr>
      <vt:lpstr>Distribution of restaurants in Florida</vt:lpstr>
      <vt:lpstr>Percentage of restaurants by city in florida</vt:lpstr>
      <vt:lpstr>Five Star Rating Count</vt:lpstr>
      <vt:lpstr>Word Frequency</vt:lpstr>
      <vt:lpstr>Word Cloud Of reviews</vt:lpstr>
      <vt:lpstr>Sentiment Distribution</vt:lpstr>
      <vt:lpstr>Algorithm</vt:lpstr>
      <vt:lpstr>Classification Report</vt:lpstr>
      <vt:lpstr>Precision and recall</vt:lpstr>
      <vt:lpstr>Predicted Reviews</vt:lpstr>
      <vt:lpstr>Restaurant Recomendation</vt:lpstr>
      <vt:lpstr>Restaurant Recommendation 2</vt:lpstr>
      <vt:lpstr>Key Learnings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Prediction and Sentiment Analysis on Yelp Dataset</dc:title>
  <dc:creator>satish reddy bathula</dc:creator>
  <cp:lastModifiedBy>satish reddy bathula</cp:lastModifiedBy>
  <cp:revision>1</cp:revision>
  <dcterms:created xsi:type="dcterms:W3CDTF">2023-08-08T03:15:17Z</dcterms:created>
  <dcterms:modified xsi:type="dcterms:W3CDTF">2023-08-20T22:10:55Z</dcterms:modified>
</cp:coreProperties>
</file>