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687" r:id="rId2"/>
  </p:sldMasterIdLst>
  <p:sldIdLst>
    <p:sldId id="256" r:id="rId3"/>
    <p:sldId id="259" r:id="rId4"/>
    <p:sldId id="257" r:id="rId5"/>
    <p:sldId id="258" r:id="rId6"/>
    <p:sldId id="263" r:id="rId7"/>
    <p:sldId id="260" r:id="rId8"/>
    <p:sldId id="261" r:id="rId9"/>
    <p:sldId id="262" r:id="rId10"/>
    <p:sldId id="266" r:id="rId11"/>
    <p:sldId id="264" r:id="rId12"/>
    <p:sldId id="265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nigdha chigurupati" userId="854637df0a3dbf35" providerId="LiveId" clId="{721B8724-B9CD-41EA-8A01-A21E808AF59C}"/>
    <pc:docChg chg="undo custSel addSld delSld modSld sldOrd">
      <pc:chgData name="snigdha chigurupati" userId="854637df0a3dbf35" providerId="LiveId" clId="{721B8724-B9CD-41EA-8A01-A21E808AF59C}" dt="2023-08-15T19:53:24.904" v="800" actId="255"/>
      <pc:docMkLst>
        <pc:docMk/>
      </pc:docMkLst>
      <pc:sldChg chg="addSp delSp delDesignElem">
        <pc:chgData name="snigdha chigurupati" userId="854637df0a3dbf35" providerId="LiveId" clId="{721B8724-B9CD-41EA-8A01-A21E808AF59C}" dt="2023-08-15T07:48:52.434" v="3"/>
        <pc:sldMkLst>
          <pc:docMk/>
          <pc:sldMk cId="2016860918" sldId="256"/>
        </pc:sldMkLst>
        <pc:spChg chg="add del">
          <ac:chgData name="snigdha chigurupati" userId="854637df0a3dbf35" providerId="LiveId" clId="{721B8724-B9CD-41EA-8A01-A21E808AF59C}" dt="2023-08-15T07:48:52.434" v="3"/>
          <ac:spMkLst>
            <pc:docMk/>
            <pc:sldMk cId="2016860918" sldId="256"/>
            <ac:spMk id="9" creationId="{B6D694DB-A3FC-4F14-A225-17BEBA4416DA}"/>
          </ac:spMkLst>
        </pc:spChg>
        <pc:grpChg chg="add del">
          <ac:chgData name="snigdha chigurupati" userId="854637df0a3dbf35" providerId="LiveId" clId="{721B8724-B9CD-41EA-8A01-A21E808AF59C}" dt="2023-08-15T07:48:52.434" v="3"/>
          <ac:grpSpMkLst>
            <pc:docMk/>
            <pc:sldMk cId="2016860918" sldId="256"/>
            <ac:grpSpMk id="11" creationId="{3A87D413-7BAA-462C-B2E4-D3E7F1B8498D}"/>
          </ac:grpSpMkLst>
        </pc:grpChg>
      </pc:sldChg>
      <pc:sldChg chg="modSp new mod">
        <pc:chgData name="snigdha chigurupati" userId="854637df0a3dbf35" providerId="LiveId" clId="{721B8724-B9CD-41EA-8A01-A21E808AF59C}" dt="2023-08-15T07:49:38.465" v="21" actId="27636"/>
        <pc:sldMkLst>
          <pc:docMk/>
          <pc:sldMk cId="660233935" sldId="257"/>
        </pc:sldMkLst>
        <pc:spChg chg="mod">
          <ac:chgData name="snigdha chigurupati" userId="854637df0a3dbf35" providerId="LiveId" clId="{721B8724-B9CD-41EA-8A01-A21E808AF59C}" dt="2023-08-15T07:49:15.318" v="16" actId="20577"/>
          <ac:spMkLst>
            <pc:docMk/>
            <pc:sldMk cId="660233935" sldId="257"/>
            <ac:spMk id="2" creationId="{1A3AE86B-AD66-869B-8EAE-F41BD9F517C0}"/>
          </ac:spMkLst>
        </pc:spChg>
        <pc:spChg chg="mod">
          <ac:chgData name="snigdha chigurupati" userId="854637df0a3dbf35" providerId="LiveId" clId="{721B8724-B9CD-41EA-8A01-A21E808AF59C}" dt="2023-08-15T07:49:38.465" v="21" actId="27636"/>
          <ac:spMkLst>
            <pc:docMk/>
            <pc:sldMk cId="660233935" sldId="257"/>
            <ac:spMk id="3" creationId="{808E666D-F894-AE46-238C-880B2C0B2778}"/>
          </ac:spMkLst>
        </pc:spChg>
      </pc:sldChg>
      <pc:sldChg chg="addSp modSp new mod ord setBg">
        <pc:chgData name="snigdha chigurupati" userId="854637df0a3dbf35" providerId="LiveId" clId="{721B8724-B9CD-41EA-8A01-A21E808AF59C}" dt="2023-08-15T18:37:28.238" v="537"/>
        <pc:sldMkLst>
          <pc:docMk/>
          <pc:sldMk cId="647470118" sldId="258"/>
        </pc:sldMkLst>
        <pc:spChg chg="mod">
          <ac:chgData name="snigdha chigurupati" userId="854637df0a3dbf35" providerId="LiveId" clId="{721B8724-B9CD-41EA-8A01-A21E808AF59C}" dt="2023-08-15T07:52:14.570" v="27" actId="26606"/>
          <ac:spMkLst>
            <pc:docMk/>
            <pc:sldMk cId="647470118" sldId="258"/>
            <ac:spMk id="2" creationId="{3ABBEF62-CB4D-3625-2B38-43190B69924D}"/>
          </ac:spMkLst>
        </pc:spChg>
        <pc:spChg chg="mod">
          <ac:chgData name="snigdha chigurupati" userId="854637df0a3dbf35" providerId="LiveId" clId="{721B8724-B9CD-41EA-8A01-A21E808AF59C}" dt="2023-08-15T07:52:14.570" v="27" actId="26606"/>
          <ac:spMkLst>
            <pc:docMk/>
            <pc:sldMk cId="647470118" sldId="258"/>
            <ac:spMk id="3" creationId="{E6A9E8B0-A855-7BBF-0DCD-B0FCB004F925}"/>
          </ac:spMkLst>
        </pc:spChg>
        <pc:spChg chg="add">
          <ac:chgData name="snigdha chigurupati" userId="854637df0a3dbf35" providerId="LiveId" clId="{721B8724-B9CD-41EA-8A01-A21E808AF59C}" dt="2023-08-15T07:52:14.570" v="27" actId="26606"/>
          <ac:spMkLst>
            <pc:docMk/>
            <pc:sldMk cId="647470118" sldId="258"/>
            <ac:spMk id="9" creationId="{201CC55D-ED54-4C5C-95E6-10947BD1103B}"/>
          </ac:spMkLst>
        </pc:spChg>
        <pc:spChg chg="add">
          <ac:chgData name="snigdha chigurupati" userId="854637df0a3dbf35" providerId="LiveId" clId="{721B8724-B9CD-41EA-8A01-A21E808AF59C}" dt="2023-08-15T07:52:14.570" v="27" actId="26606"/>
          <ac:spMkLst>
            <pc:docMk/>
            <pc:sldMk cId="647470118" sldId="258"/>
            <ac:spMk id="15" creationId="{3873B707-463F-40B0-8227-E8CC6C67EB25}"/>
          </ac:spMkLst>
        </pc:spChg>
        <pc:spChg chg="add">
          <ac:chgData name="snigdha chigurupati" userId="854637df0a3dbf35" providerId="LiveId" clId="{721B8724-B9CD-41EA-8A01-A21E808AF59C}" dt="2023-08-15T07:52:14.570" v="27" actId="26606"/>
          <ac:spMkLst>
            <pc:docMk/>
            <pc:sldMk cId="647470118" sldId="258"/>
            <ac:spMk id="17" creationId="{C13237C8-E62C-4F0D-A318-BD6FB6C2D138}"/>
          </ac:spMkLst>
        </pc:spChg>
        <pc:spChg chg="add">
          <ac:chgData name="snigdha chigurupati" userId="854637df0a3dbf35" providerId="LiveId" clId="{721B8724-B9CD-41EA-8A01-A21E808AF59C}" dt="2023-08-15T07:52:14.570" v="27" actId="26606"/>
          <ac:spMkLst>
            <pc:docMk/>
            <pc:sldMk cId="647470118" sldId="258"/>
            <ac:spMk id="19" creationId="{19C9EAEA-39D0-4B0E-A0EB-51E7B26740B1}"/>
          </ac:spMkLst>
        </pc:spChg>
        <pc:grpChg chg="add">
          <ac:chgData name="snigdha chigurupati" userId="854637df0a3dbf35" providerId="LiveId" clId="{721B8724-B9CD-41EA-8A01-A21E808AF59C}" dt="2023-08-15T07:52:14.570" v="27" actId="26606"/>
          <ac:grpSpMkLst>
            <pc:docMk/>
            <pc:sldMk cId="647470118" sldId="258"/>
            <ac:grpSpMk id="11" creationId="{1DE889C7-FAD6-4397-98E2-05D503484459}"/>
          </ac:grpSpMkLst>
        </pc:grpChg>
        <pc:picChg chg="add mod">
          <ac:chgData name="snigdha chigurupati" userId="854637df0a3dbf35" providerId="LiveId" clId="{721B8724-B9CD-41EA-8A01-A21E808AF59C}" dt="2023-08-15T07:52:14.570" v="27" actId="26606"/>
          <ac:picMkLst>
            <pc:docMk/>
            <pc:sldMk cId="647470118" sldId="258"/>
            <ac:picMk id="4" creationId="{D2E46E65-DBB8-EFA5-98D1-CF9C67DAA015}"/>
          </ac:picMkLst>
        </pc:picChg>
      </pc:sldChg>
      <pc:sldChg chg="addSp modSp new mod setBg">
        <pc:chgData name="snigdha chigurupati" userId="854637df0a3dbf35" providerId="LiveId" clId="{721B8724-B9CD-41EA-8A01-A21E808AF59C}" dt="2023-08-15T17:28:41.097" v="145" actId="20577"/>
        <pc:sldMkLst>
          <pc:docMk/>
          <pc:sldMk cId="510437868" sldId="259"/>
        </pc:sldMkLst>
        <pc:spChg chg="mod">
          <ac:chgData name="snigdha chigurupati" userId="854637df0a3dbf35" providerId="LiveId" clId="{721B8724-B9CD-41EA-8A01-A21E808AF59C}" dt="2023-08-15T17:27:29.618" v="135" actId="1076"/>
          <ac:spMkLst>
            <pc:docMk/>
            <pc:sldMk cId="510437868" sldId="259"/>
            <ac:spMk id="2" creationId="{2265D857-2EA9-2A9D-1C0D-FDA3434D5089}"/>
          </ac:spMkLst>
        </pc:spChg>
        <pc:spChg chg="mod">
          <ac:chgData name="snigdha chigurupati" userId="854637df0a3dbf35" providerId="LiveId" clId="{721B8724-B9CD-41EA-8A01-A21E808AF59C}" dt="2023-08-15T17:28:41.097" v="145" actId="20577"/>
          <ac:spMkLst>
            <pc:docMk/>
            <pc:sldMk cId="510437868" sldId="259"/>
            <ac:spMk id="3" creationId="{AB22FE00-1296-643D-7603-67A5D982475A}"/>
          </ac:spMkLst>
        </pc:spChg>
        <pc:spChg chg="add">
          <ac:chgData name="snigdha chigurupati" userId="854637df0a3dbf35" providerId="LiveId" clId="{721B8724-B9CD-41EA-8A01-A21E808AF59C}" dt="2023-08-15T17:26:35.260" v="112" actId="26606"/>
          <ac:spMkLst>
            <pc:docMk/>
            <pc:sldMk cId="510437868" sldId="259"/>
            <ac:spMk id="9" creationId="{03AE087C-11E2-4305-9282-D7F122FE726E}"/>
          </ac:spMkLst>
        </pc:spChg>
        <pc:grpChg chg="add">
          <ac:chgData name="snigdha chigurupati" userId="854637df0a3dbf35" providerId="LiveId" clId="{721B8724-B9CD-41EA-8A01-A21E808AF59C}" dt="2023-08-15T17:26:35.260" v="112" actId="26606"/>
          <ac:grpSpMkLst>
            <pc:docMk/>
            <pc:sldMk cId="510437868" sldId="259"/>
            <ac:grpSpMk id="11" creationId="{6ACF365D-F104-414F-93C3-D9F568808E0D}"/>
          </ac:grpSpMkLst>
        </pc:grpChg>
        <pc:picChg chg="add mod">
          <ac:chgData name="snigdha chigurupati" userId="854637df0a3dbf35" providerId="LiveId" clId="{721B8724-B9CD-41EA-8A01-A21E808AF59C}" dt="2023-08-15T17:27:25.163" v="134" actId="1076"/>
          <ac:picMkLst>
            <pc:docMk/>
            <pc:sldMk cId="510437868" sldId="259"/>
            <ac:picMk id="5" creationId="{64A8BA3C-65A7-2BDD-4FF3-B476055A6DC9}"/>
          </ac:picMkLst>
        </pc:picChg>
      </pc:sldChg>
      <pc:sldChg chg="modSp new del mod ord">
        <pc:chgData name="snigdha chigurupati" userId="854637df0a3dbf35" providerId="LiveId" clId="{721B8724-B9CD-41EA-8A01-A21E808AF59C}" dt="2023-08-15T17:25:52.024" v="93" actId="2696"/>
        <pc:sldMkLst>
          <pc:docMk/>
          <pc:sldMk cId="876267919" sldId="259"/>
        </pc:sldMkLst>
        <pc:spChg chg="mod">
          <ac:chgData name="snigdha chigurupati" userId="854637df0a3dbf35" providerId="LiveId" clId="{721B8724-B9CD-41EA-8A01-A21E808AF59C}" dt="2023-08-15T17:23:59.065" v="69" actId="20577"/>
          <ac:spMkLst>
            <pc:docMk/>
            <pc:sldMk cId="876267919" sldId="259"/>
            <ac:spMk id="2" creationId="{F3DAA245-1009-C405-6127-DBCC4A02262A}"/>
          </ac:spMkLst>
        </pc:spChg>
        <pc:spChg chg="mod">
          <ac:chgData name="snigdha chigurupati" userId="854637df0a3dbf35" providerId="LiveId" clId="{721B8724-B9CD-41EA-8A01-A21E808AF59C}" dt="2023-08-15T17:25:48.999" v="92"/>
          <ac:spMkLst>
            <pc:docMk/>
            <pc:sldMk cId="876267919" sldId="259"/>
            <ac:spMk id="3" creationId="{92F9926C-7EC5-F88F-08F0-7C14F4577AFC}"/>
          </ac:spMkLst>
        </pc:spChg>
      </pc:sldChg>
      <pc:sldChg chg="modSp add del mod">
        <pc:chgData name="snigdha chigurupati" userId="854637df0a3dbf35" providerId="LiveId" clId="{721B8724-B9CD-41EA-8A01-A21E808AF59C}" dt="2023-08-15T17:25:54.982" v="94" actId="2696"/>
        <pc:sldMkLst>
          <pc:docMk/>
          <pc:sldMk cId="1666792542" sldId="260"/>
        </pc:sldMkLst>
        <pc:spChg chg="mod">
          <ac:chgData name="snigdha chigurupati" userId="854637df0a3dbf35" providerId="LiveId" clId="{721B8724-B9CD-41EA-8A01-A21E808AF59C}" dt="2023-08-15T17:24:13.473" v="82" actId="20577"/>
          <ac:spMkLst>
            <pc:docMk/>
            <pc:sldMk cId="1666792542" sldId="260"/>
            <ac:spMk id="2" creationId="{F3DAA245-1009-C405-6127-DBCC4A02262A}"/>
          </ac:spMkLst>
        </pc:spChg>
        <pc:spChg chg="mod">
          <ac:chgData name="snigdha chigurupati" userId="854637df0a3dbf35" providerId="LiveId" clId="{721B8724-B9CD-41EA-8A01-A21E808AF59C}" dt="2023-08-15T17:24:24.792" v="87" actId="20577"/>
          <ac:spMkLst>
            <pc:docMk/>
            <pc:sldMk cId="1666792542" sldId="260"/>
            <ac:spMk id="3" creationId="{92F9926C-7EC5-F88F-08F0-7C14F4577AFC}"/>
          </ac:spMkLst>
        </pc:spChg>
      </pc:sldChg>
      <pc:sldChg chg="addSp delSp modSp new mod setBg">
        <pc:chgData name="snigdha chigurupati" userId="854637df0a3dbf35" providerId="LiveId" clId="{721B8724-B9CD-41EA-8A01-A21E808AF59C}" dt="2023-08-15T17:39:01.908" v="448" actId="255"/>
        <pc:sldMkLst>
          <pc:docMk/>
          <pc:sldMk cId="2936967507" sldId="260"/>
        </pc:sldMkLst>
        <pc:spChg chg="mod">
          <ac:chgData name="snigdha chigurupati" userId="854637df0a3dbf35" providerId="LiveId" clId="{721B8724-B9CD-41EA-8A01-A21E808AF59C}" dt="2023-08-15T17:39:01.908" v="448" actId="255"/>
          <ac:spMkLst>
            <pc:docMk/>
            <pc:sldMk cId="2936967507" sldId="260"/>
            <ac:spMk id="2" creationId="{50CB6A2D-D6DE-4030-894D-31904D8F8E25}"/>
          </ac:spMkLst>
        </pc:spChg>
        <pc:spChg chg="del mod">
          <ac:chgData name="snigdha chigurupati" userId="854637df0a3dbf35" providerId="LiveId" clId="{721B8724-B9CD-41EA-8A01-A21E808AF59C}" dt="2023-08-15T17:32:45.106" v="436" actId="26606"/>
          <ac:spMkLst>
            <pc:docMk/>
            <pc:sldMk cId="2936967507" sldId="260"/>
            <ac:spMk id="3" creationId="{0976D327-8565-4865-5019-E88E85C77804}"/>
          </ac:spMkLst>
        </pc:spChg>
        <pc:spChg chg="add del">
          <ac:chgData name="snigdha chigurupati" userId="854637df0a3dbf35" providerId="LiveId" clId="{721B8724-B9CD-41EA-8A01-A21E808AF59C}" dt="2023-08-15T17:32:45.086" v="435" actId="26606"/>
          <ac:spMkLst>
            <pc:docMk/>
            <pc:sldMk cId="2936967507" sldId="260"/>
            <ac:spMk id="9" creationId="{04C21BAE-6866-4C7A-A7EC-C1B2E572D5BE}"/>
          </ac:spMkLst>
        </pc:spChg>
        <pc:spChg chg="add del">
          <ac:chgData name="snigdha chigurupati" userId="854637df0a3dbf35" providerId="LiveId" clId="{721B8724-B9CD-41EA-8A01-A21E808AF59C}" dt="2023-08-15T17:32:45.086" v="435" actId="26606"/>
          <ac:spMkLst>
            <pc:docMk/>
            <pc:sldMk cId="2936967507" sldId="260"/>
            <ac:spMk id="11" creationId="{7E7D0C94-08B4-48AE-8813-CC4D60294F42}"/>
          </ac:spMkLst>
        </pc:spChg>
        <pc:spChg chg="add del">
          <ac:chgData name="snigdha chigurupati" userId="854637df0a3dbf35" providerId="LiveId" clId="{721B8724-B9CD-41EA-8A01-A21E808AF59C}" dt="2023-08-15T17:32:45.086" v="435" actId="26606"/>
          <ac:spMkLst>
            <pc:docMk/>
            <pc:sldMk cId="2936967507" sldId="260"/>
            <ac:spMk id="13" creationId="{F0C518C2-0AA4-470C-87B9-9CBF428FBA25}"/>
          </ac:spMkLst>
        </pc:spChg>
        <pc:graphicFrameChg chg="add">
          <ac:chgData name="snigdha chigurupati" userId="854637df0a3dbf35" providerId="LiveId" clId="{721B8724-B9CD-41EA-8A01-A21E808AF59C}" dt="2023-08-15T17:32:45.106" v="436" actId="26606"/>
          <ac:graphicFrameMkLst>
            <pc:docMk/>
            <pc:sldMk cId="2936967507" sldId="260"/>
            <ac:graphicFrameMk id="15" creationId="{82521B25-1CFA-27BE-E04D-02B309A1C19B}"/>
          </ac:graphicFrameMkLst>
        </pc:graphicFrameChg>
        <pc:picChg chg="add del">
          <ac:chgData name="snigdha chigurupati" userId="854637df0a3dbf35" providerId="LiveId" clId="{721B8724-B9CD-41EA-8A01-A21E808AF59C}" dt="2023-08-15T17:32:45.086" v="435" actId="26606"/>
          <ac:picMkLst>
            <pc:docMk/>
            <pc:sldMk cId="2936967507" sldId="260"/>
            <ac:picMk id="5" creationId="{3A878C43-EFA0-3100-B77D-7669EC8A5F6F}"/>
          </ac:picMkLst>
        </pc:picChg>
      </pc:sldChg>
      <pc:sldChg chg="addSp delSp modSp new mod setBg">
        <pc:chgData name="snigdha chigurupati" userId="854637df0a3dbf35" providerId="LiveId" clId="{721B8724-B9CD-41EA-8A01-A21E808AF59C}" dt="2023-08-15T17:47:21.619" v="499" actId="20577"/>
        <pc:sldMkLst>
          <pc:docMk/>
          <pc:sldMk cId="2093683125" sldId="261"/>
        </pc:sldMkLst>
        <pc:spChg chg="mod">
          <ac:chgData name="snigdha chigurupati" userId="854637df0a3dbf35" providerId="LiveId" clId="{721B8724-B9CD-41EA-8A01-A21E808AF59C}" dt="2023-08-15T17:46:18.497" v="486" actId="14100"/>
          <ac:spMkLst>
            <pc:docMk/>
            <pc:sldMk cId="2093683125" sldId="261"/>
            <ac:spMk id="2" creationId="{54C22F83-381C-B16F-15B7-831BF0890602}"/>
          </ac:spMkLst>
        </pc:spChg>
        <pc:spChg chg="mod ord">
          <ac:chgData name="snigdha chigurupati" userId="854637df0a3dbf35" providerId="LiveId" clId="{721B8724-B9CD-41EA-8A01-A21E808AF59C}" dt="2023-08-15T17:47:21.619" v="499" actId="20577"/>
          <ac:spMkLst>
            <pc:docMk/>
            <pc:sldMk cId="2093683125" sldId="261"/>
            <ac:spMk id="3" creationId="{0E9B1E49-A4E9-2008-7D19-E743C0FE253B}"/>
          </ac:spMkLst>
        </pc:spChg>
        <pc:spChg chg="add del">
          <ac:chgData name="snigdha chigurupati" userId="854637df0a3dbf35" providerId="LiveId" clId="{721B8724-B9CD-41EA-8A01-A21E808AF59C}" dt="2023-08-15T17:45:54.646" v="479" actId="26606"/>
          <ac:spMkLst>
            <pc:docMk/>
            <pc:sldMk cId="2093683125" sldId="261"/>
            <ac:spMk id="11" creationId="{DF8BC164-E230-753F-2C7E-B4EE7BA77CF1}"/>
          </ac:spMkLst>
        </pc:spChg>
        <pc:spChg chg="add del">
          <ac:chgData name="snigdha chigurupati" userId="854637df0a3dbf35" providerId="LiveId" clId="{721B8724-B9CD-41EA-8A01-A21E808AF59C}" dt="2023-08-15T17:46:01.957" v="481" actId="26606"/>
          <ac:spMkLst>
            <pc:docMk/>
            <pc:sldMk cId="2093683125" sldId="261"/>
            <ac:spMk id="13" creationId="{5D13CC36-B950-4F02-9BAF-9A7EB267398C}"/>
          </ac:spMkLst>
        </pc:spChg>
        <pc:spChg chg="add del">
          <ac:chgData name="snigdha chigurupati" userId="854637df0a3dbf35" providerId="LiveId" clId="{721B8724-B9CD-41EA-8A01-A21E808AF59C}" dt="2023-08-15T17:46:01.957" v="481" actId="26606"/>
          <ac:spMkLst>
            <pc:docMk/>
            <pc:sldMk cId="2093683125" sldId="261"/>
            <ac:spMk id="14" creationId="{4F2E2428-58BA-458D-AA54-05502E63F32F}"/>
          </ac:spMkLst>
        </pc:spChg>
        <pc:spChg chg="add">
          <ac:chgData name="snigdha chigurupati" userId="854637df0a3dbf35" providerId="LiveId" clId="{721B8724-B9CD-41EA-8A01-A21E808AF59C}" dt="2023-08-15T17:46:01.967" v="482" actId="26606"/>
          <ac:spMkLst>
            <pc:docMk/>
            <pc:sldMk cId="2093683125" sldId="261"/>
            <ac:spMk id="16" creationId="{2EB492CD-616E-47F8-933B-5E2D952A0593}"/>
          </ac:spMkLst>
        </pc:spChg>
        <pc:spChg chg="add">
          <ac:chgData name="snigdha chigurupati" userId="854637df0a3dbf35" providerId="LiveId" clId="{721B8724-B9CD-41EA-8A01-A21E808AF59C}" dt="2023-08-15T17:46:01.967" v="482" actId="26606"/>
          <ac:spMkLst>
            <pc:docMk/>
            <pc:sldMk cId="2093683125" sldId="261"/>
            <ac:spMk id="17" creationId="{59383CF9-23B5-4335-9B21-1791C4CF1C75}"/>
          </ac:spMkLst>
        </pc:spChg>
        <pc:spChg chg="add">
          <ac:chgData name="snigdha chigurupati" userId="854637df0a3dbf35" providerId="LiveId" clId="{721B8724-B9CD-41EA-8A01-A21E808AF59C}" dt="2023-08-15T17:46:01.967" v="482" actId="26606"/>
          <ac:spMkLst>
            <pc:docMk/>
            <pc:sldMk cId="2093683125" sldId="261"/>
            <ac:spMk id="18" creationId="{0007FE00-9498-4706-B255-6437B0252C02}"/>
          </ac:spMkLst>
        </pc:spChg>
        <pc:picChg chg="add mod">
          <ac:chgData name="snigdha chigurupati" userId="854637df0a3dbf35" providerId="LiveId" clId="{721B8724-B9CD-41EA-8A01-A21E808AF59C}" dt="2023-08-15T17:46:09.071" v="485" actId="1076"/>
          <ac:picMkLst>
            <pc:docMk/>
            <pc:sldMk cId="2093683125" sldId="261"/>
            <ac:picMk id="4" creationId="{50B3EF6B-048E-058B-AD31-B2842C948468}"/>
          </ac:picMkLst>
        </pc:picChg>
        <pc:cxnChg chg="add del">
          <ac:chgData name="snigdha chigurupati" userId="854637df0a3dbf35" providerId="LiveId" clId="{721B8724-B9CD-41EA-8A01-A21E808AF59C}" dt="2023-08-15T17:45:54.646" v="479" actId="26606"/>
          <ac:cxnSpMkLst>
            <pc:docMk/>
            <pc:sldMk cId="2093683125" sldId="261"/>
            <ac:cxnSpMk id="9" creationId="{FC23E3B9-5ABF-58B3-E2B0-E9A5DAA90037}"/>
          </ac:cxnSpMkLst>
        </pc:cxnChg>
      </pc:sldChg>
      <pc:sldChg chg="addSp delSp modSp new mod">
        <pc:chgData name="snigdha chigurupati" userId="854637df0a3dbf35" providerId="LiveId" clId="{721B8724-B9CD-41EA-8A01-A21E808AF59C}" dt="2023-08-15T17:48:56.933" v="512"/>
        <pc:sldMkLst>
          <pc:docMk/>
          <pc:sldMk cId="1452711578" sldId="262"/>
        </pc:sldMkLst>
        <pc:spChg chg="mod">
          <ac:chgData name="snigdha chigurupati" userId="854637df0a3dbf35" providerId="LiveId" clId="{721B8724-B9CD-41EA-8A01-A21E808AF59C}" dt="2023-08-15T17:40:31.149" v="465" actId="115"/>
          <ac:spMkLst>
            <pc:docMk/>
            <pc:sldMk cId="1452711578" sldId="262"/>
            <ac:spMk id="2" creationId="{AB2CB15B-2558-94C9-2AE6-6C4FF34B73C8}"/>
          </ac:spMkLst>
        </pc:spChg>
        <pc:spChg chg="del mod">
          <ac:chgData name="snigdha chigurupati" userId="854637df0a3dbf35" providerId="LiveId" clId="{721B8724-B9CD-41EA-8A01-A21E808AF59C}" dt="2023-08-15T17:47:54.604" v="501" actId="26606"/>
          <ac:spMkLst>
            <pc:docMk/>
            <pc:sldMk cId="1452711578" sldId="262"/>
            <ac:spMk id="3" creationId="{A935C2B5-70C0-D760-A29B-C1FC70958683}"/>
          </ac:spMkLst>
        </pc:spChg>
        <pc:graphicFrameChg chg="add mod">
          <ac:chgData name="snigdha chigurupati" userId="854637df0a3dbf35" providerId="LiveId" clId="{721B8724-B9CD-41EA-8A01-A21E808AF59C}" dt="2023-08-15T17:48:56.933" v="512"/>
          <ac:graphicFrameMkLst>
            <pc:docMk/>
            <pc:sldMk cId="1452711578" sldId="262"/>
            <ac:graphicFrameMk id="5" creationId="{A3441A68-C32D-A03D-C0BC-36315FD5D41A}"/>
          </ac:graphicFrameMkLst>
        </pc:graphicFrameChg>
      </pc:sldChg>
      <pc:sldChg chg="addSp delSp modSp new del mod setBg">
        <pc:chgData name="snigdha chigurupati" userId="854637df0a3dbf35" providerId="LiveId" clId="{721B8724-B9CD-41EA-8A01-A21E808AF59C}" dt="2023-08-15T17:47:31.256" v="500" actId="2696"/>
        <pc:sldMkLst>
          <pc:docMk/>
          <pc:sldMk cId="1651460550" sldId="263"/>
        </pc:sldMkLst>
        <pc:spChg chg="mod">
          <ac:chgData name="snigdha chigurupati" userId="854637df0a3dbf35" providerId="LiveId" clId="{721B8724-B9CD-41EA-8A01-A21E808AF59C}" dt="2023-08-15T17:44:49.158" v="473" actId="26606"/>
          <ac:spMkLst>
            <pc:docMk/>
            <pc:sldMk cId="1651460550" sldId="263"/>
            <ac:spMk id="2" creationId="{8EABBC85-785D-33C1-B22A-29D45012E9E6}"/>
          </ac:spMkLst>
        </pc:spChg>
        <pc:spChg chg="del">
          <ac:chgData name="snigdha chigurupati" userId="854637df0a3dbf35" providerId="LiveId" clId="{721B8724-B9CD-41EA-8A01-A21E808AF59C}" dt="2023-08-15T17:44:23.756" v="472"/>
          <ac:spMkLst>
            <pc:docMk/>
            <pc:sldMk cId="1651460550" sldId="263"/>
            <ac:spMk id="3" creationId="{8B9D83D6-70E9-3AA5-DE34-1005C2CF7CF8}"/>
          </ac:spMkLst>
        </pc:spChg>
        <pc:spChg chg="add mod">
          <ac:chgData name="snigdha chigurupati" userId="854637df0a3dbf35" providerId="LiveId" clId="{721B8724-B9CD-41EA-8A01-A21E808AF59C}" dt="2023-08-15T17:45:25.256" v="474" actId="21"/>
          <ac:spMkLst>
            <pc:docMk/>
            <pc:sldMk cId="1651460550" sldId="263"/>
            <ac:spMk id="6" creationId="{0D125F15-ED86-92F4-A6D0-429E9A203108}"/>
          </ac:spMkLst>
        </pc:spChg>
        <pc:spChg chg="add">
          <ac:chgData name="snigdha chigurupati" userId="854637df0a3dbf35" providerId="LiveId" clId="{721B8724-B9CD-41EA-8A01-A21E808AF59C}" dt="2023-08-15T17:44:49.158" v="473" actId="26606"/>
          <ac:spMkLst>
            <pc:docMk/>
            <pc:sldMk cId="1651460550" sldId="263"/>
            <ac:spMk id="9" creationId="{D4771268-CB57-404A-9271-370EB28F6090}"/>
          </ac:spMkLst>
        </pc:spChg>
        <pc:picChg chg="add del mod">
          <ac:chgData name="snigdha chigurupati" userId="854637df0a3dbf35" providerId="LiveId" clId="{721B8724-B9CD-41EA-8A01-A21E808AF59C}" dt="2023-08-15T17:45:25.256" v="474" actId="21"/>
          <ac:picMkLst>
            <pc:docMk/>
            <pc:sldMk cId="1651460550" sldId="263"/>
            <ac:picMk id="4" creationId="{94D0734B-83B1-D80F-C1AE-965F469EB382}"/>
          </ac:picMkLst>
        </pc:picChg>
      </pc:sldChg>
      <pc:sldChg chg="addSp delSp modSp new mod ord setBg">
        <pc:chgData name="snigdha chigurupati" userId="854637df0a3dbf35" providerId="LiveId" clId="{721B8724-B9CD-41EA-8A01-A21E808AF59C}" dt="2023-08-15T18:43:14.391" v="574" actId="1076"/>
        <pc:sldMkLst>
          <pc:docMk/>
          <pc:sldMk cId="3677256893" sldId="263"/>
        </pc:sldMkLst>
        <pc:spChg chg="del">
          <ac:chgData name="snigdha chigurupati" userId="854637df0a3dbf35" providerId="LiveId" clId="{721B8724-B9CD-41EA-8A01-A21E808AF59C}" dt="2023-08-15T18:34:29.364" v="518" actId="478"/>
          <ac:spMkLst>
            <pc:docMk/>
            <pc:sldMk cId="3677256893" sldId="263"/>
            <ac:spMk id="2" creationId="{12F09687-E4E8-E918-A9C8-66DACC82D4AE}"/>
          </ac:spMkLst>
        </pc:spChg>
        <pc:spChg chg="del">
          <ac:chgData name="snigdha chigurupati" userId="854637df0a3dbf35" providerId="LiveId" clId="{721B8724-B9CD-41EA-8A01-A21E808AF59C}" dt="2023-08-15T18:33:36.819" v="514" actId="22"/>
          <ac:spMkLst>
            <pc:docMk/>
            <pc:sldMk cId="3677256893" sldId="263"/>
            <ac:spMk id="3" creationId="{7F86E052-69C7-7C3F-0692-98E80A8BD016}"/>
          </ac:spMkLst>
        </pc:spChg>
        <pc:spChg chg="add del">
          <ac:chgData name="snigdha chigurupati" userId="854637df0a3dbf35" providerId="LiveId" clId="{721B8724-B9CD-41EA-8A01-A21E808AF59C}" dt="2023-08-15T18:35:26.991" v="531" actId="478"/>
          <ac:spMkLst>
            <pc:docMk/>
            <pc:sldMk cId="3677256893" sldId="263"/>
            <ac:spMk id="11" creationId="{02459AB0-179D-22A7-733A-A44B11AD0EC3}"/>
          </ac:spMkLst>
        </pc:spChg>
        <pc:spChg chg="add del">
          <ac:chgData name="snigdha chigurupati" userId="854637df0a3dbf35" providerId="LiveId" clId="{721B8724-B9CD-41EA-8A01-A21E808AF59C}" dt="2023-08-15T18:40:26.476" v="541" actId="26606"/>
          <ac:spMkLst>
            <pc:docMk/>
            <pc:sldMk cId="3677256893" sldId="263"/>
            <ac:spMk id="14" creationId="{8761DDFE-071F-4200-B0AA-394476C2D2D6}"/>
          </ac:spMkLst>
        </pc:spChg>
        <pc:spChg chg="add del">
          <ac:chgData name="snigdha chigurupati" userId="854637df0a3dbf35" providerId="LiveId" clId="{721B8724-B9CD-41EA-8A01-A21E808AF59C}" dt="2023-08-15T18:40:26.469" v="540" actId="26606"/>
          <ac:spMkLst>
            <pc:docMk/>
            <pc:sldMk cId="3677256893" sldId="263"/>
            <ac:spMk id="16" creationId="{BFDC535F-AC0A-417D-96AB-6706BECACD95}"/>
          </ac:spMkLst>
        </pc:spChg>
        <pc:spChg chg="add del">
          <ac:chgData name="snigdha chigurupati" userId="854637df0a3dbf35" providerId="LiveId" clId="{721B8724-B9CD-41EA-8A01-A21E808AF59C}" dt="2023-08-15T18:40:26.469" v="540" actId="26606"/>
          <ac:spMkLst>
            <pc:docMk/>
            <pc:sldMk cId="3677256893" sldId="263"/>
            <ac:spMk id="17" creationId="{97AAAF8E-31DB-4148-8FCA-4D8233D691C6}"/>
          </ac:spMkLst>
        </pc:spChg>
        <pc:spChg chg="add del">
          <ac:chgData name="snigdha chigurupati" userId="854637df0a3dbf35" providerId="LiveId" clId="{721B8724-B9CD-41EA-8A01-A21E808AF59C}" dt="2023-08-15T18:40:26.469" v="540" actId="26606"/>
          <ac:spMkLst>
            <pc:docMk/>
            <pc:sldMk cId="3677256893" sldId="263"/>
            <ac:spMk id="18" creationId="{AA274328-4774-4DF9-BA53-452565122FBB}"/>
          </ac:spMkLst>
        </pc:spChg>
        <pc:spChg chg="add del">
          <ac:chgData name="snigdha chigurupati" userId="854637df0a3dbf35" providerId="LiveId" clId="{721B8724-B9CD-41EA-8A01-A21E808AF59C}" dt="2023-08-15T18:34:59.467" v="523" actId="26606"/>
          <ac:spMkLst>
            <pc:docMk/>
            <pc:sldMk cId="3677256893" sldId="263"/>
            <ac:spMk id="19" creationId="{A9F529C3-C941-49FD-8C67-82F134F64BDB}"/>
          </ac:spMkLst>
        </pc:spChg>
        <pc:spChg chg="add del">
          <ac:chgData name="snigdha chigurupati" userId="854637df0a3dbf35" providerId="LiveId" clId="{721B8724-B9CD-41EA-8A01-A21E808AF59C}" dt="2023-08-15T18:40:26.469" v="540" actId="26606"/>
          <ac:spMkLst>
            <pc:docMk/>
            <pc:sldMk cId="3677256893" sldId="263"/>
            <ac:spMk id="20" creationId="{01C7B46D-2FEF-4FAA-915B-8B21A66BB647}"/>
          </ac:spMkLst>
        </pc:spChg>
        <pc:spChg chg="add del">
          <ac:chgData name="snigdha chigurupati" userId="854637df0a3dbf35" providerId="LiveId" clId="{721B8724-B9CD-41EA-8A01-A21E808AF59C}" dt="2023-08-15T18:34:59.467" v="523" actId="26606"/>
          <ac:spMkLst>
            <pc:docMk/>
            <pc:sldMk cId="3677256893" sldId="263"/>
            <ac:spMk id="21" creationId="{20586029-32A0-47E5-9AEC-AE3ABA6B94D0}"/>
          </ac:spMkLst>
        </pc:spChg>
        <pc:spChg chg="add del">
          <ac:chgData name="snigdha chigurupati" userId="854637df0a3dbf35" providerId="LiveId" clId="{721B8724-B9CD-41EA-8A01-A21E808AF59C}" dt="2023-08-15T18:43:07.089" v="565" actId="26606"/>
          <ac:spMkLst>
            <pc:docMk/>
            <pc:sldMk cId="3677256893" sldId="263"/>
            <ac:spMk id="22" creationId="{9527FCEA-6143-4C5E-8C45-8AC9237ADE89}"/>
          </ac:spMkLst>
        </pc:spChg>
        <pc:spChg chg="add del">
          <ac:chgData name="snigdha chigurupati" userId="854637df0a3dbf35" providerId="LiveId" clId="{721B8724-B9CD-41EA-8A01-A21E808AF59C}" dt="2023-08-15T18:43:07.089" v="565" actId="26606"/>
          <ac:spMkLst>
            <pc:docMk/>
            <pc:sldMk cId="3677256893" sldId="263"/>
            <ac:spMk id="24" creationId="{1A9F23AD-7A55-49F3-A3EC-743F47F36B0E}"/>
          </ac:spMkLst>
        </pc:spChg>
        <pc:spChg chg="add del">
          <ac:chgData name="snigdha chigurupati" userId="854637df0a3dbf35" providerId="LiveId" clId="{721B8724-B9CD-41EA-8A01-A21E808AF59C}" dt="2023-08-15T18:35:03.990" v="525" actId="26606"/>
          <ac:spMkLst>
            <pc:docMk/>
            <pc:sldMk cId="3677256893" sldId="263"/>
            <ac:spMk id="26" creationId="{69D184B2-2226-4E31-BCCB-444330767440}"/>
          </ac:spMkLst>
        </pc:spChg>
        <pc:spChg chg="add del">
          <ac:chgData name="snigdha chigurupati" userId="854637df0a3dbf35" providerId="LiveId" clId="{721B8724-B9CD-41EA-8A01-A21E808AF59C}" dt="2023-08-15T18:35:03.990" v="525" actId="26606"/>
          <ac:spMkLst>
            <pc:docMk/>
            <pc:sldMk cId="3677256893" sldId="263"/>
            <ac:spMk id="27" creationId="{1AC4D4E3-486A-464A-8EC8-D44881097267}"/>
          </ac:spMkLst>
        </pc:spChg>
        <pc:spChg chg="add del">
          <ac:chgData name="snigdha chigurupati" userId="854637df0a3dbf35" providerId="LiveId" clId="{721B8724-B9CD-41EA-8A01-A21E808AF59C}" dt="2023-08-15T18:35:03.990" v="525" actId="26606"/>
          <ac:spMkLst>
            <pc:docMk/>
            <pc:sldMk cId="3677256893" sldId="263"/>
            <ac:spMk id="28" creationId="{864DE13E-58EB-4475-B79C-0D4FC651239B}"/>
          </ac:spMkLst>
        </pc:spChg>
        <pc:spChg chg="add del">
          <ac:chgData name="snigdha chigurupati" userId="854637df0a3dbf35" providerId="LiveId" clId="{721B8724-B9CD-41EA-8A01-A21E808AF59C}" dt="2023-08-15T18:43:07.089" v="565" actId="26606"/>
          <ac:spMkLst>
            <pc:docMk/>
            <pc:sldMk cId="3677256893" sldId="263"/>
            <ac:spMk id="29" creationId="{D7D9F91F-72C9-4DB9-ABD0-A8180D8262D5}"/>
          </ac:spMkLst>
        </pc:spChg>
        <pc:spChg chg="add del">
          <ac:chgData name="snigdha chigurupati" userId="854637df0a3dbf35" providerId="LiveId" clId="{721B8724-B9CD-41EA-8A01-A21E808AF59C}" dt="2023-08-15T18:35:11.514" v="527" actId="26606"/>
          <ac:spMkLst>
            <pc:docMk/>
            <pc:sldMk cId="3677256893" sldId="263"/>
            <ac:spMk id="30" creationId="{A9F529C3-C941-49FD-8C67-82F134F64BDB}"/>
          </ac:spMkLst>
        </pc:spChg>
        <pc:spChg chg="add del">
          <ac:chgData name="snigdha chigurupati" userId="854637df0a3dbf35" providerId="LiveId" clId="{721B8724-B9CD-41EA-8A01-A21E808AF59C}" dt="2023-08-15T18:35:11.514" v="527" actId="26606"/>
          <ac:spMkLst>
            <pc:docMk/>
            <pc:sldMk cId="3677256893" sldId="263"/>
            <ac:spMk id="31" creationId="{20586029-32A0-47E5-9AEC-AE3ABA6B94D0}"/>
          </ac:spMkLst>
        </pc:spChg>
        <pc:spChg chg="add del">
          <ac:chgData name="snigdha chigurupati" userId="854637df0a3dbf35" providerId="LiveId" clId="{721B8724-B9CD-41EA-8A01-A21E808AF59C}" dt="2023-08-15T18:43:07.089" v="565" actId="26606"/>
          <ac:spMkLst>
            <pc:docMk/>
            <pc:sldMk cId="3677256893" sldId="263"/>
            <ac:spMk id="33" creationId="{BE016956-CE9F-4946-8834-A8BC3529D0F6}"/>
          </ac:spMkLst>
        </pc:spChg>
        <pc:spChg chg="add del">
          <ac:chgData name="snigdha chigurupati" userId="854637df0a3dbf35" providerId="LiveId" clId="{721B8724-B9CD-41EA-8A01-A21E808AF59C}" dt="2023-08-15T18:43:07.089" v="565" actId="26606"/>
          <ac:spMkLst>
            <pc:docMk/>
            <pc:sldMk cId="3677256893" sldId="263"/>
            <ac:spMk id="38" creationId="{9527FCEA-6143-4C5E-8C45-8AC9237ADE89}"/>
          </ac:spMkLst>
        </pc:spChg>
        <pc:spChg chg="add del">
          <ac:chgData name="snigdha chigurupati" userId="854637df0a3dbf35" providerId="LiveId" clId="{721B8724-B9CD-41EA-8A01-A21E808AF59C}" dt="2023-08-15T18:43:07.089" v="565" actId="26606"/>
          <ac:spMkLst>
            <pc:docMk/>
            <pc:sldMk cId="3677256893" sldId="263"/>
            <ac:spMk id="40" creationId="{1A9F23AD-7A55-49F3-A3EC-743F47F36B0E}"/>
          </ac:spMkLst>
        </pc:spChg>
        <pc:spChg chg="add del">
          <ac:chgData name="snigdha chigurupati" userId="854637df0a3dbf35" providerId="LiveId" clId="{721B8724-B9CD-41EA-8A01-A21E808AF59C}" dt="2023-08-15T18:43:07.089" v="565" actId="26606"/>
          <ac:spMkLst>
            <pc:docMk/>
            <pc:sldMk cId="3677256893" sldId="263"/>
            <ac:spMk id="42" creationId="{D7D9F91F-72C9-4DB9-ABD0-A8180D8262D5}"/>
          </ac:spMkLst>
        </pc:spChg>
        <pc:spChg chg="add del">
          <ac:chgData name="snigdha chigurupati" userId="854637df0a3dbf35" providerId="LiveId" clId="{721B8724-B9CD-41EA-8A01-A21E808AF59C}" dt="2023-08-15T18:43:07.089" v="565" actId="26606"/>
          <ac:spMkLst>
            <pc:docMk/>
            <pc:sldMk cId="3677256893" sldId="263"/>
            <ac:spMk id="44" creationId="{BE016956-CE9F-4946-8834-A8BC3529D0F6}"/>
          </ac:spMkLst>
        </pc:spChg>
        <pc:picChg chg="add mod ord">
          <ac:chgData name="snigdha chigurupati" userId="854637df0a3dbf35" providerId="LiveId" clId="{721B8724-B9CD-41EA-8A01-A21E808AF59C}" dt="2023-08-15T18:43:07.089" v="565" actId="26606"/>
          <ac:picMkLst>
            <pc:docMk/>
            <pc:sldMk cId="3677256893" sldId="263"/>
            <ac:picMk id="5" creationId="{48853542-343F-4E25-372B-822BA6D975FB}"/>
          </ac:picMkLst>
        </pc:picChg>
        <pc:picChg chg="add mod ord">
          <ac:chgData name="snigdha chigurupati" userId="854637df0a3dbf35" providerId="LiveId" clId="{721B8724-B9CD-41EA-8A01-A21E808AF59C}" dt="2023-08-15T18:43:13.300" v="573" actId="1076"/>
          <ac:picMkLst>
            <pc:docMk/>
            <pc:sldMk cId="3677256893" sldId="263"/>
            <ac:picMk id="7" creationId="{6223D04E-2460-990C-3C46-54599EA7E50C}"/>
          </ac:picMkLst>
        </pc:picChg>
        <pc:picChg chg="add mod">
          <ac:chgData name="snigdha chigurupati" userId="854637df0a3dbf35" providerId="LiveId" clId="{721B8724-B9CD-41EA-8A01-A21E808AF59C}" dt="2023-08-15T18:43:14.391" v="574" actId="1076"/>
          <ac:picMkLst>
            <pc:docMk/>
            <pc:sldMk cId="3677256893" sldId="263"/>
            <ac:picMk id="9" creationId="{ECD38B27-49D5-75E7-2CCF-1EDBBF686F40}"/>
          </ac:picMkLst>
        </pc:picChg>
        <pc:cxnChg chg="add del">
          <ac:chgData name="snigdha chigurupati" userId="854637df0a3dbf35" providerId="LiveId" clId="{721B8724-B9CD-41EA-8A01-A21E808AF59C}" dt="2023-08-15T18:34:59.467" v="523" actId="26606"/>
          <ac:cxnSpMkLst>
            <pc:docMk/>
            <pc:sldMk cId="3677256893" sldId="263"/>
            <ac:cxnSpMk id="23" creationId="{8C730EAB-A532-4295-A302-FB4B90DB9F5E}"/>
          </ac:cxnSpMkLst>
        </pc:cxnChg>
        <pc:cxnChg chg="add del">
          <ac:chgData name="snigdha chigurupati" userId="854637df0a3dbf35" providerId="LiveId" clId="{721B8724-B9CD-41EA-8A01-A21E808AF59C}" dt="2023-08-15T18:35:03.990" v="525" actId="26606"/>
          <ac:cxnSpMkLst>
            <pc:docMk/>
            <pc:sldMk cId="3677256893" sldId="263"/>
            <ac:cxnSpMk id="25" creationId="{02E9B2EE-76CA-47F3-9977-3F2FCB7FD252}"/>
          </ac:cxnSpMkLst>
        </pc:cxnChg>
        <pc:cxnChg chg="add del">
          <ac:chgData name="snigdha chigurupati" userId="854637df0a3dbf35" providerId="LiveId" clId="{721B8724-B9CD-41EA-8A01-A21E808AF59C}" dt="2023-08-15T18:35:11.514" v="527" actId="26606"/>
          <ac:cxnSpMkLst>
            <pc:docMk/>
            <pc:sldMk cId="3677256893" sldId="263"/>
            <ac:cxnSpMk id="32" creationId="{8C730EAB-A532-4295-A302-FB4B90DB9F5E}"/>
          </ac:cxnSpMkLst>
        </pc:cxnChg>
      </pc:sldChg>
      <pc:sldChg chg="modSp new mod">
        <pc:chgData name="snigdha chigurupati" userId="854637df0a3dbf35" providerId="LiveId" clId="{721B8724-B9CD-41EA-8A01-A21E808AF59C}" dt="2023-08-15T19:51:17.481" v="780" actId="1076"/>
        <pc:sldMkLst>
          <pc:docMk/>
          <pc:sldMk cId="3483799206" sldId="264"/>
        </pc:sldMkLst>
        <pc:spChg chg="mod">
          <ac:chgData name="snigdha chigurupati" userId="854637df0a3dbf35" providerId="LiveId" clId="{721B8724-B9CD-41EA-8A01-A21E808AF59C}" dt="2023-08-15T19:18:47.474" v="631" actId="5793"/>
          <ac:spMkLst>
            <pc:docMk/>
            <pc:sldMk cId="3483799206" sldId="264"/>
            <ac:spMk id="2" creationId="{4B574933-56CD-DE24-CE7E-29C6A9A7550C}"/>
          </ac:spMkLst>
        </pc:spChg>
        <pc:spChg chg="mod">
          <ac:chgData name="snigdha chigurupati" userId="854637df0a3dbf35" providerId="LiveId" clId="{721B8724-B9CD-41EA-8A01-A21E808AF59C}" dt="2023-08-15T19:51:17.481" v="780" actId="1076"/>
          <ac:spMkLst>
            <pc:docMk/>
            <pc:sldMk cId="3483799206" sldId="264"/>
            <ac:spMk id="3" creationId="{E77B105A-F9D1-65E6-9E8D-BF0FEDF45747}"/>
          </ac:spMkLst>
        </pc:spChg>
      </pc:sldChg>
      <pc:sldChg chg="addSp delSp modSp new mod setBg">
        <pc:chgData name="snigdha chigurupati" userId="854637df0a3dbf35" providerId="LiveId" clId="{721B8724-B9CD-41EA-8A01-A21E808AF59C}" dt="2023-08-15T19:31:49.879" v="673" actId="20577"/>
        <pc:sldMkLst>
          <pc:docMk/>
          <pc:sldMk cId="3244105119" sldId="265"/>
        </pc:sldMkLst>
        <pc:spChg chg="mod">
          <ac:chgData name="snigdha chigurupati" userId="854637df0a3dbf35" providerId="LiveId" clId="{721B8724-B9CD-41EA-8A01-A21E808AF59C}" dt="2023-08-15T19:22:32.578" v="655" actId="255"/>
          <ac:spMkLst>
            <pc:docMk/>
            <pc:sldMk cId="3244105119" sldId="265"/>
            <ac:spMk id="2" creationId="{DF455863-E981-79AD-50C9-6708E4DE9E2C}"/>
          </ac:spMkLst>
        </pc:spChg>
        <pc:spChg chg="mod">
          <ac:chgData name="snigdha chigurupati" userId="854637df0a3dbf35" providerId="LiveId" clId="{721B8724-B9CD-41EA-8A01-A21E808AF59C}" dt="2023-08-15T19:31:49.879" v="673" actId="20577"/>
          <ac:spMkLst>
            <pc:docMk/>
            <pc:sldMk cId="3244105119" sldId="265"/>
            <ac:spMk id="3" creationId="{3FC4E736-62B3-1583-20E8-6E028AD53A4C}"/>
          </ac:spMkLst>
        </pc:spChg>
        <pc:spChg chg="add del">
          <ac:chgData name="snigdha chigurupati" userId="854637df0a3dbf35" providerId="LiveId" clId="{721B8724-B9CD-41EA-8A01-A21E808AF59C}" dt="2023-08-15T19:22:18.400" v="646" actId="26606"/>
          <ac:spMkLst>
            <pc:docMk/>
            <pc:sldMk cId="3244105119" sldId="265"/>
            <ac:spMk id="9" creationId="{3ECBE1F1-D69B-4AFA-ABD5-8E41720EF6DE}"/>
          </ac:spMkLst>
        </pc:spChg>
        <pc:spChg chg="add del">
          <ac:chgData name="snigdha chigurupati" userId="854637df0a3dbf35" providerId="LiveId" clId="{721B8724-B9CD-41EA-8A01-A21E808AF59C}" dt="2023-08-15T19:22:18.400" v="646" actId="26606"/>
          <ac:spMkLst>
            <pc:docMk/>
            <pc:sldMk cId="3244105119" sldId="265"/>
            <ac:spMk id="11" creationId="{603A6265-E10C-4B85-9C20-E75FCAF9CC63}"/>
          </ac:spMkLst>
        </pc:spChg>
        <pc:spChg chg="add del">
          <ac:chgData name="snigdha chigurupati" userId="854637df0a3dbf35" providerId="LiveId" clId="{721B8724-B9CD-41EA-8A01-A21E808AF59C}" dt="2023-08-15T19:22:20.924" v="650" actId="26606"/>
          <ac:spMkLst>
            <pc:docMk/>
            <pc:sldMk cId="3244105119" sldId="265"/>
            <ac:spMk id="17" creationId="{3ECBE1F1-D69B-4AFA-ABD5-8E41720EF6DE}"/>
          </ac:spMkLst>
        </pc:spChg>
        <pc:spChg chg="add del">
          <ac:chgData name="snigdha chigurupati" userId="854637df0a3dbf35" providerId="LiveId" clId="{721B8724-B9CD-41EA-8A01-A21E808AF59C}" dt="2023-08-15T19:22:20.924" v="650" actId="26606"/>
          <ac:spMkLst>
            <pc:docMk/>
            <pc:sldMk cId="3244105119" sldId="265"/>
            <ac:spMk id="19" creationId="{603A6265-E10C-4B85-9C20-E75FCAF9CC63}"/>
          </ac:spMkLst>
        </pc:spChg>
        <pc:spChg chg="add del">
          <ac:chgData name="snigdha chigurupati" userId="854637df0a3dbf35" providerId="LiveId" clId="{721B8724-B9CD-41EA-8A01-A21E808AF59C}" dt="2023-08-15T19:22:22.981" v="652" actId="26606"/>
          <ac:spMkLst>
            <pc:docMk/>
            <pc:sldMk cId="3244105119" sldId="265"/>
            <ac:spMk id="21" creationId="{C0763A76-9F1C-4FC5-82B7-DD475DA461B2}"/>
          </ac:spMkLst>
        </pc:spChg>
        <pc:spChg chg="add del">
          <ac:chgData name="snigdha chigurupati" userId="854637df0a3dbf35" providerId="LiveId" clId="{721B8724-B9CD-41EA-8A01-A21E808AF59C}" dt="2023-08-15T19:22:22.981" v="652" actId="26606"/>
          <ac:spMkLst>
            <pc:docMk/>
            <pc:sldMk cId="3244105119" sldId="265"/>
            <ac:spMk id="22" creationId="{E81BF4F6-F2CF-4984-9D14-D6966D92F99F}"/>
          </ac:spMkLst>
        </pc:spChg>
        <pc:spChg chg="add">
          <ac:chgData name="snigdha chigurupati" userId="854637df0a3dbf35" providerId="LiveId" clId="{721B8724-B9CD-41EA-8A01-A21E808AF59C}" dt="2023-08-15T19:22:23.001" v="653" actId="26606"/>
          <ac:spMkLst>
            <pc:docMk/>
            <pc:sldMk cId="3244105119" sldId="265"/>
            <ac:spMk id="25" creationId="{3ECBE1F1-D69B-4AFA-ABD5-8E41720EF6DE}"/>
          </ac:spMkLst>
        </pc:spChg>
        <pc:spChg chg="add">
          <ac:chgData name="snigdha chigurupati" userId="854637df0a3dbf35" providerId="LiveId" clId="{721B8724-B9CD-41EA-8A01-A21E808AF59C}" dt="2023-08-15T19:22:23.001" v="653" actId="26606"/>
          <ac:spMkLst>
            <pc:docMk/>
            <pc:sldMk cId="3244105119" sldId="265"/>
            <ac:spMk id="27" creationId="{603A6265-E10C-4B85-9C20-E75FCAF9CC63}"/>
          </ac:spMkLst>
        </pc:spChg>
        <pc:grpChg chg="add del">
          <ac:chgData name="snigdha chigurupati" userId="854637df0a3dbf35" providerId="LiveId" clId="{721B8724-B9CD-41EA-8A01-A21E808AF59C}" dt="2023-08-15T19:22:19.836" v="648" actId="26606"/>
          <ac:grpSpMkLst>
            <pc:docMk/>
            <pc:sldMk cId="3244105119" sldId="265"/>
            <ac:grpSpMk id="14" creationId="{5EFBDE31-BB3E-6CFC-23CD-B5976DA38438}"/>
          </ac:grpSpMkLst>
        </pc:grpChg>
        <pc:picChg chg="add del">
          <ac:chgData name="snigdha chigurupati" userId="854637df0a3dbf35" providerId="LiveId" clId="{721B8724-B9CD-41EA-8A01-A21E808AF59C}" dt="2023-08-15T19:22:18.400" v="646" actId="26606"/>
          <ac:picMkLst>
            <pc:docMk/>
            <pc:sldMk cId="3244105119" sldId="265"/>
            <ac:picMk id="5" creationId="{D9A97B19-7149-3F1B-2664-D3BDBD5AA074}"/>
          </ac:picMkLst>
        </pc:picChg>
        <pc:picChg chg="add del">
          <ac:chgData name="snigdha chigurupati" userId="854637df0a3dbf35" providerId="LiveId" clId="{721B8724-B9CD-41EA-8A01-A21E808AF59C}" dt="2023-08-15T19:22:19.836" v="648" actId="26606"/>
          <ac:picMkLst>
            <pc:docMk/>
            <pc:sldMk cId="3244105119" sldId="265"/>
            <ac:picMk id="13" creationId="{6C586EDF-7182-989B-2EEA-9BDF2F7D8ECE}"/>
          </ac:picMkLst>
        </pc:picChg>
        <pc:picChg chg="add del">
          <ac:chgData name="snigdha chigurupati" userId="854637df0a3dbf35" providerId="LiveId" clId="{721B8724-B9CD-41EA-8A01-A21E808AF59C}" dt="2023-08-15T19:22:20.924" v="650" actId="26606"/>
          <ac:picMkLst>
            <pc:docMk/>
            <pc:sldMk cId="3244105119" sldId="265"/>
            <ac:picMk id="18" creationId="{D9A97B19-7149-3F1B-2664-D3BDBD5AA074}"/>
          </ac:picMkLst>
        </pc:picChg>
        <pc:picChg chg="add del">
          <ac:chgData name="snigdha chigurupati" userId="854637df0a3dbf35" providerId="LiveId" clId="{721B8724-B9CD-41EA-8A01-A21E808AF59C}" dt="2023-08-15T19:22:22.981" v="652" actId="26606"/>
          <ac:picMkLst>
            <pc:docMk/>
            <pc:sldMk cId="3244105119" sldId="265"/>
            <ac:picMk id="23" creationId="{386F6040-4286-846E-9632-C64CAF6B739A}"/>
          </ac:picMkLst>
        </pc:picChg>
        <pc:picChg chg="add">
          <ac:chgData name="snigdha chigurupati" userId="854637df0a3dbf35" providerId="LiveId" clId="{721B8724-B9CD-41EA-8A01-A21E808AF59C}" dt="2023-08-15T19:22:23.001" v="653" actId="26606"/>
          <ac:picMkLst>
            <pc:docMk/>
            <pc:sldMk cId="3244105119" sldId="265"/>
            <ac:picMk id="26" creationId="{D9A97B19-7149-3F1B-2664-D3BDBD5AA074}"/>
          </ac:picMkLst>
        </pc:picChg>
      </pc:sldChg>
      <pc:sldChg chg="addSp delSp modSp new mod setBg">
        <pc:chgData name="snigdha chigurupati" userId="854637df0a3dbf35" providerId="LiveId" clId="{721B8724-B9CD-41EA-8A01-A21E808AF59C}" dt="2023-08-15T19:42:03.360" v="724" actId="1076"/>
        <pc:sldMkLst>
          <pc:docMk/>
          <pc:sldMk cId="2862081902" sldId="266"/>
        </pc:sldMkLst>
        <pc:spChg chg="mod ord">
          <ac:chgData name="snigdha chigurupati" userId="854637df0a3dbf35" providerId="LiveId" clId="{721B8724-B9CD-41EA-8A01-A21E808AF59C}" dt="2023-08-15T19:41:54.373" v="723" actId="26606"/>
          <ac:spMkLst>
            <pc:docMk/>
            <pc:sldMk cId="2862081902" sldId="266"/>
            <ac:spMk id="2" creationId="{54DA0582-B729-DFB9-EA5B-47FB0F61BF4A}"/>
          </ac:spMkLst>
        </pc:spChg>
        <pc:spChg chg="del">
          <ac:chgData name="snigdha chigurupati" userId="854637df0a3dbf35" providerId="LiveId" clId="{721B8724-B9CD-41EA-8A01-A21E808AF59C}" dt="2023-08-15T19:38:28.191" v="675" actId="22"/>
          <ac:spMkLst>
            <pc:docMk/>
            <pc:sldMk cId="2862081902" sldId="266"/>
            <ac:spMk id="3" creationId="{A279B957-3881-8B6C-950B-7F57ED0A234C}"/>
          </ac:spMkLst>
        </pc:spChg>
        <pc:spChg chg="add del">
          <ac:chgData name="snigdha chigurupati" userId="854637df0a3dbf35" providerId="LiveId" clId="{721B8724-B9CD-41EA-8A01-A21E808AF59C}" dt="2023-08-15T19:39:59.259" v="701" actId="26606"/>
          <ac:spMkLst>
            <pc:docMk/>
            <pc:sldMk cId="2862081902" sldId="266"/>
            <ac:spMk id="9" creationId="{604F0018-8295-DD82-D2B8-2A1BB0A4D884}"/>
          </ac:spMkLst>
        </pc:spChg>
        <pc:spChg chg="add del">
          <ac:chgData name="snigdha chigurupati" userId="854637df0a3dbf35" providerId="LiveId" clId="{721B8724-B9CD-41EA-8A01-A21E808AF59C}" dt="2023-08-15T19:39:59.259" v="701" actId="26606"/>
          <ac:spMkLst>
            <pc:docMk/>
            <pc:sldMk cId="2862081902" sldId="266"/>
            <ac:spMk id="12" creationId="{0D7B6173-1D58-48E2-83CF-37350F315F75}"/>
          </ac:spMkLst>
        </pc:spChg>
        <pc:spChg chg="add del">
          <ac:chgData name="snigdha chigurupati" userId="854637df0a3dbf35" providerId="LiveId" clId="{721B8724-B9CD-41EA-8A01-A21E808AF59C}" dt="2023-08-15T19:39:59.259" v="701" actId="26606"/>
          <ac:spMkLst>
            <pc:docMk/>
            <pc:sldMk cId="2862081902" sldId="266"/>
            <ac:spMk id="14" creationId="{BE149CDF-5DAC-4860-A285-9492CF2090AA}"/>
          </ac:spMkLst>
        </pc:spChg>
        <pc:spChg chg="add del">
          <ac:chgData name="snigdha chigurupati" userId="854637df0a3dbf35" providerId="LiveId" clId="{721B8724-B9CD-41EA-8A01-A21E808AF59C}" dt="2023-08-15T19:39:59.259" v="701" actId="26606"/>
          <ac:spMkLst>
            <pc:docMk/>
            <pc:sldMk cId="2862081902" sldId="266"/>
            <ac:spMk id="18" creationId="{21BDEC81-16A7-4451-B893-C15000083B77}"/>
          </ac:spMkLst>
        </pc:spChg>
        <pc:spChg chg="add del">
          <ac:chgData name="snigdha chigurupati" userId="854637df0a3dbf35" providerId="LiveId" clId="{721B8724-B9CD-41EA-8A01-A21E808AF59C}" dt="2023-08-15T19:39:59.259" v="701" actId="26606"/>
          <ac:spMkLst>
            <pc:docMk/>
            <pc:sldMk cId="2862081902" sldId="266"/>
            <ac:spMk id="20" creationId="{26A515A1-4D80-430E-BE0A-71A290516A82}"/>
          </ac:spMkLst>
        </pc:spChg>
        <pc:spChg chg="add del">
          <ac:chgData name="snigdha chigurupati" userId="854637df0a3dbf35" providerId="LiveId" clId="{721B8724-B9CD-41EA-8A01-A21E808AF59C}" dt="2023-08-15T19:40:06.547" v="703" actId="26606"/>
          <ac:spMkLst>
            <pc:docMk/>
            <pc:sldMk cId="2862081902" sldId="266"/>
            <ac:spMk id="28" creationId="{913AE63C-D5B4-45D1-ACFC-648CFFCF9805}"/>
          </ac:spMkLst>
        </pc:spChg>
        <pc:spChg chg="add del">
          <ac:chgData name="snigdha chigurupati" userId="854637df0a3dbf35" providerId="LiveId" clId="{721B8724-B9CD-41EA-8A01-A21E808AF59C}" dt="2023-08-15T19:40:06.547" v="703" actId="26606"/>
          <ac:spMkLst>
            <pc:docMk/>
            <pc:sldMk cId="2862081902" sldId="266"/>
            <ac:spMk id="31" creationId="{BF9E7B5D-88C3-4C36-A22E-93AA384BA7B1}"/>
          </ac:spMkLst>
        </pc:spChg>
        <pc:spChg chg="add del">
          <ac:chgData name="snigdha chigurupati" userId="854637df0a3dbf35" providerId="LiveId" clId="{721B8724-B9CD-41EA-8A01-A21E808AF59C}" dt="2023-08-15T19:40:06.547" v="703" actId="26606"/>
          <ac:spMkLst>
            <pc:docMk/>
            <pc:sldMk cId="2862081902" sldId="266"/>
            <ac:spMk id="33" creationId="{682B8E8C-5F97-19DF-82D3-5F492C50C26F}"/>
          </ac:spMkLst>
        </pc:spChg>
        <pc:spChg chg="add del">
          <ac:chgData name="snigdha chigurupati" userId="854637df0a3dbf35" providerId="LiveId" clId="{721B8724-B9CD-41EA-8A01-A21E808AF59C}" dt="2023-08-15T19:41:04.780" v="717" actId="26606"/>
          <ac:spMkLst>
            <pc:docMk/>
            <pc:sldMk cId="2862081902" sldId="266"/>
            <ac:spMk id="35" creationId="{0D7B6173-1D58-48E2-83CF-37350F315F75}"/>
          </ac:spMkLst>
        </pc:spChg>
        <pc:spChg chg="add del">
          <ac:chgData name="snigdha chigurupati" userId="854637df0a3dbf35" providerId="LiveId" clId="{721B8724-B9CD-41EA-8A01-A21E808AF59C}" dt="2023-08-15T19:41:04.780" v="717" actId="26606"/>
          <ac:spMkLst>
            <pc:docMk/>
            <pc:sldMk cId="2862081902" sldId="266"/>
            <ac:spMk id="36" creationId="{BE149CDF-5DAC-4860-A285-9492CF2090AA}"/>
          </ac:spMkLst>
        </pc:spChg>
        <pc:spChg chg="add del">
          <ac:chgData name="snigdha chigurupati" userId="854637df0a3dbf35" providerId="LiveId" clId="{721B8724-B9CD-41EA-8A01-A21E808AF59C}" dt="2023-08-15T19:41:04.780" v="717" actId="26606"/>
          <ac:spMkLst>
            <pc:docMk/>
            <pc:sldMk cId="2862081902" sldId="266"/>
            <ac:spMk id="38" creationId="{21BDEC81-16A7-4451-B893-C15000083B77}"/>
          </ac:spMkLst>
        </pc:spChg>
        <pc:spChg chg="add del">
          <ac:chgData name="snigdha chigurupati" userId="854637df0a3dbf35" providerId="LiveId" clId="{721B8724-B9CD-41EA-8A01-A21E808AF59C}" dt="2023-08-15T19:41:04.780" v="717" actId="26606"/>
          <ac:spMkLst>
            <pc:docMk/>
            <pc:sldMk cId="2862081902" sldId="266"/>
            <ac:spMk id="39" creationId="{26A515A1-4D80-430E-BE0A-71A290516A82}"/>
          </ac:spMkLst>
        </pc:spChg>
        <pc:spChg chg="add del">
          <ac:chgData name="snigdha chigurupati" userId="854637df0a3dbf35" providerId="LiveId" clId="{721B8724-B9CD-41EA-8A01-A21E808AF59C}" dt="2023-08-15T19:40:11.075" v="705" actId="478"/>
          <ac:spMkLst>
            <pc:docMk/>
            <pc:sldMk cId="2862081902" sldId="266"/>
            <ac:spMk id="40" creationId="{604F0018-8295-DD82-D2B8-2A1BB0A4D884}"/>
          </ac:spMkLst>
        </pc:spChg>
        <pc:spChg chg="add del">
          <ac:chgData name="snigdha chigurupati" userId="854637df0a3dbf35" providerId="LiveId" clId="{721B8724-B9CD-41EA-8A01-A21E808AF59C}" dt="2023-08-15T19:40:55.747" v="712" actId="26606"/>
          <ac:spMkLst>
            <pc:docMk/>
            <pc:sldMk cId="2862081902" sldId="266"/>
            <ac:spMk id="44" creationId="{A8384FB5-9ADC-4DDC-881B-597D56F5B15D}"/>
          </ac:spMkLst>
        </pc:spChg>
        <pc:spChg chg="add del">
          <ac:chgData name="snigdha chigurupati" userId="854637df0a3dbf35" providerId="LiveId" clId="{721B8724-B9CD-41EA-8A01-A21E808AF59C}" dt="2023-08-15T19:40:55.747" v="712" actId="26606"/>
          <ac:spMkLst>
            <pc:docMk/>
            <pc:sldMk cId="2862081902" sldId="266"/>
            <ac:spMk id="46" creationId="{1199E1B1-A8C0-4FE8-A5A8-1CB41D69F857}"/>
          </ac:spMkLst>
        </pc:spChg>
        <pc:spChg chg="add del">
          <ac:chgData name="snigdha chigurupati" userId="854637df0a3dbf35" providerId="LiveId" clId="{721B8724-B9CD-41EA-8A01-A21E808AF59C}" dt="2023-08-15T19:40:55.747" v="712" actId="26606"/>
          <ac:spMkLst>
            <pc:docMk/>
            <pc:sldMk cId="2862081902" sldId="266"/>
            <ac:spMk id="48" creationId="{84A8DE83-DE75-4B41-9DB4-A7EC0B0DEC0B}"/>
          </ac:spMkLst>
        </pc:spChg>
        <pc:spChg chg="add del">
          <ac:chgData name="snigdha chigurupati" userId="854637df0a3dbf35" providerId="LiveId" clId="{721B8724-B9CD-41EA-8A01-A21E808AF59C}" dt="2023-08-15T19:40:55.747" v="712" actId="26606"/>
          <ac:spMkLst>
            <pc:docMk/>
            <pc:sldMk cId="2862081902" sldId="266"/>
            <ac:spMk id="50" creationId="{A7009A0A-BEF5-4EAC-AF15-E4F9F002E239}"/>
          </ac:spMkLst>
        </pc:spChg>
        <pc:spChg chg="add del">
          <ac:chgData name="snigdha chigurupati" userId="854637df0a3dbf35" providerId="LiveId" clId="{721B8724-B9CD-41EA-8A01-A21E808AF59C}" dt="2023-08-15T19:40:57.637" v="714" actId="26606"/>
          <ac:spMkLst>
            <pc:docMk/>
            <pc:sldMk cId="2862081902" sldId="266"/>
            <ac:spMk id="52" creationId="{42A4FC2C-047E-45A5-965D-8E1E3BF09BC6}"/>
          </ac:spMkLst>
        </pc:spChg>
        <pc:spChg chg="add del">
          <ac:chgData name="snigdha chigurupati" userId="854637df0a3dbf35" providerId="LiveId" clId="{721B8724-B9CD-41EA-8A01-A21E808AF59C}" dt="2023-08-15T19:40:57.637" v="714" actId="26606"/>
          <ac:spMkLst>
            <pc:docMk/>
            <pc:sldMk cId="2862081902" sldId="266"/>
            <ac:spMk id="53" creationId="{A93898FF-D987-4B0E-BFB4-85F5EB356D4D}"/>
          </ac:spMkLst>
        </pc:spChg>
        <pc:spChg chg="add del">
          <ac:chgData name="snigdha chigurupati" userId="854637df0a3dbf35" providerId="LiveId" clId="{721B8724-B9CD-41EA-8A01-A21E808AF59C}" dt="2023-08-15T19:40:57.637" v="714" actId="26606"/>
          <ac:spMkLst>
            <pc:docMk/>
            <pc:sldMk cId="2862081902" sldId="266"/>
            <ac:spMk id="54" creationId="{D12128B6-ED88-4712-866F-66C86EE34618}"/>
          </ac:spMkLst>
        </pc:spChg>
        <pc:spChg chg="add del">
          <ac:chgData name="snigdha chigurupati" userId="854637df0a3dbf35" providerId="LiveId" clId="{721B8724-B9CD-41EA-8A01-A21E808AF59C}" dt="2023-08-15T19:40:57.637" v="714" actId="26606"/>
          <ac:spMkLst>
            <pc:docMk/>
            <pc:sldMk cId="2862081902" sldId="266"/>
            <ac:spMk id="55" creationId="{C31A4873-64D0-418B-BA9D-D99C52A5FB8A}"/>
          </ac:spMkLst>
        </pc:spChg>
        <pc:spChg chg="add del">
          <ac:chgData name="snigdha chigurupati" userId="854637df0a3dbf35" providerId="LiveId" clId="{721B8724-B9CD-41EA-8A01-A21E808AF59C}" dt="2023-08-15T19:40:57.637" v="714" actId="26606"/>
          <ac:spMkLst>
            <pc:docMk/>
            <pc:sldMk cId="2862081902" sldId="266"/>
            <ac:spMk id="57" creationId="{A737E5B8-8F31-4942-B159-B213C4D6D830}"/>
          </ac:spMkLst>
        </pc:spChg>
        <pc:spChg chg="add del">
          <ac:chgData name="snigdha chigurupati" userId="854637df0a3dbf35" providerId="LiveId" clId="{721B8724-B9CD-41EA-8A01-A21E808AF59C}" dt="2023-08-15T19:41:04.730" v="716" actId="26606"/>
          <ac:spMkLst>
            <pc:docMk/>
            <pc:sldMk cId="2862081902" sldId="266"/>
            <ac:spMk id="59" creationId="{A93898FF-D987-4B0E-BFB4-85F5EB356D4D}"/>
          </ac:spMkLst>
        </pc:spChg>
        <pc:spChg chg="add del">
          <ac:chgData name="snigdha chigurupati" userId="854637df0a3dbf35" providerId="LiveId" clId="{721B8724-B9CD-41EA-8A01-A21E808AF59C}" dt="2023-08-15T19:41:04.730" v="716" actId="26606"/>
          <ac:spMkLst>
            <pc:docMk/>
            <pc:sldMk cId="2862081902" sldId="266"/>
            <ac:spMk id="60" creationId="{0DD624C4-E435-40CE-B637-2174C8DC04EB}"/>
          </ac:spMkLst>
        </pc:spChg>
        <pc:spChg chg="add del">
          <ac:chgData name="snigdha chigurupati" userId="854637df0a3dbf35" providerId="LiveId" clId="{721B8724-B9CD-41EA-8A01-A21E808AF59C}" dt="2023-08-15T19:41:04.730" v="716" actId="26606"/>
          <ac:spMkLst>
            <pc:docMk/>
            <pc:sldMk cId="2862081902" sldId="266"/>
            <ac:spMk id="62" creationId="{8C4DD1BC-2F55-487A-B5DC-47B301936674}"/>
          </ac:spMkLst>
        </pc:spChg>
        <pc:spChg chg="add del">
          <ac:chgData name="snigdha chigurupati" userId="854637df0a3dbf35" providerId="LiveId" clId="{721B8724-B9CD-41EA-8A01-A21E808AF59C}" dt="2023-08-15T19:41:04.730" v="716" actId="26606"/>
          <ac:spMkLst>
            <pc:docMk/>
            <pc:sldMk cId="2862081902" sldId="266"/>
            <ac:spMk id="63" creationId="{EEEDAB89-D12D-48C4-83C7-67A2B8B13642}"/>
          </ac:spMkLst>
        </pc:spChg>
        <pc:spChg chg="add del">
          <ac:chgData name="snigdha chigurupati" userId="854637df0a3dbf35" providerId="LiveId" clId="{721B8724-B9CD-41EA-8A01-A21E808AF59C}" dt="2023-08-15T19:41:04.730" v="716" actId="26606"/>
          <ac:spMkLst>
            <pc:docMk/>
            <pc:sldMk cId="2862081902" sldId="266"/>
            <ac:spMk id="64" creationId="{42A4FC2C-047E-45A5-965D-8E1E3BF09BC6}"/>
          </ac:spMkLst>
        </pc:spChg>
        <pc:spChg chg="add del">
          <ac:chgData name="snigdha chigurupati" userId="854637df0a3dbf35" providerId="LiveId" clId="{721B8724-B9CD-41EA-8A01-A21E808AF59C}" dt="2023-08-15T19:41:54.373" v="723" actId="26606"/>
          <ac:spMkLst>
            <pc:docMk/>
            <pc:sldMk cId="2862081902" sldId="266"/>
            <ac:spMk id="66" creationId="{A93898FF-D987-4B0E-BFB4-85F5EB356D4D}"/>
          </ac:spMkLst>
        </pc:spChg>
        <pc:spChg chg="add del">
          <ac:chgData name="snigdha chigurupati" userId="854637df0a3dbf35" providerId="LiveId" clId="{721B8724-B9CD-41EA-8A01-A21E808AF59C}" dt="2023-08-15T19:41:54.373" v="723" actId="26606"/>
          <ac:spMkLst>
            <pc:docMk/>
            <pc:sldMk cId="2862081902" sldId="266"/>
            <ac:spMk id="67" creationId="{08E700A8-AE52-4017-8C7E-C20956F74D25}"/>
          </ac:spMkLst>
        </pc:spChg>
        <pc:spChg chg="add del">
          <ac:chgData name="snigdha chigurupati" userId="854637df0a3dbf35" providerId="LiveId" clId="{721B8724-B9CD-41EA-8A01-A21E808AF59C}" dt="2023-08-15T19:41:54.373" v="723" actId="26606"/>
          <ac:spMkLst>
            <pc:docMk/>
            <pc:sldMk cId="2862081902" sldId="266"/>
            <ac:spMk id="69" creationId="{A737E5B8-8F31-4942-B159-B213C4D6D830}"/>
          </ac:spMkLst>
        </pc:spChg>
        <pc:spChg chg="add del">
          <ac:chgData name="snigdha chigurupati" userId="854637df0a3dbf35" providerId="LiveId" clId="{721B8724-B9CD-41EA-8A01-A21E808AF59C}" dt="2023-08-15T19:41:54.373" v="723" actId="26606"/>
          <ac:spMkLst>
            <pc:docMk/>
            <pc:sldMk cId="2862081902" sldId="266"/>
            <ac:spMk id="70" creationId="{42A4FC2C-047E-45A5-965D-8E1E3BF09BC6}"/>
          </ac:spMkLst>
        </pc:spChg>
        <pc:spChg chg="add del">
          <ac:chgData name="snigdha chigurupati" userId="854637df0a3dbf35" providerId="LiveId" clId="{721B8724-B9CD-41EA-8A01-A21E808AF59C}" dt="2023-08-15T19:41:54.373" v="723" actId="26606"/>
          <ac:spMkLst>
            <pc:docMk/>
            <pc:sldMk cId="2862081902" sldId="266"/>
            <ac:spMk id="71" creationId="{78F530DA-C7D1-4968-8F8A-8700C2BB2A49}"/>
          </ac:spMkLst>
        </pc:spChg>
        <pc:spChg chg="add">
          <ac:chgData name="snigdha chigurupati" userId="854637df0a3dbf35" providerId="LiveId" clId="{721B8724-B9CD-41EA-8A01-A21E808AF59C}" dt="2023-08-15T19:41:54.373" v="723" actId="26606"/>
          <ac:spMkLst>
            <pc:docMk/>
            <pc:sldMk cId="2862081902" sldId="266"/>
            <ac:spMk id="76" creationId="{A93898FF-D987-4B0E-BFB4-85F5EB356D4D}"/>
          </ac:spMkLst>
        </pc:spChg>
        <pc:spChg chg="add">
          <ac:chgData name="snigdha chigurupati" userId="854637df0a3dbf35" providerId="LiveId" clId="{721B8724-B9CD-41EA-8A01-A21E808AF59C}" dt="2023-08-15T19:41:54.373" v="723" actId="26606"/>
          <ac:spMkLst>
            <pc:docMk/>
            <pc:sldMk cId="2862081902" sldId="266"/>
            <ac:spMk id="78" creationId="{08E700A8-AE52-4017-8C7E-C20956F74D25}"/>
          </ac:spMkLst>
        </pc:spChg>
        <pc:spChg chg="add">
          <ac:chgData name="snigdha chigurupati" userId="854637df0a3dbf35" providerId="LiveId" clId="{721B8724-B9CD-41EA-8A01-A21E808AF59C}" dt="2023-08-15T19:41:54.373" v="723" actId="26606"/>
          <ac:spMkLst>
            <pc:docMk/>
            <pc:sldMk cId="2862081902" sldId="266"/>
            <ac:spMk id="82" creationId="{A737E5B8-8F31-4942-B159-B213C4D6D830}"/>
          </ac:spMkLst>
        </pc:spChg>
        <pc:spChg chg="add">
          <ac:chgData name="snigdha chigurupati" userId="854637df0a3dbf35" providerId="LiveId" clId="{721B8724-B9CD-41EA-8A01-A21E808AF59C}" dt="2023-08-15T19:41:54.373" v="723" actId="26606"/>
          <ac:spMkLst>
            <pc:docMk/>
            <pc:sldMk cId="2862081902" sldId="266"/>
            <ac:spMk id="84" creationId="{42A4FC2C-047E-45A5-965D-8E1E3BF09BC6}"/>
          </ac:spMkLst>
        </pc:spChg>
        <pc:spChg chg="add">
          <ac:chgData name="snigdha chigurupati" userId="854637df0a3dbf35" providerId="LiveId" clId="{721B8724-B9CD-41EA-8A01-A21E808AF59C}" dt="2023-08-15T19:41:54.373" v="723" actId="26606"/>
          <ac:spMkLst>
            <pc:docMk/>
            <pc:sldMk cId="2862081902" sldId="266"/>
            <ac:spMk id="86" creationId="{78F530DA-C7D1-4968-8F8A-8700C2BB2A49}"/>
          </ac:spMkLst>
        </pc:spChg>
        <pc:grpChg chg="add del">
          <ac:chgData name="snigdha chigurupati" userId="854637df0a3dbf35" providerId="LiveId" clId="{721B8724-B9CD-41EA-8A01-A21E808AF59C}" dt="2023-08-15T19:40:06.547" v="703" actId="26606"/>
          <ac:grpSpMkLst>
            <pc:docMk/>
            <pc:sldMk cId="2862081902" sldId="266"/>
            <ac:grpSpMk id="29" creationId="{6DCEF60B-EF3F-4A5E-BDC6-A2D840B90F2E}"/>
          </ac:grpSpMkLst>
        </pc:grpChg>
        <pc:grpChg chg="add del">
          <ac:chgData name="snigdha chigurupati" userId="854637df0a3dbf35" providerId="LiveId" clId="{721B8724-B9CD-41EA-8A01-A21E808AF59C}" dt="2023-08-15T19:40:06.547" v="703" actId="26606"/>
          <ac:grpSpMkLst>
            <pc:docMk/>
            <pc:sldMk cId="2862081902" sldId="266"/>
            <ac:grpSpMk id="32" creationId="{E27AF472-EAE3-4572-AB69-B92BD10DBC6D}"/>
          </ac:grpSpMkLst>
        </pc:grpChg>
        <pc:picChg chg="add mod ord">
          <ac:chgData name="snigdha chigurupati" userId="854637df0a3dbf35" providerId="LiveId" clId="{721B8724-B9CD-41EA-8A01-A21E808AF59C}" dt="2023-08-15T19:42:03.360" v="724" actId="1076"/>
          <ac:picMkLst>
            <pc:docMk/>
            <pc:sldMk cId="2862081902" sldId="266"/>
            <ac:picMk id="5" creationId="{C69C1E05-818E-5923-CD0A-A4DA6D81A553}"/>
          </ac:picMkLst>
        </pc:picChg>
        <pc:picChg chg="add del">
          <ac:chgData name="snigdha chigurupati" userId="854637df0a3dbf35" providerId="LiveId" clId="{721B8724-B9CD-41EA-8A01-A21E808AF59C}" dt="2023-08-15T19:39:59.259" v="701" actId="26606"/>
          <ac:picMkLst>
            <pc:docMk/>
            <pc:sldMk cId="2862081902" sldId="266"/>
            <ac:picMk id="16" creationId="{B0DAC8FB-A162-44E3-A606-C855A03A5B09}"/>
          </ac:picMkLst>
        </pc:picChg>
        <pc:picChg chg="add del">
          <ac:chgData name="snigdha chigurupati" userId="854637df0a3dbf35" providerId="LiveId" clId="{721B8724-B9CD-41EA-8A01-A21E808AF59C}" dt="2023-08-15T19:41:04.780" v="717" actId="26606"/>
          <ac:picMkLst>
            <pc:docMk/>
            <pc:sldMk cId="2862081902" sldId="266"/>
            <ac:picMk id="37" creationId="{B0DAC8FB-A162-44E3-A606-C855A03A5B09}"/>
          </ac:picMkLst>
        </pc:picChg>
        <pc:picChg chg="add del">
          <ac:chgData name="snigdha chigurupati" userId="854637df0a3dbf35" providerId="LiveId" clId="{721B8724-B9CD-41EA-8A01-A21E808AF59C}" dt="2023-08-15T19:40:57.637" v="714" actId="26606"/>
          <ac:picMkLst>
            <pc:docMk/>
            <pc:sldMk cId="2862081902" sldId="266"/>
            <ac:picMk id="56" creationId="{5516C1EB-8D62-4BF0-92B5-02E6AE43B1F3}"/>
          </ac:picMkLst>
        </pc:picChg>
        <pc:picChg chg="add del">
          <ac:chgData name="snigdha chigurupati" userId="854637df0a3dbf35" providerId="LiveId" clId="{721B8724-B9CD-41EA-8A01-A21E808AF59C}" dt="2023-08-15T19:41:04.730" v="716" actId="26606"/>
          <ac:picMkLst>
            <pc:docMk/>
            <pc:sldMk cId="2862081902" sldId="266"/>
            <ac:picMk id="61" creationId="{09C0DFA8-8113-4CAC-BF42-2CF1AFA9027B}"/>
          </ac:picMkLst>
        </pc:picChg>
        <pc:picChg chg="add del">
          <ac:chgData name="snigdha chigurupati" userId="854637df0a3dbf35" providerId="LiveId" clId="{721B8724-B9CD-41EA-8A01-A21E808AF59C}" dt="2023-08-15T19:41:54.373" v="723" actId="26606"/>
          <ac:picMkLst>
            <pc:docMk/>
            <pc:sldMk cId="2862081902" sldId="266"/>
            <ac:picMk id="68" creationId="{5516C1EB-8D62-4BF0-92B5-02E6AE43B1F3}"/>
          </ac:picMkLst>
        </pc:picChg>
        <pc:picChg chg="add">
          <ac:chgData name="snigdha chigurupati" userId="854637df0a3dbf35" providerId="LiveId" clId="{721B8724-B9CD-41EA-8A01-A21E808AF59C}" dt="2023-08-15T19:41:54.373" v="723" actId="26606"/>
          <ac:picMkLst>
            <pc:docMk/>
            <pc:sldMk cId="2862081902" sldId="266"/>
            <ac:picMk id="80" creationId="{5516C1EB-8D62-4BF0-92B5-02E6AE43B1F3}"/>
          </ac:picMkLst>
        </pc:picChg>
      </pc:sldChg>
      <pc:sldChg chg="modSp new mod">
        <pc:chgData name="snigdha chigurupati" userId="854637df0a3dbf35" providerId="LiveId" clId="{721B8724-B9CD-41EA-8A01-A21E808AF59C}" dt="2023-08-15T19:49:16.521" v="775" actId="207"/>
        <pc:sldMkLst>
          <pc:docMk/>
          <pc:sldMk cId="3721628491" sldId="267"/>
        </pc:sldMkLst>
        <pc:spChg chg="mod">
          <ac:chgData name="snigdha chigurupati" userId="854637df0a3dbf35" providerId="LiveId" clId="{721B8724-B9CD-41EA-8A01-A21E808AF59C}" dt="2023-08-15T19:49:16.521" v="775" actId="207"/>
          <ac:spMkLst>
            <pc:docMk/>
            <pc:sldMk cId="3721628491" sldId="267"/>
            <ac:spMk id="2" creationId="{7F42A2DB-F538-6B65-4579-81016DBBB419}"/>
          </ac:spMkLst>
        </pc:spChg>
        <pc:spChg chg="mod">
          <ac:chgData name="snigdha chigurupati" userId="854637df0a3dbf35" providerId="LiveId" clId="{721B8724-B9CD-41EA-8A01-A21E808AF59C}" dt="2023-08-15T19:47:49.411" v="768" actId="255"/>
          <ac:spMkLst>
            <pc:docMk/>
            <pc:sldMk cId="3721628491" sldId="267"/>
            <ac:spMk id="3" creationId="{0C299D9E-2990-271A-CBC4-FDA0A7D7835D}"/>
          </ac:spMkLst>
        </pc:spChg>
      </pc:sldChg>
      <pc:sldChg chg="modSp add mod">
        <pc:chgData name="snigdha chigurupati" userId="854637df0a3dbf35" providerId="LiveId" clId="{721B8724-B9CD-41EA-8A01-A21E808AF59C}" dt="2023-08-15T19:49:21.930" v="776" actId="207"/>
        <pc:sldMkLst>
          <pc:docMk/>
          <pc:sldMk cId="3258010599" sldId="268"/>
        </pc:sldMkLst>
        <pc:spChg chg="mod">
          <ac:chgData name="snigdha chigurupati" userId="854637df0a3dbf35" providerId="LiveId" clId="{721B8724-B9CD-41EA-8A01-A21E808AF59C}" dt="2023-08-15T19:49:21.930" v="776" actId="207"/>
          <ac:spMkLst>
            <pc:docMk/>
            <pc:sldMk cId="3258010599" sldId="268"/>
            <ac:spMk id="2" creationId="{7F42A2DB-F538-6B65-4579-81016DBBB419}"/>
          </ac:spMkLst>
        </pc:spChg>
        <pc:spChg chg="mod">
          <ac:chgData name="snigdha chigurupati" userId="854637df0a3dbf35" providerId="LiveId" clId="{721B8724-B9CD-41EA-8A01-A21E808AF59C}" dt="2023-08-15T19:48:42.926" v="774" actId="113"/>
          <ac:spMkLst>
            <pc:docMk/>
            <pc:sldMk cId="3258010599" sldId="268"/>
            <ac:spMk id="3" creationId="{0C299D9E-2990-271A-CBC4-FDA0A7D7835D}"/>
          </ac:spMkLst>
        </pc:spChg>
      </pc:sldChg>
      <pc:sldChg chg="new del">
        <pc:chgData name="snigdha chigurupati" userId="854637df0a3dbf35" providerId="LiveId" clId="{721B8724-B9CD-41EA-8A01-A21E808AF59C}" dt="2023-08-15T19:46:32.748" v="754" actId="2696"/>
        <pc:sldMkLst>
          <pc:docMk/>
          <pc:sldMk cId="3937031950" sldId="268"/>
        </pc:sldMkLst>
      </pc:sldChg>
      <pc:sldChg chg="addSp delSp modSp new mod setBg">
        <pc:chgData name="snigdha chigurupati" userId="854637df0a3dbf35" providerId="LiveId" clId="{721B8724-B9CD-41EA-8A01-A21E808AF59C}" dt="2023-08-15T19:53:24.904" v="800" actId="255"/>
        <pc:sldMkLst>
          <pc:docMk/>
          <pc:sldMk cId="517867735" sldId="269"/>
        </pc:sldMkLst>
        <pc:spChg chg="mod">
          <ac:chgData name="snigdha chigurupati" userId="854637df0a3dbf35" providerId="LiveId" clId="{721B8724-B9CD-41EA-8A01-A21E808AF59C}" dt="2023-08-15T19:53:24.904" v="800" actId="255"/>
          <ac:spMkLst>
            <pc:docMk/>
            <pc:sldMk cId="517867735" sldId="269"/>
            <ac:spMk id="2" creationId="{78321FD1-B1C0-4E06-1356-E971721EB35F}"/>
          </ac:spMkLst>
        </pc:spChg>
        <pc:spChg chg="del">
          <ac:chgData name="snigdha chigurupati" userId="854637df0a3dbf35" providerId="LiveId" clId="{721B8724-B9CD-41EA-8A01-A21E808AF59C}" dt="2023-08-15T19:52:02.262" v="782" actId="478"/>
          <ac:spMkLst>
            <pc:docMk/>
            <pc:sldMk cId="517867735" sldId="269"/>
            <ac:spMk id="3" creationId="{D1A69667-5729-B2AC-6565-A5D9D620EB65}"/>
          </ac:spMkLst>
        </pc:spChg>
        <pc:spChg chg="add del">
          <ac:chgData name="snigdha chigurupati" userId="854637df0a3dbf35" providerId="LiveId" clId="{721B8724-B9CD-41EA-8A01-A21E808AF59C}" dt="2023-08-15T19:53:19.312" v="799" actId="26606"/>
          <ac:spMkLst>
            <pc:docMk/>
            <pc:sldMk cId="517867735" sldId="269"/>
            <ac:spMk id="7" creationId="{A93898FF-D987-4B0E-BFB4-85F5EB356D4D}"/>
          </ac:spMkLst>
        </pc:spChg>
        <pc:spChg chg="add del">
          <ac:chgData name="snigdha chigurupati" userId="854637df0a3dbf35" providerId="LiveId" clId="{721B8724-B9CD-41EA-8A01-A21E808AF59C}" dt="2023-08-15T19:53:19.312" v="799" actId="26606"/>
          <ac:spMkLst>
            <pc:docMk/>
            <pc:sldMk cId="517867735" sldId="269"/>
            <ac:spMk id="9" creationId="{48FE95C5-7FE0-4E61-B523-02DC0EEC57C7}"/>
          </ac:spMkLst>
        </pc:spChg>
        <pc:spChg chg="add del">
          <ac:chgData name="snigdha chigurupati" userId="854637df0a3dbf35" providerId="LiveId" clId="{721B8724-B9CD-41EA-8A01-A21E808AF59C}" dt="2023-08-15T19:53:19.312" v="799" actId="26606"/>
          <ac:spMkLst>
            <pc:docMk/>
            <pc:sldMk cId="517867735" sldId="269"/>
            <ac:spMk id="13" creationId="{4795D444-B8F7-4967-8F84-1DDC2A1F81E7}"/>
          </ac:spMkLst>
        </pc:spChg>
        <pc:spChg chg="add del">
          <ac:chgData name="snigdha chigurupati" userId="854637df0a3dbf35" providerId="LiveId" clId="{721B8724-B9CD-41EA-8A01-A21E808AF59C}" dt="2023-08-15T19:53:19.312" v="799" actId="26606"/>
          <ac:spMkLst>
            <pc:docMk/>
            <pc:sldMk cId="517867735" sldId="269"/>
            <ac:spMk id="15" creationId="{0197B95C-A16A-4E80-BFE9-EFCCA337AFF6}"/>
          </ac:spMkLst>
        </pc:spChg>
        <pc:spChg chg="add del">
          <ac:chgData name="snigdha chigurupati" userId="854637df0a3dbf35" providerId="LiveId" clId="{721B8724-B9CD-41EA-8A01-A21E808AF59C}" dt="2023-08-15T19:53:19.312" v="799" actId="26606"/>
          <ac:spMkLst>
            <pc:docMk/>
            <pc:sldMk cId="517867735" sldId="269"/>
            <ac:spMk id="17" creationId="{42A4FC2C-047E-45A5-965D-8E1E3BF09BC6}"/>
          </ac:spMkLst>
        </pc:spChg>
        <pc:spChg chg="add">
          <ac:chgData name="snigdha chigurupati" userId="854637df0a3dbf35" providerId="LiveId" clId="{721B8724-B9CD-41EA-8A01-A21E808AF59C}" dt="2023-08-15T19:53:19.312" v="799" actId="26606"/>
          <ac:spMkLst>
            <pc:docMk/>
            <pc:sldMk cId="517867735" sldId="269"/>
            <ac:spMk id="22" creationId="{4522B21E-B2B9-4C72-9A71-C87EFD137480}"/>
          </ac:spMkLst>
        </pc:spChg>
        <pc:spChg chg="add">
          <ac:chgData name="snigdha chigurupati" userId="854637df0a3dbf35" providerId="LiveId" clId="{721B8724-B9CD-41EA-8A01-A21E808AF59C}" dt="2023-08-15T19:53:19.312" v="799" actId="26606"/>
          <ac:spMkLst>
            <pc:docMk/>
            <pc:sldMk cId="517867735" sldId="269"/>
            <ac:spMk id="24" creationId="{5EB7D2A2-F448-44D4-938C-DC84CBCB3B1E}"/>
          </ac:spMkLst>
        </pc:spChg>
        <pc:spChg chg="add">
          <ac:chgData name="snigdha chigurupati" userId="854637df0a3dbf35" providerId="LiveId" clId="{721B8724-B9CD-41EA-8A01-A21E808AF59C}" dt="2023-08-15T19:53:19.312" v="799" actId="26606"/>
          <ac:spMkLst>
            <pc:docMk/>
            <pc:sldMk cId="517867735" sldId="269"/>
            <ac:spMk id="26" creationId="{871AEA07-1E14-44B4-8E55-64EF049CD66F}"/>
          </ac:spMkLst>
        </pc:spChg>
        <pc:picChg chg="add del">
          <ac:chgData name="snigdha chigurupati" userId="854637df0a3dbf35" providerId="LiveId" clId="{721B8724-B9CD-41EA-8A01-A21E808AF59C}" dt="2023-08-15T19:53:19.312" v="799" actId="26606"/>
          <ac:picMkLst>
            <pc:docMk/>
            <pc:sldMk cId="517867735" sldId="269"/>
            <ac:picMk id="11" creationId="{305141E7-413E-4CCF-A2B7-1EA12C675946}"/>
          </ac:picMkLst>
        </pc:picChg>
        <pc:cxnChg chg="add">
          <ac:chgData name="snigdha chigurupati" userId="854637df0a3dbf35" providerId="LiveId" clId="{721B8724-B9CD-41EA-8A01-A21E808AF59C}" dt="2023-08-15T19:53:19.312" v="799" actId="26606"/>
          <ac:cxnSpMkLst>
            <pc:docMk/>
            <pc:sldMk cId="517867735" sldId="269"/>
            <ac:cxnSpMk id="28" creationId="{F7C8EA93-3210-4C62-99E9-153C275E3A87}"/>
          </ac:cxnSpMkLst>
        </pc:cxn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E6F221-8454-45B8-8695-3F6904BAC521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0BFB524-CA8C-4477-BE42-1E55393EA06D}">
      <dgm:prSet/>
      <dgm:spPr/>
      <dgm:t>
        <a:bodyPr/>
        <a:lstStyle/>
        <a:p>
          <a:r>
            <a:rPr lang="en-US"/>
            <a:t>Checking for Null values</a:t>
          </a:r>
        </a:p>
      </dgm:t>
    </dgm:pt>
    <dgm:pt modelId="{C2AC4AD4-C8FF-4127-93BD-56BB5CFB1CD0}" type="parTrans" cxnId="{76D85E87-E6AC-4761-9672-3E9157445044}">
      <dgm:prSet/>
      <dgm:spPr/>
      <dgm:t>
        <a:bodyPr/>
        <a:lstStyle/>
        <a:p>
          <a:endParaRPr lang="en-US"/>
        </a:p>
      </dgm:t>
    </dgm:pt>
    <dgm:pt modelId="{30E49D08-C240-49DC-A81A-F72DE73641DF}" type="sibTrans" cxnId="{76D85E87-E6AC-4761-9672-3E9157445044}">
      <dgm:prSet/>
      <dgm:spPr/>
      <dgm:t>
        <a:bodyPr/>
        <a:lstStyle/>
        <a:p>
          <a:endParaRPr lang="en-US"/>
        </a:p>
      </dgm:t>
    </dgm:pt>
    <dgm:pt modelId="{94CB680A-E168-484F-A6AF-6E3D947796AC}">
      <dgm:prSet/>
      <dgm:spPr/>
      <dgm:t>
        <a:bodyPr/>
        <a:lstStyle/>
        <a:p>
          <a:r>
            <a:rPr lang="en-US"/>
            <a:t>Dropping the duplicates</a:t>
          </a:r>
        </a:p>
      </dgm:t>
    </dgm:pt>
    <dgm:pt modelId="{CF5F825D-6ECB-479F-BEB4-4DFFB42D6E34}" type="parTrans" cxnId="{46B3E7B2-3995-4545-8B25-03F6F54A0B79}">
      <dgm:prSet/>
      <dgm:spPr/>
      <dgm:t>
        <a:bodyPr/>
        <a:lstStyle/>
        <a:p>
          <a:endParaRPr lang="en-US"/>
        </a:p>
      </dgm:t>
    </dgm:pt>
    <dgm:pt modelId="{9CA3CB8B-F57C-4873-AFF9-8B294C887E66}" type="sibTrans" cxnId="{46B3E7B2-3995-4545-8B25-03F6F54A0B79}">
      <dgm:prSet/>
      <dgm:spPr/>
      <dgm:t>
        <a:bodyPr/>
        <a:lstStyle/>
        <a:p>
          <a:endParaRPr lang="en-US"/>
        </a:p>
      </dgm:t>
    </dgm:pt>
    <dgm:pt modelId="{A29CA0A8-42AE-4552-A1D2-4CB71FDB1D7C}">
      <dgm:prSet/>
      <dgm:spPr/>
      <dgm:t>
        <a:bodyPr/>
        <a:lstStyle/>
        <a:p>
          <a:r>
            <a:rPr lang="en-US"/>
            <a:t>Feature Selection</a:t>
          </a:r>
        </a:p>
      </dgm:t>
    </dgm:pt>
    <dgm:pt modelId="{B13D3D51-3B1F-4A72-B0E8-1220D64796BA}" type="parTrans" cxnId="{E4F245C1-A00B-4493-B83F-3A9C6778C265}">
      <dgm:prSet/>
      <dgm:spPr/>
      <dgm:t>
        <a:bodyPr/>
        <a:lstStyle/>
        <a:p>
          <a:endParaRPr lang="en-US"/>
        </a:p>
      </dgm:t>
    </dgm:pt>
    <dgm:pt modelId="{48D05ED7-6989-404D-86F6-D69366A73A15}" type="sibTrans" cxnId="{E4F245C1-A00B-4493-B83F-3A9C6778C265}">
      <dgm:prSet/>
      <dgm:spPr/>
      <dgm:t>
        <a:bodyPr/>
        <a:lstStyle/>
        <a:p>
          <a:endParaRPr lang="en-US"/>
        </a:p>
      </dgm:t>
    </dgm:pt>
    <dgm:pt modelId="{226B29C3-EF7E-4B28-815A-C1449A959B55}">
      <dgm:prSet/>
      <dgm:spPr/>
      <dgm:t>
        <a:bodyPr/>
        <a:lstStyle/>
        <a:p>
          <a:r>
            <a:rPr lang="en-US"/>
            <a:t>Removing the stopwords and punctuations</a:t>
          </a:r>
        </a:p>
      </dgm:t>
    </dgm:pt>
    <dgm:pt modelId="{EDDE7BC3-DD48-403B-9672-C83414E9E56E}" type="parTrans" cxnId="{A79796A5-03B0-4F00-BF0B-C973DEA2AC23}">
      <dgm:prSet/>
      <dgm:spPr/>
      <dgm:t>
        <a:bodyPr/>
        <a:lstStyle/>
        <a:p>
          <a:endParaRPr lang="en-US"/>
        </a:p>
      </dgm:t>
    </dgm:pt>
    <dgm:pt modelId="{219F2444-C9DE-4774-951C-F3697C1EBF83}" type="sibTrans" cxnId="{A79796A5-03B0-4F00-BF0B-C973DEA2AC23}">
      <dgm:prSet/>
      <dgm:spPr/>
      <dgm:t>
        <a:bodyPr/>
        <a:lstStyle/>
        <a:p>
          <a:endParaRPr lang="en-US"/>
        </a:p>
      </dgm:t>
    </dgm:pt>
    <dgm:pt modelId="{372DD8B1-2B51-4B36-80DD-E92ACB952E71}">
      <dgm:prSet/>
      <dgm:spPr/>
      <dgm:t>
        <a:bodyPr/>
        <a:lstStyle/>
        <a:p>
          <a:r>
            <a:rPr lang="en-US"/>
            <a:t>Performing Lemmatization</a:t>
          </a:r>
        </a:p>
      </dgm:t>
    </dgm:pt>
    <dgm:pt modelId="{8BB381D5-B525-4280-9665-46F9FACD6173}" type="parTrans" cxnId="{1D4114C2-B8B8-4B48-AA9B-A00C26126065}">
      <dgm:prSet/>
      <dgm:spPr/>
      <dgm:t>
        <a:bodyPr/>
        <a:lstStyle/>
        <a:p>
          <a:endParaRPr lang="en-US"/>
        </a:p>
      </dgm:t>
    </dgm:pt>
    <dgm:pt modelId="{404904A1-6978-405B-AC17-BF6787E7D4E6}" type="sibTrans" cxnId="{1D4114C2-B8B8-4B48-AA9B-A00C26126065}">
      <dgm:prSet/>
      <dgm:spPr/>
      <dgm:t>
        <a:bodyPr/>
        <a:lstStyle/>
        <a:p>
          <a:endParaRPr lang="en-US"/>
        </a:p>
      </dgm:t>
    </dgm:pt>
    <dgm:pt modelId="{5BD2DB61-AC28-4CCC-A46A-8F5D763E3F80}" type="pres">
      <dgm:prSet presAssocID="{99E6F221-8454-45B8-8695-3F6904BAC521}" presName="cycle" presStyleCnt="0">
        <dgm:presLayoutVars>
          <dgm:dir/>
          <dgm:resizeHandles val="exact"/>
        </dgm:presLayoutVars>
      </dgm:prSet>
      <dgm:spPr/>
    </dgm:pt>
    <dgm:pt modelId="{0066B6F2-E551-4C77-BF54-982DC312B1D3}" type="pres">
      <dgm:prSet presAssocID="{C0BFB524-CA8C-4477-BE42-1E55393EA06D}" presName="node" presStyleLbl="node1" presStyleIdx="0" presStyleCnt="5">
        <dgm:presLayoutVars>
          <dgm:bulletEnabled val="1"/>
        </dgm:presLayoutVars>
      </dgm:prSet>
      <dgm:spPr/>
    </dgm:pt>
    <dgm:pt modelId="{6F706FDB-2597-4A1A-B045-BEA75F6F7781}" type="pres">
      <dgm:prSet presAssocID="{C0BFB524-CA8C-4477-BE42-1E55393EA06D}" presName="spNode" presStyleCnt="0"/>
      <dgm:spPr/>
    </dgm:pt>
    <dgm:pt modelId="{6A1F4F42-AE16-4818-AC09-0D95D3612FBD}" type="pres">
      <dgm:prSet presAssocID="{30E49D08-C240-49DC-A81A-F72DE73641DF}" presName="sibTrans" presStyleLbl="sibTrans1D1" presStyleIdx="0" presStyleCnt="5"/>
      <dgm:spPr/>
    </dgm:pt>
    <dgm:pt modelId="{BF1BC5D5-431C-4300-991D-2B4E6E91ACED}" type="pres">
      <dgm:prSet presAssocID="{94CB680A-E168-484F-A6AF-6E3D947796AC}" presName="node" presStyleLbl="node1" presStyleIdx="1" presStyleCnt="5">
        <dgm:presLayoutVars>
          <dgm:bulletEnabled val="1"/>
        </dgm:presLayoutVars>
      </dgm:prSet>
      <dgm:spPr/>
    </dgm:pt>
    <dgm:pt modelId="{3D15DC06-F274-4E2D-B3BC-DD1DE3FFB018}" type="pres">
      <dgm:prSet presAssocID="{94CB680A-E168-484F-A6AF-6E3D947796AC}" presName="spNode" presStyleCnt="0"/>
      <dgm:spPr/>
    </dgm:pt>
    <dgm:pt modelId="{2DB0B5F9-8FFE-40EB-A7C4-26DC9F40EDF4}" type="pres">
      <dgm:prSet presAssocID="{9CA3CB8B-F57C-4873-AFF9-8B294C887E66}" presName="sibTrans" presStyleLbl="sibTrans1D1" presStyleIdx="1" presStyleCnt="5"/>
      <dgm:spPr/>
    </dgm:pt>
    <dgm:pt modelId="{E7D8144B-BD99-44E6-A673-3FE9187FE4CD}" type="pres">
      <dgm:prSet presAssocID="{A29CA0A8-42AE-4552-A1D2-4CB71FDB1D7C}" presName="node" presStyleLbl="node1" presStyleIdx="2" presStyleCnt="5">
        <dgm:presLayoutVars>
          <dgm:bulletEnabled val="1"/>
        </dgm:presLayoutVars>
      </dgm:prSet>
      <dgm:spPr/>
    </dgm:pt>
    <dgm:pt modelId="{81BA0BAF-728B-45B3-839A-4E685BB6FCE8}" type="pres">
      <dgm:prSet presAssocID="{A29CA0A8-42AE-4552-A1D2-4CB71FDB1D7C}" presName="spNode" presStyleCnt="0"/>
      <dgm:spPr/>
    </dgm:pt>
    <dgm:pt modelId="{59BF35B7-90D2-4FE5-A424-00C9D208523C}" type="pres">
      <dgm:prSet presAssocID="{48D05ED7-6989-404D-86F6-D69366A73A15}" presName="sibTrans" presStyleLbl="sibTrans1D1" presStyleIdx="2" presStyleCnt="5"/>
      <dgm:spPr/>
    </dgm:pt>
    <dgm:pt modelId="{07E8C5F5-0BF3-4BD9-9106-EFFD6B2B947D}" type="pres">
      <dgm:prSet presAssocID="{226B29C3-EF7E-4B28-815A-C1449A959B55}" presName="node" presStyleLbl="node1" presStyleIdx="3" presStyleCnt="5">
        <dgm:presLayoutVars>
          <dgm:bulletEnabled val="1"/>
        </dgm:presLayoutVars>
      </dgm:prSet>
      <dgm:spPr/>
    </dgm:pt>
    <dgm:pt modelId="{C4E013DD-8A79-4D8E-B108-BE937769E2E6}" type="pres">
      <dgm:prSet presAssocID="{226B29C3-EF7E-4B28-815A-C1449A959B55}" presName="spNode" presStyleCnt="0"/>
      <dgm:spPr/>
    </dgm:pt>
    <dgm:pt modelId="{81034975-F3CA-41F4-A3B1-4FE7F0208C09}" type="pres">
      <dgm:prSet presAssocID="{219F2444-C9DE-4774-951C-F3697C1EBF83}" presName="sibTrans" presStyleLbl="sibTrans1D1" presStyleIdx="3" presStyleCnt="5"/>
      <dgm:spPr/>
    </dgm:pt>
    <dgm:pt modelId="{8615000F-FFE6-448C-B162-5F318574F28B}" type="pres">
      <dgm:prSet presAssocID="{372DD8B1-2B51-4B36-80DD-E92ACB952E71}" presName="node" presStyleLbl="node1" presStyleIdx="4" presStyleCnt="5">
        <dgm:presLayoutVars>
          <dgm:bulletEnabled val="1"/>
        </dgm:presLayoutVars>
      </dgm:prSet>
      <dgm:spPr/>
    </dgm:pt>
    <dgm:pt modelId="{261B47C4-7F52-429D-A30C-1235EA165C7F}" type="pres">
      <dgm:prSet presAssocID="{372DD8B1-2B51-4B36-80DD-E92ACB952E71}" presName="spNode" presStyleCnt="0"/>
      <dgm:spPr/>
    </dgm:pt>
    <dgm:pt modelId="{56A130B3-0720-4F4A-8C2A-78A8B8AD6395}" type="pres">
      <dgm:prSet presAssocID="{404904A1-6978-405B-AC17-BF6787E7D4E6}" presName="sibTrans" presStyleLbl="sibTrans1D1" presStyleIdx="4" presStyleCnt="5"/>
      <dgm:spPr/>
    </dgm:pt>
  </dgm:ptLst>
  <dgm:cxnLst>
    <dgm:cxn modelId="{0AD84712-FE40-46CC-A501-ECA35348B5AE}" type="presOf" srcId="{226B29C3-EF7E-4B28-815A-C1449A959B55}" destId="{07E8C5F5-0BF3-4BD9-9106-EFFD6B2B947D}" srcOrd="0" destOrd="0" presId="urn:microsoft.com/office/officeart/2005/8/layout/cycle6"/>
    <dgm:cxn modelId="{C13B2E31-A794-4C06-8578-D61C0B79EEDD}" type="presOf" srcId="{A29CA0A8-42AE-4552-A1D2-4CB71FDB1D7C}" destId="{E7D8144B-BD99-44E6-A673-3FE9187FE4CD}" srcOrd="0" destOrd="0" presId="urn:microsoft.com/office/officeart/2005/8/layout/cycle6"/>
    <dgm:cxn modelId="{560E4735-1518-47FB-B707-814674C8457D}" type="presOf" srcId="{C0BFB524-CA8C-4477-BE42-1E55393EA06D}" destId="{0066B6F2-E551-4C77-BF54-982DC312B1D3}" srcOrd="0" destOrd="0" presId="urn:microsoft.com/office/officeart/2005/8/layout/cycle6"/>
    <dgm:cxn modelId="{08F52F38-A512-44F1-8E73-AB951535EBFD}" type="presOf" srcId="{94CB680A-E168-484F-A6AF-6E3D947796AC}" destId="{BF1BC5D5-431C-4300-991D-2B4E6E91ACED}" srcOrd="0" destOrd="0" presId="urn:microsoft.com/office/officeart/2005/8/layout/cycle6"/>
    <dgm:cxn modelId="{50BFD339-53DB-4EB6-9E2D-0B4E261BF603}" type="presOf" srcId="{372DD8B1-2B51-4B36-80DD-E92ACB952E71}" destId="{8615000F-FFE6-448C-B162-5F318574F28B}" srcOrd="0" destOrd="0" presId="urn:microsoft.com/office/officeart/2005/8/layout/cycle6"/>
    <dgm:cxn modelId="{BBF4A249-889F-4FD3-AB05-D86199D43D62}" type="presOf" srcId="{48D05ED7-6989-404D-86F6-D69366A73A15}" destId="{59BF35B7-90D2-4FE5-A424-00C9D208523C}" srcOrd="0" destOrd="0" presId="urn:microsoft.com/office/officeart/2005/8/layout/cycle6"/>
    <dgm:cxn modelId="{C7B18A6B-E387-4C10-A44C-9F129DEADF56}" type="presOf" srcId="{30E49D08-C240-49DC-A81A-F72DE73641DF}" destId="{6A1F4F42-AE16-4818-AC09-0D95D3612FBD}" srcOrd="0" destOrd="0" presId="urn:microsoft.com/office/officeart/2005/8/layout/cycle6"/>
    <dgm:cxn modelId="{93772E7E-BAF5-4B3D-9273-8FDBCEC6715C}" type="presOf" srcId="{219F2444-C9DE-4774-951C-F3697C1EBF83}" destId="{81034975-F3CA-41F4-A3B1-4FE7F0208C09}" srcOrd="0" destOrd="0" presId="urn:microsoft.com/office/officeart/2005/8/layout/cycle6"/>
    <dgm:cxn modelId="{76D85E87-E6AC-4761-9672-3E9157445044}" srcId="{99E6F221-8454-45B8-8695-3F6904BAC521}" destId="{C0BFB524-CA8C-4477-BE42-1E55393EA06D}" srcOrd="0" destOrd="0" parTransId="{C2AC4AD4-C8FF-4127-93BD-56BB5CFB1CD0}" sibTransId="{30E49D08-C240-49DC-A81A-F72DE73641DF}"/>
    <dgm:cxn modelId="{A79796A5-03B0-4F00-BF0B-C973DEA2AC23}" srcId="{99E6F221-8454-45B8-8695-3F6904BAC521}" destId="{226B29C3-EF7E-4B28-815A-C1449A959B55}" srcOrd="3" destOrd="0" parTransId="{EDDE7BC3-DD48-403B-9672-C83414E9E56E}" sibTransId="{219F2444-C9DE-4774-951C-F3697C1EBF83}"/>
    <dgm:cxn modelId="{4C0ED5A7-4756-4D09-A645-4F80DA2E05B5}" type="presOf" srcId="{99E6F221-8454-45B8-8695-3F6904BAC521}" destId="{5BD2DB61-AC28-4CCC-A46A-8F5D763E3F80}" srcOrd="0" destOrd="0" presId="urn:microsoft.com/office/officeart/2005/8/layout/cycle6"/>
    <dgm:cxn modelId="{46B3E7B2-3995-4545-8B25-03F6F54A0B79}" srcId="{99E6F221-8454-45B8-8695-3F6904BAC521}" destId="{94CB680A-E168-484F-A6AF-6E3D947796AC}" srcOrd="1" destOrd="0" parTransId="{CF5F825D-6ECB-479F-BEB4-4DFFB42D6E34}" sibTransId="{9CA3CB8B-F57C-4873-AFF9-8B294C887E66}"/>
    <dgm:cxn modelId="{E4F245C1-A00B-4493-B83F-3A9C6778C265}" srcId="{99E6F221-8454-45B8-8695-3F6904BAC521}" destId="{A29CA0A8-42AE-4552-A1D2-4CB71FDB1D7C}" srcOrd="2" destOrd="0" parTransId="{B13D3D51-3B1F-4A72-B0E8-1220D64796BA}" sibTransId="{48D05ED7-6989-404D-86F6-D69366A73A15}"/>
    <dgm:cxn modelId="{1D4114C2-B8B8-4B48-AA9B-A00C26126065}" srcId="{99E6F221-8454-45B8-8695-3F6904BAC521}" destId="{372DD8B1-2B51-4B36-80DD-E92ACB952E71}" srcOrd="4" destOrd="0" parTransId="{8BB381D5-B525-4280-9665-46F9FACD6173}" sibTransId="{404904A1-6978-405B-AC17-BF6787E7D4E6}"/>
    <dgm:cxn modelId="{F20B86E7-3038-42CA-8940-34EF7076E21F}" type="presOf" srcId="{9CA3CB8B-F57C-4873-AFF9-8B294C887E66}" destId="{2DB0B5F9-8FFE-40EB-A7C4-26DC9F40EDF4}" srcOrd="0" destOrd="0" presId="urn:microsoft.com/office/officeart/2005/8/layout/cycle6"/>
    <dgm:cxn modelId="{CC7D41F6-32C4-4897-A794-AD8C689FAED1}" type="presOf" srcId="{404904A1-6978-405B-AC17-BF6787E7D4E6}" destId="{56A130B3-0720-4F4A-8C2A-78A8B8AD6395}" srcOrd="0" destOrd="0" presId="urn:microsoft.com/office/officeart/2005/8/layout/cycle6"/>
    <dgm:cxn modelId="{2DAB51AF-FFAE-4746-88F0-7E008CADE4FC}" type="presParOf" srcId="{5BD2DB61-AC28-4CCC-A46A-8F5D763E3F80}" destId="{0066B6F2-E551-4C77-BF54-982DC312B1D3}" srcOrd="0" destOrd="0" presId="urn:microsoft.com/office/officeart/2005/8/layout/cycle6"/>
    <dgm:cxn modelId="{FB229F0E-1381-4EA2-BD20-41E3F8925AD7}" type="presParOf" srcId="{5BD2DB61-AC28-4CCC-A46A-8F5D763E3F80}" destId="{6F706FDB-2597-4A1A-B045-BEA75F6F7781}" srcOrd="1" destOrd="0" presId="urn:microsoft.com/office/officeart/2005/8/layout/cycle6"/>
    <dgm:cxn modelId="{E96FE984-0D86-419C-A3B9-F44B6F6733CF}" type="presParOf" srcId="{5BD2DB61-AC28-4CCC-A46A-8F5D763E3F80}" destId="{6A1F4F42-AE16-4818-AC09-0D95D3612FBD}" srcOrd="2" destOrd="0" presId="urn:microsoft.com/office/officeart/2005/8/layout/cycle6"/>
    <dgm:cxn modelId="{53D074A3-FB02-4E1D-98F7-E43C43AA0A71}" type="presParOf" srcId="{5BD2DB61-AC28-4CCC-A46A-8F5D763E3F80}" destId="{BF1BC5D5-431C-4300-991D-2B4E6E91ACED}" srcOrd="3" destOrd="0" presId="urn:microsoft.com/office/officeart/2005/8/layout/cycle6"/>
    <dgm:cxn modelId="{CEA2B1FB-2549-455B-BF78-40543E9F6745}" type="presParOf" srcId="{5BD2DB61-AC28-4CCC-A46A-8F5D763E3F80}" destId="{3D15DC06-F274-4E2D-B3BC-DD1DE3FFB018}" srcOrd="4" destOrd="0" presId="urn:microsoft.com/office/officeart/2005/8/layout/cycle6"/>
    <dgm:cxn modelId="{ED569B7F-3515-4AE5-BE9E-8FBE2A8A15C8}" type="presParOf" srcId="{5BD2DB61-AC28-4CCC-A46A-8F5D763E3F80}" destId="{2DB0B5F9-8FFE-40EB-A7C4-26DC9F40EDF4}" srcOrd="5" destOrd="0" presId="urn:microsoft.com/office/officeart/2005/8/layout/cycle6"/>
    <dgm:cxn modelId="{74E64E68-108B-4C17-8397-B2332D79D9CF}" type="presParOf" srcId="{5BD2DB61-AC28-4CCC-A46A-8F5D763E3F80}" destId="{E7D8144B-BD99-44E6-A673-3FE9187FE4CD}" srcOrd="6" destOrd="0" presId="urn:microsoft.com/office/officeart/2005/8/layout/cycle6"/>
    <dgm:cxn modelId="{29CC7E37-F4A0-415D-9598-3159A03A229F}" type="presParOf" srcId="{5BD2DB61-AC28-4CCC-A46A-8F5D763E3F80}" destId="{81BA0BAF-728B-45B3-839A-4E685BB6FCE8}" srcOrd="7" destOrd="0" presId="urn:microsoft.com/office/officeart/2005/8/layout/cycle6"/>
    <dgm:cxn modelId="{05B191F5-2D2C-4C13-A90C-E14A2DDC9646}" type="presParOf" srcId="{5BD2DB61-AC28-4CCC-A46A-8F5D763E3F80}" destId="{59BF35B7-90D2-4FE5-A424-00C9D208523C}" srcOrd="8" destOrd="0" presId="urn:microsoft.com/office/officeart/2005/8/layout/cycle6"/>
    <dgm:cxn modelId="{7E17D06C-7ED3-4F20-BF56-03ED15556904}" type="presParOf" srcId="{5BD2DB61-AC28-4CCC-A46A-8F5D763E3F80}" destId="{07E8C5F5-0BF3-4BD9-9106-EFFD6B2B947D}" srcOrd="9" destOrd="0" presId="urn:microsoft.com/office/officeart/2005/8/layout/cycle6"/>
    <dgm:cxn modelId="{D897384F-8459-45A0-B8B0-180DF5FF71E7}" type="presParOf" srcId="{5BD2DB61-AC28-4CCC-A46A-8F5D763E3F80}" destId="{C4E013DD-8A79-4D8E-B108-BE937769E2E6}" srcOrd="10" destOrd="0" presId="urn:microsoft.com/office/officeart/2005/8/layout/cycle6"/>
    <dgm:cxn modelId="{25204B91-B0AE-4AC6-83CE-792FC288AB1F}" type="presParOf" srcId="{5BD2DB61-AC28-4CCC-A46A-8F5D763E3F80}" destId="{81034975-F3CA-41F4-A3B1-4FE7F0208C09}" srcOrd="11" destOrd="0" presId="urn:microsoft.com/office/officeart/2005/8/layout/cycle6"/>
    <dgm:cxn modelId="{D94199EF-2062-4A93-B454-B1F7349BAE5D}" type="presParOf" srcId="{5BD2DB61-AC28-4CCC-A46A-8F5D763E3F80}" destId="{8615000F-FFE6-448C-B162-5F318574F28B}" srcOrd="12" destOrd="0" presId="urn:microsoft.com/office/officeart/2005/8/layout/cycle6"/>
    <dgm:cxn modelId="{399344A8-F674-432E-B2F0-C093EF4D117A}" type="presParOf" srcId="{5BD2DB61-AC28-4CCC-A46A-8F5D763E3F80}" destId="{261B47C4-7F52-429D-A30C-1235EA165C7F}" srcOrd="13" destOrd="0" presId="urn:microsoft.com/office/officeart/2005/8/layout/cycle6"/>
    <dgm:cxn modelId="{56371CB2-0C8B-49C6-8BFA-2DF403C04BE7}" type="presParOf" srcId="{5BD2DB61-AC28-4CCC-A46A-8F5D763E3F80}" destId="{56A130B3-0720-4F4A-8C2A-78A8B8AD6395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940C1E-D033-49DB-AFD8-E5EA8994ADB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9B4578-499C-4011-AE6E-26627802FC5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Understanding Context: BERT understands the context of words in the text by looking at all the words in a sentence rather than one by one in order.</a:t>
          </a:r>
        </a:p>
      </dgm:t>
    </dgm:pt>
    <dgm:pt modelId="{8BEDB8B2-02F5-444E-B434-A41BB57D0C53}" type="parTrans" cxnId="{4AA1D9B8-76F5-4376-BD4A-C273390B077D}">
      <dgm:prSet/>
      <dgm:spPr/>
      <dgm:t>
        <a:bodyPr/>
        <a:lstStyle/>
        <a:p>
          <a:endParaRPr lang="en-US"/>
        </a:p>
      </dgm:t>
    </dgm:pt>
    <dgm:pt modelId="{34ADCE22-D140-47CD-A919-F5538A50E970}" type="sibTrans" cxnId="{4AA1D9B8-76F5-4376-BD4A-C273390B077D}">
      <dgm:prSet/>
      <dgm:spPr/>
      <dgm:t>
        <a:bodyPr/>
        <a:lstStyle/>
        <a:p>
          <a:endParaRPr lang="en-US"/>
        </a:p>
      </dgm:t>
    </dgm:pt>
    <dgm:pt modelId="{AAE94946-9BA2-4F77-AE5C-3222E6E737C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Pre-trained Knowledge: It comes with the advantage of being trained on a large corpus of text, allowing it to understand subtle nuances of language.</a:t>
          </a:r>
        </a:p>
      </dgm:t>
    </dgm:pt>
    <dgm:pt modelId="{164BF1C6-E6B2-4B2B-8E95-C2BBD23F6408}" type="parTrans" cxnId="{2E198109-0B18-4FBE-BF8D-E6F4AF7365A3}">
      <dgm:prSet/>
      <dgm:spPr/>
      <dgm:t>
        <a:bodyPr/>
        <a:lstStyle/>
        <a:p>
          <a:endParaRPr lang="en-US"/>
        </a:p>
      </dgm:t>
    </dgm:pt>
    <dgm:pt modelId="{1472D47C-F1DA-4D58-BCAF-FB7BCA7EBBDA}" type="sibTrans" cxnId="{2E198109-0B18-4FBE-BF8D-E6F4AF7365A3}">
      <dgm:prSet/>
      <dgm:spPr/>
      <dgm:t>
        <a:bodyPr/>
        <a:lstStyle/>
        <a:p>
          <a:endParaRPr lang="en-US"/>
        </a:p>
      </dgm:t>
    </dgm:pt>
    <dgm:pt modelId="{8D6C45FA-2429-4421-A8AC-D01D00FAFBE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High Performance: BERT is known for state-of-the-art results in many NLP tasks, providing a strong foundation for the recommender system.</a:t>
          </a:r>
        </a:p>
      </dgm:t>
    </dgm:pt>
    <dgm:pt modelId="{703D1C84-7AD4-4920-80C8-279F0934785C}" type="parTrans" cxnId="{1DB1D916-B8E7-43A2-B60A-66A14AE5D56D}">
      <dgm:prSet/>
      <dgm:spPr/>
      <dgm:t>
        <a:bodyPr/>
        <a:lstStyle/>
        <a:p>
          <a:endParaRPr lang="en-US"/>
        </a:p>
      </dgm:t>
    </dgm:pt>
    <dgm:pt modelId="{7C004B7F-963A-4108-9ED3-F95858A3C043}" type="sibTrans" cxnId="{1DB1D916-B8E7-43A2-B60A-66A14AE5D56D}">
      <dgm:prSet/>
      <dgm:spPr/>
      <dgm:t>
        <a:bodyPr/>
        <a:lstStyle/>
        <a:p>
          <a:endParaRPr lang="en-US"/>
        </a:p>
      </dgm:t>
    </dgm:pt>
    <dgm:pt modelId="{85A1DA7C-459C-48AD-BA74-64722465AB86}" type="pres">
      <dgm:prSet presAssocID="{2F940C1E-D033-49DB-AFD8-E5EA8994ADBE}" presName="root" presStyleCnt="0">
        <dgm:presLayoutVars>
          <dgm:dir/>
          <dgm:resizeHandles val="exact"/>
        </dgm:presLayoutVars>
      </dgm:prSet>
      <dgm:spPr/>
    </dgm:pt>
    <dgm:pt modelId="{182A1D58-DD94-4A0A-9F2B-EE9EBB5B5F8E}" type="pres">
      <dgm:prSet presAssocID="{B29B4578-499C-4011-AE6E-26627802FC58}" presName="compNode" presStyleCnt="0"/>
      <dgm:spPr/>
    </dgm:pt>
    <dgm:pt modelId="{EA581C26-1EFF-4191-ADD4-9C3FD07E6521}" type="pres">
      <dgm:prSet presAssocID="{B29B4578-499C-4011-AE6E-26627802FC58}" presName="iconRect" presStyleLbl="node1" presStyleIdx="0" presStyleCnt="3" custLinFactX="-100000" custLinFactNeighborX="-131061" custLinFactNeighborY="5595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DC7EF799-C1F2-4423-BEA3-21E8579DD82F}" type="pres">
      <dgm:prSet presAssocID="{B29B4578-499C-4011-AE6E-26627802FC58}" presName="spaceRect" presStyleCnt="0"/>
      <dgm:spPr/>
    </dgm:pt>
    <dgm:pt modelId="{44193474-40AB-42D8-93F1-7E6455FAF9CA}" type="pres">
      <dgm:prSet presAssocID="{B29B4578-499C-4011-AE6E-26627802FC58}" presName="textRect" presStyleLbl="revTx" presStyleIdx="0" presStyleCnt="3" custLinFactX="-22687" custLinFactNeighborX="-100000" custLinFactNeighborY="-284">
        <dgm:presLayoutVars>
          <dgm:chMax val="1"/>
          <dgm:chPref val="1"/>
        </dgm:presLayoutVars>
      </dgm:prSet>
      <dgm:spPr/>
    </dgm:pt>
    <dgm:pt modelId="{2F23D2F0-FF8B-4471-80C4-736AF81D4AAE}" type="pres">
      <dgm:prSet presAssocID="{34ADCE22-D140-47CD-A919-F5538A50E970}" presName="sibTrans" presStyleCnt="0"/>
      <dgm:spPr/>
    </dgm:pt>
    <dgm:pt modelId="{5E4D7114-45F9-4849-B637-359B0D71404E}" type="pres">
      <dgm:prSet presAssocID="{AAE94946-9BA2-4F77-AE5C-3222E6E737CD}" presName="compNode" presStyleCnt="0"/>
      <dgm:spPr/>
    </dgm:pt>
    <dgm:pt modelId="{F1E6E55F-6230-45A1-B472-DC0C3C5E910F}" type="pres">
      <dgm:prSet presAssocID="{AAE94946-9BA2-4F77-AE5C-3222E6E737CD}" presName="iconRect" presStyleLbl="node1" presStyleIdx="1" presStyleCnt="3" custLinFactNeighborX="-3376" custLinFactNeighborY="4501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1FBE5650-06C2-4F20-B7CA-E7CB27D54623}" type="pres">
      <dgm:prSet presAssocID="{AAE94946-9BA2-4F77-AE5C-3222E6E737CD}" presName="spaceRect" presStyleCnt="0"/>
      <dgm:spPr/>
    </dgm:pt>
    <dgm:pt modelId="{034218CB-8D74-4FDE-8B05-4334ABA1AE72}" type="pres">
      <dgm:prSet presAssocID="{AAE94946-9BA2-4F77-AE5C-3222E6E737CD}" presName="textRect" presStyleLbl="revTx" presStyleIdx="1" presStyleCnt="3">
        <dgm:presLayoutVars>
          <dgm:chMax val="1"/>
          <dgm:chPref val="1"/>
        </dgm:presLayoutVars>
      </dgm:prSet>
      <dgm:spPr/>
    </dgm:pt>
    <dgm:pt modelId="{0817291E-2D79-4864-91E5-641742D2F7E5}" type="pres">
      <dgm:prSet presAssocID="{1472D47C-F1DA-4D58-BCAF-FB7BCA7EBBDA}" presName="sibTrans" presStyleCnt="0"/>
      <dgm:spPr/>
    </dgm:pt>
    <dgm:pt modelId="{2CE87C41-D059-49FE-BC0F-0DE12A1A2C3B}" type="pres">
      <dgm:prSet presAssocID="{8D6C45FA-2429-4421-A8AC-D01D00FAFBE3}" presName="compNode" presStyleCnt="0"/>
      <dgm:spPr/>
    </dgm:pt>
    <dgm:pt modelId="{F4597CE2-9BB9-49BF-9B96-420F29FF9610}" type="pres">
      <dgm:prSet presAssocID="{8D6C45FA-2429-4421-A8AC-D01D00FAFBE3}" presName="iconRect" presStyleLbl="node1" presStyleIdx="2" presStyleCnt="3" custLinFactX="15920" custLinFactNeighborX="100000" custLinFactNeighborY="5177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ED749309-C402-4976-9715-66E374469467}" type="pres">
      <dgm:prSet presAssocID="{8D6C45FA-2429-4421-A8AC-D01D00FAFBE3}" presName="spaceRect" presStyleCnt="0"/>
      <dgm:spPr/>
    </dgm:pt>
    <dgm:pt modelId="{FD44B97A-0758-4601-82FC-44B25F53E30E}" type="pres">
      <dgm:prSet presAssocID="{8D6C45FA-2429-4421-A8AC-D01D00FAFBE3}" presName="textRect" presStyleLbl="revTx" presStyleIdx="2" presStyleCnt="3" custScaleX="177203" custLinFactNeighborX="54696" custLinFactNeighborY="561">
        <dgm:presLayoutVars>
          <dgm:chMax val="1"/>
          <dgm:chPref val="1"/>
        </dgm:presLayoutVars>
      </dgm:prSet>
      <dgm:spPr/>
    </dgm:pt>
  </dgm:ptLst>
  <dgm:cxnLst>
    <dgm:cxn modelId="{2E198109-0B18-4FBE-BF8D-E6F4AF7365A3}" srcId="{2F940C1E-D033-49DB-AFD8-E5EA8994ADBE}" destId="{AAE94946-9BA2-4F77-AE5C-3222E6E737CD}" srcOrd="1" destOrd="0" parTransId="{164BF1C6-E6B2-4B2B-8E95-C2BBD23F6408}" sibTransId="{1472D47C-F1DA-4D58-BCAF-FB7BCA7EBBDA}"/>
    <dgm:cxn modelId="{1DB1D916-B8E7-43A2-B60A-66A14AE5D56D}" srcId="{2F940C1E-D033-49DB-AFD8-E5EA8994ADBE}" destId="{8D6C45FA-2429-4421-A8AC-D01D00FAFBE3}" srcOrd="2" destOrd="0" parTransId="{703D1C84-7AD4-4920-80C8-279F0934785C}" sibTransId="{7C004B7F-963A-4108-9ED3-F95858A3C043}"/>
    <dgm:cxn modelId="{BD55711D-9351-483A-A5E3-FBB35855E367}" type="presOf" srcId="{B29B4578-499C-4011-AE6E-26627802FC58}" destId="{44193474-40AB-42D8-93F1-7E6455FAF9CA}" srcOrd="0" destOrd="0" presId="urn:microsoft.com/office/officeart/2018/2/layout/IconLabelList"/>
    <dgm:cxn modelId="{50989E28-91B1-4512-A679-678DB91D9EE8}" type="presOf" srcId="{AAE94946-9BA2-4F77-AE5C-3222E6E737CD}" destId="{034218CB-8D74-4FDE-8B05-4334ABA1AE72}" srcOrd="0" destOrd="0" presId="urn:microsoft.com/office/officeart/2018/2/layout/IconLabelList"/>
    <dgm:cxn modelId="{28FC3A9A-8F25-4C0B-A518-726CA5F86249}" type="presOf" srcId="{8D6C45FA-2429-4421-A8AC-D01D00FAFBE3}" destId="{FD44B97A-0758-4601-82FC-44B25F53E30E}" srcOrd="0" destOrd="0" presId="urn:microsoft.com/office/officeart/2018/2/layout/IconLabelList"/>
    <dgm:cxn modelId="{4AA1D9B8-76F5-4376-BD4A-C273390B077D}" srcId="{2F940C1E-D033-49DB-AFD8-E5EA8994ADBE}" destId="{B29B4578-499C-4011-AE6E-26627802FC58}" srcOrd="0" destOrd="0" parTransId="{8BEDB8B2-02F5-444E-B434-A41BB57D0C53}" sibTransId="{34ADCE22-D140-47CD-A919-F5538A50E970}"/>
    <dgm:cxn modelId="{AF4907DB-8428-4D9D-8501-383CED206134}" type="presOf" srcId="{2F940C1E-D033-49DB-AFD8-E5EA8994ADBE}" destId="{85A1DA7C-459C-48AD-BA74-64722465AB86}" srcOrd="0" destOrd="0" presId="urn:microsoft.com/office/officeart/2018/2/layout/IconLabelList"/>
    <dgm:cxn modelId="{5A69134E-8017-4BEC-8D5C-F85EA811B032}" type="presParOf" srcId="{85A1DA7C-459C-48AD-BA74-64722465AB86}" destId="{182A1D58-DD94-4A0A-9F2B-EE9EBB5B5F8E}" srcOrd="0" destOrd="0" presId="urn:microsoft.com/office/officeart/2018/2/layout/IconLabelList"/>
    <dgm:cxn modelId="{69076597-81C4-4A42-914E-DB4551873C3A}" type="presParOf" srcId="{182A1D58-DD94-4A0A-9F2B-EE9EBB5B5F8E}" destId="{EA581C26-1EFF-4191-ADD4-9C3FD07E6521}" srcOrd="0" destOrd="0" presId="urn:microsoft.com/office/officeart/2018/2/layout/IconLabelList"/>
    <dgm:cxn modelId="{6CC0609C-6533-4197-AA59-1D88319856A4}" type="presParOf" srcId="{182A1D58-DD94-4A0A-9F2B-EE9EBB5B5F8E}" destId="{DC7EF799-C1F2-4423-BEA3-21E8579DD82F}" srcOrd="1" destOrd="0" presId="urn:microsoft.com/office/officeart/2018/2/layout/IconLabelList"/>
    <dgm:cxn modelId="{21BCEF67-306C-4EBB-B87F-FCE46AB0BC58}" type="presParOf" srcId="{182A1D58-DD94-4A0A-9F2B-EE9EBB5B5F8E}" destId="{44193474-40AB-42D8-93F1-7E6455FAF9CA}" srcOrd="2" destOrd="0" presId="urn:microsoft.com/office/officeart/2018/2/layout/IconLabelList"/>
    <dgm:cxn modelId="{96F5508C-9384-4994-877D-584446E4597C}" type="presParOf" srcId="{85A1DA7C-459C-48AD-BA74-64722465AB86}" destId="{2F23D2F0-FF8B-4471-80C4-736AF81D4AAE}" srcOrd="1" destOrd="0" presId="urn:microsoft.com/office/officeart/2018/2/layout/IconLabelList"/>
    <dgm:cxn modelId="{3BAD6D80-A435-4C0B-BB41-3EB56D0038D0}" type="presParOf" srcId="{85A1DA7C-459C-48AD-BA74-64722465AB86}" destId="{5E4D7114-45F9-4849-B637-359B0D71404E}" srcOrd="2" destOrd="0" presId="urn:microsoft.com/office/officeart/2018/2/layout/IconLabelList"/>
    <dgm:cxn modelId="{0BD6DCDC-5EF7-4778-AE82-2E6AAF6D43DB}" type="presParOf" srcId="{5E4D7114-45F9-4849-B637-359B0D71404E}" destId="{F1E6E55F-6230-45A1-B472-DC0C3C5E910F}" srcOrd="0" destOrd="0" presId="urn:microsoft.com/office/officeart/2018/2/layout/IconLabelList"/>
    <dgm:cxn modelId="{1AF225A7-5E55-4224-9C55-23DFE290BDC4}" type="presParOf" srcId="{5E4D7114-45F9-4849-B637-359B0D71404E}" destId="{1FBE5650-06C2-4F20-B7CA-E7CB27D54623}" srcOrd="1" destOrd="0" presId="urn:microsoft.com/office/officeart/2018/2/layout/IconLabelList"/>
    <dgm:cxn modelId="{776F03B7-72B2-430D-AE24-86DCE9888067}" type="presParOf" srcId="{5E4D7114-45F9-4849-B637-359B0D71404E}" destId="{034218CB-8D74-4FDE-8B05-4334ABA1AE72}" srcOrd="2" destOrd="0" presId="urn:microsoft.com/office/officeart/2018/2/layout/IconLabelList"/>
    <dgm:cxn modelId="{D8CD4B00-D375-4098-88EE-917DEC13B326}" type="presParOf" srcId="{85A1DA7C-459C-48AD-BA74-64722465AB86}" destId="{0817291E-2D79-4864-91E5-641742D2F7E5}" srcOrd="3" destOrd="0" presId="urn:microsoft.com/office/officeart/2018/2/layout/IconLabelList"/>
    <dgm:cxn modelId="{4CE2CAF0-953F-4A5C-BAA6-76CEE9409275}" type="presParOf" srcId="{85A1DA7C-459C-48AD-BA74-64722465AB86}" destId="{2CE87C41-D059-49FE-BC0F-0DE12A1A2C3B}" srcOrd="4" destOrd="0" presId="urn:microsoft.com/office/officeart/2018/2/layout/IconLabelList"/>
    <dgm:cxn modelId="{F037682E-CEA9-4C08-AD66-C4053C9C6CE0}" type="presParOf" srcId="{2CE87C41-D059-49FE-BC0F-0DE12A1A2C3B}" destId="{F4597CE2-9BB9-49BF-9B96-420F29FF9610}" srcOrd="0" destOrd="0" presId="urn:microsoft.com/office/officeart/2018/2/layout/IconLabelList"/>
    <dgm:cxn modelId="{705F8FAC-4D10-4EEA-931C-301DF6E26579}" type="presParOf" srcId="{2CE87C41-D059-49FE-BC0F-0DE12A1A2C3B}" destId="{ED749309-C402-4976-9715-66E374469467}" srcOrd="1" destOrd="0" presId="urn:microsoft.com/office/officeart/2018/2/layout/IconLabelList"/>
    <dgm:cxn modelId="{78B1B43F-F046-441D-9E77-C1A8DF63B5B7}" type="presParOf" srcId="{2CE87C41-D059-49FE-BC0F-0DE12A1A2C3B}" destId="{FD44B97A-0758-4601-82FC-44B25F53E30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66B6F2-E551-4C77-BF54-982DC312B1D3}">
      <dsp:nvSpPr>
        <dsp:cNvPr id="0" name=""/>
        <dsp:cNvSpPr/>
      </dsp:nvSpPr>
      <dsp:spPr>
        <a:xfrm>
          <a:off x="4544094" y="1266"/>
          <a:ext cx="1427410" cy="927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Checking for Null values</a:t>
          </a:r>
        </a:p>
      </dsp:txBody>
      <dsp:txXfrm>
        <a:off x="4589386" y="46558"/>
        <a:ext cx="1336826" cy="837232"/>
      </dsp:txXfrm>
    </dsp:sp>
    <dsp:sp modelId="{6A1F4F42-AE16-4818-AC09-0D95D3612FBD}">
      <dsp:nvSpPr>
        <dsp:cNvPr id="0" name=""/>
        <dsp:cNvSpPr/>
      </dsp:nvSpPr>
      <dsp:spPr>
        <a:xfrm>
          <a:off x="3400996" y="465174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2580354" y="146775"/>
              </a:moveTo>
              <a:arcTo wR="1856803" hR="1856803" stAng="17576057" swAng="196555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1BC5D5-431C-4300-991D-2B4E6E91ACED}">
      <dsp:nvSpPr>
        <dsp:cNvPr id="0" name=""/>
        <dsp:cNvSpPr/>
      </dsp:nvSpPr>
      <dsp:spPr>
        <a:xfrm>
          <a:off x="6310020" y="1284286"/>
          <a:ext cx="1427410" cy="927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Dropping the duplicates</a:t>
          </a:r>
        </a:p>
      </dsp:txBody>
      <dsp:txXfrm>
        <a:off x="6355312" y="1329578"/>
        <a:ext cx="1336826" cy="837232"/>
      </dsp:txXfrm>
    </dsp:sp>
    <dsp:sp modelId="{2DB0B5F9-8FFE-40EB-A7C4-26DC9F40EDF4}">
      <dsp:nvSpPr>
        <dsp:cNvPr id="0" name=""/>
        <dsp:cNvSpPr/>
      </dsp:nvSpPr>
      <dsp:spPr>
        <a:xfrm>
          <a:off x="3400996" y="465174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3711020" y="1758813"/>
              </a:moveTo>
              <a:arcTo wR="1856803" hR="1856803" stAng="21418493" swAng="219939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D8144B-BD99-44E6-A673-3FE9187FE4CD}">
      <dsp:nvSpPr>
        <dsp:cNvPr id="0" name=""/>
        <dsp:cNvSpPr/>
      </dsp:nvSpPr>
      <dsp:spPr>
        <a:xfrm>
          <a:off x="5635496" y="3360256"/>
          <a:ext cx="1427410" cy="927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Feature Selection</a:t>
          </a:r>
        </a:p>
      </dsp:txBody>
      <dsp:txXfrm>
        <a:off x="5680788" y="3405548"/>
        <a:ext cx="1336826" cy="837232"/>
      </dsp:txXfrm>
    </dsp:sp>
    <dsp:sp modelId="{59BF35B7-90D2-4FE5-A424-00C9D208523C}">
      <dsp:nvSpPr>
        <dsp:cNvPr id="0" name=""/>
        <dsp:cNvSpPr/>
      </dsp:nvSpPr>
      <dsp:spPr>
        <a:xfrm>
          <a:off x="3400996" y="465174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2227101" y="3676309"/>
              </a:moveTo>
              <a:arcTo wR="1856803" hR="1856803" stAng="4709791" swAng="138041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E8C5F5-0BF3-4BD9-9106-EFFD6B2B947D}">
      <dsp:nvSpPr>
        <dsp:cNvPr id="0" name=""/>
        <dsp:cNvSpPr/>
      </dsp:nvSpPr>
      <dsp:spPr>
        <a:xfrm>
          <a:off x="3452692" y="3360256"/>
          <a:ext cx="1427410" cy="927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Removing the stopwords and punctuations</a:t>
          </a:r>
        </a:p>
      </dsp:txBody>
      <dsp:txXfrm>
        <a:off x="3497984" y="3405548"/>
        <a:ext cx="1336826" cy="837232"/>
      </dsp:txXfrm>
    </dsp:sp>
    <dsp:sp modelId="{81034975-F3CA-41F4-A3B1-4FE7F0208C09}">
      <dsp:nvSpPr>
        <dsp:cNvPr id="0" name=""/>
        <dsp:cNvSpPr/>
      </dsp:nvSpPr>
      <dsp:spPr>
        <a:xfrm>
          <a:off x="3400996" y="465174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310796" y="2885191"/>
              </a:moveTo>
              <a:arcTo wR="1856803" hR="1856803" stAng="8782115" swAng="219939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5000F-FFE6-448C-B162-5F318574F28B}">
      <dsp:nvSpPr>
        <dsp:cNvPr id="0" name=""/>
        <dsp:cNvSpPr/>
      </dsp:nvSpPr>
      <dsp:spPr>
        <a:xfrm>
          <a:off x="2778169" y="1284286"/>
          <a:ext cx="1427410" cy="927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Performing Lemmatization</a:t>
          </a:r>
        </a:p>
      </dsp:txBody>
      <dsp:txXfrm>
        <a:off x="2823461" y="1329578"/>
        <a:ext cx="1336826" cy="837232"/>
      </dsp:txXfrm>
    </dsp:sp>
    <dsp:sp modelId="{56A130B3-0720-4F4A-8C2A-78A8B8AD6395}">
      <dsp:nvSpPr>
        <dsp:cNvPr id="0" name=""/>
        <dsp:cNvSpPr/>
      </dsp:nvSpPr>
      <dsp:spPr>
        <a:xfrm>
          <a:off x="3400996" y="465174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323018" y="810274"/>
              </a:moveTo>
              <a:arcTo wR="1856803" hR="1856803" stAng="12858385" swAng="196555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81C26-1EFF-4191-ADD4-9C3FD07E6521}">
      <dsp:nvSpPr>
        <dsp:cNvPr id="0" name=""/>
        <dsp:cNvSpPr/>
      </dsp:nvSpPr>
      <dsp:spPr>
        <a:xfrm>
          <a:off x="444575" y="546463"/>
          <a:ext cx="766494" cy="7664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93474-40AB-42D8-93F1-7E6455FAF9CA}">
      <dsp:nvSpPr>
        <dsp:cNvPr id="0" name=""/>
        <dsp:cNvSpPr/>
      </dsp:nvSpPr>
      <dsp:spPr>
        <a:xfrm>
          <a:off x="0" y="1553311"/>
          <a:ext cx="1703320" cy="3073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Understanding Context: BERT understands the context of words in the text by looking at all the words in a sentence rather than one by one in order.</a:t>
          </a:r>
        </a:p>
      </dsp:txBody>
      <dsp:txXfrm>
        <a:off x="0" y="1553311"/>
        <a:ext cx="1703320" cy="3073960"/>
      </dsp:txXfrm>
    </dsp:sp>
    <dsp:sp modelId="{F1E6E55F-6230-45A1-B472-DC0C3C5E910F}">
      <dsp:nvSpPr>
        <dsp:cNvPr id="0" name=""/>
        <dsp:cNvSpPr/>
      </dsp:nvSpPr>
      <dsp:spPr>
        <a:xfrm>
          <a:off x="4191168" y="462654"/>
          <a:ext cx="766494" cy="7664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218CB-8D74-4FDE-8B05-4334ABA1AE72}">
      <dsp:nvSpPr>
        <dsp:cNvPr id="0" name=""/>
        <dsp:cNvSpPr/>
      </dsp:nvSpPr>
      <dsp:spPr>
        <a:xfrm>
          <a:off x="3748632" y="1562042"/>
          <a:ext cx="1703320" cy="3073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Pre-trained Knowledge: It comes with the advantage of being trained on a large corpus of text, allowing it to understand subtle nuances of language.</a:t>
          </a:r>
        </a:p>
      </dsp:txBody>
      <dsp:txXfrm>
        <a:off x="3748632" y="1562042"/>
        <a:ext cx="1703320" cy="3073960"/>
      </dsp:txXfrm>
    </dsp:sp>
    <dsp:sp modelId="{F4597CE2-9BB9-49BF-9B96-420F29FF9610}">
      <dsp:nvSpPr>
        <dsp:cNvPr id="0" name=""/>
        <dsp:cNvSpPr/>
      </dsp:nvSpPr>
      <dsp:spPr>
        <a:xfrm>
          <a:off x="7764474" y="514416"/>
          <a:ext cx="766494" cy="7664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44B97A-0758-4601-82FC-44B25F53E30E}">
      <dsp:nvSpPr>
        <dsp:cNvPr id="0" name=""/>
        <dsp:cNvSpPr/>
      </dsp:nvSpPr>
      <dsp:spPr>
        <a:xfrm>
          <a:off x="6681682" y="1579286"/>
          <a:ext cx="3018334" cy="3073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High Performance: BERT is known for state-of-the-art results in many NLP tasks, providing a strong foundation for the recommender system.</a:t>
          </a:r>
        </a:p>
      </dsp:txBody>
      <dsp:txXfrm>
        <a:off x="6681682" y="1579286"/>
        <a:ext cx="3018334" cy="3073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3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3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58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B9A6-5DF1-D123-0503-4A38A0B5D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8F0C7-7B73-7248-B056-56AEE0EB4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6DFEC-B818-47EE-F798-1B19AD66D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DBDD9-CCEE-FF94-AE6E-BE73F38D1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46F12-0EA4-2B07-6C4B-5AA97BB8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F648-D33C-201C-621A-C971FB48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DF808-B561-0190-B812-802AFE615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3D608-A845-8B19-5AB4-40C16BAA7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1A072-6FF3-1D94-55BB-B6B3A4DB4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39F9C-85B9-B427-4ECD-B8478830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71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DB8C-F961-7634-0692-03C039666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0919B-9373-E909-2B09-98929611C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29FA8-E93E-B8C6-1710-637F8209D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9BB68-2FA5-CB63-289F-D9B04FC05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AE437-F832-B765-A0D1-EFDFB687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05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05B9-AA5C-7947-B917-96BB6F433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77205-4C29-8AAA-FBF7-3A0735251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A022F-31C9-99D8-508B-1849420B1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E5BEB-DB4A-FE9D-238E-E6B908CB5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AB93C-A932-6525-B391-EFD31EBD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07A52-1CAD-2F40-0568-39A847E0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14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7ABF-C39E-872B-900E-63D94460F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5FCBB-1490-0E8D-C758-4AC33EC3F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C3C44-9119-4A0E-0F74-0E2C3CD2B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C3E33-777A-6B1E-C5C1-95E6431D0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36A200-C2E4-3585-AA0F-449D92D8E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EBBEA3-75F5-5A2E-6BC2-12CEC391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E3ED00-E45F-3AC9-ED74-7DA64D95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C51F29-6A52-2118-94D1-901EF7AC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82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F45E0-03E2-E986-1D4F-61A08612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8C34B-C260-35DC-CDF2-2200695ED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91E45-3696-B3D3-2AFC-1E863F26D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D8290-E7F5-B081-036D-D470AA54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73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A9B23C-0FB0-4356-324C-B7B8A088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89456-6ABE-A631-F7CB-17B7DE6A7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08C52-8327-C944-51A0-48C1200C1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516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0D2F-5F48-E059-16D0-002367F3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A49B7-06F3-2F83-29AD-F90C49417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FFA0D-C8DB-4AB2-E2D6-F205712D1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F3DFE-B5D5-6142-894C-DBE4F8B70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8F967-B604-1538-A4A6-8E797658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8F352-1710-9F16-590A-4BFC0101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2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423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9F89E-CDD1-315F-5C4A-29BB37055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9FFC36-AC64-4440-CACF-F7F0A1BBC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4EB63-4DD8-A115-F877-5BF5E7046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2E126-4C82-3505-ED95-C417645F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38B5E-9639-879C-19B2-FACA35507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AA5FF-2D3E-CB91-8E7B-EBC0CDB55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391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7FDA-0228-E5BC-D271-B969A9D99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146DD-5A7F-890A-1C9D-CE1038BB3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6DACF-3BCB-75D7-D123-0ABE557F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96389-2F06-413D-8001-8835AE180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1B3FE-76E8-80E1-64BE-F171C178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681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21DEA3-58B3-CD6B-E63B-D2CA738EE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9C935-ABE4-38C4-ED15-919CC62A4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6F7E-D682-6634-FAF4-D983D51E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E8109-83A2-0937-8B39-C540762D9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3082C-C527-4E71-860D-3B4B98174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5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3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0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4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1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4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2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7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8/15/2023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277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4C5C2-84D8-E117-A4CF-4E92E828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16B23-3E50-5E4D-EC1D-91CCEEBED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0880E-62CA-CD6C-675D-4A33AB1E9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8/15/2023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FCE9C-B2A7-B278-A194-2BDC9853B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78847-440E-7B09-E935-D783454E4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69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shishjangra27/imdb-movies-dataset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F7943776-E83B-C2EB-CF04-A19C4AB860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8904" r="-1" b="1072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252A33-4E28-447C-5AC5-A6E6C9437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4583" y="686020"/>
            <a:ext cx="5859787" cy="2742980"/>
          </a:xfrm>
        </p:spPr>
        <p:txBody>
          <a:bodyPr>
            <a:noAutofit/>
          </a:bodyPr>
          <a:lstStyle/>
          <a:p>
            <a:pPr algn="ctr"/>
            <a:r>
              <a:rPr lang="en-US" sz="5000" dirty="0">
                <a:solidFill>
                  <a:srgbClr val="FFFF00"/>
                </a:solidFill>
              </a:rPr>
              <a:t>CONTENT BASED MOVIE RECOMMENDER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FCC0F-FFEC-5169-0F08-5F6A48EE4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4583" y="3602038"/>
            <a:ext cx="5859787" cy="857819"/>
          </a:xfrm>
        </p:spPr>
        <p:txBody>
          <a:bodyPr>
            <a:normAutofit/>
          </a:bodyPr>
          <a:lstStyle/>
          <a:p>
            <a:pPr algn="ctr"/>
            <a:r>
              <a:rPr lang="en-US" b="0" i="0" dirty="0">
                <a:solidFill>
                  <a:srgbClr val="00B0F0"/>
                </a:solidFill>
                <a:effectLst/>
                <a:latin typeface="Söhne"/>
              </a:rPr>
              <a:t>Leveraging Machine Learning and Natural Language Processing</a:t>
            </a:r>
            <a:endParaRPr lang="en-US" dirty="0">
              <a:solidFill>
                <a:srgbClr val="00B0F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A5C12B0-D0E3-6951-2BA2-A5ABA06A0056}"/>
              </a:ext>
            </a:extLst>
          </p:cNvPr>
          <p:cNvSpPr txBox="1"/>
          <p:nvPr/>
        </p:nvSpPr>
        <p:spPr>
          <a:xfrm>
            <a:off x="9110912" y="4966856"/>
            <a:ext cx="3081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</a:t>
            </a:r>
          </a:p>
          <a:p>
            <a:r>
              <a:rPr lang="en-US" dirty="0"/>
              <a:t>Snigdha Chigurupati</a:t>
            </a:r>
          </a:p>
          <a:p>
            <a:r>
              <a:rPr lang="en-US" dirty="0"/>
              <a:t>DATA 606 – Capstone Project</a:t>
            </a:r>
          </a:p>
          <a:p>
            <a:r>
              <a:rPr lang="en-US" dirty="0"/>
              <a:t>Prof. </a:t>
            </a:r>
            <a:r>
              <a:rPr lang="en-US" dirty="0" err="1"/>
              <a:t>Chaojie</a:t>
            </a:r>
            <a:r>
              <a:rPr lang="en-US" dirty="0"/>
              <a:t> Wang</a:t>
            </a:r>
          </a:p>
          <a:p>
            <a:r>
              <a:rPr lang="en-US" dirty="0"/>
              <a:t>August 15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2016860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4933-56CD-DE24-CE7E-29C6A9A75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6883"/>
            <a:ext cx="12192000" cy="83394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Case Studies – </a:t>
            </a:r>
            <a:r>
              <a:rPr lang="en-US" b="1" dirty="0">
                <a:latin typeface="Söhne"/>
              </a:rPr>
              <a:t>Movie </a:t>
            </a:r>
            <a:r>
              <a:rPr lang="en-US" b="1" i="0" dirty="0">
                <a:effectLst/>
                <a:latin typeface="Söhne"/>
              </a:rPr>
              <a:t>Recommendations in the Real World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B105A-F9D1-65E6-9E8D-BF0FEDF45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977" y="1425995"/>
            <a:ext cx="11706045" cy="5334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Netflix:</a:t>
            </a:r>
          </a:p>
          <a:p>
            <a:r>
              <a:rPr lang="en-US" sz="1400" dirty="0"/>
              <a:t>Personalized Experience: Netflix uses content-based filtering along with other techniques to provide personalized movie and TV show recommendations.</a:t>
            </a:r>
          </a:p>
          <a:p>
            <a:r>
              <a:rPr lang="en-US" sz="1400" dirty="0"/>
              <a:t>Tagging System: Movies and shows are tagged with relevant genres, directors, actors, and even abstract concepts, forming the basis for content-based recommendations.</a:t>
            </a:r>
          </a:p>
          <a:p>
            <a:r>
              <a:rPr lang="en-US" sz="1400" dirty="0"/>
              <a:t>Impact: It's estimated that 80% of the content watched on Netflix comes from recommendations, highlighting the efficacy of their system.</a:t>
            </a:r>
          </a:p>
          <a:p>
            <a:pPr marL="0" indent="0">
              <a:buNone/>
            </a:pPr>
            <a:r>
              <a:rPr lang="en-US" sz="1400" b="1" dirty="0"/>
              <a:t>Amazon Prime Video:</a:t>
            </a:r>
          </a:p>
          <a:p>
            <a:r>
              <a:rPr lang="en-US" sz="1400" dirty="0"/>
              <a:t>Content-Based Filtering: Amazon utilizes user behavior, preferences, and content metadata to suggest relevant products, including movies and series on Prime Video.</a:t>
            </a:r>
          </a:p>
          <a:p>
            <a:r>
              <a:rPr lang="en-US" sz="1400" dirty="0"/>
              <a:t>Impact: Their recommendation system drives a significant portion of user engagement, helping in user retention and increasing average watch time.</a:t>
            </a:r>
          </a:p>
          <a:p>
            <a:pPr marL="0" indent="0">
              <a:buNone/>
            </a:pPr>
            <a:r>
              <a:rPr lang="en-US" sz="1400" b="1" dirty="0"/>
              <a:t>YouTube:</a:t>
            </a:r>
          </a:p>
          <a:p>
            <a:r>
              <a:rPr lang="en-US" sz="1400" dirty="0"/>
              <a:t>Hybrid Recommender System: YouTube employs a combination of content-based and collaborative filtering to recommend videos.</a:t>
            </a:r>
          </a:p>
          <a:p>
            <a:r>
              <a:rPr lang="en-US" sz="1400" dirty="0"/>
              <a:t>Deep Neural Networks: They use deep learning algorithms to understand user behavior and content characteristics.</a:t>
            </a:r>
          </a:p>
          <a:p>
            <a:r>
              <a:rPr lang="en-US" sz="1400" dirty="0"/>
              <a:t>Impact: Recommendations are crucial in driving user engagement, accounting for more than 70% of the time spent on the platform.</a:t>
            </a:r>
          </a:p>
          <a:p>
            <a:pPr marL="0" indent="0">
              <a:buNone/>
            </a:pPr>
            <a:r>
              <a:rPr lang="en-US" sz="1400" b="1" dirty="0"/>
              <a:t>Spotify:</a:t>
            </a:r>
          </a:p>
          <a:p>
            <a:r>
              <a:rPr lang="en-US" sz="1400" dirty="0"/>
              <a:t>Music Recommendations: Though not a movie platform, Spotify's use of content-based filtering for music recommendation is a noteworthy example.</a:t>
            </a:r>
          </a:p>
          <a:p>
            <a:r>
              <a:rPr lang="en-US" sz="1400" dirty="0"/>
              <a:t>Audio Analysis: Analyzing various aspects of the music itself, such as tempo, key, valence, and danceability, to make personalized recommendations.</a:t>
            </a:r>
          </a:p>
          <a:p>
            <a:r>
              <a:rPr lang="en-US" sz="1400" dirty="0"/>
              <a:t>Impact: Creates unique playlists and enhances user experience, keeping users engaged with the platform.</a:t>
            </a:r>
          </a:p>
        </p:txBody>
      </p:sp>
    </p:spTree>
    <p:extLst>
      <p:ext uri="{BB962C8B-B14F-4D97-AF65-F5344CB8AC3E}">
        <p14:creationId xmlns:p14="http://schemas.microsoft.com/office/powerpoint/2010/main" val="3483799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D9A97B19-7149-3F1B-2664-D3BDBD5AA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71" r="361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27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55863-E981-79AD-50C9-6708E4DE9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5000" b="1" dirty="0"/>
              <a:t>Challenges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4E736-62B3-1583-20E8-6E028AD53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197" y="2743200"/>
            <a:ext cx="6781802" cy="349687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500" b="1" dirty="0"/>
              <a:t>Current Challenges:</a:t>
            </a:r>
          </a:p>
          <a:p>
            <a:r>
              <a:rPr lang="en-US" sz="1500" dirty="0"/>
              <a:t>Scalability: Managing computational resources when dealing with a large number of users and items.</a:t>
            </a:r>
          </a:p>
          <a:p>
            <a:r>
              <a:rPr lang="en-US" sz="1500" dirty="0"/>
              <a:t>Diversity: Ensuring that recommendations are not too narrow or repetitive.</a:t>
            </a:r>
          </a:p>
          <a:p>
            <a:r>
              <a:rPr lang="en-US" sz="1500" dirty="0"/>
              <a:t>Cold Start Problem: Difficulty in providing recommendations for new users or items without sufficient data.</a:t>
            </a:r>
          </a:p>
          <a:p>
            <a:r>
              <a:rPr lang="en-US" sz="1500" dirty="0"/>
              <a:t>Privacy Concerns: Balancing personalization with users' privacy.</a:t>
            </a:r>
          </a:p>
          <a:p>
            <a:pPr marL="0" indent="0">
              <a:buNone/>
            </a:pPr>
            <a:r>
              <a:rPr lang="en-US" sz="1500" b="1" dirty="0"/>
              <a:t>Future Directions:</a:t>
            </a:r>
          </a:p>
          <a:p>
            <a:r>
              <a:rPr lang="en-US" sz="1500" dirty="0"/>
              <a:t>Hybrid Recommendation Systems: Combining content-based with other techniques, like collaborative filtering, for more robust recommendations.</a:t>
            </a:r>
          </a:p>
          <a:p>
            <a:r>
              <a:rPr lang="en-US" sz="1500" dirty="0"/>
              <a:t>Incorporating Deep Learning: Advanced deep learning techniques can add more layers of complexity and understanding.</a:t>
            </a:r>
          </a:p>
          <a:p>
            <a:r>
              <a:rPr lang="en-US" sz="1500" dirty="0"/>
              <a:t>Personalized User Experience Enhancement: Focusing on user experience design that complements intelligent recommendation.</a:t>
            </a:r>
          </a:p>
        </p:txBody>
      </p:sp>
    </p:spTree>
    <p:extLst>
      <p:ext uri="{BB962C8B-B14F-4D97-AF65-F5344CB8AC3E}">
        <p14:creationId xmlns:p14="http://schemas.microsoft.com/office/powerpoint/2010/main" val="3244105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A2DB-F538-6B65-4579-81016DBBB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953445" cy="747683"/>
          </a:xfrm>
        </p:spPr>
        <p:txBody>
          <a:bodyPr>
            <a:noAutofit/>
          </a:bodyPr>
          <a:lstStyle/>
          <a:p>
            <a:r>
              <a:rPr lang="en-US" sz="5000" b="1" i="0" dirty="0">
                <a:solidFill>
                  <a:schemeClr val="accent5">
                    <a:lumMod val="75000"/>
                  </a:schemeClr>
                </a:solidFill>
                <a:effectLst/>
                <a:latin typeface="Söhne"/>
              </a:rPr>
              <a:t>Potential Impact on the Industry</a:t>
            </a:r>
            <a:br>
              <a:rPr lang="en-US" sz="5000" b="1" i="0" dirty="0">
                <a:effectLst/>
                <a:latin typeface="Söhne"/>
              </a:rPr>
            </a:br>
            <a:endParaRPr lang="en-US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99D9E-2990-271A-CBC4-FDA0A7D78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67" y="1388853"/>
            <a:ext cx="11844066" cy="52966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b="1" dirty="0"/>
              <a:t>Transforming Consumer Experience:</a:t>
            </a:r>
          </a:p>
          <a:p>
            <a:r>
              <a:rPr lang="en-US" sz="2500" dirty="0"/>
              <a:t>Personalization at Scale: Content-based recommender systems enable platforms to offer tailored experiences to millions of users, thereby enhancing satisfaction and loyalty.</a:t>
            </a:r>
          </a:p>
          <a:p>
            <a:r>
              <a:rPr lang="en-US" sz="2500" dirty="0"/>
              <a:t>Discovery and Exploration: By recommending content that aligns with users' interests, these systems encourage discovery and exploration, enriching the overall user experience.</a:t>
            </a:r>
          </a:p>
          <a:p>
            <a:pPr marL="0" indent="0">
              <a:buNone/>
            </a:pPr>
            <a:r>
              <a:rPr lang="en-US" sz="2500" b="1" dirty="0"/>
              <a:t>Driving Business Growth:</a:t>
            </a:r>
          </a:p>
          <a:p>
            <a:r>
              <a:rPr lang="en-US" sz="2500" dirty="0"/>
              <a:t>Increased Engagement: By recommending relevant content, businesses can significantly increase user engagement, leading to higher retention rates.</a:t>
            </a:r>
          </a:p>
          <a:p>
            <a:r>
              <a:rPr lang="en-US" sz="2500" dirty="0"/>
              <a:t>Revenue Growth: Personalized recommendations contribute to increased consumption, influencing purchasing decisions, and subsequently boosting revenue.</a:t>
            </a:r>
          </a:p>
          <a:p>
            <a:r>
              <a:rPr lang="en-US" sz="2500" dirty="0"/>
              <a:t>Marketing Efficiency: Targeted recommendations allow businesses to market their products more effectively, optimizing advertising spend.</a:t>
            </a:r>
          </a:p>
        </p:txBody>
      </p:sp>
    </p:spTree>
    <p:extLst>
      <p:ext uri="{BB962C8B-B14F-4D97-AF65-F5344CB8AC3E}">
        <p14:creationId xmlns:p14="http://schemas.microsoft.com/office/powerpoint/2010/main" val="3721628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A2DB-F538-6B65-4579-81016DBBB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28826" cy="747683"/>
          </a:xfrm>
        </p:spPr>
        <p:txBody>
          <a:bodyPr>
            <a:noAutofit/>
          </a:bodyPr>
          <a:lstStyle/>
          <a:p>
            <a:r>
              <a:rPr lang="en-US" sz="5000" b="1" i="0" dirty="0">
                <a:solidFill>
                  <a:schemeClr val="accent5">
                    <a:lumMod val="75000"/>
                  </a:schemeClr>
                </a:solidFill>
                <a:effectLst/>
                <a:latin typeface="Söhne"/>
              </a:rPr>
              <a:t>Potential Impact on the Industry</a:t>
            </a:r>
            <a:br>
              <a:rPr lang="en-US" sz="5000" b="1" i="0" dirty="0">
                <a:effectLst/>
                <a:latin typeface="Söhne"/>
              </a:rPr>
            </a:br>
            <a:endParaRPr lang="en-US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99D9E-2990-271A-CBC4-FDA0A7D78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67" y="879895"/>
            <a:ext cx="11844066" cy="52966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b="1" dirty="0"/>
              <a:t>Innovation and Research Opportunities:</a:t>
            </a:r>
          </a:p>
          <a:p>
            <a:r>
              <a:rPr lang="en-US" sz="2500" dirty="0"/>
              <a:t>Cutting-Edge Technology Integration: The integration of advanced technologies like BERT fosters continuous innovation in content analysis and recommendation techniques.</a:t>
            </a:r>
          </a:p>
          <a:p>
            <a:r>
              <a:rPr lang="en-US" sz="2500" dirty="0"/>
              <a:t>Cross-Domain Applications: Beyond entertainment, content-based recommender systems have potential applications in various domains such as e-commerce, education, and healthcare, paving the way for diversified research opportunities.</a:t>
            </a:r>
          </a:p>
          <a:p>
            <a:r>
              <a:rPr lang="en-US" sz="2500" dirty="0"/>
              <a:t>Ethical and Sustainable Development: Research is also focusing on developing responsible recommender systems that align with ethical considerations and promote diversity and inclusivity in recommendations.</a:t>
            </a:r>
          </a:p>
          <a:p>
            <a:pPr marL="0" indent="0">
              <a:buNone/>
            </a:pPr>
            <a:r>
              <a:rPr lang="en-US" sz="2500" b="1" dirty="0"/>
              <a:t>Building a Competitive Edge:</a:t>
            </a:r>
          </a:p>
          <a:p>
            <a:r>
              <a:rPr lang="en-US" sz="2500" dirty="0"/>
              <a:t>Staying Ahead in the Market: The implementation of sophisticated recommender systems enables businesses to stay competitive by offering unique and compelling user experiences.</a:t>
            </a:r>
          </a:p>
          <a:p>
            <a:r>
              <a:rPr lang="en-US" sz="2500" dirty="0"/>
              <a:t>Data-Driven Decisions: Leveraging the insights gained from user behavior, businesses can make informed decisions that align with consumer needs and market trends.</a:t>
            </a:r>
          </a:p>
        </p:txBody>
      </p:sp>
    </p:spTree>
    <p:extLst>
      <p:ext uri="{BB962C8B-B14F-4D97-AF65-F5344CB8AC3E}">
        <p14:creationId xmlns:p14="http://schemas.microsoft.com/office/powerpoint/2010/main" val="3258010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21FD1-B1C0-4E06-1356-E971721EB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9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86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03AE087C-11E2-4305-9282-D7F122FE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64A8BA3C-65A7-2BDD-4FF3-B476055A6D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2043" r="-1" b="3665"/>
          <a:stretch/>
        </p:blipFill>
        <p:spPr>
          <a:xfrm>
            <a:off x="0" y="0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65D857-2EA9-2A9D-1C0D-FDA3434D5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14" y="-223720"/>
            <a:ext cx="7685037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2FE00-1296-643D-7603-67A5D9824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04" y="1026159"/>
            <a:ext cx="9807938" cy="4080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0" i="0" dirty="0">
                <a:solidFill>
                  <a:srgbClr val="FFFFFF"/>
                </a:solidFill>
                <a:effectLst/>
                <a:latin typeface="Aptos Black" panose="020F0502020204030204" pitchFamily="34" charset="0"/>
              </a:rPr>
              <a:t>This dataset from </a:t>
            </a:r>
            <a:r>
              <a:rPr lang="en-US" sz="1200" b="0" i="0" dirty="0" err="1">
                <a:solidFill>
                  <a:srgbClr val="FFFFFF"/>
                </a:solidFill>
                <a:effectLst/>
                <a:latin typeface="Aptos Black" panose="020F0502020204030204" pitchFamily="34" charset="0"/>
              </a:rPr>
              <a:t>kaggle</a:t>
            </a:r>
            <a:r>
              <a:rPr lang="en-US" sz="1200" b="0" i="0" dirty="0">
                <a:solidFill>
                  <a:srgbClr val="FFFFFF"/>
                </a:solidFill>
                <a:effectLst/>
                <a:latin typeface="Aptos Black" panose="020F0502020204030204" pitchFamily="34" charset="0"/>
              </a:rPr>
              <a:t> created by Ashish </a:t>
            </a:r>
            <a:r>
              <a:rPr lang="en-US" sz="1200" b="0" i="0" dirty="0" err="1">
                <a:solidFill>
                  <a:srgbClr val="FFFFFF"/>
                </a:solidFill>
                <a:effectLst/>
                <a:latin typeface="Aptos Black" panose="020F0502020204030204" pitchFamily="34" charset="0"/>
              </a:rPr>
              <a:t>Jangra</a:t>
            </a:r>
            <a:r>
              <a:rPr lang="en-US" sz="1200" b="0" i="0" dirty="0">
                <a:solidFill>
                  <a:srgbClr val="FFFFFF"/>
                </a:solidFill>
                <a:effectLst/>
                <a:latin typeface="Aptos Black" panose="020F0502020204030204" pitchFamily="34" charset="0"/>
              </a:rPr>
              <a:t> has the data of size, 661 MB.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FFFFFF"/>
                </a:solidFill>
                <a:effectLst/>
                <a:latin typeface="Aptos Black" panose="020F0502020204030204" pitchFamily="34" charset="0"/>
              </a:rPr>
              <a:t>Total observations: </a:t>
            </a:r>
            <a:r>
              <a:rPr lang="en-US" sz="1200" b="0" i="0" u="sng" dirty="0">
                <a:solidFill>
                  <a:srgbClr val="FFFFFF"/>
                </a:solidFill>
                <a:effectLst/>
                <a:latin typeface="Aptos Black" panose="020F0502020204030204" pitchFamily="34" charset="0"/>
              </a:rPr>
              <a:t>2590932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FFFFFF"/>
                </a:solidFill>
                <a:effectLst/>
                <a:latin typeface="Aptos Black" panose="020F0502020204030204" pitchFamily="34" charset="0"/>
              </a:rPr>
              <a:t>Features:</a:t>
            </a:r>
          </a:p>
          <a:p>
            <a:pPr>
              <a:buFont typeface="+mj-lt"/>
              <a:buAutoNum type="arabicPeriod"/>
            </a:pPr>
            <a:r>
              <a:rPr lang="en-US" sz="1200" b="0" i="0" dirty="0">
                <a:solidFill>
                  <a:srgbClr val="FFFFFF"/>
                </a:solidFill>
                <a:effectLst/>
                <a:latin typeface="Aptos Black" panose="020F0502020204030204" pitchFamily="34" charset="0"/>
              </a:rPr>
              <a:t>id - Movie ID</a:t>
            </a:r>
          </a:p>
          <a:p>
            <a:pPr>
              <a:buFont typeface="+mj-lt"/>
              <a:buAutoNum type="arabicPeriod"/>
            </a:pPr>
            <a:r>
              <a:rPr lang="en-US" sz="1200" b="0" i="0" dirty="0">
                <a:solidFill>
                  <a:srgbClr val="FFFFFF"/>
                </a:solidFill>
                <a:effectLst/>
                <a:latin typeface="Aptos Black" panose="020F0502020204030204" pitchFamily="34" charset="0"/>
              </a:rPr>
              <a:t>name - Name of the Movie</a:t>
            </a:r>
          </a:p>
          <a:p>
            <a:pPr>
              <a:buFont typeface="+mj-lt"/>
              <a:buAutoNum type="arabicPeriod"/>
            </a:pPr>
            <a:r>
              <a:rPr lang="en-US" sz="1200" b="0" i="0" dirty="0">
                <a:solidFill>
                  <a:srgbClr val="FFFFFF"/>
                </a:solidFill>
                <a:effectLst/>
                <a:latin typeface="Aptos Black" panose="020F0502020204030204" pitchFamily="34" charset="0"/>
              </a:rPr>
              <a:t>year - Year of movie release</a:t>
            </a:r>
          </a:p>
          <a:p>
            <a:pPr>
              <a:buFont typeface="+mj-lt"/>
              <a:buAutoNum type="arabicPeriod"/>
            </a:pPr>
            <a:r>
              <a:rPr lang="en-US" sz="1200" b="0" i="0" dirty="0">
                <a:solidFill>
                  <a:srgbClr val="FFFFFF"/>
                </a:solidFill>
                <a:effectLst/>
                <a:latin typeface="Aptos Black" panose="020F0502020204030204" pitchFamily="34" charset="0"/>
              </a:rPr>
              <a:t>rating - Rating of the Movie</a:t>
            </a:r>
          </a:p>
          <a:p>
            <a:pPr>
              <a:buFont typeface="+mj-lt"/>
              <a:buAutoNum type="arabicPeriod"/>
            </a:pPr>
            <a:r>
              <a:rPr lang="en-US" sz="1200" b="0" i="0" dirty="0">
                <a:solidFill>
                  <a:srgbClr val="FFFFFF"/>
                </a:solidFill>
                <a:effectLst/>
                <a:latin typeface="Aptos Black" panose="020F0502020204030204" pitchFamily="34" charset="0"/>
              </a:rPr>
              <a:t>certificate - Movie Certification</a:t>
            </a:r>
          </a:p>
          <a:p>
            <a:pPr>
              <a:buFont typeface="+mj-lt"/>
              <a:buAutoNum type="arabicPeriod"/>
            </a:pPr>
            <a:r>
              <a:rPr lang="en-US" sz="1200" b="0" i="0" dirty="0">
                <a:solidFill>
                  <a:srgbClr val="FFFFFF"/>
                </a:solidFill>
                <a:effectLst/>
                <a:latin typeface="Aptos Black" panose="020F0502020204030204" pitchFamily="34" charset="0"/>
              </a:rPr>
              <a:t>duration - Duration of the Movie</a:t>
            </a:r>
          </a:p>
          <a:p>
            <a:pPr>
              <a:buFont typeface="+mj-lt"/>
              <a:buAutoNum type="arabicPeriod"/>
            </a:pPr>
            <a:r>
              <a:rPr lang="en-US" sz="1200" b="0" i="0" dirty="0">
                <a:solidFill>
                  <a:srgbClr val="FFFFFF"/>
                </a:solidFill>
                <a:effectLst/>
                <a:latin typeface="Aptos Black" panose="020F0502020204030204" pitchFamily="34" charset="0"/>
              </a:rPr>
              <a:t>genre - Genre of the Movie</a:t>
            </a:r>
          </a:p>
          <a:p>
            <a:pPr>
              <a:buFont typeface="+mj-lt"/>
              <a:buAutoNum type="arabicPeriod"/>
            </a:pPr>
            <a:r>
              <a:rPr lang="en-US" sz="1200" b="0" i="0" dirty="0">
                <a:solidFill>
                  <a:srgbClr val="FFFFFF"/>
                </a:solidFill>
                <a:effectLst/>
                <a:latin typeface="Aptos Black" panose="020F0502020204030204" pitchFamily="34" charset="0"/>
              </a:rPr>
              <a:t>votes - Number of people who voted for the IMDB rating</a:t>
            </a:r>
          </a:p>
          <a:p>
            <a:pPr>
              <a:buFont typeface="+mj-lt"/>
              <a:buAutoNum type="arabicPeriod"/>
            </a:pPr>
            <a:r>
              <a:rPr lang="en-US" sz="1200" b="0" i="0" dirty="0" err="1">
                <a:solidFill>
                  <a:srgbClr val="FFFFFF"/>
                </a:solidFill>
                <a:effectLst/>
                <a:latin typeface="Aptos Black" panose="020F0502020204030204" pitchFamily="34" charset="0"/>
              </a:rPr>
              <a:t>gross_income</a:t>
            </a:r>
            <a:r>
              <a:rPr lang="en-US" sz="1200" b="0" i="0" dirty="0">
                <a:solidFill>
                  <a:srgbClr val="FFFFFF"/>
                </a:solidFill>
                <a:effectLst/>
                <a:latin typeface="Aptos Black" panose="020F0502020204030204" pitchFamily="34" charset="0"/>
              </a:rPr>
              <a:t> - Gross Income of the Movie</a:t>
            </a:r>
          </a:p>
          <a:p>
            <a:pPr>
              <a:buFont typeface="+mj-lt"/>
              <a:buAutoNum type="arabicPeriod"/>
            </a:pPr>
            <a:r>
              <a:rPr lang="en-US" sz="1200" b="0" i="0" dirty="0" err="1">
                <a:solidFill>
                  <a:srgbClr val="FFFFFF"/>
                </a:solidFill>
                <a:effectLst/>
                <a:latin typeface="Aptos Black" panose="020F0502020204030204" pitchFamily="34" charset="0"/>
              </a:rPr>
              <a:t>directors_id</a:t>
            </a:r>
            <a:r>
              <a:rPr lang="en-US" sz="1200" b="0" i="0" dirty="0">
                <a:solidFill>
                  <a:srgbClr val="FFFFFF"/>
                </a:solidFill>
                <a:effectLst/>
                <a:latin typeface="Aptos Black" panose="020F0502020204030204" pitchFamily="34" charset="0"/>
              </a:rPr>
              <a:t> - ID of Directors who have worked on the movie</a:t>
            </a:r>
          </a:p>
          <a:p>
            <a:pPr>
              <a:buFont typeface="+mj-lt"/>
              <a:buAutoNum type="arabicPeriod"/>
            </a:pPr>
            <a:r>
              <a:rPr lang="en-US" sz="1200" b="0" i="0" dirty="0" err="1">
                <a:solidFill>
                  <a:srgbClr val="FFFFFF"/>
                </a:solidFill>
                <a:effectLst/>
                <a:latin typeface="Aptos Black" panose="020F0502020204030204" pitchFamily="34" charset="0"/>
              </a:rPr>
              <a:t>directors_name</a:t>
            </a:r>
            <a:r>
              <a:rPr lang="en-US" sz="1200" b="0" i="0" dirty="0">
                <a:solidFill>
                  <a:srgbClr val="FFFFFF"/>
                </a:solidFill>
                <a:effectLst/>
                <a:latin typeface="Aptos Black" panose="020F0502020204030204" pitchFamily="34" charset="0"/>
              </a:rPr>
              <a:t> - Name of the movie director</a:t>
            </a:r>
          </a:p>
          <a:p>
            <a:pPr>
              <a:buFont typeface="+mj-lt"/>
              <a:buAutoNum type="arabicPeriod"/>
            </a:pPr>
            <a:r>
              <a:rPr lang="en-US" sz="1200" b="0" i="0" dirty="0" err="1">
                <a:solidFill>
                  <a:srgbClr val="FFFFFF"/>
                </a:solidFill>
                <a:effectLst/>
                <a:latin typeface="Aptos Black" panose="020F0502020204030204" pitchFamily="34" charset="0"/>
              </a:rPr>
              <a:t>stars_id</a:t>
            </a:r>
            <a:r>
              <a:rPr lang="en-US" sz="1200" b="0" i="0" dirty="0">
                <a:solidFill>
                  <a:srgbClr val="FFFFFF"/>
                </a:solidFill>
                <a:effectLst/>
                <a:latin typeface="Aptos Black" panose="020F0502020204030204" pitchFamily="34" charset="0"/>
              </a:rPr>
              <a:t> - Star ID</a:t>
            </a:r>
          </a:p>
          <a:p>
            <a:pPr>
              <a:buFont typeface="+mj-lt"/>
              <a:buAutoNum type="arabicPeriod"/>
            </a:pPr>
            <a:r>
              <a:rPr lang="en-US" sz="1200" b="0" i="0" dirty="0" err="1">
                <a:solidFill>
                  <a:srgbClr val="FFFFFF"/>
                </a:solidFill>
                <a:effectLst/>
                <a:latin typeface="Aptos Black" panose="020F0502020204030204" pitchFamily="34" charset="0"/>
              </a:rPr>
              <a:t>stars_name</a:t>
            </a:r>
            <a:r>
              <a:rPr lang="en-US" sz="1200" b="0" i="0" dirty="0">
                <a:solidFill>
                  <a:srgbClr val="FFFFFF"/>
                </a:solidFill>
                <a:effectLst/>
                <a:latin typeface="Aptos Black" panose="020F0502020204030204" pitchFamily="34" charset="0"/>
              </a:rPr>
              <a:t> - Name of the stars in the movie</a:t>
            </a:r>
          </a:p>
          <a:p>
            <a:pPr>
              <a:buFont typeface="+mj-lt"/>
              <a:buAutoNum type="arabicPeriod"/>
            </a:pPr>
            <a:r>
              <a:rPr lang="en-US" sz="1200" b="0" i="0" dirty="0">
                <a:solidFill>
                  <a:srgbClr val="FFFFFF"/>
                </a:solidFill>
                <a:effectLst/>
                <a:latin typeface="Aptos Black" panose="020F0502020204030204" pitchFamily="34" charset="0"/>
              </a:rPr>
              <a:t>description - Movie description</a:t>
            </a:r>
          </a:p>
          <a:p>
            <a:r>
              <a:rPr lang="en-US" sz="1200" b="0" i="0" dirty="0">
                <a:solidFill>
                  <a:srgbClr val="FFFFFF"/>
                </a:solidFill>
                <a:effectLst/>
                <a:latin typeface="Aptos Black" panose="020F0502020204030204" pitchFamily="34" charset="0"/>
              </a:rPr>
              <a:t>Dataset link: </a:t>
            </a:r>
            <a:r>
              <a:rPr lang="en-US" sz="1200" b="0" i="0" u="none" strike="noStrike" dirty="0">
                <a:solidFill>
                  <a:srgbClr val="FF0000"/>
                </a:solidFill>
                <a:effectLst/>
                <a:latin typeface="Aptos Black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https://www.kaggle.com/datasets/ashishjangra27/imdb-movies-dataset</a:t>
            </a:r>
            <a:endParaRPr lang="en-US" sz="1200" b="0" i="0" dirty="0">
              <a:solidFill>
                <a:srgbClr val="FF0000"/>
              </a:solidFill>
              <a:effectLst/>
              <a:latin typeface="Aptos Black" panose="020F0502020204030204" pitchFamily="34" charset="0"/>
            </a:endParaRPr>
          </a:p>
          <a:p>
            <a:endParaRPr lang="en-US" sz="1200" dirty="0">
              <a:solidFill>
                <a:srgbClr val="FFFFFF"/>
              </a:solidFill>
              <a:latin typeface="Aptos Black" panose="020F050202020403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CF365D-F104-414F-93C3-D9F568808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D118A1-A4AD-4C47-99CC-852FAD146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D3E51544-0AB7-4546-AB57-868FB0B41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6DB3A34-0E17-44F2-A958-5C6EE80E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343AE4-2356-4838-B706-3A16FFFDE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D78B9AE4-2096-42B5-B267-1FCCF56F8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27DE0C5-02AF-4323-9CB7-E4C1D6449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043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AE86B-AD66-869B-8EAE-F41BD9F51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E666D-F894-AE46-238C-880B2C0B2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Introducing Recommender Systems: Recommender systems are algorithms designed to predict users' preferences and suggest products or services accordingly. In the context of movies, they help platforms tailor suggestions based on individual taste.</a:t>
            </a:r>
          </a:p>
          <a:p>
            <a:r>
              <a:rPr lang="en-US" dirty="0"/>
              <a:t>Significance in the Entertainment Industry: These systems boost user engagement and retention by providing personalized content, significantly impacting revenue and customer satisfaction.</a:t>
            </a:r>
          </a:p>
          <a:p>
            <a:r>
              <a:rPr lang="en-US" dirty="0"/>
              <a:t>Differentiating Content-Based from Collaborative Filtering: While content-based systems recommend movies based on characteristics of items the user has liked, collaborative filtering considers preferences from similar users.</a:t>
            </a:r>
          </a:p>
        </p:txBody>
      </p:sp>
    </p:spTree>
    <p:extLst>
      <p:ext uri="{BB962C8B-B14F-4D97-AF65-F5344CB8AC3E}">
        <p14:creationId xmlns:p14="http://schemas.microsoft.com/office/powerpoint/2010/main" val="660233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BEF62-CB4D-3625-2B38-43190B699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2500" b="1" i="0">
                <a:effectLst/>
                <a:latin typeface="Söhne"/>
              </a:rPr>
              <a:t>Content-Based Recommender Systems</a:t>
            </a:r>
            <a:br>
              <a:rPr lang="en-US" sz="2500" b="1" i="0">
                <a:effectLst/>
                <a:latin typeface="Söhne"/>
              </a:rPr>
            </a:br>
            <a:endParaRPr lang="en-US" sz="25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9E8B0-A855-7BBF-0DCD-B0FCB004F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Explanation of Content-Based Systems: They recommend items similar to those the user liked, based on item features.</a:t>
            </a:r>
          </a:p>
          <a:p>
            <a:r>
              <a:rPr lang="en-US" sz="2000" dirty="0"/>
              <a:t>Utilizing Features Like Genre, Cast, and Plot: For movies, features could include genres, directors, actors, and plot keywords.</a:t>
            </a:r>
          </a:p>
          <a:p>
            <a:endParaRPr lang="en-U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46E65-DBB8-EFA5-98D1-CF9C67DAA0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9" b="674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7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8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23D04E-2460-990C-3C46-54599EA7E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1" y="487090"/>
            <a:ext cx="6741849" cy="5883819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853542-343F-4E25-372B-822BA6D97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654" y="581891"/>
            <a:ext cx="4180332" cy="2582599"/>
          </a:xfrm>
          <a:prstGeom prst="rect">
            <a:avLst/>
          </a:prstGeom>
        </p:spPr>
      </p:pic>
      <p:sp>
        <p:nvSpPr>
          <p:cNvPr id="33" name="Rectangle 24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D38B27-49D5-75E7-2CCF-1EDBBF686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655" y="3603670"/>
            <a:ext cx="4180332" cy="278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56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6A2D-D6DE-4030-894D-31904D8F8E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5000" u="sng" dirty="0"/>
              <a:t>Data preprocessing techniques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2521B25-1CFA-27BE-E04D-02B309A1C1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6967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Arc 1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22F83-381C-B16F-15B7-831BF0890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302" y="479493"/>
            <a:ext cx="7861498" cy="1325563"/>
          </a:xfrm>
        </p:spPr>
        <p:txBody>
          <a:bodyPr>
            <a:normAutofit/>
          </a:bodyPr>
          <a:lstStyle/>
          <a:p>
            <a:r>
              <a:rPr lang="en-US" u="sng" dirty="0"/>
              <a:t>Similarity Measures and BERT Integration</a:t>
            </a:r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diagram of a sequence of steps&#10;&#10;Description automatically generated">
            <a:extLst>
              <a:ext uri="{FF2B5EF4-FFF2-40B4-BE49-F238E27FC236}">
                <a16:creationId xmlns:a16="http://schemas.microsoft.com/office/drawing/2014/main" id="{50B3EF6B-048E-058B-AD31-B2842C948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41" y="479493"/>
            <a:ext cx="2917820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1E49-A4E9-2008-7D19-E743C0FE2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301" y="1716656"/>
            <a:ext cx="8489789" cy="3689987"/>
          </a:xfrm>
        </p:spPr>
        <p:txBody>
          <a:bodyPr>
            <a:noAutofit/>
          </a:bodyPr>
          <a:lstStyle/>
          <a:p>
            <a:r>
              <a:rPr lang="en-US" sz="2000" dirty="0"/>
              <a:t>Cosine Similarity: A metric used to measure how similar two items are, especially beneficial when dealing with high-dimensional data like text. It measures the cosine of the angle between two vectors, and it's often used in text analysis.</a:t>
            </a:r>
          </a:p>
          <a:p>
            <a:r>
              <a:rPr lang="en-US" sz="2000" dirty="0"/>
              <a:t>BERT (Bidirectional Encoder Representations from Transformers): BERT is a powerful pre-trained deep learning model used for various NLP tasks. It represents text in high-dimensional space where semantic meanings of words are captured.</a:t>
            </a:r>
          </a:p>
          <a:p>
            <a:pPr marL="0" indent="0">
              <a:buNone/>
            </a:pPr>
            <a:r>
              <a:rPr lang="en-US" sz="2000" b="1" dirty="0"/>
              <a:t>Combining BERT with Cosine Similarity for Recommendations:</a:t>
            </a:r>
          </a:p>
          <a:p>
            <a:r>
              <a:rPr lang="en-US" sz="2000" dirty="0"/>
              <a:t>Text Representation: BERT transforms movie descriptions into numerical vectors.</a:t>
            </a:r>
          </a:p>
          <a:p>
            <a:r>
              <a:rPr lang="en-US" sz="2000" dirty="0"/>
              <a:t>Calculating Similarity: Cosine similarity is then used to calculate how similar the user's input is to the movies in the database.</a:t>
            </a:r>
          </a:p>
          <a:p>
            <a:r>
              <a:rPr lang="en-US" sz="2000" dirty="0"/>
              <a:t>Personalized Recommendations: Based on these similarities, personalized movie recommendations are provided to the user.</a:t>
            </a:r>
          </a:p>
        </p:txBody>
      </p:sp>
    </p:spTree>
    <p:extLst>
      <p:ext uri="{BB962C8B-B14F-4D97-AF65-F5344CB8AC3E}">
        <p14:creationId xmlns:p14="http://schemas.microsoft.com/office/powerpoint/2010/main" val="2093683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B15B-2558-94C9-2AE6-6C4FF34B7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u="sng" dirty="0"/>
              <a:t>Advantages of using BERT: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441A68-C32D-A03D-C0BC-36315FD5D4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354306"/>
              </p:ext>
            </p:extLst>
          </p:nvPr>
        </p:nvGraphicFramePr>
        <p:xfrm>
          <a:off x="838200" y="1423358"/>
          <a:ext cx="10515600" cy="475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2711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E700A8-AE52-4017-8C7E-C20956F7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5516C1EB-8D62-4BF0-92B5-02E6AE43B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A737E5B8-8F31-4942-B159-B213C4D6D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8F530DA-C7D1-4968-8F8A-8700C2BB2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A0582-B729-DFB9-EA5B-47FB0F61B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2957934"/>
            <a:ext cx="3795840" cy="27797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Deployment using FLASK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9C1E05-818E-5923-CD0A-A4DA6D81A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674" y="1589407"/>
            <a:ext cx="6781909" cy="367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81902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732</TotalTime>
  <Words>1214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 Black</vt:lpstr>
      <vt:lpstr>Arial</vt:lpstr>
      <vt:lpstr>Calibri</vt:lpstr>
      <vt:lpstr>Calibri Light</vt:lpstr>
      <vt:lpstr>Gill Sans Nova</vt:lpstr>
      <vt:lpstr>Söhne</vt:lpstr>
      <vt:lpstr>TropicVTI</vt:lpstr>
      <vt:lpstr>Office Theme</vt:lpstr>
      <vt:lpstr>CONTENT BASED MOVIE RECOMMENDER SYSTEM</vt:lpstr>
      <vt:lpstr>DATA SOURCE</vt:lpstr>
      <vt:lpstr>Introduction</vt:lpstr>
      <vt:lpstr>Content-Based Recommender Systems </vt:lpstr>
      <vt:lpstr>PowerPoint Presentation</vt:lpstr>
      <vt:lpstr>Data preprocessing techniques</vt:lpstr>
      <vt:lpstr>Similarity Measures and BERT Integration</vt:lpstr>
      <vt:lpstr>Advantages of using BERT:</vt:lpstr>
      <vt:lpstr>Deployment using FLASK</vt:lpstr>
      <vt:lpstr>Case Studies – Movie Recommendations in the Real World </vt:lpstr>
      <vt:lpstr>Challenges and Future Directions</vt:lpstr>
      <vt:lpstr>Potential Impact on the Industry </vt:lpstr>
      <vt:lpstr>Potential Impact on the Industry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BASED MOVIE RECOMMENDER SYSTEM</dc:title>
  <dc:creator>snigdha chigurupati</dc:creator>
  <cp:lastModifiedBy>snigdha chigurupati</cp:lastModifiedBy>
  <cp:revision>1</cp:revision>
  <dcterms:created xsi:type="dcterms:W3CDTF">2023-08-15T07:39:53Z</dcterms:created>
  <dcterms:modified xsi:type="dcterms:W3CDTF">2023-08-15T19:53:33Z</dcterms:modified>
</cp:coreProperties>
</file>