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2C21CE-FEBD-447F-BC53-9D41BC2EBF3A}" type="doc">
      <dgm:prSet loTypeId="urn:microsoft.com/office/officeart/2008/layout/LinedList" loCatId="list" qsTypeId="urn:microsoft.com/office/officeart/2005/8/quickstyle/simple5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4857F3E5-2048-40D1-83D0-B6902BA92C7F}">
      <dgm:prSet/>
      <dgm:spPr/>
      <dgm:t>
        <a:bodyPr/>
        <a:lstStyle/>
        <a:p>
          <a:r>
            <a:rPr lang="en-US" b="0" i="0" dirty="0"/>
            <a:t>Objective: Understanding and interpreting infant cries for effective infant care and early health issue detection.</a:t>
          </a:r>
          <a:endParaRPr lang="en-US" dirty="0"/>
        </a:p>
      </dgm:t>
    </dgm:pt>
    <dgm:pt modelId="{5761C291-0BA0-46B1-8F72-223E389B9D57}" type="parTrans" cxnId="{5A2BD72C-C644-46FC-98D5-D820AEFB99C8}">
      <dgm:prSet/>
      <dgm:spPr/>
      <dgm:t>
        <a:bodyPr/>
        <a:lstStyle/>
        <a:p>
          <a:endParaRPr lang="en-US"/>
        </a:p>
      </dgm:t>
    </dgm:pt>
    <dgm:pt modelId="{0AECF183-004F-49FC-A31C-10CBB856D3DB}" type="sibTrans" cxnId="{5A2BD72C-C644-46FC-98D5-D820AEFB99C8}">
      <dgm:prSet/>
      <dgm:spPr/>
      <dgm:t>
        <a:bodyPr/>
        <a:lstStyle/>
        <a:p>
          <a:endParaRPr lang="en-US"/>
        </a:p>
      </dgm:t>
    </dgm:pt>
    <dgm:pt modelId="{9E3A1BD7-155F-4843-9278-28BC50336C0E}">
      <dgm:prSet/>
      <dgm:spPr/>
      <dgm:t>
        <a:bodyPr/>
        <a:lstStyle/>
        <a:p>
          <a:r>
            <a:rPr lang="en-US" b="0" i="0"/>
            <a:t>Dataset: DonateaCry Corpus - comprehensive infant cry sounds dataset with varying health conditions.</a:t>
          </a:r>
          <a:endParaRPr lang="en-US"/>
        </a:p>
      </dgm:t>
    </dgm:pt>
    <dgm:pt modelId="{1CC08EDF-3D64-4B08-A1C6-04C347CB686D}" type="parTrans" cxnId="{0EE55CE1-7036-4A1B-8E16-4535029F8F70}">
      <dgm:prSet/>
      <dgm:spPr/>
      <dgm:t>
        <a:bodyPr/>
        <a:lstStyle/>
        <a:p>
          <a:endParaRPr lang="en-US"/>
        </a:p>
      </dgm:t>
    </dgm:pt>
    <dgm:pt modelId="{6A951842-B7D8-459F-8938-D98E4482AA96}" type="sibTrans" cxnId="{0EE55CE1-7036-4A1B-8E16-4535029F8F70}">
      <dgm:prSet/>
      <dgm:spPr/>
      <dgm:t>
        <a:bodyPr/>
        <a:lstStyle/>
        <a:p>
          <a:endParaRPr lang="en-US"/>
        </a:p>
      </dgm:t>
    </dgm:pt>
    <dgm:pt modelId="{D3B3D1E7-C598-4CFD-BF33-48AAF9EA7FB2}">
      <dgm:prSet/>
      <dgm:spPr/>
      <dgm:t>
        <a:bodyPr/>
        <a:lstStyle/>
        <a:p>
          <a:r>
            <a:rPr lang="en-US" b="0" i="0"/>
            <a:t>Methodology: Audio processing, feature extraction, and machine learning algorithms for data analysis.</a:t>
          </a:r>
          <a:endParaRPr lang="en-US"/>
        </a:p>
      </dgm:t>
    </dgm:pt>
    <dgm:pt modelId="{7C7E1932-9A03-4DB2-A62F-9701F8FD64F1}" type="parTrans" cxnId="{FC679871-22E7-422F-A873-A7C00EC594A5}">
      <dgm:prSet/>
      <dgm:spPr/>
      <dgm:t>
        <a:bodyPr/>
        <a:lstStyle/>
        <a:p>
          <a:endParaRPr lang="en-US"/>
        </a:p>
      </dgm:t>
    </dgm:pt>
    <dgm:pt modelId="{BCE6468A-FEBD-42DB-9767-56373F457F22}" type="sibTrans" cxnId="{FC679871-22E7-422F-A873-A7C00EC594A5}">
      <dgm:prSet/>
      <dgm:spPr/>
      <dgm:t>
        <a:bodyPr/>
        <a:lstStyle/>
        <a:p>
          <a:endParaRPr lang="en-US"/>
        </a:p>
      </dgm:t>
    </dgm:pt>
    <dgm:pt modelId="{3EC1A698-061C-47E4-B185-403D28464466}">
      <dgm:prSet/>
      <dgm:spPr/>
      <dgm:t>
        <a:bodyPr/>
        <a:lstStyle/>
        <a:p>
          <a:r>
            <a:rPr lang="en-US" b="0" i="0"/>
            <a:t>Impact: Valuable insights for healthcare professionals, caregivers, and researchers.</a:t>
          </a:r>
          <a:endParaRPr lang="en-US"/>
        </a:p>
      </dgm:t>
    </dgm:pt>
    <dgm:pt modelId="{16F98F84-0939-42D9-A7B8-E49805586214}" type="parTrans" cxnId="{A865CE12-AA87-4643-916F-FBACE62B11B1}">
      <dgm:prSet/>
      <dgm:spPr/>
      <dgm:t>
        <a:bodyPr/>
        <a:lstStyle/>
        <a:p>
          <a:endParaRPr lang="en-US"/>
        </a:p>
      </dgm:t>
    </dgm:pt>
    <dgm:pt modelId="{69054288-B5D1-4E07-9E99-76BE7D49404E}" type="sibTrans" cxnId="{A865CE12-AA87-4643-916F-FBACE62B11B1}">
      <dgm:prSet/>
      <dgm:spPr/>
      <dgm:t>
        <a:bodyPr/>
        <a:lstStyle/>
        <a:p>
          <a:endParaRPr lang="en-US"/>
        </a:p>
      </dgm:t>
    </dgm:pt>
    <dgm:pt modelId="{2D1FCE19-09B5-4DFF-BFC4-C481089EFE2E}">
      <dgm:prSet/>
      <dgm:spPr/>
      <dgm:t>
        <a:bodyPr/>
        <a:lstStyle/>
        <a:p>
          <a:r>
            <a:rPr lang="en-US" b="0" i="0"/>
            <a:t>Benefits: Improve early health issue detection, develop effective intervention strategies, and enhance infant well-being.</a:t>
          </a:r>
          <a:endParaRPr lang="en-US"/>
        </a:p>
      </dgm:t>
    </dgm:pt>
    <dgm:pt modelId="{A0FB4E4D-F45E-45C9-A61B-60ECF19E6374}" type="parTrans" cxnId="{53FBB825-E255-4FDE-8049-DFE84D34560C}">
      <dgm:prSet/>
      <dgm:spPr/>
      <dgm:t>
        <a:bodyPr/>
        <a:lstStyle/>
        <a:p>
          <a:endParaRPr lang="en-US"/>
        </a:p>
      </dgm:t>
    </dgm:pt>
    <dgm:pt modelId="{FB4BFC18-2648-4381-A57F-23CE7A14E6AE}" type="sibTrans" cxnId="{53FBB825-E255-4FDE-8049-DFE84D34560C}">
      <dgm:prSet/>
      <dgm:spPr/>
      <dgm:t>
        <a:bodyPr/>
        <a:lstStyle/>
        <a:p>
          <a:endParaRPr lang="en-US"/>
        </a:p>
      </dgm:t>
    </dgm:pt>
    <dgm:pt modelId="{B8E85ECF-6477-490A-980B-00A616914A85}" type="pres">
      <dgm:prSet presAssocID="{092C21CE-FEBD-447F-BC53-9D41BC2EBF3A}" presName="vert0" presStyleCnt="0">
        <dgm:presLayoutVars>
          <dgm:dir/>
          <dgm:animOne val="branch"/>
          <dgm:animLvl val="lvl"/>
        </dgm:presLayoutVars>
      </dgm:prSet>
      <dgm:spPr/>
    </dgm:pt>
    <dgm:pt modelId="{327F238E-5FD1-40B9-9E22-A672793DAADB}" type="pres">
      <dgm:prSet presAssocID="{4857F3E5-2048-40D1-83D0-B6902BA92C7F}" presName="thickLine" presStyleLbl="alignNode1" presStyleIdx="0" presStyleCnt="5"/>
      <dgm:spPr/>
    </dgm:pt>
    <dgm:pt modelId="{94BC708D-82FA-4383-A786-4B4784C4A93C}" type="pres">
      <dgm:prSet presAssocID="{4857F3E5-2048-40D1-83D0-B6902BA92C7F}" presName="horz1" presStyleCnt="0"/>
      <dgm:spPr/>
    </dgm:pt>
    <dgm:pt modelId="{E7C9B72D-58E4-4EDF-9837-0BD39637E4FB}" type="pres">
      <dgm:prSet presAssocID="{4857F3E5-2048-40D1-83D0-B6902BA92C7F}" presName="tx1" presStyleLbl="revTx" presStyleIdx="0" presStyleCnt="5"/>
      <dgm:spPr/>
    </dgm:pt>
    <dgm:pt modelId="{6286C803-2406-41FB-ACAE-A2774D34C0AE}" type="pres">
      <dgm:prSet presAssocID="{4857F3E5-2048-40D1-83D0-B6902BA92C7F}" presName="vert1" presStyleCnt="0"/>
      <dgm:spPr/>
    </dgm:pt>
    <dgm:pt modelId="{18CC0130-169E-450C-882C-3804321EB02F}" type="pres">
      <dgm:prSet presAssocID="{9E3A1BD7-155F-4843-9278-28BC50336C0E}" presName="thickLine" presStyleLbl="alignNode1" presStyleIdx="1" presStyleCnt="5"/>
      <dgm:spPr/>
    </dgm:pt>
    <dgm:pt modelId="{99A17AF6-F483-420F-B061-66CDF2F68C70}" type="pres">
      <dgm:prSet presAssocID="{9E3A1BD7-155F-4843-9278-28BC50336C0E}" presName="horz1" presStyleCnt="0"/>
      <dgm:spPr/>
    </dgm:pt>
    <dgm:pt modelId="{538307FB-A356-4C01-9358-FD404ED85DB6}" type="pres">
      <dgm:prSet presAssocID="{9E3A1BD7-155F-4843-9278-28BC50336C0E}" presName="tx1" presStyleLbl="revTx" presStyleIdx="1" presStyleCnt="5"/>
      <dgm:spPr/>
    </dgm:pt>
    <dgm:pt modelId="{B2804E3C-1C98-4ECF-8DE7-E4EEA11C1897}" type="pres">
      <dgm:prSet presAssocID="{9E3A1BD7-155F-4843-9278-28BC50336C0E}" presName="vert1" presStyleCnt="0"/>
      <dgm:spPr/>
    </dgm:pt>
    <dgm:pt modelId="{48F72B36-4559-4010-A7DB-9F60BC36AFEF}" type="pres">
      <dgm:prSet presAssocID="{D3B3D1E7-C598-4CFD-BF33-48AAF9EA7FB2}" presName="thickLine" presStyleLbl="alignNode1" presStyleIdx="2" presStyleCnt="5"/>
      <dgm:spPr/>
    </dgm:pt>
    <dgm:pt modelId="{B00B342F-8EBD-4162-B662-1A20A0A05A5A}" type="pres">
      <dgm:prSet presAssocID="{D3B3D1E7-C598-4CFD-BF33-48AAF9EA7FB2}" presName="horz1" presStyleCnt="0"/>
      <dgm:spPr/>
    </dgm:pt>
    <dgm:pt modelId="{BB0A1F7D-1AF3-471A-BD1D-0365114A0323}" type="pres">
      <dgm:prSet presAssocID="{D3B3D1E7-C598-4CFD-BF33-48AAF9EA7FB2}" presName="tx1" presStyleLbl="revTx" presStyleIdx="2" presStyleCnt="5"/>
      <dgm:spPr/>
    </dgm:pt>
    <dgm:pt modelId="{C5EBEC44-4926-48F9-975A-58C296BE46F9}" type="pres">
      <dgm:prSet presAssocID="{D3B3D1E7-C598-4CFD-BF33-48AAF9EA7FB2}" presName="vert1" presStyleCnt="0"/>
      <dgm:spPr/>
    </dgm:pt>
    <dgm:pt modelId="{277989FF-E19E-4E18-8927-6A64565FF9C0}" type="pres">
      <dgm:prSet presAssocID="{3EC1A698-061C-47E4-B185-403D28464466}" presName="thickLine" presStyleLbl="alignNode1" presStyleIdx="3" presStyleCnt="5"/>
      <dgm:spPr/>
    </dgm:pt>
    <dgm:pt modelId="{7784DEF9-E4C6-4CC8-89B6-AD7CAF0CAF8D}" type="pres">
      <dgm:prSet presAssocID="{3EC1A698-061C-47E4-B185-403D28464466}" presName="horz1" presStyleCnt="0"/>
      <dgm:spPr/>
    </dgm:pt>
    <dgm:pt modelId="{5A9E0996-9850-4415-B36F-8872C112FECD}" type="pres">
      <dgm:prSet presAssocID="{3EC1A698-061C-47E4-B185-403D28464466}" presName="tx1" presStyleLbl="revTx" presStyleIdx="3" presStyleCnt="5"/>
      <dgm:spPr/>
    </dgm:pt>
    <dgm:pt modelId="{417CC003-3FC6-42FB-9180-9402AE003BBE}" type="pres">
      <dgm:prSet presAssocID="{3EC1A698-061C-47E4-B185-403D28464466}" presName="vert1" presStyleCnt="0"/>
      <dgm:spPr/>
    </dgm:pt>
    <dgm:pt modelId="{BBA812C2-1645-4E90-A937-B3D08F37D70B}" type="pres">
      <dgm:prSet presAssocID="{2D1FCE19-09B5-4DFF-BFC4-C481089EFE2E}" presName="thickLine" presStyleLbl="alignNode1" presStyleIdx="4" presStyleCnt="5"/>
      <dgm:spPr/>
    </dgm:pt>
    <dgm:pt modelId="{C705B7C5-3D1F-4084-ABA5-C6355E9385CC}" type="pres">
      <dgm:prSet presAssocID="{2D1FCE19-09B5-4DFF-BFC4-C481089EFE2E}" presName="horz1" presStyleCnt="0"/>
      <dgm:spPr/>
    </dgm:pt>
    <dgm:pt modelId="{E84444E9-89B0-4B5E-8C45-5282E051D7E3}" type="pres">
      <dgm:prSet presAssocID="{2D1FCE19-09B5-4DFF-BFC4-C481089EFE2E}" presName="tx1" presStyleLbl="revTx" presStyleIdx="4" presStyleCnt="5"/>
      <dgm:spPr/>
    </dgm:pt>
    <dgm:pt modelId="{A2C25CFD-FB87-4939-869A-B4DF36954AB0}" type="pres">
      <dgm:prSet presAssocID="{2D1FCE19-09B5-4DFF-BFC4-C481089EFE2E}" presName="vert1" presStyleCnt="0"/>
      <dgm:spPr/>
    </dgm:pt>
  </dgm:ptLst>
  <dgm:cxnLst>
    <dgm:cxn modelId="{A865CE12-AA87-4643-916F-FBACE62B11B1}" srcId="{092C21CE-FEBD-447F-BC53-9D41BC2EBF3A}" destId="{3EC1A698-061C-47E4-B185-403D28464466}" srcOrd="3" destOrd="0" parTransId="{16F98F84-0939-42D9-A7B8-E49805586214}" sibTransId="{69054288-B5D1-4E07-9E99-76BE7D49404E}"/>
    <dgm:cxn modelId="{C7429913-C9AD-481B-984D-E5B0ACE398B7}" type="presOf" srcId="{D3B3D1E7-C598-4CFD-BF33-48AAF9EA7FB2}" destId="{BB0A1F7D-1AF3-471A-BD1D-0365114A0323}" srcOrd="0" destOrd="0" presId="urn:microsoft.com/office/officeart/2008/layout/LinedList"/>
    <dgm:cxn modelId="{A924B423-9082-4633-8695-EF49E40A692C}" type="presOf" srcId="{4857F3E5-2048-40D1-83D0-B6902BA92C7F}" destId="{E7C9B72D-58E4-4EDF-9837-0BD39637E4FB}" srcOrd="0" destOrd="0" presId="urn:microsoft.com/office/officeart/2008/layout/LinedList"/>
    <dgm:cxn modelId="{53FBB825-E255-4FDE-8049-DFE84D34560C}" srcId="{092C21CE-FEBD-447F-BC53-9D41BC2EBF3A}" destId="{2D1FCE19-09B5-4DFF-BFC4-C481089EFE2E}" srcOrd="4" destOrd="0" parTransId="{A0FB4E4D-F45E-45C9-A61B-60ECF19E6374}" sibTransId="{FB4BFC18-2648-4381-A57F-23CE7A14E6AE}"/>
    <dgm:cxn modelId="{5A2BD72C-C644-46FC-98D5-D820AEFB99C8}" srcId="{092C21CE-FEBD-447F-BC53-9D41BC2EBF3A}" destId="{4857F3E5-2048-40D1-83D0-B6902BA92C7F}" srcOrd="0" destOrd="0" parTransId="{5761C291-0BA0-46B1-8F72-223E389B9D57}" sibTransId="{0AECF183-004F-49FC-A31C-10CBB856D3DB}"/>
    <dgm:cxn modelId="{53BDF541-0738-45BA-B2F7-7054E8135BEF}" type="presOf" srcId="{3EC1A698-061C-47E4-B185-403D28464466}" destId="{5A9E0996-9850-4415-B36F-8872C112FECD}" srcOrd="0" destOrd="0" presId="urn:microsoft.com/office/officeart/2008/layout/LinedList"/>
    <dgm:cxn modelId="{FC679871-22E7-422F-A873-A7C00EC594A5}" srcId="{092C21CE-FEBD-447F-BC53-9D41BC2EBF3A}" destId="{D3B3D1E7-C598-4CFD-BF33-48AAF9EA7FB2}" srcOrd="2" destOrd="0" parTransId="{7C7E1932-9A03-4DB2-A62F-9701F8FD64F1}" sibTransId="{BCE6468A-FEBD-42DB-9767-56373F457F22}"/>
    <dgm:cxn modelId="{E0084287-72B8-4BCB-BC52-B9AA66CF4B85}" type="presOf" srcId="{092C21CE-FEBD-447F-BC53-9D41BC2EBF3A}" destId="{B8E85ECF-6477-490A-980B-00A616914A85}" srcOrd="0" destOrd="0" presId="urn:microsoft.com/office/officeart/2008/layout/LinedList"/>
    <dgm:cxn modelId="{2A2DBEAC-0B78-42E6-91F1-64309FED7C99}" type="presOf" srcId="{9E3A1BD7-155F-4843-9278-28BC50336C0E}" destId="{538307FB-A356-4C01-9358-FD404ED85DB6}" srcOrd="0" destOrd="0" presId="urn:microsoft.com/office/officeart/2008/layout/LinedList"/>
    <dgm:cxn modelId="{530BE5BB-D258-4B0D-B773-4397422EF827}" type="presOf" srcId="{2D1FCE19-09B5-4DFF-BFC4-C481089EFE2E}" destId="{E84444E9-89B0-4B5E-8C45-5282E051D7E3}" srcOrd="0" destOrd="0" presId="urn:microsoft.com/office/officeart/2008/layout/LinedList"/>
    <dgm:cxn modelId="{0EE55CE1-7036-4A1B-8E16-4535029F8F70}" srcId="{092C21CE-FEBD-447F-BC53-9D41BC2EBF3A}" destId="{9E3A1BD7-155F-4843-9278-28BC50336C0E}" srcOrd="1" destOrd="0" parTransId="{1CC08EDF-3D64-4B08-A1C6-04C347CB686D}" sibTransId="{6A951842-B7D8-459F-8938-D98E4482AA96}"/>
    <dgm:cxn modelId="{40E38948-5189-4B11-B31E-67D81EE0EA09}" type="presParOf" srcId="{B8E85ECF-6477-490A-980B-00A616914A85}" destId="{327F238E-5FD1-40B9-9E22-A672793DAADB}" srcOrd="0" destOrd="0" presId="urn:microsoft.com/office/officeart/2008/layout/LinedList"/>
    <dgm:cxn modelId="{27CE6A13-8762-463A-A924-39317D917076}" type="presParOf" srcId="{B8E85ECF-6477-490A-980B-00A616914A85}" destId="{94BC708D-82FA-4383-A786-4B4784C4A93C}" srcOrd="1" destOrd="0" presId="urn:microsoft.com/office/officeart/2008/layout/LinedList"/>
    <dgm:cxn modelId="{F75D99B1-CD59-4770-8044-1C1DB6835DF5}" type="presParOf" srcId="{94BC708D-82FA-4383-A786-4B4784C4A93C}" destId="{E7C9B72D-58E4-4EDF-9837-0BD39637E4FB}" srcOrd="0" destOrd="0" presId="urn:microsoft.com/office/officeart/2008/layout/LinedList"/>
    <dgm:cxn modelId="{1663E806-2D77-49CE-94C6-0D3B92F44444}" type="presParOf" srcId="{94BC708D-82FA-4383-A786-4B4784C4A93C}" destId="{6286C803-2406-41FB-ACAE-A2774D34C0AE}" srcOrd="1" destOrd="0" presId="urn:microsoft.com/office/officeart/2008/layout/LinedList"/>
    <dgm:cxn modelId="{53A2B0DE-2022-4EE9-B5CD-08C00A0E0B9C}" type="presParOf" srcId="{B8E85ECF-6477-490A-980B-00A616914A85}" destId="{18CC0130-169E-450C-882C-3804321EB02F}" srcOrd="2" destOrd="0" presId="urn:microsoft.com/office/officeart/2008/layout/LinedList"/>
    <dgm:cxn modelId="{E74141E0-3203-48AC-A88C-A3E3C2E24AC2}" type="presParOf" srcId="{B8E85ECF-6477-490A-980B-00A616914A85}" destId="{99A17AF6-F483-420F-B061-66CDF2F68C70}" srcOrd="3" destOrd="0" presId="urn:microsoft.com/office/officeart/2008/layout/LinedList"/>
    <dgm:cxn modelId="{09E6CC50-E8CE-43BC-8426-DD0B5F20445C}" type="presParOf" srcId="{99A17AF6-F483-420F-B061-66CDF2F68C70}" destId="{538307FB-A356-4C01-9358-FD404ED85DB6}" srcOrd="0" destOrd="0" presId="urn:microsoft.com/office/officeart/2008/layout/LinedList"/>
    <dgm:cxn modelId="{C651AC41-3AB2-40A1-A1C5-160A24EEF6F3}" type="presParOf" srcId="{99A17AF6-F483-420F-B061-66CDF2F68C70}" destId="{B2804E3C-1C98-4ECF-8DE7-E4EEA11C1897}" srcOrd="1" destOrd="0" presId="urn:microsoft.com/office/officeart/2008/layout/LinedList"/>
    <dgm:cxn modelId="{2F1AB441-DB66-4F3F-B7B8-C1A94F1F19DB}" type="presParOf" srcId="{B8E85ECF-6477-490A-980B-00A616914A85}" destId="{48F72B36-4559-4010-A7DB-9F60BC36AFEF}" srcOrd="4" destOrd="0" presId="urn:microsoft.com/office/officeart/2008/layout/LinedList"/>
    <dgm:cxn modelId="{3DDD7A00-7CED-405B-A60A-E0A2E89D8A73}" type="presParOf" srcId="{B8E85ECF-6477-490A-980B-00A616914A85}" destId="{B00B342F-8EBD-4162-B662-1A20A0A05A5A}" srcOrd="5" destOrd="0" presId="urn:microsoft.com/office/officeart/2008/layout/LinedList"/>
    <dgm:cxn modelId="{6E00418F-17A2-4C1C-8F7F-BDB522C5CDFD}" type="presParOf" srcId="{B00B342F-8EBD-4162-B662-1A20A0A05A5A}" destId="{BB0A1F7D-1AF3-471A-BD1D-0365114A0323}" srcOrd="0" destOrd="0" presId="urn:microsoft.com/office/officeart/2008/layout/LinedList"/>
    <dgm:cxn modelId="{6DF5EB4F-1869-4509-B839-23AB12648AAF}" type="presParOf" srcId="{B00B342F-8EBD-4162-B662-1A20A0A05A5A}" destId="{C5EBEC44-4926-48F9-975A-58C296BE46F9}" srcOrd="1" destOrd="0" presId="urn:microsoft.com/office/officeart/2008/layout/LinedList"/>
    <dgm:cxn modelId="{3FCB17C5-2295-42A7-89DD-302333F5EEDB}" type="presParOf" srcId="{B8E85ECF-6477-490A-980B-00A616914A85}" destId="{277989FF-E19E-4E18-8927-6A64565FF9C0}" srcOrd="6" destOrd="0" presId="urn:microsoft.com/office/officeart/2008/layout/LinedList"/>
    <dgm:cxn modelId="{24131BA0-1F7A-4357-AE4D-4150D93A1D42}" type="presParOf" srcId="{B8E85ECF-6477-490A-980B-00A616914A85}" destId="{7784DEF9-E4C6-4CC8-89B6-AD7CAF0CAF8D}" srcOrd="7" destOrd="0" presId="urn:microsoft.com/office/officeart/2008/layout/LinedList"/>
    <dgm:cxn modelId="{30DC5B7D-40F2-4BFA-AC04-E5D4BE88EDBD}" type="presParOf" srcId="{7784DEF9-E4C6-4CC8-89B6-AD7CAF0CAF8D}" destId="{5A9E0996-9850-4415-B36F-8872C112FECD}" srcOrd="0" destOrd="0" presId="urn:microsoft.com/office/officeart/2008/layout/LinedList"/>
    <dgm:cxn modelId="{A380B91B-08D2-4070-A3DF-9171317F029A}" type="presParOf" srcId="{7784DEF9-E4C6-4CC8-89B6-AD7CAF0CAF8D}" destId="{417CC003-3FC6-42FB-9180-9402AE003BBE}" srcOrd="1" destOrd="0" presId="urn:microsoft.com/office/officeart/2008/layout/LinedList"/>
    <dgm:cxn modelId="{4389B455-E95B-4462-BA29-DFFD80BCD12B}" type="presParOf" srcId="{B8E85ECF-6477-490A-980B-00A616914A85}" destId="{BBA812C2-1645-4E90-A937-B3D08F37D70B}" srcOrd="8" destOrd="0" presId="urn:microsoft.com/office/officeart/2008/layout/LinedList"/>
    <dgm:cxn modelId="{A1C99FC9-4FBD-4D65-8C4B-9611AB8C653B}" type="presParOf" srcId="{B8E85ECF-6477-490A-980B-00A616914A85}" destId="{C705B7C5-3D1F-4084-ABA5-C6355E9385CC}" srcOrd="9" destOrd="0" presId="urn:microsoft.com/office/officeart/2008/layout/LinedList"/>
    <dgm:cxn modelId="{A7FA0456-6D5B-47E3-A040-1E247E2242EF}" type="presParOf" srcId="{C705B7C5-3D1F-4084-ABA5-C6355E9385CC}" destId="{E84444E9-89B0-4B5E-8C45-5282E051D7E3}" srcOrd="0" destOrd="0" presId="urn:microsoft.com/office/officeart/2008/layout/LinedList"/>
    <dgm:cxn modelId="{5A36C6D0-9436-47C6-BF34-9B4479153978}" type="presParOf" srcId="{C705B7C5-3D1F-4084-ABA5-C6355E9385CC}" destId="{A2C25CFD-FB87-4939-869A-B4DF36954A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BC354AB-296B-4C51-8627-7E8184E263C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676F3B7-9C85-423C-AD94-505C3E5D16EA}">
      <dgm:prSet/>
      <dgm:spPr/>
      <dgm:t>
        <a:bodyPr/>
        <a:lstStyle/>
        <a:p>
          <a:pPr>
            <a:defRPr cap="all"/>
          </a:pPr>
          <a:r>
            <a:rPr lang="en-US"/>
            <a:t>Preprocessing data to get needed portion of audio</a:t>
          </a:r>
        </a:p>
      </dgm:t>
    </dgm:pt>
    <dgm:pt modelId="{8C87737D-CDE5-451A-9FF1-9F21ABE58D71}" type="parTrans" cxnId="{4A6426D1-D324-4477-B1F3-273E22FDC64B}">
      <dgm:prSet/>
      <dgm:spPr/>
      <dgm:t>
        <a:bodyPr/>
        <a:lstStyle/>
        <a:p>
          <a:endParaRPr lang="en-US"/>
        </a:p>
      </dgm:t>
    </dgm:pt>
    <dgm:pt modelId="{914B04DA-5D21-4138-95E1-6B522D5A1DDD}" type="sibTrans" cxnId="{4A6426D1-D324-4477-B1F3-273E22FDC64B}">
      <dgm:prSet/>
      <dgm:spPr/>
      <dgm:t>
        <a:bodyPr/>
        <a:lstStyle/>
        <a:p>
          <a:endParaRPr lang="en-US"/>
        </a:p>
      </dgm:t>
    </dgm:pt>
    <dgm:pt modelId="{FD7F1B5C-7129-4F50-9633-18FF756B6274}">
      <dgm:prSet/>
      <dgm:spPr/>
      <dgm:t>
        <a:bodyPr/>
        <a:lstStyle/>
        <a:p>
          <a:pPr>
            <a:defRPr cap="all"/>
          </a:pPr>
          <a:r>
            <a:rPr lang="en-US"/>
            <a:t>Incorporate additional data from Environment sound classification dataset</a:t>
          </a:r>
        </a:p>
      </dgm:t>
    </dgm:pt>
    <dgm:pt modelId="{5D0A1868-6F8A-4382-B9F0-E9778E7986C7}" type="parTrans" cxnId="{562E18BB-21C7-464D-A946-F37EA6777FA5}">
      <dgm:prSet/>
      <dgm:spPr/>
      <dgm:t>
        <a:bodyPr/>
        <a:lstStyle/>
        <a:p>
          <a:endParaRPr lang="en-US"/>
        </a:p>
      </dgm:t>
    </dgm:pt>
    <dgm:pt modelId="{A771577C-530C-48C1-AB0D-7CB330C4EEDD}" type="sibTrans" cxnId="{562E18BB-21C7-464D-A946-F37EA6777FA5}">
      <dgm:prSet/>
      <dgm:spPr/>
      <dgm:t>
        <a:bodyPr/>
        <a:lstStyle/>
        <a:p>
          <a:endParaRPr lang="en-US"/>
        </a:p>
      </dgm:t>
    </dgm:pt>
    <dgm:pt modelId="{7224A233-3938-4F78-B47D-C8D9D44DED32}">
      <dgm:prSet/>
      <dgm:spPr/>
      <dgm:t>
        <a:bodyPr/>
        <a:lstStyle/>
        <a:p>
          <a:pPr>
            <a:defRPr cap="all"/>
          </a:pPr>
          <a:r>
            <a:rPr lang="en-US"/>
            <a:t>How other machine learning algorithms like SVM and Random forests work for this dataset and pre-trained models</a:t>
          </a:r>
        </a:p>
      </dgm:t>
    </dgm:pt>
    <dgm:pt modelId="{F5D2D96D-9E02-4232-850D-2A14FE191A6B}" type="parTrans" cxnId="{A05B4C62-0B5C-4660-BF42-F1BDA2F2B9F2}">
      <dgm:prSet/>
      <dgm:spPr/>
      <dgm:t>
        <a:bodyPr/>
        <a:lstStyle/>
        <a:p>
          <a:endParaRPr lang="en-US"/>
        </a:p>
      </dgm:t>
    </dgm:pt>
    <dgm:pt modelId="{505C4D22-CC84-4F65-9ECF-3352D396F9F2}" type="sibTrans" cxnId="{A05B4C62-0B5C-4660-BF42-F1BDA2F2B9F2}">
      <dgm:prSet/>
      <dgm:spPr/>
      <dgm:t>
        <a:bodyPr/>
        <a:lstStyle/>
        <a:p>
          <a:endParaRPr lang="en-US"/>
        </a:p>
      </dgm:t>
    </dgm:pt>
    <dgm:pt modelId="{3983F443-12C4-4035-A73B-B117E19DF312}">
      <dgm:prSet/>
      <dgm:spPr/>
      <dgm:t>
        <a:bodyPr/>
        <a:lstStyle/>
        <a:p>
          <a:pPr>
            <a:defRPr cap="all"/>
          </a:pPr>
          <a:r>
            <a:rPr lang="en-US"/>
            <a:t>Deployment through Steamlit</a:t>
          </a:r>
        </a:p>
      </dgm:t>
    </dgm:pt>
    <dgm:pt modelId="{58F21185-A029-4017-A688-52A2AC97C67E}" type="parTrans" cxnId="{78B3EA25-E96C-4D87-A464-7F8ACE127A26}">
      <dgm:prSet/>
      <dgm:spPr/>
      <dgm:t>
        <a:bodyPr/>
        <a:lstStyle/>
        <a:p>
          <a:endParaRPr lang="en-US"/>
        </a:p>
      </dgm:t>
    </dgm:pt>
    <dgm:pt modelId="{0E8D4AD3-E67C-4DFB-9F47-3ACC5555FA07}" type="sibTrans" cxnId="{78B3EA25-E96C-4D87-A464-7F8ACE127A26}">
      <dgm:prSet/>
      <dgm:spPr/>
      <dgm:t>
        <a:bodyPr/>
        <a:lstStyle/>
        <a:p>
          <a:endParaRPr lang="en-US"/>
        </a:p>
      </dgm:t>
    </dgm:pt>
    <dgm:pt modelId="{939DC755-EAFF-42EA-93CD-0D1B41CD83E2}" type="pres">
      <dgm:prSet presAssocID="{7BC354AB-296B-4C51-8627-7E8184E263CC}" presName="root" presStyleCnt="0">
        <dgm:presLayoutVars>
          <dgm:dir/>
          <dgm:resizeHandles val="exact"/>
        </dgm:presLayoutVars>
      </dgm:prSet>
      <dgm:spPr/>
    </dgm:pt>
    <dgm:pt modelId="{878A6C38-4201-43F6-8EA3-E1749E34F9F4}" type="pres">
      <dgm:prSet presAssocID="{8676F3B7-9C85-423C-AD94-505C3E5D16EA}" presName="compNode" presStyleCnt="0"/>
      <dgm:spPr/>
    </dgm:pt>
    <dgm:pt modelId="{5A7B5A2F-687B-47D4-A9A3-9BCC3B5A5C31}" type="pres">
      <dgm:prSet presAssocID="{8676F3B7-9C85-423C-AD94-505C3E5D16EA}" presName="iconBgRect" presStyleLbl="bgShp" presStyleIdx="0" presStyleCnt="4"/>
      <dgm:spPr/>
    </dgm:pt>
    <dgm:pt modelId="{2CD6EB07-79D5-4C26-AB28-2DBC5D2B7FBF}" type="pres">
      <dgm:prSet presAssocID="{8676F3B7-9C85-423C-AD94-505C3E5D16E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phones"/>
        </a:ext>
      </dgm:extLst>
    </dgm:pt>
    <dgm:pt modelId="{4C92140D-C1B4-4AED-A224-7C823D00A148}" type="pres">
      <dgm:prSet presAssocID="{8676F3B7-9C85-423C-AD94-505C3E5D16EA}" presName="spaceRect" presStyleCnt="0"/>
      <dgm:spPr/>
    </dgm:pt>
    <dgm:pt modelId="{02CEFC7C-F02C-43CB-B98E-06AC3025C842}" type="pres">
      <dgm:prSet presAssocID="{8676F3B7-9C85-423C-AD94-505C3E5D16EA}" presName="textRect" presStyleLbl="revTx" presStyleIdx="0" presStyleCnt="4">
        <dgm:presLayoutVars>
          <dgm:chMax val="1"/>
          <dgm:chPref val="1"/>
        </dgm:presLayoutVars>
      </dgm:prSet>
      <dgm:spPr/>
    </dgm:pt>
    <dgm:pt modelId="{80C6FEC2-1233-4D08-ADF6-5100EB7D572D}" type="pres">
      <dgm:prSet presAssocID="{914B04DA-5D21-4138-95E1-6B522D5A1DDD}" presName="sibTrans" presStyleCnt="0"/>
      <dgm:spPr/>
    </dgm:pt>
    <dgm:pt modelId="{A9B9E319-78E6-46EA-92C2-E34286AAB2AA}" type="pres">
      <dgm:prSet presAssocID="{FD7F1B5C-7129-4F50-9633-18FF756B6274}" presName="compNode" presStyleCnt="0"/>
      <dgm:spPr/>
    </dgm:pt>
    <dgm:pt modelId="{A2A836FD-3F33-4A0E-810D-6397C1FCA8FF}" type="pres">
      <dgm:prSet presAssocID="{FD7F1B5C-7129-4F50-9633-18FF756B6274}" presName="iconBgRect" presStyleLbl="bgShp" presStyleIdx="1" presStyleCnt="4"/>
      <dgm:spPr/>
    </dgm:pt>
    <dgm:pt modelId="{F855F1EA-106B-4F22-9975-ADFA63503BC0}" type="pres">
      <dgm:prSet presAssocID="{FD7F1B5C-7129-4F50-9633-18FF756B627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0F1F8A7-7820-4679-892C-E2512DA13C34}" type="pres">
      <dgm:prSet presAssocID="{FD7F1B5C-7129-4F50-9633-18FF756B6274}" presName="spaceRect" presStyleCnt="0"/>
      <dgm:spPr/>
    </dgm:pt>
    <dgm:pt modelId="{C1A46A04-C61B-4E22-9917-1FBF4A3F8789}" type="pres">
      <dgm:prSet presAssocID="{FD7F1B5C-7129-4F50-9633-18FF756B6274}" presName="textRect" presStyleLbl="revTx" presStyleIdx="1" presStyleCnt="4">
        <dgm:presLayoutVars>
          <dgm:chMax val="1"/>
          <dgm:chPref val="1"/>
        </dgm:presLayoutVars>
      </dgm:prSet>
      <dgm:spPr/>
    </dgm:pt>
    <dgm:pt modelId="{4FBA27EB-CBA7-44A3-A137-39FAD2AB3777}" type="pres">
      <dgm:prSet presAssocID="{A771577C-530C-48C1-AB0D-7CB330C4EEDD}" presName="sibTrans" presStyleCnt="0"/>
      <dgm:spPr/>
    </dgm:pt>
    <dgm:pt modelId="{54EC9EB7-5E7E-47A8-B272-7300D340C764}" type="pres">
      <dgm:prSet presAssocID="{7224A233-3938-4F78-B47D-C8D9D44DED32}" presName="compNode" presStyleCnt="0"/>
      <dgm:spPr/>
    </dgm:pt>
    <dgm:pt modelId="{71E497E8-A577-4689-AA03-9D7B84D522EA}" type="pres">
      <dgm:prSet presAssocID="{7224A233-3938-4F78-B47D-C8D9D44DED32}" presName="iconBgRect" presStyleLbl="bgShp" presStyleIdx="2" presStyleCnt="4"/>
      <dgm:spPr/>
    </dgm:pt>
    <dgm:pt modelId="{21E29DAF-791E-4B60-B6D8-424E3D3FD262}" type="pres">
      <dgm:prSet presAssocID="{7224A233-3938-4F78-B47D-C8D9D44DED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EB56BC5-9D1D-44CA-8DC1-F1A7A1B22E1A}" type="pres">
      <dgm:prSet presAssocID="{7224A233-3938-4F78-B47D-C8D9D44DED32}" presName="spaceRect" presStyleCnt="0"/>
      <dgm:spPr/>
    </dgm:pt>
    <dgm:pt modelId="{51150564-7478-4F70-AAB8-D6ED1D52A7AB}" type="pres">
      <dgm:prSet presAssocID="{7224A233-3938-4F78-B47D-C8D9D44DED32}" presName="textRect" presStyleLbl="revTx" presStyleIdx="2" presStyleCnt="4">
        <dgm:presLayoutVars>
          <dgm:chMax val="1"/>
          <dgm:chPref val="1"/>
        </dgm:presLayoutVars>
      </dgm:prSet>
      <dgm:spPr/>
    </dgm:pt>
    <dgm:pt modelId="{CFD63EF4-B158-48C3-8B98-0440BA711A81}" type="pres">
      <dgm:prSet presAssocID="{505C4D22-CC84-4F65-9ECF-3352D396F9F2}" presName="sibTrans" presStyleCnt="0"/>
      <dgm:spPr/>
    </dgm:pt>
    <dgm:pt modelId="{A30AD9CB-0B3F-4E90-9BBA-AAE798C88529}" type="pres">
      <dgm:prSet presAssocID="{3983F443-12C4-4035-A73B-B117E19DF312}" presName="compNode" presStyleCnt="0"/>
      <dgm:spPr/>
    </dgm:pt>
    <dgm:pt modelId="{A5F9D022-4B09-46A0-9180-2649CC51982F}" type="pres">
      <dgm:prSet presAssocID="{3983F443-12C4-4035-A73B-B117E19DF312}" presName="iconBgRect" presStyleLbl="bgShp" presStyleIdx="3" presStyleCnt="4"/>
      <dgm:spPr/>
    </dgm:pt>
    <dgm:pt modelId="{96E41C6D-4DB6-40E8-90F3-215B80E4DF95}" type="pres">
      <dgm:prSet presAssocID="{3983F443-12C4-4035-A73B-B117E19DF3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7BCBBFB-9BC0-4298-8C5A-A2C86EBA6307}" type="pres">
      <dgm:prSet presAssocID="{3983F443-12C4-4035-A73B-B117E19DF312}" presName="spaceRect" presStyleCnt="0"/>
      <dgm:spPr/>
    </dgm:pt>
    <dgm:pt modelId="{F1FFA263-99CC-41E3-91E0-2D6157BE93B8}" type="pres">
      <dgm:prSet presAssocID="{3983F443-12C4-4035-A73B-B117E19DF3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7B95D20-C97E-4030-8C64-71C2F945C661}" type="presOf" srcId="{7BC354AB-296B-4C51-8627-7E8184E263CC}" destId="{939DC755-EAFF-42EA-93CD-0D1B41CD83E2}" srcOrd="0" destOrd="0" presId="urn:microsoft.com/office/officeart/2018/5/layout/IconCircleLabelList"/>
    <dgm:cxn modelId="{78B3EA25-E96C-4D87-A464-7F8ACE127A26}" srcId="{7BC354AB-296B-4C51-8627-7E8184E263CC}" destId="{3983F443-12C4-4035-A73B-B117E19DF312}" srcOrd="3" destOrd="0" parTransId="{58F21185-A029-4017-A688-52A2AC97C67E}" sibTransId="{0E8D4AD3-E67C-4DFB-9F47-3ACC5555FA07}"/>
    <dgm:cxn modelId="{EE7AD840-85C7-4AA4-85F5-2C256F35DE53}" type="presOf" srcId="{8676F3B7-9C85-423C-AD94-505C3E5D16EA}" destId="{02CEFC7C-F02C-43CB-B98E-06AC3025C842}" srcOrd="0" destOrd="0" presId="urn:microsoft.com/office/officeart/2018/5/layout/IconCircleLabelList"/>
    <dgm:cxn modelId="{A05B4C62-0B5C-4660-BF42-F1BDA2F2B9F2}" srcId="{7BC354AB-296B-4C51-8627-7E8184E263CC}" destId="{7224A233-3938-4F78-B47D-C8D9D44DED32}" srcOrd="2" destOrd="0" parTransId="{F5D2D96D-9E02-4232-850D-2A14FE191A6B}" sibTransId="{505C4D22-CC84-4F65-9ECF-3352D396F9F2}"/>
    <dgm:cxn modelId="{562E18BB-21C7-464D-A946-F37EA6777FA5}" srcId="{7BC354AB-296B-4C51-8627-7E8184E263CC}" destId="{FD7F1B5C-7129-4F50-9633-18FF756B6274}" srcOrd="1" destOrd="0" parTransId="{5D0A1868-6F8A-4382-B9F0-E9778E7986C7}" sibTransId="{A771577C-530C-48C1-AB0D-7CB330C4EEDD}"/>
    <dgm:cxn modelId="{4A6426D1-D324-4477-B1F3-273E22FDC64B}" srcId="{7BC354AB-296B-4C51-8627-7E8184E263CC}" destId="{8676F3B7-9C85-423C-AD94-505C3E5D16EA}" srcOrd="0" destOrd="0" parTransId="{8C87737D-CDE5-451A-9FF1-9F21ABE58D71}" sibTransId="{914B04DA-5D21-4138-95E1-6B522D5A1DDD}"/>
    <dgm:cxn modelId="{DF34C2D9-AD86-4D87-9C21-A60FA2DE0603}" type="presOf" srcId="{3983F443-12C4-4035-A73B-B117E19DF312}" destId="{F1FFA263-99CC-41E3-91E0-2D6157BE93B8}" srcOrd="0" destOrd="0" presId="urn:microsoft.com/office/officeart/2018/5/layout/IconCircleLabelList"/>
    <dgm:cxn modelId="{02067BDD-B94E-4A6D-80E2-B026357714F4}" type="presOf" srcId="{7224A233-3938-4F78-B47D-C8D9D44DED32}" destId="{51150564-7478-4F70-AAB8-D6ED1D52A7AB}" srcOrd="0" destOrd="0" presId="urn:microsoft.com/office/officeart/2018/5/layout/IconCircleLabelList"/>
    <dgm:cxn modelId="{116C50F5-A9F1-4BFC-9FD5-A889B78A37E8}" type="presOf" srcId="{FD7F1B5C-7129-4F50-9633-18FF756B6274}" destId="{C1A46A04-C61B-4E22-9917-1FBF4A3F8789}" srcOrd="0" destOrd="0" presId="urn:microsoft.com/office/officeart/2018/5/layout/IconCircleLabelList"/>
    <dgm:cxn modelId="{1644C05E-1373-4B66-B61E-495C49832CAE}" type="presParOf" srcId="{939DC755-EAFF-42EA-93CD-0D1B41CD83E2}" destId="{878A6C38-4201-43F6-8EA3-E1749E34F9F4}" srcOrd="0" destOrd="0" presId="urn:microsoft.com/office/officeart/2018/5/layout/IconCircleLabelList"/>
    <dgm:cxn modelId="{42B3FE29-9FBC-4B19-A9F8-4481847097BD}" type="presParOf" srcId="{878A6C38-4201-43F6-8EA3-E1749E34F9F4}" destId="{5A7B5A2F-687B-47D4-A9A3-9BCC3B5A5C31}" srcOrd="0" destOrd="0" presId="urn:microsoft.com/office/officeart/2018/5/layout/IconCircleLabelList"/>
    <dgm:cxn modelId="{0B98C6F4-E2E4-4B79-91E1-36CDCDE97862}" type="presParOf" srcId="{878A6C38-4201-43F6-8EA3-E1749E34F9F4}" destId="{2CD6EB07-79D5-4C26-AB28-2DBC5D2B7FBF}" srcOrd="1" destOrd="0" presId="urn:microsoft.com/office/officeart/2018/5/layout/IconCircleLabelList"/>
    <dgm:cxn modelId="{FA9E971C-AAC3-44E5-8585-BFCBE5C28FD2}" type="presParOf" srcId="{878A6C38-4201-43F6-8EA3-E1749E34F9F4}" destId="{4C92140D-C1B4-4AED-A224-7C823D00A148}" srcOrd="2" destOrd="0" presId="urn:microsoft.com/office/officeart/2018/5/layout/IconCircleLabelList"/>
    <dgm:cxn modelId="{BEE9DAC7-297C-407E-B08A-0E855355901D}" type="presParOf" srcId="{878A6C38-4201-43F6-8EA3-E1749E34F9F4}" destId="{02CEFC7C-F02C-43CB-B98E-06AC3025C842}" srcOrd="3" destOrd="0" presId="urn:microsoft.com/office/officeart/2018/5/layout/IconCircleLabelList"/>
    <dgm:cxn modelId="{BB68F8F5-F4BB-4C15-AC07-361DC3F85F20}" type="presParOf" srcId="{939DC755-EAFF-42EA-93CD-0D1B41CD83E2}" destId="{80C6FEC2-1233-4D08-ADF6-5100EB7D572D}" srcOrd="1" destOrd="0" presId="urn:microsoft.com/office/officeart/2018/5/layout/IconCircleLabelList"/>
    <dgm:cxn modelId="{F62A408E-E6F1-49C5-9B90-BE29A17E69A6}" type="presParOf" srcId="{939DC755-EAFF-42EA-93CD-0D1B41CD83E2}" destId="{A9B9E319-78E6-46EA-92C2-E34286AAB2AA}" srcOrd="2" destOrd="0" presId="urn:microsoft.com/office/officeart/2018/5/layout/IconCircleLabelList"/>
    <dgm:cxn modelId="{1CDDFED4-0B2D-4DA6-8F4B-82AA2C6F8DAA}" type="presParOf" srcId="{A9B9E319-78E6-46EA-92C2-E34286AAB2AA}" destId="{A2A836FD-3F33-4A0E-810D-6397C1FCA8FF}" srcOrd="0" destOrd="0" presId="urn:microsoft.com/office/officeart/2018/5/layout/IconCircleLabelList"/>
    <dgm:cxn modelId="{C34553A2-EC9F-4023-B6B7-8938628BEBE1}" type="presParOf" srcId="{A9B9E319-78E6-46EA-92C2-E34286AAB2AA}" destId="{F855F1EA-106B-4F22-9975-ADFA63503BC0}" srcOrd="1" destOrd="0" presId="urn:microsoft.com/office/officeart/2018/5/layout/IconCircleLabelList"/>
    <dgm:cxn modelId="{FDD46CC3-AD9B-445F-87D3-0A9E9B951FE8}" type="presParOf" srcId="{A9B9E319-78E6-46EA-92C2-E34286AAB2AA}" destId="{40F1F8A7-7820-4679-892C-E2512DA13C34}" srcOrd="2" destOrd="0" presId="urn:microsoft.com/office/officeart/2018/5/layout/IconCircleLabelList"/>
    <dgm:cxn modelId="{C2B60A04-6395-4CF7-B71C-10520900D0F0}" type="presParOf" srcId="{A9B9E319-78E6-46EA-92C2-E34286AAB2AA}" destId="{C1A46A04-C61B-4E22-9917-1FBF4A3F8789}" srcOrd="3" destOrd="0" presId="urn:microsoft.com/office/officeart/2018/5/layout/IconCircleLabelList"/>
    <dgm:cxn modelId="{01E29CE5-ED21-49FF-A4D0-92D64B4711F0}" type="presParOf" srcId="{939DC755-EAFF-42EA-93CD-0D1B41CD83E2}" destId="{4FBA27EB-CBA7-44A3-A137-39FAD2AB3777}" srcOrd="3" destOrd="0" presId="urn:microsoft.com/office/officeart/2018/5/layout/IconCircleLabelList"/>
    <dgm:cxn modelId="{F6CA2628-9894-43D9-8434-FD47BEFDF4A6}" type="presParOf" srcId="{939DC755-EAFF-42EA-93CD-0D1B41CD83E2}" destId="{54EC9EB7-5E7E-47A8-B272-7300D340C764}" srcOrd="4" destOrd="0" presId="urn:microsoft.com/office/officeart/2018/5/layout/IconCircleLabelList"/>
    <dgm:cxn modelId="{9A570D20-A58F-46DA-8DD9-2CED718FB844}" type="presParOf" srcId="{54EC9EB7-5E7E-47A8-B272-7300D340C764}" destId="{71E497E8-A577-4689-AA03-9D7B84D522EA}" srcOrd="0" destOrd="0" presId="urn:microsoft.com/office/officeart/2018/5/layout/IconCircleLabelList"/>
    <dgm:cxn modelId="{17FD8A7B-EDAF-4216-BC55-F9FA912BE261}" type="presParOf" srcId="{54EC9EB7-5E7E-47A8-B272-7300D340C764}" destId="{21E29DAF-791E-4B60-B6D8-424E3D3FD262}" srcOrd="1" destOrd="0" presId="urn:microsoft.com/office/officeart/2018/5/layout/IconCircleLabelList"/>
    <dgm:cxn modelId="{34FA349A-733C-4095-BBDF-C341C5127121}" type="presParOf" srcId="{54EC9EB7-5E7E-47A8-B272-7300D340C764}" destId="{AEB56BC5-9D1D-44CA-8DC1-F1A7A1B22E1A}" srcOrd="2" destOrd="0" presId="urn:microsoft.com/office/officeart/2018/5/layout/IconCircleLabelList"/>
    <dgm:cxn modelId="{D43F5DA6-EC03-4120-A83F-632742BFE567}" type="presParOf" srcId="{54EC9EB7-5E7E-47A8-B272-7300D340C764}" destId="{51150564-7478-4F70-AAB8-D6ED1D52A7AB}" srcOrd="3" destOrd="0" presId="urn:microsoft.com/office/officeart/2018/5/layout/IconCircleLabelList"/>
    <dgm:cxn modelId="{56249265-E7C1-4D03-A747-10130418AF18}" type="presParOf" srcId="{939DC755-EAFF-42EA-93CD-0D1B41CD83E2}" destId="{CFD63EF4-B158-48C3-8B98-0440BA711A81}" srcOrd="5" destOrd="0" presId="urn:microsoft.com/office/officeart/2018/5/layout/IconCircleLabelList"/>
    <dgm:cxn modelId="{438D8E43-0931-4EAC-AD01-EF1183D2BE69}" type="presParOf" srcId="{939DC755-EAFF-42EA-93CD-0D1B41CD83E2}" destId="{A30AD9CB-0B3F-4E90-9BBA-AAE798C88529}" srcOrd="6" destOrd="0" presId="urn:microsoft.com/office/officeart/2018/5/layout/IconCircleLabelList"/>
    <dgm:cxn modelId="{BCDDA4DC-AADC-4214-BE68-6BF6BAC6EF58}" type="presParOf" srcId="{A30AD9CB-0B3F-4E90-9BBA-AAE798C88529}" destId="{A5F9D022-4B09-46A0-9180-2649CC51982F}" srcOrd="0" destOrd="0" presId="urn:microsoft.com/office/officeart/2018/5/layout/IconCircleLabelList"/>
    <dgm:cxn modelId="{26B4F24F-F205-4F20-A839-DBF068467598}" type="presParOf" srcId="{A30AD9CB-0B3F-4E90-9BBA-AAE798C88529}" destId="{96E41C6D-4DB6-40E8-90F3-215B80E4DF95}" srcOrd="1" destOrd="0" presId="urn:microsoft.com/office/officeart/2018/5/layout/IconCircleLabelList"/>
    <dgm:cxn modelId="{9968D623-F647-4884-B2C7-1ECC8E6A7DE6}" type="presParOf" srcId="{A30AD9CB-0B3F-4E90-9BBA-AAE798C88529}" destId="{17BCBBFB-9BC0-4298-8C5A-A2C86EBA6307}" srcOrd="2" destOrd="0" presId="urn:microsoft.com/office/officeart/2018/5/layout/IconCircleLabelList"/>
    <dgm:cxn modelId="{191EF9D2-F061-4782-A3F6-68FB648985D5}" type="presParOf" srcId="{A30AD9CB-0B3F-4E90-9BBA-AAE798C88529}" destId="{F1FFA263-99CC-41E3-91E0-2D6157BE93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7F238E-5FD1-40B9-9E22-A672793DAADB}">
      <dsp:nvSpPr>
        <dsp:cNvPr id="0" name=""/>
        <dsp:cNvSpPr/>
      </dsp:nvSpPr>
      <dsp:spPr>
        <a:xfrm>
          <a:off x="0" y="411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7C9B72D-58E4-4EDF-9837-0BD39637E4FB}">
      <dsp:nvSpPr>
        <dsp:cNvPr id="0" name=""/>
        <dsp:cNvSpPr/>
      </dsp:nvSpPr>
      <dsp:spPr>
        <a:xfrm>
          <a:off x="0" y="411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Objective: Understanding and interpreting infant cries for effective infant care and early health issue detection.</a:t>
          </a:r>
          <a:endParaRPr lang="en-US" sz="1600" kern="1200" dirty="0"/>
        </a:p>
      </dsp:txBody>
      <dsp:txXfrm>
        <a:off x="0" y="411"/>
        <a:ext cx="6039340" cy="673619"/>
      </dsp:txXfrm>
    </dsp:sp>
    <dsp:sp modelId="{18CC0130-169E-450C-882C-3804321EB02F}">
      <dsp:nvSpPr>
        <dsp:cNvPr id="0" name=""/>
        <dsp:cNvSpPr/>
      </dsp:nvSpPr>
      <dsp:spPr>
        <a:xfrm>
          <a:off x="0" y="674030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38307FB-A356-4C01-9358-FD404ED85DB6}">
      <dsp:nvSpPr>
        <dsp:cNvPr id="0" name=""/>
        <dsp:cNvSpPr/>
      </dsp:nvSpPr>
      <dsp:spPr>
        <a:xfrm>
          <a:off x="0" y="674030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Dataset: DonateaCry Corpus - comprehensive infant cry sounds dataset with varying health conditions.</a:t>
          </a:r>
          <a:endParaRPr lang="en-US" sz="1600" kern="1200"/>
        </a:p>
      </dsp:txBody>
      <dsp:txXfrm>
        <a:off x="0" y="674030"/>
        <a:ext cx="6039340" cy="673619"/>
      </dsp:txXfrm>
    </dsp:sp>
    <dsp:sp modelId="{48F72B36-4559-4010-A7DB-9F60BC36AFEF}">
      <dsp:nvSpPr>
        <dsp:cNvPr id="0" name=""/>
        <dsp:cNvSpPr/>
      </dsp:nvSpPr>
      <dsp:spPr>
        <a:xfrm>
          <a:off x="0" y="1347650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B0A1F7D-1AF3-471A-BD1D-0365114A0323}">
      <dsp:nvSpPr>
        <dsp:cNvPr id="0" name=""/>
        <dsp:cNvSpPr/>
      </dsp:nvSpPr>
      <dsp:spPr>
        <a:xfrm>
          <a:off x="0" y="1347650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Methodology: Audio processing, feature extraction, and machine learning algorithms for data analysis.</a:t>
          </a:r>
          <a:endParaRPr lang="en-US" sz="1600" kern="1200"/>
        </a:p>
      </dsp:txBody>
      <dsp:txXfrm>
        <a:off x="0" y="1347650"/>
        <a:ext cx="6039340" cy="673619"/>
      </dsp:txXfrm>
    </dsp:sp>
    <dsp:sp modelId="{277989FF-E19E-4E18-8927-6A64565FF9C0}">
      <dsp:nvSpPr>
        <dsp:cNvPr id="0" name=""/>
        <dsp:cNvSpPr/>
      </dsp:nvSpPr>
      <dsp:spPr>
        <a:xfrm>
          <a:off x="0" y="2021269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A9E0996-9850-4415-B36F-8872C112FECD}">
      <dsp:nvSpPr>
        <dsp:cNvPr id="0" name=""/>
        <dsp:cNvSpPr/>
      </dsp:nvSpPr>
      <dsp:spPr>
        <a:xfrm>
          <a:off x="0" y="2021269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Impact: Valuable insights for healthcare professionals, caregivers, and researchers.</a:t>
          </a:r>
          <a:endParaRPr lang="en-US" sz="1600" kern="1200"/>
        </a:p>
      </dsp:txBody>
      <dsp:txXfrm>
        <a:off x="0" y="2021269"/>
        <a:ext cx="6039340" cy="673619"/>
      </dsp:txXfrm>
    </dsp:sp>
    <dsp:sp modelId="{BBA812C2-1645-4E90-A937-B3D08F37D70B}">
      <dsp:nvSpPr>
        <dsp:cNvPr id="0" name=""/>
        <dsp:cNvSpPr/>
      </dsp:nvSpPr>
      <dsp:spPr>
        <a:xfrm>
          <a:off x="0" y="2694889"/>
          <a:ext cx="6039340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84444E9-89B0-4B5E-8C45-5282E051D7E3}">
      <dsp:nvSpPr>
        <dsp:cNvPr id="0" name=""/>
        <dsp:cNvSpPr/>
      </dsp:nvSpPr>
      <dsp:spPr>
        <a:xfrm>
          <a:off x="0" y="2694889"/>
          <a:ext cx="6039340" cy="673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/>
            <a:t>Benefits: Improve early health issue detection, develop effective intervention strategies, and enhance infant well-being.</a:t>
          </a:r>
          <a:endParaRPr lang="en-US" sz="1600" kern="1200"/>
        </a:p>
      </dsp:txBody>
      <dsp:txXfrm>
        <a:off x="0" y="2694889"/>
        <a:ext cx="6039340" cy="6736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B5A2F-687B-47D4-A9A3-9BCC3B5A5C31}">
      <dsp:nvSpPr>
        <dsp:cNvPr id="0" name=""/>
        <dsp:cNvSpPr/>
      </dsp:nvSpPr>
      <dsp:spPr>
        <a:xfrm>
          <a:off x="467718" y="264144"/>
          <a:ext cx="1436208" cy="14362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6EB07-79D5-4C26-AB28-2DBC5D2B7FBF}">
      <dsp:nvSpPr>
        <dsp:cNvPr id="0" name=""/>
        <dsp:cNvSpPr/>
      </dsp:nvSpPr>
      <dsp:spPr>
        <a:xfrm>
          <a:off x="773795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CEFC7C-F02C-43CB-B98E-06AC3025C842}">
      <dsp:nvSpPr>
        <dsp:cNvPr id="0" name=""/>
        <dsp:cNvSpPr/>
      </dsp:nvSpPr>
      <dsp:spPr>
        <a:xfrm>
          <a:off x="8602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Preprocessing data to get needed portion of audio</a:t>
          </a:r>
        </a:p>
      </dsp:txBody>
      <dsp:txXfrm>
        <a:off x="8602" y="2147697"/>
        <a:ext cx="2354440" cy="765000"/>
      </dsp:txXfrm>
    </dsp:sp>
    <dsp:sp modelId="{A2A836FD-3F33-4A0E-810D-6397C1FCA8FF}">
      <dsp:nvSpPr>
        <dsp:cNvPr id="0" name=""/>
        <dsp:cNvSpPr/>
      </dsp:nvSpPr>
      <dsp:spPr>
        <a:xfrm>
          <a:off x="3234185" y="264144"/>
          <a:ext cx="1436208" cy="14362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55F1EA-106B-4F22-9975-ADFA63503BC0}">
      <dsp:nvSpPr>
        <dsp:cNvPr id="0" name=""/>
        <dsp:cNvSpPr/>
      </dsp:nvSpPr>
      <dsp:spPr>
        <a:xfrm>
          <a:off x="3540263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46A04-C61B-4E22-9917-1FBF4A3F8789}">
      <dsp:nvSpPr>
        <dsp:cNvPr id="0" name=""/>
        <dsp:cNvSpPr/>
      </dsp:nvSpPr>
      <dsp:spPr>
        <a:xfrm>
          <a:off x="2775069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Incorporate additional data from Environment sound classification dataset</a:t>
          </a:r>
        </a:p>
      </dsp:txBody>
      <dsp:txXfrm>
        <a:off x="2775069" y="2147697"/>
        <a:ext cx="2354440" cy="765000"/>
      </dsp:txXfrm>
    </dsp:sp>
    <dsp:sp modelId="{71E497E8-A577-4689-AA03-9D7B84D522EA}">
      <dsp:nvSpPr>
        <dsp:cNvPr id="0" name=""/>
        <dsp:cNvSpPr/>
      </dsp:nvSpPr>
      <dsp:spPr>
        <a:xfrm>
          <a:off x="6000653" y="264144"/>
          <a:ext cx="1436208" cy="14362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E29DAF-791E-4B60-B6D8-424E3D3FD262}">
      <dsp:nvSpPr>
        <dsp:cNvPr id="0" name=""/>
        <dsp:cNvSpPr/>
      </dsp:nvSpPr>
      <dsp:spPr>
        <a:xfrm>
          <a:off x="6306730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50564-7478-4F70-AAB8-D6ED1D52A7AB}">
      <dsp:nvSpPr>
        <dsp:cNvPr id="0" name=""/>
        <dsp:cNvSpPr/>
      </dsp:nvSpPr>
      <dsp:spPr>
        <a:xfrm>
          <a:off x="5541537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How other machine learning algorithms like SVM and Random forests work for this dataset and pre-trained models</a:t>
          </a:r>
        </a:p>
      </dsp:txBody>
      <dsp:txXfrm>
        <a:off x="5541537" y="2147697"/>
        <a:ext cx="2354440" cy="765000"/>
      </dsp:txXfrm>
    </dsp:sp>
    <dsp:sp modelId="{A5F9D022-4B09-46A0-9180-2649CC51982F}">
      <dsp:nvSpPr>
        <dsp:cNvPr id="0" name=""/>
        <dsp:cNvSpPr/>
      </dsp:nvSpPr>
      <dsp:spPr>
        <a:xfrm>
          <a:off x="8767121" y="264144"/>
          <a:ext cx="1436208" cy="14362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41C6D-4DB6-40E8-90F3-215B80E4DF95}">
      <dsp:nvSpPr>
        <dsp:cNvPr id="0" name=""/>
        <dsp:cNvSpPr/>
      </dsp:nvSpPr>
      <dsp:spPr>
        <a:xfrm>
          <a:off x="9073198" y="570222"/>
          <a:ext cx="824054" cy="8240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FFA263-99CC-41E3-91E0-2D6157BE93B8}">
      <dsp:nvSpPr>
        <dsp:cNvPr id="0" name=""/>
        <dsp:cNvSpPr/>
      </dsp:nvSpPr>
      <dsp:spPr>
        <a:xfrm>
          <a:off x="8308005" y="2147697"/>
          <a:ext cx="235444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Deployment through Steamlit</a:t>
          </a:r>
        </a:p>
      </dsp:txBody>
      <dsp:txXfrm>
        <a:off x="8308005" y="2147697"/>
        <a:ext cx="235444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5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517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96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37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8579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1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441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729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9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548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536192-594B-E279-B402-D6D4D7DAF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182" y="893935"/>
            <a:ext cx="3756670" cy="3339390"/>
          </a:xfrm>
        </p:spPr>
        <p:txBody>
          <a:bodyPr anchor="b">
            <a:normAutofit/>
          </a:bodyPr>
          <a:lstStyle/>
          <a:p>
            <a:r>
              <a:rPr lang="en-US" sz="5600" b="1" i="0">
                <a:effectLst/>
                <a:latin typeface="-apple-system"/>
              </a:rPr>
              <a:t>Decoding Infant Cries</a:t>
            </a:r>
            <a:br>
              <a:rPr lang="en-US" sz="5600" b="1" i="0">
                <a:effectLst/>
                <a:latin typeface="-apple-system"/>
              </a:rPr>
            </a:br>
            <a:r>
              <a:rPr lang="en-US" sz="5600" b="1" i="0">
                <a:effectLst/>
                <a:latin typeface="-apple-system"/>
              </a:rPr>
              <a:t>using CNN</a:t>
            </a:r>
            <a:endParaRPr lang="en-US" sz="5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17DA5-5401-10CE-44DB-CB5497D09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7181" y="4382814"/>
            <a:ext cx="3756669" cy="1403837"/>
          </a:xfrm>
        </p:spPr>
        <p:txBody>
          <a:bodyPr anchor="t">
            <a:normAutofit/>
          </a:bodyPr>
          <a:lstStyle/>
          <a:p>
            <a:r>
              <a:rPr lang="en-US" dirty="0"/>
              <a:t>Manideep Akam – HL35331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68ACA2-2152-CFA9-5A3C-BF64D5E47B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767" r="763"/>
          <a:stretch/>
        </p:blipFill>
        <p:spPr>
          <a:xfrm>
            <a:off x="20" y="10"/>
            <a:ext cx="7102529" cy="6857990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02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3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44E67C-A274-B879-9A59-7B1146F6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00C1664-67A7-A155-9962-B702C62132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1918266"/>
              </p:ext>
            </p:extLst>
          </p:nvPr>
        </p:nvGraphicFramePr>
        <p:xfrm>
          <a:off x="758952" y="2413169"/>
          <a:ext cx="6039340" cy="3368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65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69399C-214B-B885-9E02-8811F8EA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E055B57-379E-8BAC-BF36-56C645130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826" y="3161684"/>
            <a:ext cx="4782166" cy="2620405"/>
          </a:xfrm>
        </p:spPr>
        <p:txBody>
          <a:bodyPr vert="horz" lIns="91440" tIns="45720" rIns="91440" bIns="45720" rtlCol="0">
            <a:norm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04 - 0 to 4 weeks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48 - 4 to 8 weeks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26 - 2 to 6 months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72 - 7 month to 2 years old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</a:rPr>
              <a:t>22 - more than 2 years old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8BD4B9-19CD-218E-1D5E-EC812D572E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543" b="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2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80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6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6FAAF-5250-4229-C4D9-0A3EB8D93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cxnSp>
        <p:nvCxnSpPr>
          <p:cNvPr id="24" name="Straight Connector 18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0DC2AF7-0DF4-7C70-17A9-A74637EE68D4}"/>
              </a:ext>
            </a:extLst>
          </p:cNvPr>
          <p:cNvSpPr txBox="1"/>
          <p:nvPr/>
        </p:nvSpPr>
        <p:spPr>
          <a:xfrm>
            <a:off x="758826" y="3161684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hu - hungry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bu - needs burping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bp - belly pain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dc - discomfort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ti – tired</a:t>
            </a:r>
          </a:p>
          <a:p>
            <a:pPr marL="182880" indent="-28575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ch - cold/hot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F616DA-59B9-F397-68CA-DA23DE3CD9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541" r="2" b="2"/>
          <a:stretch/>
        </p:blipFill>
        <p:spPr>
          <a:xfrm>
            <a:off x="6096000" y="10"/>
            <a:ext cx="6095998" cy="6857990"/>
          </a:xfrm>
          <a:prstGeom prst="rect">
            <a:avLst/>
          </a:prstGeom>
        </p:spPr>
      </p:pic>
      <p:sp>
        <p:nvSpPr>
          <p:cNvPr id="2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47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E2D271B9-9BA2-4AF0-AE69-43E7D26B5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D66E6-98E2-AE4A-F7CA-CAA2722BA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1" y="713414"/>
            <a:ext cx="10351007" cy="13464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5C3B85-BC15-BC75-994B-D09664E98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78" y="139920"/>
            <a:ext cx="8461432" cy="323649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B5F91CE-A8CD-38B2-629D-93A1C9397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79779" y="3481584"/>
            <a:ext cx="8461432" cy="3236496"/>
          </a:xfrm>
          <a:prstGeom prst="rect">
            <a:avLst/>
          </a:prstGeom>
        </p:spPr>
      </p:pic>
      <p:sp>
        <p:nvSpPr>
          <p:cNvPr id="44" name="Freeform 6">
            <a:extLst>
              <a:ext uri="{FF2B5EF4-FFF2-40B4-BE49-F238E27FC236}">
                <a16:creationId xmlns:a16="http://schemas.microsoft.com/office/drawing/2014/main" id="{4C81B9CA-1414-4F8E-878C-2D9B6603C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26C30-7A6C-AC88-07D5-A85654E2B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1"/>
            <a:ext cx="4782039" cy="19667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Feature Extraction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F97C72-3F89-4F0A-9629-01818B389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8503" y="2954301"/>
            <a:ext cx="47548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C387677-9BBC-A431-2E25-4860683892BC}"/>
              </a:ext>
            </a:extLst>
          </p:cNvPr>
          <p:cNvSpPr txBox="1"/>
          <p:nvPr/>
        </p:nvSpPr>
        <p:spPr>
          <a:xfrm>
            <a:off x="758826" y="3161684"/>
            <a:ext cx="4782166" cy="2620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Librosa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182880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</a:pP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</a:t>
            </a:r>
            <a:r>
              <a:rPr lang="en-US" b="0" dirty="0" err="1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elspectrogram</a:t>
            </a:r>
            <a:endParaRPr lang="en-US" b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F1288C-48E2-3C4E-284D-6FC24D777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1886" y="1366573"/>
            <a:ext cx="5221611" cy="3807656"/>
          </a:xfrm>
          <a:prstGeom prst="rect">
            <a:avLst/>
          </a:prstGeom>
        </p:spPr>
      </p:pic>
      <p:sp>
        <p:nvSpPr>
          <p:cNvPr id="1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11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C37EE-2E22-DCD8-DD47-007F79AB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1E4EC42-214D-669E-CF6A-650E347178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0154397"/>
              </p:ext>
            </p:extLst>
          </p:nvPr>
        </p:nvGraphicFramePr>
        <p:xfrm>
          <a:off x="1249686" y="2606722"/>
          <a:ext cx="9689583" cy="31768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743483">
                  <a:extLst>
                    <a:ext uri="{9D8B030D-6E8A-4147-A177-3AD203B41FA5}">
                      <a16:colId xmlns:a16="http://schemas.microsoft.com/office/drawing/2014/main" val="3986324945"/>
                    </a:ext>
                  </a:extLst>
                </a:gridCol>
                <a:gridCol w="3946100">
                  <a:extLst>
                    <a:ext uri="{9D8B030D-6E8A-4147-A177-3AD203B41FA5}">
                      <a16:colId xmlns:a16="http://schemas.microsoft.com/office/drawing/2014/main" val="3879538537"/>
                    </a:ext>
                  </a:extLst>
                </a:gridCol>
              </a:tblGrid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Model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Accuracy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845749149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Simple CNN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77.17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2603070426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multiple convolution layers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70.65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2042124888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Dropout Regularization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77.17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3766937943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Learning Rate Scheduler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76.08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21367426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CNN with class_weight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72.82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579292936"/>
                  </a:ext>
                </a:extLst>
              </a:tr>
              <a:tr h="453835">
                <a:tc>
                  <a:txBody>
                    <a:bodyPr/>
                    <a:lstStyle/>
                    <a:p>
                      <a:r>
                        <a:rPr lang="en-US" sz="2000"/>
                        <a:t>One vs Remaining </a:t>
                      </a:r>
                    </a:p>
                  </a:txBody>
                  <a:tcPr marL="103144" marR="103144" marT="51572" marB="51572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77.17</a:t>
                      </a:r>
                    </a:p>
                  </a:txBody>
                  <a:tcPr marL="103144" marR="103144" marT="51572" marB="51572"/>
                </a:tc>
                <a:extLst>
                  <a:ext uri="{0D108BD9-81ED-4DB2-BD59-A6C34878D82A}">
                    <a16:rowId xmlns:a16="http://schemas.microsoft.com/office/drawing/2014/main" val="36599314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2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113FF5-9B84-4A89-BF52-EA3C7E01A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195596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0DD1F-FCE3-861F-850E-B3F1DF13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420625"/>
            <a:ext cx="10667998" cy="1326814"/>
          </a:xfrm>
        </p:spPr>
        <p:txBody>
          <a:bodyPr anchor="ctr">
            <a:normAutofit/>
          </a:bodyPr>
          <a:lstStyle/>
          <a:p>
            <a:r>
              <a:rPr lang="en-US" b="0" i="0">
                <a:solidFill>
                  <a:schemeClr val="bg1"/>
                </a:solidFill>
                <a:effectLst/>
                <a:latin typeface="Söhne"/>
              </a:rPr>
              <a:t>Future Directions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2" y="568410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A2CC2E-56CA-8D18-F978-6C5FC11614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4333082"/>
              </p:ext>
            </p:extLst>
          </p:nvPr>
        </p:nvGraphicFramePr>
        <p:xfrm>
          <a:off x="758953" y="2606722"/>
          <a:ext cx="10671048" cy="3176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432532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AnalogousFromDarkSeedLeftStep">
      <a:dk1>
        <a:srgbClr val="000000"/>
      </a:dk1>
      <a:lt1>
        <a:srgbClr val="FFFFFF"/>
      </a:lt1>
      <a:dk2>
        <a:srgbClr val="30201B"/>
      </a:dk2>
      <a:lt2>
        <a:srgbClr val="F0F3F3"/>
      </a:lt2>
      <a:accent1>
        <a:srgbClr val="C3684D"/>
      </a:accent1>
      <a:accent2>
        <a:srgbClr val="B13B51"/>
      </a:accent2>
      <a:accent3>
        <a:srgbClr val="C34D94"/>
      </a:accent3>
      <a:accent4>
        <a:srgbClr val="AF3BB1"/>
      </a:accent4>
      <a:accent5>
        <a:srgbClr val="904DC3"/>
      </a:accent5>
      <a:accent6>
        <a:srgbClr val="5140B3"/>
      </a:accent6>
      <a:hlink>
        <a:srgbClr val="9C3FBF"/>
      </a:hlink>
      <a:folHlink>
        <a:srgbClr val="7F7F7F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226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Avenir Next LT Pro</vt:lpstr>
      <vt:lpstr>Sitka Banner</vt:lpstr>
      <vt:lpstr>Söhne</vt:lpstr>
      <vt:lpstr>HeadlinesVTI</vt:lpstr>
      <vt:lpstr>Decoding Infant Cries using CNN</vt:lpstr>
      <vt:lpstr>Introduction</vt:lpstr>
      <vt:lpstr>EDA</vt:lpstr>
      <vt:lpstr>EDA</vt:lpstr>
      <vt:lpstr>EDA</vt:lpstr>
      <vt:lpstr>Feature Extraction</vt:lpstr>
      <vt:lpstr>Results</vt:lpstr>
      <vt:lpstr>Future Directions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Decoding Infant Cries using CNN</dc:title>
  <dc:creator>manideep akam</dc:creator>
  <cp:lastModifiedBy>manideep akam</cp:lastModifiedBy>
  <cp:revision>2</cp:revision>
  <dcterms:created xsi:type="dcterms:W3CDTF">2023-08-01T16:29:39Z</dcterms:created>
  <dcterms:modified xsi:type="dcterms:W3CDTF">2023-08-01T22:40:56Z</dcterms:modified>
</cp:coreProperties>
</file>