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5"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83" r:id="rId18"/>
    <p:sldId id="284" r:id="rId19"/>
    <p:sldId id="285" r:id="rId20"/>
    <p:sldId id="282" r:id="rId21"/>
    <p:sldId id="274" r:id="rId22"/>
    <p:sldId id="276" r:id="rId23"/>
    <p:sldId id="277" r:id="rId24"/>
    <p:sldId id="278" r:id="rId25"/>
    <p:sldId id="281" r:id="rId26"/>
    <p:sldId id="280"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99FF99"/>
    <a:srgbClr val="CCFFCC"/>
    <a:srgbClr val="333333"/>
    <a:srgbClr val="FF0000"/>
    <a:srgbClr val="C0C0C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0" autoAdjust="0"/>
    <p:restoredTop sz="97666" autoAdjust="0"/>
  </p:normalViewPr>
  <p:slideViewPr>
    <p:cSldViewPr snapToObjects="1">
      <p:cViewPr varScale="1">
        <p:scale>
          <a:sx n="60" d="100"/>
          <a:sy n="60" d="100"/>
        </p:scale>
        <p:origin x="136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charset="0"/>
              </a:defRPr>
            </a:lvl1pPr>
          </a:lstStyle>
          <a:p>
            <a:pPr>
              <a:defRPr/>
            </a:pPr>
            <a:endParaRPr lang="en-US"/>
          </a:p>
        </p:txBody>
      </p:sp>
      <p:sp>
        <p:nvSpPr>
          <p:cNvPr id="276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charset="0"/>
              </a:defRPr>
            </a:lvl1pPr>
          </a:lstStyle>
          <a:p>
            <a:pPr>
              <a:defRPr/>
            </a:pPr>
            <a:endParaRPr lang="en-US"/>
          </a:p>
        </p:txBody>
      </p:sp>
      <p:sp>
        <p:nvSpPr>
          <p:cNvPr id="276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charset="0"/>
              </a:defRPr>
            </a:lvl1pPr>
          </a:lstStyle>
          <a:p>
            <a:pPr>
              <a:defRPr/>
            </a:pPr>
            <a:endParaRPr lang="en-US"/>
          </a:p>
        </p:txBody>
      </p:sp>
      <p:sp>
        <p:nvSpPr>
          <p:cNvPr id="276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charset="0"/>
              </a:defRPr>
            </a:lvl1pPr>
          </a:lstStyle>
          <a:p>
            <a:pPr>
              <a:defRPr/>
            </a:pPr>
            <a:fld id="{7D1F30C0-53FC-4C07-98B3-82366E9857B6}" type="slidenum">
              <a:rPr lang="en-US"/>
              <a:pPr>
                <a:defRPr/>
              </a:pPr>
              <a:t>‹#›</a:t>
            </a:fld>
            <a:endParaRPr lang="en-US"/>
          </a:p>
        </p:txBody>
      </p:sp>
    </p:spTree>
    <p:extLst>
      <p:ext uri="{BB962C8B-B14F-4D97-AF65-F5344CB8AC3E}">
        <p14:creationId xmlns:p14="http://schemas.microsoft.com/office/powerpoint/2010/main" val="3351866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charset="0"/>
              </a:defRPr>
            </a:lvl1pPr>
          </a:lstStyle>
          <a:p>
            <a:pPr>
              <a:defRPr/>
            </a:pPr>
            <a:endParaRPr lang="en-US"/>
          </a:p>
        </p:txBody>
      </p:sp>
      <p:sp>
        <p:nvSpPr>
          <p:cNvPr id="368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charset="0"/>
              </a:defRPr>
            </a:lvl1pPr>
          </a:lstStyle>
          <a:p>
            <a:pPr>
              <a:defRPr/>
            </a:pPr>
            <a:endParaRPr lang="en-US"/>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charset="0"/>
              </a:defRPr>
            </a:lvl1pPr>
          </a:lstStyle>
          <a:p>
            <a:pPr>
              <a:defRPr/>
            </a:pPr>
            <a:fld id="{A6051EBD-E15B-4FD3-BD76-1269BA11A431}" type="slidenum">
              <a:rPr lang="en-US"/>
              <a:pPr>
                <a:defRPr/>
              </a:pPr>
              <a:t>‹#›</a:t>
            </a:fld>
            <a:endParaRPr lang="en-US"/>
          </a:p>
        </p:txBody>
      </p:sp>
    </p:spTree>
    <p:extLst>
      <p:ext uri="{BB962C8B-B14F-4D97-AF65-F5344CB8AC3E}">
        <p14:creationId xmlns:p14="http://schemas.microsoft.com/office/powerpoint/2010/main" val="288880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C03327D6-0023-445C-8E15-83AF66B7E526}" type="slidenum">
              <a:rPr lang="en-US" altLang="vi-VN" sz="1200"/>
              <a:pPr/>
              <a:t>1</a:t>
            </a:fld>
            <a:endParaRPr lang="en-US" altLang="vi-VN"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337521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vi-VN" altLang="vi-VN" sz="210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grpSp>
      </p:grpSp>
      <p:sp>
        <p:nvSpPr>
          <p:cNvPr id="2" name="Title 1"/>
          <p:cNvSpPr>
            <a:spLocks noGrp="1"/>
          </p:cNvSpPr>
          <p:nvPr>
            <p:ph type="ctrTitle"/>
          </p:nvPr>
        </p:nvSpPr>
        <p:spPr>
          <a:xfrm>
            <a:off x="2867026" y="1690688"/>
            <a:ext cx="6276974" cy="2533649"/>
          </a:xfrm>
        </p:spPr>
        <p:txBody>
          <a:bodyPr>
            <a:normAutofit/>
          </a:bodyPr>
          <a:lstStyle>
            <a:lvl1pPr>
              <a:defRPr sz="4800">
                <a:solidFill>
                  <a:schemeClr val="bg1"/>
                </a:solidFill>
              </a:defRPr>
            </a:lvl1pPr>
          </a:lstStyle>
          <a:p>
            <a:r>
              <a:rPr lang="en-US"/>
              <a:t>Click to edit Master title style</a:t>
            </a:r>
          </a:p>
        </p:txBody>
      </p:sp>
      <p:sp>
        <p:nvSpPr>
          <p:cNvPr id="3" name="Subtitle 2"/>
          <p:cNvSpPr>
            <a:spLocks noGrp="1"/>
          </p:cNvSpPr>
          <p:nvPr>
            <p:ph type="subTitle" idx="1"/>
          </p:nvPr>
        </p:nvSpPr>
        <p:spPr>
          <a:xfrm>
            <a:off x="2847431" y="4267200"/>
            <a:ext cx="6296569" cy="1752600"/>
          </a:xfrm>
        </p:spPr>
        <p:txBody>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8" name="Date Placeholder 3"/>
          <p:cNvSpPr>
            <a:spLocks noGrp="1"/>
          </p:cNvSpPr>
          <p:nvPr>
            <p:ph type="dt" sz="half" idx="10"/>
          </p:nvPr>
        </p:nvSpPr>
        <p:spPr/>
        <p:txBody>
          <a:bodyPr/>
          <a:lstStyle>
            <a:lvl1pPr>
              <a:defRPr/>
            </a:lvl1pPr>
          </a:lstStyle>
          <a:p>
            <a:fld id="{CB0A8788-3EC1-4B32-843C-9AD8F6EEB922}" type="datetime1">
              <a:rPr lang="en-US" altLang="vi-VN" smtClean="0"/>
              <a:pPr/>
              <a:t>2/22/2023</a:t>
            </a:fld>
            <a:endParaRPr lang="en-US" altLang="vi-VN"/>
          </a:p>
        </p:txBody>
      </p:sp>
      <p:sp>
        <p:nvSpPr>
          <p:cNvPr id="19" name="Footer Placeholder 4"/>
          <p:cNvSpPr>
            <a:spLocks noGrp="1"/>
          </p:cNvSpPr>
          <p:nvPr>
            <p:ph type="ftr" sz="quarter" idx="11"/>
          </p:nvPr>
        </p:nvSpPr>
        <p:spPr/>
        <p:txBody>
          <a:bodyPr/>
          <a:lstStyle>
            <a:lvl1pPr>
              <a:defRPr/>
            </a:lvl1pPr>
          </a:lstStyle>
          <a:p>
            <a:endParaRPr lang="en-US" altLang="vi-VN"/>
          </a:p>
        </p:txBody>
      </p:sp>
      <p:sp>
        <p:nvSpPr>
          <p:cNvPr id="20" name="Slide Number Placeholder 5"/>
          <p:cNvSpPr>
            <a:spLocks noGrp="1"/>
          </p:cNvSpPr>
          <p:nvPr>
            <p:ph type="sldNum" sz="quarter" idx="12"/>
          </p:nvPr>
        </p:nvSpPr>
        <p:spPr/>
        <p:txBody>
          <a:bodyPr/>
          <a:lstStyle>
            <a:lvl1pPr>
              <a:defRPr/>
            </a:lvl1pPr>
          </a:lstStyle>
          <a:p>
            <a:fld id="{4FCD9017-309C-48EF-9118-5316EF829083}" type="slidenum">
              <a:rPr lang="en-US" altLang="vi-VN" smtClean="0"/>
              <a:pPr/>
              <a:t>‹#›</a:t>
            </a:fld>
            <a:endParaRPr lang="en-US" altLang="vi-VN"/>
          </a:p>
        </p:txBody>
      </p:sp>
    </p:spTree>
    <p:extLst>
      <p:ext uri="{BB962C8B-B14F-4D97-AF65-F5344CB8AC3E}">
        <p14:creationId xmlns:p14="http://schemas.microsoft.com/office/powerpoint/2010/main" val="384997566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3716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8724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D79AB6D3-2E83-4388-9138-D728A1375336}" type="datetime1">
              <a:rPr lang="en-US" altLang="vi-VN" smtClean="0"/>
              <a:pPr/>
              <a:t>2/22/2023</a:t>
            </a:fld>
            <a:endParaRPr lang="en-US" altLang="vi-VN"/>
          </a:p>
        </p:txBody>
      </p:sp>
      <p:sp>
        <p:nvSpPr>
          <p:cNvPr id="6" name="Footer Placeholder 4"/>
          <p:cNvSpPr>
            <a:spLocks noGrp="1"/>
          </p:cNvSpPr>
          <p:nvPr>
            <p:ph type="ftr" sz="quarter" idx="11"/>
          </p:nvPr>
        </p:nvSpPr>
        <p:spPr/>
        <p:txBody>
          <a:bodyPr/>
          <a:lstStyle>
            <a:lvl1pPr>
              <a:defRPr/>
            </a:lvl1pPr>
          </a:lstStyle>
          <a:p>
            <a:endParaRPr lang="en-US" altLang="vi-VN"/>
          </a:p>
        </p:txBody>
      </p:sp>
      <p:sp>
        <p:nvSpPr>
          <p:cNvPr id="7" name="Slide Number Placeholder 5"/>
          <p:cNvSpPr>
            <a:spLocks noGrp="1"/>
          </p:cNvSpPr>
          <p:nvPr>
            <p:ph type="sldNum" sz="quarter" idx="12"/>
          </p:nvPr>
        </p:nvSpPr>
        <p:spPr/>
        <p:txBody>
          <a:bodyPr/>
          <a:lstStyle>
            <a:lvl1pPr>
              <a:defRPr/>
            </a:lvl1pPr>
          </a:lstStyle>
          <a:p>
            <a:fld id="{02F2822D-14E3-492D-A34A-7B627BB54BC4}" type="slidenum">
              <a:rPr lang="en-US" altLang="vi-VN" smtClean="0"/>
              <a:pPr/>
              <a:t>‹#›</a:t>
            </a:fld>
            <a:endParaRPr lang="en-US" altLang="vi-VN"/>
          </a:p>
        </p:txBody>
      </p:sp>
      <p:sp>
        <p:nvSpPr>
          <p:cNvPr id="8" name="Title 1"/>
          <p:cNvSpPr>
            <a:spLocks noGrp="1"/>
          </p:cNvSpPr>
          <p:nvPr>
            <p:ph type="title"/>
          </p:nvPr>
        </p:nvSpPr>
        <p:spPr>
          <a:xfrm>
            <a:off x="457200" y="409575"/>
            <a:ext cx="8229600" cy="809625"/>
          </a:xfrm>
        </p:spPr>
        <p:txBody>
          <a:bodyPr/>
          <a:lstStyle>
            <a:lvl1pPr>
              <a:defRPr lang="en-US"/>
            </a:lvl1pPr>
          </a:lstStyle>
          <a:p>
            <a:r>
              <a:rPr lang="en-US"/>
              <a:t>Click to edit Master title style</a:t>
            </a:r>
          </a:p>
        </p:txBody>
      </p:sp>
    </p:spTree>
    <p:extLst>
      <p:ext uri="{BB962C8B-B14F-4D97-AF65-F5344CB8AC3E}">
        <p14:creationId xmlns:p14="http://schemas.microsoft.com/office/powerpoint/2010/main" val="2182929870"/>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8724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457200" y="409575"/>
            <a:ext cx="8229600" cy="809625"/>
          </a:xfrm>
        </p:spPr>
        <p:txBody>
          <a:bodyPr/>
          <a:lstStyle>
            <a:lvl1pPr>
              <a:defRPr/>
            </a:lvl1pPr>
          </a:lstStyle>
          <a:p>
            <a:r>
              <a:rPr lang="en-US"/>
              <a:t>Click to edit Master title style</a:t>
            </a:r>
          </a:p>
        </p:txBody>
      </p:sp>
      <p:sp>
        <p:nvSpPr>
          <p:cNvPr id="9" name="Date Placeholder 3"/>
          <p:cNvSpPr>
            <a:spLocks noGrp="1"/>
          </p:cNvSpPr>
          <p:nvPr>
            <p:ph type="dt" sz="half" idx="10"/>
          </p:nvPr>
        </p:nvSpPr>
        <p:spPr>
          <a:xfrm>
            <a:off x="457200" y="6400800"/>
            <a:ext cx="2133600" cy="320675"/>
          </a:xfrm>
        </p:spPr>
        <p:txBody>
          <a:bodyPr/>
          <a:lstStyle>
            <a:lvl1pPr>
              <a:defRPr/>
            </a:lvl1pPr>
          </a:lstStyle>
          <a:p>
            <a:fld id="{D79AB6D3-2E83-4388-9138-D728A1375336}" type="datetime1">
              <a:rPr lang="en-US" altLang="vi-VN" smtClean="0"/>
              <a:pPr/>
              <a:t>2/22/2023</a:t>
            </a:fld>
            <a:endParaRPr lang="en-US" altLang="vi-VN"/>
          </a:p>
        </p:txBody>
      </p:sp>
      <p:sp>
        <p:nvSpPr>
          <p:cNvPr id="10" name="Footer Placeholder 4"/>
          <p:cNvSpPr>
            <a:spLocks noGrp="1"/>
          </p:cNvSpPr>
          <p:nvPr>
            <p:ph type="ftr" sz="quarter" idx="11"/>
          </p:nvPr>
        </p:nvSpPr>
        <p:spPr>
          <a:xfrm>
            <a:off x="3124200" y="6400800"/>
            <a:ext cx="2895600" cy="320675"/>
          </a:xfrm>
        </p:spPr>
        <p:txBody>
          <a:bodyPr/>
          <a:lstStyle>
            <a:lvl1pPr>
              <a:defRPr/>
            </a:lvl1pPr>
          </a:lstStyle>
          <a:p>
            <a:endParaRPr lang="en-US" altLang="vi-VN"/>
          </a:p>
        </p:txBody>
      </p:sp>
      <p:sp>
        <p:nvSpPr>
          <p:cNvPr id="11" name="Slide Number Placeholder 5"/>
          <p:cNvSpPr>
            <a:spLocks noGrp="1"/>
          </p:cNvSpPr>
          <p:nvPr>
            <p:ph type="sldNum" sz="quarter" idx="12"/>
          </p:nvPr>
        </p:nvSpPr>
        <p:spPr>
          <a:xfrm>
            <a:off x="6553200" y="6400800"/>
            <a:ext cx="2133600" cy="320675"/>
          </a:xfrm>
        </p:spPr>
        <p:txBody>
          <a:bodyPr/>
          <a:lstStyle>
            <a:lvl1pPr>
              <a:defRPr/>
            </a:lvl1pPr>
          </a:lstStyle>
          <a:p>
            <a:fld id="{02F2822D-14E3-492D-A34A-7B627BB54BC4}" type="slidenum">
              <a:rPr lang="en-US" altLang="vi-VN" smtClean="0"/>
              <a:pPr/>
              <a:t>‹#›</a:t>
            </a:fld>
            <a:endParaRPr lang="en-US" altLang="vi-VN"/>
          </a:p>
        </p:txBody>
      </p:sp>
    </p:spTree>
    <p:extLst>
      <p:ext uri="{BB962C8B-B14F-4D97-AF65-F5344CB8AC3E}">
        <p14:creationId xmlns:p14="http://schemas.microsoft.com/office/powerpoint/2010/main" val="222403871"/>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a:lvl1pPr>
          </a:lstStyle>
          <a:p>
            <a:r>
              <a:rPr lang="en-US"/>
              <a:t>Click to edit Master title style</a:t>
            </a:r>
          </a:p>
        </p:txBody>
      </p:sp>
      <p:sp>
        <p:nvSpPr>
          <p:cNvPr id="3" name="Content Placeholder 2"/>
          <p:cNvSpPr>
            <a:spLocks noGrp="1"/>
          </p:cNvSpPr>
          <p:nvPr>
            <p:ph idx="1"/>
          </p:nvPr>
        </p:nvSpPr>
        <p:spPr/>
        <p:txBody>
          <a:bodyPr/>
          <a:lstStyle>
            <a:lvl1pPr>
              <a:spcBef>
                <a:spcPts val="800"/>
              </a:spcBef>
              <a:defRPr lang="en-US" smtClean="0"/>
            </a:lvl1pPr>
            <a:lvl2pPr>
              <a:defRPr lang="en-US" smtClean="0"/>
            </a:lvl2pPr>
            <a:lvl3pPr>
              <a:defRPr lang="en-US" smtClean="0"/>
            </a:lvl3pPr>
            <a:lvl4pPr>
              <a:defRPr lang="en-US" smtClean="0"/>
            </a:lvl4pPr>
            <a:lvl5pP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6BF959-02B2-4FF2-8004-C1090881CD03}" type="datetime1">
              <a:rPr lang="en-US" altLang="vi-VN" smtClean="0"/>
              <a:pPr/>
              <a:t>2/22/2023</a:t>
            </a:fld>
            <a:endParaRPr lang="en-US" altLang="vi-VN"/>
          </a:p>
        </p:txBody>
      </p:sp>
      <p:sp>
        <p:nvSpPr>
          <p:cNvPr id="5" name="Footer Placeholder 4"/>
          <p:cNvSpPr>
            <a:spLocks noGrp="1"/>
          </p:cNvSpPr>
          <p:nvPr>
            <p:ph type="ftr" sz="quarter" idx="11"/>
          </p:nvPr>
        </p:nvSpPr>
        <p:spPr/>
        <p:txBody>
          <a:bodyPr/>
          <a:lstStyle>
            <a:lvl1pPr>
              <a:defRPr/>
            </a:lvl1pPr>
          </a:lstStyle>
          <a:p>
            <a:endParaRPr lang="en-US" altLang="vi-VN"/>
          </a:p>
        </p:txBody>
      </p:sp>
      <p:sp>
        <p:nvSpPr>
          <p:cNvPr id="6" name="Slide Number Placeholder 5"/>
          <p:cNvSpPr>
            <a:spLocks noGrp="1"/>
          </p:cNvSpPr>
          <p:nvPr>
            <p:ph type="sldNum" sz="quarter" idx="12"/>
          </p:nvPr>
        </p:nvSpPr>
        <p:spPr/>
        <p:txBody>
          <a:bodyPr/>
          <a:lstStyle>
            <a:lvl1pPr>
              <a:defRPr/>
            </a:lvl1pPr>
          </a:lstStyle>
          <a:p>
            <a:fld id="{1327CA72-A0B3-42D8-B074-420BAB2FD858}" type="slidenum">
              <a:rPr lang="en-US" altLang="vi-VN" smtClean="0"/>
              <a:pPr/>
              <a:t>‹#›</a:t>
            </a:fld>
            <a:endParaRPr lang="en-US" altLang="vi-VN"/>
          </a:p>
        </p:txBody>
      </p:sp>
    </p:spTree>
    <p:extLst>
      <p:ext uri="{BB962C8B-B14F-4D97-AF65-F5344CB8AC3E}">
        <p14:creationId xmlns:p14="http://schemas.microsoft.com/office/powerpoint/2010/main" val="3823371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2438400"/>
            <a:ext cx="9144001"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2828925"/>
            <a:ext cx="7772400" cy="1362075"/>
          </a:xfrm>
        </p:spPr>
        <p:txBody>
          <a:bodyPr/>
          <a:lstStyle>
            <a:lvl1pPr algn="ctr">
              <a:defRPr lang="en-US" sz="4800"/>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fld id="{D79AB6D3-2E83-4388-9138-D728A1375336}" type="datetime1">
              <a:rPr lang="en-US" altLang="vi-VN" smtClean="0"/>
              <a:pPr/>
              <a:t>2/22/2023</a:t>
            </a:fld>
            <a:endParaRPr lang="en-US" altLang="vi-VN"/>
          </a:p>
        </p:txBody>
      </p:sp>
      <p:sp>
        <p:nvSpPr>
          <p:cNvPr id="5" name="Footer Placeholder 4"/>
          <p:cNvSpPr>
            <a:spLocks noGrp="1"/>
          </p:cNvSpPr>
          <p:nvPr>
            <p:ph type="ftr" sz="quarter" idx="11"/>
          </p:nvPr>
        </p:nvSpPr>
        <p:spPr/>
        <p:txBody>
          <a:bodyPr/>
          <a:lstStyle>
            <a:lvl1pPr>
              <a:defRPr/>
            </a:lvl1pPr>
          </a:lstStyle>
          <a:p>
            <a:endParaRPr lang="en-US" altLang="vi-VN"/>
          </a:p>
        </p:txBody>
      </p:sp>
      <p:sp>
        <p:nvSpPr>
          <p:cNvPr id="6" name="Slide Number Placeholder 5"/>
          <p:cNvSpPr>
            <a:spLocks noGrp="1"/>
          </p:cNvSpPr>
          <p:nvPr>
            <p:ph type="sldNum" sz="quarter" idx="12"/>
          </p:nvPr>
        </p:nvSpPr>
        <p:spPr/>
        <p:txBody>
          <a:bodyPr/>
          <a:lstStyle>
            <a:lvl1pPr>
              <a:defRPr/>
            </a:lvl1pPr>
          </a:lstStyle>
          <a:p>
            <a:fld id="{02F2822D-14E3-492D-A34A-7B627BB54BC4}" type="slidenum">
              <a:rPr lang="en-US" altLang="vi-VN" smtClean="0"/>
              <a:pPr/>
              <a:t>‹#›</a:t>
            </a:fld>
            <a:endParaRPr lang="en-US" altLang="vi-VN"/>
          </a:p>
        </p:txBody>
      </p:sp>
    </p:spTree>
    <p:extLst>
      <p:ext uri="{BB962C8B-B14F-4D97-AF65-F5344CB8AC3E}">
        <p14:creationId xmlns:p14="http://schemas.microsoft.com/office/powerpoint/2010/main" val="2559258591"/>
      </p:ext>
    </p:extLst>
  </p:cSld>
  <p:clrMapOvr>
    <a:masterClrMapping/>
  </p:clrMapOvr>
  <p:transition spd="slow"/>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4A7B539D-6702-4C15-B700-4F0A72E22605}" type="datetime1">
              <a:rPr lang="en-US" altLang="vi-VN" smtClean="0"/>
              <a:pPr/>
              <a:t>2/22/2023</a:t>
            </a:fld>
            <a:endParaRPr lang="en-US" altLang="vi-VN"/>
          </a:p>
        </p:txBody>
      </p:sp>
      <p:sp>
        <p:nvSpPr>
          <p:cNvPr id="6" name="Footer Placeholder 4"/>
          <p:cNvSpPr>
            <a:spLocks noGrp="1"/>
          </p:cNvSpPr>
          <p:nvPr>
            <p:ph type="ftr" sz="quarter" idx="11"/>
          </p:nvPr>
        </p:nvSpPr>
        <p:spPr/>
        <p:txBody>
          <a:bodyPr/>
          <a:lstStyle>
            <a:lvl1pPr>
              <a:defRPr/>
            </a:lvl1pPr>
          </a:lstStyle>
          <a:p>
            <a:endParaRPr lang="en-US" altLang="vi-VN"/>
          </a:p>
        </p:txBody>
      </p:sp>
      <p:sp>
        <p:nvSpPr>
          <p:cNvPr id="7" name="Slide Number Placeholder 5"/>
          <p:cNvSpPr>
            <a:spLocks noGrp="1"/>
          </p:cNvSpPr>
          <p:nvPr>
            <p:ph type="sldNum" sz="quarter" idx="12"/>
          </p:nvPr>
        </p:nvSpPr>
        <p:spPr/>
        <p:txBody>
          <a:bodyPr/>
          <a:lstStyle>
            <a:lvl1pPr>
              <a:defRPr/>
            </a:lvl1pPr>
          </a:lstStyle>
          <a:p>
            <a:fld id="{31B8FC5C-204B-4E20-AE61-657EF3D7F72D}" type="slidenum">
              <a:rPr lang="en-US" altLang="vi-VN" smtClean="0"/>
              <a:pPr/>
              <a:t>‹#›</a:t>
            </a:fld>
            <a:endParaRPr lang="en-US" altLang="vi-VN"/>
          </a:p>
        </p:txBody>
      </p:sp>
    </p:spTree>
    <p:extLst>
      <p:ext uri="{BB962C8B-B14F-4D97-AF65-F5344CB8AC3E}">
        <p14:creationId xmlns:p14="http://schemas.microsoft.com/office/powerpoint/2010/main" val="2338803381"/>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24000"/>
            <a:ext cx="40401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286000"/>
            <a:ext cx="4040188"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24000"/>
            <a:ext cx="4041775"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286000"/>
            <a:ext cx="4041775"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349774C4-DACC-426C-80F0-45AED4A270A1}" type="datetime1">
              <a:rPr lang="en-US" altLang="vi-VN" smtClean="0"/>
              <a:pPr/>
              <a:t>2/22/2023</a:t>
            </a:fld>
            <a:endParaRPr lang="en-US" altLang="vi-VN"/>
          </a:p>
        </p:txBody>
      </p:sp>
      <p:sp>
        <p:nvSpPr>
          <p:cNvPr id="8" name="Footer Placeholder 4"/>
          <p:cNvSpPr>
            <a:spLocks noGrp="1"/>
          </p:cNvSpPr>
          <p:nvPr>
            <p:ph type="ftr" sz="quarter" idx="11"/>
          </p:nvPr>
        </p:nvSpPr>
        <p:spPr/>
        <p:txBody>
          <a:bodyPr/>
          <a:lstStyle>
            <a:lvl1pPr>
              <a:defRPr/>
            </a:lvl1pPr>
          </a:lstStyle>
          <a:p>
            <a:endParaRPr lang="en-US" altLang="vi-VN"/>
          </a:p>
        </p:txBody>
      </p:sp>
      <p:sp>
        <p:nvSpPr>
          <p:cNvPr id="9" name="Slide Number Placeholder 5"/>
          <p:cNvSpPr>
            <a:spLocks noGrp="1"/>
          </p:cNvSpPr>
          <p:nvPr>
            <p:ph type="sldNum" sz="quarter" idx="12"/>
          </p:nvPr>
        </p:nvSpPr>
        <p:spPr/>
        <p:txBody>
          <a:bodyPr/>
          <a:lstStyle>
            <a:lvl1pPr>
              <a:defRPr/>
            </a:lvl1pPr>
          </a:lstStyle>
          <a:p>
            <a:fld id="{B3435A3F-7F3C-4D73-A564-F1D0F85766AB}" type="slidenum">
              <a:rPr lang="en-US" altLang="vi-VN" smtClean="0"/>
              <a:pPr/>
              <a:t>‹#›</a:t>
            </a:fld>
            <a:endParaRPr lang="en-US" altLang="vi-VN"/>
          </a:p>
        </p:txBody>
      </p:sp>
    </p:spTree>
    <p:extLst>
      <p:ext uri="{BB962C8B-B14F-4D97-AF65-F5344CB8AC3E}">
        <p14:creationId xmlns:p14="http://schemas.microsoft.com/office/powerpoint/2010/main" val="267520750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457200" y="1524000"/>
            <a:ext cx="8229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57200" y="3886200"/>
            <a:ext cx="8229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5"/>
          </p:nvPr>
        </p:nvSpPr>
        <p:spPr/>
        <p:txBody>
          <a:bodyPr/>
          <a:lstStyle>
            <a:lvl1pPr>
              <a:defRPr/>
            </a:lvl1pPr>
          </a:lstStyle>
          <a:p>
            <a:fld id="{D79AB6D3-2E83-4388-9138-D728A1375336}" type="datetime1">
              <a:rPr lang="en-US" altLang="vi-VN" smtClean="0"/>
              <a:pPr/>
              <a:t>2/22/2023</a:t>
            </a:fld>
            <a:endParaRPr lang="en-US" altLang="vi-VN"/>
          </a:p>
        </p:txBody>
      </p:sp>
      <p:sp>
        <p:nvSpPr>
          <p:cNvPr id="6" name="Footer Placeholder 4"/>
          <p:cNvSpPr>
            <a:spLocks noGrp="1"/>
          </p:cNvSpPr>
          <p:nvPr>
            <p:ph type="ftr" sz="quarter" idx="16"/>
          </p:nvPr>
        </p:nvSpPr>
        <p:spPr/>
        <p:txBody>
          <a:bodyPr/>
          <a:lstStyle>
            <a:lvl1pPr>
              <a:defRPr/>
            </a:lvl1pPr>
          </a:lstStyle>
          <a:p>
            <a:endParaRPr lang="en-US" altLang="vi-VN"/>
          </a:p>
        </p:txBody>
      </p:sp>
      <p:sp>
        <p:nvSpPr>
          <p:cNvPr id="8" name="Slide Number Placeholder 5"/>
          <p:cNvSpPr>
            <a:spLocks noGrp="1"/>
          </p:cNvSpPr>
          <p:nvPr>
            <p:ph type="sldNum" sz="quarter" idx="17"/>
          </p:nvPr>
        </p:nvSpPr>
        <p:spPr/>
        <p:txBody>
          <a:bodyPr/>
          <a:lstStyle>
            <a:lvl1pPr>
              <a:defRPr/>
            </a:lvl1pPr>
          </a:lstStyle>
          <a:p>
            <a:fld id="{02F2822D-14E3-492D-A34A-7B627BB54BC4}" type="slidenum">
              <a:rPr lang="en-US" altLang="vi-VN" smtClean="0"/>
              <a:pPr/>
              <a:t>‹#›</a:t>
            </a:fld>
            <a:endParaRPr lang="en-US" altLang="vi-VN"/>
          </a:p>
        </p:txBody>
      </p:sp>
    </p:spTree>
    <p:extLst>
      <p:ext uri="{BB962C8B-B14F-4D97-AF65-F5344CB8AC3E}">
        <p14:creationId xmlns:p14="http://schemas.microsoft.com/office/powerpoint/2010/main" val="1195487944"/>
      </p:ext>
    </p:extLst>
  </p:cSld>
  <p:clrMapOvr>
    <a:masterClrMapping/>
  </p:clrMapOvr>
  <p:transition spd="slow"/>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457200" y="1524000"/>
            <a:ext cx="40386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4648200" y="1524000"/>
            <a:ext cx="4038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5"/>
          </p:nvPr>
        </p:nvSpPr>
        <p:spPr>
          <a:xfrm>
            <a:off x="4648200" y="3886200"/>
            <a:ext cx="4038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6"/>
          </p:nvPr>
        </p:nvSpPr>
        <p:spPr/>
        <p:txBody>
          <a:bodyPr/>
          <a:lstStyle>
            <a:lvl1pPr>
              <a:defRPr/>
            </a:lvl1pPr>
          </a:lstStyle>
          <a:p>
            <a:fld id="{D79AB6D3-2E83-4388-9138-D728A1375336}" type="datetime1">
              <a:rPr lang="en-US" altLang="vi-VN" smtClean="0"/>
              <a:pPr/>
              <a:t>2/22/2023</a:t>
            </a:fld>
            <a:endParaRPr lang="en-US" altLang="vi-VN"/>
          </a:p>
        </p:txBody>
      </p:sp>
      <p:sp>
        <p:nvSpPr>
          <p:cNvPr id="8" name="Footer Placeholder 4"/>
          <p:cNvSpPr>
            <a:spLocks noGrp="1"/>
          </p:cNvSpPr>
          <p:nvPr>
            <p:ph type="ftr" sz="quarter" idx="17"/>
          </p:nvPr>
        </p:nvSpPr>
        <p:spPr/>
        <p:txBody>
          <a:bodyPr/>
          <a:lstStyle>
            <a:lvl1pPr>
              <a:defRPr/>
            </a:lvl1pPr>
          </a:lstStyle>
          <a:p>
            <a:endParaRPr lang="en-US" altLang="vi-VN"/>
          </a:p>
        </p:txBody>
      </p:sp>
      <p:sp>
        <p:nvSpPr>
          <p:cNvPr id="11" name="Slide Number Placeholder 5"/>
          <p:cNvSpPr>
            <a:spLocks noGrp="1"/>
          </p:cNvSpPr>
          <p:nvPr>
            <p:ph type="sldNum" sz="quarter" idx="18"/>
          </p:nvPr>
        </p:nvSpPr>
        <p:spPr/>
        <p:txBody>
          <a:bodyPr/>
          <a:lstStyle>
            <a:lvl1pPr>
              <a:defRPr/>
            </a:lvl1pPr>
          </a:lstStyle>
          <a:p>
            <a:fld id="{02F2822D-14E3-492D-A34A-7B627BB54BC4}" type="slidenum">
              <a:rPr lang="en-US" altLang="vi-VN" smtClean="0"/>
              <a:pPr/>
              <a:t>‹#›</a:t>
            </a:fld>
            <a:endParaRPr lang="en-US" altLang="vi-VN"/>
          </a:p>
        </p:txBody>
      </p:sp>
    </p:spTree>
    <p:extLst>
      <p:ext uri="{BB962C8B-B14F-4D97-AF65-F5344CB8AC3E}">
        <p14:creationId xmlns:p14="http://schemas.microsoft.com/office/powerpoint/2010/main" val="1527882717"/>
      </p:ext>
    </p:extLst>
  </p:cSld>
  <p:clrMapOvr>
    <a:masterClrMapping/>
  </p:clrMapOvr>
  <p:transition spd="slow"/>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22638"/>
            <a:ext cx="8229600" cy="962025"/>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8614E8BF-FB5B-4CE0-8A21-577734AD56FB}" type="datetime1">
              <a:rPr lang="en-US" altLang="vi-VN" smtClean="0"/>
              <a:pPr/>
              <a:t>2/22/2023</a:t>
            </a:fld>
            <a:endParaRPr lang="en-US" altLang="vi-VN"/>
          </a:p>
        </p:txBody>
      </p:sp>
      <p:sp>
        <p:nvSpPr>
          <p:cNvPr id="4" name="Footer Placeholder 4"/>
          <p:cNvSpPr>
            <a:spLocks noGrp="1"/>
          </p:cNvSpPr>
          <p:nvPr>
            <p:ph type="ftr" sz="quarter" idx="11"/>
          </p:nvPr>
        </p:nvSpPr>
        <p:spPr/>
        <p:txBody>
          <a:bodyPr/>
          <a:lstStyle>
            <a:lvl1pPr>
              <a:defRPr/>
            </a:lvl1pPr>
          </a:lstStyle>
          <a:p>
            <a:endParaRPr lang="en-US" altLang="vi-VN"/>
          </a:p>
        </p:txBody>
      </p:sp>
      <p:sp>
        <p:nvSpPr>
          <p:cNvPr id="5" name="Slide Number Placeholder 5"/>
          <p:cNvSpPr>
            <a:spLocks noGrp="1"/>
          </p:cNvSpPr>
          <p:nvPr>
            <p:ph type="sldNum" sz="quarter" idx="12"/>
          </p:nvPr>
        </p:nvSpPr>
        <p:spPr/>
        <p:txBody>
          <a:bodyPr/>
          <a:lstStyle>
            <a:lvl1pPr>
              <a:defRPr/>
            </a:lvl1pPr>
          </a:lstStyle>
          <a:p>
            <a:fld id="{5CDDC2E2-0903-4EF8-8278-AA21A29291C3}" type="slidenum">
              <a:rPr lang="en-US" altLang="vi-VN" smtClean="0"/>
              <a:pPr/>
              <a:t>‹#›</a:t>
            </a:fld>
            <a:endParaRPr lang="en-US" altLang="vi-VN"/>
          </a:p>
        </p:txBody>
      </p:sp>
    </p:spTree>
    <p:extLst>
      <p:ext uri="{BB962C8B-B14F-4D97-AF65-F5344CB8AC3E}">
        <p14:creationId xmlns:p14="http://schemas.microsoft.com/office/powerpoint/2010/main" val="334638359"/>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58F6EE9-F83C-4058-B0F3-5C8990505E41}" type="datetime1">
              <a:rPr lang="en-US" altLang="vi-VN" smtClean="0"/>
              <a:pPr/>
              <a:t>2/22/2023</a:t>
            </a:fld>
            <a:endParaRPr lang="en-US" altLang="vi-VN"/>
          </a:p>
        </p:txBody>
      </p:sp>
      <p:sp>
        <p:nvSpPr>
          <p:cNvPr id="3" name="Footer Placeholder 2"/>
          <p:cNvSpPr>
            <a:spLocks noGrp="1"/>
          </p:cNvSpPr>
          <p:nvPr>
            <p:ph type="ftr" sz="quarter" idx="11"/>
          </p:nvPr>
        </p:nvSpPr>
        <p:spPr/>
        <p:txBody>
          <a:bodyPr/>
          <a:lstStyle>
            <a:lvl1pPr>
              <a:defRPr/>
            </a:lvl1pPr>
          </a:lstStyle>
          <a:p>
            <a:endParaRPr lang="en-US" altLang="vi-VN"/>
          </a:p>
        </p:txBody>
      </p:sp>
      <p:sp>
        <p:nvSpPr>
          <p:cNvPr id="4" name="Slide Number Placeholder 3"/>
          <p:cNvSpPr>
            <a:spLocks noGrp="1"/>
          </p:cNvSpPr>
          <p:nvPr>
            <p:ph type="sldNum" sz="quarter" idx="12"/>
          </p:nvPr>
        </p:nvSpPr>
        <p:spPr/>
        <p:txBody>
          <a:bodyPr/>
          <a:lstStyle>
            <a:lvl1pPr>
              <a:defRPr/>
            </a:lvl1pPr>
          </a:lstStyle>
          <a:p>
            <a:fld id="{1348ED23-62C4-42E5-A079-D6CDF54BE308}" type="slidenum">
              <a:rPr lang="en-US" altLang="vi-VN" smtClean="0"/>
              <a:pPr/>
              <a:t>‹#›</a:t>
            </a:fld>
            <a:endParaRPr lang="en-US" altLang="vi-VN"/>
          </a:p>
        </p:txBody>
      </p:sp>
    </p:spTree>
    <p:extLst>
      <p:ext uri="{BB962C8B-B14F-4D97-AF65-F5344CB8AC3E}">
        <p14:creationId xmlns:p14="http://schemas.microsoft.com/office/powerpoint/2010/main" val="3930474011"/>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09575"/>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a:t>Click to edit Master title style</a:t>
            </a:r>
          </a:p>
        </p:txBody>
      </p:sp>
      <p:sp>
        <p:nvSpPr>
          <p:cNvPr id="3" name="Text Placeholder 2"/>
          <p:cNvSpPr>
            <a:spLocks noGrp="1"/>
          </p:cNvSpPr>
          <p:nvPr>
            <p:ph type="body"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4" name="Date Placeholder 3"/>
          <p:cNvSpPr>
            <a:spLocks noGrp="1"/>
          </p:cNvSpPr>
          <p:nvPr>
            <p:ph type="dt" sz="half" idx="2"/>
          </p:nvPr>
        </p:nvSpPr>
        <p:spPr>
          <a:xfrm>
            <a:off x="457200" y="6324600"/>
            <a:ext cx="2133600" cy="32067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D79AB6D3-2E83-4388-9138-D728A1375336}" type="datetime1">
              <a:rPr lang="en-US" altLang="vi-VN" smtClean="0"/>
              <a:pPr/>
              <a:t>2/22/2023</a:t>
            </a:fld>
            <a:endParaRPr lang="en-US" altLang="vi-VN"/>
          </a:p>
        </p:txBody>
      </p:sp>
      <p:sp>
        <p:nvSpPr>
          <p:cNvPr id="5" name="Footer Placeholder 4"/>
          <p:cNvSpPr>
            <a:spLocks noGrp="1"/>
          </p:cNvSpPr>
          <p:nvPr>
            <p:ph type="ftr" sz="quarter" idx="3"/>
          </p:nvPr>
        </p:nvSpPr>
        <p:spPr>
          <a:xfrm>
            <a:off x="3124200" y="6324600"/>
            <a:ext cx="2895600" cy="3206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US" altLang="vi-VN"/>
          </a:p>
        </p:txBody>
      </p:sp>
      <p:sp>
        <p:nvSpPr>
          <p:cNvPr id="6" name="Slide Number Placeholder 5"/>
          <p:cNvSpPr>
            <a:spLocks noGrp="1"/>
          </p:cNvSpPr>
          <p:nvPr>
            <p:ph type="sldNum" sz="quarter" idx="4"/>
          </p:nvPr>
        </p:nvSpPr>
        <p:spPr>
          <a:xfrm>
            <a:off x="6553200" y="6324600"/>
            <a:ext cx="2133600" cy="3206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02F2822D-14E3-492D-A34A-7B627BB54BC4}" type="slidenum">
              <a:rPr lang="en-US" altLang="vi-VN" smtClean="0"/>
              <a:pPr/>
              <a:t>‹#›</a:t>
            </a:fld>
            <a:endParaRPr lang="en-US" altLang="vi-VN"/>
          </a:p>
        </p:txBody>
      </p:sp>
      <p:grpSp>
        <p:nvGrpSpPr>
          <p:cNvPr id="1031"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vi-VN" altLang="vi-VN" sz="2100">
                <a:solidFill>
                  <a:srgbClr val="000000"/>
                </a:solidFill>
              </a:endParaRPr>
            </a:p>
          </p:txBody>
        </p:sp>
        <p:sp>
          <p:nvSpPr>
            <p:cNvPr id="1033" name="Rectangle 6"/>
            <p:cNvSpPr>
              <a:spLocks noChangeArrowheads="1"/>
            </p:cNvSpPr>
            <p:nvPr/>
          </p:nvSpPr>
          <p:spPr bwMode="auto">
            <a:xfrm>
              <a:off x="260" y="85"/>
              <a:ext cx="5500" cy="173"/>
            </a:xfrm>
            <a:prstGeom prst="rect">
              <a:avLst/>
            </a:prstGeom>
            <a:gradFill rotWithShape="0">
              <a:gsLst>
                <a:gs pos="0">
                  <a:srgbClr val="00007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034" name="Rectangle 7"/>
            <p:cNvSpPr>
              <a:spLocks noChangeArrowheads="1"/>
            </p:cNvSpPr>
            <p:nvPr/>
          </p:nvSpPr>
          <p:spPr bwMode="auto">
            <a:xfrm>
              <a:off x="258" y="85"/>
              <a:ext cx="87" cy="8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666699"/>
                </a:solidFill>
              </a:endParaRPr>
            </a:p>
          </p:txBody>
        </p:sp>
        <p:sp>
          <p:nvSpPr>
            <p:cNvPr id="1035" name="Rectangle 8"/>
            <p:cNvSpPr>
              <a:spLocks noChangeArrowheads="1"/>
            </p:cNvSpPr>
            <p:nvPr/>
          </p:nvSpPr>
          <p:spPr bwMode="auto">
            <a:xfrm>
              <a:off x="345" y="0"/>
              <a:ext cx="88"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666699"/>
                </a:solidFill>
              </a:endParaRPr>
            </a:p>
          </p:txBody>
        </p:sp>
        <p:sp>
          <p:nvSpPr>
            <p:cNvPr id="1036" name="Rectangle 9"/>
            <p:cNvSpPr>
              <a:spLocks noChangeArrowheads="1"/>
            </p:cNvSpPr>
            <p:nvPr/>
          </p:nvSpPr>
          <p:spPr bwMode="auto">
            <a:xfrm>
              <a:off x="345" y="85"/>
              <a:ext cx="88" cy="8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9999CC"/>
                </a:solidFill>
              </a:endParaRPr>
            </a:p>
          </p:txBody>
        </p:sp>
        <p:sp>
          <p:nvSpPr>
            <p:cNvPr id="1037" name="Rectangle 10"/>
            <p:cNvSpPr>
              <a:spLocks noChangeArrowheads="1"/>
            </p:cNvSpPr>
            <p:nvPr/>
          </p:nvSpPr>
          <p:spPr bwMode="auto">
            <a:xfrm>
              <a:off x="173" y="173"/>
              <a:ext cx="86"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666699"/>
                </a:solidFill>
              </a:endParaRPr>
            </a:p>
          </p:txBody>
        </p:sp>
        <p:sp>
          <p:nvSpPr>
            <p:cNvPr id="1038" name="Rectangle 11"/>
            <p:cNvSpPr>
              <a:spLocks noChangeArrowheads="1"/>
            </p:cNvSpPr>
            <p:nvPr/>
          </p:nvSpPr>
          <p:spPr bwMode="auto">
            <a:xfrm>
              <a:off x="83" y="86"/>
              <a:ext cx="89" cy="87"/>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039" name="Rectangle 12"/>
            <p:cNvSpPr>
              <a:spLocks noChangeArrowheads="1"/>
            </p:cNvSpPr>
            <p:nvPr/>
          </p:nvSpPr>
          <p:spPr bwMode="auto">
            <a:xfrm>
              <a:off x="258" y="171"/>
              <a:ext cx="87" cy="87"/>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9999CC"/>
                </a:solidFill>
              </a:endParaRPr>
            </a:p>
          </p:txBody>
        </p:sp>
        <p:sp>
          <p:nvSpPr>
            <p:cNvPr id="1040" name="Rectangle 13"/>
            <p:cNvSpPr>
              <a:spLocks noChangeArrowheads="1"/>
            </p:cNvSpPr>
            <p:nvPr/>
          </p:nvSpPr>
          <p:spPr bwMode="auto">
            <a:xfrm>
              <a:off x="173" y="258"/>
              <a:ext cx="86" cy="8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9999CC"/>
                </a:solidFill>
              </a:endParaRPr>
            </a:p>
          </p:txBody>
        </p:sp>
      </p:grpSp>
    </p:spTree>
    <p:extLst>
      <p:ext uri="{BB962C8B-B14F-4D97-AF65-F5344CB8AC3E}">
        <p14:creationId xmlns:p14="http://schemas.microsoft.com/office/powerpoint/2010/main" val="50969112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hf hdr="0" ftr="0"/>
  <p:txStyles>
    <p:titleStyle>
      <a:lvl1pPr algn="l" rtl="0" eaLnBrk="1" fontAlgn="base" hangingPunct="1">
        <a:spcBef>
          <a:spcPct val="0"/>
        </a:spcBef>
        <a:spcAft>
          <a:spcPct val="0"/>
        </a:spcAft>
        <a:defRPr sz="4000" b="1" kern="1200">
          <a:solidFill>
            <a:schemeClr val="tx1"/>
          </a:solidFill>
          <a:latin typeface="Arial Narrow" pitchFamily="34" charset="0"/>
          <a:ea typeface="Arial Narrow" pitchFamily="34" charset="0"/>
          <a:cs typeface="Arial" pitchFamily="34" charset="0"/>
        </a:defRPr>
      </a:lvl1pPr>
      <a:lvl2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2pPr>
      <a:lvl3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3pPr>
      <a:lvl4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4pPr>
      <a:lvl5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5pPr>
      <a:lvl6pPr marL="457200" algn="ctr" rtl="0" eaLnBrk="1" fontAlgn="base" hangingPunct="1">
        <a:spcBef>
          <a:spcPct val="0"/>
        </a:spcBef>
        <a:spcAft>
          <a:spcPct val="0"/>
        </a:spcAft>
        <a:defRPr sz="4000" b="1">
          <a:solidFill>
            <a:schemeClr val="tx1"/>
          </a:solidFill>
          <a:latin typeface="Calibri" pitchFamily="34" charset="0"/>
        </a:defRPr>
      </a:lvl6pPr>
      <a:lvl7pPr marL="914400" algn="ctr" rtl="0" eaLnBrk="1" fontAlgn="base" hangingPunct="1">
        <a:spcBef>
          <a:spcPct val="0"/>
        </a:spcBef>
        <a:spcAft>
          <a:spcPct val="0"/>
        </a:spcAft>
        <a:defRPr sz="4000" b="1">
          <a:solidFill>
            <a:schemeClr val="tx1"/>
          </a:solidFill>
          <a:latin typeface="Calibri" pitchFamily="34" charset="0"/>
        </a:defRPr>
      </a:lvl7pPr>
      <a:lvl8pPr marL="1371600" algn="ctr" rtl="0" eaLnBrk="1" fontAlgn="base" hangingPunct="1">
        <a:spcBef>
          <a:spcPct val="0"/>
        </a:spcBef>
        <a:spcAft>
          <a:spcPct val="0"/>
        </a:spcAft>
        <a:defRPr sz="4000" b="1">
          <a:solidFill>
            <a:schemeClr val="tx1"/>
          </a:solidFill>
          <a:latin typeface="Calibri" pitchFamily="34" charset="0"/>
        </a:defRPr>
      </a:lvl8pPr>
      <a:lvl9pPr marL="1828800" algn="ctr" rtl="0" eaLnBrk="1" fontAlgn="base" hangingPunct="1">
        <a:spcBef>
          <a:spcPct val="0"/>
        </a:spcBef>
        <a:spcAft>
          <a:spcPct val="0"/>
        </a:spcAft>
        <a:defRPr sz="4000" b="1">
          <a:solidFill>
            <a:schemeClr val="tx1"/>
          </a:solidFill>
          <a:latin typeface="Calibri" pitchFamily="34" charset="0"/>
        </a:defRPr>
      </a:lvl9pPr>
    </p:titleStyle>
    <p:bodyStyle>
      <a:lvl1pPr marL="342900" indent="-342900" algn="l" rtl="0" eaLnBrk="1" fontAlgn="base" hangingPunct="1">
        <a:spcBef>
          <a:spcPts val="800"/>
        </a:spcBef>
        <a:spcAft>
          <a:spcPct val="0"/>
        </a:spcAft>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sz="2200" kern="1200">
          <a:solidFill>
            <a:schemeClr val="tx1"/>
          </a:solidFill>
          <a:latin typeface="Arial" pitchFamily="34" charset="0"/>
          <a:ea typeface="Arial" pitchFamily="34" charset="0"/>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Arial" pitchFamily="34" charset="0"/>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Arial" pitchFamily="34" charset="0"/>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itchFamily="34" charset="0"/>
          <a:ea typeface="Arial"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Layout" Target="../slideLayouts/slideLayout8.xml"/><Relationship Id="rId5" Type="http://schemas.openxmlformats.org/officeDocument/2006/relationships/image" Target="../media/image5.wmf"/><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ctrTitle"/>
          </p:nvPr>
        </p:nvSpPr>
        <p:spPr/>
        <p:txBody>
          <a:bodyPr/>
          <a:lstStyle/>
          <a:p>
            <a:r>
              <a:rPr lang="en-US" altLang="vi-VN"/>
              <a:t>The Visitor Pattern</a:t>
            </a:r>
          </a:p>
        </p:txBody>
      </p:sp>
      <p:sp>
        <p:nvSpPr>
          <p:cNvPr id="7" name="Subtitle 6"/>
          <p:cNvSpPr>
            <a:spLocks noGrp="1"/>
          </p:cNvSpPr>
          <p:nvPr>
            <p:ph type="subTitle" idx="1"/>
          </p:nvPr>
        </p:nvSpPr>
        <p:spPr/>
        <p:txBody>
          <a:bodyPr/>
          <a:lstStyle/>
          <a:p>
            <a:endParaRPr lang="vi-VN"/>
          </a:p>
        </p:txBody>
      </p:sp>
      <p:sp>
        <p:nvSpPr>
          <p:cNvPr id="4" name="Rectangle 16"/>
          <p:cNvSpPr>
            <a:spLocks noGrp="1" noChangeArrowheads="1"/>
          </p:cNvSpPr>
          <p:nvPr>
            <p:ph type="dt" sz="half" idx="10"/>
          </p:nvPr>
        </p:nvSpPr>
        <p:spPr/>
        <p:txBody>
          <a:bodyPr/>
          <a:lstStyle/>
          <a:p>
            <a:fld id="{E73D3EC2-29A7-4255-B73D-8791229F5C48}" type="datetime1">
              <a:rPr lang="en-US" altLang="vi-VN" smtClean="0"/>
              <a:pPr/>
              <a:t>2/22/2023</a:t>
            </a:fld>
            <a:endParaRPr lang="en-US" altLang="vi-VN"/>
          </a:p>
        </p:txBody>
      </p:sp>
      <p:sp>
        <p:nvSpPr>
          <p:cNvPr id="5" name="Rectangle 18"/>
          <p:cNvSpPr>
            <a:spLocks noGrp="1" noChangeArrowheads="1"/>
          </p:cNvSpPr>
          <p:nvPr>
            <p:ph type="sldNum" sz="quarter" idx="12"/>
          </p:nvPr>
        </p:nvSpPr>
        <p:spPr/>
        <p:txBody>
          <a:bodyPr/>
          <a:lstStyle/>
          <a:p>
            <a:fld id="{CDA84B5C-5218-4E9E-B929-0C45CE7093B0}" type="slidenum">
              <a:rPr lang="en-US" altLang="vi-VN" smtClean="0"/>
              <a:pPr/>
              <a:t>1</a:t>
            </a:fld>
            <a:endParaRPr lang="en-US" altLang="vi-VN"/>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vi-VN"/>
              <a:t>Let’s show it in code!</a:t>
            </a:r>
          </a:p>
        </p:txBody>
      </p:sp>
      <p:sp>
        <p:nvSpPr>
          <p:cNvPr id="6" name="Date Placeholder 4"/>
          <p:cNvSpPr>
            <a:spLocks noGrp="1"/>
          </p:cNvSpPr>
          <p:nvPr>
            <p:ph type="dt" sz="half" idx="10"/>
          </p:nvPr>
        </p:nvSpPr>
        <p:spPr/>
        <p:txBody>
          <a:bodyPr/>
          <a:lstStyle/>
          <a:p>
            <a:fld id="{9EAF9BAF-894D-4F14-8EFF-4B4CE828E9C0}" type="datetime1">
              <a:rPr lang="en-US" altLang="vi-VN"/>
              <a:pPr/>
              <a:t>2/22/2023</a:t>
            </a:fld>
            <a:endParaRPr lang="en-US" altLang="vi-VN"/>
          </a:p>
        </p:txBody>
      </p:sp>
      <p:sp>
        <p:nvSpPr>
          <p:cNvPr id="5" name="Slide Number Placeholder 3"/>
          <p:cNvSpPr>
            <a:spLocks noGrp="1"/>
          </p:cNvSpPr>
          <p:nvPr>
            <p:ph type="sldNum" sz="quarter" idx="12"/>
          </p:nvPr>
        </p:nvSpPr>
        <p:spPr/>
        <p:txBody>
          <a:bodyPr/>
          <a:lstStyle/>
          <a:p>
            <a:fld id="{DB055514-12A4-4895-9B64-2E0DE3B1C4BA}" type="slidenum">
              <a:rPr lang="en-US" altLang="vi-VN"/>
              <a:pPr/>
              <a:t>10</a:t>
            </a:fld>
            <a:endParaRPr lang="en-US" altLang="vi-VN"/>
          </a:p>
        </p:txBody>
      </p:sp>
      <p:sp>
        <p:nvSpPr>
          <p:cNvPr id="196614" name="Text Box 6"/>
          <p:cNvSpPr txBox="1">
            <a:spLocks noChangeArrowheads="1"/>
          </p:cNvSpPr>
          <p:nvPr/>
        </p:nvSpPr>
        <p:spPr bwMode="auto">
          <a:xfrm>
            <a:off x="457200" y="1371600"/>
            <a:ext cx="8229600" cy="925513"/>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interface</a:t>
            </a:r>
            <a:r>
              <a:rPr lang="en-US" altLang="vi-VN" sz="1800">
                <a:solidFill>
                  <a:srgbClr val="000000"/>
                </a:solidFill>
                <a:latin typeface="Consolas" panose="020B0609020204030204" pitchFamily="49" charset="0"/>
              </a:rPr>
              <a:t> Note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void</a:t>
            </a:r>
            <a:r>
              <a:rPr lang="en-US" altLang="vi-VN" sz="1800">
                <a:solidFill>
                  <a:srgbClr val="000000"/>
                </a:solidFill>
                <a:latin typeface="Consolas" panose="020B0609020204030204" pitchFamily="49" charset="0"/>
              </a:rPr>
              <a:t> accept(NoteVisitor v);</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a:t>
            </a:r>
          </a:p>
        </p:txBody>
      </p:sp>
      <p:sp>
        <p:nvSpPr>
          <p:cNvPr id="196615" name="Text Box 7"/>
          <p:cNvSpPr txBox="1">
            <a:spLocks noChangeArrowheads="1"/>
          </p:cNvSpPr>
          <p:nvPr/>
        </p:nvSpPr>
        <p:spPr bwMode="auto">
          <a:xfrm>
            <a:off x="457200" y="3733800"/>
            <a:ext cx="8229600" cy="1749425"/>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interface</a:t>
            </a:r>
            <a:r>
              <a:rPr lang="en-US" altLang="vi-VN" sz="1800">
                <a:solidFill>
                  <a:srgbClr val="000000"/>
                </a:solidFill>
                <a:latin typeface="Consolas" panose="020B0609020204030204" pitchFamily="49" charset="0"/>
              </a:rPr>
              <a:t> NoteVisitor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void</a:t>
            </a:r>
            <a:r>
              <a:rPr lang="en-US" altLang="vi-VN" sz="1800">
                <a:solidFill>
                  <a:srgbClr val="000000"/>
                </a:solidFill>
                <a:latin typeface="Consolas" panose="020B0609020204030204" pitchFamily="49" charset="0"/>
              </a:rPr>
              <a:t> visitAmazoneNote(AmazoneNote note);</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void</a:t>
            </a:r>
            <a:r>
              <a:rPr lang="en-US" altLang="vi-VN" sz="1800">
                <a:solidFill>
                  <a:srgbClr val="000000"/>
                </a:solidFill>
                <a:latin typeface="Consolas" panose="020B0609020204030204" pitchFamily="49" charset="0"/>
              </a:rPr>
              <a:t> visitGoogleNote(GoogleNote note);</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void</a:t>
            </a:r>
            <a:r>
              <a:rPr lang="en-US" altLang="vi-VN" sz="1800">
                <a:solidFill>
                  <a:srgbClr val="000000"/>
                </a:solidFill>
                <a:latin typeface="Consolas" panose="020B0609020204030204" pitchFamily="49" charset="0"/>
              </a:rPr>
              <a:t> visitNewsNote(NewsNote note);</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void</a:t>
            </a:r>
            <a:r>
              <a:rPr lang="en-US" altLang="vi-VN" sz="1800">
                <a:solidFill>
                  <a:srgbClr val="000000"/>
                </a:solidFill>
                <a:latin typeface="Consolas" panose="020B0609020204030204" pitchFamily="49" charset="0"/>
              </a:rPr>
              <a:t> visitRssNote(RssNote note);</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a:t>
            </a:r>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9" name="Rectangle 9"/>
          <p:cNvSpPr>
            <a:spLocks noGrp="1" noChangeArrowheads="1"/>
          </p:cNvSpPr>
          <p:nvPr>
            <p:ph type="title"/>
          </p:nvPr>
        </p:nvSpPr>
        <p:spPr/>
        <p:txBody>
          <a:bodyPr/>
          <a:lstStyle/>
          <a:p>
            <a:r>
              <a:rPr lang="en-US" altLang="vi-VN">
                <a:solidFill>
                  <a:srgbClr val="0000FF"/>
                </a:solidFill>
                <a:latin typeface="Consolas" panose="020B0609020204030204" pitchFamily="49" charset="0"/>
                <a:cs typeface="Consolas" panose="020B0609020204030204" pitchFamily="49" charset="0"/>
              </a:rPr>
              <a:t>AmazoneNote</a:t>
            </a:r>
          </a:p>
        </p:txBody>
      </p:sp>
      <p:sp>
        <p:nvSpPr>
          <p:cNvPr id="6" name="Date Placeholder 4"/>
          <p:cNvSpPr>
            <a:spLocks noGrp="1"/>
          </p:cNvSpPr>
          <p:nvPr>
            <p:ph type="dt" sz="half" idx="10"/>
          </p:nvPr>
        </p:nvSpPr>
        <p:spPr/>
        <p:txBody>
          <a:bodyPr/>
          <a:lstStyle/>
          <a:p>
            <a:fld id="{92722B23-3A37-4EF4-9D02-6F318E6D7354}" type="datetime1">
              <a:rPr lang="en-US" altLang="vi-VN"/>
              <a:pPr/>
              <a:t>2/22/2023</a:t>
            </a:fld>
            <a:endParaRPr lang="en-US" altLang="vi-VN"/>
          </a:p>
        </p:txBody>
      </p:sp>
      <p:sp>
        <p:nvSpPr>
          <p:cNvPr id="5" name="Slide Number Placeholder 3"/>
          <p:cNvSpPr>
            <a:spLocks noGrp="1"/>
          </p:cNvSpPr>
          <p:nvPr>
            <p:ph type="sldNum" sz="quarter" idx="12"/>
          </p:nvPr>
        </p:nvSpPr>
        <p:spPr/>
        <p:txBody>
          <a:bodyPr/>
          <a:lstStyle/>
          <a:p>
            <a:fld id="{0D0F2901-28B7-4E9B-87FC-A734E27514DB}" type="slidenum">
              <a:rPr lang="en-US" altLang="vi-VN"/>
              <a:pPr/>
              <a:t>11</a:t>
            </a:fld>
            <a:endParaRPr lang="en-US" altLang="vi-VN"/>
          </a:p>
        </p:txBody>
      </p:sp>
      <p:sp>
        <p:nvSpPr>
          <p:cNvPr id="199683" name="Text Box 3"/>
          <p:cNvSpPr txBox="1">
            <a:spLocks noChangeArrowheads="1"/>
          </p:cNvSpPr>
          <p:nvPr/>
        </p:nvSpPr>
        <p:spPr bwMode="auto">
          <a:xfrm>
            <a:off x="457200" y="1355725"/>
            <a:ext cx="8229600" cy="5045075"/>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class</a:t>
            </a:r>
            <a:r>
              <a:rPr lang="en-US" altLang="vi-VN" sz="1800">
                <a:solidFill>
                  <a:srgbClr val="000000"/>
                </a:solidFill>
                <a:latin typeface="Consolas" panose="020B0609020204030204" pitchFamily="49" charset="0"/>
              </a:rPr>
              <a:t> AmazoneNote </a:t>
            </a:r>
            <a:r>
              <a:rPr lang="en-US" altLang="vi-VN" sz="1800" b="1">
                <a:solidFill>
                  <a:srgbClr val="7F0055"/>
                </a:solidFill>
                <a:latin typeface="Consolas" panose="020B0609020204030204" pitchFamily="49" charset="0"/>
              </a:rPr>
              <a:t>implements</a:t>
            </a:r>
            <a:r>
              <a:rPr lang="en-US" altLang="vi-VN" sz="1800">
                <a:solidFill>
                  <a:srgbClr val="000000"/>
                </a:solidFill>
                <a:latin typeface="Consolas" panose="020B0609020204030204" pitchFamily="49" charset="0"/>
              </a:rPr>
              <a:t> Note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title</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author</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isbn</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double</a:t>
            </a:r>
            <a:r>
              <a:rPr lang="en-US" altLang="vi-VN" sz="1800">
                <a:solidFill>
                  <a:srgbClr val="000000"/>
                </a:solidFill>
                <a:latin typeface="Consolas" panose="020B0609020204030204" pitchFamily="49" charset="0"/>
              </a:rPr>
              <a:t> </a:t>
            </a:r>
            <a:r>
              <a:rPr lang="en-US" altLang="vi-VN" sz="1800">
                <a:solidFill>
                  <a:srgbClr val="0000C0"/>
                </a:solidFill>
                <a:latin typeface="Consolas" panose="020B0609020204030204" pitchFamily="49" charset="0"/>
              </a:rPr>
              <a:t>price</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AmazoneNote(String title, String author, </a:t>
            </a:r>
          </a:p>
          <a:p>
            <a:r>
              <a:rPr lang="en-US" altLang="vi-VN" sz="1800">
                <a:solidFill>
                  <a:srgbClr val="000000"/>
                </a:solidFill>
                <a:latin typeface="Consolas" panose="020B0609020204030204" pitchFamily="49" charset="0"/>
              </a:rPr>
              <a:t>                      String isbn, </a:t>
            </a:r>
            <a:r>
              <a:rPr lang="en-US" altLang="vi-VN" sz="1800" b="1">
                <a:solidFill>
                  <a:srgbClr val="7F0055"/>
                </a:solidFill>
                <a:latin typeface="Consolas" panose="020B0609020204030204" pitchFamily="49" charset="0"/>
              </a:rPr>
              <a:t>double</a:t>
            </a:r>
            <a:r>
              <a:rPr lang="en-US" altLang="vi-VN" sz="1800">
                <a:solidFill>
                  <a:srgbClr val="000000"/>
                </a:solidFill>
                <a:latin typeface="Consolas" panose="020B0609020204030204" pitchFamily="49" charset="0"/>
              </a:rPr>
              <a:t> price)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title</a:t>
            </a:r>
            <a:r>
              <a:rPr lang="en-US" altLang="vi-VN" sz="1800">
                <a:solidFill>
                  <a:srgbClr val="000000"/>
                </a:solidFill>
                <a:latin typeface="Consolas" panose="020B0609020204030204" pitchFamily="49" charset="0"/>
              </a:rPr>
              <a:t> = title;</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author</a:t>
            </a:r>
            <a:r>
              <a:rPr lang="en-US" altLang="vi-VN" sz="1800">
                <a:solidFill>
                  <a:srgbClr val="000000"/>
                </a:solidFill>
                <a:latin typeface="Consolas" panose="020B0609020204030204" pitchFamily="49" charset="0"/>
              </a:rPr>
              <a:t> = author;</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isbn</a:t>
            </a:r>
            <a:r>
              <a:rPr lang="en-US" altLang="vi-VN" sz="1800">
                <a:solidFill>
                  <a:srgbClr val="000000"/>
                </a:solidFill>
                <a:latin typeface="Consolas" panose="020B0609020204030204" pitchFamily="49" charset="0"/>
              </a:rPr>
              <a:t> = isbn;</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price</a:t>
            </a:r>
            <a:r>
              <a:rPr lang="en-US" altLang="vi-VN" sz="1800">
                <a:solidFill>
                  <a:srgbClr val="000000"/>
                </a:solidFill>
                <a:latin typeface="Consolas" panose="020B0609020204030204" pitchFamily="49" charset="0"/>
              </a:rPr>
              <a:t> = price;</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void</a:t>
            </a:r>
            <a:r>
              <a:rPr lang="en-US" altLang="vi-VN" sz="1800">
                <a:solidFill>
                  <a:srgbClr val="000000"/>
                </a:solidFill>
                <a:latin typeface="Consolas" panose="020B0609020204030204" pitchFamily="49" charset="0"/>
              </a:rPr>
              <a:t> accept(NoteVisitor visitor)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visitor.visitAmazoneNote(</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a:t>
            </a:r>
          </a:p>
        </p:txBody>
      </p:sp>
      <p:sp>
        <p:nvSpPr>
          <p:cNvPr id="199690" name="Rectangle 10"/>
          <p:cNvSpPr>
            <a:spLocks noChangeArrowheads="1"/>
          </p:cNvSpPr>
          <p:nvPr/>
        </p:nvSpPr>
        <p:spPr bwMode="auto">
          <a:xfrm>
            <a:off x="762000" y="5224464"/>
            <a:ext cx="6324600" cy="838200"/>
          </a:xfrm>
          <a:prstGeom prst="rect">
            <a:avLst/>
          </a:prstGeom>
          <a:solidFill>
            <a:schemeClr val="accent1">
              <a:alpha val="34000"/>
            </a:schemeClr>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vi-VN"/>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3"/>
          <p:cNvSpPr>
            <a:spLocks noGrp="1" noChangeArrowheads="1"/>
          </p:cNvSpPr>
          <p:nvPr>
            <p:ph type="title"/>
          </p:nvPr>
        </p:nvSpPr>
        <p:spPr/>
        <p:txBody>
          <a:bodyPr/>
          <a:lstStyle/>
          <a:p>
            <a:r>
              <a:rPr lang="en-US" altLang="vi-VN">
                <a:solidFill>
                  <a:srgbClr val="0000FF"/>
                </a:solidFill>
                <a:latin typeface="Consolas" panose="020B0609020204030204" pitchFamily="49" charset="0"/>
                <a:cs typeface="Consolas" panose="020B0609020204030204" pitchFamily="49" charset="0"/>
              </a:rPr>
              <a:t>GoogleNote</a:t>
            </a:r>
          </a:p>
        </p:txBody>
      </p:sp>
      <p:sp>
        <p:nvSpPr>
          <p:cNvPr id="5" name="Date Placeholder 4"/>
          <p:cNvSpPr>
            <a:spLocks noGrp="1"/>
          </p:cNvSpPr>
          <p:nvPr>
            <p:ph type="dt" sz="half" idx="10"/>
          </p:nvPr>
        </p:nvSpPr>
        <p:spPr/>
        <p:txBody>
          <a:bodyPr/>
          <a:lstStyle/>
          <a:p>
            <a:fld id="{EFAB1CE6-728C-4787-AE62-1B26ED5F36AE}" type="datetime1">
              <a:rPr lang="en-US" altLang="vi-VN"/>
              <a:pPr/>
              <a:t>2/22/2023</a:t>
            </a:fld>
            <a:endParaRPr lang="en-US" altLang="vi-VN"/>
          </a:p>
        </p:txBody>
      </p:sp>
      <p:sp>
        <p:nvSpPr>
          <p:cNvPr id="4" name="Slide Number Placeholder 3"/>
          <p:cNvSpPr>
            <a:spLocks noGrp="1"/>
          </p:cNvSpPr>
          <p:nvPr>
            <p:ph type="sldNum" sz="quarter" idx="12"/>
          </p:nvPr>
        </p:nvSpPr>
        <p:spPr/>
        <p:txBody>
          <a:bodyPr/>
          <a:lstStyle/>
          <a:p>
            <a:fld id="{E4944A56-41DF-424A-8654-3A69C3829108}" type="slidenum">
              <a:rPr lang="en-US" altLang="vi-VN"/>
              <a:pPr/>
              <a:t>12</a:t>
            </a:fld>
            <a:endParaRPr lang="en-US" altLang="vi-VN"/>
          </a:p>
        </p:txBody>
      </p:sp>
      <p:sp>
        <p:nvSpPr>
          <p:cNvPr id="203778" name="Text Box 2"/>
          <p:cNvSpPr txBox="1">
            <a:spLocks noChangeArrowheads="1"/>
          </p:cNvSpPr>
          <p:nvPr/>
        </p:nvSpPr>
        <p:spPr bwMode="auto">
          <a:xfrm>
            <a:off x="457200" y="1355725"/>
            <a:ext cx="8229600" cy="4495800"/>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class</a:t>
            </a:r>
            <a:r>
              <a:rPr lang="en-US" altLang="vi-VN" sz="1800">
                <a:solidFill>
                  <a:srgbClr val="000000"/>
                </a:solidFill>
                <a:latin typeface="Consolas" panose="020B0609020204030204" pitchFamily="49" charset="0"/>
              </a:rPr>
              <a:t> GoogleNote </a:t>
            </a:r>
            <a:r>
              <a:rPr lang="en-US" altLang="vi-VN" sz="1800" b="1">
                <a:solidFill>
                  <a:srgbClr val="7F0055"/>
                </a:solidFill>
                <a:latin typeface="Consolas" panose="020B0609020204030204" pitchFamily="49" charset="0"/>
              </a:rPr>
              <a:t>implements</a:t>
            </a:r>
            <a:r>
              <a:rPr lang="en-US" altLang="vi-VN" sz="1800">
                <a:solidFill>
                  <a:srgbClr val="000000"/>
                </a:solidFill>
                <a:latin typeface="Consolas" panose="020B0609020204030204" pitchFamily="49" charset="0"/>
              </a:rPr>
              <a:t> Note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heading</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excerpt</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url</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GoogleNote(String heading, String excerpt,</a:t>
            </a:r>
          </a:p>
          <a:p>
            <a:r>
              <a:rPr lang="en-US" altLang="vi-VN" sz="1800">
                <a:solidFill>
                  <a:srgbClr val="000000"/>
                </a:solidFill>
                <a:latin typeface="Consolas" panose="020B0609020204030204" pitchFamily="49" charset="0"/>
              </a:rPr>
              <a:t>                     String url)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heading</a:t>
            </a:r>
            <a:r>
              <a:rPr lang="en-US" altLang="vi-VN" sz="1800">
                <a:solidFill>
                  <a:srgbClr val="000000"/>
                </a:solidFill>
                <a:latin typeface="Consolas" panose="020B0609020204030204" pitchFamily="49" charset="0"/>
              </a:rPr>
              <a:t> = heading;</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excerpt</a:t>
            </a:r>
            <a:r>
              <a:rPr lang="en-US" altLang="vi-VN" sz="1800">
                <a:solidFill>
                  <a:srgbClr val="000000"/>
                </a:solidFill>
                <a:latin typeface="Consolas" panose="020B0609020204030204" pitchFamily="49" charset="0"/>
              </a:rPr>
              <a:t> = excerpt;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url</a:t>
            </a:r>
            <a:r>
              <a:rPr lang="en-US" altLang="vi-VN" sz="1800">
                <a:solidFill>
                  <a:srgbClr val="000000"/>
                </a:solidFill>
                <a:latin typeface="Consolas" panose="020B0609020204030204" pitchFamily="49" charset="0"/>
              </a:rPr>
              <a:t> = url;</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void</a:t>
            </a:r>
            <a:r>
              <a:rPr lang="en-US" altLang="vi-VN" sz="1800">
                <a:solidFill>
                  <a:srgbClr val="000000"/>
                </a:solidFill>
                <a:latin typeface="Consolas" panose="020B0609020204030204" pitchFamily="49" charset="0"/>
              </a:rPr>
              <a:t> accept(NoteVisitor visitor)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visitor.visitGoogleNote(</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type="title"/>
          </p:nvPr>
        </p:nvSpPr>
        <p:spPr/>
        <p:txBody>
          <a:bodyPr/>
          <a:lstStyle/>
          <a:p>
            <a:r>
              <a:rPr lang="en-US" altLang="vi-VN">
                <a:solidFill>
                  <a:srgbClr val="0000FF"/>
                </a:solidFill>
                <a:latin typeface="Consolas" panose="020B0609020204030204" pitchFamily="49" charset="0"/>
                <a:cs typeface="Consolas" panose="020B0609020204030204" pitchFamily="49" charset="0"/>
              </a:rPr>
              <a:t>NewsNote</a:t>
            </a:r>
          </a:p>
        </p:txBody>
      </p:sp>
      <p:sp>
        <p:nvSpPr>
          <p:cNvPr id="5" name="Date Placeholder 4"/>
          <p:cNvSpPr>
            <a:spLocks noGrp="1"/>
          </p:cNvSpPr>
          <p:nvPr>
            <p:ph type="dt" sz="half" idx="10"/>
          </p:nvPr>
        </p:nvSpPr>
        <p:spPr/>
        <p:txBody>
          <a:bodyPr/>
          <a:lstStyle/>
          <a:p>
            <a:fld id="{947B6374-ED7B-4B78-B462-9B6513CB6362}" type="datetime1">
              <a:rPr lang="en-US" altLang="vi-VN"/>
              <a:pPr/>
              <a:t>2/22/2023</a:t>
            </a:fld>
            <a:endParaRPr lang="en-US" altLang="vi-VN"/>
          </a:p>
        </p:txBody>
      </p:sp>
      <p:sp>
        <p:nvSpPr>
          <p:cNvPr id="4" name="Slide Number Placeholder 3"/>
          <p:cNvSpPr>
            <a:spLocks noGrp="1"/>
          </p:cNvSpPr>
          <p:nvPr>
            <p:ph type="sldNum" sz="quarter" idx="12"/>
          </p:nvPr>
        </p:nvSpPr>
        <p:spPr/>
        <p:txBody>
          <a:bodyPr/>
          <a:lstStyle/>
          <a:p>
            <a:fld id="{EE7F8B7C-A314-4395-8337-BDAE9A1CBAF8}" type="slidenum">
              <a:rPr lang="en-US" altLang="vi-VN"/>
              <a:pPr/>
              <a:t>13</a:t>
            </a:fld>
            <a:endParaRPr lang="en-US" altLang="vi-VN"/>
          </a:p>
        </p:txBody>
      </p:sp>
      <p:sp>
        <p:nvSpPr>
          <p:cNvPr id="204802" name="Text Box 2"/>
          <p:cNvSpPr txBox="1">
            <a:spLocks noChangeArrowheads="1"/>
          </p:cNvSpPr>
          <p:nvPr/>
        </p:nvSpPr>
        <p:spPr bwMode="auto">
          <a:xfrm>
            <a:off x="457200" y="1355725"/>
            <a:ext cx="8229600" cy="4495800"/>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class</a:t>
            </a:r>
            <a:r>
              <a:rPr lang="en-US" altLang="vi-VN" sz="1800">
                <a:solidFill>
                  <a:srgbClr val="000000"/>
                </a:solidFill>
                <a:latin typeface="Consolas" panose="020B0609020204030204" pitchFamily="49" charset="0"/>
              </a:rPr>
              <a:t> NewsNote </a:t>
            </a:r>
            <a:r>
              <a:rPr lang="en-US" altLang="vi-VN" sz="1800" b="1">
                <a:solidFill>
                  <a:srgbClr val="7F0055"/>
                </a:solidFill>
                <a:latin typeface="Consolas" panose="020B0609020204030204" pitchFamily="49" charset="0"/>
              </a:rPr>
              <a:t>implements</a:t>
            </a:r>
            <a:r>
              <a:rPr lang="en-US" altLang="vi-VN" sz="1800">
                <a:solidFill>
                  <a:srgbClr val="000000"/>
                </a:solidFill>
                <a:latin typeface="Consolas" panose="020B0609020204030204" pitchFamily="49" charset="0"/>
              </a:rPr>
              <a:t> Note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heading</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byLine</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excerpt</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NewsNote(String heading, String byLine, </a:t>
            </a:r>
          </a:p>
          <a:p>
            <a:r>
              <a:rPr lang="en-US" altLang="vi-VN" sz="1800">
                <a:solidFill>
                  <a:srgbClr val="000000"/>
                </a:solidFill>
                <a:latin typeface="Consolas" panose="020B0609020204030204" pitchFamily="49" charset="0"/>
              </a:rPr>
              <a:t>                   String excerpt)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heading</a:t>
            </a:r>
            <a:r>
              <a:rPr lang="en-US" altLang="vi-VN" sz="1800">
                <a:solidFill>
                  <a:srgbClr val="000000"/>
                </a:solidFill>
                <a:latin typeface="Consolas" panose="020B0609020204030204" pitchFamily="49" charset="0"/>
              </a:rPr>
              <a:t> = heading;</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byLine</a:t>
            </a:r>
            <a:r>
              <a:rPr lang="en-US" altLang="vi-VN" sz="1800">
                <a:solidFill>
                  <a:srgbClr val="000000"/>
                </a:solidFill>
                <a:latin typeface="Consolas" panose="020B0609020204030204" pitchFamily="49" charset="0"/>
              </a:rPr>
              <a:t> = byLine;</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excerpt</a:t>
            </a:r>
            <a:r>
              <a:rPr lang="en-US" altLang="vi-VN" sz="1800">
                <a:solidFill>
                  <a:srgbClr val="000000"/>
                </a:solidFill>
                <a:latin typeface="Consolas" panose="020B0609020204030204" pitchFamily="49" charset="0"/>
              </a:rPr>
              <a:t> = excerpt;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void</a:t>
            </a:r>
            <a:r>
              <a:rPr lang="en-US" altLang="vi-VN" sz="1800">
                <a:solidFill>
                  <a:srgbClr val="000000"/>
                </a:solidFill>
                <a:latin typeface="Consolas" panose="020B0609020204030204" pitchFamily="49" charset="0"/>
              </a:rPr>
              <a:t> accept(NoteVisitor visitor)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visitor.visitNewsNote(</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a:t>
            </a: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3"/>
          <p:cNvSpPr>
            <a:spLocks noGrp="1" noChangeArrowheads="1"/>
          </p:cNvSpPr>
          <p:nvPr>
            <p:ph type="title"/>
          </p:nvPr>
        </p:nvSpPr>
        <p:spPr/>
        <p:txBody>
          <a:bodyPr/>
          <a:lstStyle/>
          <a:p>
            <a:r>
              <a:rPr lang="en-US" altLang="vi-VN">
                <a:solidFill>
                  <a:srgbClr val="0000FF"/>
                </a:solidFill>
                <a:latin typeface="Consolas" panose="020B0609020204030204" pitchFamily="49" charset="0"/>
                <a:cs typeface="Consolas" panose="020B0609020204030204" pitchFamily="49" charset="0"/>
              </a:rPr>
              <a:t>RssNote</a:t>
            </a:r>
          </a:p>
        </p:txBody>
      </p:sp>
      <p:sp>
        <p:nvSpPr>
          <p:cNvPr id="5" name="Date Placeholder 4"/>
          <p:cNvSpPr>
            <a:spLocks noGrp="1"/>
          </p:cNvSpPr>
          <p:nvPr>
            <p:ph type="dt" sz="half" idx="10"/>
          </p:nvPr>
        </p:nvSpPr>
        <p:spPr/>
        <p:txBody>
          <a:bodyPr/>
          <a:lstStyle/>
          <a:p>
            <a:fld id="{C4C7019D-5BE4-4442-AAF0-C83F781C9327}" type="datetime1">
              <a:rPr lang="en-US" altLang="vi-VN"/>
              <a:pPr/>
              <a:t>2/22/2023</a:t>
            </a:fld>
            <a:endParaRPr lang="en-US" altLang="vi-VN"/>
          </a:p>
        </p:txBody>
      </p:sp>
      <p:sp>
        <p:nvSpPr>
          <p:cNvPr id="4" name="Slide Number Placeholder 3"/>
          <p:cNvSpPr>
            <a:spLocks noGrp="1"/>
          </p:cNvSpPr>
          <p:nvPr>
            <p:ph type="sldNum" sz="quarter" idx="12"/>
          </p:nvPr>
        </p:nvSpPr>
        <p:spPr/>
        <p:txBody>
          <a:bodyPr/>
          <a:lstStyle/>
          <a:p>
            <a:fld id="{A004B035-7791-474E-AFD0-0C5B12A7C4EC}" type="slidenum">
              <a:rPr lang="en-US" altLang="vi-VN"/>
              <a:pPr/>
              <a:t>14</a:t>
            </a:fld>
            <a:endParaRPr lang="en-US" altLang="vi-VN"/>
          </a:p>
        </p:txBody>
      </p:sp>
      <p:sp>
        <p:nvSpPr>
          <p:cNvPr id="205826" name="Text Box 2"/>
          <p:cNvSpPr txBox="1">
            <a:spLocks noChangeArrowheads="1"/>
          </p:cNvSpPr>
          <p:nvPr/>
        </p:nvSpPr>
        <p:spPr bwMode="auto">
          <a:xfrm>
            <a:off x="457200" y="1355725"/>
            <a:ext cx="8229600" cy="4221163"/>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class</a:t>
            </a:r>
            <a:r>
              <a:rPr lang="en-US" altLang="vi-VN" sz="1800">
                <a:solidFill>
                  <a:srgbClr val="000000"/>
                </a:solidFill>
                <a:latin typeface="Consolas" panose="020B0609020204030204" pitchFamily="49" charset="0"/>
              </a:rPr>
              <a:t> RssNote </a:t>
            </a:r>
            <a:r>
              <a:rPr lang="en-US" altLang="vi-VN" sz="1800" b="1">
                <a:solidFill>
                  <a:srgbClr val="7F0055"/>
                </a:solidFill>
                <a:latin typeface="Consolas" panose="020B0609020204030204" pitchFamily="49" charset="0"/>
              </a:rPr>
              <a:t>implements</a:t>
            </a:r>
            <a:r>
              <a:rPr lang="en-US" altLang="vi-VN" sz="1800">
                <a:solidFill>
                  <a:srgbClr val="000000"/>
                </a:solidFill>
                <a:latin typeface="Consolas" panose="020B0609020204030204" pitchFamily="49" charset="0"/>
              </a:rPr>
              <a:t> Note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heading</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String </a:t>
            </a:r>
            <a:r>
              <a:rPr lang="en-US" altLang="vi-VN" sz="1800">
                <a:solidFill>
                  <a:srgbClr val="0000C0"/>
                </a:solidFill>
                <a:latin typeface="Consolas" panose="020B0609020204030204" pitchFamily="49" charset="0"/>
              </a:rPr>
              <a:t>text</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Date </a:t>
            </a:r>
            <a:r>
              <a:rPr lang="en-US" altLang="vi-VN" sz="1800">
                <a:solidFill>
                  <a:srgbClr val="0000C0"/>
                </a:solidFill>
                <a:latin typeface="Consolas" panose="020B0609020204030204" pitchFamily="49" charset="0"/>
              </a:rPr>
              <a:t>date</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RssNote(String heading, String text)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heading</a:t>
            </a:r>
            <a:r>
              <a:rPr lang="en-US" altLang="vi-VN" sz="1800">
                <a:solidFill>
                  <a:srgbClr val="000000"/>
                </a:solidFill>
                <a:latin typeface="Consolas" panose="020B0609020204030204" pitchFamily="49" charset="0"/>
              </a:rPr>
              <a:t> = heading;</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text</a:t>
            </a:r>
            <a:r>
              <a:rPr lang="en-US" altLang="vi-VN" sz="1800">
                <a:solidFill>
                  <a:srgbClr val="000000"/>
                </a:solidFill>
                <a:latin typeface="Consolas" panose="020B0609020204030204" pitchFamily="49" charset="0"/>
              </a:rPr>
              <a:t> = text;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r>
              <a:rPr lang="en-US" altLang="vi-VN" sz="1800">
                <a:solidFill>
                  <a:srgbClr val="0000C0"/>
                </a:solidFill>
                <a:latin typeface="Consolas" panose="020B0609020204030204" pitchFamily="49" charset="0"/>
              </a:rPr>
              <a:t>date</a:t>
            </a:r>
            <a:r>
              <a:rPr lang="en-US" altLang="vi-VN" sz="1800">
                <a:solidFill>
                  <a:srgbClr val="000000"/>
                </a:solidFill>
                <a:latin typeface="Consolas" panose="020B0609020204030204" pitchFamily="49" charset="0"/>
              </a:rPr>
              <a:t> = </a:t>
            </a:r>
            <a:r>
              <a:rPr lang="en-US" altLang="vi-VN" sz="1800" b="1">
                <a:solidFill>
                  <a:srgbClr val="7F0055"/>
                </a:solidFill>
                <a:latin typeface="Consolas" panose="020B0609020204030204" pitchFamily="49" charset="0"/>
              </a:rPr>
              <a:t>new</a:t>
            </a:r>
            <a:r>
              <a:rPr lang="en-US" altLang="vi-VN" sz="1800">
                <a:solidFill>
                  <a:srgbClr val="000000"/>
                </a:solidFill>
                <a:latin typeface="Consolas" panose="020B0609020204030204" pitchFamily="49" charset="0"/>
              </a:rPr>
              <a:t> Date(System.</a:t>
            </a:r>
            <a:r>
              <a:rPr lang="en-US" altLang="vi-VN" sz="1800" i="1">
                <a:solidFill>
                  <a:srgbClr val="000000"/>
                </a:solidFill>
                <a:latin typeface="Consolas" panose="020B0609020204030204" pitchFamily="49" charset="0"/>
              </a:rPr>
              <a:t>currentTimeMillis</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void</a:t>
            </a:r>
            <a:r>
              <a:rPr lang="en-US" altLang="vi-VN" sz="1800">
                <a:solidFill>
                  <a:srgbClr val="000000"/>
                </a:solidFill>
                <a:latin typeface="Consolas" panose="020B0609020204030204" pitchFamily="49" charset="0"/>
              </a:rPr>
              <a:t> accept(NoteVisitor visitor)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visitor.visitRssNote(</a:t>
            </a:r>
            <a:r>
              <a:rPr lang="en-US" altLang="vi-VN" sz="1800" b="1">
                <a:solidFill>
                  <a:srgbClr val="7F0055"/>
                </a:solidFill>
                <a:latin typeface="Consolas" panose="020B0609020204030204" pitchFamily="49" charset="0"/>
              </a:rPr>
              <a:t>this</a:t>
            </a:r>
            <a:r>
              <a:rPr lang="en-US" altLang="vi-VN" sz="1800">
                <a:solidFill>
                  <a:srgbClr val="000000"/>
                </a:solidFill>
                <a:latin typeface="Consolas" panose="020B0609020204030204" pitchFamily="49" charset="0"/>
              </a:rPr>
              <a:t>);</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r>
              <a:rPr lang="en-US" altLang="vi-VN" sz="1800">
                <a:solidFill>
                  <a:srgbClr val="000000"/>
                </a:solidFill>
                <a:latin typeface="Consolas" panose="020B0609020204030204" pitchFamily="49" charset="0"/>
              </a:rPr>
              <a:t>}</a:t>
            </a:r>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5" name="Rectangle 3"/>
          <p:cNvSpPr>
            <a:spLocks noGrp="1" noChangeArrowheads="1"/>
          </p:cNvSpPr>
          <p:nvPr>
            <p:ph type="title"/>
          </p:nvPr>
        </p:nvSpPr>
        <p:spPr/>
        <p:txBody>
          <a:bodyPr/>
          <a:lstStyle/>
          <a:p>
            <a:r>
              <a:rPr lang="en-US" altLang="vi-VN">
                <a:solidFill>
                  <a:srgbClr val="0000FF"/>
                </a:solidFill>
                <a:latin typeface="Consolas" panose="020B0609020204030204" pitchFamily="49" charset="0"/>
                <a:cs typeface="Consolas" panose="020B0609020204030204" pitchFamily="49" charset="0"/>
              </a:rPr>
              <a:t>NoteHeadingPrinter</a:t>
            </a:r>
            <a:r>
              <a:rPr lang="en-US" altLang="vi-VN"/>
              <a:t> visitor</a:t>
            </a:r>
          </a:p>
        </p:txBody>
      </p:sp>
      <p:sp>
        <p:nvSpPr>
          <p:cNvPr id="5" name="Date Placeholder 4"/>
          <p:cNvSpPr>
            <a:spLocks noGrp="1"/>
          </p:cNvSpPr>
          <p:nvPr>
            <p:ph type="dt" sz="half" idx="10"/>
          </p:nvPr>
        </p:nvSpPr>
        <p:spPr/>
        <p:txBody>
          <a:bodyPr/>
          <a:lstStyle/>
          <a:p>
            <a:fld id="{22B939FA-335A-476D-94F9-91873576C7D4}" type="datetime1">
              <a:rPr lang="en-US" altLang="vi-VN"/>
              <a:pPr/>
              <a:t>2/22/2023</a:t>
            </a:fld>
            <a:endParaRPr lang="en-US" altLang="vi-VN"/>
          </a:p>
        </p:txBody>
      </p:sp>
      <p:sp>
        <p:nvSpPr>
          <p:cNvPr id="4" name="Slide Number Placeholder 3"/>
          <p:cNvSpPr>
            <a:spLocks noGrp="1"/>
          </p:cNvSpPr>
          <p:nvPr>
            <p:ph type="sldNum" sz="quarter" idx="12"/>
          </p:nvPr>
        </p:nvSpPr>
        <p:spPr/>
        <p:txBody>
          <a:bodyPr/>
          <a:lstStyle/>
          <a:p>
            <a:fld id="{99A88AA6-6957-488B-A6F4-3B5E4A334828}" type="slidenum">
              <a:rPr lang="en-US" altLang="vi-VN"/>
              <a:pPr/>
              <a:t>15</a:t>
            </a:fld>
            <a:endParaRPr lang="en-US" altLang="vi-VN"/>
          </a:p>
        </p:txBody>
      </p:sp>
      <p:sp>
        <p:nvSpPr>
          <p:cNvPr id="207874" name="Text Box 2"/>
          <p:cNvSpPr txBox="1">
            <a:spLocks noChangeArrowheads="1"/>
          </p:cNvSpPr>
          <p:nvPr/>
        </p:nvSpPr>
        <p:spPr bwMode="auto">
          <a:xfrm>
            <a:off x="457200" y="1439862"/>
            <a:ext cx="8229600" cy="4801314"/>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class</a:t>
            </a:r>
            <a:r>
              <a:rPr lang="en-US" altLang="vi-VN" sz="1700">
                <a:solidFill>
                  <a:srgbClr val="000000"/>
                </a:solidFill>
                <a:latin typeface="Consolas" panose="020B0609020204030204" pitchFamily="49" charset="0"/>
              </a:rPr>
              <a:t> NoteHeadingPrinter </a:t>
            </a:r>
            <a:r>
              <a:rPr lang="en-US" altLang="vi-VN" sz="1700" b="1">
                <a:solidFill>
                  <a:srgbClr val="7F0055"/>
                </a:solidFill>
                <a:latin typeface="Consolas" panose="020B0609020204030204" pitchFamily="49" charset="0"/>
              </a:rPr>
              <a:t>implements</a:t>
            </a:r>
            <a:r>
              <a:rPr lang="en-US" altLang="vi-VN" sz="1700">
                <a:solidFill>
                  <a:srgbClr val="000000"/>
                </a:solidFill>
                <a:latin typeface="Consolas" panose="020B0609020204030204" pitchFamily="49" charset="0"/>
              </a:rPr>
              <a:t> NoteVisitor {</a:t>
            </a:r>
            <a:endParaRPr lang="en-US" altLang="vi-VN" sz="1700">
              <a:latin typeface="Consolas" panose="020B0609020204030204" pitchFamily="49" charset="0"/>
            </a:endParaRPr>
          </a:p>
          <a:p>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visitAmazoneNote(AmazoneNote note) {</a:t>
            </a:r>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title</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visitGoogleNote(GoogleNote note) {</a:t>
            </a:r>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heading</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visitNewsNote(NewsNote note) {</a:t>
            </a:r>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heading</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visitRssNote(RssNote note) {</a:t>
            </a:r>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heading</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r>
              <a:rPr lang="en-US" altLang="vi-VN" sz="1700">
                <a:solidFill>
                  <a:srgbClr val="000000"/>
                </a:solidFill>
                <a:latin typeface="Consolas" panose="020B0609020204030204" pitchFamily="49" charset="0"/>
              </a:rPr>
              <a:t>}</a:t>
            </a:r>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Grp="1" noChangeArrowheads="1"/>
          </p:cNvSpPr>
          <p:nvPr>
            <p:ph type="title"/>
          </p:nvPr>
        </p:nvSpPr>
        <p:spPr/>
        <p:txBody>
          <a:bodyPr/>
          <a:lstStyle/>
          <a:p>
            <a:r>
              <a:rPr lang="en-US" altLang="vi-VN">
                <a:solidFill>
                  <a:srgbClr val="0000FF"/>
                </a:solidFill>
                <a:latin typeface="Consolas" panose="020B0609020204030204" pitchFamily="49" charset="0"/>
                <a:cs typeface="Consolas" panose="020B0609020204030204" pitchFamily="49" charset="0"/>
              </a:rPr>
              <a:t>NoteDetailsPrinter</a:t>
            </a:r>
            <a:r>
              <a:rPr lang="en-US" altLang="vi-VN"/>
              <a:t> visitor</a:t>
            </a:r>
          </a:p>
        </p:txBody>
      </p:sp>
      <p:sp>
        <p:nvSpPr>
          <p:cNvPr id="5" name="Date Placeholder 4"/>
          <p:cNvSpPr>
            <a:spLocks noGrp="1"/>
          </p:cNvSpPr>
          <p:nvPr>
            <p:ph type="dt" sz="half" idx="10"/>
          </p:nvPr>
        </p:nvSpPr>
        <p:spPr/>
        <p:txBody>
          <a:bodyPr/>
          <a:lstStyle/>
          <a:p>
            <a:fld id="{20D6F5B7-29F5-4C28-B36C-3D8ED8B211CC}" type="datetime1">
              <a:rPr lang="en-US" altLang="vi-VN"/>
              <a:pPr/>
              <a:t>2/22/2023</a:t>
            </a:fld>
            <a:endParaRPr lang="en-US" altLang="vi-VN"/>
          </a:p>
        </p:txBody>
      </p:sp>
      <p:sp>
        <p:nvSpPr>
          <p:cNvPr id="4" name="Slide Number Placeholder 3"/>
          <p:cNvSpPr>
            <a:spLocks noGrp="1"/>
          </p:cNvSpPr>
          <p:nvPr>
            <p:ph type="sldNum" sz="quarter" idx="12"/>
          </p:nvPr>
        </p:nvSpPr>
        <p:spPr/>
        <p:txBody>
          <a:bodyPr/>
          <a:lstStyle/>
          <a:p>
            <a:fld id="{52107DEF-208F-4F5D-86BD-CEC9396FC1FF}" type="slidenum">
              <a:rPr lang="en-US" altLang="vi-VN"/>
              <a:pPr/>
              <a:t>16</a:t>
            </a:fld>
            <a:endParaRPr lang="en-US" altLang="vi-VN"/>
          </a:p>
        </p:txBody>
      </p:sp>
      <p:sp>
        <p:nvSpPr>
          <p:cNvPr id="208898" name="Text Box 2"/>
          <p:cNvSpPr txBox="1">
            <a:spLocks noChangeArrowheads="1"/>
          </p:cNvSpPr>
          <p:nvPr/>
        </p:nvSpPr>
        <p:spPr bwMode="auto">
          <a:xfrm>
            <a:off x="457200" y="1357187"/>
            <a:ext cx="8229600" cy="5272213"/>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class</a:t>
            </a:r>
            <a:r>
              <a:rPr lang="en-US" altLang="vi-VN" sz="1700">
                <a:solidFill>
                  <a:srgbClr val="000000"/>
                </a:solidFill>
                <a:latin typeface="Consolas" panose="020B0609020204030204" pitchFamily="49" charset="0"/>
              </a:rPr>
              <a:t> NoteDetailsPrinter </a:t>
            </a:r>
            <a:r>
              <a:rPr lang="en-US" altLang="vi-VN" sz="1700" b="1">
                <a:solidFill>
                  <a:srgbClr val="7F0055"/>
                </a:solidFill>
                <a:latin typeface="Consolas" panose="020B0609020204030204" pitchFamily="49" charset="0"/>
              </a:rPr>
              <a:t>implements</a:t>
            </a:r>
            <a:r>
              <a:rPr lang="en-US" altLang="vi-VN" sz="1700">
                <a:solidFill>
                  <a:srgbClr val="000000"/>
                </a:solidFill>
                <a:latin typeface="Consolas" panose="020B0609020204030204" pitchFamily="49" charset="0"/>
              </a:rPr>
              <a:t> NoteVisitor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visitAmazoneNote(AmazoneNote note)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title</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price</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pPr>
              <a:lnSpc>
                <a:spcPct val="90000"/>
              </a:lnSpc>
            </a:pP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visitGoogleNote(GoogleNote note)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heading</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excerpt</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pPr>
              <a:lnSpc>
                <a:spcPct val="90000"/>
              </a:lnSpc>
            </a:pP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visitNewsNote(NewsNote note)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heading</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byLine</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excerpt</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pPr>
              <a:lnSpc>
                <a:spcPct val="90000"/>
              </a:lnSpc>
            </a:pP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visitRssNote(RssNote note)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heading</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text</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type="title"/>
          </p:nvPr>
        </p:nvSpPr>
        <p:spPr>
          <a:xfrm>
            <a:off x="457200" y="422639"/>
            <a:ext cx="8229600" cy="875568"/>
          </a:xfrm>
        </p:spPr>
        <p:txBody>
          <a:bodyPr/>
          <a:lstStyle/>
          <a:p>
            <a:r>
              <a:rPr lang="en-US" altLang="vi-VN">
                <a:solidFill>
                  <a:srgbClr val="0000FF"/>
                </a:solidFill>
                <a:latin typeface="Consolas" panose="020B0609020204030204" pitchFamily="49" charset="0"/>
                <a:cs typeface="Consolas" panose="020B0609020204030204" pitchFamily="49" charset="0"/>
              </a:rPr>
              <a:t>NoteDetailsPrinter</a:t>
            </a:r>
            <a:r>
              <a:rPr lang="en-US" altLang="vi-VN">
                <a:solidFill>
                  <a:srgbClr val="0000FF"/>
                </a:solidFill>
              </a:rPr>
              <a:t> </a:t>
            </a:r>
            <a:r>
              <a:rPr lang="en-US" altLang="vi-VN"/>
              <a:t>visitor</a:t>
            </a:r>
          </a:p>
        </p:txBody>
      </p:sp>
      <p:sp>
        <p:nvSpPr>
          <p:cNvPr id="5" name="Date Placeholder 4"/>
          <p:cNvSpPr>
            <a:spLocks noGrp="1"/>
          </p:cNvSpPr>
          <p:nvPr>
            <p:ph type="dt" sz="half" idx="10"/>
          </p:nvPr>
        </p:nvSpPr>
        <p:spPr/>
        <p:txBody>
          <a:bodyPr/>
          <a:lstStyle/>
          <a:p>
            <a:fld id="{31CC3CFB-D4E8-4CEE-A84D-5BD9435F066D}" type="datetime1">
              <a:rPr lang="en-US" altLang="vi-VN"/>
              <a:pPr/>
              <a:t>2/22/2023</a:t>
            </a:fld>
            <a:endParaRPr lang="en-US" altLang="vi-VN"/>
          </a:p>
        </p:txBody>
      </p:sp>
      <p:sp>
        <p:nvSpPr>
          <p:cNvPr id="4" name="Slide Number Placeholder 3"/>
          <p:cNvSpPr>
            <a:spLocks noGrp="1"/>
          </p:cNvSpPr>
          <p:nvPr>
            <p:ph type="sldNum" sz="quarter" idx="12"/>
          </p:nvPr>
        </p:nvSpPr>
        <p:spPr/>
        <p:txBody>
          <a:bodyPr/>
          <a:lstStyle/>
          <a:p>
            <a:fld id="{3543B74D-4FCF-47E5-97CA-7847D1002D8C}" type="slidenum">
              <a:rPr lang="en-US" altLang="vi-VN"/>
              <a:pPr/>
              <a:t>17</a:t>
            </a:fld>
            <a:endParaRPr lang="en-US" altLang="vi-VN"/>
          </a:p>
        </p:txBody>
      </p:sp>
      <p:sp>
        <p:nvSpPr>
          <p:cNvPr id="220162" name="Text Box 2"/>
          <p:cNvSpPr txBox="1">
            <a:spLocks noChangeArrowheads="1"/>
          </p:cNvSpPr>
          <p:nvPr/>
        </p:nvSpPr>
        <p:spPr bwMode="auto">
          <a:xfrm>
            <a:off x="457200" y="1298206"/>
            <a:ext cx="8229600" cy="5272213"/>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class</a:t>
            </a:r>
            <a:r>
              <a:rPr lang="en-US" altLang="vi-VN" sz="1700">
                <a:solidFill>
                  <a:srgbClr val="000000"/>
                </a:solidFill>
                <a:latin typeface="Consolas" panose="020B0609020204030204" pitchFamily="49" charset="0"/>
              </a:rPr>
              <a:t> NoteDetailsPrinter </a:t>
            </a:r>
            <a:r>
              <a:rPr lang="en-US" altLang="vi-VN" sz="1700" b="1">
                <a:solidFill>
                  <a:srgbClr val="7F0055"/>
                </a:solidFill>
                <a:latin typeface="Consolas" panose="020B0609020204030204" pitchFamily="49" charset="0"/>
              </a:rPr>
              <a:t>implements</a:t>
            </a:r>
            <a:r>
              <a:rPr lang="en-US" altLang="vi-VN" sz="1700">
                <a:solidFill>
                  <a:srgbClr val="000000"/>
                </a:solidFill>
                <a:latin typeface="Consolas" panose="020B0609020204030204" pitchFamily="49" charset="0"/>
              </a:rPr>
              <a:t> NoteVisitor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visitAmazoneNote(AmazoneNote note)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title</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price</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pPr>
              <a:lnSpc>
                <a:spcPct val="90000"/>
              </a:lnSpc>
            </a:pP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visitGoogleNote(GoogleNote note)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heading</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excerpt</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pPr>
              <a:lnSpc>
                <a:spcPct val="90000"/>
              </a:lnSpc>
            </a:pP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visitNewsNote(NewsNote note)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heading</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byLine</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excerpt</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pPr>
              <a:lnSpc>
                <a:spcPct val="90000"/>
              </a:lnSpc>
            </a:pP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public</a:t>
            </a:r>
            <a:r>
              <a:rPr lang="en-US" altLang="vi-VN" sz="1700">
                <a:solidFill>
                  <a:srgbClr val="000000"/>
                </a:solidFill>
                <a:latin typeface="Consolas" panose="020B0609020204030204" pitchFamily="49" charset="0"/>
              </a:rPr>
              <a:t> </a:t>
            </a:r>
            <a:r>
              <a:rPr lang="en-US" altLang="vi-VN" sz="1700" b="1">
                <a:solidFill>
                  <a:srgbClr val="7F0055"/>
                </a:solidFill>
                <a:latin typeface="Consolas" panose="020B0609020204030204" pitchFamily="49" charset="0"/>
              </a:rPr>
              <a:t>void</a:t>
            </a:r>
            <a:r>
              <a:rPr lang="en-US" altLang="vi-VN" sz="1700">
                <a:solidFill>
                  <a:srgbClr val="000000"/>
                </a:solidFill>
                <a:latin typeface="Consolas" panose="020B0609020204030204" pitchFamily="49" charset="0"/>
              </a:rPr>
              <a:t> visitRssNote(RssNote note)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heading</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System.</a:t>
            </a:r>
            <a:r>
              <a:rPr lang="en-US" altLang="vi-VN" sz="1700" i="1">
                <a:solidFill>
                  <a:srgbClr val="0000C0"/>
                </a:solidFill>
                <a:latin typeface="Consolas" panose="020B0609020204030204" pitchFamily="49" charset="0"/>
              </a:rPr>
              <a:t>out</a:t>
            </a:r>
            <a:r>
              <a:rPr lang="en-US" altLang="vi-VN" sz="1700">
                <a:solidFill>
                  <a:srgbClr val="000000"/>
                </a:solidFill>
                <a:latin typeface="Consolas" panose="020B0609020204030204" pitchFamily="49" charset="0"/>
              </a:rPr>
              <a:t>.println(note.</a:t>
            </a:r>
            <a:r>
              <a:rPr lang="en-US" altLang="vi-VN" sz="1700">
                <a:solidFill>
                  <a:srgbClr val="0000C0"/>
                </a:solidFill>
                <a:latin typeface="Consolas" panose="020B0609020204030204" pitchFamily="49" charset="0"/>
              </a:rPr>
              <a:t>text</a:t>
            </a:r>
            <a:r>
              <a:rPr lang="en-US" altLang="vi-VN" sz="1700">
                <a:solidFill>
                  <a:srgbClr val="000000"/>
                </a:solidFill>
                <a:latin typeface="Consolas" panose="020B0609020204030204" pitchFamily="49" charset="0"/>
              </a:rPr>
              <a:t>);</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   }</a:t>
            </a:r>
            <a:endParaRPr lang="en-US" altLang="vi-VN" sz="1700">
              <a:latin typeface="Consolas" panose="020B0609020204030204" pitchFamily="49" charset="0"/>
            </a:endParaRPr>
          </a:p>
          <a:p>
            <a:pPr>
              <a:lnSpc>
                <a:spcPct val="90000"/>
              </a:lnSpc>
            </a:pPr>
            <a:r>
              <a:rPr lang="en-US" altLang="vi-VN" sz="1700">
                <a:solidFill>
                  <a:srgbClr val="000000"/>
                </a:solidFill>
                <a:latin typeface="Consolas" panose="020B0609020204030204" pitchFamily="49" charset="0"/>
              </a:rPr>
              <a:t>}</a:t>
            </a:r>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vi-VN">
                <a:solidFill>
                  <a:srgbClr val="0000FF"/>
                </a:solidFill>
                <a:latin typeface="Consolas" panose="020B0609020204030204" pitchFamily="49" charset="0"/>
                <a:cs typeface="Consolas" panose="020B0609020204030204" pitchFamily="49" charset="0"/>
              </a:rPr>
              <a:t>NoteIterator</a:t>
            </a:r>
            <a:endParaRPr lang="en-US"/>
          </a:p>
        </p:txBody>
      </p:sp>
      <p:sp>
        <p:nvSpPr>
          <p:cNvPr id="2" name="Date Placeholder 1"/>
          <p:cNvSpPr>
            <a:spLocks noGrp="1"/>
          </p:cNvSpPr>
          <p:nvPr>
            <p:ph type="dt" sz="half" idx="10"/>
          </p:nvPr>
        </p:nvSpPr>
        <p:spPr/>
        <p:txBody>
          <a:bodyPr/>
          <a:lstStyle/>
          <a:p>
            <a:fld id="{8614E8BF-FB5B-4CE0-8A21-577734AD56FB}" type="datetime1">
              <a:rPr lang="en-US" altLang="vi-VN" smtClean="0"/>
              <a:pPr/>
              <a:t>2/22/2023</a:t>
            </a:fld>
            <a:endParaRPr lang="en-US" altLang="vi-VN"/>
          </a:p>
        </p:txBody>
      </p:sp>
      <p:sp>
        <p:nvSpPr>
          <p:cNvPr id="3" name="Slide Number Placeholder 2"/>
          <p:cNvSpPr>
            <a:spLocks noGrp="1"/>
          </p:cNvSpPr>
          <p:nvPr>
            <p:ph type="sldNum" sz="quarter" idx="12"/>
          </p:nvPr>
        </p:nvSpPr>
        <p:spPr/>
        <p:txBody>
          <a:bodyPr/>
          <a:lstStyle/>
          <a:p>
            <a:fld id="{5CDDC2E2-0903-4EF8-8278-AA21A29291C3}" type="slidenum">
              <a:rPr lang="en-US" altLang="vi-VN" smtClean="0"/>
              <a:pPr/>
              <a:t>18</a:t>
            </a:fld>
            <a:endParaRPr lang="en-US" altLang="vi-VN"/>
          </a:p>
        </p:txBody>
      </p:sp>
      <p:sp>
        <p:nvSpPr>
          <p:cNvPr id="5" name="Text Box 2"/>
          <p:cNvSpPr txBox="1">
            <a:spLocks noChangeArrowheads="1"/>
          </p:cNvSpPr>
          <p:nvPr/>
        </p:nvSpPr>
        <p:spPr bwMode="auto">
          <a:xfrm>
            <a:off x="457200" y="1600200"/>
            <a:ext cx="8229600" cy="4278094"/>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700" b="1">
                <a:solidFill>
                  <a:srgbClr val="7F0055"/>
                </a:solidFill>
                <a:latin typeface="Consolas" panose="020B0609020204030204" pitchFamily="49" charset="0"/>
              </a:rPr>
              <a:t>public</a:t>
            </a:r>
            <a:r>
              <a:rPr lang="en-US" sz="1700">
                <a:solidFill>
                  <a:srgbClr val="000000"/>
                </a:solidFill>
                <a:latin typeface="Consolas" panose="020B0609020204030204" pitchFamily="49" charset="0"/>
              </a:rPr>
              <a:t> </a:t>
            </a:r>
            <a:r>
              <a:rPr lang="en-US" sz="1700" b="1">
                <a:solidFill>
                  <a:srgbClr val="7F0055"/>
                </a:solidFill>
                <a:latin typeface="Consolas" panose="020B0609020204030204" pitchFamily="49" charset="0"/>
              </a:rPr>
              <a:t>class</a:t>
            </a:r>
            <a:r>
              <a:rPr lang="en-US" sz="1700">
                <a:solidFill>
                  <a:srgbClr val="000000"/>
                </a:solidFill>
                <a:latin typeface="Consolas" panose="020B0609020204030204" pitchFamily="49" charset="0"/>
              </a:rPr>
              <a:t> NoteIterator {</a:t>
            </a:r>
          </a:p>
          <a:p>
            <a:r>
              <a:rPr lang="en-US" sz="1700">
                <a:solidFill>
                  <a:srgbClr val="000000"/>
                </a:solidFill>
                <a:latin typeface="Consolas" panose="020B0609020204030204" pitchFamily="49" charset="0"/>
              </a:rPr>
              <a:t>   </a:t>
            </a:r>
            <a:r>
              <a:rPr lang="en-US" sz="1700" b="1">
                <a:solidFill>
                  <a:srgbClr val="7F0055"/>
                </a:solidFill>
                <a:latin typeface="Consolas" panose="020B0609020204030204" pitchFamily="49" charset="0"/>
              </a:rPr>
              <a:t>private</a:t>
            </a:r>
            <a:r>
              <a:rPr lang="en-US" sz="1700">
                <a:solidFill>
                  <a:srgbClr val="000000"/>
                </a:solidFill>
                <a:latin typeface="Consolas" panose="020B0609020204030204" pitchFamily="49" charset="0"/>
              </a:rPr>
              <a:t> List&lt;Note&gt; sampleNotes() {</a:t>
            </a:r>
          </a:p>
          <a:p>
            <a:r>
              <a:rPr lang="en-US" sz="1700">
                <a:solidFill>
                  <a:srgbClr val="000000"/>
                </a:solidFill>
                <a:latin typeface="Consolas" panose="020B0609020204030204" pitchFamily="49" charset="0"/>
              </a:rPr>
              <a:t>      List&lt;Note&gt; </a:t>
            </a:r>
            <a:r>
              <a:rPr lang="en-US" sz="1700">
                <a:solidFill>
                  <a:srgbClr val="6A3E3E"/>
                </a:solidFill>
                <a:latin typeface="Consolas" panose="020B0609020204030204" pitchFamily="49" charset="0"/>
              </a:rPr>
              <a:t>notes</a:t>
            </a:r>
            <a:r>
              <a:rPr lang="en-US" sz="1700">
                <a:solidFill>
                  <a:srgbClr val="000000"/>
                </a:solidFill>
                <a:latin typeface="Consolas" panose="020B0609020204030204" pitchFamily="49" charset="0"/>
              </a:rPr>
              <a:t> = </a:t>
            </a:r>
            <a:r>
              <a:rPr lang="en-US" sz="1700" b="1">
                <a:solidFill>
                  <a:srgbClr val="7F0055"/>
                </a:solidFill>
                <a:latin typeface="Consolas" panose="020B0609020204030204" pitchFamily="49" charset="0"/>
              </a:rPr>
              <a:t>new</a:t>
            </a:r>
            <a:r>
              <a:rPr lang="en-US" sz="1700">
                <a:solidFill>
                  <a:srgbClr val="000000"/>
                </a:solidFill>
                <a:latin typeface="Consolas" panose="020B0609020204030204" pitchFamily="49" charset="0"/>
              </a:rPr>
              <a:t> ArrayList&lt;Note&gt;();</a:t>
            </a:r>
          </a:p>
          <a:p>
            <a:r>
              <a:rPr lang="en-US" sz="1700">
                <a:solidFill>
                  <a:srgbClr val="000000"/>
                </a:solidFill>
                <a:latin typeface="Consolas" panose="020B0609020204030204" pitchFamily="49" charset="0"/>
              </a:rPr>
              <a:t>      </a:t>
            </a:r>
            <a:r>
              <a:rPr lang="en-US" sz="1700">
                <a:solidFill>
                  <a:srgbClr val="6A3E3E"/>
                </a:solidFill>
                <a:latin typeface="Consolas" panose="020B0609020204030204" pitchFamily="49" charset="0"/>
              </a:rPr>
              <a:t>notes</a:t>
            </a:r>
            <a:r>
              <a:rPr lang="en-US" sz="1700">
                <a:solidFill>
                  <a:srgbClr val="000000"/>
                </a:solidFill>
                <a:latin typeface="Consolas" panose="020B0609020204030204" pitchFamily="49" charset="0"/>
              </a:rPr>
              <a:t>.add(</a:t>
            </a:r>
            <a:r>
              <a:rPr lang="en-US" sz="1700" b="1">
                <a:solidFill>
                  <a:srgbClr val="7F0055"/>
                </a:solidFill>
                <a:latin typeface="Consolas" panose="020B0609020204030204" pitchFamily="49" charset="0"/>
              </a:rPr>
              <a:t>new</a:t>
            </a:r>
            <a:r>
              <a:rPr lang="en-US" sz="1700">
                <a:solidFill>
                  <a:srgbClr val="000000"/>
                </a:solidFill>
                <a:latin typeface="Consolas" panose="020B0609020204030204" pitchFamily="49" charset="0"/>
              </a:rPr>
              <a:t> NewsNote(</a:t>
            </a:r>
            <a:r>
              <a:rPr lang="en-US" sz="1700">
                <a:solidFill>
                  <a:srgbClr val="2A00FF"/>
                </a:solidFill>
                <a:latin typeface="Consolas" panose="020B0609020204030204" pitchFamily="49" charset="0"/>
              </a:rPr>
              <a:t>"Melbourne Pushes Boundaries"</a:t>
            </a:r>
            <a:r>
              <a:rPr lang="en-US" sz="1700">
                <a:solidFill>
                  <a:srgbClr val="000000"/>
                </a:solidFill>
                <a:latin typeface="Consolas" panose="020B0609020204030204" pitchFamily="49" charset="0"/>
              </a:rPr>
              <a:t>, </a:t>
            </a:r>
          </a:p>
          <a:p>
            <a:r>
              <a:rPr lang="en-US" sz="1700">
                <a:solidFill>
                  <a:srgbClr val="000000"/>
                </a:solidFill>
                <a:latin typeface="Consolas" panose="020B0609020204030204" pitchFamily="49" charset="0"/>
              </a:rPr>
              <a:t>         </a:t>
            </a:r>
            <a:r>
              <a:rPr lang="en-US" sz="1700">
                <a:solidFill>
                  <a:srgbClr val="2A00FF"/>
                </a:solidFill>
                <a:latin typeface="Consolas" panose="020B0609020204030204" pitchFamily="49" charset="0"/>
              </a:rPr>
              <a:t>"Tim Colebatch"</a:t>
            </a:r>
            <a:r>
              <a:rPr lang="en-US" sz="1700">
                <a:solidFill>
                  <a:srgbClr val="000000"/>
                </a:solidFill>
                <a:latin typeface="Consolas" panose="020B0609020204030204" pitchFamily="49" charset="0"/>
              </a:rPr>
              <a:t>, </a:t>
            </a:r>
            <a:r>
              <a:rPr lang="en-US" sz="1700">
                <a:solidFill>
                  <a:srgbClr val="2A00FF"/>
                </a:solidFill>
                <a:latin typeface="Consolas" panose="020B0609020204030204" pitchFamily="49" charset="0"/>
              </a:rPr>
              <a:t>"Melbourne is experiencing its biggest</a:t>
            </a:r>
            <a:br>
              <a:rPr lang="en-US" sz="1700">
                <a:solidFill>
                  <a:srgbClr val="2A00FF"/>
                </a:solidFill>
                <a:latin typeface="Consolas" panose="020B0609020204030204" pitchFamily="49" charset="0"/>
              </a:rPr>
            </a:br>
            <a:r>
              <a:rPr lang="en-US" sz="1700">
                <a:solidFill>
                  <a:srgbClr val="2A00FF"/>
                </a:solidFill>
                <a:latin typeface="Consolas" panose="020B0609020204030204" pitchFamily="49" charset="0"/>
              </a:rPr>
              <a:t>                           growth surge since 1960's"</a:t>
            </a:r>
            <a:r>
              <a:rPr lang="en-US" sz="1700">
                <a:solidFill>
                  <a:srgbClr val="000000"/>
                </a:solidFill>
                <a:latin typeface="Consolas" panose="020B0609020204030204" pitchFamily="49" charset="0"/>
              </a:rPr>
              <a:t>));</a:t>
            </a:r>
          </a:p>
          <a:p>
            <a:r>
              <a:rPr lang="en-US" sz="1700">
                <a:solidFill>
                  <a:srgbClr val="000000"/>
                </a:solidFill>
                <a:latin typeface="Consolas" panose="020B0609020204030204" pitchFamily="49" charset="0"/>
              </a:rPr>
              <a:t>      </a:t>
            </a:r>
            <a:r>
              <a:rPr lang="en-US" sz="1700">
                <a:solidFill>
                  <a:srgbClr val="6A3E3E"/>
                </a:solidFill>
                <a:latin typeface="Consolas" panose="020B0609020204030204" pitchFamily="49" charset="0"/>
              </a:rPr>
              <a:t>notes</a:t>
            </a:r>
            <a:r>
              <a:rPr lang="en-US" sz="1700">
                <a:solidFill>
                  <a:srgbClr val="000000"/>
                </a:solidFill>
                <a:latin typeface="Consolas" panose="020B0609020204030204" pitchFamily="49" charset="0"/>
              </a:rPr>
              <a:t>.add(</a:t>
            </a:r>
            <a:r>
              <a:rPr lang="en-US" sz="1700" b="1">
                <a:solidFill>
                  <a:srgbClr val="7F0055"/>
                </a:solidFill>
                <a:latin typeface="Consolas" panose="020B0609020204030204" pitchFamily="49" charset="0"/>
              </a:rPr>
              <a:t>new</a:t>
            </a:r>
            <a:r>
              <a:rPr lang="en-US" sz="1700">
                <a:solidFill>
                  <a:srgbClr val="000000"/>
                </a:solidFill>
                <a:latin typeface="Consolas" panose="020B0609020204030204" pitchFamily="49" charset="0"/>
              </a:rPr>
              <a:t> GoogleNote(</a:t>
            </a:r>
          </a:p>
          <a:p>
            <a:r>
              <a:rPr lang="en-US" sz="1700">
                <a:solidFill>
                  <a:srgbClr val="000000"/>
                </a:solidFill>
                <a:latin typeface="Consolas" panose="020B0609020204030204" pitchFamily="49" charset="0"/>
              </a:rPr>
              <a:t>        </a:t>
            </a:r>
            <a:r>
              <a:rPr lang="en-US" sz="1700">
                <a:solidFill>
                  <a:srgbClr val="2A00FF"/>
                </a:solidFill>
                <a:latin typeface="Consolas" panose="020B0609020204030204" pitchFamily="49" charset="0"/>
              </a:rPr>
              <a:t>"Redhill Consulting Pty Ltd - Ruby on Rails plugins"</a:t>
            </a:r>
            <a:r>
              <a:rPr lang="en-US" sz="1700">
                <a:solidFill>
                  <a:srgbClr val="000000"/>
                </a:solidFill>
                <a:latin typeface="Consolas" panose="020B0609020204030204" pitchFamily="49" charset="0"/>
              </a:rPr>
              <a:t>,</a:t>
            </a:r>
          </a:p>
          <a:p>
            <a:r>
              <a:rPr lang="en-US" sz="1700">
                <a:solidFill>
                  <a:srgbClr val="000000"/>
                </a:solidFill>
                <a:latin typeface="Consolas" panose="020B0609020204030204" pitchFamily="49" charset="0"/>
              </a:rPr>
              <a:t>        </a:t>
            </a:r>
            <a:r>
              <a:rPr lang="en-US" sz="1700">
                <a:solidFill>
                  <a:srgbClr val="2A00FF"/>
                </a:solidFill>
                <a:latin typeface="Consolas" panose="020B0609020204030204" pitchFamily="49" charset="0"/>
              </a:rPr>
              <a:t>"Here are some Ruby on Rails plugins we're developed ..."</a:t>
            </a:r>
            <a:r>
              <a:rPr lang="en-US" sz="1700">
                <a:solidFill>
                  <a:srgbClr val="000000"/>
                </a:solidFill>
                <a:latin typeface="Consolas" panose="020B0609020204030204" pitchFamily="49" charset="0"/>
              </a:rPr>
              <a:t>,</a:t>
            </a:r>
          </a:p>
          <a:p>
            <a:r>
              <a:rPr lang="en-US" sz="1700">
                <a:solidFill>
                  <a:srgbClr val="000000"/>
                </a:solidFill>
                <a:latin typeface="Consolas" panose="020B0609020204030204" pitchFamily="49" charset="0"/>
              </a:rPr>
              <a:t>        </a:t>
            </a:r>
            <a:r>
              <a:rPr lang="en-US" sz="1700">
                <a:solidFill>
                  <a:srgbClr val="2A00FF"/>
                </a:solidFill>
                <a:latin typeface="Consolas" panose="020B0609020204030204" pitchFamily="49" charset="0"/>
              </a:rPr>
              <a:t>"http://www.redhillconsulting.com.au/rails_plugins.html"</a:t>
            </a:r>
            <a:r>
              <a:rPr lang="en-US" sz="1700">
                <a:solidFill>
                  <a:srgbClr val="000000"/>
                </a:solidFill>
                <a:latin typeface="Consolas" panose="020B0609020204030204" pitchFamily="49" charset="0"/>
              </a:rPr>
              <a:t>));</a:t>
            </a:r>
          </a:p>
          <a:p>
            <a:r>
              <a:rPr lang="en-US" sz="1700">
                <a:solidFill>
                  <a:srgbClr val="000000"/>
                </a:solidFill>
                <a:latin typeface="Consolas" panose="020B0609020204030204" pitchFamily="49" charset="0"/>
              </a:rPr>
              <a:t>      </a:t>
            </a:r>
            <a:r>
              <a:rPr lang="en-US" sz="1700">
                <a:solidFill>
                  <a:srgbClr val="6A3E3E"/>
                </a:solidFill>
                <a:latin typeface="Consolas" panose="020B0609020204030204" pitchFamily="49" charset="0"/>
              </a:rPr>
              <a:t>notes</a:t>
            </a:r>
            <a:r>
              <a:rPr lang="en-US" sz="1700">
                <a:solidFill>
                  <a:srgbClr val="000000"/>
                </a:solidFill>
                <a:latin typeface="Consolas" panose="020B0609020204030204" pitchFamily="49" charset="0"/>
              </a:rPr>
              <a:t>.add(</a:t>
            </a:r>
            <a:r>
              <a:rPr lang="en-US" sz="1700">
                <a:solidFill>
                  <a:srgbClr val="7F0055"/>
                </a:solidFill>
                <a:latin typeface="Consolas" panose="020B0609020204030204" pitchFamily="49" charset="0"/>
              </a:rPr>
              <a:t>new</a:t>
            </a:r>
            <a:r>
              <a:rPr lang="en-US" sz="1700">
                <a:solidFill>
                  <a:srgbClr val="000000"/>
                </a:solidFill>
                <a:latin typeface="Consolas" panose="020B0609020204030204" pitchFamily="49" charset="0"/>
              </a:rPr>
              <a:t> AmazoneNote(</a:t>
            </a:r>
            <a:r>
              <a:rPr lang="en-US" sz="1700">
                <a:solidFill>
                  <a:srgbClr val="2A00FF"/>
                </a:solidFill>
                <a:latin typeface="Consolas" panose="020B0609020204030204" pitchFamily="49" charset="0"/>
              </a:rPr>
              <a:t>"The Wolves in the Wall"</a:t>
            </a:r>
            <a:r>
              <a:rPr lang="en-US" sz="1700">
                <a:solidFill>
                  <a:srgbClr val="000000"/>
                </a:solidFill>
                <a:latin typeface="Consolas" panose="020B0609020204030204" pitchFamily="49" charset="0"/>
              </a:rPr>
              <a:t>, </a:t>
            </a:r>
            <a:br>
              <a:rPr lang="en-US" sz="1700">
                <a:solidFill>
                  <a:srgbClr val="000000"/>
                </a:solidFill>
                <a:latin typeface="Consolas" panose="020B0609020204030204" pitchFamily="49" charset="0"/>
              </a:rPr>
            </a:br>
            <a:r>
              <a:rPr lang="en-US" sz="1700">
                <a:solidFill>
                  <a:srgbClr val="000000"/>
                </a:solidFill>
                <a:latin typeface="Consolas" panose="020B0609020204030204" pitchFamily="49" charset="0"/>
              </a:rPr>
              <a:t>            </a:t>
            </a:r>
            <a:r>
              <a:rPr lang="en-US" sz="1700">
                <a:solidFill>
                  <a:srgbClr val="2A00FF"/>
                </a:solidFill>
                <a:latin typeface="Consolas" panose="020B0609020204030204" pitchFamily="49" charset="0"/>
              </a:rPr>
              <a:t>"Nail Gaiman"</a:t>
            </a:r>
            <a:r>
              <a:rPr lang="en-US" sz="1700">
                <a:solidFill>
                  <a:srgbClr val="000000"/>
                </a:solidFill>
                <a:latin typeface="Consolas" panose="020B0609020204030204" pitchFamily="49" charset="0"/>
              </a:rPr>
              <a:t>, </a:t>
            </a:r>
            <a:r>
              <a:rPr lang="en-US" sz="1700">
                <a:solidFill>
                  <a:srgbClr val="2A00FF"/>
                </a:solidFill>
                <a:latin typeface="Consolas" panose="020B0609020204030204" pitchFamily="49" charset="0"/>
              </a:rPr>
              <a:t>"ISBN XXX-XXXX-XXXXX"</a:t>
            </a:r>
            <a:r>
              <a:rPr lang="en-US" sz="1700">
                <a:solidFill>
                  <a:srgbClr val="000000"/>
                </a:solidFill>
                <a:latin typeface="Consolas" panose="020B0609020204030204" pitchFamily="49" charset="0"/>
              </a:rPr>
              <a:t>, 12.06));</a:t>
            </a:r>
          </a:p>
          <a:p>
            <a:r>
              <a:rPr lang="en-US" sz="1700">
                <a:solidFill>
                  <a:srgbClr val="000000"/>
                </a:solidFill>
                <a:latin typeface="Consolas" panose="020B0609020204030204" pitchFamily="49" charset="0"/>
              </a:rPr>
              <a:t>      </a:t>
            </a:r>
            <a:r>
              <a:rPr lang="en-US" sz="1700">
                <a:solidFill>
                  <a:srgbClr val="6A3E3E"/>
                </a:solidFill>
                <a:latin typeface="Consolas" panose="020B0609020204030204" pitchFamily="49" charset="0"/>
              </a:rPr>
              <a:t>notes</a:t>
            </a:r>
            <a:r>
              <a:rPr lang="en-US" sz="1700">
                <a:solidFill>
                  <a:srgbClr val="000000"/>
                </a:solidFill>
                <a:latin typeface="Consolas" panose="020B0609020204030204" pitchFamily="49" charset="0"/>
              </a:rPr>
              <a:t>.add(</a:t>
            </a:r>
            <a:r>
              <a:rPr lang="en-US" sz="1700">
                <a:solidFill>
                  <a:srgbClr val="7F0055"/>
                </a:solidFill>
                <a:latin typeface="Consolas" panose="020B0609020204030204" pitchFamily="49" charset="0"/>
              </a:rPr>
              <a:t>new</a:t>
            </a:r>
            <a:r>
              <a:rPr lang="en-US" sz="1700">
                <a:solidFill>
                  <a:srgbClr val="000000"/>
                </a:solidFill>
                <a:latin typeface="Consolas" panose="020B0609020204030204" pitchFamily="49" charset="0"/>
              </a:rPr>
              <a:t> RssNote(</a:t>
            </a:r>
            <a:r>
              <a:rPr lang="en-US" sz="1700">
                <a:solidFill>
                  <a:srgbClr val="2A00FF"/>
                </a:solidFill>
                <a:latin typeface="Consolas" panose="020B0609020204030204" pitchFamily="49" charset="0"/>
              </a:rPr>
              <a:t>"let's talk about tests, baby..."</a:t>
            </a:r>
            <a:r>
              <a:rPr lang="en-US" sz="1700">
                <a:solidFill>
                  <a:srgbClr val="000000"/>
                </a:solidFill>
                <a:latin typeface="Consolas" panose="020B0609020204030204" pitchFamily="49" charset="0"/>
              </a:rPr>
              <a:t>,</a:t>
            </a:r>
          </a:p>
          <a:p>
            <a:r>
              <a:rPr lang="en-US" sz="1700">
                <a:solidFill>
                  <a:srgbClr val="000000"/>
                </a:solidFill>
                <a:latin typeface="Consolas" panose="020B0609020204030204" pitchFamily="49" charset="0"/>
              </a:rPr>
              <a:t>            </a:t>
            </a:r>
            <a:r>
              <a:rPr lang="en-US" sz="1700">
                <a:solidFill>
                  <a:srgbClr val="2A00FF"/>
                </a:solidFill>
                <a:latin typeface="Consolas" panose="020B0609020204030204" pitchFamily="49" charset="0"/>
              </a:rPr>
              <a:t>"Some long babbling about test naming heuristics"</a:t>
            </a:r>
            <a:r>
              <a:rPr lang="en-US" sz="1700">
                <a:solidFill>
                  <a:srgbClr val="000000"/>
                </a:solidFill>
                <a:latin typeface="Consolas" panose="020B0609020204030204" pitchFamily="49" charset="0"/>
              </a:rPr>
              <a:t>));</a:t>
            </a:r>
          </a:p>
          <a:p>
            <a:r>
              <a:rPr lang="en-US" sz="1700">
                <a:solidFill>
                  <a:srgbClr val="000000"/>
                </a:solidFill>
                <a:latin typeface="Consolas" panose="020B0609020204030204" pitchFamily="49" charset="0"/>
              </a:rPr>
              <a:t>      </a:t>
            </a:r>
            <a:r>
              <a:rPr lang="en-US" sz="1700" b="1">
                <a:solidFill>
                  <a:srgbClr val="7F0055"/>
                </a:solidFill>
                <a:latin typeface="Consolas" panose="020B0609020204030204" pitchFamily="49" charset="0"/>
              </a:rPr>
              <a:t>return</a:t>
            </a:r>
            <a:r>
              <a:rPr lang="en-US" sz="1700">
                <a:solidFill>
                  <a:srgbClr val="000000"/>
                </a:solidFill>
                <a:latin typeface="Consolas" panose="020B0609020204030204" pitchFamily="49" charset="0"/>
              </a:rPr>
              <a:t> </a:t>
            </a:r>
            <a:r>
              <a:rPr lang="en-US" sz="1700">
                <a:solidFill>
                  <a:srgbClr val="6A3E3E"/>
                </a:solidFill>
                <a:latin typeface="Consolas" panose="020B0609020204030204" pitchFamily="49" charset="0"/>
              </a:rPr>
              <a:t>notes</a:t>
            </a:r>
            <a:r>
              <a:rPr lang="en-US" sz="1700">
                <a:solidFill>
                  <a:srgbClr val="000000"/>
                </a:solidFill>
                <a:latin typeface="Consolas" panose="020B0609020204030204" pitchFamily="49" charset="0"/>
              </a:rPr>
              <a:t>;</a:t>
            </a:r>
          </a:p>
          <a:p>
            <a:r>
              <a:rPr lang="en-US" sz="1700">
                <a:solidFill>
                  <a:srgbClr val="000000"/>
                </a:solidFill>
                <a:latin typeface="Consolas" panose="020B0609020204030204" pitchFamily="49" charset="0"/>
              </a:rPr>
              <a:t>   }</a:t>
            </a:r>
          </a:p>
        </p:txBody>
      </p:sp>
    </p:spTree>
    <p:extLst>
      <p:ext uri="{BB962C8B-B14F-4D97-AF65-F5344CB8AC3E}">
        <p14:creationId xmlns:p14="http://schemas.microsoft.com/office/powerpoint/2010/main" val="1339373281"/>
      </p:ext>
    </p:extLst>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22639"/>
            <a:ext cx="8229600" cy="726712"/>
          </a:xfrm>
        </p:spPr>
        <p:txBody>
          <a:bodyPr/>
          <a:lstStyle/>
          <a:p>
            <a:r>
              <a:rPr lang="en-US" altLang="vi-VN">
                <a:solidFill>
                  <a:srgbClr val="0000FF"/>
                </a:solidFill>
                <a:latin typeface="Consolas" panose="020B0609020204030204" pitchFamily="49" charset="0"/>
                <a:cs typeface="Consolas" panose="020B0609020204030204" pitchFamily="49" charset="0"/>
              </a:rPr>
              <a:t>NoteIterator</a:t>
            </a:r>
            <a:r>
              <a:rPr lang="en-US" altLang="vi-VN"/>
              <a:t> (cont)</a:t>
            </a:r>
            <a:endParaRPr lang="en-US"/>
          </a:p>
        </p:txBody>
      </p:sp>
      <p:sp>
        <p:nvSpPr>
          <p:cNvPr id="2" name="Date Placeholder 1"/>
          <p:cNvSpPr>
            <a:spLocks noGrp="1"/>
          </p:cNvSpPr>
          <p:nvPr>
            <p:ph type="dt" sz="half" idx="10"/>
          </p:nvPr>
        </p:nvSpPr>
        <p:spPr/>
        <p:txBody>
          <a:bodyPr/>
          <a:lstStyle/>
          <a:p>
            <a:fld id="{8614E8BF-FB5B-4CE0-8A21-577734AD56FB}" type="datetime1">
              <a:rPr lang="en-US" altLang="vi-VN" smtClean="0"/>
              <a:pPr/>
              <a:t>2/22/2023</a:t>
            </a:fld>
            <a:endParaRPr lang="en-US" altLang="vi-VN"/>
          </a:p>
        </p:txBody>
      </p:sp>
      <p:sp>
        <p:nvSpPr>
          <p:cNvPr id="3" name="Slide Number Placeholder 2"/>
          <p:cNvSpPr>
            <a:spLocks noGrp="1"/>
          </p:cNvSpPr>
          <p:nvPr>
            <p:ph type="sldNum" sz="quarter" idx="12"/>
          </p:nvPr>
        </p:nvSpPr>
        <p:spPr/>
        <p:txBody>
          <a:bodyPr/>
          <a:lstStyle/>
          <a:p>
            <a:fld id="{5CDDC2E2-0903-4EF8-8278-AA21A29291C3}" type="slidenum">
              <a:rPr lang="en-US" altLang="vi-VN" smtClean="0"/>
              <a:pPr/>
              <a:t>19</a:t>
            </a:fld>
            <a:endParaRPr lang="en-US" altLang="vi-VN"/>
          </a:p>
        </p:txBody>
      </p:sp>
      <p:sp>
        <p:nvSpPr>
          <p:cNvPr id="5" name="Text Box 2"/>
          <p:cNvSpPr txBox="1">
            <a:spLocks noChangeArrowheads="1"/>
          </p:cNvSpPr>
          <p:nvPr/>
        </p:nvSpPr>
        <p:spPr bwMode="auto">
          <a:xfrm>
            <a:off x="457200" y="1633131"/>
            <a:ext cx="8229600" cy="2031325"/>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b="1">
                <a:solidFill>
                  <a:srgbClr val="7F0055"/>
                </a:solidFill>
                <a:latin typeface="Consolas" panose="020B0609020204030204" pitchFamily="49" charset="0"/>
              </a:rPr>
              <a:t>  public</a:t>
            </a:r>
            <a:r>
              <a:rPr lang="en-US">
                <a:solidFill>
                  <a:srgbClr val="000000"/>
                </a:solidFill>
                <a:latin typeface="Consolas" panose="020B0609020204030204" pitchFamily="49" charset="0"/>
              </a:rPr>
              <a:t> </a:t>
            </a:r>
            <a:r>
              <a:rPr lang="en-US" b="1">
                <a:solidFill>
                  <a:srgbClr val="7F0055"/>
                </a:solidFill>
                <a:latin typeface="Consolas" panose="020B0609020204030204" pitchFamily="49" charset="0"/>
              </a:rPr>
              <a:t>void</a:t>
            </a:r>
            <a:r>
              <a:rPr lang="en-US">
                <a:solidFill>
                  <a:srgbClr val="000000"/>
                </a:solidFill>
                <a:latin typeface="Consolas" panose="020B0609020204030204" pitchFamily="49" charset="0"/>
              </a:rPr>
              <a:t> visitAllUsing(NoteVisitor </a:t>
            </a:r>
            <a:r>
              <a:rPr lang="en-US">
                <a:solidFill>
                  <a:srgbClr val="6A3E3E"/>
                </a:solidFill>
                <a:latin typeface="Consolas" panose="020B0609020204030204" pitchFamily="49" charset="0"/>
              </a:rPr>
              <a:t>visitor</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b="1">
                <a:solidFill>
                  <a:srgbClr val="7F0055"/>
                </a:solidFill>
                <a:latin typeface="Consolas" panose="020B0609020204030204" pitchFamily="49" charset="0"/>
              </a:rPr>
              <a:t>for</a:t>
            </a:r>
            <a:r>
              <a:rPr lang="en-US">
                <a:solidFill>
                  <a:srgbClr val="000000"/>
                </a:solidFill>
                <a:latin typeface="Consolas" panose="020B0609020204030204" pitchFamily="49" charset="0"/>
              </a:rPr>
              <a:t> (Note </a:t>
            </a:r>
            <a:r>
              <a:rPr lang="en-US">
                <a:solidFill>
                  <a:srgbClr val="6A3E3E"/>
                </a:solidFill>
                <a:latin typeface="Consolas" panose="020B0609020204030204" pitchFamily="49" charset="0"/>
              </a:rPr>
              <a:t>note</a:t>
            </a:r>
            <a:r>
              <a:rPr lang="en-US">
                <a:solidFill>
                  <a:srgbClr val="000000"/>
                </a:solidFill>
                <a:latin typeface="Consolas" panose="020B0609020204030204" pitchFamily="49" charset="0"/>
              </a:rPr>
              <a:t> : sampleNotes()) {</a:t>
            </a:r>
          </a:p>
          <a:p>
            <a:r>
              <a:rPr lang="en-US">
                <a:solidFill>
                  <a:srgbClr val="000000"/>
                </a:solidFill>
                <a:latin typeface="Consolas" panose="020B0609020204030204" pitchFamily="49" charset="0"/>
              </a:rPr>
              <a:t>         </a:t>
            </a:r>
            <a:r>
              <a:rPr lang="en-US">
                <a:solidFill>
                  <a:srgbClr val="6A3E3E"/>
                </a:solidFill>
                <a:latin typeface="Consolas" panose="020B0609020204030204" pitchFamily="49" charset="0"/>
              </a:rPr>
              <a:t>note</a:t>
            </a:r>
            <a:r>
              <a:rPr lang="en-US">
                <a:solidFill>
                  <a:srgbClr val="000000"/>
                </a:solidFill>
                <a:latin typeface="Consolas" panose="020B0609020204030204" pitchFamily="49" charset="0"/>
              </a:rPr>
              <a:t>.accept(</a:t>
            </a:r>
            <a:r>
              <a:rPr lang="en-US">
                <a:solidFill>
                  <a:srgbClr val="6A3E3E"/>
                </a:solidFill>
                <a:latin typeface="Consolas" panose="020B0609020204030204" pitchFamily="49" charset="0"/>
              </a:rPr>
              <a:t>visitor</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System.</a:t>
            </a:r>
            <a:r>
              <a:rPr lang="en-US" i="1">
                <a:solidFill>
                  <a:srgbClr val="0000C0"/>
                </a:solidFill>
                <a:latin typeface="Consolas" panose="020B0609020204030204" pitchFamily="49" charset="0"/>
              </a:rPr>
              <a:t>out</a:t>
            </a:r>
            <a:r>
              <a:rPr lang="en-US" i="1">
                <a:solidFill>
                  <a:srgbClr val="000000"/>
                </a:solidFill>
                <a:latin typeface="Consolas" panose="020B0609020204030204" pitchFamily="49" charset="0"/>
              </a:rPr>
              <a:t>.println();</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a:t>
            </a:r>
          </a:p>
        </p:txBody>
      </p:sp>
    </p:spTree>
    <p:extLst>
      <p:ext uri="{BB962C8B-B14F-4D97-AF65-F5344CB8AC3E}">
        <p14:creationId xmlns:p14="http://schemas.microsoft.com/office/powerpoint/2010/main" val="1516868487"/>
      </p:ext>
    </p:extLst>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vi-VN"/>
              <a:t>The Problem</a:t>
            </a:r>
          </a:p>
        </p:txBody>
      </p:sp>
      <p:sp>
        <p:nvSpPr>
          <p:cNvPr id="8" name="Date Placeholder 4"/>
          <p:cNvSpPr>
            <a:spLocks noGrp="1"/>
          </p:cNvSpPr>
          <p:nvPr>
            <p:ph type="dt" sz="half" idx="10"/>
          </p:nvPr>
        </p:nvSpPr>
        <p:spPr/>
        <p:txBody>
          <a:bodyPr/>
          <a:lstStyle/>
          <a:p>
            <a:fld id="{6B63B41E-C3D7-4A6A-A33A-01D4F3B759CC}" type="datetime1">
              <a:rPr lang="en-US" altLang="vi-VN"/>
              <a:pPr/>
              <a:t>2/22/2023</a:t>
            </a:fld>
            <a:endParaRPr lang="en-US" altLang="vi-VN"/>
          </a:p>
        </p:txBody>
      </p:sp>
      <p:sp>
        <p:nvSpPr>
          <p:cNvPr id="7" name="Slide Number Placeholder 3"/>
          <p:cNvSpPr>
            <a:spLocks noGrp="1"/>
          </p:cNvSpPr>
          <p:nvPr>
            <p:ph type="sldNum" sz="quarter" idx="12"/>
          </p:nvPr>
        </p:nvSpPr>
        <p:spPr/>
        <p:txBody>
          <a:bodyPr/>
          <a:lstStyle/>
          <a:p>
            <a:fld id="{8D930932-C384-4AA8-99C0-28B0EBA16A03}" type="slidenum">
              <a:rPr lang="en-US" altLang="vi-VN"/>
              <a:pPr/>
              <a:t>2</a:t>
            </a:fld>
            <a:endParaRPr lang="en-US" altLang="vi-VN"/>
          </a:p>
        </p:txBody>
      </p:sp>
      <p:pic>
        <p:nvPicPr>
          <p:cNvPr id="182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6324600" cy="146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95600"/>
            <a:ext cx="3733800" cy="77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905250"/>
            <a:ext cx="54864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22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843463"/>
            <a:ext cx="7586663" cy="155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vi-VN"/>
              <a:t>Test Drive</a:t>
            </a:r>
          </a:p>
        </p:txBody>
      </p:sp>
      <p:sp>
        <p:nvSpPr>
          <p:cNvPr id="5" name="Date Placeholder 5"/>
          <p:cNvSpPr>
            <a:spLocks noGrp="1"/>
          </p:cNvSpPr>
          <p:nvPr>
            <p:ph type="dt" sz="half" idx="10"/>
          </p:nvPr>
        </p:nvSpPr>
        <p:spPr/>
        <p:txBody>
          <a:bodyPr/>
          <a:lstStyle/>
          <a:p>
            <a:fld id="{1F17D89C-7044-46C8-BB95-CA076D92E467}" type="datetime1">
              <a:rPr lang="en-US" altLang="vi-VN"/>
              <a:pPr/>
              <a:t>2/22/2023</a:t>
            </a:fld>
            <a:endParaRPr lang="en-US" altLang="vi-VN"/>
          </a:p>
        </p:txBody>
      </p:sp>
      <p:sp>
        <p:nvSpPr>
          <p:cNvPr id="4" name="Slide Number Placeholder 4"/>
          <p:cNvSpPr>
            <a:spLocks noGrp="1"/>
          </p:cNvSpPr>
          <p:nvPr>
            <p:ph type="sldNum" sz="quarter" idx="12"/>
          </p:nvPr>
        </p:nvSpPr>
        <p:spPr/>
        <p:txBody>
          <a:bodyPr/>
          <a:lstStyle/>
          <a:p>
            <a:fld id="{CEF999A3-FCA2-424B-81AB-54EDC06EB056}" type="slidenum">
              <a:rPr lang="en-US" altLang="vi-VN"/>
              <a:pPr/>
              <a:t>20</a:t>
            </a:fld>
            <a:endParaRPr lang="en-US" altLang="vi-VN"/>
          </a:p>
        </p:txBody>
      </p:sp>
      <p:sp>
        <p:nvSpPr>
          <p:cNvPr id="219140" name="Text Box 4"/>
          <p:cNvSpPr txBox="1">
            <a:spLocks noChangeArrowheads="1"/>
          </p:cNvSpPr>
          <p:nvPr/>
        </p:nvSpPr>
        <p:spPr bwMode="auto">
          <a:xfrm>
            <a:off x="457200" y="1308100"/>
            <a:ext cx="8229600" cy="2330450"/>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class</a:t>
            </a:r>
            <a:r>
              <a:rPr lang="en-US" altLang="vi-VN" sz="1800">
                <a:solidFill>
                  <a:srgbClr val="000000"/>
                </a:solidFill>
                <a:latin typeface="Consolas" panose="020B0609020204030204" pitchFamily="49" charset="0"/>
              </a:rPr>
              <a:t> NoteTestDrive {</a:t>
            </a:r>
            <a:endParaRPr lang="en-US" altLang="vi-VN" sz="1800">
              <a:latin typeface="Consolas" panose="020B0609020204030204" pitchFamily="49" charset="0"/>
            </a:endParaRPr>
          </a:p>
          <a:p>
            <a:pPr>
              <a:lnSpc>
                <a:spcPct val="90000"/>
              </a:lnSpc>
            </a:pP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public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static</a:t>
            </a:r>
            <a:r>
              <a:rPr lang="en-US" altLang="vi-VN" sz="1800">
                <a:solidFill>
                  <a:srgbClr val="000000"/>
                </a:solidFill>
                <a:latin typeface="Consolas" panose="020B0609020204030204" pitchFamily="49" charset="0"/>
              </a:rPr>
              <a:t> </a:t>
            </a:r>
            <a:r>
              <a:rPr lang="en-US" altLang="vi-VN" sz="1800" b="1">
                <a:solidFill>
                  <a:srgbClr val="7F0055"/>
                </a:solidFill>
                <a:latin typeface="Consolas" panose="020B0609020204030204" pitchFamily="49" charset="0"/>
              </a:rPr>
              <a:t>void</a:t>
            </a:r>
            <a:r>
              <a:rPr lang="en-US" altLang="vi-VN" sz="1800">
                <a:solidFill>
                  <a:srgbClr val="000000"/>
                </a:solidFill>
                <a:latin typeface="Consolas" panose="020B0609020204030204" pitchFamily="49" charset="0"/>
              </a:rPr>
              <a:t> main(String[] args) {</a:t>
            </a:r>
            <a:endParaRPr lang="en-US" altLang="vi-VN" sz="1800">
              <a:latin typeface="Consolas" panose="020B0609020204030204" pitchFamily="49" charset="0"/>
            </a:endParaRPr>
          </a:p>
          <a:p>
            <a:pPr>
              <a:lnSpc>
                <a:spcPct val="90000"/>
              </a:lnSpc>
            </a:pPr>
            <a:r>
              <a:rPr lang="en-US" altLang="vi-VN" sz="1800">
                <a:solidFill>
                  <a:srgbClr val="000000"/>
                </a:solidFill>
                <a:latin typeface="Consolas" panose="020B0609020204030204" pitchFamily="49" charset="0"/>
              </a:rPr>
              <a:t>      NoteIterator iterator = </a:t>
            </a:r>
            <a:r>
              <a:rPr lang="en-US" altLang="vi-VN" sz="1800" b="1">
                <a:solidFill>
                  <a:srgbClr val="7F0055"/>
                </a:solidFill>
                <a:latin typeface="Consolas" panose="020B0609020204030204" pitchFamily="49" charset="0"/>
              </a:rPr>
              <a:t>new</a:t>
            </a:r>
            <a:r>
              <a:rPr lang="en-US" altLang="vi-VN" sz="1800">
                <a:solidFill>
                  <a:srgbClr val="000000"/>
                </a:solidFill>
                <a:latin typeface="Consolas" panose="020B0609020204030204" pitchFamily="49" charset="0"/>
              </a:rPr>
              <a:t> NoteIterator();</a:t>
            </a:r>
            <a:endParaRPr lang="en-US" altLang="vi-VN" sz="1800">
              <a:latin typeface="Consolas" panose="020B0609020204030204" pitchFamily="49" charset="0"/>
            </a:endParaRPr>
          </a:p>
          <a:p>
            <a:pPr>
              <a:lnSpc>
                <a:spcPct val="90000"/>
              </a:lnSpc>
            </a:pPr>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pPr>
              <a:lnSpc>
                <a:spcPct val="90000"/>
              </a:lnSpc>
            </a:pPr>
            <a:r>
              <a:rPr lang="en-US" altLang="vi-VN" sz="1800">
                <a:solidFill>
                  <a:srgbClr val="000000"/>
                </a:solidFill>
                <a:latin typeface="Consolas" panose="020B0609020204030204" pitchFamily="49" charset="0"/>
              </a:rPr>
              <a:t>      iterator.visitAllUsing(</a:t>
            </a:r>
            <a:r>
              <a:rPr lang="en-US" altLang="vi-VN" sz="1800" b="1">
                <a:solidFill>
                  <a:srgbClr val="7F0055"/>
                </a:solidFill>
                <a:latin typeface="Consolas" panose="020B0609020204030204" pitchFamily="49" charset="0"/>
              </a:rPr>
              <a:t>new</a:t>
            </a:r>
            <a:r>
              <a:rPr lang="en-US" altLang="vi-VN" sz="1800">
                <a:solidFill>
                  <a:srgbClr val="000000"/>
                </a:solidFill>
                <a:latin typeface="Consolas" panose="020B0609020204030204" pitchFamily="49" charset="0"/>
              </a:rPr>
              <a:t> NoteHeadingPrinter());</a:t>
            </a:r>
            <a:endParaRPr lang="en-US" altLang="vi-VN" sz="1800">
              <a:latin typeface="Consolas" panose="020B0609020204030204" pitchFamily="49" charset="0"/>
            </a:endParaRPr>
          </a:p>
          <a:p>
            <a:pPr>
              <a:lnSpc>
                <a:spcPct val="90000"/>
              </a:lnSpc>
            </a:pPr>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pPr>
              <a:lnSpc>
                <a:spcPct val="90000"/>
              </a:lnSpc>
            </a:pPr>
            <a:r>
              <a:rPr lang="en-US" altLang="vi-VN" sz="1800">
                <a:solidFill>
                  <a:srgbClr val="000000"/>
                </a:solidFill>
                <a:latin typeface="Consolas" panose="020B0609020204030204" pitchFamily="49" charset="0"/>
              </a:rPr>
              <a:t>      iterator.visitAllUsing(</a:t>
            </a:r>
            <a:r>
              <a:rPr lang="en-US" altLang="vi-VN" sz="1800" b="1">
                <a:solidFill>
                  <a:srgbClr val="7F0055"/>
                </a:solidFill>
                <a:latin typeface="Consolas" panose="020B0609020204030204" pitchFamily="49" charset="0"/>
              </a:rPr>
              <a:t>new</a:t>
            </a:r>
            <a:r>
              <a:rPr lang="en-US" altLang="vi-VN" sz="1800">
                <a:solidFill>
                  <a:srgbClr val="000000"/>
                </a:solidFill>
                <a:latin typeface="Consolas" panose="020B0609020204030204" pitchFamily="49" charset="0"/>
              </a:rPr>
              <a:t> NoteDetailsPrinter());</a:t>
            </a:r>
            <a:endParaRPr lang="en-US" altLang="vi-VN" sz="1800">
              <a:latin typeface="Consolas" panose="020B0609020204030204" pitchFamily="49" charset="0"/>
            </a:endParaRPr>
          </a:p>
          <a:p>
            <a:pPr>
              <a:lnSpc>
                <a:spcPct val="90000"/>
              </a:lnSpc>
            </a:pPr>
            <a:r>
              <a:rPr lang="en-US" altLang="vi-VN" sz="1800">
                <a:solidFill>
                  <a:srgbClr val="000000"/>
                </a:solidFill>
                <a:latin typeface="Consolas" panose="020B0609020204030204" pitchFamily="49" charset="0"/>
              </a:rPr>
              <a:t>   }</a:t>
            </a:r>
            <a:endParaRPr lang="en-US" altLang="vi-VN" sz="1800">
              <a:latin typeface="Consolas" panose="020B0609020204030204" pitchFamily="49" charset="0"/>
            </a:endParaRPr>
          </a:p>
          <a:p>
            <a:pPr>
              <a:lnSpc>
                <a:spcPct val="90000"/>
              </a:lnSpc>
            </a:pPr>
            <a:r>
              <a:rPr lang="en-US" altLang="vi-VN" sz="1800">
                <a:solidFill>
                  <a:srgbClr val="000000"/>
                </a:solidFill>
                <a:latin typeface="Consolas" panose="020B0609020204030204" pitchFamily="49" charset="0"/>
              </a:rPr>
              <a:t>}</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vi-VN"/>
              <a:t>Output</a:t>
            </a:r>
            <a:endParaRPr lang="vi-VN" altLang="vi-VN">
              <a:solidFill>
                <a:srgbClr val="0000FF"/>
              </a:solidFill>
            </a:endParaRPr>
          </a:p>
        </p:txBody>
      </p:sp>
      <p:sp>
        <p:nvSpPr>
          <p:cNvPr id="5" name="Date Placeholder 5"/>
          <p:cNvSpPr>
            <a:spLocks noGrp="1"/>
          </p:cNvSpPr>
          <p:nvPr>
            <p:ph type="dt" sz="half" idx="10"/>
          </p:nvPr>
        </p:nvSpPr>
        <p:spPr/>
        <p:txBody>
          <a:bodyPr/>
          <a:lstStyle/>
          <a:p>
            <a:fld id="{E052611C-A2A7-44EA-84B1-8216C42D7186}" type="datetime1">
              <a:rPr lang="en-US" altLang="vi-VN"/>
              <a:pPr/>
              <a:t>2/22/2023</a:t>
            </a:fld>
            <a:endParaRPr lang="en-US" altLang="vi-VN"/>
          </a:p>
        </p:txBody>
      </p:sp>
      <p:sp>
        <p:nvSpPr>
          <p:cNvPr id="4" name="Slide Number Placeholder 4"/>
          <p:cNvSpPr>
            <a:spLocks noGrp="1"/>
          </p:cNvSpPr>
          <p:nvPr>
            <p:ph type="sldNum" sz="quarter" idx="12"/>
          </p:nvPr>
        </p:nvSpPr>
        <p:spPr/>
        <p:txBody>
          <a:bodyPr/>
          <a:lstStyle/>
          <a:p>
            <a:fld id="{E1068B52-ABA3-4687-B8E9-FD733F18EB91}" type="slidenum">
              <a:rPr lang="en-US" altLang="vi-VN"/>
              <a:pPr/>
              <a:t>21</a:t>
            </a:fld>
            <a:endParaRPr lang="en-US" altLang="vi-VN"/>
          </a:p>
        </p:txBody>
      </p:sp>
      <p:sp>
        <p:nvSpPr>
          <p:cNvPr id="2" name="Rectangle 1"/>
          <p:cNvSpPr/>
          <p:nvPr/>
        </p:nvSpPr>
        <p:spPr>
          <a:xfrm>
            <a:off x="493486" y="1295400"/>
            <a:ext cx="8229600" cy="2031325"/>
          </a:xfrm>
          <a:prstGeom prst="rect">
            <a:avLst/>
          </a:prstGeom>
          <a:solidFill>
            <a:schemeClr val="bg1">
              <a:lumMod val="95000"/>
            </a:schemeClr>
          </a:solidFill>
          <a:ln>
            <a:solidFill>
              <a:schemeClr val="accent1"/>
            </a:solidFill>
          </a:ln>
        </p:spPr>
        <p:txBody>
          <a:bodyPr wrap="square">
            <a:spAutoFit/>
          </a:bodyPr>
          <a:lstStyle/>
          <a:p>
            <a:pPr>
              <a:buFont typeface="Wingdings" pitchFamily="2" charset="2"/>
              <a:buNone/>
            </a:pPr>
            <a:r>
              <a:rPr lang="en-US" altLang="vi-VN"/>
              <a:t>Melbourne Pushes Boundaries</a:t>
            </a:r>
          </a:p>
          <a:p>
            <a:pPr>
              <a:buFont typeface="Wingdings" pitchFamily="2" charset="2"/>
              <a:buNone/>
            </a:pPr>
            <a:endParaRPr lang="en-US" altLang="vi-VN"/>
          </a:p>
          <a:p>
            <a:pPr>
              <a:buFont typeface="Wingdings" pitchFamily="2" charset="2"/>
              <a:buNone/>
            </a:pPr>
            <a:r>
              <a:rPr lang="en-US" altLang="vi-VN"/>
              <a:t>The Wolves in the Wall</a:t>
            </a:r>
          </a:p>
          <a:p>
            <a:pPr>
              <a:buFont typeface="Wingdings" pitchFamily="2" charset="2"/>
              <a:buNone/>
            </a:pPr>
            <a:endParaRPr lang="en-US" altLang="vi-VN"/>
          </a:p>
          <a:p>
            <a:pPr>
              <a:buFont typeface="Wingdings" pitchFamily="2" charset="2"/>
              <a:buNone/>
            </a:pPr>
            <a:r>
              <a:rPr lang="en-US" altLang="vi-VN"/>
              <a:t>Redhill Consulting Pty Ltd - Ruby on Rails Plugins</a:t>
            </a:r>
          </a:p>
          <a:p>
            <a:pPr>
              <a:buFont typeface="Wingdings" pitchFamily="2" charset="2"/>
              <a:buNone/>
            </a:pPr>
            <a:endParaRPr lang="en-US" altLang="vi-VN"/>
          </a:p>
          <a:p>
            <a:pPr>
              <a:buFont typeface="Wingdings" pitchFamily="2" charset="2"/>
              <a:buNone/>
            </a:pPr>
            <a:r>
              <a:rPr lang="en-US" altLang="vi-VN"/>
              <a:t>Let's talk about tests, baby...</a:t>
            </a:r>
          </a:p>
        </p:txBody>
      </p:sp>
      <p:sp>
        <p:nvSpPr>
          <p:cNvPr id="3" name="Rectangle 2"/>
          <p:cNvSpPr/>
          <p:nvPr/>
        </p:nvSpPr>
        <p:spPr>
          <a:xfrm>
            <a:off x="442686" y="3545479"/>
            <a:ext cx="8244114" cy="3083921"/>
          </a:xfrm>
          <a:prstGeom prst="rect">
            <a:avLst/>
          </a:prstGeom>
          <a:solidFill>
            <a:schemeClr val="bg1">
              <a:lumMod val="95000"/>
            </a:schemeClr>
          </a:solidFill>
          <a:ln>
            <a:solidFill>
              <a:schemeClr val="accent1"/>
            </a:solidFill>
          </a:ln>
        </p:spPr>
        <p:txBody>
          <a:bodyPr wrap="square">
            <a:spAutoFit/>
          </a:bodyPr>
          <a:lstStyle/>
          <a:p>
            <a:pPr>
              <a:lnSpc>
                <a:spcPct val="90000"/>
              </a:lnSpc>
              <a:buFont typeface="Wingdings" pitchFamily="2" charset="2"/>
              <a:buNone/>
            </a:pPr>
            <a:r>
              <a:rPr lang="en-US" altLang="vi-VN"/>
              <a:t>Melbourne Pushes Boundaries</a:t>
            </a:r>
          </a:p>
          <a:p>
            <a:pPr>
              <a:lnSpc>
                <a:spcPct val="90000"/>
              </a:lnSpc>
              <a:buFont typeface="Wingdings" pitchFamily="2" charset="2"/>
              <a:buNone/>
            </a:pPr>
            <a:r>
              <a:rPr lang="en-US" altLang="vi-VN"/>
              <a:t>Tim Colebatch</a:t>
            </a:r>
          </a:p>
          <a:p>
            <a:pPr>
              <a:lnSpc>
                <a:spcPct val="90000"/>
              </a:lnSpc>
              <a:buFont typeface="Wingdings" pitchFamily="2" charset="2"/>
              <a:buNone/>
            </a:pPr>
            <a:r>
              <a:rPr lang="en-US" altLang="vi-VN"/>
              <a:t>Melbourne is experiencing its biggest growth surge since the 1960's</a:t>
            </a:r>
          </a:p>
          <a:p>
            <a:pPr>
              <a:lnSpc>
                <a:spcPct val="90000"/>
              </a:lnSpc>
              <a:buFont typeface="Wingdings" pitchFamily="2" charset="2"/>
              <a:buNone/>
            </a:pPr>
            <a:endParaRPr lang="en-US" altLang="vi-VN"/>
          </a:p>
          <a:p>
            <a:pPr>
              <a:lnSpc>
                <a:spcPct val="90000"/>
              </a:lnSpc>
              <a:buFont typeface="Wingdings" pitchFamily="2" charset="2"/>
              <a:buNone/>
            </a:pPr>
            <a:r>
              <a:rPr lang="en-US" altLang="vi-VN"/>
              <a:t>The Wolves in the Wall</a:t>
            </a:r>
          </a:p>
          <a:p>
            <a:pPr>
              <a:lnSpc>
                <a:spcPct val="90000"/>
              </a:lnSpc>
              <a:buFont typeface="Wingdings" pitchFamily="2" charset="2"/>
              <a:buNone/>
            </a:pPr>
            <a:r>
              <a:rPr lang="en-US" altLang="vi-VN"/>
              <a:t>12.06</a:t>
            </a:r>
          </a:p>
          <a:p>
            <a:pPr>
              <a:lnSpc>
                <a:spcPct val="90000"/>
              </a:lnSpc>
              <a:buFont typeface="Wingdings" pitchFamily="2" charset="2"/>
              <a:buNone/>
            </a:pPr>
            <a:endParaRPr lang="en-US" altLang="vi-VN"/>
          </a:p>
          <a:p>
            <a:pPr>
              <a:lnSpc>
                <a:spcPct val="90000"/>
              </a:lnSpc>
              <a:buFont typeface="Wingdings" pitchFamily="2" charset="2"/>
              <a:buNone/>
            </a:pPr>
            <a:r>
              <a:rPr lang="en-US" altLang="vi-VN"/>
              <a:t>Redhill Consulting Pty Ltd - Ruby on Rails Plugins</a:t>
            </a:r>
          </a:p>
          <a:p>
            <a:pPr>
              <a:lnSpc>
                <a:spcPct val="90000"/>
              </a:lnSpc>
              <a:buFont typeface="Wingdings" pitchFamily="2" charset="2"/>
              <a:buNone/>
            </a:pPr>
            <a:r>
              <a:rPr lang="en-US" altLang="vi-VN"/>
              <a:t>Here are some Ruby on Rails plugins we've developed...</a:t>
            </a:r>
          </a:p>
          <a:p>
            <a:pPr>
              <a:lnSpc>
                <a:spcPct val="90000"/>
              </a:lnSpc>
              <a:buFont typeface="Wingdings" pitchFamily="2" charset="2"/>
              <a:buNone/>
            </a:pPr>
            <a:endParaRPr lang="en-US" altLang="vi-VN"/>
          </a:p>
          <a:p>
            <a:pPr>
              <a:lnSpc>
                <a:spcPct val="90000"/>
              </a:lnSpc>
              <a:buFont typeface="Wingdings" pitchFamily="2" charset="2"/>
              <a:buNone/>
            </a:pPr>
            <a:r>
              <a:rPr lang="en-US" altLang="vi-VN"/>
              <a:t>Let's talk about tests, baby...</a:t>
            </a:r>
          </a:p>
          <a:p>
            <a:pPr>
              <a:lnSpc>
                <a:spcPct val="90000"/>
              </a:lnSpc>
              <a:buFont typeface="Wingdings" pitchFamily="2" charset="2"/>
              <a:buNone/>
            </a:pPr>
            <a:r>
              <a:rPr lang="en-US" altLang="vi-VN"/>
              <a:t>Some long babbling about test naming heuristics</a:t>
            </a:r>
          </a:p>
        </p:txBody>
      </p:sp>
      <p:sp>
        <p:nvSpPr>
          <p:cNvPr id="6" name="Rectangle 5"/>
          <p:cNvSpPr/>
          <p:nvPr/>
        </p:nvSpPr>
        <p:spPr>
          <a:xfrm>
            <a:off x="5029199" y="1704915"/>
            <a:ext cx="3916457" cy="400110"/>
          </a:xfrm>
          <a:prstGeom prst="rect">
            <a:avLst/>
          </a:prstGeom>
          <a:solidFill>
            <a:schemeClr val="bg1"/>
          </a:solidFill>
          <a:ln>
            <a:solidFill>
              <a:schemeClr val="tx1"/>
            </a:solidFill>
          </a:ln>
        </p:spPr>
        <p:txBody>
          <a:bodyPr wrap="square">
            <a:spAutoFit/>
          </a:bodyPr>
          <a:lstStyle/>
          <a:p>
            <a:r>
              <a:rPr lang="en-US" altLang="vi-VN" sz="2000"/>
              <a:t>Output of </a:t>
            </a:r>
            <a:r>
              <a:rPr lang="en-US" altLang="vi-VN" sz="2000" b="1">
                <a:solidFill>
                  <a:srgbClr val="0000FF"/>
                </a:solidFill>
                <a:latin typeface="Consolas" panose="020B0609020204030204" pitchFamily="49" charset="0"/>
              </a:rPr>
              <a:t>NoteHeadingPrinter</a:t>
            </a:r>
            <a:r>
              <a:rPr lang="en-US" altLang="vi-VN" sz="2000" b="1"/>
              <a:t> </a:t>
            </a:r>
            <a:endParaRPr lang="en-US" sz="2000" b="1"/>
          </a:p>
        </p:txBody>
      </p:sp>
      <p:sp>
        <p:nvSpPr>
          <p:cNvPr id="9" name="Rectangle 8"/>
          <p:cNvSpPr/>
          <p:nvPr/>
        </p:nvSpPr>
        <p:spPr>
          <a:xfrm>
            <a:off x="5029200" y="4459997"/>
            <a:ext cx="3916457" cy="400110"/>
          </a:xfrm>
          <a:prstGeom prst="rect">
            <a:avLst/>
          </a:prstGeom>
          <a:solidFill>
            <a:schemeClr val="bg1"/>
          </a:solidFill>
          <a:ln>
            <a:solidFill>
              <a:schemeClr val="tx1"/>
            </a:solidFill>
          </a:ln>
        </p:spPr>
        <p:txBody>
          <a:bodyPr wrap="none">
            <a:spAutoFit/>
          </a:bodyPr>
          <a:lstStyle/>
          <a:p>
            <a:r>
              <a:rPr lang="en-US" altLang="vi-VN" sz="2000"/>
              <a:t>Output of </a:t>
            </a:r>
            <a:r>
              <a:rPr lang="en-US" altLang="vi-VN" sz="2000" b="1">
                <a:solidFill>
                  <a:srgbClr val="0000FF"/>
                </a:solidFill>
                <a:latin typeface="Consolas" panose="020B0609020204030204" pitchFamily="49" charset="0"/>
              </a:rPr>
              <a:t>NoteDetailsPrinter</a:t>
            </a:r>
            <a:r>
              <a:rPr lang="en-US" altLang="vi-VN" sz="2000" b="1"/>
              <a:t> </a:t>
            </a:r>
            <a:endParaRPr lang="en-US" sz="2000" b="1"/>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vi-VN"/>
              <a:t>When?</a:t>
            </a:r>
          </a:p>
        </p:txBody>
      </p:sp>
      <p:sp>
        <p:nvSpPr>
          <p:cNvPr id="212995" name="Rectangle 3"/>
          <p:cNvSpPr>
            <a:spLocks noGrp="1" noChangeArrowheads="1"/>
          </p:cNvSpPr>
          <p:nvPr>
            <p:ph idx="1"/>
          </p:nvPr>
        </p:nvSpPr>
        <p:spPr/>
        <p:txBody>
          <a:bodyPr/>
          <a:lstStyle/>
          <a:p>
            <a:r>
              <a:rPr lang="en-US" altLang="vi-VN" sz="2400"/>
              <a:t>“An object structure contains many classes of objects with differing interfaces, and you want to perform operations on these objects that depend on their concrete classes”</a:t>
            </a:r>
          </a:p>
          <a:p>
            <a:r>
              <a:rPr lang="en-US" altLang="vi-VN" sz="2400"/>
              <a:t>“Many distinct and unrelated operations need to be performed on objects in an object structure, and you want to avoid ‘polluting’ their classes with these operations. Visitor lets you keep unrelated operations together by defining them in one class. When the object structure is shared by many applications, use Visitor to put operations in just those applications that need them”</a:t>
            </a:r>
          </a:p>
        </p:txBody>
      </p:sp>
      <p:sp>
        <p:nvSpPr>
          <p:cNvPr id="5" name="Date Placeholder 5"/>
          <p:cNvSpPr>
            <a:spLocks noGrp="1"/>
          </p:cNvSpPr>
          <p:nvPr>
            <p:ph type="dt" sz="half" idx="10"/>
          </p:nvPr>
        </p:nvSpPr>
        <p:spPr/>
        <p:txBody>
          <a:bodyPr/>
          <a:lstStyle/>
          <a:p>
            <a:fld id="{F4A384D5-1408-4E09-B20A-3CD118BBBB23}" type="datetime1">
              <a:rPr lang="en-US" altLang="vi-VN"/>
              <a:pPr/>
              <a:t>2/22/2023</a:t>
            </a:fld>
            <a:endParaRPr lang="en-US" altLang="vi-VN"/>
          </a:p>
        </p:txBody>
      </p:sp>
      <p:sp>
        <p:nvSpPr>
          <p:cNvPr id="4" name="Slide Number Placeholder 4"/>
          <p:cNvSpPr>
            <a:spLocks noGrp="1"/>
          </p:cNvSpPr>
          <p:nvPr>
            <p:ph type="sldNum" sz="quarter" idx="12"/>
          </p:nvPr>
        </p:nvSpPr>
        <p:spPr/>
        <p:txBody>
          <a:bodyPr/>
          <a:lstStyle/>
          <a:p>
            <a:fld id="{85A41349-AA74-4FA7-8E8D-B364C8ECFB35}" type="slidenum">
              <a:rPr lang="en-US" altLang="vi-VN"/>
              <a:pPr/>
              <a:t>22</a:t>
            </a:fld>
            <a:endParaRPr lang="en-US" altLang="vi-VN"/>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vi-VN"/>
              <a:t>When?</a:t>
            </a:r>
          </a:p>
        </p:txBody>
      </p:sp>
      <p:sp>
        <p:nvSpPr>
          <p:cNvPr id="214019" name="Rectangle 3"/>
          <p:cNvSpPr>
            <a:spLocks noGrp="1" noChangeArrowheads="1"/>
          </p:cNvSpPr>
          <p:nvPr>
            <p:ph idx="1"/>
          </p:nvPr>
        </p:nvSpPr>
        <p:spPr/>
        <p:txBody>
          <a:bodyPr/>
          <a:lstStyle/>
          <a:p>
            <a:r>
              <a:rPr lang="en-US" altLang="vi-VN"/>
              <a:t>“The classes defining the object structure rarely change, but you often want to define new operations over the structure. Changing the object structure classes requires redefining the interface to all visitors, which is potentially costly. If the object structure classes change often, then it’s probably better to define the operations in those classes”</a:t>
            </a:r>
          </a:p>
        </p:txBody>
      </p:sp>
      <p:sp>
        <p:nvSpPr>
          <p:cNvPr id="5" name="Date Placeholder 5"/>
          <p:cNvSpPr>
            <a:spLocks noGrp="1"/>
          </p:cNvSpPr>
          <p:nvPr>
            <p:ph type="dt" sz="half" idx="10"/>
          </p:nvPr>
        </p:nvSpPr>
        <p:spPr/>
        <p:txBody>
          <a:bodyPr/>
          <a:lstStyle/>
          <a:p>
            <a:fld id="{2DCA577D-7753-4AF4-AD97-3AE2A4DA0901}" type="datetime1">
              <a:rPr lang="en-US" altLang="vi-VN"/>
              <a:pPr/>
              <a:t>2/22/2023</a:t>
            </a:fld>
            <a:endParaRPr lang="en-US" altLang="vi-VN"/>
          </a:p>
        </p:txBody>
      </p:sp>
      <p:sp>
        <p:nvSpPr>
          <p:cNvPr id="4" name="Slide Number Placeholder 4"/>
          <p:cNvSpPr>
            <a:spLocks noGrp="1"/>
          </p:cNvSpPr>
          <p:nvPr>
            <p:ph type="sldNum" sz="quarter" idx="12"/>
          </p:nvPr>
        </p:nvSpPr>
        <p:spPr/>
        <p:txBody>
          <a:bodyPr/>
          <a:lstStyle/>
          <a:p>
            <a:fld id="{8D504AF9-DA7A-4EDB-A76F-EEC6C9E99B03}" type="slidenum">
              <a:rPr lang="en-US" altLang="vi-VN"/>
              <a:pPr/>
              <a:t>23</a:t>
            </a:fld>
            <a:endParaRPr lang="en-US" altLang="vi-VN"/>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ltLang="vi-VN"/>
              <a:t>Consequences</a:t>
            </a:r>
          </a:p>
        </p:txBody>
      </p:sp>
      <p:sp>
        <p:nvSpPr>
          <p:cNvPr id="215043" name="Rectangle 3"/>
          <p:cNvSpPr>
            <a:spLocks noGrp="1" noChangeArrowheads="1"/>
          </p:cNvSpPr>
          <p:nvPr>
            <p:ph idx="1"/>
          </p:nvPr>
        </p:nvSpPr>
        <p:spPr/>
        <p:txBody>
          <a:bodyPr/>
          <a:lstStyle/>
          <a:p>
            <a:r>
              <a:rPr lang="en-US" altLang="vi-VN"/>
              <a:t>Visitor makes adding new operations easy</a:t>
            </a:r>
          </a:p>
          <a:p>
            <a:r>
              <a:rPr lang="en-US" altLang="vi-VN"/>
              <a:t>A visitor gathers related operations and separates unrelated ones</a:t>
            </a:r>
          </a:p>
          <a:p>
            <a:r>
              <a:rPr lang="en-US" altLang="vi-VN"/>
              <a:t>Adding new ConcreteElement classes is hard</a:t>
            </a:r>
          </a:p>
          <a:p>
            <a:r>
              <a:rPr lang="en-US" altLang="vi-VN"/>
              <a:t>Visitors can cross object hierarchies</a:t>
            </a:r>
          </a:p>
          <a:p>
            <a:r>
              <a:rPr lang="en-US" altLang="vi-VN"/>
              <a:t>Visitors can accumulate state</a:t>
            </a:r>
          </a:p>
          <a:p>
            <a:r>
              <a:rPr lang="en-US" altLang="vi-VN"/>
              <a:t>Visitors may compromise encapsulation</a:t>
            </a:r>
          </a:p>
        </p:txBody>
      </p:sp>
      <p:sp>
        <p:nvSpPr>
          <p:cNvPr id="5" name="Date Placeholder 5"/>
          <p:cNvSpPr>
            <a:spLocks noGrp="1"/>
          </p:cNvSpPr>
          <p:nvPr>
            <p:ph type="dt" sz="half" idx="10"/>
          </p:nvPr>
        </p:nvSpPr>
        <p:spPr/>
        <p:txBody>
          <a:bodyPr/>
          <a:lstStyle/>
          <a:p>
            <a:fld id="{0F8EC618-6E2F-4B94-BF3A-2BB9AAA71D31}" type="datetime1">
              <a:rPr lang="en-US" altLang="vi-VN"/>
              <a:pPr/>
              <a:t>2/22/2023</a:t>
            </a:fld>
            <a:endParaRPr lang="en-US" altLang="vi-VN"/>
          </a:p>
        </p:txBody>
      </p:sp>
      <p:sp>
        <p:nvSpPr>
          <p:cNvPr id="4" name="Slide Number Placeholder 4"/>
          <p:cNvSpPr>
            <a:spLocks noGrp="1"/>
          </p:cNvSpPr>
          <p:nvPr>
            <p:ph type="sldNum" sz="quarter" idx="12"/>
          </p:nvPr>
        </p:nvSpPr>
        <p:spPr/>
        <p:txBody>
          <a:bodyPr/>
          <a:lstStyle/>
          <a:p>
            <a:fld id="{5DB0B94C-1105-4995-BDE4-CE9CE915AE72}" type="slidenum">
              <a:rPr lang="en-US" altLang="vi-VN"/>
              <a:pPr/>
              <a:t>24</a:t>
            </a:fld>
            <a:endParaRPr lang="en-US" altLang="vi-VN"/>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vi-VN"/>
              <a:t>File Folder Examples</a:t>
            </a:r>
          </a:p>
        </p:txBody>
      </p:sp>
      <p:sp>
        <p:nvSpPr>
          <p:cNvPr id="5" name="Date Placeholder 5"/>
          <p:cNvSpPr>
            <a:spLocks noGrp="1"/>
          </p:cNvSpPr>
          <p:nvPr>
            <p:ph type="dt" sz="half" idx="10"/>
          </p:nvPr>
        </p:nvSpPr>
        <p:spPr/>
        <p:txBody>
          <a:bodyPr/>
          <a:lstStyle/>
          <a:p>
            <a:fld id="{2BC9F564-2132-48DD-A294-2DBEC34BFABA}" type="datetime1">
              <a:rPr lang="en-US" altLang="vi-VN"/>
              <a:pPr/>
              <a:t>2/22/2023</a:t>
            </a:fld>
            <a:endParaRPr lang="en-US" altLang="vi-VN"/>
          </a:p>
        </p:txBody>
      </p:sp>
      <p:sp>
        <p:nvSpPr>
          <p:cNvPr id="4" name="Slide Number Placeholder 4"/>
          <p:cNvSpPr>
            <a:spLocks noGrp="1"/>
          </p:cNvSpPr>
          <p:nvPr>
            <p:ph type="sldNum" sz="quarter" idx="12"/>
          </p:nvPr>
        </p:nvSpPr>
        <p:spPr/>
        <p:txBody>
          <a:bodyPr/>
          <a:lstStyle/>
          <a:p>
            <a:fld id="{C8275E38-4FD5-481C-899D-F10D7EE50252}" type="slidenum">
              <a:rPr lang="en-US" altLang="vi-VN"/>
              <a:pPr/>
              <a:t>25</a:t>
            </a:fld>
            <a:endParaRPr lang="en-US" altLang="vi-VN"/>
          </a:p>
        </p:txBody>
      </p:sp>
      <p:pic>
        <p:nvPicPr>
          <p:cNvPr id="2181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1344613"/>
            <a:ext cx="8940800" cy="459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nchor="b"/>
          <a:lstStyle/>
          <a:p>
            <a:r>
              <a:rPr lang="en-US" altLang="vi-VN"/>
              <a:t>Shape Example</a:t>
            </a:r>
          </a:p>
        </p:txBody>
      </p:sp>
      <p:sp>
        <p:nvSpPr>
          <p:cNvPr id="5" name="Date Placeholder 3"/>
          <p:cNvSpPr>
            <a:spLocks noGrp="1"/>
          </p:cNvSpPr>
          <p:nvPr>
            <p:ph type="dt" sz="half" idx="10"/>
          </p:nvPr>
        </p:nvSpPr>
        <p:spPr/>
        <p:txBody>
          <a:bodyPr/>
          <a:lstStyle/>
          <a:p>
            <a:fld id="{63EC24CA-D383-4421-AB90-C38883D6314A}" type="datetime1">
              <a:rPr lang="en-US" altLang="vi-VN"/>
              <a:pPr/>
              <a:t>2/22/2023</a:t>
            </a:fld>
            <a:endParaRPr lang="en-US" altLang="vi-VN"/>
          </a:p>
        </p:txBody>
      </p:sp>
      <p:sp>
        <p:nvSpPr>
          <p:cNvPr id="4" name="Slide Number Placeholder 2"/>
          <p:cNvSpPr>
            <a:spLocks noGrp="1"/>
          </p:cNvSpPr>
          <p:nvPr>
            <p:ph type="sldNum" sz="quarter" idx="12"/>
          </p:nvPr>
        </p:nvSpPr>
        <p:spPr/>
        <p:txBody>
          <a:bodyPr/>
          <a:lstStyle/>
          <a:p>
            <a:fld id="{B9A4D76C-F1C4-490C-84BC-76392AA415DC}" type="slidenum">
              <a:rPr lang="en-US" altLang="vi-VN"/>
              <a:pPr/>
              <a:t>26</a:t>
            </a:fld>
            <a:endParaRPr lang="en-US" altLang="vi-VN"/>
          </a:p>
        </p:txBody>
      </p:sp>
      <p:pic>
        <p:nvPicPr>
          <p:cNvPr id="217091" name="Picture 3"/>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l="6400" t="3514" r="4800" b="4114"/>
          <a:stretch>
            <a:fillRect/>
          </a:stretch>
        </p:blipFill>
        <p:spPr>
          <a:xfrm>
            <a:off x="0" y="1295400"/>
            <a:ext cx="8686800" cy="5132388"/>
          </a:xfrm>
          <a:noFill/>
        </p:spPr>
      </p:pic>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vi-VN"/>
              <a:t>The Problem</a:t>
            </a:r>
          </a:p>
        </p:txBody>
      </p:sp>
      <p:sp>
        <p:nvSpPr>
          <p:cNvPr id="184323" name="Rectangle 3"/>
          <p:cNvSpPr>
            <a:spLocks noGrp="1" noChangeArrowheads="1"/>
          </p:cNvSpPr>
          <p:nvPr>
            <p:ph idx="1"/>
          </p:nvPr>
        </p:nvSpPr>
        <p:spPr>
          <a:xfrm>
            <a:off x="457200" y="1371599"/>
            <a:ext cx="8229600" cy="2362201"/>
          </a:xfrm>
        </p:spPr>
        <p:txBody>
          <a:bodyPr/>
          <a:lstStyle/>
          <a:p>
            <a:pPr algn="r">
              <a:buFont typeface="Wingdings" pitchFamily="2" charset="2"/>
              <a:buNone/>
            </a:pPr>
            <a:r>
              <a:rPr lang="en-US" altLang="vi-VN"/>
              <a:t>Show me everything in a consistent manner …</a:t>
            </a:r>
          </a:p>
          <a:p>
            <a:pPr algn="r">
              <a:buFont typeface="Wingdings" pitchFamily="2" charset="2"/>
              <a:buNone/>
            </a:pPr>
            <a:r>
              <a:rPr lang="en-US" altLang="vi-VN"/>
              <a:t>… and </a:t>
            </a:r>
            <a:r>
              <a:rPr lang="en-US" altLang="vi-VN" b="1"/>
              <a:t>send</a:t>
            </a:r>
            <a:r>
              <a:rPr lang="en-US" altLang="vi-VN"/>
              <a:t> it to my friend via </a:t>
            </a:r>
            <a:r>
              <a:rPr lang="en-US" altLang="vi-VN" b="1"/>
              <a:t>email</a:t>
            </a:r>
          </a:p>
          <a:p>
            <a:pPr algn="r">
              <a:buFont typeface="Wingdings" pitchFamily="2" charset="2"/>
              <a:buNone/>
            </a:pPr>
            <a:r>
              <a:rPr lang="en-US" altLang="vi-VN"/>
              <a:t>oh, and send it to her </a:t>
            </a:r>
            <a:r>
              <a:rPr lang="en-US" altLang="vi-VN" b="1"/>
              <a:t>phone</a:t>
            </a:r>
            <a:r>
              <a:rPr lang="en-US" altLang="vi-VN"/>
              <a:t> as well</a:t>
            </a:r>
          </a:p>
          <a:p>
            <a:pPr algn="r">
              <a:buFont typeface="Wingdings" pitchFamily="2" charset="2"/>
              <a:buNone/>
            </a:pPr>
            <a:r>
              <a:rPr lang="en-US" altLang="vi-VN"/>
              <a:t>and </a:t>
            </a:r>
            <a:r>
              <a:rPr lang="en-US" altLang="vi-VN" b="1"/>
              <a:t>print</a:t>
            </a:r>
            <a:r>
              <a:rPr lang="en-US" altLang="vi-VN"/>
              <a:t> it …</a:t>
            </a:r>
          </a:p>
        </p:txBody>
      </p:sp>
      <p:sp>
        <p:nvSpPr>
          <p:cNvPr id="6" name="Date Placeholder 5"/>
          <p:cNvSpPr>
            <a:spLocks noGrp="1"/>
          </p:cNvSpPr>
          <p:nvPr>
            <p:ph type="dt" sz="half" idx="10"/>
          </p:nvPr>
        </p:nvSpPr>
        <p:spPr/>
        <p:txBody>
          <a:bodyPr/>
          <a:lstStyle/>
          <a:p>
            <a:fld id="{0D4E8D5C-D552-4C60-9D0B-D282DBE52910}" type="datetime1">
              <a:rPr lang="en-US" altLang="vi-VN"/>
              <a:pPr/>
              <a:t>2/22/2023</a:t>
            </a:fld>
            <a:endParaRPr lang="en-US" altLang="vi-VN"/>
          </a:p>
        </p:txBody>
      </p:sp>
      <p:sp>
        <p:nvSpPr>
          <p:cNvPr id="5" name="Slide Number Placeholder 4"/>
          <p:cNvSpPr>
            <a:spLocks noGrp="1"/>
          </p:cNvSpPr>
          <p:nvPr>
            <p:ph type="sldNum" sz="quarter" idx="12"/>
          </p:nvPr>
        </p:nvSpPr>
        <p:spPr/>
        <p:txBody>
          <a:bodyPr/>
          <a:lstStyle/>
          <a:p>
            <a:fld id="{2586A3E9-97FF-40EF-BD21-577499279BB9}" type="slidenum">
              <a:rPr lang="en-US" altLang="vi-VN"/>
              <a:pPr/>
              <a:t>3</a:t>
            </a:fld>
            <a:endParaRPr lang="en-US" altLang="vi-VN"/>
          </a:p>
        </p:txBody>
      </p:sp>
      <p:pic>
        <p:nvPicPr>
          <p:cNvPr id="184324" name="Picture 4"/>
          <p:cNvPicPr>
            <a:picLocks noChangeAspect="1" noChangeArrowheads="1"/>
          </p:cNvPicPr>
          <p:nvPr/>
        </p:nvPicPr>
        <p:blipFill>
          <a:blip r:embed="rId2">
            <a:extLst>
              <a:ext uri="{28A0092B-C50C-407E-A947-70E740481C1C}">
                <a14:useLocalDpi xmlns:a14="http://schemas.microsoft.com/office/drawing/2010/main" val="0"/>
              </a:ext>
            </a:extLst>
          </a:blip>
          <a:srcRect b="19766"/>
          <a:stretch>
            <a:fillRect/>
          </a:stretch>
        </p:blipFill>
        <p:spPr bwMode="auto">
          <a:xfrm>
            <a:off x="990600" y="3200400"/>
            <a:ext cx="25463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vi-VN"/>
              <a:t>Some analysis music please...</a:t>
            </a:r>
          </a:p>
        </p:txBody>
      </p:sp>
      <p:sp>
        <p:nvSpPr>
          <p:cNvPr id="34" name="Date Placeholder 4"/>
          <p:cNvSpPr>
            <a:spLocks noGrp="1"/>
          </p:cNvSpPr>
          <p:nvPr>
            <p:ph type="dt" sz="half" idx="10"/>
          </p:nvPr>
        </p:nvSpPr>
        <p:spPr/>
        <p:txBody>
          <a:bodyPr/>
          <a:lstStyle/>
          <a:p>
            <a:fld id="{09458694-8009-4662-94DF-AD9873B895E7}" type="datetime1">
              <a:rPr lang="en-US" altLang="vi-VN"/>
              <a:pPr/>
              <a:t>2/22/2023</a:t>
            </a:fld>
            <a:endParaRPr lang="en-US" altLang="vi-VN"/>
          </a:p>
        </p:txBody>
      </p:sp>
      <p:sp>
        <p:nvSpPr>
          <p:cNvPr id="33" name="Slide Number Placeholder 3"/>
          <p:cNvSpPr>
            <a:spLocks noGrp="1"/>
          </p:cNvSpPr>
          <p:nvPr>
            <p:ph type="sldNum" sz="quarter" idx="12"/>
          </p:nvPr>
        </p:nvSpPr>
        <p:spPr/>
        <p:txBody>
          <a:bodyPr/>
          <a:lstStyle/>
          <a:p>
            <a:fld id="{889D8A4E-296B-4E0B-AF4D-A396D3EC432C}" type="slidenum">
              <a:rPr lang="en-US" altLang="vi-VN"/>
              <a:pPr/>
              <a:t>4</a:t>
            </a:fld>
            <a:endParaRPr lang="en-US" altLang="vi-VN"/>
          </a:p>
        </p:txBody>
      </p:sp>
      <p:grpSp>
        <p:nvGrpSpPr>
          <p:cNvPr id="186404" name="Group 36"/>
          <p:cNvGrpSpPr>
            <a:grpSpLocks/>
          </p:cNvGrpSpPr>
          <p:nvPr/>
        </p:nvGrpSpPr>
        <p:grpSpPr bwMode="auto">
          <a:xfrm>
            <a:off x="533400" y="2227263"/>
            <a:ext cx="8081963" cy="1968500"/>
            <a:chOff x="265" y="1403"/>
            <a:chExt cx="5091" cy="1240"/>
          </a:xfrm>
        </p:grpSpPr>
        <p:sp>
          <p:nvSpPr>
            <p:cNvPr id="186375" name="Rectangle 7"/>
            <p:cNvSpPr>
              <a:spLocks noChangeArrowheads="1"/>
            </p:cNvSpPr>
            <p:nvPr/>
          </p:nvSpPr>
          <p:spPr bwMode="auto">
            <a:xfrm>
              <a:off x="265" y="1413"/>
              <a:ext cx="1314" cy="1230"/>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sz="1400"/>
            </a:p>
          </p:txBody>
        </p:sp>
        <p:sp>
          <p:nvSpPr>
            <p:cNvPr id="186376" name="Rectangle 8"/>
            <p:cNvSpPr>
              <a:spLocks noChangeArrowheads="1"/>
            </p:cNvSpPr>
            <p:nvPr/>
          </p:nvSpPr>
          <p:spPr bwMode="auto">
            <a:xfrm>
              <a:off x="336" y="1462"/>
              <a:ext cx="10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2000" b="1">
                  <a:solidFill>
                    <a:srgbClr val="000000"/>
                  </a:solidFill>
                </a:rPr>
                <a:t>AmazoneNote</a:t>
              </a:r>
              <a:endParaRPr lang="en-US" altLang="vi-VN" sz="1400" b="1"/>
            </a:p>
          </p:txBody>
        </p:sp>
        <p:sp>
          <p:nvSpPr>
            <p:cNvPr id="186377" name="Rectangle 9"/>
            <p:cNvSpPr>
              <a:spLocks noChangeArrowheads="1"/>
            </p:cNvSpPr>
            <p:nvPr/>
          </p:nvSpPr>
          <p:spPr bwMode="auto">
            <a:xfrm>
              <a:off x="265" y="1688"/>
              <a:ext cx="1314" cy="9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6378" name="Rectangle 10"/>
            <p:cNvSpPr>
              <a:spLocks noChangeArrowheads="1"/>
            </p:cNvSpPr>
            <p:nvPr/>
          </p:nvSpPr>
          <p:spPr bwMode="auto">
            <a:xfrm>
              <a:off x="265" y="2486"/>
              <a:ext cx="1314" cy="15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6379" name="Rectangle 11"/>
            <p:cNvSpPr>
              <a:spLocks noChangeArrowheads="1"/>
            </p:cNvSpPr>
            <p:nvPr/>
          </p:nvSpPr>
          <p:spPr bwMode="auto">
            <a:xfrm>
              <a:off x="294" y="1744"/>
              <a:ext cx="22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title</a:t>
              </a:r>
              <a:endParaRPr lang="en-US" altLang="vi-VN" sz="1400"/>
            </a:p>
          </p:txBody>
        </p:sp>
        <p:sp>
          <p:nvSpPr>
            <p:cNvPr id="186380" name="Rectangle 12"/>
            <p:cNvSpPr>
              <a:spLocks noChangeArrowheads="1"/>
            </p:cNvSpPr>
            <p:nvPr/>
          </p:nvSpPr>
          <p:spPr bwMode="auto">
            <a:xfrm>
              <a:off x="294" y="1921"/>
              <a:ext cx="4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author</a:t>
              </a:r>
              <a:endParaRPr lang="en-US" altLang="vi-VN" sz="1400"/>
            </a:p>
          </p:txBody>
        </p:sp>
        <p:sp>
          <p:nvSpPr>
            <p:cNvPr id="186381" name="Rectangle 13"/>
            <p:cNvSpPr>
              <a:spLocks noChangeArrowheads="1"/>
            </p:cNvSpPr>
            <p:nvPr/>
          </p:nvSpPr>
          <p:spPr bwMode="auto">
            <a:xfrm>
              <a:off x="294" y="2098"/>
              <a:ext cx="2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isbn</a:t>
              </a:r>
              <a:endParaRPr lang="en-US" altLang="vi-VN" sz="1400"/>
            </a:p>
          </p:txBody>
        </p:sp>
        <p:sp>
          <p:nvSpPr>
            <p:cNvPr id="186382" name="Rectangle 14"/>
            <p:cNvSpPr>
              <a:spLocks noChangeArrowheads="1"/>
            </p:cNvSpPr>
            <p:nvPr/>
          </p:nvSpPr>
          <p:spPr bwMode="auto">
            <a:xfrm>
              <a:off x="294" y="2275"/>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price</a:t>
              </a:r>
              <a:endParaRPr lang="en-US" altLang="vi-VN" sz="1400"/>
            </a:p>
          </p:txBody>
        </p:sp>
        <p:sp>
          <p:nvSpPr>
            <p:cNvPr id="186383" name="Rectangle 15"/>
            <p:cNvSpPr>
              <a:spLocks noChangeArrowheads="1"/>
            </p:cNvSpPr>
            <p:nvPr/>
          </p:nvSpPr>
          <p:spPr bwMode="auto">
            <a:xfrm>
              <a:off x="1776" y="1413"/>
              <a:ext cx="1177" cy="1063"/>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sz="1400"/>
            </a:p>
          </p:txBody>
        </p:sp>
        <p:sp>
          <p:nvSpPr>
            <p:cNvPr id="186384" name="Rectangle 16"/>
            <p:cNvSpPr>
              <a:spLocks noChangeArrowheads="1"/>
            </p:cNvSpPr>
            <p:nvPr/>
          </p:nvSpPr>
          <p:spPr bwMode="auto">
            <a:xfrm>
              <a:off x="1880" y="1462"/>
              <a:ext cx="9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2000" b="1">
                  <a:solidFill>
                    <a:srgbClr val="000000"/>
                  </a:solidFill>
                </a:rPr>
                <a:t>GoogleNote</a:t>
              </a:r>
              <a:endParaRPr lang="en-US" altLang="vi-VN" sz="1400" b="1"/>
            </a:p>
          </p:txBody>
        </p:sp>
        <p:sp>
          <p:nvSpPr>
            <p:cNvPr id="186385" name="Rectangle 17"/>
            <p:cNvSpPr>
              <a:spLocks noChangeArrowheads="1"/>
            </p:cNvSpPr>
            <p:nvPr/>
          </p:nvSpPr>
          <p:spPr bwMode="auto">
            <a:xfrm>
              <a:off x="1776" y="1688"/>
              <a:ext cx="1177" cy="7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6386" name="Rectangle 18"/>
            <p:cNvSpPr>
              <a:spLocks noChangeArrowheads="1"/>
            </p:cNvSpPr>
            <p:nvPr/>
          </p:nvSpPr>
          <p:spPr bwMode="auto">
            <a:xfrm>
              <a:off x="1776" y="2308"/>
              <a:ext cx="1177" cy="16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6387" name="Rectangle 19"/>
            <p:cNvSpPr>
              <a:spLocks noChangeArrowheads="1"/>
            </p:cNvSpPr>
            <p:nvPr/>
          </p:nvSpPr>
          <p:spPr bwMode="auto">
            <a:xfrm>
              <a:off x="1805" y="1745"/>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heading</a:t>
              </a:r>
              <a:endParaRPr lang="en-US" altLang="vi-VN" sz="1400"/>
            </a:p>
          </p:txBody>
        </p:sp>
        <p:sp>
          <p:nvSpPr>
            <p:cNvPr id="186388" name="Rectangle 20"/>
            <p:cNvSpPr>
              <a:spLocks noChangeArrowheads="1"/>
            </p:cNvSpPr>
            <p:nvPr/>
          </p:nvSpPr>
          <p:spPr bwMode="auto">
            <a:xfrm>
              <a:off x="1805" y="1922"/>
              <a:ext cx="4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excerpt</a:t>
              </a:r>
              <a:endParaRPr lang="en-US" altLang="vi-VN" sz="1400"/>
            </a:p>
          </p:txBody>
        </p:sp>
        <p:sp>
          <p:nvSpPr>
            <p:cNvPr id="186389" name="Rectangle 21"/>
            <p:cNvSpPr>
              <a:spLocks noChangeArrowheads="1"/>
            </p:cNvSpPr>
            <p:nvPr/>
          </p:nvSpPr>
          <p:spPr bwMode="auto">
            <a:xfrm>
              <a:off x="1805" y="2099"/>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url</a:t>
              </a:r>
              <a:endParaRPr lang="en-US" altLang="vi-VN" sz="1400"/>
            </a:p>
          </p:txBody>
        </p:sp>
        <p:sp>
          <p:nvSpPr>
            <p:cNvPr id="186390" name="Rectangle 22"/>
            <p:cNvSpPr>
              <a:spLocks noChangeArrowheads="1"/>
            </p:cNvSpPr>
            <p:nvPr/>
          </p:nvSpPr>
          <p:spPr bwMode="auto">
            <a:xfrm>
              <a:off x="3168" y="1403"/>
              <a:ext cx="1070" cy="1053"/>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sz="1400"/>
            </a:p>
          </p:txBody>
        </p:sp>
        <p:sp>
          <p:nvSpPr>
            <p:cNvPr id="186391" name="Rectangle 23"/>
            <p:cNvSpPr>
              <a:spLocks noChangeArrowheads="1"/>
            </p:cNvSpPr>
            <p:nvPr/>
          </p:nvSpPr>
          <p:spPr bwMode="auto">
            <a:xfrm>
              <a:off x="3261" y="1452"/>
              <a:ext cx="78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2000" b="1">
                  <a:solidFill>
                    <a:srgbClr val="000000"/>
                  </a:solidFill>
                </a:rPr>
                <a:t>NewsNote</a:t>
              </a:r>
              <a:endParaRPr lang="en-US" altLang="vi-VN" sz="1400" b="1"/>
            </a:p>
          </p:txBody>
        </p:sp>
        <p:sp>
          <p:nvSpPr>
            <p:cNvPr id="186392" name="Rectangle 24"/>
            <p:cNvSpPr>
              <a:spLocks noChangeArrowheads="1"/>
            </p:cNvSpPr>
            <p:nvPr/>
          </p:nvSpPr>
          <p:spPr bwMode="auto">
            <a:xfrm>
              <a:off x="3168" y="1679"/>
              <a:ext cx="1070" cy="77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6393" name="Rectangle 25"/>
            <p:cNvSpPr>
              <a:spLocks noChangeArrowheads="1"/>
            </p:cNvSpPr>
            <p:nvPr/>
          </p:nvSpPr>
          <p:spPr bwMode="auto">
            <a:xfrm>
              <a:off x="3168" y="2299"/>
              <a:ext cx="1070" cy="15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6394" name="Rectangle 26"/>
            <p:cNvSpPr>
              <a:spLocks noChangeArrowheads="1"/>
            </p:cNvSpPr>
            <p:nvPr/>
          </p:nvSpPr>
          <p:spPr bwMode="auto">
            <a:xfrm>
              <a:off x="3198" y="1735"/>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heading</a:t>
              </a:r>
              <a:endParaRPr lang="en-US" altLang="vi-VN" sz="1400"/>
            </a:p>
          </p:txBody>
        </p:sp>
        <p:sp>
          <p:nvSpPr>
            <p:cNvPr id="186395" name="Rectangle 27"/>
            <p:cNvSpPr>
              <a:spLocks noChangeArrowheads="1"/>
            </p:cNvSpPr>
            <p:nvPr/>
          </p:nvSpPr>
          <p:spPr bwMode="auto">
            <a:xfrm>
              <a:off x="3198" y="1912"/>
              <a:ext cx="4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byLine</a:t>
              </a:r>
              <a:endParaRPr lang="en-US" altLang="vi-VN" sz="1400"/>
            </a:p>
          </p:txBody>
        </p:sp>
        <p:sp>
          <p:nvSpPr>
            <p:cNvPr id="186396" name="Rectangle 28"/>
            <p:cNvSpPr>
              <a:spLocks noChangeArrowheads="1"/>
            </p:cNvSpPr>
            <p:nvPr/>
          </p:nvSpPr>
          <p:spPr bwMode="auto">
            <a:xfrm>
              <a:off x="3198" y="2089"/>
              <a:ext cx="4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excerpt</a:t>
              </a:r>
              <a:endParaRPr lang="en-US" altLang="vi-VN" sz="1400"/>
            </a:p>
          </p:txBody>
        </p:sp>
        <p:sp>
          <p:nvSpPr>
            <p:cNvPr id="186397" name="Rectangle 29"/>
            <p:cNvSpPr>
              <a:spLocks noChangeArrowheads="1"/>
            </p:cNvSpPr>
            <p:nvPr/>
          </p:nvSpPr>
          <p:spPr bwMode="auto">
            <a:xfrm>
              <a:off x="4464" y="1403"/>
              <a:ext cx="892" cy="1053"/>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sz="1400"/>
            </a:p>
          </p:txBody>
        </p:sp>
        <p:sp>
          <p:nvSpPr>
            <p:cNvPr id="186398" name="Rectangle 30"/>
            <p:cNvSpPr>
              <a:spLocks noChangeArrowheads="1"/>
            </p:cNvSpPr>
            <p:nvPr/>
          </p:nvSpPr>
          <p:spPr bwMode="auto">
            <a:xfrm>
              <a:off x="4565" y="1452"/>
              <a:ext cx="6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2000" b="1">
                  <a:solidFill>
                    <a:srgbClr val="000000"/>
                  </a:solidFill>
                </a:rPr>
                <a:t>RssNote</a:t>
              </a:r>
              <a:endParaRPr lang="en-US" altLang="vi-VN" sz="1400" b="1"/>
            </a:p>
          </p:txBody>
        </p:sp>
        <p:sp>
          <p:nvSpPr>
            <p:cNvPr id="186399" name="Rectangle 31"/>
            <p:cNvSpPr>
              <a:spLocks noChangeArrowheads="1"/>
            </p:cNvSpPr>
            <p:nvPr/>
          </p:nvSpPr>
          <p:spPr bwMode="auto">
            <a:xfrm>
              <a:off x="4464" y="1679"/>
              <a:ext cx="892" cy="77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6400" name="Rectangle 32"/>
            <p:cNvSpPr>
              <a:spLocks noChangeArrowheads="1"/>
            </p:cNvSpPr>
            <p:nvPr/>
          </p:nvSpPr>
          <p:spPr bwMode="auto">
            <a:xfrm>
              <a:off x="4464" y="2299"/>
              <a:ext cx="892" cy="15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6401" name="Rectangle 33"/>
            <p:cNvSpPr>
              <a:spLocks noChangeArrowheads="1"/>
            </p:cNvSpPr>
            <p:nvPr/>
          </p:nvSpPr>
          <p:spPr bwMode="auto">
            <a:xfrm>
              <a:off x="4503" y="1735"/>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heading</a:t>
              </a:r>
              <a:endParaRPr lang="en-US" altLang="vi-VN" sz="1400"/>
            </a:p>
          </p:txBody>
        </p:sp>
        <p:sp>
          <p:nvSpPr>
            <p:cNvPr id="186402" name="Rectangle 34"/>
            <p:cNvSpPr>
              <a:spLocks noChangeArrowheads="1"/>
            </p:cNvSpPr>
            <p:nvPr/>
          </p:nvSpPr>
          <p:spPr bwMode="auto">
            <a:xfrm>
              <a:off x="4503" y="1912"/>
              <a:ext cx="2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text</a:t>
              </a:r>
              <a:endParaRPr lang="en-US" altLang="vi-VN" sz="1400"/>
            </a:p>
          </p:txBody>
        </p:sp>
        <p:sp>
          <p:nvSpPr>
            <p:cNvPr id="186403" name="Rectangle 35"/>
            <p:cNvSpPr>
              <a:spLocks noChangeArrowheads="1"/>
            </p:cNvSpPr>
            <p:nvPr/>
          </p:nvSpPr>
          <p:spPr bwMode="auto">
            <a:xfrm>
              <a:off x="4503" y="2089"/>
              <a:ext cx="2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date</a:t>
              </a:r>
              <a:endParaRPr lang="en-US" altLang="vi-VN" sz="1400"/>
            </a:p>
          </p:txBody>
        </p:sp>
      </p:gr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457200" y="457200"/>
            <a:ext cx="8534400" cy="762000"/>
          </a:xfrm>
        </p:spPr>
        <p:txBody>
          <a:bodyPr/>
          <a:lstStyle/>
          <a:p>
            <a:r>
              <a:rPr lang="en-US" altLang="vi-VN"/>
              <a:t>Commonality is in the eye of the beholder</a:t>
            </a:r>
          </a:p>
        </p:txBody>
      </p:sp>
      <p:sp>
        <p:nvSpPr>
          <p:cNvPr id="45" name="Date Placeholder 4"/>
          <p:cNvSpPr>
            <a:spLocks noGrp="1"/>
          </p:cNvSpPr>
          <p:nvPr>
            <p:ph type="dt" sz="half" idx="10"/>
          </p:nvPr>
        </p:nvSpPr>
        <p:spPr/>
        <p:txBody>
          <a:bodyPr/>
          <a:lstStyle/>
          <a:p>
            <a:fld id="{7B7C4C52-7469-49C9-96B8-AD7A6CF66DE8}" type="datetime1">
              <a:rPr lang="en-US" altLang="vi-VN"/>
              <a:pPr/>
              <a:t>2/22/2023</a:t>
            </a:fld>
            <a:endParaRPr lang="en-US" altLang="vi-VN"/>
          </a:p>
        </p:txBody>
      </p:sp>
      <p:sp>
        <p:nvSpPr>
          <p:cNvPr id="44" name="Slide Number Placeholder 3"/>
          <p:cNvSpPr>
            <a:spLocks noGrp="1"/>
          </p:cNvSpPr>
          <p:nvPr>
            <p:ph type="sldNum" sz="quarter" idx="12"/>
          </p:nvPr>
        </p:nvSpPr>
        <p:spPr/>
        <p:txBody>
          <a:bodyPr/>
          <a:lstStyle/>
          <a:p>
            <a:fld id="{B315F22D-E9EB-4E54-9DC4-2053074403B2}" type="slidenum">
              <a:rPr lang="en-US" altLang="vi-VN"/>
              <a:pPr/>
              <a:t>5</a:t>
            </a:fld>
            <a:endParaRPr lang="en-US" altLang="vi-VN"/>
          </a:p>
        </p:txBody>
      </p:sp>
      <p:grpSp>
        <p:nvGrpSpPr>
          <p:cNvPr id="188463" name="Group 47"/>
          <p:cNvGrpSpPr>
            <a:grpSpLocks/>
          </p:cNvGrpSpPr>
          <p:nvPr/>
        </p:nvGrpSpPr>
        <p:grpSpPr bwMode="auto">
          <a:xfrm>
            <a:off x="766763" y="1528762"/>
            <a:ext cx="7899400" cy="3824286"/>
            <a:chOff x="483" y="963"/>
            <a:chExt cx="4976" cy="2409"/>
          </a:xfrm>
        </p:grpSpPr>
        <p:sp>
          <p:nvSpPr>
            <p:cNvPr id="188423" name="Rectangle 7"/>
            <p:cNvSpPr>
              <a:spLocks noChangeArrowheads="1"/>
            </p:cNvSpPr>
            <p:nvPr/>
          </p:nvSpPr>
          <p:spPr bwMode="auto">
            <a:xfrm>
              <a:off x="483" y="2157"/>
              <a:ext cx="1300" cy="1215"/>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sz="1400"/>
            </a:p>
          </p:txBody>
        </p:sp>
        <p:sp>
          <p:nvSpPr>
            <p:cNvPr id="188424" name="Rectangle 8"/>
            <p:cNvSpPr>
              <a:spLocks noChangeArrowheads="1"/>
            </p:cNvSpPr>
            <p:nvPr/>
          </p:nvSpPr>
          <p:spPr bwMode="auto">
            <a:xfrm>
              <a:off x="549" y="2206"/>
              <a:ext cx="107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2000" b="1">
                  <a:solidFill>
                    <a:srgbClr val="000000"/>
                  </a:solidFill>
                </a:rPr>
                <a:t>AmazoneNote</a:t>
              </a:r>
              <a:endParaRPr lang="en-US" altLang="vi-VN" sz="1400" b="1"/>
            </a:p>
          </p:txBody>
        </p:sp>
        <p:sp>
          <p:nvSpPr>
            <p:cNvPr id="188425" name="Rectangle 9"/>
            <p:cNvSpPr>
              <a:spLocks noChangeArrowheads="1"/>
            </p:cNvSpPr>
            <p:nvPr/>
          </p:nvSpPr>
          <p:spPr bwMode="auto">
            <a:xfrm>
              <a:off x="483" y="2429"/>
              <a:ext cx="1300" cy="94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8426" name="Rectangle 10"/>
            <p:cNvSpPr>
              <a:spLocks noChangeArrowheads="1"/>
            </p:cNvSpPr>
            <p:nvPr/>
          </p:nvSpPr>
          <p:spPr bwMode="auto">
            <a:xfrm>
              <a:off x="483" y="3217"/>
              <a:ext cx="1300" cy="1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8427" name="Rectangle 11"/>
            <p:cNvSpPr>
              <a:spLocks noChangeArrowheads="1"/>
            </p:cNvSpPr>
            <p:nvPr/>
          </p:nvSpPr>
          <p:spPr bwMode="auto">
            <a:xfrm>
              <a:off x="522" y="2485"/>
              <a:ext cx="22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title</a:t>
              </a:r>
              <a:endParaRPr lang="en-US" altLang="vi-VN" sz="1400"/>
            </a:p>
          </p:txBody>
        </p:sp>
        <p:sp>
          <p:nvSpPr>
            <p:cNvPr id="188428" name="Rectangle 12"/>
            <p:cNvSpPr>
              <a:spLocks noChangeArrowheads="1"/>
            </p:cNvSpPr>
            <p:nvPr/>
          </p:nvSpPr>
          <p:spPr bwMode="auto">
            <a:xfrm>
              <a:off x="522" y="2660"/>
              <a:ext cx="41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author</a:t>
              </a:r>
              <a:endParaRPr lang="en-US" altLang="vi-VN" sz="1400"/>
            </a:p>
          </p:txBody>
        </p:sp>
        <p:sp>
          <p:nvSpPr>
            <p:cNvPr id="188429" name="Rectangle 13"/>
            <p:cNvSpPr>
              <a:spLocks noChangeArrowheads="1"/>
            </p:cNvSpPr>
            <p:nvPr/>
          </p:nvSpPr>
          <p:spPr bwMode="auto">
            <a:xfrm>
              <a:off x="522" y="2835"/>
              <a:ext cx="2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isbn</a:t>
              </a:r>
              <a:endParaRPr lang="en-US" altLang="vi-VN" sz="1400"/>
            </a:p>
          </p:txBody>
        </p:sp>
        <p:sp>
          <p:nvSpPr>
            <p:cNvPr id="188430" name="Rectangle 14"/>
            <p:cNvSpPr>
              <a:spLocks noChangeArrowheads="1"/>
            </p:cNvSpPr>
            <p:nvPr/>
          </p:nvSpPr>
          <p:spPr bwMode="auto">
            <a:xfrm>
              <a:off x="522" y="3010"/>
              <a:ext cx="3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price</a:t>
              </a:r>
              <a:endParaRPr lang="en-US" altLang="vi-VN" sz="1400"/>
            </a:p>
          </p:txBody>
        </p:sp>
        <p:sp>
          <p:nvSpPr>
            <p:cNvPr id="188431" name="Rectangle 15"/>
            <p:cNvSpPr>
              <a:spLocks noChangeArrowheads="1"/>
            </p:cNvSpPr>
            <p:nvPr/>
          </p:nvSpPr>
          <p:spPr bwMode="auto">
            <a:xfrm>
              <a:off x="1957" y="2157"/>
              <a:ext cx="1174" cy="1050"/>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sz="1400"/>
            </a:p>
          </p:txBody>
        </p:sp>
        <p:sp>
          <p:nvSpPr>
            <p:cNvPr id="188432" name="Rectangle 16"/>
            <p:cNvSpPr>
              <a:spLocks noChangeArrowheads="1"/>
            </p:cNvSpPr>
            <p:nvPr/>
          </p:nvSpPr>
          <p:spPr bwMode="auto">
            <a:xfrm>
              <a:off x="2024" y="2206"/>
              <a:ext cx="91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2000" b="1">
                  <a:solidFill>
                    <a:srgbClr val="000000"/>
                  </a:solidFill>
                </a:rPr>
                <a:t>GoogleNote</a:t>
              </a:r>
              <a:endParaRPr lang="en-US" altLang="vi-VN" sz="1400" b="1"/>
            </a:p>
          </p:txBody>
        </p:sp>
        <p:sp>
          <p:nvSpPr>
            <p:cNvPr id="188433" name="Rectangle 17"/>
            <p:cNvSpPr>
              <a:spLocks noChangeArrowheads="1"/>
            </p:cNvSpPr>
            <p:nvPr/>
          </p:nvSpPr>
          <p:spPr bwMode="auto">
            <a:xfrm>
              <a:off x="1957" y="2429"/>
              <a:ext cx="1174" cy="77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8434" name="Rectangle 18"/>
            <p:cNvSpPr>
              <a:spLocks noChangeArrowheads="1"/>
            </p:cNvSpPr>
            <p:nvPr/>
          </p:nvSpPr>
          <p:spPr bwMode="auto">
            <a:xfrm>
              <a:off x="1957" y="3042"/>
              <a:ext cx="1174" cy="16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8435" name="Rectangle 19"/>
            <p:cNvSpPr>
              <a:spLocks noChangeArrowheads="1"/>
            </p:cNvSpPr>
            <p:nvPr/>
          </p:nvSpPr>
          <p:spPr bwMode="auto">
            <a:xfrm>
              <a:off x="1987" y="2494"/>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heading</a:t>
              </a:r>
              <a:endParaRPr lang="en-US" altLang="vi-VN" sz="1400"/>
            </a:p>
          </p:txBody>
        </p:sp>
        <p:sp>
          <p:nvSpPr>
            <p:cNvPr id="188436" name="Rectangle 20"/>
            <p:cNvSpPr>
              <a:spLocks noChangeArrowheads="1"/>
            </p:cNvSpPr>
            <p:nvPr/>
          </p:nvSpPr>
          <p:spPr bwMode="auto">
            <a:xfrm>
              <a:off x="1987" y="2669"/>
              <a:ext cx="4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excerpt</a:t>
              </a:r>
              <a:endParaRPr lang="en-US" altLang="vi-VN" sz="1400"/>
            </a:p>
          </p:txBody>
        </p:sp>
        <p:sp>
          <p:nvSpPr>
            <p:cNvPr id="188437" name="Rectangle 21"/>
            <p:cNvSpPr>
              <a:spLocks noChangeArrowheads="1"/>
            </p:cNvSpPr>
            <p:nvPr/>
          </p:nvSpPr>
          <p:spPr bwMode="auto">
            <a:xfrm>
              <a:off x="1987" y="2844"/>
              <a:ext cx="16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url</a:t>
              </a:r>
              <a:endParaRPr lang="en-US" altLang="vi-VN" sz="1400"/>
            </a:p>
          </p:txBody>
        </p:sp>
        <p:sp>
          <p:nvSpPr>
            <p:cNvPr id="188438" name="Rectangle 22"/>
            <p:cNvSpPr>
              <a:spLocks noChangeArrowheads="1"/>
            </p:cNvSpPr>
            <p:nvPr/>
          </p:nvSpPr>
          <p:spPr bwMode="auto">
            <a:xfrm>
              <a:off x="3296" y="2157"/>
              <a:ext cx="1067" cy="1050"/>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sz="1400"/>
            </a:p>
          </p:txBody>
        </p:sp>
        <p:sp>
          <p:nvSpPr>
            <p:cNvPr id="188439" name="Rectangle 23"/>
            <p:cNvSpPr>
              <a:spLocks noChangeArrowheads="1"/>
            </p:cNvSpPr>
            <p:nvPr/>
          </p:nvSpPr>
          <p:spPr bwMode="auto">
            <a:xfrm>
              <a:off x="3382" y="2206"/>
              <a:ext cx="78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2000" b="1">
                  <a:solidFill>
                    <a:srgbClr val="000000"/>
                  </a:solidFill>
                </a:rPr>
                <a:t>NewsNote</a:t>
              </a:r>
              <a:endParaRPr lang="en-US" altLang="vi-VN" sz="1400" b="1"/>
            </a:p>
          </p:txBody>
        </p:sp>
        <p:sp>
          <p:nvSpPr>
            <p:cNvPr id="188440" name="Rectangle 24"/>
            <p:cNvSpPr>
              <a:spLocks noChangeArrowheads="1"/>
            </p:cNvSpPr>
            <p:nvPr/>
          </p:nvSpPr>
          <p:spPr bwMode="auto">
            <a:xfrm>
              <a:off x="3296" y="2429"/>
              <a:ext cx="1067" cy="77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8441" name="Rectangle 25"/>
            <p:cNvSpPr>
              <a:spLocks noChangeArrowheads="1"/>
            </p:cNvSpPr>
            <p:nvPr/>
          </p:nvSpPr>
          <p:spPr bwMode="auto">
            <a:xfrm>
              <a:off x="3296" y="3042"/>
              <a:ext cx="1067" cy="16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8442" name="Rectangle 26"/>
            <p:cNvSpPr>
              <a:spLocks noChangeArrowheads="1"/>
            </p:cNvSpPr>
            <p:nvPr/>
          </p:nvSpPr>
          <p:spPr bwMode="auto">
            <a:xfrm>
              <a:off x="3335" y="2494"/>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heading</a:t>
              </a:r>
              <a:endParaRPr lang="en-US" altLang="vi-VN" sz="1400"/>
            </a:p>
          </p:txBody>
        </p:sp>
        <p:sp>
          <p:nvSpPr>
            <p:cNvPr id="188443" name="Rectangle 27"/>
            <p:cNvSpPr>
              <a:spLocks noChangeArrowheads="1"/>
            </p:cNvSpPr>
            <p:nvPr/>
          </p:nvSpPr>
          <p:spPr bwMode="auto">
            <a:xfrm>
              <a:off x="3335" y="2669"/>
              <a:ext cx="42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byLine</a:t>
              </a:r>
              <a:endParaRPr lang="en-US" altLang="vi-VN" sz="1400"/>
            </a:p>
          </p:txBody>
        </p:sp>
        <p:sp>
          <p:nvSpPr>
            <p:cNvPr id="188444" name="Rectangle 28"/>
            <p:cNvSpPr>
              <a:spLocks noChangeArrowheads="1"/>
            </p:cNvSpPr>
            <p:nvPr/>
          </p:nvSpPr>
          <p:spPr bwMode="auto">
            <a:xfrm>
              <a:off x="3335" y="2844"/>
              <a:ext cx="47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excerpt</a:t>
              </a:r>
              <a:endParaRPr lang="en-US" altLang="vi-VN" sz="1400"/>
            </a:p>
          </p:txBody>
        </p:sp>
        <p:sp>
          <p:nvSpPr>
            <p:cNvPr id="188445" name="Rectangle 29"/>
            <p:cNvSpPr>
              <a:spLocks noChangeArrowheads="1"/>
            </p:cNvSpPr>
            <p:nvPr/>
          </p:nvSpPr>
          <p:spPr bwMode="auto">
            <a:xfrm>
              <a:off x="4577" y="2147"/>
              <a:ext cx="882" cy="1041"/>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sz="1400"/>
            </a:p>
          </p:txBody>
        </p:sp>
        <p:sp>
          <p:nvSpPr>
            <p:cNvPr id="188446" name="Rectangle 30"/>
            <p:cNvSpPr>
              <a:spLocks noChangeArrowheads="1"/>
            </p:cNvSpPr>
            <p:nvPr/>
          </p:nvSpPr>
          <p:spPr bwMode="auto">
            <a:xfrm>
              <a:off x="4633" y="2196"/>
              <a:ext cx="65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2000" b="1">
                  <a:solidFill>
                    <a:srgbClr val="000000"/>
                  </a:solidFill>
                </a:rPr>
                <a:t>RssNote</a:t>
              </a:r>
              <a:endParaRPr lang="en-US" altLang="vi-VN" sz="1400" b="1"/>
            </a:p>
          </p:txBody>
        </p:sp>
        <p:sp>
          <p:nvSpPr>
            <p:cNvPr id="188447" name="Rectangle 31"/>
            <p:cNvSpPr>
              <a:spLocks noChangeArrowheads="1"/>
            </p:cNvSpPr>
            <p:nvPr/>
          </p:nvSpPr>
          <p:spPr bwMode="auto">
            <a:xfrm>
              <a:off x="4577" y="2420"/>
              <a:ext cx="882" cy="76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8448" name="Rectangle 32"/>
            <p:cNvSpPr>
              <a:spLocks noChangeArrowheads="1"/>
            </p:cNvSpPr>
            <p:nvPr/>
          </p:nvSpPr>
          <p:spPr bwMode="auto">
            <a:xfrm>
              <a:off x="4577" y="3032"/>
              <a:ext cx="882" cy="15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8449" name="Rectangle 33"/>
            <p:cNvSpPr>
              <a:spLocks noChangeArrowheads="1"/>
            </p:cNvSpPr>
            <p:nvPr/>
          </p:nvSpPr>
          <p:spPr bwMode="auto">
            <a:xfrm>
              <a:off x="4615" y="2485"/>
              <a:ext cx="51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heading</a:t>
              </a:r>
              <a:endParaRPr lang="en-US" altLang="vi-VN" sz="1400"/>
            </a:p>
          </p:txBody>
        </p:sp>
        <p:sp>
          <p:nvSpPr>
            <p:cNvPr id="188450" name="Rectangle 34"/>
            <p:cNvSpPr>
              <a:spLocks noChangeArrowheads="1"/>
            </p:cNvSpPr>
            <p:nvPr/>
          </p:nvSpPr>
          <p:spPr bwMode="auto">
            <a:xfrm>
              <a:off x="4615" y="2660"/>
              <a:ext cx="2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text</a:t>
              </a:r>
              <a:endParaRPr lang="en-US" altLang="vi-VN" sz="1400"/>
            </a:p>
          </p:txBody>
        </p:sp>
        <p:sp>
          <p:nvSpPr>
            <p:cNvPr id="188451" name="Rectangle 35"/>
            <p:cNvSpPr>
              <a:spLocks noChangeArrowheads="1"/>
            </p:cNvSpPr>
            <p:nvPr/>
          </p:nvSpPr>
          <p:spPr bwMode="auto">
            <a:xfrm>
              <a:off x="4615" y="2835"/>
              <a:ext cx="28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800">
                  <a:solidFill>
                    <a:srgbClr val="000000"/>
                  </a:solidFill>
                </a:rPr>
                <a:t>date</a:t>
              </a:r>
              <a:endParaRPr lang="en-US" altLang="vi-VN" sz="1400"/>
            </a:p>
          </p:txBody>
        </p:sp>
        <p:sp>
          <p:nvSpPr>
            <p:cNvPr id="188452" name="Rectangle 36"/>
            <p:cNvSpPr>
              <a:spLocks noChangeArrowheads="1"/>
            </p:cNvSpPr>
            <p:nvPr/>
          </p:nvSpPr>
          <p:spPr bwMode="auto">
            <a:xfrm>
              <a:off x="2520" y="963"/>
              <a:ext cx="699" cy="496"/>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sz="1400"/>
            </a:p>
          </p:txBody>
        </p:sp>
        <p:sp>
          <p:nvSpPr>
            <p:cNvPr id="188453" name="Rectangle 37"/>
            <p:cNvSpPr>
              <a:spLocks noChangeArrowheads="1"/>
            </p:cNvSpPr>
            <p:nvPr/>
          </p:nvSpPr>
          <p:spPr bwMode="auto">
            <a:xfrm>
              <a:off x="2713" y="1011"/>
              <a:ext cx="35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2000" b="1">
                  <a:solidFill>
                    <a:srgbClr val="000000"/>
                  </a:solidFill>
                </a:rPr>
                <a:t>Note</a:t>
              </a:r>
              <a:endParaRPr lang="en-US" altLang="vi-VN" sz="1400" b="1"/>
            </a:p>
          </p:txBody>
        </p:sp>
        <p:sp>
          <p:nvSpPr>
            <p:cNvPr id="188454" name="Rectangle 38"/>
            <p:cNvSpPr>
              <a:spLocks noChangeArrowheads="1"/>
            </p:cNvSpPr>
            <p:nvPr/>
          </p:nvSpPr>
          <p:spPr bwMode="auto">
            <a:xfrm>
              <a:off x="2520" y="1235"/>
              <a:ext cx="699" cy="22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8455" name="Rectangle 39"/>
            <p:cNvSpPr>
              <a:spLocks noChangeArrowheads="1"/>
            </p:cNvSpPr>
            <p:nvPr/>
          </p:nvSpPr>
          <p:spPr bwMode="auto">
            <a:xfrm>
              <a:off x="2520" y="1322"/>
              <a:ext cx="699" cy="1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sz="1400"/>
            </a:p>
          </p:txBody>
        </p:sp>
        <p:sp>
          <p:nvSpPr>
            <p:cNvPr id="188456" name="Line 40"/>
            <p:cNvSpPr>
              <a:spLocks noChangeShapeType="1"/>
            </p:cNvSpPr>
            <p:nvPr/>
          </p:nvSpPr>
          <p:spPr bwMode="auto">
            <a:xfrm flipV="1">
              <a:off x="2869" y="1467"/>
              <a:ext cx="0" cy="45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sz="1400"/>
            </a:p>
          </p:txBody>
        </p:sp>
        <p:sp>
          <p:nvSpPr>
            <p:cNvPr id="188457" name="Line 41"/>
            <p:cNvSpPr>
              <a:spLocks noChangeShapeType="1"/>
            </p:cNvSpPr>
            <p:nvPr/>
          </p:nvSpPr>
          <p:spPr bwMode="auto">
            <a:xfrm>
              <a:off x="1123" y="1924"/>
              <a:ext cx="3890" cy="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sz="1400"/>
            </a:p>
          </p:txBody>
        </p:sp>
        <p:sp>
          <p:nvSpPr>
            <p:cNvPr id="188458" name="Freeform 42"/>
            <p:cNvSpPr>
              <a:spLocks/>
            </p:cNvSpPr>
            <p:nvPr/>
          </p:nvSpPr>
          <p:spPr bwMode="auto">
            <a:xfrm>
              <a:off x="2782" y="1467"/>
              <a:ext cx="175" cy="233"/>
            </a:xfrm>
            <a:custGeom>
              <a:avLst/>
              <a:gdLst>
                <a:gd name="T0" fmla="*/ 87 w 175"/>
                <a:gd name="T1" fmla="*/ 0 h 233"/>
                <a:gd name="T2" fmla="*/ 175 w 175"/>
                <a:gd name="T3" fmla="*/ 233 h 233"/>
                <a:gd name="T4" fmla="*/ 0 w 175"/>
                <a:gd name="T5" fmla="*/ 233 h 233"/>
                <a:gd name="T6" fmla="*/ 87 w 175"/>
                <a:gd name="T7" fmla="*/ 0 h 233"/>
              </a:gdLst>
              <a:ahLst/>
              <a:cxnLst>
                <a:cxn ang="0">
                  <a:pos x="T0" y="T1"/>
                </a:cxn>
                <a:cxn ang="0">
                  <a:pos x="T2" y="T3"/>
                </a:cxn>
                <a:cxn ang="0">
                  <a:pos x="T4" y="T5"/>
                </a:cxn>
                <a:cxn ang="0">
                  <a:pos x="T6" y="T7"/>
                </a:cxn>
              </a:cxnLst>
              <a:rect l="0" t="0" r="r" b="b"/>
              <a:pathLst>
                <a:path w="175" h="233">
                  <a:moveTo>
                    <a:pt x="87" y="0"/>
                  </a:moveTo>
                  <a:lnTo>
                    <a:pt x="175" y="233"/>
                  </a:lnTo>
                  <a:lnTo>
                    <a:pt x="0" y="233"/>
                  </a:lnTo>
                  <a:lnTo>
                    <a:pt x="87" y="0"/>
                  </a:lnTo>
                  <a:close/>
                </a:path>
              </a:pathLst>
            </a:custGeom>
            <a:solidFill>
              <a:srgbClr val="FFFFFF"/>
            </a:solidFill>
            <a:ln w="0">
              <a:solidFill>
                <a:srgbClr val="990033"/>
              </a:solidFill>
              <a:prstDash val="solid"/>
              <a:round/>
              <a:headEnd/>
              <a:tailEnd/>
            </a:ln>
          </p:spPr>
          <p:txBody>
            <a:bodyPr/>
            <a:lstStyle/>
            <a:p>
              <a:endParaRPr lang="vi-VN" sz="1400"/>
            </a:p>
          </p:txBody>
        </p:sp>
        <p:sp>
          <p:nvSpPr>
            <p:cNvPr id="188459" name="Line 43"/>
            <p:cNvSpPr>
              <a:spLocks noChangeShapeType="1"/>
            </p:cNvSpPr>
            <p:nvPr/>
          </p:nvSpPr>
          <p:spPr bwMode="auto">
            <a:xfrm flipV="1">
              <a:off x="2636" y="1924"/>
              <a:ext cx="0" cy="23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sz="1400"/>
            </a:p>
          </p:txBody>
        </p:sp>
        <p:sp>
          <p:nvSpPr>
            <p:cNvPr id="188460" name="Line 44"/>
            <p:cNvSpPr>
              <a:spLocks noChangeShapeType="1"/>
            </p:cNvSpPr>
            <p:nvPr/>
          </p:nvSpPr>
          <p:spPr bwMode="auto">
            <a:xfrm flipV="1">
              <a:off x="1123" y="1924"/>
              <a:ext cx="0" cy="23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sz="1400"/>
            </a:p>
          </p:txBody>
        </p:sp>
        <p:sp>
          <p:nvSpPr>
            <p:cNvPr id="188461" name="Line 45"/>
            <p:cNvSpPr>
              <a:spLocks noChangeShapeType="1"/>
            </p:cNvSpPr>
            <p:nvPr/>
          </p:nvSpPr>
          <p:spPr bwMode="auto">
            <a:xfrm flipV="1">
              <a:off x="3830" y="1924"/>
              <a:ext cx="0" cy="23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sz="1400"/>
            </a:p>
          </p:txBody>
        </p:sp>
        <p:sp>
          <p:nvSpPr>
            <p:cNvPr id="188462" name="Line 46"/>
            <p:cNvSpPr>
              <a:spLocks noChangeShapeType="1"/>
            </p:cNvSpPr>
            <p:nvPr/>
          </p:nvSpPr>
          <p:spPr bwMode="auto">
            <a:xfrm flipV="1">
              <a:off x="5013" y="1924"/>
              <a:ext cx="0" cy="2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sz="1400"/>
            </a:p>
          </p:txBody>
        </p:sp>
      </p:gr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vi-VN"/>
              <a:t>Need do operations in </a:t>
            </a:r>
            <a:r>
              <a:rPr lang="en-US" altLang="vi-VN">
                <a:solidFill>
                  <a:srgbClr val="0000FF"/>
                </a:solidFill>
                <a:latin typeface="Consolas" panose="020B0609020204030204" pitchFamily="49" charset="0"/>
                <a:cs typeface="Consolas" panose="020B0609020204030204" pitchFamily="49" charset="0"/>
              </a:rPr>
              <a:t>Note</a:t>
            </a:r>
            <a:r>
              <a:rPr lang="en-US" altLang="vi-VN">
                <a:solidFill>
                  <a:srgbClr val="0000FF"/>
                </a:solidFill>
              </a:rPr>
              <a:t> </a:t>
            </a:r>
            <a:r>
              <a:rPr lang="en-US" altLang="vi-VN"/>
              <a:t>structure</a:t>
            </a:r>
          </a:p>
        </p:txBody>
      </p:sp>
      <p:sp>
        <p:nvSpPr>
          <p:cNvPr id="190469" name="Rectangle 5"/>
          <p:cNvSpPr>
            <a:spLocks noGrp="1" noChangeArrowheads="1"/>
          </p:cNvSpPr>
          <p:nvPr>
            <p:ph idx="1"/>
          </p:nvPr>
        </p:nvSpPr>
        <p:spPr>
          <a:xfrm>
            <a:off x="457200" y="1371600"/>
            <a:ext cx="8229600" cy="628654"/>
          </a:xfrm>
        </p:spPr>
        <p:txBody>
          <a:bodyPr/>
          <a:lstStyle/>
          <a:p>
            <a:r>
              <a:rPr lang="en-US" altLang="vi-VN"/>
              <a:t>With a little casual application of polymorphism...</a:t>
            </a:r>
          </a:p>
        </p:txBody>
      </p:sp>
      <p:sp>
        <p:nvSpPr>
          <p:cNvPr id="40" name="Date Placeholder 5"/>
          <p:cNvSpPr>
            <a:spLocks noGrp="1"/>
          </p:cNvSpPr>
          <p:nvPr>
            <p:ph type="dt" sz="half" idx="10"/>
          </p:nvPr>
        </p:nvSpPr>
        <p:spPr/>
        <p:txBody>
          <a:bodyPr/>
          <a:lstStyle/>
          <a:p>
            <a:fld id="{0A732DBD-350B-4855-8BF6-354094E7B926}" type="datetime1">
              <a:rPr lang="en-US" altLang="vi-VN" smtClean="0"/>
              <a:pPr/>
              <a:t>2/22/2023</a:t>
            </a:fld>
            <a:endParaRPr lang="en-US" altLang="vi-VN"/>
          </a:p>
        </p:txBody>
      </p:sp>
      <p:sp>
        <p:nvSpPr>
          <p:cNvPr id="39" name="Slide Number Placeholder 4"/>
          <p:cNvSpPr>
            <a:spLocks noGrp="1"/>
          </p:cNvSpPr>
          <p:nvPr>
            <p:ph type="sldNum" sz="quarter" idx="12"/>
          </p:nvPr>
        </p:nvSpPr>
        <p:spPr/>
        <p:txBody>
          <a:bodyPr/>
          <a:lstStyle/>
          <a:p>
            <a:fld id="{91318BA6-05E1-4189-84CA-E072251EECA9}" type="slidenum">
              <a:rPr lang="en-US" altLang="vi-VN" smtClean="0"/>
              <a:pPr/>
              <a:t>6</a:t>
            </a:fld>
            <a:endParaRPr lang="en-US" altLang="vi-VN"/>
          </a:p>
        </p:txBody>
      </p:sp>
      <p:grpSp>
        <p:nvGrpSpPr>
          <p:cNvPr id="190506" name="Group 42"/>
          <p:cNvGrpSpPr>
            <a:grpSpLocks/>
          </p:cNvGrpSpPr>
          <p:nvPr/>
        </p:nvGrpSpPr>
        <p:grpSpPr bwMode="auto">
          <a:xfrm>
            <a:off x="381000" y="2028826"/>
            <a:ext cx="6934200" cy="3813176"/>
            <a:chOff x="652" y="1301"/>
            <a:chExt cx="4368" cy="2402"/>
          </a:xfrm>
        </p:grpSpPr>
        <p:sp>
          <p:nvSpPr>
            <p:cNvPr id="190473" name="Rectangle 9"/>
            <p:cNvSpPr>
              <a:spLocks noChangeArrowheads="1"/>
            </p:cNvSpPr>
            <p:nvPr/>
          </p:nvSpPr>
          <p:spPr bwMode="auto">
            <a:xfrm>
              <a:off x="652" y="3253"/>
              <a:ext cx="1137" cy="433"/>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0474" name="Rectangle 10"/>
            <p:cNvSpPr>
              <a:spLocks noChangeArrowheads="1"/>
            </p:cNvSpPr>
            <p:nvPr/>
          </p:nvSpPr>
          <p:spPr bwMode="auto">
            <a:xfrm>
              <a:off x="720" y="3296"/>
              <a:ext cx="101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900" b="1">
                  <a:solidFill>
                    <a:srgbClr val="000000"/>
                  </a:solidFill>
                </a:rPr>
                <a:t>AmazoneNote</a:t>
              </a:r>
              <a:endParaRPr lang="en-US" altLang="vi-VN" b="1"/>
            </a:p>
          </p:txBody>
        </p:sp>
        <p:sp>
          <p:nvSpPr>
            <p:cNvPr id="190475" name="Rectangle 11"/>
            <p:cNvSpPr>
              <a:spLocks noChangeArrowheads="1"/>
            </p:cNvSpPr>
            <p:nvPr/>
          </p:nvSpPr>
          <p:spPr bwMode="auto">
            <a:xfrm>
              <a:off x="652" y="3500"/>
              <a:ext cx="1137" cy="18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0476" name="Rectangle 12"/>
            <p:cNvSpPr>
              <a:spLocks noChangeArrowheads="1"/>
            </p:cNvSpPr>
            <p:nvPr/>
          </p:nvSpPr>
          <p:spPr bwMode="auto">
            <a:xfrm>
              <a:off x="652" y="3567"/>
              <a:ext cx="1137" cy="11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0477" name="Rectangle 13"/>
            <p:cNvSpPr>
              <a:spLocks noChangeArrowheads="1"/>
            </p:cNvSpPr>
            <p:nvPr/>
          </p:nvSpPr>
          <p:spPr bwMode="auto">
            <a:xfrm>
              <a:off x="1942" y="3262"/>
              <a:ext cx="1026" cy="433"/>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0478" name="Rectangle 14"/>
            <p:cNvSpPr>
              <a:spLocks noChangeArrowheads="1"/>
            </p:cNvSpPr>
            <p:nvPr/>
          </p:nvSpPr>
          <p:spPr bwMode="auto">
            <a:xfrm>
              <a:off x="2017" y="3313"/>
              <a:ext cx="86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900" b="1">
                  <a:solidFill>
                    <a:srgbClr val="000000"/>
                  </a:solidFill>
                </a:rPr>
                <a:t>GoogleNote</a:t>
              </a:r>
              <a:endParaRPr lang="en-US" altLang="vi-VN" b="1"/>
            </a:p>
          </p:txBody>
        </p:sp>
        <p:sp>
          <p:nvSpPr>
            <p:cNvPr id="190479" name="Rectangle 15"/>
            <p:cNvSpPr>
              <a:spLocks noChangeArrowheads="1"/>
            </p:cNvSpPr>
            <p:nvPr/>
          </p:nvSpPr>
          <p:spPr bwMode="auto">
            <a:xfrm>
              <a:off x="1942" y="3508"/>
              <a:ext cx="1026" cy="1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0480" name="Rectangle 16"/>
            <p:cNvSpPr>
              <a:spLocks noChangeArrowheads="1"/>
            </p:cNvSpPr>
            <p:nvPr/>
          </p:nvSpPr>
          <p:spPr bwMode="auto">
            <a:xfrm>
              <a:off x="1942" y="3584"/>
              <a:ext cx="1026" cy="11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0481" name="Rectangle 17"/>
            <p:cNvSpPr>
              <a:spLocks noChangeArrowheads="1"/>
            </p:cNvSpPr>
            <p:nvPr/>
          </p:nvSpPr>
          <p:spPr bwMode="auto">
            <a:xfrm>
              <a:off x="3112" y="3262"/>
              <a:ext cx="933" cy="433"/>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0482" name="Rectangle 18"/>
            <p:cNvSpPr>
              <a:spLocks noChangeArrowheads="1"/>
            </p:cNvSpPr>
            <p:nvPr/>
          </p:nvSpPr>
          <p:spPr bwMode="auto">
            <a:xfrm>
              <a:off x="3205" y="3313"/>
              <a:ext cx="73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900" b="1">
                  <a:solidFill>
                    <a:srgbClr val="000000"/>
                  </a:solidFill>
                </a:rPr>
                <a:t>NewsNote</a:t>
              </a:r>
              <a:endParaRPr lang="en-US" altLang="vi-VN" b="1"/>
            </a:p>
          </p:txBody>
        </p:sp>
        <p:sp>
          <p:nvSpPr>
            <p:cNvPr id="190483" name="Rectangle 19"/>
            <p:cNvSpPr>
              <a:spLocks noChangeArrowheads="1"/>
            </p:cNvSpPr>
            <p:nvPr/>
          </p:nvSpPr>
          <p:spPr bwMode="auto">
            <a:xfrm>
              <a:off x="3112" y="3508"/>
              <a:ext cx="933" cy="1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0484" name="Rectangle 20"/>
            <p:cNvSpPr>
              <a:spLocks noChangeArrowheads="1"/>
            </p:cNvSpPr>
            <p:nvPr/>
          </p:nvSpPr>
          <p:spPr bwMode="auto">
            <a:xfrm>
              <a:off x="3112" y="3584"/>
              <a:ext cx="933" cy="11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0485" name="Rectangle 21"/>
            <p:cNvSpPr>
              <a:spLocks noChangeArrowheads="1"/>
            </p:cNvSpPr>
            <p:nvPr/>
          </p:nvSpPr>
          <p:spPr bwMode="auto">
            <a:xfrm>
              <a:off x="4240" y="3279"/>
              <a:ext cx="780" cy="424"/>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0486" name="Rectangle 22"/>
            <p:cNvSpPr>
              <a:spLocks noChangeArrowheads="1"/>
            </p:cNvSpPr>
            <p:nvPr/>
          </p:nvSpPr>
          <p:spPr bwMode="auto">
            <a:xfrm>
              <a:off x="4307" y="3321"/>
              <a:ext cx="61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900" b="1">
                  <a:solidFill>
                    <a:srgbClr val="000000"/>
                  </a:solidFill>
                </a:rPr>
                <a:t>RssNote</a:t>
              </a:r>
              <a:endParaRPr lang="en-US" altLang="vi-VN" b="1"/>
            </a:p>
          </p:txBody>
        </p:sp>
        <p:sp>
          <p:nvSpPr>
            <p:cNvPr id="190487" name="Rectangle 23"/>
            <p:cNvSpPr>
              <a:spLocks noChangeArrowheads="1"/>
            </p:cNvSpPr>
            <p:nvPr/>
          </p:nvSpPr>
          <p:spPr bwMode="auto">
            <a:xfrm>
              <a:off x="4240" y="3517"/>
              <a:ext cx="780" cy="18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0488" name="Rectangle 24"/>
            <p:cNvSpPr>
              <a:spLocks noChangeArrowheads="1"/>
            </p:cNvSpPr>
            <p:nvPr/>
          </p:nvSpPr>
          <p:spPr bwMode="auto">
            <a:xfrm>
              <a:off x="4240" y="3593"/>
              <a:ext cx="780" cy="11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0489" name="Rectangle 25"/>
            <p:cNvSpPr>
              <a:spLocks noChangeArrowheads="1"/>
            </p:cNvSpPr>
            <p:nvPr/>
          </p:nvSpPr>
          <p:spPr bwMode="auto">
            <a:xfrm>
              <a:off x="2238" y="1301"/>
              <a:ext cx="1103" cy="1374"/>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0490" name="Rectangle 26"/>
            <p:cNvSpPr>
              <a:spLocks noChangeArrowheads="1"/>
            </p:cNvSpPr>
            <p:nvPr/>
          </p:nvSpPr>
          <p:spPr bwMode="auto">
            <a:xfrm>
              <a:off x="2594" y="1343"/>
              <a:ext cx="3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900" b="1" i="1">
                  <a:solidFill>
                    <a:srgbClr val="000000"/>
                  </a:solidFill>
                </a:rPr>
                <a:t>Note</a:t>
              </a:r>
              <a:endParaRPr lang="en-US" altLang="vi-VN" b="1" i="1"/>
            </a:p>
          </p:txBody>
        </p:sp>
        <p:sp>
          <p:nvSpPr>
            <p:cNvPr id="190491" name="Rectangle 27"/>
            <p:cNvSpPr>
              <a:spLocks noChangeArrowheads="1"/>
            </p:cNvSpPr>
            <p:nvPr/>
          </p:nvSpPr>
          <p:spPr bwMode="auto">
            <a:xfrm>
              <a:off x="2238" y="1538"/>
              <a:ext cx="1103" cy="113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0492" name="Rectangle 28"/>
            <p:cNvSpPr>
              <a:spLocks noChangeArrowheads="1"/>
            </p:cNvSpPr>
            <p:nvPr/>
          </p:nvSpPr>
          <p:spPr bwMode="auto">
            <a:xfrm>
              <a:off x="2238" y="1635"/>
              <a:ext cx="1103" cy="104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0493" name="Rectangle 29"/>
            <p:cNvSpPr>
              <a:spLocks noChangeArrowheads="1"/>
            </p:cNvSpPr>
            <p:nvPr/>
          </p:nvSpPr>
          <p:spPr bwMode="auto">
            <a:xfrm>
              <a:off x="2264" y="1703"/>
              <a:ext cx="86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700" i="1">
                  <a:solidFill>
                    <a:srgbClr val="000000"/>
                  </a:solidFill>
                </a:rPr>
                <a:t>printHeading()</a:t>
              </a:r>
              <a:endParaRPr lang="en-US" altLang="vi-VN" i="1"/>
            </a:p>
          </p:txBody>
        </p:sp>
        <p:sp>
          <p:nvSpPr>
            <p:cNvPr id="190494" name="Rectangle 30"/>
            <p:cNvSpPr>
              <a:spLocks noChangeArrowheads="1"/>
            </p:cNvSpPr>
            <p:nvPr/>
          </p:nvSpPr>
          <p:spPr bwMode="auto">
            <a:xfrm>
              <a:off x="2264" y="1855"/>
              <a:ext cx="77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700" i="1">
                  <a:solidFill>
                    <a:srgbClr val="000000"/>
                  </a:solidFill>
                </a:rPr>
                <a:t>printDetails()</a:t>
              </a:r>
              <a:endParaRPr lang="en-US" altLang="vi-VN" i="1"/>
            </a:p>
          </p:txBody>
        </p:sp>
        <p:sp>
          <p:nvSpPr>
            <p:cNvPr id="190495" name="Rectangle 31"/>
            <p:cNvSpPr>
              <a:spLocks noChangeArrowheads="1"/>
            </p:cNvSpPr>
            <p:nvPr/>
          </p:nvSpPr>
          <p:spPr bwMode="auto">
            <a:xfrm>
              <a:off x="2264" y="2008"/>
              <a:ext cx="77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700" i="1">
                  <a:solidFill>
                    <a:srgbClr val="000000"/>
                  </a:solidFill>
                </a:rPr>
                <a:t>asPrintable()</a:t>
              </a:r>
              <a:endParaRPr lang="en-US" altLang="vi-VN" i="1"/>
            </a:p>
          </p:txBody>
        </p:sp>
        <p:sp>
          <p:nvSpPr>
            <p:cNvPr id="190496" name="Rectangle 32"/>
            <p:cNvSpPr>
              <a:spLocks noChangeArrowheads="1"/>
            </p:cNvSpPr>
            <p:nvPr/>
          </p:nvSpPr>
          <p:spPr bwMode="auto">
            <a:xfrm>
              <a:off x="2264" y="2161"/>
              <a:ext cx="1052"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700" i="1">
                  <a:solidFill>
                    <a:srgbClr val="000000"/>
                  </a:solidFill>
                </a:rPr>
                <a:t>asEmailContent()</a:t>
              </a:r>
              <a:endParaRPr lang="en-US" altLang="vi-VN" i="1"/>
            </a:p>
          </p:txBody>
        </p:sp>
        <p:sp>
          <p:nvSpPr>
            <p:cNvPr id="190497" name="Rectangle 33"/>
            <p:cNvSpPr>
              <a:spLocks noChangeArrowheads="1"/>
            </p:cNvSpPr>
            <p:nvPr/>
          </p:nvSpPr>
          <p:spPr bwMode="auto">
            <a:xfrm>
              <a:off x="2264" y="2314"/>
              <a:ext cx="52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700" i="1">
                  <a:solidFill>
                    <a:srgbClr val="000000"/>
                  </a:solidFill>
                </a:rPr>
                <a:t>asSMS()</a:t>
              </a:r>
              <a:endParaRPr lang="en-US" altLang="vi-VN" i="1"/>
            </a:p>
          </p:txBody>
        </p:sp>
        <p:sp>
          <p:nvSpPr>
            <p:cNvPr id="190498" name="Rectangle 34"/>
            <p:cNvSpPr>
              <a:spLocks noChangeArrowheads="1"/>
            </p:cNvSpPr>
            <p:nvPr/>
          </p:nvSpPr>
          <p:spPr bwMode="auto">
            <a:xfrm>
              <a:off x="2264" y="2466"/>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b="1"/>
                <a:t>…</a:t>
              </a:r>
            </a:p>
          </p:txBody>
        </p:sp>
        <p:sp>
          <p:nvSpPr>
            <p:cNvPr id="190499" name="Line 35"/>
            <p:cNvSpPr>
              <a:spLocks noChangeShapeType="1"/>
            </p:cNvSpPr>
            <p:nvPr/>
          </p:nvSpPr>
          <p:spPr bwMode="auto">
            <a:xfrm flipV="1">
              <a:off x="2781" y="2685"/>
              <a:ext cx="0" cy="39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0500" name="Line 36"/>
            <p:cNvSpPr>
              <a:spLocks noChangeShapeType="1"/>
            </p:cNvSpPr>
            <p:nvPr/>
          </p:nvSpPr>
          <p:spPr bwMode="auto">
            <a:xfrm>
              <a:off x="1212" y="3075"/>
              <a:ext cx="3426" cy="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0501" name="Freeform 37"/>
            <p:cNvSpPr>
              <a:spLocks/>
            </p:cNvSpPr>
            <p:nvPr/>
          </p:nvSpPr>
          <p:spPr bwMode="auto">
            <a:xfrm>
              <a:off x="2705" y="2685"/>
              <a:ext cx="152" cy="204"/>
            </a:xfrm>
            <a:custGeom>
              <a:avLst/>
              <a:gdLst>
                <a:gd name="T0" fmla="*/ 76 w 152"/>
                <a:gd name="T1" fmla="*/ 0 h 204"/>
                <a:gd name="T2" fmla="*/ 152 w 152"/>
                <a:gd name="T3" fmla="*/ 204 h 204"/>
                <a:gd name="T4" fmla="*/ 0 w 152"/>
                <a:gd name="T5" fmla="*/ 204 h 204"/>
                <a:gd name="T6" fmla="*/ 76 w 152"/>
                <a:gd name="T7" fmla="*/ 0 h 204"/>
              </a:gdLst>
              <a:ahLst/>
              <a:cxnLst>
                <a:cxn ang="0">
                  <a:pos x="T0" y="T1"/>
                </a:cxn>
                <a:cxn ang="0">
                  <a:pos x="T2" y="T3"/>
                </a:cxn>
                <a:cxn ang="0">
                  <a:pos x="T4" y="T5"/>
                </a:cxn>
                <a:cxn ang="0">
                  <a:pos x="T6" y="T7"/>
                </a:cxn>
              </a:cxnLst>
              <a:rect l="0" t="0" r="r" b="b"/>
              <a:pathLst>
                <a:path w="152" h="204">
                  <a:moveTo>
                    <a:pt x="76" y="0"/>
                  </a:moveTo>
                  <a:lnTo>
                    <a:pt x="152" y="204"/>
                  </a:lnTo>
                  <a:lnTo>
                    <a:pt x="0" y="204"/>
                  </a:lnTo>
                  <a:lnTo>
                    <a:pt x="76" y="0"/>
                  </a:lnTo>
                  <a:close/>
                </a:path>
              </a:pathLst>
            </a:custGeom>
            <a:solidFill>
              <a:srgbClr val="FFFFFF"/>
            </a:solidFill>
            <a:ln w="0">
              <a:solidFill>
                <a:srgbClr val="990033"/>
              </a:solidFill>
              <a:prstDash val="solid"/>
              <a:round/>
              <a:headEnd/>
              <a:tailEnd/>
            </a:ln>
          </p:spPr>
          <p:txBody>
            <a:bodyPr/>
            <a:lstStyle/>
            <a:p>
              <a:endParaRPr lang="vi-VN"/>
            </a:p>
          </p:txBody>
        </p:sp>
        <p:sp>
          <p:nvSpPr>
            <p:cNvPr id="190502" name="Line 38"/>
            <p:cNvSpPr>
              <a:spLocks noChangeShapeType="1"/>
            </p:cNvSpPr>
            <p:nvPr/>
          </p:nvSpPr>
          <p:spPr bwMode="auto">
            <a:xfrm flipV="1">
              <a:off x="2527" y="3075"/>
              <a:ext cx="0" cy="18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0503" name="Line 39"/>
            <p:cNvSpPr>
              <a:spLocks noChangeShapeType="1"/>
            </p:cNvSpPr>
            <p:nvPr/>
          </p:nvSpPr>
          <p:spPr bwMode="auto">
            <a:xfrm flipV="1">
              <a:off x="1212" y="3075"/>
              <a:ext cx="0" cy="17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0504" name="Line 40"/>
            <p:cNvSpPr>
              <a:spLocks noChangeShapeType="1"/>
            </p:cNvSpPr>
            <p:nvPr/>
          </p:nvSpPr>
          <p:spPr bwMode="auto">
            <a:xfrm flipV="1">
              <a:off x="3578" y="3075"/>
              <a:ext cx="0" cy="18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0505" name="Line 41"/>
            <p:cNvSpPr>
              <a:spLocks noChangeShapeType="1"/>
            </p:cNvSpPr>
            <p:nvPr/>
          </p:nvSpPr>
          <p:spPr bwMode="auto">
            <a:xfrm flipV="1">
              <a:off x="4638" y="3075"/>
              <a:ext cx="0" cy="20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grpSp>
      <p:sp>
        <p:nvSpPr>
          <p:cNvPr id="190507" name="Rectangle 43"/>
          <p:cNvSpPr>
            <a:spLocks noChangeArrowheads="1"/>
          </p:cNvSpPr>
          <p:nvPr/>
        </p:nvSpPr>
        <p:spPr bwMode="auto">
          <a:xfrm>
            <a:off x="4876800" y="3048000"/>
            <a:ext cx="4073525" cy="457200"/>
          </a:xfrm>
          <a:prstGeom prst="rect">
            <a:avLst/>
          </a:prstGeom>
          <a:solidFill>
            <a:srgbClr val="FFFFCC"/>
          </a:solidFill>
          <a:ln>
            <a:noFill/>
          </a:ln>
          <a:effectLst/>
          <a:extLst>
            <a:ext uri="{91240B29-F687-4F45-9708-019B960494DF}">
              <a14:hiddenLine xmlns:a14="http://schemas.microsoft.com/office/drawing/2010/main" w="952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vi-VN" sz="2400" b="1">
                <a:solidFill>
                  <a:srgbClr val="0000FF"/>
                </a:solidFill>
              </a:rPr>
              <a:t>Does this look bad to you?</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vi-VN"/>
              <a:t>The solution</a:t>
            </a:r>
          </a:p>
        </p:txBody>
      </p:sp>
      <p:sp>
        <p:nvSpPr>
          <p:cNvPr id="191491" name="Rectangle 3"/>
          <p:cNvSpPr>
            <a:spLocks noGrp="1" noChangeArrowheads="1"/>
          </p:cNvSpPr>
          <p:nvPr>
            <p:ph idx="1"/>
          </p:nvPr>
        </p:nvSpPr>
        <p:spPr/>
        <p:txBody>
          <a:bodyPr/>
          <a:lstStyle/>
          <a:p>
            <a:pPr marL="0" indent="0">
              <a:buNone/>
            </a:pPr>
            <a:r>
              <a:rPr lang="en-US" altLang="vi-VN" b="1"/>
              <a:t>Visitor Pattern</a:t>
            </a:r>
          </a:p>
          <a:p>
            <a:r>
              <a:rPr lang="en-US" altLang="vi-VN"/>
              <a:t>"Represent an operation to be performed on the elements of an object structure. Visitor lets you define a new operation without changing the classes of the elements on which it operates"</a:t>
            </a:r>
          </a:p>
          <a:p>
            <a:pPr algn="r">
              <a:buFont typeface="Wingdings" pitchFamily="2" charset="2"/>
              <a:buNone/>
            </a:pPr>
            <a:r>
              <a:rPr lang="en-US" altLang="vi-VN"/>
              <a:t>GOF</a:t>
            </a:r>
          </a:p>
        </p:txBody>
      </p:sp>
      <p:sp>
        <p:nvSpPr>
          <p:cNvPr id="5" name="Date Placeholder 5"/>
          <p:cNvSpPr>
            <a:spLocks noGrp="1"/>
          </p:cNvSpPr>
          <p:nvPr>
            <p:ph type="dt" sz="half" idx="10"/>
          </p:nvPr>
        </p:nvSpPr>
        <p:spPr/>
        <p:txBody>
          <a:bodyPr/>
          <a:lstStyle/>
          <a:p>
            <a:fld id="{01A5408C-D566-4765-895F-630A40E158B8}" type="datetime1">
              <a:rPr lang="en-US" altLang="vi-VN"/>
              <a:pPr/>
              <a:t>2/22/2023</a:t>
            </a:fld>
            <a:endParaRPr lang="en-US" altLang="vi-VN"/>
          </a:p>
        </p:txBody>
      </p:sp>
      <p:sp>
        <p:nvSpPr>
          <p:cNvPr id="4" name="Slide Number Placeholder 4"/>
          <p:cNvSpPr>
            <a:spLocks noGrp="1"/>
          </p:cNvSpPr>
          <p:nvPr>
            <p:ph type="sldNum" sz="quarter" idx="12"/>
          </p:nvPr>
        </p:nvSpPr>
        <p:spPr/>
        <p:txBody>
          <a:bodyPr/>
          <a:lstStyle/>
          <a:p>
            <a:fld id="{29E7CEDF-0DCC-459F-BA82-A6B5A2336480}" type="slidenum">
              <a:rPr lang="en-US" altLang="vi-VN"/>
              <a:pPr/>
              <a:t>7</a:t>
            </a:fld>
            <a:endParaRPr lang="en-US" altLang="vi-VN"/>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vi-VN"/>
              <a:t>Structure</a:t>
            </a:r>
          </a:p>
        </p:txBody>
      </p:sp>
      <p:sp>
        <p:nvSpPr>
          <p:cNvPr id="70" name="Date Placeholder 4"/>
          <p:cNvSpPr>
            <a:spLocks noGrp="1"/>
          </p:cNvSpPr>
          <p:nvPr>
            <p:ph type="dt" sz="half" idx="10"/>
          </p:nvPr>
        </p:nvSpPr>
        <p:spPr/>
        <p:txBody>
          <a:bodyPr/>
          <a:lstStyle/>
          <a:p>
            <a:fld id="{EA2E068B-E631-4F83-B0C3-827BB3BBB72D}" type="datetime1">
              <a:rPr lang="en-US" altLang="vi-VN"/>
              <a:pPr/>
              <a:t>2/22/2023</a:t>
            </a:fld>
            <a:endParaRPr lang="en-US" altLang="vi-VN"/>
          </a:p>
        </p:txBody>
      </p:sp>
      <p:sp>
        <p:nvSpPr>
          <p:cNvPr id="69" name="Slide Number Placeholder 3"/>
          <p:cNvSpPr>
            <a:spLocks noGrp="1"/>
          </p:cNvSpPr>
          <p:nvPr>
            <p:ph type="sldNum" sz="quarter" idx="12"/>
          </p:nvPr>
        </p:nvSpPr>
        <p:spPr/>
        <p:txBody>
          <a:bodyPr/>
          <a:lstStyle/>
          <a:p>
            <a:fld id="{43402EEE-A60B-43FA-81D6-1B8F30C8F5F2}" type="slidenum">
              <a:rPr lang="en-US" altLang="vi-VN"/>
              <a:pPr/>
              <a:t>8</a:t>
            </a:fld>
            <a:endParaRPr lang="en-US" altLang="vi-VN"/>
          </a:p>
        </p:txBody>
      </p:sp>
      <p:grpSp>
        <p:nvGrpSpPr>
          <p:cNvPr id="192586" name="Group 74"/>
          <p:cNvGrpSpPr>
            <a:grpSpLocks/>
          </p:cNvGrpSpPr>
          <p:nvPr/>
        </p:nvGrpSpPr>
        <p:grpSpPr bwMode="auto">
          <a:xfrm>
            <a:off x="152400" y="1254125"/>
            <a:ext cx="8915400" cy="4994275"/>
            <a:chOff x="96" y="790"/>
            <a:chExt cx="5616" cy="3146"/>
          </a:xfrm>
        </p:grpSpPr>
        <p:sp>
          <p:nvSpPr>
            <p:cNvPr id="192519" name="Rectangle 7"/>
            <p:cNvSpPr>
              <a:spLocks noChangeArrowheads="1"/>
            </p:cNvSpPr>
            <p:nvPr/>
          </p:nvSpPr>
          <p:spPr bwMode="auto">
            <a:xfrm>
              <a:off x="843" y="1816"/>
              <a:ext cx="2341" cy="605"/>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2520" name="Rectangle 8"/>
            <p:cNvSpPr>
              <a:spLocks noChangeArrowheads="1"/>
            </p:cNvSpPr>
            <p:nvPr/>
          </p:nvSpPr>
          <p:spPr bwMode="auto">
            <a:xfrm>
              <a:off x="1511" y="1850"/>
              <a:ext cx="102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ConcreteVisistor1</a:t>
              </a:r>
              <a:endParaRPr lang="en-US" altLang="vi-VN" b="1"/>
            </a:p>
          </p:txBody>
        </p:sp>
        <p:sp>
          <p:nvSpPr>
            <p:cNvPr id="192521" name="Rectangle 9"/>
            <p:cNvSpPr>
              <a:spLocks noChangeArrowheads="1"/>
            </p:cNvSpPr>
            <p:nvPr/>
          </p:nvSpPr>
          <p:spPr bwMode="auto">
            <a:xfrm>
              <a:off x="843" y="2006"/>
              <a:ext cx="2341" cy="41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22" name="Rectangle 10"/>
            <p:cNvSpPr>
              <a:spLocks noChangeArrowheads="1"/>
            </p:cNvSpPr>
            <p:nvPr/>
          </p:nvSpPr>
          <p:spPr bwMode="auto">
            <a:xfrm>
              <a:off x="843" y="2067"/>
              <a:ext cx="2341" cy="35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23" name="Rectangle 11"/>
            <p:cNvSpPr>
              <a:spLocks noChangeArrowheads="1"/>
            </p:cNvSpPr>
            <p:nvPr/>
          </p:nvSpPr>
          <p:spPr bwMode="auto">
            <a:xfrm>
              <a:off x="872" y="2149"/>
              <a:ext cx="22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visitConcreteElement1(e : ConcreteElement1)</a:t>
              </a:r>
              <a:endParaRPr lang="en-US" altLang="vi-VN"/>
            </a:p>
          </p:txBody>
        </p:sp>
        <p:sp>
          <p:nvSpPr>
            <p:cNvPr id="192524" name="Rectangle 12"/>
            <p:cNvSpPr>
              <a:spLocks noChangeArrowheads="1"/>
            </p:cNvSpPr>
            <p:nvPr/>
          </p:nvSpPr>
          <p:spPr bwMode="auto">
            <a:xfrm>
              <a:off x="872" y="2271"/>
              <a:ext cx="22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visitConcreteElement2(e : ConcreteElement2)</a:t>
              </a:r>
              <a:endParaRPr lang="en-US" altLang="vi-VN"/>
            </a:p>
          </p:txBody>
        </p:sp>
        <p:sp>
          <p:nvSpPr>
            <p:cNvPr id="192525" name="Rectangle 13"/>
            <p:cNvSpPr>
              <a:spLocks noChangeArrowheads="1"/>
            </p:cNvSpPr>
            <p:nvPr/>
          </p:nvSpPr>
          <p:spPr bwMode="auto">
            <a:xfrm>
              <a:off x="3371" y="1816"/>
              <a:ext cx="2341" cy="605"/>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2526" name="Rectangle 14"/>
            <p:cNvSpPr>
              <a:spLocks noChangeArrowheads="1"/>
            </p:cNvSpPr>
            <p:nvPr/>
          </p:nvSpPr>
          <p:spPr bwMode="auto">
            <a:xfrm>
              <a:off x="4031" y="1850"/>
              <a:ext cx="102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ConcreteVisistor2</a:t>
              </a:r>
              <a:endParaRPr lang="en-US" altLang="vi-VN" b="1"/>
            </a:p>
          </p:txBody>
        </p:sp>
        <p:sp>
          <p:nvSpPr>
            <p:cNvPr id="192527" name="Rectangle 15"/>
            <p:cNvSpPr>
              <a:spLocks noChangeArrowheads="1"/>
            </p:cNvSpPr>
            <p:nvPr/>
          </p:nvSpPr>
          <p:spPr bwMode="auto">
            <a:xfrm>
              <a:off x="3371" y="2006"/>
              <a:ext cx="2341" cy="41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28" name="Rectangle 16"/>
            <p:cNvSpPr>
              <a:spLocks noChangeArrowheads="1"/>
            </p:cNvSpPr>
            <p:nvPr/>
          </p:nvSpPr>
          <p:spPr bwMode="auto">
            <a:xfrm>
              <a:off x="3371" y="2067"/>
              <a:ext cx="2341" cy="35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29" name="Rectangle 17"/>
            <p:cNvSpPr>
              <a:spLocks noChangeArrowheads="1"/>
            </p:cNvSpPr>
            <p:nvPr/>
          </p:nvSpPr>
          <p:spPr bwMode="auto">
            <a:xfrm>
              <a:off x="3392" y="2149"/>
              <a:ext cx="22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visitConcreteElement1(e : ConcreteElement1)</a:t>
              </a:r>
              <a:endParaRPr lang="en-US" altLang="vi-VN"/>
            </a:p>
          </p:txBody>
        </p:sp>
        <p:sp>
          <p:nvSpPr>
            <p:cNvPr id="192530" name="Rectangle 18"/>
            <p:cNvSpPr>
              <a:spLocks noChangeArrowheads="1"/>
            </p:cNvSpPr>
            <p:nvPr/>
          </p:nvSpPr>
          <p:spPr bwMode="auto">
            <a:xfrm>
              <a:off x="3392" y="2271"/>
              <a:ext cx="22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visitConcreteElement2(e : ConcreteElement2)</a:t>
              </a:r>
              <a:endParaRPr lang="en-US" altLang="vi-VN"/>
            </a:p>
          </p:txBody>
        </p:sp>
        <p:sp>
          <p:nvSpPr>
            <p:cNvPr id="192531" name="Rectangle 19"/>
            <p:cNvSpPr>
              <a:spLocks noChangeArrowheads="1"/>
            </p:cNvSpPr>
            <p:nvPr/>
          </p:nvSpPr>
          <p:spPr bwMode="auto">
            <a:xfrm>
              <a:off x="2613" y="3447"/>
              <a:ext cx="1192" cy="489"/>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2532" name="Rectangle 20"/>
            <p:cNvSpPr>
              <a:spLocks noChangeArrowheads="1"/>
            </p:cNvSpPr>
            <p:nvPr/>
          </p:nvSpPr>
          <p:spPr bwMode="auto">
            <a:xfrm>
              <a:off x="2678" y="3481"/>
              <a:ext cx="105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ConcreteElement1</a:t>
              </a:r>
              <a:endParaRPr lang="en-US" altLang="vi-VN" b="1"/>
            </a:p>
          </p:txBody>
        </p:sp>
        <p:sp>
          <p:nvSpPr>
            <p:cNvPr id="192533" name="Rectangle 21"/>
            <p:cNvSpPr>
              <a:spLocks noChangeArrowheads="1"/>
            </p:cNvSpPr>
            <p:nvPr/>
          </p:nvSpPr>
          <p:spPr bwMode="auto">
            <a:xfrm>
              <a:off x="2613" y="3644"/>
              <a:ext cx="1192" cy="2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34" name="Rectangle 22"/>
            <p:cNvSpPr>
              <a:spLocks noChangeArrowheads="1"/>
            </p:cNvSpPr>
            <p:nvPr/>
          </p:nvSpPr>
          <p:spPr bwMode="auto">
            <a:xfrm>
              <a:off x="2613" y="3698"/>
              <a:ext cx="1192" cy="23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35" name="Rectangle 23"/>
            <p:cNvSpPr>
              <a:spLocks noChangeArrowheads="1"/>
            </p:cNvSpPr>
            <p:nvPr/>
          </p:nvSpPr>
          <p:spPr bwMode="auto">
            <a:xfrm>
              <a:off x="2635" y="3779"/>
              <a:ext cx="10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accept(visitor : Visitor)</a:t>
              </a:r>
              <a:endParaRPr lang="en-US" altLang="vi-VN"/>
            </a:p>
          </p:txBody>
        </p:sp>
        <p:sp>
          <p:nvSpPr>
            <p:cNvPr id="192536" name="Rectangle 24"/>
            <p:cNvSpPr>
              <a:spLocks noChangeArrowheads="1"/>
            </p:cNvSpPr>
            <p:nvPr/>
          </p:nvSpPr>
          <p:spPr bwMode="auto">
            <a:xfrm>
              <a:off x="3978" y="3447"/>
              <a:ext cx="1206" cy="489"/>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2537" name="Rectangle 25"/>
            <p:cNvSpPr>
              <a:spLocks noChangeArrowheads="1"/>
            </p:cNvSpPr>
            <p:nvPr/>
          </p:nvSpPr>
          <p:spPr bwMode="auto">
            <a:xfrm>
              <a:off x="4049" y="3481"/>
              <a:ext cx="105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ConcreteElement2</a:t>
              </a:r>
              <a:endParaRPr lang="en-US" altLang="vi-VN" b="1"/>
            </a:p>
          </p:txBody>
        </p:sp>
        <p:sp>
          <p:nvSpPr>
            <p:cNvPr id="192538" name="Rectangle 26"/>
            <p:cNvSpPr>
              <a:spLocks noChangeArrowheads="1"/>
            </p:cNvSpPr>
            <p:nvPr/>
          </p:nvSpPr>
          <p:spPr bwMode="auto">
            <a:xfrm>
              <a:off x="3978" y="3644"/>
              <a:ext cx="1206" cy="2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39" name="Rectangle 27"/>
            <p:cNvSpPr>
              <a:spLocks noChangeArrowheads="1"/>
            </p:cNvSpPr>
            <p:nvPr/>
          </p:nvSpPr>
          <p:spPr bwMode="auto">
            <a:xfrm>
              <a:off x="3978" y="3698"/>
              <a:ext cx="1206" cy="23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40" name="Rectangle 28"/>
            <p:cNvSpPr>
              <a:spLocks noChangeArrowheads="1"/>
            </p:cNvSpPr>
            <p:nvPr/>
          </p:nvSpPr>
          <p:spPr bwMode="auto">
            <a:xfrm>
              <a:off x="4006" y="3779"/>
              <a:ext cx="109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accept(visitor : Visitor)</a:t>
              </a:r>
              <a:endParaRPr lang="en-US" altLang="vi-VN"/>
            </a:p>
          </p:txBody>
        </p:sp>
        <p:sp>
          <p:nvSpPr>
            <p:cNvPr id="192541" name="Rectangle 29"/>
            <p:cNvSpPr>
              <a:spLocks noChangeArrowheads="1"/>
            </p:cNvSpPr>
            <p:nvPr/>
          </p:nvSpPr>
          <p:spPr bwMode="auto">
            <a:xfrm>
              <a:off x="2222" y="790"/>
              <a:ext cx="2348" cy="605"/>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2542" name="Rectangle 30"/>
            <p:cNvSpPr>
              <a:spLocks noChangeArrowheads="1"/>
            </p:cNvSpPr>
            <p:nvPr/>
          </p:nvSpPr>
          <p:spPr bwMode="auto">
            <a:xfrm>
              <a:off x="3220" y="824"/>
              <a:ext cx="3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Visitor</a:t>
              </a:r>
              <a:endParaRPr lang="en-US" altLang="vi-VN" b="1"/>
            </a:p>
          </p:txBody>
        </p:sp>
        <p:sp>
          <p:nvSpPr>
            <p:cNvPr id="192543" name="Rectangle 31"/>
            <p:cNvSpPr>
              <a:spLocks noChangeArrowheads="1"/>
            </p:cNvSpPr>
            <p:nvPr/>
          </p:nvSpPr>
          <p:spPr bwMode="auto">
            <a:xfrm>
              <a:off x="2222" y="980"/>
              <a:ext cx="2348" cy="41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44" name="Rectangle 32"/>
            <p:cNvSpPr>
              <a:spLocks noChangeArrowheads="1"/>
            </p:cNvSpPr>
            <p:nvPr/>
          </p:nvSpPr>
          <p:spPr bwMode="auto">
            <a:xfrm>
              <a:off x="2222" y="1042"/>
              <a:ext cx="2348" cy="35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45" name="Rectangle 33"/>
            <p:cNvSpPr>
              <a:spLocks noChangeArrowheads="1"/>
            </p:cNvSpPr>
            <p:nvPr/>
          </p:nvSpPr>
          <p:spPr bwMode="auto">
            <a:xfrm>
              <a:off x="2251" y="1123"/>
              <a:ext cx="22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visitConcreteElement1(e : ConcreteElement1)</a:t>
              </a:r>
              <a:endParaRPr lang="en-US" altLang="vi-VN"/>
            </a:p>
          </p:txBody>
        </p:sp>
        <p:sp>
          <p:nvSpPr>
            <p:cNvPr id="192546" name="Rectangle 34"/>
            <p:cNvSpPr>
              <a:spLocks noChangeArrowheads="1"/>
            </p:cNvSpPr>
            <p:nvPr/>
          </p:nvSpPr>
          <p:spPr bwMode="auto">
            <a:xfrm>
              <a:off x="2251" y="1245"/>
              <a:ext cx="227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visitConcreteElement2(e : ConcreteElement2)</a:t>
              </a:r>
              <a:endParaRPr lang="en-US" altLang="vi-VN"/>
            </a:p>
          </p:txBody>
        </p:sp>
        <p:sp>
          <p:nvSpPr>
            <p:cNvPr id="192547" name="Line 35"/>
            <p:cNvSpPr>
              <a:spLocks noChangeShapeType="1"/>
            </p:cNvSpPr>
            <p:nvPr/>
          </p:nvSpPr>
          <p:spPr bwMode="auto">
            <a:xfrm flipV="1">
              <a:off x="3256" y="1395"/>
              <a:ext cx="0" cy="24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48" name="Line 36"/>
            <p:cNvSpPr>
              <a:spLocks noChangeShapeType="1"/>
            </p:cNvSpPr>
            <p:nvPr/>
          </p:nvSpPr>
          <p:spPr bwMode="auto">
            <a:xfrm>
              <a:off x="2021" y="1639"/>
              <a:ext cx="2506" cy="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49" name="Freeform 37"/>
            <p:cNvSpPr>
              <a:spLocks/>
            </p:cNvSpPr>
            <p:nvPr/>
          </p:nvSpPr>
          <p:spPr bwMode="auto">
            <a:xfrm>
              <a:off x="3191" y="1395"/>
              <a:ext cx="129" cy="163"/>
            </a:xfrm>
            <a:custGeom>
              <a:avLst/>
              <a:gdLst>
                <a:gd name="T0" fmla="*/ 65 w 129"/>
                <a:gd name="T1" fmla="*/ 0 h 163"/>
                <a:gd name="T2" fmla="*/ 129 w 129"/>
                <a:gd name="T3" fmla="*/ 163 h 163"/>
                <a:gd name="T4" fmla="*/ 0 w 129"/>
                <a:gd name="T5" fmla="*/ 163 h 163"/>
                <a:gd name="T6" fmla="*/ 65 w 129"/>
                <a:gd name="T7" fmla="*/ 0 h 163"/>
              </a:gdLst>
              <a:ahLst/>
              <a:cxnLst>
                <a:cxn ang="0">
                  <a:pos x="T0" y="T1"/>
                </a:cxn>
                <a:cxn ang="0">
                  <a:pos x="T2" y="T3"/>
                </a:cxn>
                <a:cxn ang="0">
                  <a:pos x="T4" y="T5"/>
                </a:cxn>
                <a:cxn ang="0">
                  <a:pos x="T6" y="T7"/>
                </a:cxn>
              </a:cxnLst>
              <a:rect l="0" t="0" r="r" b="b"/>
              <a:pathLst>
                <a:path w="129" h="163">
                  <a:moveTo>
                    <a:pt x="65" y="0"/>
                  </a:moveTo>
                  <a:lnTo>
                    <a:pt x="129" y="163"/>
                  </a:lnTo>
                  <a:lnTo>
                    <a:pt x="0" y="163"/>
                  </a:lnTo>
                  <a:lnTo>
                    <a:pt x="65" y="0"/>
                  </a:lnTo>
                  <a:close/>
                </a:path>
              </a:pathLst>
            </a:custGeom>
            <a:solidFill>
              <a:srgbClr val="FFFFFF"/>
            </a:solidFill>
            <a:ln w="0">
              <a:solidFill>
                <a:srgbClr val="990033"/>
              </a:solidFill>
              <a:prstDash val="solid"/>
              <a:round/>
              <a:headEnd/>
              <a:tailEnd/>
            </a:ln>
          </p:spPr>
          <p:txBody>
            <a:bodyPr/>
            <a:lstStyle/>
            <a:p>
              <a:endParaRPr lang="vi-VN"/>
            </a:p>
          </p:txBody>
        </p:sp>
        <p:sp>
          <p:nvSpPr>
            <p:cNvPr id="192550" name="Line 38"/>
            <p:cNvSpPr>
              <a:spLocks noChangeShapeType="1"/>
            </p:cNvSpPr>
            <p:nvPr/>
          </p:nvSpPr>
          <p:spPr bwMode="auto">
            <a:xfrm flipV="1">
              <a:off x="2021" y="1639"/>
              <a:ext cx="0" cy="1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51" name="Line 39"/>
            <p:cNvSpPr>
              <a:spLocks noChangeShapeType="1"/>
            </p:cNvSpPr>
            <p:nvPr/>
          </p:nvSpPr>
          <p:spPr bwMode="auto">
            <a:xfrm flipV="1">
              <a:off x="4527" y="1639"/>
              <a:ext cx="0" cy="1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52" name="Rectangle 40"/>
            <p:cNvSpPr>
              <a:spLocks noChangeArrowheads="1"/>
            </p:cNvSpPr>
            <p:nvPr/>
          </p:nvSpPr>
          <p:spPr bwMode="auto">
            <a:xfrm>
              <a:off x="384" y="919"/>
              <a:ext cx="509" cy="347"/>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2553" name="Rectangle 41"/>
            <p:cNvSpPr>
              <a:spLocks noChangeArrowheads="1"/>
            </p:cNvSpPr>
            <p:nvPr/>
          </p:nvSpPr>
          <p:spPr bwMode="auto">
            <a:xfrm>
              <a:off x="470" y="960"/>
              <a:ext cx="3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Client</a:t>
              </a:r>
              <a:endParaRPr lang="en-US" altLang="vi-VN" b="1"/>
            </a:p>
          </p:txBody>
        </p:sp>
        <p:sp>
          <p:nvSpPr>
            <p:cNvPr id="192554" name="Rectangle 42"/>
            <p:cNvSpPr>
              <a:spLocks noChangeArrowheads="1"/>
            </p:cNvSpPr>
            <p:nvPr/>
          </p:nvSpPr>
          <p:spPr bwMode="auto">
            <a:xfrm>
              <a:off x="384" y="1116"/>
              <a:ext cx="509" cy="15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55" name="Rectangle 43"/>
            <p:cNvSpPr>
              <a:spLocks noChangeArrowheads="1"/>
            </p:cNvSpPr>
            <p:nvPr/>
          </p:nvSpPr>
          <p:spPr bwMode="auto">
            <a:xfrm>
              <a:off x="384" y="1177"/>
              <a:ext cx="509" cy="8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56" name="Freeform 44"/>
            <p:cNvSpPr>
              <a:spLocks/>
            </p:cNvSpPr>
            <p:nvPr/>
          </p:nvSpPr>
          <p:spPr bwMode="auto">
            <a:xfrm>
              <a:off x="1561" y="1096"/>
              <a:ext cx="661" cy="41"/>
            </a:xfrm>
            <a:custGeom>
              <a:avLst/>
              <a:gdLst>
                <a:gd name="T0" fmla="*/ 0 w 92"/>
                <a:gd name="T1" fmla="*/ 0 h 6"/>
                <a:gd name="T2" fmla="*/ 92 w 92"/>
                <a:gd name="T3" fmla="*/ 0 h 6"/>
                <a:gd name="T4" fmla="*/ 78 w 92"/>
                <a:gd name="T5" fmla="*/ 6 h 6"/>
              </a:gdLst>
              <a:ahLst/>
              <a:cxnLst>
                <a:cxn ang="0">
                  <a:pos x="T0" y="T1"/>
                </a:cxn>
                <a:cxn ang="0">
                  <a:pos x="T2" y="T3"/>
                </a:cxn>
                <a:cxn ang="0">
                  <a:pos x="T4" y="T5"/>
                </a:cxn>
              </a:cxnLst>
              <a:rect l="0" t="0" r="r" b="b"/>
              <a:pathLst>
                <a:path w="92" h="6">
                  <a:moveTo>
                    <a:pt x="0" y="0"/>
                  </a:moveTo>
                  <a:lnTo>
                    <a:pt x="92" y="0"/>
                  </a:lnTo>
                  <a:lnTo>
                    <a:pt x="78"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57" name="Line 45"/>
            <p:cNvSpPr>
              <a:spLocks noChangeShapeType="1"/>
            </p:cNvSpPr>
            <p:nvPr/>
          </p:nvSpPr>
          <p:spPr bwMode="auto">
            <a:xfrm flipH="1" flipV="1">
              <a:off x="2121" y="1055"/>
              <a:ext cx="101" cy="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58" name="Line 46"/>
            <p:cNvSpPr>
              <a:spLocks noChangeShapeType="1"/>
            </p:cNvSpPr>
            <p:nvPr/>
          </p:nvSpPr>
          <p:spPr bwMode="auto">
            <a:xfrm flipH="1">
              <a:off x="901" y="1096"/>
              <a:ext cx="660" cy="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59" name="Rectangle 47"/>
            <p:cNvSpPr>
              <a:spLocks noChangeArrowheads="1"/>
            </p:cNvSpPr>
            <p:nvPr/>
          </p:nvSpPr>
          <p:spPr bwMode="auto">
            <a:xfrm>
              <a:off x="96" y="2625"/>
              <a:ext cx="1070" cy="346"/>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2560" name="Rectangle 48"/>
            <p:cNvSpPr>
              <a:spLocks noChangeArrowheads="1"/>
            </p:cNvSpPr>
            <p:nvPr/>
          </p:nvSpPr>
          <p:spPr bwMode="auto">
            <a:xfrm>
              <a:off x="182" y="2665"/>
              <a:ext cx="90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ObjectStructure</a:t>
              </a:r>
              <a:endParaRPr lang="en-US" altLang="vi-VN" b="1"/>
            </a:p>
          </p:txBody>
        </p:sp>
        <p:sp>
          <p:nvSpPr>
            <p:cNvPr id="192561" name="Rectangle 49"/>
            <p:cNvSpPr>
              <a:spLocks noChangeArrowheads="1"/>
            </p:cNvSpPr>
            <p:nvPr/>
          </p:nvSpPr>
          <p:spPr bwMode="auto">
            <a:xfrm>
              <a:off x="96" y="2822"/>
              <a:ext cx="1070"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62" name="Rectangle 50"/>
            <p:cNvSpPr>
              <a:spLocks noChangeArrowheads="1"/>
            </p:cNvSpPr>
            <p:nvPr/>
          </p:nvSpPr>
          <p:spPr bwMode="auto">
            <a:xfrm>
              <a:off x="96" y="2883"/>
              <a:ext cx="1070" cy="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63" name="Freeform 51"/>
            <p:cNvSpPr>
              <a:spLocks/>
            </p:cNvSpPr>
            <p:nvPr/>
          </p:nvSpPr>
          <p:spPr bwMode="auto">
            <a:xfrm>
              <a:off x="628" y="1945"/>
              <a:ext cx="43" cy="680"/>
            </a:xfrm>
            <a:custGeom>
              <a:avLst/>
              <a:gdLst>
                <a:gd name="T0" fmla="*/ 1 w 6"/>
                <a:gd name="T1" fmla="*/ 0 h 100"/>
                <a:gd name="T2" fmla="*/ 0 w 6"/>
                <a:gd name="T3" fmla="*/ 100 h 100"/>
                <a:gd name="T4" fmla="*/ 6 w 6"/>
                <a:gd name="T5" fmla="*/ 86 h 100"/>
              </a:gdLst>
              <a:ahLst/>
              <a:cxnLst>
                <a:cxn ang="0">
                  <a:pos x="T0" y="T1"/>
                </a:cxn>
                <a:cxn ang="0">
                  <a:pos x="T2" y="T3"/>
                </a:cxn>
                <a:cxn ang="0">
                  <a:pos x="T4" y="T5"/>
                </a:cxn>
              </a:cxnLst>
              <a:rect l="0" t="0" r="r" b="b"/>
              <a:pathLst>
                <a:path w="6" h="100">
                  <a:moveTo>
                    <a:pt x="1" y="0"/>
                  </a:moveTo>
                  <a:lnTo>
                    <a:pt x="0" y="100"/>
                  </a:lnTo>
                  <a:lnTo>
                    <a:pt x="6" y="8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64" name="Line 52"/>
            <p:cNvSpPr>
              <a:spLocks noChangeShapeType="1"/>
            </p:cNvSpPr>
            <p:nvPr/>
          </p:nvSpPr>
          <p:spPr bwMode="auto">
            <a:xfrm flipH="1" flipV="1">
              <a:off x="585" y="2529"/>
              <a:ext cx="43" cy="9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65" name="Line 53"/>
            <p:cNvSpPr>
              <a:spLocks noChangeShapeType="1"/>
            </p:cNvSpPr>
            <p:nvPr/>
          </p:nvSpPr>
          <p:spPr bwMode="auto">
            <a:xfrm flipV="1">
              <a:off x="635" y="1266"/>
              <a:ext cx="0" cy="67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66" name="Rectangle 54"/>
            <p:cNvSpPr>
              <a:spLocks noChangeArrowheads="1"/>
            </p:cNvSpPr>
            <p:nvPr/>
          </p:nvSpPr>
          <p:spPr bwMode="auto">
            <a:xfrm>
              <a:off x="3331" y="2550"/>
              <a:ext cx="934" cy="489"/>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2567" name="Rectangle 55"/>
            <p:cNvSpPr>
              <a:spLocks noChangeArrowheads="1"/>
            </p:cNvSpPr>
            <p:nvPr/>
          </p:nvSpPr>
          <p:spPr bwMode="auto">
            <a:xfrm>
              <a:off x="3561" y="2584"/>
              <a:ext cx="4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Element</a:t>
              </a:r>
              <a:endParaRPr lang="en-US" altLang="vi-VN" b="1"/>
            </a:p>
          </p:txBody>
        </p:sp>
        <p:sp>
          <p:nvSpPr>
            <p:cNvPr id="192568" name="Rectangle 56"/>
            <p:cNvSpPr>
              <a:spLocks noChangeArrowheads="1"/>
            </p:cNvSpPr>
            <p:nvPr/>
          </p:nvSpPr>
          <p:spPr bwMode="auto">
            <a:xfrm>
              <a:off x="3331" y="2747"/>
              <a:ext cx="934" cy="2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69" name="Rectangle 57"/>
            <p:cNvSpPr>
              <a:spLocks noChangeArrowheads="1"/>
            </p:cNvSpPr>
            <p:nvPr/>
          </p:nvSpPr>
          <p:spPr bwMode="auto">
            <a:xfrm>
              <a:off x="3331" y="2801"/>
              <a:ext cx="934" cy="23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70" name="Rectangle 58"/>
            <p:cNvSpPr>
              <a:spLocks noChangeArrowheads="1"/>
            </p:cNvSpPr>
            <p:nvPr/>
          </p:nvSpPr>
          <p:spPr bwMode="auto">
            <a:xfrm>
              <a:off x="3360" y="2883"/>
              <a:ext cx="86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accept(v : Visitor)</a:t>
              </a:r>
              <a:endParaRPr lang="en-US" altLang="vi-VN"/>
            </a:p>
          </p:txBody>
        </p:sp>
        <p:sp>
          <p:nvSpPr>
            <p:cNvPr id="192571" name="Line 59"/>
            <p:cNvSpPr>
              <a:spLocks noChangeShapeType="1"/>
            </p:cNvSpPr>
            <p:nvPr/>
          </p:nvSpPr>
          <p:spPr bwMode="auto">
            <a:xfrm flipV="1">
              <a:off x="3791" y="3039"/>
              <a:ext cx="0" cy="27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72" name="Line 60"/>
            <p:cNvSpPr>
              <a:spLocks noChangeShapeType="1"/>
            </p:cNvSpPr>
            <p:nvPr/>
          </p:nvSpPr>
          <p:spPr bwMode="auto">
            <a:xfrm>
              <a:off x="3216" y="3318"/>
              <a:ext cx="1350" cy="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73" name="Freeform 61"/>
            <p:cNvSpPr>
              <a:spLocks/>
            </p:cNvSpPr>
            <p:nvPr/>
          </p:nvSpPr>
          <p:spPr bwMode="auto">
            <a:xfrm>
              <a:off x="3726" y="3039"/>
              <a:ext cx="130" cy="163"/>
            </a:xfrm>
            <a:custGeom>
              <a:avLst/>
              <a:gdLst>
                <a:gd name="T0" fmla="*/ 65 w 130"/>
                <a:gd name="T1" fmla="*/ 0 h 163"/>
                <a:gd name="T2" fmla="*/ 130 w 130"/>
                <a:gd name="T3" fmla="*/ 163 h 163"/>
                <a:gd name="T4" fmla="*/ 0 w 130"/>
                <a:gd name="T5" fmla="*/ 163 h 163"/>
                <a:gd name="T6" fmla="*/ 65 w 130"/>
                <a:gd name="T7" fmla="*/ 0 h 163"/>
              </a:gdLst>
              <a:ahLst/>
              <a:cxnLst>
                <a:cxn ang="0">
                  <a:pos x="T0" y="T1"/>
                </a:cxn>
                <a:cxn ang="0">
                  <a:pos x="T2" y="T3"/>
                </a:cxn>
                <a:cxn ang="0">
                  <a:pos x="T4" y="T5"/>
                </a:cxn>
                <a:cxn ang="0">
                  <a:pos x="T6" y="T7"/>
                </a:cxn>
              </a:cxnLst>
              <a:rect l="0" t="0" r="r" b="b"/>
              <a:pathLst>
                <a:path w="130" h="163">
                  <a:moveTo>
                    <a:pt x="65" y="0"/>
                  </a:moveTo>
                  <a:lnTo>
                    <a:pt x="130" y="163"/>
                  </a:lnTo>
                  <a:lnTo>
                    <a:pt x="0" y="163"/>
                  </a:lnTo>
                  <a:lnTo>
                    <a:pt x="65" y="0"/>
                  </a:lnTo>
                  <a:close/>
                </a:path>
              </a:pathLst>
            </a:custGeom>
            <a:solidFill>
              <a:srgbClr val="FFFFFF"/>
            </a:solidFill>
            <a:ln w="0">
              <a:solidFill>
                <a:srgbClr val="990033"/>
              </a:solidFill>
              <a:prstDash val="solid"/>
              <a:round/>
              <a:headEnd/>
              <a:tailEnd/>
            </a:ln>
          </p:spPr>
          <p:txBody>
            <a:bodyPr/>
            <a:lstStyle/>
            <a:p>
              <a:endParaRPr lang="vi-VN"/>
            </a:p>
          </p:txBody>
        </p:sp>
        <p:sp>
          <p:nvSpPr>
            <p:cNvPr id="192574" name="Line 62"/>
            <p:cNvSpPr>
              <a:spLocks noChangeShapeType="1"/>
            </p:cNvSpPr>
            <p:nvPr/>
          </p:nvSpPr>
          <p:spPr bwMode="auto">
            <a:xfrm flipV="1">
              <a:off x="4566" y="3318"/>
              <a:ext cx="0" cy="12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75" name="Freeform 63"/>
            <p:cNvSpPr>
              <a:spLocks/>
            </p:cNvSpPr>
            <p:nvPr/>
          </p:nvSpPr>
          <p:spPr bwMode="auto">
            <a:xfrm>
              <a:off x="2570" y="2794"/>
              <a:ext cx="761" cy="41"/>
            </a:xfrm>
            <a:custGeom>
              <a:avLst/>
              <a:gdLst>
                <a:gd name="T0" fmla="*/ 0 w 106"/>
                <a:gd name="T1" fmla="*/ 0 h 6"/>
                <a:gd name="T2" fmla="*/ 106 w 106"/>
                <a:gd name="T3" fmla="*/ 0 h 6"/>
                <a:gd name="T4" fmla="*/ 91 w 106"/>
                <a:gd name="T5" fmla="*/ 6 h 6"/>
              </a:gdLst>
              <a:ahLst/>
              <a:cxnLst>
                <a:cxn ang="0">
                  <a:pos x="T0" y="T1"/>
                </a:cxn>
                <a:cxn ang="0">
                  <a:pos x="T2" y="T3"/>
                </a:cxn>
                <a:cxn ang="0">
                  <a:pos x="T4" y="T5"/>
                </a:cxn>
              </a:cxnLst>
              <a:rect l="0" t="0" r="r" b="b"/>
              <a:pathLst>
                <a:path w="106" h="6">
                  <a:moveTo>
                    <a:pt x="0" y="0"/>
                  </a:moveTo>
                  <a:lnTo>
                    <a:pt x="106" y="0"/>
                  </a:lnTo>
                  <a:lnTo>
                    <a:pt x="91"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76" name="Line 64"/>
            <p:cNvSpPr>
              <a:spLocks noChangeShapeType="1"/>
            </p:cNvSpPr>
            <p:nvPr/>
          </p:nvSpPr>
          <p:spPr bwMode="auto">
            <a:xfrm flipH="1" flipV="1">
              <a:off x="3224" y="2754"/>
              <a:ext cx="107" cy="4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77" name="Line 65"/>
            <p:cNvSpPr>
              <a:spLocks noChangeShapeType="1"/>
            </p:cNvSpPr>
            <p:nvPr/>
          </p:nvSpPr>
          <p:spPr bwMode="auto">
            <a:xfrm flipH="1">
              <a:off x="1166" y="2794"/>
              <a:ext cx="1447" cy="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78" name="Line 66"/>
            <p:cNvSpPr>
              <a:spLocks noChangeShapeType="1"/>
            </p:cNvSpPr>
            <p:nvPr/>
          </p:nvSpPr>
          <p:spPr bwMode="auto">
            <a:xfrm flipV="1">
              <a:off x="3216" y="3318"/>
              <a:ext cx="0" cy="12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2579" name="Freeform 67"/>
            <p:cNvSpPr>
              <a:spLocks/>
            </p:cNvSpPr>
            <p:nvPr/>
          </p:nvSpPr>
          <p:spPr bwMode="auto">
            <a:xfrm>
              <a:off x="455" y="3702"/>
              <a:ext cx="1922" cy="234"/>
            </a:xfrm>
            <a:custGeom>
              <a:avLst/>
              <a:gdLst>
                <a:gd name="T0" fmla="*/ 0 w 1084"/>
                <a:gd name="T1" fmla="*/ 0 h 339"/>
                <a:gd name="T2" fmla="*/ 984 w 1084"/>
                <a:gd name="T3" fmla="*/ 0 h 339"/>
                <a:gd name="T4" fmla="*/ 1084 w 1084"/>
                <a:gd name="T5" fmla="*/ 95 h 339"/>
                <a:gd name="T6" fmla="*/ 1084 w 1084"/>
                <a:gd name="T7" fmla="*/ 339 h 339"/>
                <a:gd name="T8" fmla="*/ 0 w 1084"/>
                <a:gd name="T9" fmla="*/ 339 h 339"/>
                <a:gd name="T10" fmla="*/ 0 w 1084"/>
                <a:gd name="T11" fmla="*/ 0 h 339"/>
              </a:gdLst>
              <a:ahLst/>
              <a:cxnLst>
                <a:cxn ang="0">
                  <a:pos x="T0" y="T1"/>
                </a:cxn>
                <a:cxn ang="0">
                  <a:pos x="T2" y="T3"/>
                </a:cxn>
                <a:cxn ang="0">
                  <a:pos x="T4" y="T5"/>
                </a:cxn>
                <a:cxn ang="0">
                  <a:pos x="T6" y="T7"/>
                </a:cxn>
                <a:cxn ang="0">
                  <a:pos x="T8" y="T9"/>
                </a:cxn>
                <a:cxn ang="0">
                  <a:pos x="T10" y="T11"/>
                </a:cxn>
              </a:cxnLst>
              <a:rect l="0" t="0" r="r" b="b"/>
              <a:pathLst>
                <a:path w="1084" h="339">
                  <a:moveTo>
                    <a:pt x="0" y="0"/>
                  </a:moveTo>
                  <a:lnTo>
                    <a:pt x="984" y="0"/>
                  </a:lnTo>
                  <a:lnTo>
                    <a:pt x="1084" y="95"/>
                  </a:lnTo>
                  <a:lnTo>
                    <a:pt x="1084" y="339"/>
                  </a:lnTo>
                  <a:lnTo>
                    <a:pt x="0" y="339"/>
                  </a:lnTo>
                  <a:lnTo>
                    <a:pt x="0" y="0"/>
                  </a:lnTo>
                  <a:close/>
                </a:path>
              </a:pathLst>
            </a:custGeom>
            <a:solidFill>
              <a:srgbClr val="FFFFFF"/>
            </a:solidFill>
            <a:ln w="0">
              <a:solidFill>
                <a:srgbClr val="990033"/>
              </a:solidFill>
              <a:prstDash val="solid"/>
              <a:round/>
              <a:headEnd/>
              <a:tailEnd/>
            </a:ln>
          </p:spPr>
          <p:txBody>
            <a:bodyPr/>
            <a:lstStyle/>
            <a:p>
              <a:endParaRPr lang="vi-VN"/>
            </a:p>
          </p:txBody>
        </p:sp>
        <p:sp>
          <p:nvSpPr>
            <p:cNvPr id="192580" name="Freeform 68"/>
            <p:cNvSpPr>
              <a:spLocks/>
            </p:cNvSpPr>
            <p:nvPr/>
          </p:nvSpPr>
          <p:spPr bwMode="auto">
            <a:xfrm>
              <a:off x="455" y="3702"/>
              <a:ext cx="1922" cy="234"/>
            </a:xfrm>
            <a:custGeom>
              <a:avLst/>
              <a:gdLst>
                <a:gd name="T0" fmla="*/ 0 w 151"/>
                <a:gd name="T1" fmla="*/ 0 h 50"/>
                <a:gd name="T2" fmla="*/ 137 w 151"/>
                <a:gd name="T3" fmla="*/ 0 h 50"/>
                <a:gd name="T4" fmla="*/ 151 w 151"/>
                <a:gd name="T5" fmla="*/ 14 h 50"/>
                <a:gd name="T6" fmla="*/ 151 w 151"/>
                <a:gd name="T7" fmla="*/ 50 h 50"/>
                <a:gd name="T8" fmla="*/ 0 w 151"/>
                <a:gd name="T9" fmla="*/ 50 h 50"/>
                <a:gd name="T10" fmla="*/ 0 w 151"/>
                <a:gd name="T11" fmla="*/ 0 h 50"/>
              </a:gdLst>
              <a:ahLst/>
              <a:cxnLst>
                <a:cxn ang="0">
                  <a:pos x="T0" y="T1"/>
                </a:cxn>
                <a:cxn ang="0">
                  <a:pos x="T2" y="T3"/>
                </a:cxn>
                <a:cxn ang="0">
                  <a:pos x="T4" y="T5"/>
                </a:cxn>
                <a:cxn ang="0">
                  <a:pos x="T6" y="T7"/>
                </a:cxn>
                <a:cxn ang="0">
                  <a:pos x="T8" y="T9"/>
                </a:cxn>
                <a:cxn ang="0">
                  <a:pos x="T10" y="T11"/>
                </a:cxn>
              </a:cxnLst>
              <a:rect l="0" t="0" r="r" b="b"/>
              <a:pathLst>
                <a:path w="151" h="50">
                  <a:moveTo>
                    <a:pt x="0" y="0"/>
                  </a:moveTo>
                  <a:lnTo>
                    <a:pt x="137" y="0"/>
                  </a:lnTo>
                  <a:lnTo>
                    <a:pt x="151" y="14"/>
                  </a:lnTo>
                  <a:lnTo>
                    <a:pt x="151" y="50"/>
                  </a:lnTo>
                  <a:lnTo>
                    <a:pt x="0" y="50"/>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81" name="Freeform 69"/>
            <p:cNvSpPr>
              <a:spLocks/>
            </p:cNvSpPr>
            <p:nvPr/>
          </p:nvSpPr>
          <p:spPr bwMode="auto">
            <a:xfrm>
              <a:off x="2220" y="3713"/>
              <a:ext cx="157" cy="61"/>
            </a:xfrm>
            <a:custGeom>
              <a:avLst/>
              <a:gdLst>
                <a:gd name="T0" fmla="*/ 0 w 14"/>
                <a:gd name="T1" fmla="*/ 0 h 14"/>
                <a:gd name="T2" fmla="*/ 0 w 14"/>
                <a:gd name="T3" fmla="*/ 14 h 14"/>
                <a:gd name="T4" fmla="*/ 14 w 14"/>
                <a:gd name="T5" fmla="*/ 14 h 14"/>
              </a:gdLst>
              <a:ahLst/>
              <a:cxnLst>
                <a:cxn ang="0">
                  <a:pos x="T0" y="T1"/>
                </a:cxn>
                <a:cxn ang="0">
                  <a:pos x="T2" y="T3"/>
                </a:cxn>
                <a:cxn ang="0">
                  <a:pos x="T4" y="T5"/>
                </a:cxn>
              </a:cxnLst>
              <a:rect l="0" t="0" r="r" b="b"/>
              <a:pathLst>
                <a:path w="14" h="14">
                  <a:moveTo>
                    <a:pt x="0" y="0"/>
                  </a:moveTo>
                  <a:lnTo>
                    <a:pt x="0" y="14"/>
                  </a:lnTo>
                  <a:lnTo>
                    <a:pt x="14" y="14"/>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2582" name="Rectangle 70"/>
            <p:cNvSpPr>
              <a:spLocks noChangeArrowheads="1"/>
            </p:cNvSpPr>
            <p:nvPr/>
          </p:nvSpPr>
          <p:spPr bwMode="auto">
            <a:xfrm>
              <a:off x="502" y="3765"/>
              <a:ext cx="172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visitor.visitConcreteElement1(this);</a:t>
              </a:r>
              <a:endParaRPr lang="en-US" altLang="vi-VN" sz="1400"/>
            </a:p>
          </p:txBody>
        </p:sp>
        <p:sp>
          <p:nvSpPr>
            <p:cNvPr id="192583" name="Line 71"/>
            <p:cNvSpPr>
              <a:spLocks noChangeShapeType="1"/>
            </p:cNvSpPr>
            <p:nvPr/>
          </p:nvSpPr>
          <p:spPr bwMode="auto">
            <a:xfrm>
              <a:off x="2377" y="3828"/>
              <a:ext cx="228" cy="0"/>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vi-VN"/>
              <a:t>A solution to a problem in a </a:t>
            </a:r>
            <a:r>
              <a:rPr lang="en-US" altLang="vi-VN">
                <a:solidFill>
                  <a:srgbClr val="0000FF"/>
                </a:solidFill>
              </a:rPr>
              <a:t>context</a:t>
            </a:r>
          </a:p>
        </p:txBody>
      </p:sp>
      <p:sp>
        <p:nvSpPr>
          <p:cNvPr id="67" name="Date Placeholder 4"/>
          <p:cNvSpPr>
            <a:spLocks noGrp="1"/>
          </p:cNvSpPr>
          <p:nvPr>
            <p:ph type="dt" sz="half" idx="10"/>
          </p:nvPr>
        </p:nvSpPr>
        <p:spPr/>
        <p:txBody>
          <a:bodyPr/>
          <a:lstStyle/>
          <a:p>
            <a:fld id="{E21CCCA3-1011-493D-A58B-4ED2AE03F808}" type="datetime1">
              <a:rPr lang="en-US" altLang="vi-VN"/>
              <a:pPr/>
              <a:t>2/22/2023</a:t>
            </a:fld>
            <a:endParaRPr lang="en-US" altLang="vi-VN"/>
          </a:p>
        </p:txBody>
      </p:sp>
      <p:sp>
        <p:nvSpPr>
          <p:cNvPr id="66" name="Slide Number Placeholder 3"/>
          <p:cNvSpPr>
            <a:spLocks noGrp="1"/>
          </p:cNvSpPr>
          <p:nvPr>
            <p:ph type="sldNum" sz="quarter" idx="12"/>
          </p:nvPr>
        </p:nvSpPr>
        <p:spPr/>
        <p:txBody>
          <a:bodyPr/>
          <a:lstStyle/>
          <a:p>
            <a:fld id="{79C8E666-3970-44D2-B719-003B4781690A}" type="slidenum">
              <a:rPr lang="en-US" altLang="vi-VN"/>
              <a:pPr/>
              <a:t>9</a:t>
            </a:fld>
            <a:endParaRPr lang="en-US" altLang="vi-VN"/>
          </a:p>
        </p:txBody>
      </p:sp>
      <p:grpSp>
        <p:nvGrpSpPr>
          <p:cNvPr id="194630" name="Group 70"/>
          <p:cNvGrpSpPr>
            <a:grpSpLocks/>
          </p:cNvGrpSpPr>
          <p:nvPr/>
        </p:nvGrpSpPr>
        <p:grpSpPr bwMode="auto">
          <a:xfrm>
            <a:off x="1447800" y="1295400"/>
            <a:ext cx="6308725" cy="5019675"/>
            <a:chOff x="912" y="816"/>
            <a:chExt cx="3974" cy="3162"/>
          </a:xfrm>
        </p:grpSpPr>
        <p:sp>
          <p:nvSpPr>
            <p:cNvPr id="194567" name="Rectangle 7"/>
            <p:cNvSpPr>
              <a:spLocks noChangeArrowheads="1"/>
            </p:cNvSpPr>
            <p:nvPr/>
          </p:nvSpPr>
          <p:spPr bwMode="auto">
            <a:xfrm>
              <a:off x="912" y="1752"/>
              <a:ext cx="1034" cy="346"/>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4568" name="Rectangle 8"/>
            <p:cNvSpPr>
              <a:spLocks noChangeArrowheads="1"/>
            </p:cNvSpPr>
            <p:nvPr/>
          </p:nvSpPr>
          <p:spPr bwMode="auto">
            <a:xfrm>
              <a:off x="997" y="1786"/>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AmazoneNote</a:t>
              </a:r>
              <a:endParaRPr lang="en-US" altLang="vi-VN" b="1"/>
            </a:p>
          </p:txBody>
        </p:sp>
        <p:sp>
          <p:nvSpPr>
            <p:cNvPr id="194569" name="Rectangle 9"/>
            <p:cNvSpPr>
              <a:spLocks noChangeArrowheads="1"/>
            </p:cNvSpPr>
            <p:nvPr/>
          </p:nvSpPr>
          <p:spPr bwMode="auto">
            <a:xfrm>
              <a:off x="912" y="1949"/>
              <a:ext cx="1034"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70" name="Rectangle 10"/>
            <p:cNvSpPr>
              <a:spLocks noChangeArrowheads="1"/>
            </p:cNvSpPr>
            <p:nvPr/>
          </p:nvSpPr>
          <p:spPr bwMode="auto">
            <a:xfrm>
              <a:off x="912" y="2003"/>
              <a:ext cx="1034" cy="9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71" name="Rectangle 11"/>
            <p:cNvSpPr>
              <a:spLocks noChangeArrowheads="1"/>
            </p:cNvSpPr>
            <p:nvPr/>
          </p:nvSpPr>
          <p:spPr bwMode="auto">
            <a:xfrm>
              <a:off x="2085" y="1759"/>
              <a:ext cx="933" cy="346"/>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4572" name="Rectangle 12"/>
            <p:cNvSpPr>
              <a:spLocks noChangeArrowheads="1"/>
            </p:cNvSpPr>
            <p:nvPr/>
          </p:nvSpPr>
          <p:spPr bwMode="auto">
            <a:xfrm>
              <a:off x="2204" y="1800"/>
              <a:ext cx="67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GoogleNote</a:t>
              </a:r>
              <a:endParaRPr lang="en-US" altLang="vi-VN" b="1"/>
            </a:p>
          </p:txBody>
        </p:sp>
        <p:sp>
          <p:nvSpPr>
            <p:cNvPr id="194573" name="Rectangle 13"/>
            <p:cNvSpPr>
              <a:spLocks noChangeArrowheads="1"/>
            </p:cNvSpPr>
            <p:nvPr/>
          </p:nvSpPr>
          <p:spPr bwMode="auto">
            <a:xfrm>
              <a:off x="2085" y="1956"/>
              <a:ext cx="933"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74" name="Rectangle 14"/>
            <p:cNvSpPr>
              <a:spLocks noChangeArrowheads="1"/>
            </p:cNvSpPr>
            <p:nvPr/>
          </p:nvSpPr>
          <p:spPr bwMode="auto">
            <a:xfrm>
              <a:off x="2085" y="2017"/>
              <a:ext cx="933" cy="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75" name="Rectangle 15"/>
            <p:cNvSpPr>
              <a:spLocks noChangeArrowheads="1"/>
            </p:cNvSpPr>
            <p:nvPr/>
          </p:nvSpPr>
          <p:spPr bwMode="auto">
            <a:xfrm>
              <a:off x="3150" y="1759"/>
              <a:ext cx="849" cy="346"/>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4576" name="Rectangle 16"/>
            <p:cNvSpPr>
              <a:spLocks noChangeArrowheads="1"/>
            </p:cNvSpPr>
            <p:nvPr/>
          </p:nvSpPr>
          <p:spPr bwMode="auto">
            <a:xfrm>
              <a:off x="3285" y="1800"/>
              <a:ext cx="58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NewsNote</a:t>
              </a:r>
              <a:endParaRPr lang="en-US" altLang="vi-VN" b="1"/>
            </a:p>
          </p:txBody>
        </p:sp>
        <p:sp>
          <p:nvSpPr>
            <p:cNvPr id="194577" name="Rectangle 17"/>
            <p:cNvSpPr>
              <a:spLocks noChangeArrowheads="1"/>
            </p:cNvSpPr>
            <p:nvPr/>
          </p:nvSpPr>
          <p:spPr bwMode="auto">
            <a:xfrm>
              <a:off x="3150" y="1956"/>
              <a:ext cx="849"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78" name="Rectangle 18"/>
            <p:cNvSpPr>
              <a:spLocks noChangeArrowheads="1"/>
            </p:cNvSpPr>
            <p:nvPr/>
          </p:nvSpPr>
          <p:spPr bwMode="auto">
            <a:xfrm>
              <a:off x="3150" y="2017"/>
              <a:ext cx="849" cy="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79" name="Rectangle 19"/>
            <p:cNvSpPr>
              <a:spLocks noChangeArrowheads="1"/>
            </p:cNvSpPr>
            <p:nvPr/>
          </p:nvSpPr>
          <p:spPr bwMode="auto">
            <a:xfrm>
              <a:off x="4176" y="1773"/>
              <a:ext cx="710" cy="339"/>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4580" name="Rectangle 20"/>
            <p:cNvSpPr>
              <a:spLocks noChangeArrowheads="1"/>
            </p:cNvSpPr>
            <p:nvPr/>
          </p:nvSpPr>
          <p:spPr bwMode="auto">
            <a:xfrm>
              <a:off x="4288" y="1807"/>
              <a:ext cx="4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RssNote</a:t>
              </a:r>
              <a:endParaRPr lang="en-US" altLang="vi-VN" b="1"/>
            </a:p>
          </p:txBody>
        </p:sp>
        <p:sp>
          <p:nvSpPr>
            <p:cNvPr id="194581" name="Rectangle 21"/>
            <p:cNvSpPr>
              <a:spLocks noChangeArrowheads="1"/>
            </p:cNvSpPr>
            <p:nvPr/>
          </p:nvSpPr>
          <p:spPr bwMode="auto">
            <a:xfrm>
              <a:off x="4176" y="1963"/>
              <a:ext cx="710"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82" name="Rectangle 22"/>
            <p:cNvSpPr>
              <a:spLocks noChangeArrowheads="1"/>
            </p:cNvSpPr>
            <p:nvPr/>
          </p:nvSpPr>
          <p:spPr bwMode="auto">
            <a:xfrm>
              <a:off x="4176" y="2024"/>
              <a:ext cx="710" cy="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83" name="Rectangle 23"/>
            <p:cNvSpPr>
              <a:spLocks noChangeArrowheads="1"/>
            </p:cNvSpPr>
            <p:nvPr/>
          </p:nvSpPr>
          <p:spPr bwMode="auto">
            <a:xfrm>
              <a:off x="2363" y="816"/>
              <a:ext cx="1160" cy="489"/>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4584" name="Rectangle 24"/>
            <p:cNvSpPr>
              <a:spLocks noChangeArrowheads="1"/>
            </p:cNvSpPr>
            <p:nvPr/>
          </p:nvSpPr>
          <p:spPr bwMode="auto">
            <a:xfrm>
              <a:off x="2763" y="850"/>
              <a:ext cx="2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Note</a:t>
              </a:r>
              <a:endParaRPr lang="en-US" altLang="vi-VN" b="1"/>
            </a:p>
          </p:txBody>
        </p:sp>
        <p:sp>
          <p:nvSpPr>
            <p:cNvPr id="194585" name="Rectangle 25"/>
            <p:cNvSpPr>
              <a:spLocks noChangeArrowheads="1"/>
            </p:cNvSpPr>
            <p:nvPr/>
          </p:nvSpPr>
          <p:spPr bwMode="auto">
            <a:xfrm>
              <a:off x="2363" y="1013"/>
              <a:ext cx="1160" cy="2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86" name="Rectangle 26"/>
            <p:cNvSpPr>
              <a:spLocks noChangeArrowheads="1"/>
            </p:cNvSpPr>
            <p:nvPr/>
          </p:nvSpPr>
          <p:spPr bwMode="auto">
            <a:xfrm>
              <a:off x="2363" y="1080"/>
              <a:ext cx="1160" cy="2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87" name="Rectangle 27"/>
            <p:cNvSpPr>
              <a:spLocks noChangeArrowheads="1"/>
            </p:cNvSpPr>
            <p:nvPr/>
          </p:nvSpPr>
          <p:spPr bwMode="auto">
            <a:xfrm>
              <a:off x="2393" y="1149"/>
              <a:ext cx="113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accept(v : NodeVisitor)</a:t>
              </a:r>
              <a:endParaRPr lang="en-US" altLang="vi-VN"/>
            </a:p>
          </p:txBody>
        </p:sp>
        <p:sp>
          <p:nvSpPr>
            <p:cNvPr id="194588" name="Line 28"/>
            <p:cNvSpPr>
              <a:spLocks noChangeShapeType="1"/>
            </p:cNvSpPr>
            <p:nvPr/>
          </p:nvSpPr>
          <p:spPr bwMode="auto">
            <a:xfrm flipV="1">
              <a:off x="2928" y="1305"/>
              <a:ext cx="0" cy="29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589" name="Line 29"/>
            <p:cNvSpPr>
              <a:spLocks noChangeShapeType="1"/>
            </p:cNvSpPr>
            <p:nvPr/>
          </p:nvSpPr>
          <p:spPr bwMode="auto">
            <a:xfrm>
              <a:off x="1421" y="1596"/>
              <a:ext cx="3118" cy="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590" name="Freeform 30"/>
            <p:cNvSpPr>
              <a:spLocks/>
            </p:cNvSpPr>
            <p:nvPr/>
          </p:nvSpPr>
          <p:spPr bwMode="auto">
            <a:xfrm>
              <a:off x="2859" y="1305"/>
              <a:ext cx="139" cy="162"/>
            </a:xfrm>
            <a:custGeom>
              <a:avLst/>
              <a:gdLst>
                <a:gd name="T0" fmla="*/ 69 w 139"/>
                <a:gd name="T1" fmla="*/ 0 h 162"/>
                <a:gd name="T2" fmla="*/ 139 w 139"/>
                <a:gd name="T3" fmla="*/ 162 h 162"/>
                <a:gd name="T4" fmla="*/ 0 w 139"/>
                <a:gd name="T5" fmla="*/ 162 h 162"/>
                <a:gd name="T6" fmla="*/ 69 w 139"/>
                <a:gd name="T7" fmla="*/ 0 h 162"/>
              </a:gdLst>
              <a:ahLst/>
              <a:cxnLst>
                <a:cxn ang="0">
                  <a:pos x="T0" y="T1"/>
                </a:cxn>
                <a:cxn ang="0">
                  <a:pos x="T2" y="T3"/>
                </a:cxn>
                <a:cxn ang="0">
                  <a:pos x="T4" y="T5"/>
                </a:cxn>
                <a:cxn ang="0">
                  <a:pos x="T6" y="T7"/>
                </a:cxn>
              </a:cxnLst>
              <a:rect l="0" t="0" r="r" b="b"/>
              <a:pathLst>
                <a:path w="139" h="162">
                  <a:moveTo>
                    <a:pt x="69" y="0"/>
                  </a:moveTo>
                  <a:lnTo>
                    <a:pt x="139" y="162"/>
                  </a:lnTo>
                  <a:lnTo>
                    <a:pt x="0" y="162"/>
                  </a:lnTo>
                  <a:lnTo>
                    <a:pt x="69" y="0"/>
                  </a:lnTo>
                  <a:close/>
                </a:path>
              </a:pathLst>
            </a:custGeom>
            <a:solidFill>
              <a:srgbClr val="FFFFFF"/>
            </a:solidFill>
            <a:ln w="0">
              <a:solidFill>
                <a:srgbClr val="990033"/>
              </a:solidFill>
              <a:prstDash val="solid"/>
              <a:round/>
              <a:headEnd/>
              <a:tailEnd/>
            </a:ln>
          </p:spPr>
          <p:txBody>
            <a:bodyPr/>
            <a:lstStyle/>
            <a:p>
              <a:endParaRPr lang="vi-VN"/>
            </a:p>
          </p:txBody>
        </p:sp>
        <p:sp>
          <p:nvSpPr>
            <p:cNvPr id="194591" name="Line 31"/>
            <p:cNvSpPr>
              <a:spLocks noChangeShapeType="1"/>
            </p:cNvSpPr>
            <p:nvPr/>
          </p:nvSpPr>
          <p:spPr bwMode="auto">
            <a:xfrm flipV="1">
              <a:off x="2617" y="1596"/>
              <a:ext cx="0" cy="16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592" name="Line 32"/>
            <p:cNvSpPr>
              <a:spLocks noChangeShapeType="1"/>
            </p:cNvSpPr>
            <p:nvPr/>
          </p:nvSpPr>
          <p:spPr bwMode="auto">
            <a:xfrm flipV="1">
              <a:off x="1421" y="1596"/>
              <a:ext cx="0" cy="15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593" name="Line 33"/>
            <p:cNvSpPr>
              <a:spLocks noChangeShapeType="1"/>
            </p:cNvSpPr>
            <p:nvPr/>
          </p:nvSpPr>
          <p:spPr bwMode="auto">
            <a:xfrm flipV="1">
              <a:off x="3574" y="1596"/>
              <a:ext cx="0" cy="16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594" name="Line 34"/>
            <p:cNvSpPr>
              <a:spLocks noChangeShapeType="1"/>
            </p:cNvSpPr>
            <p:nvPr/>
          </p:nvSpPr>
          <p:spPr bwMode="auto">
            <a:xfrm flipV="1">
              <a:off x="4539" y="1596"/>
              <a:ext cx="0" cy="17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595" name="Rectangle 35"/>
            <p:cNvSpPr>
              <a:spLocks noChangeArrowheads="1"/>
            </p:cNvSpPr>
            <p:nvPr/>
          </p:nvSpPr>
          <p:spPr bwMode="auto">
            <a:xfrm>
              <a:off x="2368" y="2268"/>
              <a:ext cx="1219" cy="991"/>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4596" name="Rectangle 36"/>
            <p:cNvSpPr>
              <a:spLocks noChangeArrowheads="1"/>
            </p:cNvSpPr>
            <p:nvPr/>
          </p:nvSpPr>
          <p:spPr bwMode="auto">
            <a:xfrm>
              <a:off x="2646" y="2424"/>
              <a:ext cx="6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NoteVisitor</a:t>
              </a:r>
              <a:endParaRPr lang="en-US" altLang="vi-VN" b="1"/>
            </a:p>
          </p:txBody>
        </p:sp>
        <p:sp>
          <p:nvSpPr>
            <p:cNvPr id="194597" name="Rectangle 37"/>
            <p:cNvSpPr>
              <a:spLocks noChangeArrowheads="1"/>
            </p:cNvSpPr>
            <p:nvPr/>
          </p:nvSpPr>
          <p:spPr bwMode="auto">
            <a:xfrm>
              <a:off x="2368" y="2580"/>
              <a:ext cx="1219" cy="67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98" name="Rectangle 38"/>
            <p:cNvSpPr>
              <a:spLocks noChangeArrowheads="1"/>
            </p:cNvSpPr>
            <p:nvPr/>
          </p:nvSpPr>
          <p:spPr bwMode="auto">
            <a:xfrm>
              <a:off x="2368" y="2641"/>
              <a:ext cx="1219" cy="61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599" name="Rectangle 39"/>
            <p:cNvSpPr>
              <a:spLocks noChangeArrowheads="1"/>
            </p:cNvSpPr>
            <p:nvPr/>
          </p:nvSpPr>
          <p:spPr bwMode="auto">
            <a:xfrm>
              <a:off x="2399" y="2723"/>
              <a:ext cx="107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 visitAmazoneNote()</a:t>
              </a:r>
              <a:endParaRPr lang="en-US" altLang="vi-VN"/>
            </a:p>
          </p:txBody>
        </p:sp>
        <p:sp>
          <p:nvSpPr>
            <p:cNvPr id="194600" name="Rectangle 40"/>
            <p:cNvSpPr>
              <a:spLocks noChangeArrowheads="1"/>
            </p:cNvSpPr>
            <p:nvPr/>
          </p:nvSpPr>
          <p:spPr bwMode="auto">
            <a:xfrm>
              <a:off x="2399" y="2845"/>
              <a:ext cx="95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 visitGoogleNote()</a:t>
              </a:r>
              <a:endParaRPr lang="en-US" altLang="vi-VN"/>
            </a:p>
          </p:txBody>
        </p:sp>
        <p:sp>
          <p:nvSpPr>
            <p:cNvPr id="194601" name="Rectangle 41"/>
            <p:cNvSpPr>
              <a:spLocks noChangeArrowheads="1"/>
            </p:cNvSpPr>
            <p:nvPr/>
          </p:nvSpPr>
          <p:spPr bwMode="auto">
            <a:xfrm>
              <a:off x="2399" y="2967"/>
              <a:ext cx="87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 visitNewsNote()</a:t>
              </a:r>
              <a:endParaRPr lang="en-US" altLang="vi-VN"/>
            </a:p>
          </p:txBody>
        </p:sp>
        <p:sp>
          <p:nvSpPr>
            <p:cNvPr id="194602" name="Rectangle 42"/>
            <p:cNvSpPr>
              <a:spLocks noChangeArrowheads="1"/>
            </p:cNvSpPr>
            <p:nvPr/>
          </p:nvSpPr>
          <p:spPr bwMode="auto">
            <a:xfrm>
              <a:off x="2399" y="3089"/>
              <a:ext cx="7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 visitRssNote()</a:t>
              </a:r>
              <a:endParaRPr lang="en-US" altLang="vi-VN"/>
            </a:p>
          </p:txBody>
        </p:sp>
        <p:sp>
          <p:nvSpPr>
            <p:cNvPr id="194603" name="Rectangle 43"/>
            <p:cNvSpPr>
              <a:spLocks noChangeArrowheads="1"/>
            </p:cNvSpPr>
            <p:nvPr/>
          </p:nvSpPr>
          <p:spPr bwMode="auto">
            <a:xfrm>
              <a:off x="2615" y="2302"/>
              <a:ext cx="69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400">
                  <a:solidFill>
                    <a:srgbClr val="000000"/>
                  </a:solidFill>
                </a:rPr>
                <a:t>&lt;&lt;Interface&gt;&gt;</a:t>
              </a:r>
              <a:endParaRPr lang="en-US" altLang="vi-VN"/>
            </a:p>
          </p:txBody>
        </p:sp>
        <p:sp>
          <p:nvSpPr>
            <p:cNvPr id="194604" name="Freeform 44"/>
            <p:cNvSpPr>
              <a:spLocks/>
            </p:cNvSpPr>
            <p:nvPr/>
          </p:nvSpPr>
          <p:spPr bwMode="auto">
            <a:xfrm>
              <a:off x="1429" y="2098"/>
              <a:ext cx="923" cy="482"/>
            </a:xfrm>
            <a:custGeom>
              <a:avLst/>
              <a:gdLst>
                <a:gd name="T0" fmla="*/ 109 w 109"/>
                <a:gd name="T1" fmla="*/ 98 h 99"/>
                <a:gd name="T2" fmla="*/ 0 w 109"/>
                <a:gd name="T3" fmla="*/ 99 h 99"/>
                <a:gd name="T4" fmla="*/ 0 w 109"/>
                <a:gd name="T5" fmla="*/ 0 h 99"/>
              </a:gdLst>
              <a:ahLst/>
              <a:cxnLst>
                <a:cxn ang="0">
                  <a:pos x="T0" y="T1"/>
                </a:cxn>
                <a:cxn ang="0">
                  <a:pos x="T2" y="T3"/>
                </a:cxn>
                <a:cxn ang="0">
                  <a:pos x="T4" y="T5"/>
                </a:cxn>
              </a:cxnLst>
              <a:rect l="0" t="0" r="r" b="b"/>
              <a:pathLst>
                <a:path w="109" h="99">
                  <a:moveTo>
                    <a:pt x="109" y="98"/>
                  </a:moveTo>
                  <a:lnTo>
                    <a:pt x="0" y="99"/>
                  </a:lnTo>
                  <a:lnTo>
                    <a:pt x="0" y="0"/>
                  </a:lnTo>
                </a:path>
              </a:pathLst>
            </a:custGeom>
            <a:noFill/>
            <a:ln w="0" cap="flat">
              <a:solidFill>
                <a:srgbClr val="990033"/>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605" name="Line 45"/>
            <p:cNvSpPr>
              <a:spLocks noChangeShapeType="1"/>
            </p:cNvSpPr>
            <p:nvPr/>
          </p:nvSpPr>
          <p:spPr bwMode="auto">
            <a:xfrm>
              <a:off x="1429" y="2098"/>
              <a:ext cx="46" cy="9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606" name="Line 46"/>
            <p:cNvSpPr>
              <a:spLocks noChangeShapeType="1"/>
            </p:cNvSpPr>
            <p:nvPr/>
          </p:nvSpPr>
          <p:spPr bwMode="auto">
            <a:xfrm flipH="1">
              <a:off x="1382" y="2098"/>
              <a:ext cx="47" cy="9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607" name="Freeform 47"/>
            <p:cNvSpPr>
              <a:spLocks/>
            </p:cNvSpPr>
            <p:nvPr/>
          </p:nvSpPr>
          <p:spPr bwMode="auto">
            <a:xfrm>
              <a:off x="3587" y="2112"/>
              <a:ext cx="944" cy="456"/>
            </a:xfrm>
            <a:custGeom>
              <a:avLst/>
              <a:gdLst>
                <a:gd name="T0" fmla="*/ 0 w 135"/>
                <a:gd name="T1" fmla="*/ 96 h 97"/>
                <a:gd name="T2" fmla="*/ 135 w 135"/>
                <a:gd name="T3" fmla="*/ 97 h 97"/>
                <a:gd name="T4" fmla="*/ 135 w 135"/>
                <a:gd name="T5" fmla="*/ 0 h 97"/>
              </a:gdLst>
              <a:ahLst/>
              <a:cxnLst>
                <a:cxn ang="0">
                  <a:pos x="T0" y="T1"/>
                </a:cxn>
                <a:cxn ang="0">
                  <a:pos x="T2" y="T3"/>
                </a:cxn>
                <a:cxn ang="0">
                  <a:pos x="T4" y="T5"/>
                </a:cxn>
              </a:cxnLst>
              <a:rect l="0" t="0" r="r" b="b"/>
              <a:pathLst>
                <a:path w="135" h="97">
                  <a:moveTo>
                    <a:pt x="0" y="96"/>
                  </a:moveTo>
                  <a:lnTo>
                    <a:pt x="135" y="97"/>
                  </a:lnTo>
                  <a:lnTo>
                    <a:pt x="135" y="0"/>
                  </a:lnTo>
                </a:path>
              </a:pathLst>
            </a:custGeom>
            <a:noFill/>
            <a:ln w="0" cap="flat">
              <a:solidFill>
                <a:srgbClr val="990033"/>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608" name="Line 48"/>
            <p:cNvSpPr>
              <a:spLocks noChangeShapeType="1"/>
            </p:cNvSpPr>
            <p:nvPr/>
          </p:nvSpPr>
          <p:spPr bwMode="auto">
            <a:xfrm>
              <a:off x="4531" y="2112"/>
              <a:ext cx="46" cy="9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609" name="Line 49"/>
            <p:cNvSpPr>
              <a:spLocks noChangeShapeType="1"/>
            </p:cNvSpPr>
            <p:nvPr/>
          </p:nvSpPr>
          <p:spPr bwMode="auto">
            <a:xfrm flipH="1">
              <a:off x="4485" y="2112"/>
              <a:ext cx="46" cy="9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610" name="Rectangle 50"/>
            <p:cNvSpPr>
              <a:spLocks noChangeArrowheads="1"/>
            </p:cNvSpPr>
            <p:nvPr/>
          </p:nvSpPr>
          <p:spPr bwMode="auto">
            <a:xfrm>
              <a:off x="1519" y="3632"/>
              <a:ext cx="1381" cy="346"/>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4611" name="Rectangle 51"/>
            <p:cNvSpPr>
              <a:spLocks noChangeArrowheads="1"/>
            </p:cNvSpPr>
            <p:nvPr/>
          </p:nvSpPr>
          <p:spPr bwMode="auto">
            <a:xfrm>
              <a:off x="1641" y="3673"/>
              <a:ext cx="112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NoteHeadingPrinter</a:t>
              </a:r>
              <a:endParaRPr lang="en-US" altLang="vi-VN" b="1"/>
            </a:p>
          </p:txBody>
        </p:sp>
        <p:sp>
          <p:nvSpPr>
            <p:cNvPr id="194612" name="Rectangle 52"/>
            <p:cNvSpPr>
              <a:spLocks noChangeArrowheads="1"/>
            </p:cNvSpPr>
            <p:nvPr/>
          </p:nvSpPr>
          <p:spPr bwMode="auto">
            <a:xfrm>
              <a:off x="1519" y="3829"/>
              <a:ext cx="1381"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613" name="Rectangle 53"/>
            <p:cNvSpPr>
              <a:spLocks noChangeArrowheads="1"/>
            </p:cNvSpPr>
            <p:nvPr/>
          </p:nvSpPr>
          <p:spPr bwMode="auto">
            <a:xfrm>
              <a:off x="1519" y="3890"/>
              <a:ext cx="1381" cy="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614" name="Rectangle 54"/>
            <p:cNvSpPr>
              <a:spLocks noChangeArrowheads="1"/>
            </p:cNvSpPr>
            <p:nvPr/>
          </p:nvSpPr>
          <p:spPr bwMode="auto">
            <a:xfrm>
              <a:off x="3032" y="3632"/>
              <a:ext cx="1288" cy="346"/>
            </a:xfrm>
            <a:prstGeom prst="rect">
              <a:avLst/>
            </a:prstGeom>
            <a:solidFill>
              <a:srgbClr val="FFFFCC"/>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94615" name="Rectangle 55"/>
            <p:cNvSpPr>
              <a:spLocks noChangeArrowheads="1"/>
            </p:cNvSpPr>
            <p:nvPr/>
          </p:nvSpPr>
          <p:spPr bwMode="auto">
            <a:xfrm>
              <a:off x="3154" y="3673"/>
              <a:ext cx="104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NoteDetailsPrinter</a:t>
              </a:r>
              <a:endParaRPr lang="en-US" altLang="vi-VN" b="1"/>
            </a:p>
          </p:txBody>
        </p:sp>
        <p:sp>
          <p:nvSpPr>
            <p:cNvPr id="194616" name="Rectangle 56"/>
            <p:cNvSpPr>
              <a:spLocks noChangeArrowheads="1"/>
            </p:cNvSpPr>
            <p:nvPr/>
          </p:nvSpPr>
          <p:spPr bwMode="auto">
            <a:xfrm>
              <a:off x="3032" y="3829"/>
              <a:ext cx="1288" cy="14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617" name="Rectangle 57"/>
            <p:cNvSpPr>
              <a:spLocks noChangeArrowheads="1"/>
            </p:cNvSpPr>
            <p:nvPr/>
          </p:nvSpPr>
          <p:spPr bwMode="auto">
            <a:xfrm>
              <a:off x="3032" y="3890"/>
              <a:ext cx="1288" cy="8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618" name="Line 58"/>
            <p:cNvSpPr>
              <a:spLocks noChangeShapeType="1"/>
            </p:cNvSpPr>
            <p:nvPr/>
          </p:nvSpPr>
          <p:spPr bwMode="auto">
            <a:xfrm flipV="1">
              <a:off x="2954" y="3259"/>
              <a:ext cx="0" cy="251"/>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94619" name="Line 59"/>
            <p:cNvSpPr>
              <a:spLocks noChangeShapeType="1"/>
            </p:cNvSpPr>
            <p:nvPr/>
          </p:nvSpPr>
          <p:spPr bwMode="auto">
            <a:xfrm>
              <a:off x="2352" y="3510"/>
              <a:ext cx="1297" cy="0"/>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94620" name="Freeform 60"/>
            <p:cNvSpPr>
              <a:spLocks/>
            </p:cNvSpPr>
            <p:nvPr/>
          </p:nvSpPr>
          <p:spPr bwMode="auto">
            <a:xfrm>
              <a:off x="2885" y="3259"/>
              <a:ext cx="139" cy="163"/>
            </a:xfrm>
            <a:custGeom>
              <a:avLst/>
              <a:gdLst>
                <a:gd name="T0" fmla="*/ 69 w 139"/>
                <a:gd name="T1" fmla="*/ 0 h 163"/>
                <a:gd name="T2" fmla="*/ 139 w 139"/>
                <a:gd name="T3" fmla="*/ 163 h 163"/>
                <a:gd name="T4" fmla="*/ 0 w 139"/>
                <a:gd name="T5" fmla="*/ 163 h 163"/>
                <a:gd name="T6" fmla="*/ 69 w 139"/>
                <a:gd name="T7" fmla="*/ 0 h 163"/>
              </a:gdLst>
              <a:ahLst/>
              <a:cxnLst>
                <a:cxn ang="0">
                  <a:pos x="T0" y="T1"/>
                </a:cxn>
                <a:cxn ang="0">
                  <a:pos x="T2" y="T3"/>
                </a:cxn>
                <a:cxn ang="0">
                  <a:pos x="T4" y="T5"/>
                </a:cxn>
                <a:cxn ang="0">
                  <a:pos x="T6" y="T7"/>
                </a:cxn>
              </a:cxnLst>
              <a:rect l="0" t="0" r="r" b="b"/>
              <a:pathLst>
                <a:path w="139" h="163">
                  <a:moveTo>
                    <a:pt x="69" y="0"/>
                  </a:moveTo>
                  <a:lnTo>
                    <a:pt x="139" y="163"/>
                  </a:lnTo>
                  <a:lnTo>
                    <a:pt x="0" y="163"/>
                  </a:lnTo>
                  <a:lnTo>
                    <a:pt x="69" y="0"/>
                  </a:lnTo>
                  <a:close/>
                </a:path>
              </a:pathLst>
            </a:custGeom>
            <a:solidFill>
              <a:srgbClr val="FFFFFF"/>
            </a:solidFill>
            <a:ln w="0">
              <a:solidFill>
                <a:srgbClr val="990033"/>
              </a:solidFill>
              <a:prstDash val="solid"/>
              <a:round/>
              <a:headEnd/>
              <a:tailEnd/>
            </a:ln>
          </p:spPr>
          <p:txBody>
            <a:bodyPr/>
            <a:lstStyle/>
            <a:p>
              <a:endParaRPr lang="vi-VN"/>
            </a:p>
          </p:txBody>
        </p:sp>
        <p:sp>
          <p:nvSpPr>
            <p:cNvPr id="194621" name="Line 61"/>
            <p:cNvSpPr>
              <a:spLocks noChangeShapeType="1"/>
            </p:cNvSpPr>
            <p:nvPr/>
          </p:nvSpPr>
          <p:spPr bwMode="auto">
            <a:xfrm flipV="1">
              <a:off x="2352" y="3510"/>
              <a:ext cx="0" cy="122"/>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94622" name="Line 62"/>
            <p:cNvSpPr>
              <a:spLocks noChangeShapeType="1"/>
            </p:cNvSpPr>
            <p:nvPr/>
          </p:nvSpPr>
          <p:spPr bwMode="auto">
            <a:xfrm flipV="1">
              <a:off x="3649" y="3510"/>
              <a:ext cx="0" cy="122"/>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94624" name="Freeform 64"/>
            <p:cNvSpPr>
              <a:spLocks/>
            </p:cNvSpPr>
            <p:nvPr/>
          </p:nvSpPr>
          <p:spPr bwMode="auto">
            <a:xfrm>
              <a:off x="3587" y="2112"/>
              <a:ext cx="239" cy="324"/>
            </a:xfrm>
            <a:custGeom>
              <a:avLst/>
              <a:gdLst>
                <a:gd name="T0" fmla="*/ 0 w 135"/>
                <a:gd name="T1" fmla="*/ 96 h 97"/>
                <a:gd name="T2" fmla="*/ 135 w 135"/>
                <a:gd name="T3" fmla="*/ 97 h 97"/>
                <a:gd name="T4" fmla="*/ 135 w 135"/>
                <a:gd name="T5" fmla="*/ 0 h 97"/>
              </a:gdLst>
              <a:ahLst/>
              <a:cxnLst>
                <a:cxn ang="0">
                  <a:pos x="T0" y="T1"/>
                </a:cxn>
                <a:cxn ang="0">
                  <a:pos x="T2" y="T3"/>
                </a:cxn>
                <a:cxn ang="0">
                  <a:pos x="T4" y="T5"/>
                </a:cxn>
              </a:cxnLst>
              <a:rect l="0" t="0" r="r" b="b"/>
              <a:pathLst>
                <a:path w="135" h="97">
                  <a:moveTo>
                    <a:pt x="0" y="96"/>
                  </a:moveTo>
                  <a:lnTo>
                    <a:pt x="135" y="97"/>
                  </a:lnTo>
                  <a:lnTo>
                    <a:pt x="135" y="0"/>
                  </a:lnTo>
                </a:path>
              </a:pathLst>
            </a:custGeom>
            <a:noFill/>
            <a:ln w="0" cap="flat">
              <a:solidFill>
                <a:srgbClr val="990033"/>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625" name="Line 65"/>
            <p:cNvSpPr>
              <a:spLocks noChangeShapeType="1"/>
            </p:cNvSpPr>
            <p:nvPr/>
          </p:nvSpPr>
          <p:spPr bwMode="auto">
            <a:xfrm>
              <a:off x="3826" y="2112"/>
              <a:ext cx="46" cy="9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626" name="Line 66"/>
            <p:cNvSpPr>
              <a:spLocks noChangeShapeType="1"/>
            </p:cNvSpPr>
            <p:nvPr/>
          </p:nvSpPr>
          <p:spPr bwMode="auto">
            <a:xfrm flipH="1">
              <a:off x="3780" y="2112"/>
              <a:ext cx="46" cy="9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627" name="Freeform 67"/>
            <p:cNvSpPr>
              <a:spLocks/>
            </p:cNvSpPr>
            <p:nvPr/>
          </p:nvSpPr>
          <p:spPr bwMode="auto">
            <a:xfrm>
              <a:off x="2160" y="2112"/>
              <a:ext cx="208" cy="324"/>
            </a:xfrm>
            <a:custGeom>
              <a:avLst/>
              <a:gdLst>
                <a:gd name="T0" fmla="*/ 109 w 109"/>
                <a:gd name="T1" fmla="*/ 98 h 99"/>
                <a:gd name="T2" fmla="*/ 0 w 109"/>
                <a:gd name="T3" fmla="*/ 99 h 99"/>
                <a:gd name="T4" fmla="*/ 0 w 109"/>
                <a:gd name="T5" fmla="*/ 0 h 99"/>
              </a:gdLst>
              <a:ahLst/>
              <a:cxnLst>
                <a:cxn ang="0">
                  <a:pos x="T0" y="T1"/>
                </a:cxn>
                <a:cxn ang="0">
                  <a:pos x="T2" y="T3"/>
                </a:cxn>
                <a:cxn ang="0">
                  <a:pos x="T4" y="T5"/>
                </a:cxn>
              </a:cxnLst>
              <a:rect l="0" t="0" r="r" b="b"/>
              <a:pathLst>
                <a:path w="109" h="99">
                  <a:moveTo>
                    <a:pt x="109" y="98"/>
                  </a:moveTo>
                  <a:lnTo>
                    <a:pt x="0" y="99"/>
                  </a:lnTo>
                  <a:lnTo>
                    <a:pt x="0" y="0"/>
                  </a:lnTo>
                </a:path>
              </a:pathLst>
            </a:custGeom>
            <a:noFill/>
            <a:ln w="0" cap="flat">
              <a:solidFill>
                <a:srgbClr val="990033"/>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94628" name="Line 68"/>
            <p:cNvSpPr>
              <a:spLocks noChangeShapeType="1"/>
            </p:cNvSpPr>
            <p:nvPr/>
          </p:nvSpPr>
          <p:spPr bwMode="auto">
            <a:xfrm>
              <a:off x="2160" y="2112"/>
              <a:ext cx="46" cy="9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94629" name="Line 69"/>
            <p:cNvSpPr>
              <a:spLocks noChangeShapeType="1"/>
            </p:cNvSpPr>
            <p:nvPr/>
          </p:nvSpPr>
          <p:spPr bwMode="auto">
            <a:xfrm flipH="1">
              <a:off x="2113" y="2112"/>
              <a:ext cx="47" cy="9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grpSp>
    </p:spTree>
  </p:cSld>
  <p:clrMapOvr>
    <a:masterClrMapping/>
  </p:clrMapOvr>
  <p:transition>
    <p:dissolve/>
  </p:transition>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1-OO-Basics</Template>
  <TotalTime>805</TotalTime>
  <Words>1515</Words>
  <Application>Microsoft Office PowerPoint</Application>
  <PresentationFormat>On-screen Show (4:3)</PresentationFormat>
  <Paragraphs>362</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Narrow</vt:lpstr>
      <vt:lpstr>Calibri</vt:lpstr>
      <vt:lpstr>Consolas</vt:lpstr>
      <vt:lpstr>Times</vt:lpstr>
      <vt:lpstr>Wingdings</vt:lpstr>
      <vt:lpstr>Theme1</vt:lpstr>
      <vt:lpstr>The Visitor Pattern</vt:lpstr>
      <vt:lpstr>The Problem</vt:lpstr>
      <vt:lpstr>The Problem</vt:lpstr>
      <vt:lpstr>Some analysis music please...</vt:lpstr>
      <vt:lpstr>Commonality is in the eye of the beholder</vt:lpstr>
      <vt:lpstr>Need do operations in Note structure</vt:lpstr>
      <vt:lpstr>The solution</vt:lpstr>
      <vt:lpstr>Structure</vt:lpstr>
      <vt:lpstr>A solution to a problem in a context</vt:lpstr>
      <vt:lpstr>Let’s show it in code!</vt:lpstr>
      <vt:lpstr>AmazoneNote</vt:lpstr>
      <vt:lpstr>GoogleNote</vt:lpstr>
      <vt:lpstr>NewsNote</vt:lpstr>
      <vt:lpstr>RssNote</vt:lpstr>
      <vt:lpstr>NoteHeadingPrinter visitor</vt:lpstr>
      <vt:lpstr>NoteDetailsPrinter visitor</vt:lpstr>
      <vt:lpstr>NoteDetailsPrinter visitor</vt:lpstr>
      <vt:lpstr>NoteIterator</vt:lpstr>
      <vt:lpstr>NoteIterator (cont)</vt:lpstr>
      <vt:lpstr>Test Drive</vt:lpstr>
      <vt:lpstr>Output</vt:lpstr>
      <vt:lpstr>When?</vt:lpstr>
      <vt:lpstr>When?</vt:lpstr>
      <vt:lpstr>Consequences</vt:lpstr>
      <vt:lpstr>File Folder Examples</vt:lpstr>
      <vt:lpstr>Shape Example</vt:lpstr>
    </vt:vector>
  </TitlesOfParts>
  <Company>UMass - Lowell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State Pattern</dc:title>
  <dc:creator>Kajal Claypool</dc:creator>
  <cp:lastModifiedBy>Hung Le Phi</cp:lastModifiedBy>
  <cp:revision>89</cp:revision>
  <cp:lastPrinted>2023-02-21T07:53:46Z</cp:lastPrinted>
  <dcterms:created xsi:type="dcterms:W3CDTF">2005-04-12T09:47:45Z</dcterms:created>
  <dcterms:modified xsi:type="dcterms:W3CDTF">2023-02-22T05:44:51Z</dcterms:modified>
</cp:coreProperties>
</file>