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Montserrat SemiBold"/>
      <p:regular r:id="rId19"/>
      <p:bold r:id="rId20"/>
      <p:italic r:id="rId21"/>
      <p:boldItalic r:id="rId22"/>
    </p:embeddedFont>
    <p:embeddedFont>
      <p:font typeface="Montserrat Alternates Light"/>
      <p:regular r:id="rId23"/>
      <p:bold r:id="rId24"/>
      <p:italic r:id="rId25"/>
      <p:boldItalic r:id="rId26"/>
    </p:embeddedFont>
    <p:embeddedFont>
      <p:font typeface="Montserrat"/>
      <p:regular r:id="rId27"/>
      <p:bold r:id="rId28"/>
      <p:italic r:id="rId29"/>
      <p:boldItalic r:id="rId30"/>
    </p:embeddedFont>
    <p:embeddedFont>
      <p:font typeface="Montserrat Light"/>
      <p:regular r:id="rId31"/>
      <p:bold r:id="rId32"/>
      <p:italic r:id="rId33"/>
      <p:boldItalic r:id="rId34"/>
    </p:embeddedFont>
    <p:embeddedFont>
      <p:font typeface="Montserrat Alternates"/>
      <p:regular r:id="rId35"/>
      <p:bold r:id="rId36"/>
      <p:italic r:id="rId37"/>
      <p:boldItalic r:id="rId38"/>
    </p:embeddedFont>
    <p:embeddedFont>
      <p:font typeface="Montserrat ExtraBold"/>
      <p:bold r:id="rId39"/>
      <p:boldItalic r:id="rId40"/>
    </p:embeddedFont>
    <p:embeddedFont>
      <p:font typeface="Montserrat Alternates ExtraBold"/>
      <p:bold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ontserratExtraBold-boldItalic.fntdata"/><Relationship Id="rId20" Type="http://schemas.openxmlformats.org/officeDocument/2006/relationships/font" Target="fonts/MontserratSemiBold-bold.fntdata"/><Relationship Id="rId42" Type="http://schemas.openxmlformats.org/officeDocument/2006/relationships/font" Target="fonts/MontserratAlternatesExtraBold-boldItalic.fntdata"/><Relationship Id="rId41" Type="http://schemas.openxmlformats.org/officeDocument/2006/relationships/font" Target="fonts/MontserratAlternatesExtraBold-bold.fntdata"/><Relationship Id="rId22" Type="http://schemas.openxmlformats.org/officeDocument/2006/relationships/font" Target="fonts/MontserratSemiBold-boldItalic.fntdata"/><Relationship Id="rId21" Type="http://schemas.openxmlformats.org/officeDocument/2006/relationships/font" Target="fonts/MontserratSemiBold-italic.fntdata"/><Relationship Id="rId24" Type="http://schemas.openxmlformats.org/officeDocument/2006/relationships/font" Target="fonts/MontserratAlternatesLight-bold.fntdata"/><Relationship Id="rId23" Type="http://schemas.openxmlformats.org/officeDocument/2006/relationships/font" Target="fonts/MontserratAlternatesLigh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AlternatesLight-boldItalic.fntdata"/><Relationship Id="rId25" Type="http://schemas.openxmlformats.org/officeDocument/2006/relationships/font" Target="fonts/MontserratAlternatesLight-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Light-regular.fntdata"/><Relationship Id="rId30" Type="http://schemas.openxmlformats.org/officeDocument/2006/relationships/font" Target="fonts/Montserrat-boldItalic.fntdata"/><Relationship Id="rId11" Type="http://schemas.openxmlformats.org/officeDocument/2006/relationships/slide" Target="slides/slide7.xml"/><Relationship Id="rId33" Type="http://schemas.openxmlformats.org/officeDocument/2006/relationships/font" Target="fonts/MontserratLight-italic.fntdata"/><Relationship Id="rId10" Type="http://schemas.openxmlformats.org/officeDocument/2006/relationships/slide" Target="slides/slide6.xml"/><Relationship Id="rId32" Type="http://schemas.openxmlformats.org/officeDocument/2006/relationships/font" Target="fonts/MontserratLight-bold.fntdata"/><Relationship Id="rId13" Type="http://schemas.openxmlformats.org/officeDocument/2006/relationships/slide" Target="slides/slide9.xml"/><Relationship Id="rId35" Type="http://schemas.openxmlformats.org/officeDocument/2006/relationships/font" Target="fonts/MontserratAlternates-regular.fntdata"/><Relationship Id="rId12" Type="http://schemas.openxmlformats.org/officeDocument/2006/relationships/slide" Target="slides/slide8.xml"/><Relationship Id="rId34" Type="http://schemas.openxmlformats.org/officeDocument/2006/relationships/font" Target="fonts/MontserratLight-boldItalic.fntdata"/><Relationship Id="rId15" Type="http://schemas.openxmlformats.org/officeDocument/2006/relationships/slide" Target="slides/slide11.xml"/><Relationship Id="rId37" Type="http://schemas.openxmlformats.org/officeDocument/2006/relationships/font" Target="fonts/MontserratAlternates-italic.fntdata"/><Relationship Id="rId14" Type="http://schemas.openxmlformats.org/officeDocument/2006/relationships/slide" Target="slides/slide10.xml"/><Relationship Id="rId36" Type="http://schemas.openxmlformats.org/officeDocument/2006/relationships/font" Target="fonts/MontserratAlternates-bold.fntdata"/><Relationship Id="rId17" Type="http://schemas.openxmlformats.org/officeDocument/2006/relationships/slide" Target="slides/slide13.xml"/><Relationship Id="rId39" Type="http://schemas.openxmlformats.org/officeDocument/2006/relationships/font" Target="fonts/MontserratExtraBold-bold.fntdata"/><Relationship Id="rId16" Type="http://schemas.openxmlformats.org/officeDocument/2006/relationships/slide" Target="slides/slide12.xml"/><Relationship Id="rId38" Type="http://schemas.openxmlformats.org/officeDocument/2006/relationships/font" Target="fonts/MontserratAlternates-boldItalic.fntdata"/><Relationship Id="rId19" Type="http://schemas.openxmlformats.org/officeDocument/2006/relationships/font" Target="fonts/MontserratSemiBold-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6f078010ed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6f078010ed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52cab6e5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52cab6e5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6f078010ed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6f078010ed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6f078010ed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6f078010ed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06e469aa14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06e469aa14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6ed1775e4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ed1775e4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52cab6e55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2cab6e55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fd7c4b2cf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cfd7c4b2cf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6ed1775e4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6ed1775e4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6e469aa1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06e469aa1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6f078010ed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6f078010ed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6f0744aa72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6f0744aa72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6f078010ed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6f078010ed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311700" y="1779300"/>
            <a:ext cx="8520600" cy="975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3000"/>
              <a:buFont typeface="Montserrat ExtraBold"/>
              <a:buNone/>
              <a:defRPr b="0" sz="300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743050" y="2888250"/>
            <a:ext cx="36579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Font typeface="Montserrat"/>
              <a:buNone/>
              <a:defRPr>
                <a:latin typeface="Montserrat"/>
                <a:ea typeface="Montserrat"/>
                <a:cs typeface="Montserrat"/>
                <a:sym typeface="Montserra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pic>
        <p:nvPicPr>
          <p:cNvPr id="47" name="Google Shape;47;p11"/>
          <p:cNvPicPr preferRelativeResize="0"/>
          <p:nvPr/>
        </p:nvPicPr>
        <p:blipFill>
          <a:blip r:embed="rId2">
            <a:alphaModFix amt="56000"/>
          </a:blip>
          <a:stretch>
            <a:fillRect/>
          </a:stretch>
        </p:blipFill>
        <p:spPr>
          <a:xfrm rot="-7199997">
            <a:off x="4531704" y="539794"/>
            <a:ext cx="5918750" cy="6540301"/>
          </a:xfrm>
          <a:prstGeom prst="rect">
            <a:avLst/>
          </a:prstGeom>
          <a:noFill/>
          <a:ln>
            <a:noFill/>
          </a:ln>
        </p:spPr>
      </p:pic>
      <p:pic>
        <p:nvPicPr>
          <p:cNvPr id="48" name="Google Shape;48;p11"/>
          <p:cNvPicPr preferRelativeResize="0"/>
          <p:nvPr/>
        </p:nvPicPr>
        <p:blipFill>
          <a:blip r:embed="rId2">
            <a:alphaModFix amt="56000"/>
          </a:blip>
          <a:stretch>
            <a:fillRect/>
          </a:stretch>
        </p:blipFill>
        <p:spPr>
          <a:xfrm rot="-1365984">
            <a:off x="-1959971" y="118698"/>
            <a:ext cx="5918748" cy="6540298"/>
          </a:xfrm>
          <a:prstGeom prst="rect">
            <a:avLst/>
          </a:prstGeom>
          <a:noFill/>
          <a:ln>
            <a:noFill/>
          </a:ln>
        </p:spPr>
      </p:pic>
      <p:sp>
        <p:nvSpPr>
          <p:cNvPr id="49" name="Google Shape;49;p11"/>
          <p:cNvSpPr txBox="1"/>
          <p:nvPr>
            <p:ph hasCustomPrompt="1" type="title"/>
          </p:nvPr>
        </p:nvSpPr>
        <p:spPr>
          <a:xfrm>
            <a:off x="2028150" y="1598125"/>
            <a:ext cx="5087700" cy="11781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200"/>
              <a:buNone/>
              <a:defRPr sz="72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subTitle"/>
          </p:nvPr>
        </p:nvSpPr>
        <p:spPr>
          <a:xfrm>
            <a:off x="2618725" y="2840075"/>
            <a:ext cx="3906600" cy="821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1" name="Shape 5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SECTION_TITLE_AND_DESCRIPTION_1">
    <p:spTree>
      <p:nvGrpSpPr>
        <p:cNvPr id="52" name="Shape 52"/>
        <p:cNvGrpSpPr/>
        <p:nvPr/>
      </p:nvGrpSpPr>
      <p:grpSpPr>
        <a:xfrm>
          <a:off x="0" y="0"/>
          <a:ext cx="0" cy="0"/>
          <a:chOff x="0" y="0"/>
          <a:chExt cx="0" cy="0"/>
        </a:xfrm>
      </p:grpSpPr>
      <p:pic>
        <p:nvPicPr>
          <p:cNvPr id="53" name="Google Shape;53;p13"/>
          <p:cNvPicPr preferRelativeResize="0"/>
          <p:nvPr/>
        </p:nvPicPr>
        <p:blipFill rotWithShape="1">
          <a:blip r:embed="rId2">
            <a:alphaModFix/>
          </a:blip>
          <a:srcRect b="0" l="0" r="8214" t="0"/>
          <a:stretch/>
        </p:blipFill>
        <p:spPr>
          <a:xfrm>
            <a:off x="658750" y="-1397100"/>
            <a:ext cx="7826501" cy="7437298"/>
          </a:xfrm>
          <a:prstGeom prst="rect">
            <a:avLst/>
          </a:prstGeom>
          <a:noFill/>
          <a:ln>
            <a:noFill/>
          </a:ln>
        </p:spPr>
      </p:pic>
      <p:sp>
        <p:nvSpPr>
          <p:cNvPr id="54" name="Google Shape;54;p13"/>
          <p:cNvSpPr txBox="1"/>
          <p:nvPr>
            <p:ph type="title"/>
          </p:nvPr>
        </p:nvSpPr>
        <p:spPr>
          <a:xfrm>
            <a:off x="702450" y="1773225"/>
            <a:ext cx="1946700" cy="38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5" name="Google Shape;55;p13"/>
          <p:cNvSpPr txBox="1"/>
          <p:nvPr>
            <p:ph idx="1" type="subTitle"/>
          </p:nvPr>
        </p:nvSpPr>
        <p:spPr>
          <a:xfrm>
            <a:off x="702450" y="2070300"/>
            <a:ext cx="1946700" cy="82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6" name="Google Shape;56;p13"/>
          <p:cNvSpPr txBox="1"/>
          <p:nvPr>
            <p:ph idx="2" type="title"/>
          </p:nvPr>
        </p:nvSpPr>
        <p:spPr>
          <a:xfrm>
            <a:off x="3598650" y="1773225"/>
            <a:ext cx="1946700" cy="38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7" name="Google Shape;57;p13"/>
          <p:cNvSpPr txBox="1"/>
          <p:nvPr>
            <p:ph idx="3" type="subTitle"/>
          </p:nvPr>
        </p:nvSpPr>
        <p:spPr>
          <a:xfrm>
            <a:off x="3598650" y="2070300"/>
            <a:ext cx="1946700" cy="82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8" name="Google Shape;58;p13"/>
          <p:cNvSpPr txBox="1"/>
          <p:nvPr>
            <p:ph idx="4" type="title"/>
          </p:nvPr>
        </p:nvSpPr>
        <p:spPr>
          <a:xfrm>
            <a:off x="6494850" y="1773225"/>
            <a:ext cx="1946700" cy="38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9" name="Google Shape;59;p13"/>
          <p:cNvSpPr txBox="1"/>
          <p:nvPr>
            <p:ph idx="5" type="subTitle"/>
          </p:nvPr>
        </p:nvSpPr>
        <p:spPr>
          <a:xfrm>
            <a:off x="6494850" y="2070300"/>
            <a:ext cx="1946700" cy="82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0" name="Google Shape;60;p13"/>
          <p:cNvSpPr txBox="1"/>
          <p:nvPr>
            <p:ph idx="6" type="title"/>
          </p:nvPr>
        </p:nvSpPr>
        <p:spPr>
          <a:xfrm>
            <a:off x="5039900" y="3501280"/>
            <a:ext cx="1946700" cy="38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1" name="Google Shape;61;p13"/>
          <p:cNvSpPr txBox="1"/>
          <p:nvPr>
            <p:ph idx="7" type="subTitle"/>
          </p:nvPr>
        </p:nvSpPr>
        <p:spPr>
          <a:xfrm>
            <a:off x="5039888" y="3798230"/>
            <a:ext cx="1946700" cy="82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2" name="Google Shape;62;p13"/>
          <p:cNvSpPr txBox="1"/>
          <p:nvPr>
            <p:ph idx="8" type="title"/>
          </p:nvPr>
        </p:nvSpPr>
        <p:spPr>
          <a:xfrm>
            <a:off x="2157425" y="3501280"/>
            <a:ext cx="1946700" cy="38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13"/>
          <p:cNvSpPr txBox="1"/>
          <p:nvPr>
            <p:ph idx="9" type="subTitle"/>
          </p:nvPr>
        </p:nvSpPr>
        <p:spPr>
          <a:xfrm>
            <a:off x="2157413" y="3798230"/>
            <a:ext cx="1946700" cy="82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13"/>
          <p:cNvSpPr txBox="1"/>
          <p:nvPr>
            <p:ph hasCustomPrompt="1" idx="13" type="title"/>
          </p:nvPr>
        </p:nvSpPr>
        <p:spPr>
          <a:xfrm>
            <a:off x="1139400" y="1283325"/>
            <a:ext cx="1072800" cy="489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2400"/>
              <a:buNone/>
              <a:defRPr sz="2400">
                <a:solidFill>
                  <a:schemeClr val="accent2"/>
                </a:solidFill>
              </a:defRPr>
            </a:lvl1pPr>
            <a:lvl2pPr lvl="1" rtl="0" algn="ctr">
              <a:spcBef>
                <a:spcPts val="0"/>
              </a:spcBef>
              <a:spcAft>
                <a:spcPts val="0"/>
              </a:spcAft>
              <a:buClr>
                <a:schemeClr val="accent2"/>
              </a:buClr>
              <a:buSzPts val="2400"/>
              <a:buNone/>
              <a:defRPr sz="2400">
                <a:solidFill>
                  <a:schemeClr val="accent2"/>
                </a:solidFill>
              </a:defRPr>
            </a:lvl2pPr>
            <a:lvl3pPr lvl="2" rtl="0" algn="ctr">
              <a:spcBef>
                <a:spcPts val="0"/>
              </a:spcBef>
              <a:spcAft>
                <a:spcPts val="0"/>
              </a:spcAft>
              <a:buClr>
                <a:schemeClr val="accent2"/>
              </a:buClr>
              <a:buSzPts val="2400"/>
              <a:buNone/>
              <a:defRPr sz="2400">
                <a:solidFill>
                  <a:schemeClr val="accent2"/>
                </a:solidFill>
              </a:defRPr>
            </a:lvl3pPr>
            <a:lvl4pPr lvl="3" rtl="0" algn="ctr">
              <a:spcBef>
                <a:spcPts val="0"/>
              </a:spcBef>
              <a:spcAft>
                <a:spcPts val="0"/>
              </a:spcAft>
              <a:buClr>
                <a:schemeClr val="accent2"/>
              </a:buClr>
              <a:buSzPts val="2400"/>
              <a:buNone/>
              <a:defRPr sz="2400">
                <a:solidFill>
                  <a:schemeClr val="accent2"/>
                </a:solidFill>
              </a:defRPr>
            </a:lvl4pPr>
            <a:lvl5pPr lvl="4" rtl="0" algn="ctr">
              <a:spcBef>
                <a:spcPts val="0"/>
              </a:spcBef>
              <a:spcAft>
                <a:spcPts val="0"/>
              </a:spcAft>
              <a:buClr>
                <a:schemeClr val="accent2"/>
              </a:buClr>
              <a:buSzPts val="2400"/>
              <a:buNone/>
              <a:defRPr sz="2400">
                <a:solidFill>
                  <a:schemeClr val="accent2"/>
                </a:solidFill>
              </a:defRPr>
            </a:lvl5pPr>
            <a:lvl6pPr lvl="5" rtl="0" algn="ctr">
              <a:spcBef>
                <a:spcPts val="0"/>
              </a:spcBef>
              <a:spcAft>
                <a:spcPts val="0"/>
              </a:spcAft>
              <a:buClr>
                <a:schemeClr val="accent2"/>
              </a:buClr>
              <a:buSzPts val="2400"/>
              <a:buNone/>
              <a:defRPr sz="2400">
                <a:solidFill>
                  <a:schemeClr val="accent2"/>
                </a:solidFill>
              </a:defRPr>
            </a:lvl6pPr>
            <a:lvl7pPr lvl="6" rtl="0" algn="ctr">
              <a:spcBef>
                <a:spcPts val="0"/>
              </a:spcBef>
              <a:spcAft>
                <a:spcPts val="0"/>
              </a:spcAft>
              <a:buClr>
                <a:schemeClr val="accent2"/>
              </a:buClr>
              <a:buSzPts val="2400"/>
              <a:buNone/>
              <a:defRPr sz="2400">
                <a:solidFill>
                  <a:schemeClr val="accent2"/>
                </a:solidFill>
              </a:defRPr>
            </a:lvl7pPr>
            <a:lvl8pPr lvl="7" rtl="0" algn="ctr">
              <a:spcBef>
                <a:spcPts val="0"/>
              </a:spcBef>
              <a:spcAft>
                <a:spcPts val="0"/>
              </a:spcAft>
              <a:buClr>
                <a:schemeClr val="accent2"/>
              </a:buClr>
              <a:buSzPts val="2400"/>
              <a:buNone/>
              <a:defRPr sz="2400">
                <a:solidFill>
                  <a:schemeClr val="accent2"/>
                </a:solidFill>
              </a:defRPr>
            </a:lvl8pPr>
            <a:lvl9pPr lvl="8" rtl="0" algn="ctr">
              <a:spcBef>
                <a:spcPts val="0"/>
              </a:spcBef>
              <a:spcAft>
                <a:spcPts val="0"/>
              </a:spcAft>
              <a:buClr>
                <a:schemeClr val="accent2"/>
              </a:buClr>
              <a:buSzPts val="2400"/>
              <a:buNone/>
              <a:defRPr sz="2400">
                <a:solidFill>
                  <a:schemeClr val="accent2"/>
                </a:solidFill>
              </a:defRPr>
            </a:lvl9pPr>
          </a:lstStyle>
          <a:p>
            <a:r>
              <a:t>xx%</a:t>
            </a:r>
          </a:p>
        </p:txBody>
      </p:sp>
      <p:sp>
        <p:nvSpPr>
          <p:cNvPr id="65" name="Google Shape;65;p13"/>
          <p:cNvSpPr txBox="1"/>
          <p:nvPr>
            <p:ph hasCustomPrompt="1" idx="14" type="title"/>
          </p:nvPr>
        </p:nvSpPr>
        <p:spPr>
          <a:xfrm>
            <a:off x="4035600" y="1283325"/>
            <a:ext cx="1072800" cy="489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2400"/>
              <a:buNone/>
              <a:defRPr sz="2400">
                <a:solidFill>
                  <a:schemeClr val="accent2"/>
                </a:solidFill>
              </a:defRPr>
            </a:lvl1pPr>
            <a:lvl2pPr lvl="1" rtl="0" algn="ctr">
              <a:spcBef>
                <a:spcPts val="0"/>
              </a:spcBef>
              <a:spcAft>
                <a:spcPts val="0"/>
              </a:spcAft>
              <a:buClr>
                <a:schemeClr val="accent2"/>
              </a:buClr>
              <a:buSzPts val="2400"/>
              <a:buNone/>
              <a:defRPr sz="2400">
                <a:solidFill>
                  <a:schemeClr val="accent2"/>
                </a:solidFill>
              </a:defRPr>
            </a:lvl2pPr>
            <a:lvl3pPr lvl="2" rtl="0" algn="ctr">
              <a:spcBef>
                <a:spcPts val="0"/>
              </a:spcBef>
              <a:spcAft>
                <a:spcPts val="0"/>
              </a:spcAft>
              <a:buClr>
                <a:schemeClr val="accent2"/>
              </a:buClr>
              <a:buSzPts val="2400"/>
              <a:buNone/>
              <a:defRPr sz="2400">
                <a:solidFill>
                  <a:schemeClr val="accent2"/>
                </a:solidFill>
              </a:defRPr>
            </a:lvl3pPr>
            <a:lvl4pPr lvl="3" rtl="0" algn="ctr">
              <a:spcBef>
                <a:spcPts val="0"/>
              </a:spcBef>
              <a:spcAft>
                <a:spcPts val="0"/>
              </a:spcAft>
              <a:buClr>
                <a:schemeClr val="accent2"/>
              </a:buClr>
              <a:buSzPts val="2400"/>
              <a:buNone/>
              <a:defRPr sz="2400">
                <a:solidFill>
                  <a:schemeClr val="accent2"/>
                </a:solidFill>
              </a:defRPr>
            </a:lvl4pPr>
            <a:lvl5pPr lvl="4" rtl="0" algn="ctr">
              <a:spcBef>
                <a:spcPts val="0"/>
              </a:spcBef>
              <a:spcAft>
                <a:spcPts val="0"/>
              </a:spcAft>
              <a:buClr>
                <a:schemeClr val="accent2"/>
              </a:buClr>
              <a:buSzPts val="2400"/>
              <a:buNone/>
              <a:defRPr sz="2400">
                <a:solidFill>
                  <a:schemeClr val="accent2"/>
                </a:solidFill>
              </a:defRPr>
            </a:lvl5pPr>
            <a:lvl6pPr lvl="5" rtl="0" algn="ctr">
              <a:spcBef>
                <a:spcPts val="0"/>
              </a:spcBef>
              <a:spcAft>
                <a:spcPts val="0"/>
              </a:spcAft>
              <a:buClr>
                <a:schemeClr val="accent2"/>
              </a:buClr>
              <a:buSzPts val="2400"/>
              <a:buNone/>
              <a:defRPr sz="2400">
                <a:solidFill>
                  <a:schemeClr val="accent2"/>
                </a:solidFill>
              </a:defRPr>
            </a:lvl6pPr>
            <a:lvl7pPr lvl="6" rtl="0" algn="ctr">
              <a:spcBef>
                <a:spcPts val="0"/>
              </a:spcBef>
              <a:spcAft>
                <a:spcPts val="0"/>
              </a:spcAft>
              <a:buClr>
                <a:schemeClr val="accent2"/>
              </a:buClr>
              <a:buSzPts val="2400"/>
              <a:buNone/>
              <a:defRPr sz="2400">
                <a:solidFill>
                  <a:schemeClr val="accent2"/>
                </a:solidFill>
              </a:defRPr>
            </a:lvl7pPr>
            <a:lvl8pPr lvl="7" rtl="0" algn="ctr">
              <a:spcBef>
                <a:spcPts val="0"/>
              </a:spcBef>
              <a:spcAft>
                <a:spcPts val="0"/>
              </a:spcAft>
              <a:buClr>
                <a:schemeClr val="accent2"/>
              </a:buClr>
              <a:buSzPts val="2400"/>
              <a:buNone/>
              <a:defRPr sz="2400">
                <a:solidFill>
                  <a:schemeClr val="accent2"/>
                </a:solidFill>
              </a:defRPr>
            </a:lvl8pPr>
            <a:lvl9pPr lvl="8" rtl="0" algn="ctr">
              <a:spcBef>
                <a:spcPts val="0"/>
              </a:spcBef>
              <a:spcAft>
                <a:spcPts val="0"/>
              </a:spcAft>
              <a:buClr>
                <a:schemeClr val="accent2"/>
              </a:buClr>
              <a:buSzPts val="2400"/>
              <a:buNone/>
              <a:defRPr sz="2400">
                <a:solidFill>
                  <a:schemeClr val="accent2"/>
                </a:solidFill>
              </a:defRPr>
            </a:lvl9pPr>
          </a:lstStyle>
          <a:p>
            <a:r>
              <a:t>xx%</a:t>
            </a:r>
          </a:p>
        </p:txBody>
      </p:sp>
      <p:sp>
        <p:nvSpPr>
          <p:cNvPr id="66" name="Google Shape;66;p13"/>
          <p:cNvSpPr txBox="1"/>
          <p:nvPr>
            <p:ph hasCustomPrompt="1" idx="15" type="title"/>
          </p:nvPr>
        </p:nvSpPr>
        <p:spPr>
          <a:xfrm>
            <a:off x="6931800" y="1283325"/>
            <a:ext cx="1072800" cy="489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2400"/>
              <a:buNone/>
              <a:defRPr sz="2400">
                <a:solidFill>
                  <a:schemeClr val="accent2"/>
                </a:solidFill>
              </a:defRPr>
            </a:lvl1pPr>
            <a:lvl2pPr lvl="1" rtl="0" algn="ctr">
              <a:spcBef>
                <a:spcPts val="0"/>
              </a:spcBef>
              <a:spcAft>
                <a:spcPts val="0"/>
              </a:spcAft>
              <a:buClr>
                <a:schemeClr val="accent2"/>
              </a:buClr>
              <a:buSzPts val="2400"/>
              <a:buNone/>
              <a:defRPr sz="2400">
                <a:solidFill>
                  <a:schemeClr val="accent2"/>
                </a:solidFill>
              </a:defRPr>
            </a:lvl2pPr>
            <a:lvl3pPr lvl="2" rtl="0" algn="ctr">
              <a:spcBef>
                <a:spcPts val="0"/>
              </a:spcBef>
              <a:spcAft>
                <a:spcPts val="0"/>
              </a:spcAft>
              <a:buClr>
                <a:schemeClr val="accent2"/>
              </a:buClr>
              <a:buSzPts val="2400"/>
              <a:buNone/>
              <a:defRPr sz="2400">
                <a:solidFill>
                  <a:schemeClr val="accent2"/>
                </a:solidFill>
              </a:defRPr>
            </a:lvl3pPr>
            <a:lvl4pPr lvl="3" rtl="0" algn="ctr">
              <a:spcBef>
                <a:spcPts val="0"/>
              </a:spcBef>
              <a:spcAft>
                <a:spcPts val="0"/>
              </a:spcAft>
              <a:buClr>
                <a:schemeClr val="accent2"/>
              </a:buClr>
              <a:buSzPts val="2400"/>
              <a:buNone/>
              <a:defRPr sz="2400">
                <a:solidFill>
                  <a:schemeClr val="accent2"/>
                </a:solidFill>
              </a:defRPr>
            </a:lvl4pPr>
            <a:lvl5pPr lvl="4" rtl="0" algn="ctr">
              <a:spcBef>
                <a:spcPts val="0"/>
              </a:spcBef>
              <a:spcAft>
                <a:spcPts val="0"/>
              </a:spcAft>
              <a:buClr>
                <a:schemeClr val="accent2"/>
              </a:buClr>
              <a:buSzPts val="2400"/>
              <a:buNone/>
              <a:defRPr sz="2400">
                <a:solidFill>
                  <a:schemeClr val="accent2"/>
                </a:solidFill>
              </a:defRPr>
            </a:lvl5pPr>
            <a:lvl6pPr lvl="5" rtl="0" algn="ctr">
              <a:spcBef>
                <a:spcPts val="0"/>
              </a:spcBef>
              <a:spcAft>
                <a:spcPts val="0"/>
              </a:spcAft>
              <a:buClr>
                <a:schemeClr val="accent2"/>
              </a:buClr>
              <a:buSzPts val="2400"/>
              <a:buNone/>
              <a:defRPr sz="2400">
                <a:solidFill>
                  <a:schemeClr val="accent2"/>
                </a:solidFill>
              </a:defRPr>
            </a:lvl6pPr>
            <a:lvl7pPr lvl="6" rtl="0" algn="ctr">
              <a:spcBef>
                <a:spcPts val="0"/>
              </a:spcBef>
              <a:spcAft>
                <a:spcPts val="0"/>
              </a:spcAft>
              <a:buClr>
                <a:schemeClr val="accent2"/>
              </a:buClr>
              <a:buSzPts val="2400"/>
              <a:buNone/>
              <a:defRPr sz="2400">
                <a:solidFill>
                  <a:schemeClr val="accent2"/>
                </a:solidFill>
              </a:defRPr>
            </a:lvl7pPr>
            <a:lvl8pPr lvl="7" rtl="0" algn="ctr">
              <a:spcBef>
                <a:spcPts val="0"/>
              </a:spcBef>
              <a:spcAft>
                <a:spcPts val="0"/>
              </a:spcAft>
              <a:buClr>
                <a:schemeClr val="accent2"/>
              </a:buClr>
              <a:buSzPts val="2400"/>
              <a:buNone/>
              <a:defRPr sz="2400">
                <a:solidFill>
                  <a:schemeClr val="accent2"/>
                </a:solidFill>
              </a:defRPr>
            </a:lvl8pPr>
            <a:lvl9pPr lvl="8" rtl="0" algn="ctr">
              <a:spcBef>
                <a:spcPts val="0"/>
              </a:spcBef>
              <a:spcAft>
                <a:spcPts val="0"/>
              </a:spcAft>
              <a:buClr>
                <a:schemeClr val="accent2"/>
              </a:buClr>
              <a:buSzPts val="2400"/>
              <a:buNone/>
              <a:defRPr sz="2400">
                <a:solidFill>
                  <a:schemeClr val="accent2"/>
                </a:solidFill>
              </a:defRPr>
            </a:lvl9pPr>
          </a:lstStyle>
          <a:p>
            <a:r>
              <a:t>xx%</a:t>
            </a:r>
          </a:p>
        </p:txBody>
      </p:sp>
      <p:sp>
        <p:nvSpPr>
          <p:cNvPr id="67" name="Google Shape;67;p13"/>
          <p:cNvSpPr txBox="1"/>
          <p:nvPr>
            <p:ph hasCustomPrompt="1" idx="16" type="title"/>
          </p:nvPr>
        </p:nvSpPr>
        <p:spPr>
          <a:xfrm>
            <a:off x="5476850" y="3007778"/>
            <a:ext cx="1072800" cy="489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2400"/>
              <a:buNone/>
              <a:defRPr sz="2400">
                <a:solidFill>
                  <a:schemeClr val="accent2"/>
                </a:solidFill>
              </a:defRPr>
            </a:lvl1pPr>
            <a:lvl2pPr lvl="1" rtl="0" algn="ctr">
              <a:spcBef>
                <a:spcPts val="0"/>
              </a:spcBef>
              <a:spcAft>
                <a:spcPts val="0"/>
              </a:spcAft>
              <a:buClr>
                <a:schemeClr val="accent2"/>
              </a:buClr>
              <a:buSzPts val="2400"/>
              <a:buNone/>
              <a:defRPr sz="2400">
                <a:solidFill>
                  <a:schemeClr val="accent2"/>
                </a:solidFill>
              </a:defRPr>
            </a:lvl2pPr>
            <a:lvl3pPr lvl="2" rtl="0" algn="ctr">
              <a:spcBef>
                <a:spcPts val="0"/>
              </a:spcBef>
              <a:spcAft>
                <a:spcPts val="0"/>
              </a:spcAft>
              <a:buClr>
                <a:schemeClr val="accent2"/>
              </a:buClr>
              <a:buSzPts val="2400"/>
              <a:buNone/>
              <a:defRPr sz="2400">
                <a:solidFill>
                  <a:schemeClr val="accent2"/>
                </a:solidFill>
              </a:defRPr>
            </a:lvl3pPr>
            <a:lvl4pPr lvl="3" rtl="0" algn="ctr">
              <a:spcBef>
                <a:spcPts val="0"/>
              </a:spcBef>
              <a:spcAft>
                <a:spcPts val="0"/>
              </a:spcAft>
              <a:buClr>
                <a:schemeClr val="accent2"/>
              </a:buClr>
              <a:buSzPts val="2400"/>
              <a:buNone/>
              <a:defRPr sz="2400">
                <a:solidFill>
                  <a:schemeClr val="accent2"/>
                </a:solidFill>
              </a:defRPr>
            </a:lvl4pPr>
            <a:lvl5pPr lvl="4" rtl="0" algn="ctr">
              <a:spcBef>
                <a:spcPts val="0"/>
              </a:spcBef>
              <a:spcAft>
                <a:spcPts val="0"/>
              </a:spcAft>
              <a:buClr>
                <a:schemeClr val="accent2"/>
              </a:buClr>
              <a:buSzPts val="2400"/>
              <a:buNone/>
              <a:defRPr sz="2400">
                <a:solidFill>
                  <a:schemeClr val="accent2"/>
                </a:solidFill>
              </a:defRPr>
            </a:lvl5pPr>
            <a:lvl6pPr lvl="5" rtl="0" algn="ctr">
              <a:spcBef>
                <a:spcPts val="0"/>
              </a:spcBef>
              <a:spcAft>
                <a:spcPts val="0"/>
              </a:spcAft>
              <a:buClr>
                <a:schemeClr val="accent2"/>
              </a:buClr>
              <a:buSzPts val="2400"/>
              <a:buNone/>
              <a:defRPr sz="2400">
                <a:solidFill>
                  <a:schemeClr val="accent2"/>
                </a:solidFill>
              </a:defRPr>
            </a:lvl6pPr>
            <a:lvl7pPr lvl="6" rtl="0" algn="ctr">
              <a:spcBef>
                <a:spcPts val="0"/>
              </a:spcBef>
              <a:spcAft>
                <a:spcPts val="0"/>
              </a:spcAft>
              <a:buClr>
                <a:schemeClr val="accent2"/>
              </a:buClr>
              <a:buSzPts val="2400"/>
              <a:buNone/>
              <a:defRPr sz="2400">
                <a:solidFill>
                  <a:schemeClr val="accent2"/>
                </a:solidFill>
              </a:defRPr>
            </a:lvl7pPr>
            <a:lvl8pPr lvl="7" rtl="0" algn="ctr">
              <a:spcBef>
                <a:spcPts val="0"/>
              </a:spcBef>
              <a:spcAft>
                <a:spcPts val="0"/>
              </a:spcAft>
              <a:buClr>
                <a:schemeClr val="accent2"/>
              </a:buClr>
              <a:buSzPts val="2400"/>
              <a:buNone/>
              <a:defRPr sz="2400">
                <a:solidFill>
                  <a:schemeClr val="accent2"/>
                </a:solidFill>
              </a:defRPr>
            </a:lvl8pPr>
            <a:lvl9pPr lvl="8" rtl="0" algn="ctr">
              <a:spcBef>
                <a:spcPts val="0"/>
              </a:spcBef>
              <a:spcAft>
                <a:spcPts val="0"/>
              </a:spcAft>
              <a:buClr>
                <a:schemeClr val="accent2"/>
              </a:buClr>
              <a:buSzPts val="2400"/>
              <a:buNone/>
              <a:defRPr sz="2400">
                <a:solidFill>
                  <a:schemeClr val="accent2"/>
                </a:solidFill>
              </a:defRPr>
            </a:lvl9pPr>
          </a:lstStyle>
          <a:p>
            <a:r>
              <a:t>xx%</a:t>
            </a:r>
          </a:p>
        </p:txBody>
      </p:sp>
      <p:sp>
        <p:nvSpPr>
          <p:cNvPr id="68" name="Google Shape;68;p13"/>
          <p:cNvSpPr txBox="1"/>
          <p:nvPr>
            <p:ph hasCustomPrompt="1" idx="17" type="title"/>
          </p:nvPr>
        </p:nvSpPr>
        <p:spPr>
          <a:xfrm>
            <a:off x="2594375" y="3015515"/>
            <a:ext cx="1072800" cy="489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2400"/>
              <a:buNone/>
              <a:defRPr sz="2400">
                <a:solidFill>
                  <a:schemeClr val="accent2"/>
                </a:solidFill>
              </a:defRPr>
            </a:lvl1pPr>
            <a:lvl2pPr lvl="1" rtl="0" algn="ctr">
              <a:spcBef>
                <a:spcPts val="0"/>
              </a:spcBef>
              <a:spcAft>
                <a:spcPts val="0"/>
              </a:spcAft>
              <a:buClr>
                <a:schemeClr val="accent2"/>
              </a:buClr>
              <a:buSzPts val="2400"/>
              <a:buNone/>
              <a:defRPr sz="2400">
                <a:solidFill>
                  <a:schemeClr val="accent2"/>
                </a:solidFill>
              </a:defRPr>
            </a:lvl2pPr>
            <a:lvl3pPr lvl="2" rtl="0" algn="ctr">
              <a:spcBef>
                <a:spcPts val="0"/>
              </a:spcBef>
              <a:spcAft>
                <a:spcPts val="0"/>
              </a:spcAft>
              <a:buClr>
                <a:schemeClr val="accent2"/>
              </a:buClr>
              <a:buSzPts val="2400"/>
              <a:buNone/>
              <a:defRPr sz="2400">
                <a:solidFill>
                  <a:schemeClr val="accent2"/>
                </a:solidFill>
              </a:defRPr>
            </a:lvl3pPr>
            <a:lvl4pPr lvl="3" rtl="0" algn="ctr">
              <a:spcBef>
                <a:spcPts val="0"/>
              </a:spcBef>
              <a:spcAft>
                <a:spcPts val="0"/>
              </a:spcAft>
              <a:buClr>
                <a:schemeClr val="accent2"/>
              </a:buClr>
              <a:buSzPts val="2400"/>
              <a:buNone/>
              <a:defRPr sz="2400">
                <a:solidFill>
                  <a:schemeClr val="accent2"/>
                </a:solidFill>
              </a:defRPr>
            </a:lvl4pPr>
            <a:lvl5pPr lvl="4" rtl="0" algn="ctr">
              <a:spcBef>
                <a:spcPts val="0"/>
              </a:spcBef>
              <a:spcAft>
                <a:spcPts val="0"/>
              </a:spcAft>
              <a:buClr>
                <a:schemeClr val="accent2"/>
              </a:buClr>
              <a:buSzPts val="2400"/>
              <a:buNone/>
              <a:defRPr sz="2400">
                <a:solidFill>
                  <a:schemeClr val="accent2"/>
                </a:solidFill>
              </a:defRPr>
            </a:lvl5pPr>
            <a:lvl6pPr lvl="5" rtl="0" algn="ctr">
              <a:spcBef>
                <a:spcPts val="0"/>
              </a:spcBef>
              <a:spcAft>
                <a:spcPts val="0"/>
              </a:spcAft>
              <a:buClr>
                <a:schemeClr val="accent2"/>
              </a:buClr>
              <a:buSzPts val="2400"/>
              <a:buNone/>
              <a:defRPr sz="2400">
                <a:solidFill>
                  <a:schemeClr val="accent2"/>
                </a:solidFill>
              </a:defRPr>
            </a:lvl6pPr>
            <a:lvl7pPr lvl="6" rtl="0" algn="ctr">
              <a:spcBef>
                <a:spcPts val="0"/>
              </a:spcBef>
              <a:spcAft>
                <a:spcPts val="0"/>
              </a:spcAft>
              <a:buClr>
                <a:schemeClr val="accent2"/>
              </a:buClr>
              <a:buSzPts val="2400"/>
              <a:buNone/>
              <a:defRPr sz="2400">
                <a:solidFill>
                  <a:schemeClr val="accent2"/>
                </a:solidFill>
              </a:defRPr>
            </a:lvl7pPr>
            <a:lvl8pPr lvl="7" rtl="0" algn="ctr">
              <a:spcBef>
                <a:spcPts val="0"/>
              </a:spcBef>
              <a:spcAft>
                <a:spcPts val="0"/>
              </a:spcAft>
              <a:buClr>
                <a:schemeClr val="accent2"/>
              </a:buClr>
              <a:buSzPts val="2400"/>
              <a:buNone/>
              <a:defRPr sz="2400">
                <a:solidFill>
                  <a:schemeClr val="accent2"/>
                </a:solidFill>
              </a:defRPr>
            </a:lvl8pPr>
            <a:lvl9pPr lvl="8" rtl="0" algn="ctr">
              <a:spcBef>
                <a:spcPts val="0"/>
              </a:spcBef>
              <a:spcAft>
                <a:spcPts val="0"/>
              </a:spcAft>
              <a:buClr>
                <a:schemeClr val="accent2"/>
              </a:buClr>
              <a:buSzPts val="2400"/>
              <a:buNone/>
              <a:defRPr sz="2400">
                <a:solidFill>
                  <a:schemeClr val="accent2"/>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BODY_1">
    <p:spTree>
      <p:nvGrpSpPr>
        <p:cNvPr id="69" name="Shape 69"/>
        <p:cNvGrpSpPr/>
        <p:nvPr/>
      </p:nvGrpSpPr>
      <p:grpSpPr>
        <a:xfrm>
          <a:off x="0" y="0"/>
          <a:ext cx="0" cy="0"/>
          <a:chOff x="0" y="0"/>
          <a:chExt cx="0" cy="0"/>
        </a:xfrm>
      </p:grpSpPr>
      <p:pic>
        <p:nvPicPr>
          <p:cNvPr id="70" name="Google Shape;70;p14"/>
          <p:cNvPicPr preferRelativeResize="0"/>
          <p:nvPr/>
        </p:nvPicPr>
        <p:blipFill>
          <a:blip r:embed="rId2">
            <a:alphaModFix/>
          </a:blip>
          <a:stretch>
            <a:fillRect/>
          </a:stretch>
        </p:blipFill>
        <p:spPr>
          <a:xfrm flipH="1">
            <a:off x="0" y="-392975"/>
            <a:ext cx="9397469" cy="3269127"/>
          </a:xfrm>
          <a:prstGeom prst="rect">
            <a:avLst/>
          </a:prstGeom>
          <a:noFill/>
          <a:ln>
            <a:noFill/>
          </a:ln>
        </p:spPr>
      </p:pic>
      <p:sp>
        <p:nvSpPr>
          <p:cNvPr id="71" name="Google Shape;71;p14"/>
          <p:cNvSpPr txBox="1"/>
          <p:nvPr>
            <p:ph type="title"/>
          </p:nvPr>
        </p:nvSpPr>
        <p:spPr>
          <a:xfrm>
            <a:off x="5113200" y="378225"/>
            <a:ext cx="3258000" cy="515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100"/>
              <a:buNone/>
              <a:defRPr sz="2100"/>
            </a:lvl1pPr>
            <a:lvl2pPr lvl="1" rtl="0" algn="r">
              <a:spcBef>
                <a:spcPts val="0"/>
              </a:spcBef>
              <a:spcAft>
                <a:spcPts val="0"/>
              </a:spcAft>
              <a:buSzPts val="2100"/>
              <a:buNone/>
              <a:defRPr sz="2100"/>
            </a:lvl2pPr>
            <a:lvl3pPr lvl="2" rtl="0" algn="r">
              <a:spcBef>
                <a:spcPts val="0"/>
              </a:spcBef>
              <a:spcAft>
                <a:spcPts val="0"/>
              </a:spcAft>
              <a:buSzPts val="2100"/>
              <a:buNone/>
              <a:defRPr sz="2100"/>
            </a:lvl3pPr>
            <a:lvl4pPr lvl="3" rtl="0" algn="r">
              <a:spcBef>
                <a:spcPts val="0"/>
              </a:spcBef>
              <a:spcAft>
                <a:spcPts val="0"/>
              </a:spcAft>
              <a:buSzPts val="2100"/>
              <a:buNone/>
              <a:defRPr sz="2100"/>
            </a:lvl4pPr>
            <a:lvl5pPr lvl="4" rtl="0" algn="r">
              <a:spcBef>
                <a:spcPts val="0"/>
              </a:spcBef>
              <a:spcAft>
                <a:spcPts val="0"/>
              </a:spcAft>
              <a:buSzPts val="2100"/>
              <a:buNone/>
              <a:defRPr sz="2100"/>
            </a:lvl5pPr>
            <a:lvl6pPr lvl="5" rtl="0" algn="r">
              <a:spcBef>
                <a:spcPts val="0"/>
              </a:spcBef>
              <a:spcAft>
                <a:spcPts val="0"/>
              </a:spcAft>
              <a:buSzPts val="2100"/>
              <a:buNone/>
              <a:defRPr sz="2100"/>
            </a:lvl6pPr>
            <a:lvl7pPr lvl="6" rtl="0" algn="r">
              <a:spcBef>
                <a:spcPts val="0"/>
              </a:spcBef>
              <a:spcAft>
                <a:spcPts val="0"/>
              </a:spcAft>
              <a:buSzPts val="2100"/>
              <a:buNone/>
              <a:defRPr sz="2100"/>
            </a:lvl7pPr>
            <a:lvl8pPr lvl="7" rtl="0" algn="r">
              <a:spcBef>
                <a:spcPts val="0"/>
              </a:spcBef>
              <a:spcAft>
                <a:spcPts val="0"/>
              </a:spcAft>
              <a:buSzPts val="2100"/>
              <a:buNone/>
              <a:defRPr sz="2100"/>
            </a:lvl8pPr>
            <a:lvl9pPr lvl="8" rtl="0" algn="r">
              <a:spcBef>
                <a:spcPts val="0"/>
              </a:spcBef>
              <a:spcAft>
                <a:spcPts val="0"/>
              </a:spcAft>
              <a:buSzPts val="2100"/>
              <a:buNone/>
              <a:defRPr sz="2100"/>
            </a:lvl9pPr>
          </a:lstStyle>
          <a:p/>
        </p:txBody>
      </p:sp>
      <p:sp>
        <p:nvSpPr>
          <p:cNvPr id="72" name="Google Shape;72;p14"/>
          <p:cNvSpPr txBox="1"/>
          <p:nvPr>
            <p:ph idx="2" type="title"/>
          </p:nvPr>
        </p:nvSpPr>
        <p:spPr>
          <a:xfrm>
            <a:off x="809939" y="3104050"/>
            <a:ext cx="2217000" cy="381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600"/>
              <a:buNone/>
              <a:defRPr sz="1600">
                <a:solidFill>
                  <a:schemeClr val="accent2"/>
                </a:solidFill>
              </a:defRPr>
            </a:lvl1pPr>
            <a:lvl2pPr lvl="1" rtl="0" algn="ctr">
              <a:spcBef>
                <a:spcPts val="0"/>
              </a:spcBef>
              <a:spcAft>
                <a:spcPts val="0"/>
              </a:spcAft>
              <a:buClr>
                <a:schemeClr val="accent2"/>
              </a:buClr>
              <a:buSzPts val="4200"/>
              <a:buNone/>
              <a:defRPr sz="4200">
                <a:solidFill>
                  <a:schemeClr val="accent2"/>
                </a:solidFill>
              </a:defRPr>
            </a:lvl2pPr>
            <a:lvl3pPr lvl="2" rtl="0" algn="ctr">
              <a:spcBef>
                <a:spcPts val="0"/>
              </a:spcBef>
              <a:spcAft>
                <a:spcPts val="0"/>
              </a:spcAft>
              <a:buClr>
                <a:schemeClr val="accent2"/>
              </a:buClr>
              <a:buSzPts val="4200"/>
              <a:buNone/>
              <a:defRPr sz="4200">
                <a:solidFill>
                  <a:schemeClr val="accent2"/>
                </a:solidFill>
              </a:defRPr>
            </a:lvl3pPr>
            <a:lvl4pPr lvl="3" rtl="0" algn="ctr">
              <a:spcBef>
                <a:spcPts val="0"/>
              </a:spcBef>
              <a:spcAft>
                <a:spcPts val="0"/>
              </a:spcAft>
              <a:buClr>
                <a:schemeClr val="accent2"/>
              </a:buClr>
              <a:buSzPts val="4200"/>
              <a:buNone/>
              <a:defRPr sz="4200">
                <a:solidFill>
                  <a:schemeClr val="accent2"/>
                </a:solidFill>
              </a:defRPr>
            </a:lvl4pPr>
            <a:lvl5pPr lvl="4" rtl="0" algn="ctr">
              <a:spcBef>
                <a:spcPts val="0"/>
              </a:spcBef>
              <a:spcAft>
                <a:spcPts val="0"/>
              </a:spcAft>
              <a:buClr>
                <a:schemeClr val="accent2"/>
              </a:buClr>
              <a:buSzPts val="4200"/>
              <a:buNone/>
              <a:defRPr sz="4200">
                <a:solidFill>
                  <a:schemeClr val="accent2"/>
                </a:solidFill>
              </a:defRPr>
            </a:lvl5pPr>
            <a:lvl6pPr lvl="5" rtl="0" algn="ctr">
              <a:spcBef>
                <a:spcPts val="0"/>
              </a:spcBef>
              <a:spcAft>
                <a:spcPts val="0"/>
              </a:spcAft>
              <a:buClr>
                <a:schemeClr val="accent2"/>
              </a:buClr>
              <a:buSzPts val="4200"/>
              <a:buNone/>
              <a:defRPr sz="4200">
                <a:solidFill>
                  <a:schemeClr val="accent2"/>
                </a:solidFill>
              </a:defRPr>
            </a:lvl6pPr>
            <a:lvl7pPr lvl="6" rtl="0" algn="ctr">
              <a:spcBef>
                <a:spcPts val="0"/>
              </a:spcBef>
              <a:spcAft>
                <a:spcPts val="0"/>
              </a:spcAft>
              <a:buClr>
                <a:schemeClr val="accent2"/>
              </a:buClr>
              <a:buSzPts val="4200"/>
              <a:buNone/>
              <a:defRPr sz="4200">
                <a:solidFill>
                  <a:schemeClr val="accent2"/>
                </a:solidFill>
              </a:defRPr>
            </a:lvl7pPr>
            <a:lvl8pPr lvl="7" rtl="0" algn="ctr">
              <a:spcBef>
                <a:spcPts val="0"/>
              </a:spcBef>
              <a:spcAft>
                <a:spcPts val="0"/>
              </a:spcAft>
              <a:buClr>
                <a:schemeClr val="accent2"/>
              </a:buClr>
              <a:buSzPts val="4200"/>
              <a:buNone/>
              <a:defRPr sz="4200">
                <a:solidFill>
                  <a:schemeClr val="accent2"/>
                </a:solidFill>
              </a:defRPr>
            </a:lvl8pPr>
            <a:lvl9pPr lvl="8" rtl="0" algn="ctr">
              <a:spcBef>
                <a:spcPts val="0"/>
              </a:spcBef>
              <a:spcAft>
                <a:spcPts val="0"/>
              </a:spcAft>
              <a:buClr>
                <a:schemeClr val="accent2"/>
              </a:buClr>
              <a:buSzPts val="4200"/>
              <a:buNone/>
              <a:defRPr sz="4200">
                <a:solidFill>
                  <a:schemeClr val="accent2"/>
                </a:solidFill>
              </a:defRPr>
            </a:lvl9pPr>
          </a:lstStyle>
          <a:p/>
        </p:txBody>
      </p:sp>
      <p:sp>
        <p:nvSpPr>
          <p:cNvPr id="73" name="Google Shape;73;p14"/>
          <p:cNvSpPr txBox="1"/>
          <p:nvPr>
            <p:ph idx="1" type="subTitle"/>
          </p:nvPr>
        </p:nvSpPr>
        <p:spPr>
          <a:xfrm>
            <a:off x="809925" y="3477200"/>
            <a:ext cx="2217000" cy="82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4" name="Google Shape;74;p14"/>
          <p:cNvSpPr txBox="1"/>
          <p:nvPr>
            <p:ph idx="3" type="title"/>
          </p:nvPr>
        </p:nvSpPr>
        <p:spPr>
          <a:xfrm>
            <a:off x="3463502" y="3104050"/>
            <a:ext cx="2217000" cy="381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600"/>
              <a:buNone/>
              <a:defRPr sz="1600">
                <a:solidFill>
                  <a:schemeClr val="accent2"/>
                </a:solidFill>
              </a:defRPr>
            </a:lvl1pPr>
            <a:lvl2pPr lvl="1" rtl="0" algn="ctr">
              <a:spcBef>
                <a:spcPts val="0"/>
              </a:spcBef>
              <a:spcAft>
                <a:spcPts val="0"/>
              </a:spcAft>
              <a:buClr>
                <a:schemeClr val="accent2"/>
              </a:buClr>
              <a:buSzPts val="4200"/>
              <a:buNone/>
              <a:defRPr sz="4200">
                <a:solidFill>
                  <a:schemeClr val="accent2"/>
                </a:solidFill>
              </a:defRPr>
            </a:lvl2pPr>
            <a:lvl3pPr lvl="2" rtl="0" algn="ctr">
              <a:spcBef>
                <a:spcPts val="0"/>
              </a:spcBef>
              <a:spcAft>
                <a:spcPts val="0"/>
              </a:spcAft>
              <a:buClr>
                <a:schemeClr val="accent2"/>
              </a:buClr>
              <a:buSzPts val="4200"/>
              <a:buNone/>
              <a:defRPr sz="4200">
                <a:solidFill>
                  <a:schemeClr val="accent2"/>
                </a:solidFill>
              </a:defRPr>
            </a:lvl3pPr>
            <a:lvl4pPr lvl="3" rtl="0" algn="ctr">
              <a:spcBef>
                <a:spcPts val="0"/>
              </a:spcBef>
              <a:spcAft>
                <a:spcPts val="0"/>
              </a:spcAft>
              <a:buClr>
                <a:schemeClr val="accent2"/>
              </a:buClr>
              <a:buSzPts val="4200"/>
              <a:buNone/>
              <a:defRPr sz="4200">
                <a:solidFill>
                  <a:schemeClr val="accent2"/>
                </a:solidFill>
              </a:defRPr>
            </a:lvl4pPr>
            <a:lvl5pPr lvl="4" rtl="0" algn="ctr">
              <a:spcBef>
                <a:spcPts val="0"/>
              </a:spcBef>
              <a:spcAft>
                <a:spcPts val="0"/>
              </a:spcAft>
              <a:buClr>
                <a:schemeClr val="accent2"/>
              </a:buClr>
              <a:buSzPts val="4200"/>
              <a:buNone/>
              <a:defRPr sz="4200">
                <a:solidFill>
                  <a:schemeClr val="accent2"/>
                </a:solidFill>
              </a:defRPr>
            </a:lvl5pPr>
            <a:lvl6pPr lvl="5" rtl="0" algn="ctr">
              <a:spcBef>
                <a:spcPts val="0"/>
              </a:spcBef>
              <a:spcAft>
                <a:spcPts val="0"/>
              </a:spcAft>
              <a:buClr>
                <a:schemeClr val="accent2"/>
              </a:buClr>
              <a:buSzPts val="4200"/>
              <a:buNone/>
              <a:defRPr sz="4200">
                <a:solidFill>
                  <a:schemeClr val="accent2"/>
                </a:solidFill>
              </a:defRPr>
            </a:lvl6pPr>
            <a:lvl7pPr lvl="6" rtl="0" algn="ctr">
              <a:spcBef>
                <a:spcPts val="0"/>
              </a:spcBef>
              <a:spcAft>
                <a:spcPts val="0"/>
              </a:spcAft>
              <a:buClr>
                <a:schemeClr val="accent2"/>
              </a:buClr>
              <a:buSzPts val="4200"/>
              <a:buNone/>
              <a:defRPr sz="4200">
                <a:solidFill>
                  <a:schemeClr val="accent2"/>
                </a:solidFill>
              </a:defRPr>
            </a:lvl7pPr>
            <a:lvl8pPr lvl="7" rtl="0" algn="ctr">
              <a:spcBef>
                <a:spcPts val="0"/>
              </a:spcBef>
              <a:spcAft>
                <a:spcPts val="0"/>
              </a:spcAft>
              <a:buClr>
                <a:schemeClr val="accent2"/>
              </a:buClr>
              <a:buSzPts val="4200"/>
              <a:buNone/>
              <a:defRPr sz="4200">
                <a:solidFill>
                  <a:schemeClr val="accent2"/>
                </a:solidFill>
              </a:defRPr>
            </a:lvl8pPr>
            <a:lvl9pPr lvl="8" rtl="0" algn="ctr">
              <a:spcBef>
                <a:spcPts val="0"/>
              </a:spcBef>
              <a:spcAft>
                <a:spcPts val="0"/>
              </a:spcAft>
              <a:buClr>
                <a:schemeClr val="accent2"/>
              </a:buClr>
              <a:buSzPts val="4200"/>
              <a:buNone/>
              <a:defRPr sz="4200">
                <a:solidFill>
                  <a:schemeClr val="accent2"/>
                </a:solidFill>
              </a:defRPr>
            </a:lvl9pPr>
          </a:lstStyle>
          <a:p/>
        </p:txBody>
      </p:sp>
      <p:sp>
        <p:nvSpPr>
          <p:cNvPr id="75" name="Google Shape;75;p14"/>
          <p:cNvSpPr txBox="1"/>
          <p:nvPr>
            <p:ph idx="4" type="subTitle"/>
          </p:nvPr>
        </p:nvSpPr>
        <p:spPr>
          <a:xfrm>
            <a:off x="3463488" y="3477200"/>
            <a:ext cx="2217000" cy="82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6" name="Google Shape;76;p14"/>
          <p:cNvSpPr txBox="1"/>
          <p:nvPr>
            <p:ph idx="5" type="title"/>
          </p:nvPr>
        </p:nvSpPr>
        <p:spPr>
          <a:xfrm>
            <a:off x="6117052" y="3104050"/>
            <a:ext cx="2217000" cy="381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600"/>
              <a:buNone/>
              <a:defRPr sz="1600">
                <a:solidFill>
                  <a:schemeClr val="accent2"/>
                </a:solidFill>
              </a:defRPr>
            </a:lvl1pPr>
            <a:lvl2pPr lvl="1" rtl="0" algn="ctr">
              <a:spcBef>
                <a:spcPts val="0"/>
              </a:spcBef>
              <a:spcAft>
                <a:spcPts val="0"/>
              </a:spcAft>
              <a:buClr>
                <a:schemeClr val="accent2"/>
              </a:buClr>
              <a:buSzPts val="4200"/>
              <a:buNone/>
              <a:defRPr sz="4200">
                <a:solidFill>
                  <a:schemeClr val="accent2"/>
                </a:solidFill>
              </a:defRPr>
            </a:lvl2pPr>
            <a:lvl3pPr lvl="2" rtl="0" algn="ctr">
              <a:spcBef>
                <a:spcPts val="0"/>
              </a:spcBef>
              <a:spcAft>
                <a:spcPts val="0"/>
              </a:spcAft>
              <a:buClr>
                <a:schemeClr val="accent2"/>
              </a:buClr>
              <a:buSzPts val="4200"/>
              <a:buNone/>
              <a:defRPr sz="4200">
                <a:solidFill>
                  <a:schemeClr val="accent2"/>
                </a:solidFill>
              </a:defRPr>
            </a:lvl3pPr>
            <a:lvl4pPr lvl="3" rtl="0" algn="ctr">
              <a:spcBef>
                <a:spcPts val="0"/>
              </a:spcBef>
              <a:spcAft>
                <a:spcPts val="0"/>
              </a:spcAft>
              <a:buClr>
                <a:schemeClr val="accent2"/>
              </a:buClr>
              <a:buSzPts val="4200"/>
              <a:buNone/>
              <a:defRPr sz="4200">
                <a:solidFill>
                  <a:schemeClr val="accent2"/>
                </a:solidFill>
              </a:defRPr>
            </a:lvl4pPr>
            <a:lvl5pPr lvl="4" rtl="0" algn="ctr">
              <a:spcBef>
                <a:spcPts val="0"/>
              </a:spcBef>
              <a:spcAft>
                <a:spcPts val="0"/>
              </a:spcAft>
              <a:buClr>
                <a:schemeClr val="accent2"/>
              </a:buClr>
              <a:buSzPts val="4200"/>
              <a:buNone/>
              <a:defRPr sz="4200">
                <a:solidFill>
                  <a:schemeClr val="accent2"/>
                </a:solidFill>
              </a:defRPr>
            </a:lvl5pPr>
            <a:lvl6pPr lvl="5" rtl="0" algn="ctr">
              <a:spcBef>
                <a:spcPts val="0"/>
              </a:spcBef>
              <a:spcAft>
                <a:spcPts val="0"/>
              </a:spcAft>
              <a:buClr>
                <a:schemeClr val="accent2"/>
              </a:buClr>
              <a:buSzPts val="4200"/>
              <a:buNone/>
              <a:defRPr sz="4200">
                <a:solidFill>
                  <a:schemeClr val="accent2"/>
                </a:solidFill>
              </a:defRPr>
            </a:lvl6pPr>
            <a:lvl7pPr lvl="6" rtl="0" algn="ctr">
              <a:spcBef>
                <a:spcPts val="0"/>
              </a:spcBef>
              <a:spcAft>
                <a:spcPts val="0"/>
              </a:spcAft>
              <a:buClr>
                <a:schemeClr val="accent2"/>
              </a:buClr>
              <a:buSzPts val="4200"/>
              <a:buNone/>
              <a:defRPr sz="4200">
                <a:solidFill>
                  <a:schemeClr val="accent2"/>
                </a:solidFill>
              </a:defRPr>
            </a:lvl7pPr>
            <a:lvl8pPr lvl="7" rtl="0" algn="ctr">
              <a:spcBef>
                <a:spcPts val="0"/>
              </a:spcBef>
              <a:spcAft>
                <a:spcPts val="0"/>
              </a:spcAft>
              <a:buClr>
                <a:schemeClr val="accent2"/>
              </a:buClr>
              <a:buSzPts val="4200"/>
              <a:buNone/>
              <a:defRPr sz="4200">
                <a:solidFill>
                  <a:schemeClr val="accent2"/>
                </a:solidFill>
              </a:defRPr>
            </a:lvl8pPr>
            <a:lvl9pPr lvl="8" rtl="0" algn="ctr">
              <a:spcBef>
                <a:spcPts val="0"/>
              </a:spcBef>
              <a:spcAft>
                <a:spcPts val="0"/>
              </a:spcAft>
              <a:buClr>
                <a:schemeClr val="accent2"/>
              </a:buClr>
              <a:buSzPts val="4200"/>
              <a:buNone/>
              <a:defRPr sz="4200">
                <a:solidFill>
                  <a:schemeClr val="accent2"/>
                </a:solidFill>
              </a:defRPr>
            </a:lvl9pPr>
          </a:lstStyle>
          <a:p/>
        </p:txBody>
      </p:sp>
      <p:sp>
        <p:nvSpPr>
          <p:cNvPr id="77" name="Google Shape;77;p14"/>
          <p:cNvSpPr txBox="1"/>
          <p:nvPr>
            <p:ph idx="6" type="subTitle"/>
          </p:nvPr>
        </p:nvSpPr>
        <p:spPr>
          <a:xfrm>
            <a:off x="6117038" y="3477200"/>
            <a:ext cx="2217000" cy="82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8" name="Shape 78"/>
        <p:cNvGrpSpPr/>
        <p:nvPr/>
      </p:nvGrpSpPr>
      <p:grpSpPr>
        <a:xfrm>
          <a:off x="0" y="0"/>
          <a:ext cx="0" cy="0"/>
          <a:chOff x="0" y="0"/>
          <a:chExt cx="0" cy="0"/>
        </a:xfrm>
      </p:grpSpPr>
      <p:sp>
        <p:nvSpPr>
          <p:cNvPr id="79" name="Google Shape;79;p15"/>
          <p:cNvSpPr txBox="1"/>
          <p:nvPr>
            <p:ph type="title"/>
          </p:nvPr>
        </p:nvSpPr>
        <p:spPr>
          <a:xfrm>
            <a:off x="3758000" y="378225"/>
            <a:ext cx="4613100" cy="515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100"/>
              <a:buNone/>
              <a:defRPr sz="2100"/>
            </a:lvl1pPr>
            <a:lvl2pPr lvl="1" rtl="0" algn="r">
              <a:spcBef>
                <a:spcPts val="0"/>
              </a:spcBef>
              <a:spcAft>
                <a:spcPts val="0"/>
              </a:spcAft>
              <a:buSzPts val="2100"/>
              <a:buNone/>
              <a:defRPr sz="2100"/>
            </a:lvl2pPr>
            <a:lvl3pPr lvl="2" rtl="0" algn="r">
              <a:spcBef>
                <a:spcPts val="0"/>
              </a:spcBef>
              <a:spcAft>
                <a:spcPts val="0"/>
              </a:spcAft>
              <a:buSzPts val="2100"/>
              <a:buNone/>
              <a:defRPr sz="2100"/>
            </a:lvl3pPr>
            <a:lvl4pPr lvl="3" rtl="0" algn="r">
              <a:spcBef>
                <a:spcPts val="0"/>
              </a:spcBef>
              <a:spcAft>
                <a:spcPts val="0"/>
              </a:spcAft>
              <a:buSzPts val="2100"/>
              <a:buNone/>
              <a:defRPr sz="2100"/>
            </a:lvl4pPr>
            <a:lvl5pPr lvl="4" rtl="0" algn="r">
              <a:spcBef>
                <a:spcPts val="0"/>
              </a:spcBef>
              <a:spcAft>
                <a:spcPts val="0"/>
              </a:spcAft>
              <a:buSzPts val="2100"/>
              <a:buNone/>
              <a:defRPr sz="2100"/>
            </a:lvl5pPr>
            <a:lvl6pPr lvl="5" rtl="0" algn="r">
              <a:spcBef>
                <a:spcPts val="0"/>
              </a:spcBef>
              <a:spcAft>
                <a:spcPts val="0"/>
              </a:spcAft>
              <a:buSzPts val="2100"/>
              <a:buNone/>
              <a:defRPr sz="2100"/>
            </a:lvl6pPr>
            <a:lvl7pPr lvl="6" rtl="0" algn="r">
              <a:spcBef>
                <a:spcPts val="0"/>
              </a:spcBef>
              <a:spcAft>
                <a:spcPts val="0"/>
              </a:spcAft>
              <a:buSzPts val="2100"/>
              <a:buNone/>
              <a:defRPr sz="2100"/>
            </a:lvl7pPr>
            <a:lvl8pPr lvl="7" rtl="0" algn="r">
              <a:spcBef>
                <a:spcPts val="0"/>
              </a:spcBef>
              <a:spcAft>
                <a:spcPts val="0"/>
              </a:spcAft>
              <a:buSzPts val="2100"/>
              <a:buNone/>
              <a:defRPr sz="2100"/>
            </a:lvl8pPr>
            <a:lvl9pPr lvl="8" rtl="0" algn="r">
              <a:spcBef>
                <a:spcPts val="0"/>
              </a:spcBef>
              <a:spcAft>
                <a:spcPts val="0"/>
              </a:spcAft>
              <a:buSzPts val="2100"/>
              <a:buNone/>
              <a:defRPr sz="2100"/>
            </a:lvl9pPr>
          </a:lstStyle>
          <a:p/>
        </p:txBody>
      </p:sp>
      <p:pic>
        <p:nvPicPr>
          <p:cNvPr id="80" name="Google Shape;80;p15"/>
          <p:cNvPicPr preferRelativeResize="0"/>
          <p:nvPr/>
        </p:nvPicPr>
        <p:blipFill>
          <a:blip r:embed="rId2">
            <a:alphaModFix amt="56000"/>
          </a:blip>
          <a:stretch>
            <a:fillRect/>
          </a:stretch>
        </p:blipFill>
        <p:spPr>
          <a:xfrm rot="-1365984">
            <a:off x="-1511771" y="-174252"/>
            <a:ext cx="5918748" cy="6540298"/>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
    <p:spTree>
      <p:nvGrpSpPr>
        <p:cNvPr id="81" name="Shape 81"/>
        <p:cNvGrpSpPr/>
        <p:nvPr/>
      </p:nvGrpSpPr>
      <p:grpSpPr>
        <a:xfrm>
          <a:off x="0" y="0"/>
          <a:ext cx="0" cy="0"/>
          <a:chOff x="0" y="0"/>
          <a:chExt cx="0" cy="0"/>
        </a:xfrm>
      </p:grpSpPr>
      <p:sp>
        <p:nvSpPr>
          <p:cNvPr id="82" name="Google Shape;82;p16"/>
          <p:cNvSpPr txBox="1"/>
          <p:nvPr>
            <p:ph type="title"/>
          </p:nvPr>
        </p:nvSpPr>
        <p:spPr>
          <a:xfrm>
            <a:off x="3229175" y="378225"/>
            <a:ext cx="5142000" cy="515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100"/>
              <a:buNone/>
              <a:defRPr sz="2100"/>
            </a:lvl1pPr>
            <a:lvl2pPr lvl="1" rtl="0" algn="r">
              <a:spcBef>
                <a:spcPts val="0"/>
              </a:spcBef>
              <a:spcAft>
                <a:spcPts val="0"/>
              </a:spcAft>
              <a:buSzPts val="2100"/>
              <a:buNone/>
              <a:defRPr sz="2100"/>
            </a:lvl2pPr>
            <a:lvl3pPr lvl="2" rtl="0" algn="r">
              <a:spcBef>
                <a:spcPts val="0"/>
              </a:spcBef>
              <a:spcAft>
                <a:spcPts val="0"/>
              </a:spcAft>
              <a:buSzPts val="2100"/>
              <a:buNone/>
              <a:defRPr sz="2100"/>
            </a:lvl3pPr>
            <a:lvl4pPr lvl="3" rtl="0" algn="r">
              <a:spcBef>
                <a:spcPts val="0"/>
              </a:spcBef>
              <a:spcAft>
                <a:spcPts val="0"/>
              </a:spcAft>
              <a:buSzPts val="2100"/>
              <a:buNone/>
              <a:defRPr sz="2100"/>
            </a:lvl4pPr>
            <a:lvl5pPr lvl="4" rtl="0" algn="r">
              <a:spcBef>
                <a:spcPts val="0"/>
              </a:spcBef>
              <a:spcAft>
                <a:spcPts val="0"/>
              </a:spcAft>
              <a:buSzPts val="2100"/>
              <a:buNone/>
              <a:defRPr sz="2100"/>
            </a:lvl5pPr>
            <a:lvl6pPr lvl="5" rtl="0" algn="r">
              <a:spcBef>
                <a:spcPts val="0"/>
              </a:spcBef>
              <a:spcAft>
                <a:spcPts val="0"/>
              </a:spcAft>
              <a:buSzPts val="2100"/>
              <a:buNone/>
              <a:defRPr sz="2100"/>
            </a:lvl6pPr>
            <a:lvl7pPr lvl="6" rtl="0" algn="r">
              <a:spcBef>
                <a:spcPts val="0"/>
              </a:spcBef>
              <a:spcAft>
                <a:spcPts val="0"/>
              </a:spcAft>
              <a:buSzPts val="2100"/>
              <a:buNone/>
              <a:defRPr sz="2100"/>
            </a:lvl7pPr>
            <a:lvl8pPr lvl="7" rtl="0" algn="r">
              <a:spcBef>
                <a:spcPts val="0"/>
              </a:spcBef>
              <a:spcAft>
                <a:spcPts val="0"/>
              </a:spcAft>
              <a:buSzPts val="2100"/>
              <a:buNone/>
              <a:defRPr sz="2100"/>
            </a:lvl8pPr>
            <a:lvl9pPr lvl="8" rtl="0" algn="r">
              <a:spcBef>
                <a:spcPts val="0"/>
              </a:spcBef>
              <a:spcAft>
                <a:spcPts val="0"/>
              </a:spcAft>
              <a:buSzPts val="2100"/>
              <a:buNone/>
              <a:defRPr sz="2100"/>
            </a:lvl9pPr>
          </a:lstStyle>
          <a:p/>
        </p:txBody>
      </p:sp>
      <p:pic>
        <p:nvPicPr>
          <p:cNvPr id="83" name="Google Shape;83;p16"/>
          <p:cNvPicPr preferRelativeResize="0"/>
          <p:nvPr/>
        </p:nvPicPr>
        <p:blipFill>
          <a:blip r:embed="rId2">
            <a:alphaModFix amt="50000"/>
          </a:blip>
          <a:stretch>
            <a:fillRect/>
          </a:stretch>
        </p:blipFill>
        <p:spPr>
          <a:xfrm>
            <a:off x="1" y="2801493"/>
            <a:ext cx="9144003" cy="3036157"/>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6">
    <p:spTree>
      <p:nvGrpSpPr>
        <p:cNvPr id="84" name="Shape 84"/>
        <p:cNvGrpSpPr/>
        <p:nvPr/>
      </p:nvGrpSpPr>
      <p:grpSpPr>
        <a:xfrm>
          <a:off x="0" y="0"/>
          <a:ext cx="0" cy="0"/>
          <a:chOff x="0" y="0"/>
          <a:chExt cx="0" cy="0"/>
        </a:xfrm>
      </p:grpSpPr>
      <p:sp>
        <p:nvSpPr>
          <p:cNvPr id="85" name="Google Shape;85;p17"/>
          <p:cNvSpPr txBox="1"/>
          <p:nvPr>
            <p:ph type="title"/>
          </p:nvPr>
        </p:nvSpPr>
        <p:spPr>
          <a:xfrm>
            <a:off x="3229175" y="378225"/>
            <a:ext cx="5142000" cy="515100"/>
          </a:xfrm>
          <a:prstGeom prst="rect">
            <a:avLst/>
          </a:prstGeom>
          <a:effectLst>
            <a:outerShdw blurRad="57150" rotWithShape="0" algn="bl" dir="5400000" dist="19050">
              <a:schemeClr val="dk2">
                <a:alpha val="50000"/>
              </a:schemeClr>
            </a:outerShdw>
          </a:effectLst>
        </p:spPr>
        <p:txBody>
          <a:bodyPr anchorCtr="0" anchor="t" bIns="91425" lIns="91425" spcFirstLastPara="1" rIns="91425" wrap="square" tIns="91425">
            <a:noAutofit/>
          </a:bodyPr>
          <a:lstStyle>
            <a:lvl1pPr lvl="0" rtl="0" algn="r">
              <a:spcBef>
                <a:spcPts val="0"/>
              </a:spcBef>
              <a:spcAft>
                <a:spcPts val="0"/>
              </a:spcAft>
              <a:buSzPts val="2100"/>
              <a:buNone/>
              <a:defRPr sz="2100"/>
            </a:lvl1pPr>
            <a:lvl2pPr lvl="1" rtl="0" algn="r">
              <a:spcBef>
                <a:spcPts val="0"/>
              </a:spcBef>
              <a:spcAft>
                <a:spcPts val="0"/>
              </a:spcAft>
              <a:buSzPts val="2100"/>
              <a:buNone/>
              <a:defRPr sz="2100"/>
            </a:lvl2pPr>
            <a:lvl3pPr lvl="2" rtl="0" algn="r">
              <a:spcBef>
                <a:spcPts val="0"/>
              </a:spcBef>
              <a:spcAft>
                <a:spcPts val="0"/>
              </a:spcAft>
              <a:buSzPts val="2100"/>
              <a:buNone/>
              <a:defRPr sz="2100"/>
            </a:lvl3pPr>
            <a:lvl4pPr lvl="3" rtl="0" algn="r">
              <a:spcBef>
                <a:spcPts val="0"/>
              </a:spcBef>
              <a:spcAft>
                <a:spcPts val="0"/>
              </a:spcAft>
              <a:buSzPts val="2100"/>
              <a:buNone/>
              <a:defRPr sz="2100"/>
            </a:lvl4pPr>
            <a:lvl5pPr lvl="4" rtl="0" algn="r">
              <a:spcBef>
                <a:spcPts val="0"/>
              </a:spcBef>
              <a:spcAft>
                <a:spcPts val="0"/>
              </a:spcAft>
              <a:buSzPts val="2100"/>
              <a:buNone/>
              <a:defRPr sz="2100"/>
            </a:lvl5pPr>
            <a:lvl6pPr lvl="5" rtl="0" algn="r">
              <a:spcBef>
                <a:spcPts val="0"/>
              </a:spcBef>
              <a:spcAft>
                <a:spcPts val="0"/>
              </a:spcAft>
              <a:buSzPts val="2100"/>
              <a:buNone/>
              <a:defRPr sz="2100"/>
            </a:lvl6pPr>
            <a:lvl7pPr lvl="6" rtl="0" algn="r">
              <a:spcBef>
                <a:spcPts val="0"/>
              </a:spcBef>
              <a:spcAft>
                <a:spcPts val="0"/>
              </a:spcAft>
              <a:buSzPts val="2100"/>
              <a:buNone/>
              <a:defRPr sz="2100"/>
            </a:lvl7pPr>
            <a:lvl8pPr lvl="7" rtl="0" algn="r">
              <a:spcBef>
                <a:spcPts val="0"/>
              </a:spcBef>
              <a:spcAft>
                <a:spcPts val="0"/>
              </a:spcAft>
              <a:buSzPts val="2100"/>
              <a:buNone/>
              <a:defRPr sz="2100"/>
            </a:lvl8pPr>
            <a:lvl9pPr lvl="8" rtl="0" algn="r">
              <a:spcBef>
                <a:spcPts val="0"/>
              </a:spcBef>
              <a:spcAft>
                <a:spcPts val="0"/>
              </a:spcAft>
              <a:buSzPts val="2100"/>
              <a:buNone/>
              <a:defRPr sz="2100"/>
            </a:lvl9pPr>
          </a:lstStyle>
          <a:p/>
        </p:txBody>
      </p:sp>
      <p:pic>
        <p:nvPicPr>
          <p:cNvPr id="86" name="Google Shape;86;p17"/>
          <p:cNvPicPr preferRelativeResize="0"/>
          <p:nvPr/>
        </p:nvPicPr>
        <p:blipFill>
          <a:blip r:embed="rId2">
            <a:alphaModFix/>
          </a:blip>
          <a:stretch>
            <a:fillRect/>
          </a:stretch>
        </p:blipFill>
        <p:spPr>
          <a:xfrm flipH="1" rot="5400000">
            <a:off x="-2255011" y="1532427"/>
            <a:ext cx="6751897" cy="224187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1_1">
    <p:spTree>
      <p:nvGrpSpPr>
        <p:cNvPr id="87" name="Shape 87"/>
        <p:cNvGrpSpPr/>
        <p:nvPr/>
      </p:nvGrpSpPr>
      <p:grpSpPr>
        <a:xfrm>
          <a:off x="0" y="0"/>
          <a:ext cx="0" cy="0"/>
          <a:chOff x="0" y="0"/>
          <a:chExt cx="0" cy="0"/>
        </a:xfrm>
      </p:grpSpPr>
      <p:sp>
        <p:nvSpPr>
          <p:cNvPr id="88" name="Google Shape;88;p18"/>
          <p:cNvSpPr txBox="1"/>
          <p:nvPr>
            <p:ph type="title"/>
          </p:nvPr>
        </p:nvSpPr>
        <p:spPr>
          <a:xfrm>
            <a:off x="3161025" y="378225"/>
            <a:ext cx="5210100" cy="515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100"/>
              <a:buNone/>
              <a:defRPr sz="2100"/>
            </a:lvl1pPr>
            <a:lvl2pPr lvl="1" rtl="0" algn="r">
              <a:spcBef>
                <a:spcPts val="0"/>
              </a:spcBef>
              <a:spcAft>
                <a:spcPts val="0"/>
              </a:spcAft>
              <a:buSzPts val="2100"/>
              <a:buNone/>
              <a:defRPr sz="2100"/>
            </a:lvl2pPr>
            <a:lvl3pPr lvl="2" rtl="0" algn="r">
              <a:spcBef>
                <a:spcPts val="0"/>
              </a:spcBef>
              <a:spcAft>
                <a:spcPts val="0"/>
              </a:spcAft>
              <a:buSzPts val="2100"/>
              <a:buNone/>
              <a:defRPr sz="2100"/>
            </a:lvl3pPr>
            <a:lvl4pPr lvl="3" rtl="0" algn="r">
              <a:spcBef>
                <a:spcPts val="0"/>
              </a:spcBef>
              <a:spcAft>
                <a:spcPts val="0"/>
              </a:spcAft>
              <a:buSzPts val="2100"/>
              <a:buNone/>
              <a:defRPr sz="2100"/>
            </a:lvl4pPr>
            <a:lvl5pPr lvl="4" rtl="0" algn="r">
              <a:spcBef>
                <a:spcPts val="0"/>
              </a:spcBef>
              <a:spcAft>
                <a:spcPts val="0"/>
              </a:spcAft>
              <a:buSzPts val="2100"/>
              <a:buNone/>
              <a:defRPr sz="2100"/>
            </a:lvl5pPr>
            <a:lvl6pPr lvl="5" rtl="0" algn="r">
              <a:spcBef>
                <a:spcPts val="0"/>
              </a:spcBef>
              <a:spcAft>
                <a:spcPts val="0"/>
              </a:spcAft>
              <a:buSzPts val="2100"/>
              <a:buNone/>
              <a:defRPr sz="2100"/>
            </a:lvl6pPr>
            <a:lvl7pPr lvl="6" rtl="0" algn="r">
              <a:spcBef>
                <a:spcPts val="0"/>
              </a:spcBef>
              <a:spcAft>
                <a:spcPts val="0"/>
              </a:spcAft>
              <a:buSzPts val="2100"/>
              <a:buNone/>
              <a:defRPr sz="2100"/>
            </a:lvl7pPr>
            <a:lvl8pPr lvl="7" rtl="0" algn="r">
              <a:spcBef>
                <a:spcPts val="0"/>
              </a:spcBef>
              <a:spcAft>
                <a:spcPts val="0"/>
              </a:spcAft>
              <a:buSzPts val="2100"/>
              <a:buNone/>
              <a:defRPr sz="2100"/>
            </a:lvl8pPr>
            <a:lvl9pPr lvl="8" rtl="0" algn="r">
              <a:spcBef>
                <a:spcPts val="0"/>
              </a:spcBef>
              <a:spcAft>
                <a:spcPts val="0"/>
              </a:spcAft>
              <a:buSzPts val="2100"/>
              <a:buNone/>
              <a:defRPr sz="2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SECTION_TITLE_AND_DESCRIPTION_2">
    <p:spTree>
      <p:nvGrpSpPr>
        <p:cNvPr id="89" name="Shape 89"/>
        <p:cNvGrpSpPr/>
        <p:nvPr/>
      </p:nvGrpSpPr>
      <p:grpSpPr>
        <a:xfrm>
          <a:off x="0" y="0"/>
          <a:ext cx="0" cy="0"/>
          <a:chOff x="0" y="0"/>
          <a:chExt cx="0" cy="0"/>
        </a:xfrm>
      </p:grpSpPr>
      <p:sp>
        <p:nvSpPr>
          <p:cNvPr id="90" name="Google Shape;90;p19"/>
          <p:cNvSpPr txBox="1"/>
          <p:nvPr>
            <p:ph type="title"/>
          </p:nvPr>
        </p:nvSpPr>
        <p:spPr>
          <a:xfrm>
            <a:off x="3229175" y="378225"/>
            <a:ext cx="5142000" cy="515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100"/>
              <a:buNone/>
              <a:defRPr sz="2100"/>
            </a:lvl1pPr>
            <a:lvl2pPr lvl="1" rtl="0" algn="r">
              <a:spcBef>
                <a:spcPts val="0"/>
              </a:spcBef>
              <a:spcAft>
                <a:spcPts val="0"/>
              </a:spcAft>
              <a:buSzPts val="2100"/>
              <a:buNone/>
              <a:defRPr sz="2100"/>
            </a:lvl2pPr>
            <a:lvl3pPr lvl="2" rtl="0" algn="r">
              <a:spcBef>
                <a:spcPts val="0"/>
              </a:spcBef>
              <a:spcAft>
                <a:spcPts val="0"/>
              </a:spcAft>
              <a:buSzPts val="2100"/>
              <a:buNone/>
              <a:defRPr sz="2100"/>
            </a:lvl3pPr>
            <a:lvl4pPr lvl="3" rtl="0" algn="r">
              <a:spcBef>
                <a:spcPts val="0"/>
              </a:spcBef>
              <a:spcAft>
                <a:spcPts val="0"/>
              </a:spcAft>
              <a:buSzPts val="2100"/>
              <a:buNone/>
              <a:defRPr sz="2100"/>
            </a:lvl4pPr>
            <a:lvl5pPr lvl="4" rtl="0" algn="r">
              <a:spcBef>
                <a:spcPts val="0"/>
              </a:spcBef>
              <a:spcAft>
                <a:spcPts val="0"/>
              </a:spcAft>
              <a:buSzPts val="2100"/>
              <a:buNone/>
              <a:defRPr sz="2100"/>
            </a:lvl5pPr>
            <a:lvl6pPr lvl="5" rtl="0" algn="r">
              <a:spcBef>
                <a:spcPts val="0"/>
              </a:spcBef>
              <a:spcAft>
                <a:spcPts val="0"/>
              </a:spcAft>
              <a:buSzPts val="2100"/>
              <a:buNone/>
              <a:defRPr sz="2100"/>
            </a:lvl6pPr>
            <a:lvl7pPr lvl="6" rtl="0" algn="r">
              <a:spcBef>
                <a:spcPts val="0"/>
              </a:spcBef>
              <a:spcAft>
                <a:spcPts val="0"/>
              </a:spcAft>
              <a:buSzPts val="2100"/>
              <a:buNone/>
              <a:defRPr sz="2100"/>
            </a:lvl7pPr>
            <a:lvl8pPr lvl="7" rtl="0" algn="r">
              <a:spcBef>
                <a:spcPts val="0"/>
              </a:spcBef>
              <a:spcAft>
                <a:spcPts val="0"/>
              </a:spcAft>
              <a:buSzPts val="2100"/>
              <a:buNone/>
              <a:defRPr sz="2100"/>
            </a:lvl8pPr>
            <a:lvl9pPr lvl="8" rtl="0" algn="r">
              <a:spcBef>
                <a:spcPts val="0"/>
              </a:spcBef>
              <a:spcAft>
                <a:spcPts val="0"/>
              </a:spcAft>
              <a:buSzPts val="2100"/>
              <a:buNone/>
              <a:defRPr sz="2100"/>
            </a:lvl9pPr>
          </a:lstStyle>
          <a:p/>
        </p:txBody>
      </p:sp>
      <p:sp>
        <p:nvSpPr>
          <p:cNvPr id="91" name="Google Shape;91;p19"/>
          <p:cNvSpPr txBox="1"/>
          <p:nvPr>
            <p:ph idx="1" type="subTitle"/>
          </p:nvPr>
        </p:nvSpPr>
        <p:spPr>
          <a:xfrm>
            <a:off x="4870825" y="1767050"/>
            <a:ext cx="3273600" cy="2327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lnSpc>
                <a:spcPct val="100000"/>
              </a:lnSpc>
              <a:spcBef>
                <a:spcPts val="1000"/>
              </a:spcBef>
              <a:spcAft>
                <a:spcPts val="0"/>
              </a:spcAft>
              <a:buSzPts val="2100"/>
              <a:buChar char="○"/>
              <a:defRPr sz="2100"/>
            </a:lvl2pPr>
            <a:lvl3pPr lvl="2" rtl="0" algn="ctr">
              <a:lnSpc>
                <a:spcPct val="100000"/>
              </a:lnSpc>
              <a:spcBef>
                <a:spcPts val="0"/>
              </a:spcBef>
              <a:spcAft>
                <a:spcPts val="0"/>
              </a:spcAft>
              <a:buSzPts val="2100"/>
              <a:buChar char="■"/>
              <a:defRPr sz="2100"/>
            </a:lvl3pPr>
            <a:lvl4pPr lvl="3" rtl="0" algn="ctr">
              <a:lnSpc>
                <a:spcPct val="100000"/>
              </a:lnSpc>
              <a:spcBef>
                <a:spcPts val="0"/>
              </a:spcBef>
              <a:spcAft>
                <a:spcPts val="0"/>
              </a:spcAft>
              <a:buSzPts val="2100"/>
              <a:buChar char="●"/>
              <a:defRPr sz="2100"/>
            </a:lvl4pPr>
            <a:lvl5pPr lvl="4" rtl="0" algn="ctr">
              <a:lnSpc>
                <a:spcPct val="100000"/>
              </a:lnSpc>
              <a:spcBef>
                <a:spcPts val="0"/>
              </a:spcBef>
              <a:spcAft>
                <a:spcPts val="0"/>
              </a:spcAft>
              <a:buSzPts val="2100"/>
              <a:buChar char="○"/>
              <a:defRPr sz="2100"/>
            </a:lvl5pPr>
            <a:lvl6pPr lvl="5" rtl="0" algn="ctr">
              <a:lnSpc>
                <a:spcPct val="100000"/>
              </a:lnSpc>
              <a:spcBef>
                <a:spcPts val="0"/>
              </a:spcBef>
              <a:spcAft>
                <a:spcPts val="0"/>
              </a:spcAft>
              <a:buSzPts val="2100"/>
              <a:buChar char="■"/>
              <a:defRPr sz="2100"/>
            </a:lvl6pPr>
            <a:lvl7pPr lvl="6" rtl="0" algn="ctr">
              <a:lnSpc>
                <a:spcPct val="100000"/>
              </a:lnSpc>
              <a:spcBef>
                <a:spcPts val="0"/>
              </a:spcBef>
              <a:spcAft>
                <a:spcPts val="0"/>
              </a:spcAft>
              <a:buSzPts val="2100"/>
              <a:buChar char="●"/>
              <a:defRPr sz="2100"/>
            </a:lvl7pPr>
            <a:lvl8pPr lvl="7" rtl="0" algn="ctr">
              <a:lnSpc>
                <a:spcPct val="100000"/>
              </a:lnSpc>
              <a:spcBef>
                <a:spcPts val="0"/>
              </a:spcBef>
              <a:spcAft>
                <a:spcPts val="0"/>
              </a:spcAft>
              <a:buSzPts val="2100"/>
              <a:buChar char="○"/>
              <a:defRPr sz="2100"/>
            </a:lvl8pPr>
            <a:lvl9pPr lvl="8" rtl="0" algn="ctr">
              <a:lnSpc>
                <a:spcPct val="100000"/>
              </a:lnSpc>
              <a:spcBef>
                <a:spcPts val="0"/>
              </a:spcBef>
              <a:spcAft>
                <a:spcPts val="0"/>
              </a:spcAft>
              <a:buSzPts val="2100"/>
              <a:buChar char="■"/>
              <a:defRPr sz="21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5_1">
    <p:spTree>
      <p:nvGrpSpPr>
        <p:cNvPr id="92" name="Shape 92"/>
        <p:cNvGrpSpPr/>
        <p:nvPr/>
      </p:nvGrpSpPr>
      <p:grpSpPr>
        <a:xfrm>
          <a:off x="0" y="0"/>
          <a:ext cx="0" cy="0"/>
          <a:chOff x="0" y="0"/>
          <a:chExt cx="0" cy="0"/>
        </a:xfrm>
      </p:grpSpPr>
      <p:sp>
        <p:nvSpPr>
          <p:cNvPr id="93" name="Google Shape;93;p20"/>
          <p:cNvSpPr txBox="1"/>
          <p:nvPr>
            <p:ph idx="1" type="subTitle"/>
          </p:nvPr>
        </p:nvSpPr>
        <p:spPr>
          <a:xfrm>
            <a:off x="1098925" y="531350"/>
            <a:ext cx="3273600" cy="1235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Montserrat ExtraBold"/>
              <a:buNone/>
              <a:defRPr>
                <a:latin typeface="Montserrat ExtraBold"/>
                <a:ea typeface="Montserrat ExtraBold"/>
                <a:cs typeface="Montserrat ExtraBold"/>
                <a:sym typeface="Montserrat ExtraBold"/>
              </a:defRPr>
            </a:lvl1pPr>
            <a:lvl2pPr lvl="1" rtl="0" algn="ctr">
              <a:lnSpc>
                <a:spcPct val="100000"/>
              </a:lnSpc>
              <a:spcBef>
                <a:spcPts val="0"/>
              </a:spcBef>
              <a:spcAft>
                <a:spcPts val="0"/>
              </a:spcAft>
              <a:buSzPts val="2100"/>
              <a:buFont typeface="Montserrat SemiBold"/>
              <a:buNone/>
              <a:defRPr sz="2100">
                <a:latin typeface="Montserrat SemiBold"/>
                <a:ea typeface="Montserrat SemiBold"/>
                <a:cs typeface="Montserrat SemiBold"/>
                <a:sym typeface="Montserrat SemiBold"/>
              </a:defRPr>
            </a:lvl2pPr>
            <a:lvl3pPr lvl="2" rtl="0" algn="ctr">
              <a:lnSpc>
                <a:spcPct val="100000"/>
              </a:lnSpc>
              <a:spcBef>
                <a:spcPts val="0"/>
              </a:spcBef>
              <a:spcAft>
                <a:spcPts val="0"/>
              </a:spcAft>
              <a:buSzPts val="2100"/>
              <a:buFont typeface="Montserrat SemiBold"/>
              <a:buNone/>
              <a:defRPr sz="2100">
                <a:latin typeface="Montserrat SemiBold"/>
                <a:ea typeface="Montserrat SemiBold"/>
                <a:cs typeface="Montserrat SemiBold"/>
                <a:sym typeface="Montserrat SemiBold"/>
              </a:defRPr>
            </a:lvl3pPr>
            <a:lvl4pPr lvl="3" rtl="0" algn="ctr">
              <a:lnSpc>
                <a:spcPct val="100000"/>
              </a:lnSpc>
              <a:spcBef>
                <a:spcPts val="0"/>
              </a:spcBef>
              <a:spcAft>
                <a:spcPts val="0"/>
              </a:spcAft>
              <a:buSzPts val="2100"/>
              <a:buFont typeface="Montserrat SemiBold"/>
              <a:buNone/>
              <a:defRPr sz="2100">
                <a:latin typeface="Montserrat SemiBold"/>
                <a:ea typeface="Montserrat SemiBold"/>
                <a:cs typeface="Montserrat SemiBold"/>
                <a:sym typeface="Montserrat SemiBold"/>
              </a:defRPr>
            </a:lvl4pPr>
            <a:lvl5pPr lvl="4" rtl="0" algn="ctr">
              <a:lnSpc>
                <a:spcPct val="100000"/>
              </a:lnSpc>
              <a:spcBef>
                <a:spcPts val="0"/>
              </a:spcBef>
              <a:spcAft>
                <a:spcPts val="0"/>
              </a:spcAft>
              <a:buSzPts val="2100"/>
              <a:buFont typeface="Montserrat SemiBold"/>
              <a:buNone/>
              <a:defRPr sz="2100">
                <a:latin typeface="Montserrat SemiBold"/>
                <a:ea typeface="Montserrat SemiBold"/>
                <a:cs typeface="Montserrat SemiBold"/>
                <a:sym typeface="Montserrat SemiBold"/>
              </a:defRPr>
            </a:lvl5pPr>
            <a:lvl6pPr lvl="5" rtl="0" algn="ctr">
              <a:lnSpc>
                <a:spcPct val="100000"/>
              </a:lnSpc>
              <a:spcBef>
                <a:spcPts val="0"/>
              </a:spcBef>
              <a:spcAft>
                <a:spcPts val="0"/>
              </a:spcAft>
              <a:buSzPts val="2100"/>
              <a:buFont typeface="Montserrat SemiBold"/>
              <a:buNone/>
              <a:defRPr sz="2100">
                <a:latin typeface="Montserrat SemiBold"/>
                <a:ea typeface="Montserrat SemiBold"/>
                <a:cs typeface="Montserrat SemiBold"/>
                <a:sym typeface="Montserrat SemiBold"/>
              </a:defRPr>
            </a:lvl6pPr>
            <a:lvl7pPr lvl="6" rtl="0" algn="ctr">
              <a:lnSpc>
                <a:spcPct val="100000"/>
              </a:lnSpc>
              <a:spcBef>
                <a:spcPts val="0"/>
              </a:spcBef>
              <a:spcAft>
                <a:spcPts val="0"/>
              </a:spcAft>
              <a:buSzPts val="2100"/>
              <a:buFont typeface="Montserrat SemiBold"/>
              <a:buNone/>
              <a:defRPr sz="2100">
                <a:latin typeface="Montserrat SemiBold"/>
                <a:ea typeface="Montserrat SemiBold"/>
                <a:cs typeface="Montserrat SemiBold"/>
                <a:sym typeface="Montserrat SemiBold"/>
              </a:defRPr>
            </a:lvl7pPr>
            <a:lvl8pPr lvl="7" rtl="0" algn="ctr">
              <a:lnSpc>
                <a:spcPct val="100000"/>
              </a:lnSpc>
              <a:spcBef>
                <a:spcPts val="0"/>
              </a:spcBef>
              <a:spcAft>
                <a:spcPts val="0"/>
              </a:spcAft>
              <a:buSzPts val="2100"/>
              <a:buFont typeface="Montserrat SemiBold"/>
              <a:buNone/>
              <a:defRPr sz="2100">
                <a:latin typeface="Montserrat SemiBold"/>
                <a:ea typeface="Montserrat SemiBold"/>
                <a:cs typeface="Montserrat SemiBold"/>
                <a:sym typeface="Montserrat SemiBold"/>
              </a:defRPr>
            </a:lvl8pPr>
            <a:lvl9pPr lvl="8" rtl="0" algn="ctr">
              <a:lnSpc>
                <a:spcPct val="100000"/>
              </a:lnSpc>
              <a:spcBef>
                <a:spcPts val="0"/>
              </a:spcBef>
              <a:spcAft>
                <a:spcPts val="0"/>
              </a:spcAft>
              <a:buSzPts val="2100"/>
              <a:buFont typeface="Montserrat SemiBold"/>
              <a:buNone/>
              <a:defRPr sz="2100">
                <a:latin typeface="Montserrat SemiBold"/>
                <a:ea typeface="Montserrat SemiBold"/>
                <a:cs typeface="Montserrat SemiBold"/>
                <a:sym typeface="Montserrat SemiBold"/>
              </a:defRPr>
            </a:lvl9pPr>
          </a:lstStyle>
          <a:p/>
        </p:txBody>
      </p:sp>
      <p:sp>
        <p:nvSpPr>
          <p:cNvPr id="94" name="Google Shape;94;p20"/>
          <p:cNvSpPr txBox="1"/>
          <p:nvPr>
            <p:ph type="title"/>
          </p:nvPr>
        </p:nvSpPr>
        <p:spPr>
          <a:xfrm>
            <a:off x="3229175" y="378225"/>
            <a:ext cx="5142000" cy="515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100"/>
              <a:buNone/>
              <a:defRPr sz="2100"/>
            </a:lvl1pPr>
            <a:lvl2pPr lvl="1" rtl="0" algn="r">
              <a:spcBef>
                <a:spcPts val="0"/>
              </a:spcBef>
              <a:spcAft>
                <a:spcPts val="0"/>
              </a:spcAft>
              <a:buSzPts val="2100"/>
              <a:buNone/>
              <a:defRPr sz="2100"/>
            </a:lvl2pPr>
            <a:lvl3pPr lvl="2" rtl="0" algn="r">
              <a:spcBef>
                <a:spcPts val="0"/>
              </a:spcBef>
              <a:spcAft>
                <a:spcPts val="0"/>
              </a:spcAft>
              <a:buSzPts val="2100"/>
              <a:buNone/>
              <a:defRPr sz="2100"/>
            </a:lvl3pPr>
            <a:lvl4pPr lvl="3" rtl="0" algn="r">
              <a:spcBef>
                <a:spcPts val="0"/>
              </a:spcBef>
              <a:spcAft>
                <a:spcPts val="0"/>
              </a:spcAft>
              <a:buSzPts val="2100"/>
              <a:buNone/>
              <a:defRPr sz="2100"/>
            </a:lvl4pPr>
            <a:lvl5pPr lvl="4" rtl="0" algn="r">
              <a:spcBef>
                <a:spcPts val="0"/>
              </a:spcBef>
              <a:spcAft>
                <a:spcPts val="0"/>
              </a:spcAft>
              <a:buSzPts val="2100"/>
              <a:buNone/>
              <a:defRPr sz="2100"/>
            </a:lvl5pPr>
            <a:lvl6pPr lvl="5" rtl="0" algn="r">
              <a:spcBef>
                <a:spcPts val="0"/>
              </a:spcBef>
              <a:spcAft>
                <a:spcPts val="0"/>
              </a:spcAft>
              <a:buSzPts val="2100"/>
              <a:buNone/>
              <a:defRPr sz="2100"/>
            </a:lvl6pPr>
            <a:lvl7pPr lvl="6" rtl="0" algn="r">
              <a:spcBef>
                <a:spcPts val="0"/>
              </a:spcBef>
              <a:spcAft>
                <a:spcPts val="0"/>
              </a:spcAft>
              <a:buSzPts val="2100"/>
              <a:buNone/>
              <a:defRPr sz="2100"/>
            </a:lvl7pPr>
            <a:lvl8pPr lvl="7" rtl="0" algn="r">
              <a:spcBef>
                <a:spcPts val="0"/>
              </a:spcBef>
              <a:spcAft>
                <a:spcPts val="0"/>
              </a:spcAft>
              <a:buSzPts val="2100"/>
              <a:buNone/>
              <a:defRPr sz="2100"/>
            </a:lvl8pPr>
            <a:lvl9pPr lvl="8" rtl="0" algn="r">
              <a:spcBef>
                <a:spcPts val="0"/>
              </a:spcBef>
              <a:spcAft>
                <a:spcPts val="0"/>
              </a:spcAft>
              <a:buSzPts val="2100"/>
              <a:buNone/>
              <a:defRPr sz="2100"/>
            </a:lvl9pPr>
          </a:lstStyle>
          <a:p/>
        </p:txBody>
      </p:sp>
      <p:sp>
        <p:nvSpPr>
          <p:cNvPr id="95" name="Google Shape;95;p20"/>
          <p:cNvSpPr txBox="1"/>
          <p:nvPr>
            <p:ph idx="2" type="subTitle"/>
          </p:nvPr>
        </p:nvSpPr>
        <p:spPr>
          <a:xfrm>
            <a:off x="1098925" y="1971825"/>
            <a:ext cx="3273600" cy="2324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lnSpc>
                <a:spcPct val="100000"/>
              </a:lnSpc>
              <a:spcBef>
                <a:spcPts val="1000"/>
              </a:spcBef>
              <a:spcAft>
                <a:spcPts val="0"/>
              </a:spcAft>
              <a:buSzPts val="2100"/>
              <a:buChar char="○"/>
              <a:defRPr sz="2100"/>
            </a:lvl2pPr>
            <a:lvl3pPr lvl="2" rtl="0" algn="ctr">
              <a:lnSpc>
                <a:spcPct val="100000"/>
              </a:lnSpc>
              <a:spcBef>
                <a:spcPts val="0"/>
              </a:spcBef>
              <a:spcAft>
                <a:spcPts val="0"/>
              </a:spcAft>
              <a:buSzPts val="2100"/>
              <a:buChar char="■"/>
              <a:defRPr sz="2100"/>
            </a:lvl3pPr>
            <a:lvl4pPr lvl="3" rtl="0" algn="ctr">
              <a:lnSpc>
                <a:spcPct val="100000"/>
              </a:lnSpc>
              <a:spcBef>
                <a:spcPts val="0"/>
              </a:spcBef>
              <a:spcAft>
                <a:spcPts val="0"/>
              </a:spcAft>
              <a:buSzPts val="2100"/>
              <a:buChar char="●"/>
              <a:defRPr sz="2100"/>
            </a:lvl4pPr>
            <a:lvl5pPr lvl="4" rtl="0" algn="ctr">
              <a:lnSpc>
                <a:spcPct val="100000"/>
              </a:lnSpc>
              <a:spcBef>
                <a:spcPts val="0"/>
              </a:spcBef>
              <a:spcAft>
                <a:spcPts val="0"/>
              </a:spcAft>
              <a:buSzPts val="2100"/>
              <a:buChar char="○"/>
              <a:defRPr sz="2100"/>
            </a:lvl5pPr>
            <a:lvl6pPr lvl="5" rtl="0" algn="ctr">
              <a:lnSpc>
                <a:spcPct val="100000"/>
              </a:lnSpc>
              <a:spcBef>
                <a:spcPts val="0"/>
              </a:spcBef>
              <a:spcAft>
                <a:spcPts val="0"/>
              </a:spcAft>
              <a:buSzPts val="2100"/>
              <a:buChar char="■"/>
              <a:defRPr sz="2100"/>
            </a:lvl6pPr>
            <a:lvl7pPr lvl="6" rtl="0" algn="ctr">
              <a:lnSpc>
                <a:spcPct val="100000"/>
              </a:lnSpc>
              <a:spcBef>
                <a:spcPts val="0"/>
              </a:spcBef>
              <a:spcAft>
                <a:spcPts val="0"/>
              </a:spcAft>
              <a:buSzPts val="2100"/>
              <a:buChar char="●"/>
              <a:defRPr sz="2100"/>
            </a:lvl7pPr>
            <a:lvl8pPr lvl="7" rtl="0" algn="ctr">
              <a:lnSpc>
                <a:spcPct val="100000"/>
              </a:lnSpc>
              <a:spcBef>
                <a:spcPts val="0"/>
              </a:spcBef>
              <a:spcAft>
                <a:spcPts val="0"/>
              </a:spcAft>
              <a:buSzPts val="2100"/>
              <a:buChar char="○"/>
              <a:defRPr sz="2100"/>
            </a:lvl8pPr>
            <a:lvl9pPr lvl="8" rtl="0" algn="ctr">
              <a:lnSpc>
                <a:spcPct val="100000"/>
              </a:lnSpc>
              <a:spcBef>
                <a:spcPts val="0"/>
              </a:spcBef>
              <a:spcAft>
                <a:spcPts val="0"/>
              </a:spcAft>
              <a:buSzPts val="2100"/>
              <a:buChar char="■"/>
              <a:defRPr sz="21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p:nvPr/>
        </p:nvSpPr>
        <p:spPr>
          <a:xfrm>
            <a:off x="7513150" y="0"/>
            <a:ext cx="1668900" cy="51435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 name="Google Shape;13;p3"/>
          <p:cNvPicPr preferRelativeResize="0"/>
          <p:nvPr/>
        </p:nvPicPr>
        <p:blipFill>
          <a:blip r:embed="rId2">
            <a:alphaModFix/>
          </a:blip>
          <a:stretch>
            <a:fillRect/>
          </a:stretch>
        </p:blipFill>
        <p:spPr>
          <a:xfrm>
            <a:off x="-76672" y="-827887"/>
            <a:ext cx="6153101" cy="6799271"/>
          </a:xfrm>
          <a:prstGeom prst="rect">
            <a:avLst/>
          </a:prstGeom>
          <a:noFill/>
          <a:ln>
            <a:noFill/>
          </a:ln>
        </p:spPr>
      </p:pic>
      <p:sp>
        <p:nvSpPr>
          <p:cNvPr id="14" name="Google Shape;14;p3"/>
          <p:cNvSpPr txBox="1"/>
          <p:nvPr>
            <p:ph type="title"/>
          </p:nvPr>
        </p:nvSpPr>
        <p:spPr>
          <a:xfrm>
            <a:off x="5112425" y="2227050"/>
            <a:ext cx="28767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5112425" y="1027125"/>
            <a:ext cx="2445000" cy="841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2"/>
              </a:buClr>
              <a:buSzPts val="4800"/>
              <a:buNone/>
              <a:defRPr sz="4800">
                <a:solidFill>
                  <a:schemeClr val="accent2"/>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6" name="Google Shape;16;p3"/>
          <p:cNvSpPr txBox="1"/>
          <p:nvPr>
            <p:ph idx="1" type="subTitle"/>
          </p:nvPr>
        </p:nvSpPr>
        <p:spPr>
          <a:xfrm>
            <a:off x="5112425" y="3194925"/>
            <a:ext cx="31566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7">
    <p:spTree>
      <p:nvGrpSpPr>
        <p:cNvPr id="96" name="Shape 96"/>
        <p:cNvGrpSpPr/>
        <p:nvPr/>
      </p:nvGrpSpPr>
      <p:grpSpPr>
        <a:xfrm>
          <a:off x="0" y="0"/>
          <a:ext cx="0" cy="0"/>
          <a:chOff x="0" y="0"/>
          <a:chExt cx="0" cy="0"/>
        </a:xfrm>
      </p:grpSpPr>
      <p:pic>
        <p:nvPicPr>
          <p:cNvPr id="97" name="Google Shape;97;p21"/>
          <p:cNvPicPr preferRelativeResize="0"/>
          <p:nvPr/>
        </p:nvPicPr>
        <p:blipFill>
          <a:blip r:embed="rId2">
            <a:alphaModFix/>
          </a:blip>
          <a:stretch>
            <a:fillRect/>
          </a:stretch>
        </p:blipFill>
        <p:spPr>
          <a:xfrm rot="5399995">
            <a:off x="-2368482" y="1910826"/>
            <a:ext cx="6751897" cy="2241876"/>
          </a:xfrm>
          <a:prstGeom prst="rect">
            <a:avLst/>
          </a:prstGeom>
          <a:noFill/>
          <a:ln>
            <a:noFill/>
          </a:ln>
        </p:spPr>
      </p:pic>
      <p:sp>
        <p:nvSpPr>
          <p:cNvPr id="98" name="Google Shape;98;p21"/>
          <p:cNvSpPr txBox="1"/>
          <p:nvPr>
            <p:ph type="title"/>
          </p:nvPr>
        </p:nvSpPr>
        <p:spPr>
          <a:xfrm>
            <a:off x="5113200" y="378225"/>
            <a:ext cx="3258000" cy="515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100"/>
              <a:buNone/>
              <a:defRPr sz="2100"/>
            </a:lvl1pPr>
            <a:lvl2pPr lvl="1" rtl="0" algn="r">
              <a:spcBef>
                <a:spcPts val="0"/>
              </a:spcBef>
              <a:spcAft>
                <a:spcPts val="0"/>
              </a:spcAft>
              <a:buSzPts val="2100"/>
              <a:buNone/>
              <a:defRPr sz="2100"/>
            </a:lvl2pPr>
            <a:lvl3pPr lvl="2" rtl="0" algn="r">
              <a:spcBef>
                <a:spcPts val="0"/>
              </a:spcBef>
              <a:spcAft>
                <a:spcPts val="0"/>
              </a:spcAft>
              <a:buSzPts val="2100"/>
              <a:buNone/>
              <a:defRPr sz="2100"/>
            </a:lvl3pPr>
            <a:lvl4pPr lvl="3" rtl="0" algn="r">
              <a:spcBef>
                <a:spcPts val="0"/>
              </a:spcBef>
              <a:spcAft>
                <a:spcPts val="0"/>
              </a:spcAft>
              <a:buSzPts val="2100"/>
              <a:buNone/>
              <a:defRPr sz="2100"/>
            </a:lvl4pPr>
            <a:lvl5pPr lvl="4" rtl="0" algn="r">
              <a:spcBef>
                <a:spcPts val="0"/>
              </a:spcBef>
              <a:spcAft>
                <a:spcPts val="0"/>
              </a:spcAft>
              <a:buSzPts val="2100"/>
              <a:buNone/>
              <a:defRPr sz="2100"/>
            </a:lvl5pPr>
            <a:lvl6pPr lvl="5" rtl="0" algn="r">
              <a:spcBef>
                <a:spcPts val="0"/>
              </a:spcBef>
              <a:spcAft>
                <a:spcPts val="0"/>
              </a:spcAft>
              <a:buSzPts val="2100"/>
              <a:buNone/>
              <a:defRPr sz="2100"/>
            </a:lvl6pPr>
            <a:lvl7pPr lvl="6" rtl="0" algn="r">
              <a:spcBef>
                <a:spcPts val="0"/>
              </a:spcBef>
              <a:spcAft>
                <a:spcPts val="0"/>
              </a:spcAft>
              <a:buSzPts val="2100"/>
              <a:buNone/>
              <a:defRPr sz="2100"/>
            </a:lvl7pPr>
            <a:lvl8pPr lvl="7" rtl="0" algn="r">
              <a:spcBef>
                <a:spcPts val="0"/>
              </a:spcBef>
              <a:spcAft>
                <a:spcPts val="0"/>
              </a:spcAft>
              <a:buSzPts val="2100"/>
              <a:buNone/>
              <a:defRPr sz="2100"/>
            </a:lvl8pPr>
            <a:lvl9pPr lvl="8" rtl="0" algn="r">
              <a:spcBef>
                <a:spcPts val="0"/>
              </a:spcBef>
              <a:spcAft>
                <a:spcPts val="0"/>
              </a:spcAft>
              <a:buSzPts val="2100"/>
              <a:buNone/>
              <a:defRPr sz="2100"/>
            </a:lvl9pPr>
          </a:lstStyle>
          <a:p/>
        </p:txBody>
      </p:sp>
      <p:sp>
        <p:nvSpPr>
          <p:cNvPr id="99" name="Google Shape;99;p21"/>
          <p:cNvSpPr txBox="1"/>
          <p:nvPr>
            <p:ph idx="1" type="subTitle"/>
          </p:nvPr>
        </p:nvSpPr>
        <p:spPr>
          <a:xfrm>
            <a:off x="1976000" y="2684865"/>
            <a:ext cx="2241900" cy="192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0">
    <p:spTree>
      <p:nvGrpSpPr>
        <p:cNvPr id="100" name="Shape 100"/>
        <p:cNvGrpSpPr/>
        <p:nvPr/>
      </p:nvGrpSpPr>
      <p:grpSpPr>
        <a:xfrm>
          <a:off x="0" y="0"/>
          <a:ext cx="0" cy="0"/>
          <a:chOff x="0" y="0"/>
          <a:chExt cx="0" cy="0"/>
        </a:xfrm>
      </p:grpSpPr>
      <p:pic>
        <p:nvPicPr>
          <p:cNvPr id="101" name="Google Shape;101;p22"/>
          <p:cNvPicPr preferRelativeResize="0"/>
          <p:nvPr/>
        </p:nvPicPr>
        <p:blipFill>
          <a:blip r:embed="rId2">
            <a:alphaModFix amt="50000"/>
          </a:blip>
          <a:stretch>
            <a:fillRect/>
          </a:stretch>
        </p:blipFill>
        <p:spPr>
          <a:xfrm>
            <a:off x="-3192424" y="1047350"/>
            <a:ext cx="12336426" cy="4096149"/>
          </a:xfrm>
          <a:prstGeom prst="rect">
            <a:avLst/>
          </a:prstGeom>
          <a:noFill/>
          <a:ln>
            <a:noFill/>
          </a:ln>
        </p:spPr>
      </p:pic>
      <p:sp>
        <p:nvSpPr>
          <p:cNvPr id="102" name="Google Shape;102;p22"/>
          <p:cNvSpPr txBox="1"/>
          <p:nvPr>
            <p:ph type="title"/>
          </p:nvPr>
        </p:nvSpPr>
        <p:spPr>
          <a:xfrm>
            <a:off x="5033100" y="1498000"/>
            <a:ext cx="3168600" cy="534300"/>
          </a:xfrm>
          <a:prstGeom prst="rect">
            <a:avLst/>
          </a:prstGeom>
        </p:spPr>
        <p:txBody>
          <a:bodyPr anchorCtr="0" anchor="b" bIns="91425" lIns="91425" spcFirstLastPara="1" rIns="91425" wrap="square" tIns="91425">
            <a:noAutofit/>
          </a:bodyPr>
          <a:lstStyle>
            <a:lvl1pPr lvl="0" rtl="0">
              <a:spcBef>
                <a:spcPts val="0"/>
              </a:spcBef>
              <a:spcAft>
                <a:spcPts val="0"/>
              </a:spcAft>
              <a:buSzPts val="2100"/>
              <a:buNone/>
              <a:defRPr sz="21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103" name="Google Shape;103;p22"/>
          <p:cNvSpPr txBox="1"/>
          <p:nvPr>
            <p:ph idx="1" type="subTitle"/>
          </p:nvPr>
        </p:nvSpPr>
        <p:spPr>
          <a:xfrm>
            <a:off x="5033100" y="2110500"/>
            <a:ext cx="3168600" cy="1561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lt1"/>
                </a:solidFill>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AND_BODY_1_1">
    <p:spTree>
      <p:nvGrpSpPr>
        <p:cNvPr id="104" name="Shape 104"/>
        <p:cNvGrpSpPr/>
        <p:nvPr/>
      </p:nvGrpSpPr>
      <p:grpSpPr>
        <a:xfrm>
          <a:off x="0" y="0"/>
          <a:ext cx="0" cy="0"/>
          <a:chOff x="0" y="0"/>
          <a:chExt cx="0" cy="0"/>
        </a:xfrm>
      </p:grpSpPr>
      <p:pic>
        <p:nvPicPr>
          <p:cNvPr id="105" name="Google Shape;105;p23"/>
          <p:cNvPicPr preferRelativeResize="0"/>
          <p:nvPr/>
        </p:nvPicPr>
        <p:blipFill>
          <a:blip r:embed="rId2">
            <a:alphaModFix/>
          </a:blip>
          <a:stretch>
            <a:fillRect/>
          </a:stretch>
        </p:blipFill>
        <p:spPr>
          <a:xfrm flipH="1">
            <a:off x="0" y="-392975"/>
            <a:ext cx="9397469" cy="3269127"/>
          </a:xfrm>
          <a:prstGeom prst="rect">
            <a:avLst/>
          </a:prstGeom>
          <a:noFill/>
          <a:ln>
            <a:noFill/>
          </a:ln>
        </p:spPr>
      </p:pic>
      <p:sp>
        <p:nvSpPr>
          <p:cNvPr id="106" name="Google Shape;106;p23"/>
          <p:cNvSpPr txBox="1"/>
          <p:nvPr>
            <p:ph type="title"/>
          </p:nvPr>
        </p:nvSpPr>
        <p:spPr>
          <a:xfrm>
            <a:off x="5113200" y="378225"/>
            <a:ext cx="3258000" cy="515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100"/>
              <a:buNone/>
              <a:defRPr sz="2100"/>
            </a:lvl1pPr>
            <a:lvl2pPr lvl="1" rtl="0" algn="r">
              <a:spcBef>
                <a:spcPts val="0"/>
              </a:spcBef>
              <a:spcAft>
                <a:spcPts val="0"/>
              </a:spcAft>
              <a:buSzPts val="2100"/>
              <a:buNone/>
              <a:defRPr sz="2100"/>
            </a:lvl2pPr>
            <a:lvl3pPr lvl="2" rtl="0" algn="r">
              <a:spcBef>
                <a:spcPts val="0"/>
              </a:spcBef>
              <a:spcAft>
                <a:spcPts val="0"/>
              </a:spcAft>
              <a:buSzPts val="2100"/>
              <a:buNone/>
              <a:defRPr sz="2100"/>
            </a:lvl3pPr>
            <a:lvl4pPr lvl="3" rtl="0" algn="r">
              <a:spcBef>
                <a:spcPts val="0"/>
              </a:spcBef>
              <a:spcAft>
                <a:spcPts val="0"/>
              </a:spcAft>
              <a:buSzPts val="2100"/>
              <a:buNone/>
              <a:defRPr sz="2100"/>
            </a:lvl4pPr>
            <a:lvl5pPr lvl="4" rtl="0" algn="r">
              <a:spcBef>
                <a:spcPts val="0"/>
              </a:spcBef>
              <a:spcAft>
                <a:spcPts val="0"/>
              </a:spcAft>
              <a:buSzPts val="2100"/>
              <a:buNone/>
              <a:defRPr sz="2100"/>
            </a:lvl5pPr>
            <a:lvl6pPr lvl="5" rtl="0" algn="r">
              <a:spcBef>
                <a:spcPts val="0"/>
              </a:spcBef>
              <a:spcAft>
                <a:spcPts val="0"/>
              </a:spcAft>
              <a:buSzPts val="2100"/>
              <a:buNone/>
              <a:defRPr sz="2100"/>
            </a:lvl6pPr>
            <a:lvl7pPr lvl="6" rtl="0" algn="r">
              <a:spcBef>
                <a:spcPts val="0"/>
              </a:spcBef>
              <a:spcAft>
                <a:spcPts val="0"/>
              </a:spcAft>
              <a:buSzPts val="2100"/>
              <a:buNone/>
              <a:defRPr sz="2100"/>
            </a:lvl7pPr>
            <a:lvl8pPr lvl="7" rtl="0" algn="r">
              <a:spcBef>
                <a:spcPts val="0"/>
              </a:spcBef>
              <a:spcAft>
                <a:spcPts val="0"/>
              </a:spcAft>
              <a:buSzPts val="2100"/>
              <a:buNone/>
              <a:defRPr sz="2100"/>
            </a:lvl8pPr>
            <a:lvl9pPr lvl="8" rtl="0" algn="r">
              <a:spcBef>
                <a:spcPts val="0"/>
              </a:spcBef>
              <a:spcAft>
                <a:spcPts val="0"/>
              </a:spcAft>
              <a:buSzPts val="2100"/>
              <a:buNone/>
              <a:defRPr sz="2100"/>
            </a:lvl9pPr>
          </a:lstStyle>
          <a:p/>
        </p:txBody>
      </p:sp>
      <p:sp>
        <p:nvSpPr>
          <p:cNvPr id="107" name="Google Shape;107;p23"/>
          <p:cNvSpPr txBox="1"/>
          <p:nvPr>
            <p:ph idx="2" type="title"/>
          </p:nvPr>
        </p:nvSpPr>
        <p:spPr>
          <a:xfrm>
            <a:off x="905723" y="3146925"/>
            <a:ext cx="1597200" cy="381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600"/>
              <a:buNone/>
              <a:defRPr sz="1600">
                <a:solidFill>
                  <a:schemeClr val="accent2"/>
                </a:solidFill>
              </a:defRPr>
            </a:lvl1pPr>
            <a:lvl2pPr lvl="1" rtl="0" algn="ctr">
              <a:spcBef>
                <a:spcPts val="0"/>
              </a:spcBef>
              <a:spcAft>
                <a:spcPts val="0"/>
              </a:spcAft>
              <a:buClr>
                <a:schemeClr val="accent2"/>
              </a:buClr>
              <a:buSzPts val="4200"/>
              <a:buNone/>
              <a:defRPr sz="4200">
                <a:solidFill>
                  <a:schemeClr val="accent2"/>
                </a:solidFill>
              </a:defRPr>
            </a:lvl2pPr>
            <a:lvl3pPr lvl="2" rtl="0" algn="ctr">
              <a:spcBef>
                <a:spcPts val="0"/>
              </a:spcBef>
              <a:spcAft>
                <a:spcPts val="0"/>
              </a:spcAft>
              <a:buClr>
                <a:schemeClr val="accent2"/>
              </a:buClr>
              <a:buSzPts val="4200"/>
              <a:buNone/>
              <a:defRPr sz="4200">
                <a:solidFill>
                  <a:schemeClr val="accent2"/>
                </a:solidFill>
              </a:defRPr>
            </a:lvl3pPr>
            <a:lvl4pPr lvl="3" rtl="0" algn="ctr">
              <a:spcBef>
                <a:spcPts val="0"/>
              </a:spcBef>
              <a:spcAft>
                <a:spcPts val="0"/>
              </a:spcAft>
              <a:buClr>
                <a:schemeClr val="accent2"/>
              </a:buClr>
              <a:buSzPts val="4200"/>
              <a:buNone/>
              <a:defRPr sz="4200">
                <a:solidFill>
                  <a:schemeClr val="accent2"/>
                </a:solidFill>
              </a:defRPr>
            </a:lvl4pPr>
            <a:lvl5pPr lvl="4" rtl="0" algn="ctr">
              <a:spcBef>
                <a:spcPts val="0"/>
              </a:spcBef>
              <a:spcAft>
                <a:spcPts val="0"/>
              </a:spcAft>
              <a:buClr>
                <a:schemeClr val="accent2"/>
              </a:buClr>
              <a:buSzPts val="4200"/>
              <a:buNone/>
              <a:defRPr sz="4200">
                <a:solidFill>
                  <a:schemeClr val="accent2"/>
                </a:solidFill>
              </a:defRPr>
            </a:lvl5pPr>
            <a:lvl6pPr lvl="5" rtl="0" algn="ctr">
              <a:spcBef>
                <a:spcPts val="0"/>
              </a:spcBef>
              <a:spcAft>
                <a:spcPts val="0"/>
              </a:spcAft>
              <a:buClr>
                <a:schemeClr val="accent2"/>
              </a:buClr>
              <a:buSzPts val="4200"/>
              <a:buNone/>
              <a:defRPr sz="4200">
                <a:solidFill>
                  <a:schemeClr val="accent2"/>
                </a:solidFill>
              </a:defRPr>
            </a:lvl6pPr>
            <a:lvl7pPr lvl="6" rtl="0" algn="ctr">
              <a:spcBef>
                <a:spcPts val="0"/>
              </a:spcBef>
              <a:spcAft>
                <a:spcPts val="0"/>
              </a:spcAft>
              <a:buClr>
                <a:schemeClr val="accent2"/>
              </a:buClr>
              <a:buSzPts val="4200"/>
              <a:buNone/>
              <a:defRPr sz="4200">
                <a:solidFill>
                  <a:schemeClr val="accent2"/>
                </a:solidFill>
              </a:defRPr>
            </a:lvl7pPr>
            <a:lvl8pPr lvl="7" rtl="0" algn="ctr">
              <a:spcBef>
                <a:spcPts val="0"/>
              </a:spcBef>
              <a:spcAft>
                <a:spcPts val="0"/>
              </a:spcAft>
              <a:buClr>
                <a:schemeClr val="accent2"/>
              </a:buClr>
              <a:buSzPts val="4200"/>
              <a:buNone/>
              <a:defRPr sz="4200">
                <a:solidFill>
                  <a:schemeClr val="accent2"/>
                </a:solidFill>
              </a:defRPr>
            </a:lvl8pPr>
            <a:lvl9pPr lvl="8" rtl="0" algn="ctr">
              <a:spcBef>
                <a:spcPts val="0"/>
              </a:spcBef>
              <a:spcAft>
                <a:spcPts val="0"/>
              </a:spcAft>
              <a:buClr>
                <a:schemeClr val="accent2"/>
              </a:buClr>
              <a:buSzPts val="4200"/>
              <a:buNone/>
              <a:defRPr sz="4200">
                <a:solidFill>
                  <a:schemeClr val="accent2"/>
                </a:solidFill>
              </a:defRPr>
            </a:lvl9pPr>
          </a:lstStyle>
          <a:p/>
        </p:txBody>
      </p:sp>
      <p:sp>
        <p:nvSpPr>
          <p:cNvPr id="108" name="Google Shape;108;p23"/>
          <p:cNvSpPr txBox="1"/>
          <p:nvPr>
            <p:ph idx="1" type="subTitle"/>
          </p:nvPr>
        </p:nvSpPr>
        <p:spPr>
          <a:xfrm>
            <a:off x="905713" y="3520075"/>
            <a:ext cx="1597200" cy="82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9" name="Google Shape;109;p23"/>
          <p:cNvSpPr txBox="1"/>
          <p:nvPr>
            <p:ph idx="3" type="title"/>
          </p:nvPr>
        </p:nvSpPr>
        <p:spPr>
          <a:xfrm>
            <a:off x="2817510" y="3146925"/>
            <a:ext cx="1597200" cy="381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600"/>
              <a:buNone/>
              <a:defRPr sz="1600">
                <a:solidFill>
                  <a:schemeClr val="accent2"/>
                </a:solidFill>
              </a:defRPr>
            </a:lvl1pPr>
            <a:lvl2pPr lvl="1" rtl="0" algn="ctr">
              <a:spcBef>
                <a:spcPts val="0"/>
              </a:spcBef>
              <a:spcAft>
                <a:spcPts val="0"/>
              </a:spcAft>
              <a:buClr>
                <a:schemeClr val="accent2"/>
              </a:buClr>
              <a:buSzPts val="4200"/>
              <a:buNone/>
              <a:defRPr sz="4200">
                <a:solidFill>
                  <a:schemeClr val="accent2"/>
                </a:solidFill>
              </a:defRPr>
            </a:lvl2pPr>
            <a:lvl3pPr lvl="2" rtl="0" algn="ctr">
              <a:spcBef>
                <a:spcPts val="0"/>
              </a:spcBef>
              <a:spcAft>
                <a:spcPts val="0"/>
              </a:spcAft>
              <a:buClr>
                <a:schemeClr val="accent2"/>
              </a:buClr>
              <a:buSzPts val="4200"/>
              <a:buNone/>
              <a:defRPr sz="4200">
                <a:solidFill>
                  <a:schemeClr val="accent2"/>
                </a:solidFill>
              </a:defRPr>
            </a:lvl3pPr>
            <a:lvl4pPr lvl="3" rtl="0" algn="ctr">
              <a:spcBef>
                <a:spcPts val="0"/>
              </a:spcBef>
              <a:spcAft>
                <a:spcPts val="0"/>
              </a:spcAft>
              <a:buClr>
                <a:schemeClr val="accent2"/>
              </a:buClr>
              <a:buSzPts val="4200"/>
              <a:buNone/>
              <a:defRPr sz="4200">
                <a:solidFill>
                  <a:schemeClr val="accent2"/>
                </a:solidFill>
              </a:defRPr>
            </a:lvl4pPr>
            <a:lvl5pPr lvl="4" rtl="0" algn="ctr">
              <a:spcBef>
                <a:spcPts val="0"/>
              </a:spcBef>
              <a:spcAft>
                <a:spcPts val="0"/>
              </a:spcAft>
              <a:buClr>
                <a:schemeClr val="accent2"/>
              </a:buClr>
              <a:buSzPts val="4200"/>
              <a:buNone/>
              <a:defRPr sz="4200">
                <a:solidFill>
                  <a:schemeClr val="accent2"/>
                </a:solidFill>
              </a:defRPr>
            </a:lvl5pPr>
            <a:lvl6pPr lvl="5" rtl="0" algn="ctr">
              <a:spcBef>
                <a:spcPts val="0"/>
              </a:spcBef>
              <a:spcAft>
                <a:spcPts val="0"/>
              </a:spcAft>
              <a:buClr>
                <a:schemeClr val="accent2"/>
              </a:buClr>
              <a:buSzPts val="4200"/>
              <a:buNone/>
              <a:defRPr sz="4200">
                <a:solidFill>
                  <a:schemeClr val="accent2"/>
                </a:solidFill>
              </a:defRPr>
            </a:lvl6pPr>
            <a:lvl7pPr lvl="6" rtl="0" algn="ctr">
              <a:spcBef>
                <a:spcPts val="0"/>
              </a:spcBef>
              <a:spcAft>
                <a:spcPts val="0"/>
              </a:spcAft>
              <a:buClr>
                <a:schemeClr val="accent2"/>
              </a:buClr>
              <a:buSzPts val="4200"/>
              <a:buNone/>
              <a:defRPr sz="4200">
                <a:solidFill>
                  <a:schemeClr val="accent2"/>
                </a:solidFill>
              </a:defRPr>
            </a:lvl7pPr>
            <a:lvl8pPr lvl="7" rtl="0" algn="ctr">
              <a:spcBef>
                <a:spcPts val="0"/>
              </a:spcBef>
              <a:spcAft>
                <a:spcPts val="0"/>
              </a:spcAft>
              <a:buClr>
                <a:schemeClr val="accent2"/>
              </a:buClr>
              <a:buSzPts val="4200"/>
              <a:buNone/>
              <a:defRPr sz="4200">
                <a:solidFill>
                  <a:schemeClr val="accent2"/>
                </a:solidFill>
              </a:defRPr>
            </a:lvl8pPr>
            <a:lvl9pPr lvl="8" rtl="0" algn="ctr">
              <a:spcBef>
                <a:spcPts val="0"/>
              </a:spcBef>
              <a:spcAft>
                <a:spcPts val="0"/>
              </a:spcAft>
              <a:buClr>
                <a:schemeClr val="accent2"/>
              </a:buClr>
              <a:buSzPts val="4200"/>
              <a:buNone/>
              <a:defRPr sz="4200">
                <a:solidFill>
                  <a:schemeClr val="accent2"/>
                </a:solidFill>
              </a:defRPr>
            </a:lvl9pPr>
          </a:lstStyle>
          <a:p/>
        </p:txBody>
      </p:sp>
      <p:sp>
        <p:nvSpPr>
          <p:cNvPr id="110" name="Google Shape;110;p23"/>
          <p:cNvSpPr txBox="1"/>
          <p:nvPr>
            <p:ph idx="4" type="subTitle"/>
          </p:nvPr>
        </p:nvSpPr>
        <p:spPr>
          <a:xfrm>
            <a:off x="2817500" y="3520075"/>
            <a:ext cx="1597200" cy="82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 name="Google Shape;111;p23"/>
          <p:cNvSpPr txBox="1"/>
          <p:nvPr>
            <p:ph idx="5" type="title"/>
          </p:nvPr>
        </p:nvSpPr>
        <p:spPr>
          <a:xfrm>
            <a:off x="4729288" y="3146925"/>
            <a:ext cx="1597200" cy="381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600"/>
              <a:buNone/>
              <a:defRPr sz="1600">
                <a:solidFill>
                  <a:schemeClr val="accent2"/>
                </a:solidFill>
              </a:defRPr>
            </a:lvl1pPr>
            <a:lvl2pPr lvl="1" rtl="0" algn="ctr">
              <a:spcBef>
                <a:spcPts val="0"/>
              </a:spcBef>
              <a:spcAft>
                <a:spcPts val="0"/>
              </a:spcAft>
              <a:buClr>
                <a:schemeClr val="accent2"/>
              </a:buClr>
              <a:buSzPts val="4200"/>
              <a:buNone/>
              <a:defRPr sz="4200">
                <a:solidFill>
                  <a:schemeClr val="accent2"/>
                </a:solidFill>
              </a:defRPr>
            </a:lvl2pPr>
            <a:lvl3pPr lvl="2" rtl="0" algn="ctr">
              <a:spcBef>
                <a:spcPts val="0"/>
              </a:spcBef>
              <a:spcAft>
                <a:spcPts val="0"/>
              </a:spcAft>
              <a:buClr>
                <a:schemeClr val="accent2"/>
              </a:buClr>
              <a:buSzPts val="4200"/>
              <a:buNone/>
              <a:defRPr sz="4200">
                <a:solidFill>
                  <a:schemeClr val="accent2"/>
                </a:solidFill>
              </a:defRPr>
            </a:lvl3pPr>
            <a:lvl4pPr lvl="3" rtl="0" algn="ctr">
              <a:spcBef>
                <a:spcPts val="0"/>
              </a:spcBef>
              <a:spcAft>
                <a:spcPts val="0"/>
              </a:spcAft>
              <a:buClr>
                <a:schemeClr val="accent2"/>
              </a:buClr>
              <a:buSzPts val="4200"/>
              <a:buNone/>
              <a:defRPr sz="4200">
                <a:solidFill>
                  <a:schemeClr val="accent2"/>
                </a:solidFill>
              </a:defRPr>
            </a:lvl4pPr>
            <a:lvl5pPr lvl="4" rtl="0" algn="ctr">
              <a:spcBef>
                <a:spcPts val="0"/>
              </a:spcBef>
              <a:spcAft>
                <a:spcPts val="0"/>
              </a:spcAft>
              <a:buClr>
                <a:schemeClr val="accent2"/>
              </a:buClr>
              <a:buSzPts val="4200"/>
              <a:buNone/>
              <a:defRPr sz="4200">
                <a:solidFill>
                  <a:schemeClr val="accent2"/>
                </a:solidFill>
              </a:defRPr>
            </a:lvl5pPr>
            <a:lvl6pPr lvl="5" rtl="0" algn="ctr">
              <a:spcBef>
                <a:spcPts val="0"/>
              </a:spcBef>
              <a:spcAft>
                <a:spcPts val="0"/>
              </a:spcAft>
              <a:buClr>
                <a:schemeClr val="accent2"/>
              </a:buClr>
              <a:buSzPts val="4200"/>
              <a:buNone/>
              <a:defRPr sz="4200">
                <a:solidFill>
                  <a:schemeClr val="accent2"/>
                </a:solidFill>
              </a:defRPr>
            </a:lvl6pPr>
            <a:lvl7pPr lvl="6" rtl="0" algn="ctr">
              <a:spcBef>
                <a:spcPts val="0"/>
              </a:spcBef>
              <a:spcAft>
                <a:spcPts val="0"/>
              </a:spcAft>
              <a:buClr>
                <a:schemeClr val="accent2"/>
              </a:buClr>
              <a:buSzPts val="4200"/>
              <a:buNone/>
              <a:defRPr sz="4200">
                <a:solidFill>
                  <a:schemeClr val="accent2"/>
                </a:solidFill>
              </a:defRPr>
            </a:lvl7pPr>
            <a:lvl8pPr lvl="7" rtl="0" algn="ctr">
              <a:spcBef>
                <a:spcPts val="0"/>
              </a:spcBef>
              <a:spcAft>
                <a:spcPts val="0"/>
              </a:spcAft>
              <a:buClr>
                <a:schemeClr val="accent2"/>
              </a:buClr>
              <a:buSzPts val="4200"/>
              <a:buNone/>
              <a:defRPr sz="4200">
                <a:solidFill>
                  <a:schemeClr val="accent2"/>
                </a:solidFill>
              </a:defRPr>
            </a:lvl8pPr>
            <a:lvl9pPr lvl="8" rtl="0" algn="ctr">
              <a:spcBef>
                <a:spcPts val="0"/>
              </a:spcBef>
              <a:spcAft>
                <a:spcPts val="0"/>
              </a:spcAft>
              <a:buClr>
                <a:schemeClr val="accent2"/>
              </a:buClr>
              <a:buSzPts val="4200"/>
              <a:buNone/>
              <a:defRPr sz="4200">
                <a:solidFill>
                  <a:schemeClr val="accent2"/>
                </a:solidFill>
              </a:defRPr>
            </a:lvl9pPr>
          </a:lstStyle>
          <a:p/>
        </p:txBody>
      </p:sp>
      <p:sp>
        <p:nvSpPr>
          <p:cNvPr id="112" name="Google Shape;112;p23"/>
          <p:cNvSpPr txBox="1"/>
          <p:nvPr>
            <p:ph idx="6" type="subTitle"/>
          </p:nvPr>
        </p:nvSpPr>
        <p:spPr>
          <a:xfrm>
            <a:off x="4729278" y="3520075"/>
            <a:ext cx="1597200" cy="82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 name="Google Shape;113;p23"/>
          <p:cNvSpPr txBox="1"/>
          <p:nvPr>
            <p:ph idx="7" type="title"/>
          </p:nvPr>
        </p:nvSpPr>
        <p:spPr>
          <a:xfrm>
            <a:off x="6641075" y="3146925"/>
            <a:ext cx="1597200" cy="381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600"/>
              <a:buNone/>
              <a:defRPr sz="1600">
                <a:solidFill>
                  <a:schemeClr val="accent2"/>
                </a:solidFill>
              </a:defRPr>
            </a:lvl1pPr>
            <a:lvl2pPr lvl="1" rtl="0" algn="ctr">
              <a:spcBef>
                <a:spcPts val="0"/>
              </a:spcBef>
              <a:spcAft>
                <a:spcPts val="0"/>
              </a:spcAft>
              <a:buClr>
                <a:schemeClr val="accent2"/>
              </a:buClr>
              <a:buSzPts val="4200"/>
              <a:buNone/>
              <a:defRPr sz="4200">
                <a:solidFill>
                  <a:schemeClr val="accent2"/>
                </a:solidFill>
              </a:defRPr>
            </a:lvl2pPr>
            <a:lvl3pPr lvl="2" rtl="0" algn="ctr">
              <a:spcBef>
                <a:spcPts val="0"/>
              </a:spcBef>
              <a:spcAft>
                <a:spcPts val="0"/>
              </a:spcAft>
              <a:buClr>
                <a:schemeClr val="accent2"/>
              </a:buClr>
              <a:buSzPts val="4200"/>
              <a:buNone/>
              <a:defRPr sz="4200">
                <a:solidFill>
                  <a:schemeClr val="accent2"/>
                </a:solidFill>
              </a:defRPr>
            </a:lvl3pPr>
            <a:lvl4pPr lvl="3" rtl="0" algn="ctr">
              <a:spcBef>
                <a:spcPts val="0"/>
              </a:spcBef>
              <a:spcAft>
                <a:spcPts val="0"/>
              </a:spcAft>
              <a:buClr>
                <a:schemeClr val="accent2"/>
              </a:buClr>
              <a:buSzPts val="4200"/>
              <a:buNone/>
              <a:defRPr sz="4200">
                <a:solidFill>
                  <a:schemeClr val="accent2"/>
                </a:solidFill>
              </a:defRPr>
            </a:lvl4pPr>
            <a:lvl5pPr lvl="4" rtl="0" algn="ctr">
              <a:spcBef>
                <a:spcPts val="0"/>
              </a:spcBef>
              <a:spcAft>
                <a:spcPts val="0"/>
              </a:spcAft>
              <a:buClr>
                <a:schemeClr val="accent2"/>
              </a:buClr>
              <a:buSzPts val="4200"/>
              <a:buNone/>
              <a:defRPr sz="4200">
                <a:solidFill>
                  <a:schemeClr val="accent2"/>
                </a:solidFill>
              </a:defRPr>
            </a:lvl5pPr>
            <a:lvl6pPr lvl="5" rtl="0" algn="ctr">
              <a:spcBef>
                <a:spcPts val="0"/>
              </a:spcBef>
              <a:spcAft>
                <a:spcPts val="0"/>
              </a:spcAft>
              <a:buClr>
                <a:schemeClr val="accent2"/>
              </a:buClr>
              <a:buSzPts val="4200"/>
              <a:buNone/>
              <a:defRPr sz="4200">
                <a:solidFill>
                  <a:schemeClr val="accent2"/>
                </a:solidFill>
              </a:defRPr>
            </a:lvl6pPr>
            <a:lvl7pPr lvl="6" rtl="0" algn="ctr">
              <a:spcBef>
                <a:spcPts val="0"/>
              </a:spcBef>
              <a:spcAft>
                <a:spcPts val="0"/>
              </a:spcAft>
              <a:buClr>
                <a:schemeClr val="accent2"/>
              </a:buClr>
              <a:buSzPts val="4200"/>
              <a:buNone/>
              <a:defRPr sz="4200">
                <a:solidFill>
                  <a:schemeClr val="accent2"/>
                </a:solidFill>
              </a:defRPr>
            </a:lvl7pPr>
            <a:lvl8pPr lvl="7" rtl="0" algn="ctr">
              <a:spcBef>
                <a:spcPts val="0"/>
              </a:spcBef>
              <a:spcAft>
                <a:spcPts val="0"/>
              </a:spcAft>
              <a:buClr>
                <a:schemeClr val="accent2"/>
              </a:buClr>
              <a:buSzPts val="4200"/>
              <a:buNone/>
              <a:defRPr sz="4200">
                <a:solidFill>
                  <a:schemeClr val="accent2"/>
                </a:solidFill>
              </a:defRPr>
            </a:lvl8pPr>
            <a:lvl9pPr lvl="8" rtl="0" algn="ctr">
              <a:spcBef>
                <a:spcPts val="0"/>
              </a:spcBef>
              <a:spcAft>
                <a:spcPts val="0"/>
              </a:spcAft>
              <a:buClr>
                <a:schemeClr val="accent2"/>
              </a:buClr>
              <a:buSzPts val="4200"/>
              <a:buNone/>
              <a:defRPr sz="4200">
                <a:solidFill>
                  <a:schemeClr val="accent2"/>
                </a:solidFill>
              </a:defRPr>
            </a:lvl9pPr>
          </a:lstStyle>
          <a:p/>
        </p:txBody>
      </p:sp>
      <p:sp>
        <p:nvSpPr>
          <p:cNvPr id="114" name="Google Shape;114;p23"/>
          <p:cNvSpPr txBox="1"/>
          <p:nvPr>
            <p:ph idx="8" type="subTitle"/>
          </p:nvPr>
        </p:nvSpPr>
        <p:spPr>
          <a:xfrm>
            <a:off x="6641065" y="3520075"/>
            <a:ext cx="1597200" cy="82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BODY_1_2">
    <p:spTree>
      <p:nvGrpSpPr>
        <p:cNvPr id="115" name="Shape 115"/>
        <p:cNvGrpSpPr/>
        <p:nvPr/>
      </p:nvGrpSpPr>
      <p:grpSpPr>
        <a:xfrm>
          <a:off x="0" y="0"/>
          <a:ext cx="0" cy="0"/>
          <a:chOff x="0" y="0"/>
          <a:chExt cx="0" cy="0"/>
        </a:xfrm>
      </p:grpSpPr>
      <p:pic>
        <p:nvPicPr>
          <p:cNvPr id="116" name="Google Shape;116;p24"/>
          <p:cNvPicPr preferRelativeResize="0"/>
          <p:nvPr/>
        </p:nvPicPr>
        <p:blipFill>
          <a:blip r:embed="rId2">
            <a:alphaModFix/>
          </a:blip>
          <a:stretch>
            <a:fillRect/>
          </a:stretch>
        </p:blipFill>
        <p:spPr>
          <a:xfrm flipH="1">
            <a:off x="0" y="-392975"/>
            <a:ext cx="9397469" cy="3269127"/>
          </a:xfrm>
          <a:prstGeom prst="rect">
            <a:avLst/>
          </a:prstGeom>
          <a:noFill/>
          <a:ln>
            <a:noFill/>
          </a:ln>
        </p:spPr>
      </p:pic>
      <p:sp>
        <p:nvSpPr>
          <p:cNvPr id="117" name="Google Shape;117;p24"/>
          <p:cNvSpPr txBox="1"/>
          <p:nvPr>
            <p:ph type="title"/>
          </p:nvPr>
        </p:nvSpPr>
        <p:spPr>
          <a:xfrm>
            <a:off x="5113200" y="378225"/>
            <a:ext cx="3258000" cy="515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100"/>
              <a:buNone/>
              <a:defRPr sz="2100"/>
            </a:lvl1pPr>
            <a:lvl2pPr lvl="1" rtl="0" algn="r">
              <a:spcBef>
                <a:spcPts val="0"/>
              </a:spcBef>
              <a:spcAft>
                <a:spcPts val="0"/>
              </a:spcAft>
              <a:buSzPts val="2100"/>
              <a:buNone/>
              <a:defRPr sz="2100"/>
            </a:lvl2pPr>
            <a:lvl3pPr lvl="2" rtl="0" algn="r">
              <a:spcBef>
                <a:spcPts val="0"/>
              </a:spcBef>
              <a:spcAft>
                <a:spcPts val="0"/>
              </a:spcAft>
              <a:buSzPts val="2100"/>
              <a:buNone/>
              <a:defRPr sz="2100"/>
            </a:lvl3pPr>
            <a:lvl4pPr lvl="3" rtl="0" algn="r">
              <a:spcBef>
                <a:spcPts val="0"/>
              </a:spcBef>
              <a:spcAft>
                <a:spcPts val="0"/>
              </a:spcAft>
              <a:buSzPts val="2100"/>
              <a:buNone/>
              <a:defRPr sz="2100"/>
            </a:lvl4pPr>
            <a:lvl5pPr lvl="4" rtl="0" algn="r">
              <a:spcBef>
                <a:spcPts val="0"/>
              </a:spcBef>
              <a:spcAft>
                <a:spcPts val="0"/>
              </a:spcAft>
              <a:buSzPts val="2100"/>
              <a:buNone/>
              <a:defRPr sz="2100"/>
            </a:lvl5pPr>
            <a:lvl6pPr lvl="5" rtl="0" algn="r">
              <a:spcBef>
                <a:spcPts val="0"/>
              </a:spcBef>
              <a:spcAft>
                <a:spcPts val="0"/>
              </a:spcAft>
              <a:buSzPts val="2100"/>
              <a:buNone/>
              <a:defRPr sz="2100"/>
            </a:lvl6pPr>
            <a:lvl7pPr lvl="6" rtl="0" algn="r">
              <a:spcBef>
                <a:spcPts val="0"/>
              </a:spcBef>
              <a:spcAft>
                <a:spcPts val="0"/>
              </a:spcAft>
              <a:buSzPts val="2100"/>
              <a:buNone/>
              <a:defRPr sz="2100"/>
            </a:lvl7pPr>
            <a:lvl8pPr lvl="7" rtl="0" algn="r">
              <a:spcBef>
                <a:spcPts val="0"/>
              </a:spcBef>
              <a:spcAft>
                <a:spcPts val="0"/>
              </a:spcAft>
              <a:buSzPts val="2100"/>
              <a:buNone/>
              <a:defRPr sz="2100"/>
            </a:lvl8pPr>
            <a:lvl9pPr lvl="8" rtl="0" algn="r">
              <a:spcBef>
                <a:spcPts val="0"/>
              </a:spcBef>
              <a:spcAft>
                <a:spcPts val="0"/>
              </a:spcAft>
              <a:buSzPts val="2100"/>
              <a:buNone/>
              <a:defRPr sz="2100"/>
            </a:lvl9pPr>
          </a:lstStyle>
          <a:p/>
        </p:txBody>
      </p:sp>
      <p:sp>
        <p:nvSpPr>
          <p:cNvPr id="118" name="Google Shape;118;p24"/>
          <p:cNvSpPr txBox="1"/>
          <p:nvPr>
            <p:ph idx="2" type="title"/>
          </p:nvPr>
        </p:nvSpPr>
        <p:spPr>
          <a:xfrm>
            <a:off x="1426194" y="2418250"/>
            <a:ext cx="2428200" cy="381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600"/>
              <a:buNone/>
              <a:defRPr sz="1600">
                <a:solidFill>
                  <a:schemeClr val="accent2"/>
                </a:solidFill>
              </a:defRPr>
            </a:lvl1pPr>
            <a:lvl2pPr lvl="1" rtl="0" algn="ctr">
              <a:spcBef>
                <a:spcPts val="0"/>
              </a:spcBef>
              <a:spcAft>
                <a:spcPts val="0"/>
              </a:spcAft>
              <a:buClr>
                <a:schemeClr val="accent2"/>
              </a:buClr>
              <a:buSzPts val="4200"/>
              <a:buNone/>
              <a:defRPr sz="4200">
                <a:solidFill>
                  <a:schemeClr val="accent2"/>
                </a:solidFill>
              </a:defRPr>
            </a:lvl2pPr>
            <a:lvl3pPr lvl="2" rtl="0" algn="ctr">
              <a:spcBef>
                <a:spcPts val="0"/>
              </a:spcBef>
              <a:spcAft>
                <a:spcPts val="0"/>
              </a:spcAft>
              <a:buClr>
                <a:schemeClr val="accent2"/>
              </a:buClr>
              <a:buSzPts val="4200"/>
              <a:buNone/>
              <a:defRPr sz="4200">
                <a:solidFill>
                  <a:schemeClr val="accent2"/>
                </a:solidFill>
              </a:defRPr>
            </a:lvl3pPr>
            <a:lvl4pPr lvl="3" rtl="0" algn="ctr">
              <a:spcBef>
                <a:spcPts val="0"/>
              </a:spcBef>
              <a:spcAft>
                <a:spcPts val="0"/>
              </a:spcAft>
              <a:buClr>
                <a:schemeClr val="accent2"/>
              </a:buClr>
              <a:buSzPts val="4200"/>
              <a:buNone/>
              <a:defRPr sz="4200">
                <a:solidFill>
                  <a:schemeClr val="accent2"/>
                </a:solidFill>
              </a:defRPr>
            </a:lvl4pPr>
            <a:lvl5pPr lvl="4" rtl="0" algn="ctr">
              <a:spcBef>
                <a:spcPts val="0"/>
              </a:spcBef>
              <a:spcAft>
                <a:spcPts val="0"/>
              </a:spcAft>
              <a:buClr>
                <a:schemeClr val="accent2"/>
              </a:buClr>
              <a:buSzPts val="4200"/>
              <a:buNone/>
              <a:defRPr sz="4200">
                <a:solidFill>
                  <a:schemeClr val="accent2"/>
                </a:solidFill>
              </a:defRPr>
            </a:lvl5pPr>
            <a:lvl6pPr lvl="5" rtl="0" algn="ctr">
              <a:spcBef>
                <a:spcPts val="0"/>
              </a:spcBef>
              <a:spcAft>
                <a:spcPts val="0"/>
              </a:spcAft>
              <a:buClr>
                <a:schemeClr val="accent2"/>
              </a:buClr>
              <a:buSzPts val="4200"/>
              <a:buNone/>
              <a:defRPr sz="4200">
                <a:solidFill>
                  <a:schemeClr val="accent2"/>
                </a:solidFill>
              </a:defRPr>
            </a:lvl6pPr>
            <a:lvl7pPr lvl="6" rtl="0" algn="ctr">
              <a:spcBef>
                <a:spcPts val="0"/>
              </a:spcBef>
              <a:spcAft>
                <a:spcPts val="0"/>
              </a:spcAft>
              <a:buClr>
                <a:schemeClr val="accent2"/>
              </a:buClr>
              <a:buSzPts val="4200"/>
              <a:buNone/>
              <a:defRPr sz="4200">
                <a:solidFill>
                  <a:schemeClr val="accent2"/>
                </a:solidFill>
              </a:defRPr>
            </a:lvl7pPr>
            <a:lvl8pPr lvl="7" rtl="0" algn="ctr">
              <a:spcBef>
                <a:spcPts val="0"/>
              </a:spcBef>
              <a:spcAft>
                <a:spcPts val="0"/>
              </a:spcAft>
              <a:buClr>
                <a:schemeClr val="accent2"/>
              </a:buClr>
              <a:buSzPts val="4200"/>
              <a:buNone/>
              <a:defRPr sz="4200">
                <a:solidFill>
                  <a:schemeClr val="accent2"/>
                </a:solidFill>
              </a:defRPr>
            </a:lvl8pPr>
            <a:lvl9pPr lvl="8" rtl="0" algn="ctr">
              <a:spcBef>
                <a:spcPts val="0"/>
              </a:spcBef>
              <a:spcAft>
                <a:spcPts val="0"/>
              </a:spcAft>
              <a:buClr>
                <a:schemeClr val="accent2"/>
              </a:buClr>
              <a:buSzPts val="4200"/>
              <a:buNone/>
              <a:defRPr sz="4200">
                <a:solidFill>
                  <a:schemeClr val="accent2"/>
                </a:solidFill>
              </a:defRPr>
            </a:lvl9pPr>
          </a:lstStyle>
          <a:p/>
        </p:txBody>
      </p:sp>
      <p:sp>
        <p:nvSpPr>
          <p:cNvPr id="119" name="Google Shape;119;p24"/>
          <p:cNvSpPr txBox="1"/>
          <p:nvPr>
            <p:ph idx="1" type="subTitle"/>
          </p:nvPr>
        </p:nvSpPr>
        <p:spPr>
          <a:xfrm>
            <a:off x="1426175" y="2791400"/>
            <a:ext cx="2428200" cy="143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0" name="Google Shape;120;p24"/>
          <p:cNvSpPr txBox="1"/>
          <p:nvPr>
            <p:ph idx="3" type="title"/>
          </p:nvPr>
        </p:nvSpPr>
        <p:spPr>
          <a:xfrm>
            <a:off x="5289622" y="2418250"/>
            <a:ext cx="2428200" cy="381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600"/>
              <a:buFont typeface="Montserrat Alternates ExtraBold"/>
              <a:buNone/>
              <a:defRPr sz="1600">
                <a:solidFill>
                  <a:schemeClr val="accent2"/>
                </a:solidFill>
                <a:latin typeface="Montserrat Alternates ExtraBold"/>
                <a:ea typeface="Montserrat Alternates ExtraBold"/>
                <a:cs typeface="Montserrat Alternates ExtraBold"/>
                <a:sym typeface="Montserrat Alternates ExtraBold"/>
              </a:defRPr>
            </a:lvl1pPr>
            <a:lvl2pPr lvl="1" rtl="0" algn="ctr">
              <a:spcBef>
                <a:spcPts val="0"/>
              </a:spcBef>
              <a:spcAft>
                <a:spcPts val="0"/>
              </a:spcAft>
              <a:buClr>
                <a:schemeClr val="accent2"/>
              </a:buClr>
              <a:buSzPts val="4200"/>
              <a:buNone/>
              <a:defRPr sz="4200">
                <a:solidFill>
                  <a:schemeClr val="accent2"/>
                </a:solidFill>
              </a:defRPr>
            </a:lvl2pPr>
            <a:lvl3pPr lvl="2" rtl="0" algn="ctr">
              <a:spcBef>
                <a:spcPts val="0"/>
              </a:spcBef>
              <a:spcAft>
                <a:spcPts val="0"/>
              </a:spcAft>
              <a:buClr>
                <a:schemeClr val="accent2"/>
              </a:buClr>
              <a:buSzPts val="4200"/>
              <a:buNone/>
              <a:defRPr sz="4200">
                <a:solidFill>
                  <a:schemeClr val="accent2"/>
                </a:solidFill>
              </a:defRPr>
            </a:lvl3pPr>
            <a:lvl4pPr lvl="3" rtl="0" algn="ctr">
              <a:spcBef>
                <a:spcPts val="0"/>
              </a:spcBef>
              <a:spcAft>
                <a:spcPts val="0"/>
              </a:spcAft>
              <a:buClr>
                <a:schemeClr val="accent2"/>
              </a:buClr>
              <a:buSzPts val="4200"/>
              <a:buNone/>
              <a:defRPr sz="4200">
                <a:solidFill>
                  <a:schemeClr val="accent2"/>
                </a:solidFill>
              </a:defRPr>
            </a:lvl4pPr>
            <a:lvl5pPr lvl="4" rtl="0" algn="ctr">
              <a:spcBef>
                <a:spcPts val="0"/>
              </a:spcBef>
              <a:spcAft>
                <a:spcPts val="0"/>
              </a:spcAft>
              <a:buClr>
                <a:schemeClr val="accent2"/>
              </a:buClr>
              <a:buSzPts val="4200"/>
              <a:buNone/>
              <a:defRPr sz="4200">
                <a:solidFill>
                  <a:schemeClr val="accent2"/>
                </a:solidFill>
              </a:defRPr>
            </a:lvl5pPr>
            <a:lvl6pPr lvl="5" rtl="0" algn="ctr">
              <a:spcBef>
                <a:spcPts val="0"/>
              </a:spcBef>
              <a:spcAft>
                <a:spcPts val="0"/>
              </a:spcAft>
              <a:buClr>
                <a:schemeClr val="accent2"/>
              </a:buClr>
              <a:buSzPts val="4200"/>
              <a:buNone/>
              <a:defRPr sz="4200">
                <a:solidFill>
                  <a:schemeClr val="accent2"/>
                </a:solidFill>
              </a:defRPr>
            </a:lvl6pPr>
            <a:lvl7pPr lvl="6" rtl="0" algn="ctr">
              <a:spcBef>
                <a:spcPts val="0"/>
              </a:spcBef>
              <a:spcAft>
                <a:spcPts val="0"/>
              </a:spcAft>
              <a:buClr>
                <a:schemeClr val="accent2"/>
              </a:buClr>
              <a:buSzPts val="4200"/>
              <a:buNone/>
              <a:defRPr sz="4200">
                <a:solidFill>
                  <a:schemeClr val="accent2"/>
                </a:solidFill>
              </a:defRPr>
            </a:lvl7pPr>
            <a:lvl8pPr lvl="7" rtl="0" algn="ctr">
              <a:spcBef>
                <a:spcPts val="0"/>
              </a:spcBef>
              <a:spcAft>
                <a:spcPts val="0"/>
              </a:spcAft>
              <a:buClr>
                <a:schemeClr val="accent2"/>
              </a:buClr>
              <a:buSzPts val="4200"/>
              <a:buNone/>
              <a:defRPr sz="4200">
                <a:solidFill>
                  <a:schemeClr val="accent2"/>
                </a:solidFill>
              </a:defRPr>
            </a:lvl8pPr>
            <a:lvl9pPr lvl="8" rtl="0" algn="ctr">
              <a:spcBef>
                <a:spcPts val="0"/>
              </a:spcBef>
              <a:spcAft>
                <a:spcPts val="0"/>
              </a:spcAft>
              <a:buClr>
                <a:schemeClr val="accent2"/>
              </a:buClr>
              <a:buSzPts val="4200"/>
              <a:buNone/>
              <a:defRPr sz="4200">
                <a:solidFill>
                  <a:schemeClr val="accent2"/>
                </a:solidFill>
              </a:defRPr>
            </a:lvl9pPr>
          </a:lstStyle>
          <a:p/>
        </p:txBody>
      </p:sp>
      <p:sp>
        <p:nvSpPr>
          <p:cNvPr id="121" name="Google Shape;121;p24"/>
          <p:cNvSpPr txBox="1"/>
          <p:nvPr>
            <p:ph idx="4" type="subTitle"/>
          </p:nvPr>
        </p:nvSpPr>
        <p:spPr>
          <a:xfrm>
            <a:off x="5289601" y="2791400"/>
            <a:ext cx="2428200" cy="143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Montserrat Alternates Light"/>
              <a:buNone/>
              <a:defRPr sz="1400">
                <a:latin typeface="Montserrat Alternates Light"/>
                <a:ea typeface="Montserrat Alternates Light"/>
                <a:cs typeface="Montserrat Alternates Light"/>
                <a:sym typeface="Montserrat Alternates Light"/>
              </a:defRPr>
            </a:lvl1pPr>
            <a:lvl2pPr lvl="1" rtl="0" algn="ctr">
              <a:lnSpc>
                <a:spcPct val="100000"/>
              </a:lnSpc>
              <a:spcBef>
                <a:spcPts val="0"/>
              </a:spcBef>
              <a:spcAft>
                <a:spcPts val="0"/>
              </a:spcAft>
              <a:buSzPts val="2100"/>
              <a:buFont typeface="Montserrat Alternates Light"/>
              <a:buNone/>
              <a:defRPr sz="2100">
                <a:latin typeface="Montserrat Alternates Light"/>
                <a:ea typeface="Montserrat Alternates Light"/>
                <a:cs typeface="Montserrat Alternates Light"/>
                <a:sym typeface="Montserrat Alternates Light"/>
              </a:defRPr>
            </a:lvl2pPr>
            <a:lvl3pPr lvl="2" rtl="0" algn="ctr">
              <a:lnSpc>
                <a:spcPct val="100000"/>
              </a:lnSpc>
              <a:spcBef>
                <a:spcPts val="0"/>
              </a:spcBef>
              <a:spcAft>
                <a:spcPts val="0"/>
              </a:spcAft>
              <a:buSzPts val="2100"/>
              <a:buFont typeface="Montserrat Alternates Light"/>
              <a:buNone/>
              <a:defRPr sz="2100">
                <a:latin typeface="Montserrat Alternates Light"/>
                <a:ea typeface="Montserrat Alternates Light"/>
                <a:cs typeface="Montserrat Alternates Light"/>
                <a:sym typeface="Montserrat Alternates Light"/>
              </a:defRPr>
            </a:lvl3pPr>
            <a:lvl4pPr lvl="3" rtl="0" algn="ctr">
              <a:lnSpc>
                <a:spcPct val="100000"/>
              </a:lnSpc>
              <a:spcBef>
                <a:spcPts val="0"/>
              </a:spcBef>
              <a:spcAft>
                <a:spcPts val="0"/>
              </a:spcAft>
              <a:buSzPts val="2100"/>
              <a:buFont typeface="Montserrat Alternates Light"/>
              <a:buNone/>
              <a:defRPr sz="2100">
                <a:latin typeface="Montserrat Alternates Light"/>
                <a:ea typeface="Montserrat Alternates Light"/>
                <a:cs typeface="Montserrat Alternates Light"/>
                <a:sym typeface="Montserrat Alternates Light"/>
              </a:defRPr>
            </a:lvl4pPr>
            <a:lvl5pPr lvl="4" rtl="0" algn="ctr">
              <a:lnSpc>
                <a:spcPct val="100000"/>
              </a:lnSpc>
              <a:spcBef>
                <a:spcPts val="0"/>
              </a:spcBef>
              <a:spcAft>
                <a:spcPts val="0"/>
              </a:spcAft>
              <a:buSzPts val="2100"/>
              <a:buFont typeface="Montserrat Alternates Light"/>
              <a:buNone/>
              <a:defRPr sz="2100">
                <a:latin typeface="Montserrat Alternates Light"/>
                <a:ea typeface="Montserrat Alternates Light"/>
                <a:cs typeface="Montserrat Alternates Light"/>
                <a:sym typeface="Montserrat Alternates Light"/>
              </a:defRPr>
            </a:lvl5pPr>
            <a:lvl6pPr lvl="5" rtl="0" algn="ctr">
              <a:lnSpc>
                <a:spcPct val="100000"/>
              </a:lnSpc>
              <a:spcBef>
                <a:spcPts val="0"/>
              </a:spcBef>
              <a:spcAft>
                <a:spcPts val="0"/>
              </a:spcAft>
              <a:buSzPts val="2100"/>
              <a:buFont typeface="Montserrat Alternates Light"/>
              <a:buNone/>
              <a:defRPr sz="2100">
                <a:latin typeface="Montserrat Alternates Light"/>
                <a:ea typeface="Montserrat Alternates Light"/>
                <a:cs typeface="Montserrat Alternates Light"/>
                <a:sym typeface="Montserrat Alternates Light"/>
              </a:defRPr>
            </a:lvl6pPr>
            <a:lvl7pPr lvl="6" rtl="0" algn="ctr">
              <a:lnSpc>
                <a:spcPct val="100000"/>
              </a:lnSpc>
              <a:spcBef>
                <a:spcPts val="0"/>
              </a:spcBef>
              <a:spcAft>
                <a:spcPts val="0"/>
              </a:spcAft>
              <a:buSzPts val="2100"/>
              <a:buFont typeface="Montserrat Alternates Light"/>
              <a:buNone/>
              <a:defRPr sz="2100">
                <a:latin typeface="Montserrat Alternates Light"/>
                <a:ea typeface="Montserrat Alternates Light"/>
                <a:cs typeface="Montserrat Alternates Light"/>
                <a:sym typeface="Montserrat Alternates Light"/>
              </a:defRPr>
            </a:lvl7pPr>
            <a:lvl8pPr lvl="7" rtl="0" algn="ctr">
              <a:lnSpc>
                <a:spcPct val="100000"/>
              </a:lnSpc>
              <a:spcBef>
                <a:spcPts val="0"/>
              </a:spcBef>
              <a:spcAft>
                <a:spcPts val="0"/>
              </a:spcAft>
              <a:buSzPts val="2100"/>
              <a:buFont typeface="Montserrat Alternates Light"/>
              <a:buNone/>
              <a:defRPr sz="2100">
                <a:latin typeface="Montserrat Alternates Light"/>
                <a:ea typeface="Montserrat Alternates Light"/>
                <a:cs typeface="Montserrat Alternates Light"/>
                <a:sym typeface="Montserrat Alternates Light"/>
              </a:defRPr>
            </a:lvl8pPr>
            <a:lvl9pPr lvl="8" rtl="0" algn="ctr">
              <a:lnSpc>
                <a:spcPct val="100000"/>
              </a:lnSpc>
              <a:spcBef>
                <a:spcPts val="0"/>
              </a:spcBef>
              <a:spcAft>
                <a:spcPts val="0"/>
              </a:spcAft>
              <a:buSzPts val="2100"/>
              <a:buFont typeface="Montserrat Alternates Light"/>
              <a:buNone/>
              <a:defRPr sz="2100">
                <a:latin typeface="Montserrat Alternates Light"/>
                <a:ea typeface="Montserrat Alternates Light"/>
                <a:cs typeface="Montserrat Alternates Light"/>
                <a:sym typeface="Montserrat Alternates Ligh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BODY_1_2_2_1">
    <p:spTree>
      <p:nvGrpSpPr>
        <p:cNvPr id="122" name="Shape 122"/>
        <p:cNvGrpSpPr/>
        <p:nvPr/>
      </p:nvGrpSpPr>
      <p:grpSpPr>
        <a:xfrm>
          <a:off x="0" y="0"/>
          <a:ext cx="0" cy="0"/>
          <a:chOff x="0" y="0"/>
          <a:chExt cx="0" cy="0"/>
        </a:xfrm>
      </p:grpSpPr>
      <p:pic>
        <p:nvPicPr>
          <p:cNvPr id="123" name="Google Shape;123;p25"/>
          <p:cNvPicPr preferRelativeResize="0"/>
          <p:nvPr/>
        </p:nvPicPr>
        <p:blipFill>
          <a:blip r:embed="rId2">
            <a:alphaModFix/>
          </a:blip>
          <a:stretch>
            <a:fillRect/>
          </a:stretch>
        </p:blipFill>
        <p:spPr>
          <a:xfrm rot="-4">
            <a:off x="3" y="3019082"/>
            <a:ext cx="9533454" cy="3165459"/>
          </a:xfrm>
          <a:prstGeom prst="rect">
            <a:avLst/>
          </a:prstGeom>
          <a:noFill/>
          <a:ln>
            <a:noFill/>
          </a:ln>
        </p:spPr>
      </p:pic>
      <p:sp>
        <p:nvSpPr>
          <p:cNvPr id="124" name="Google Shape;124;p25"/>
          <p:cNvSpPr txBox="1"/>
          <p:nvPr>
            <p:ph type="title"/>
          </p:nvPr>
        </p:nvSpPr>
        <p:spPr>
          <a:xfrm>
            <a:off x="5113200" y="378225"/>
            <a:ext cx="3258000" cy="515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100"/>
              <a:buNone/>
              <a:defRPr sz="2100"/>
            </a:lvl1pPr>
            <a:lvl2pPr lvl="1" rtl="0" algn="r">
              <a:spcBef>
                <a:spcPts val="0"/>
              </a:spcBef>
              <a:spcAft>
                <a:spcPts val="0"/>
              </a:spcAft>
              <a:buSzPts val="2100"/>
              <a:buNone/>
              <a:defRPr sz="2100"/>
            </a:lvl2pPr>
            <a:lvl3pPr lvl="2" rtl="0" algn="r">
              <a:spcBef>
                <a:spcPts val="0"/>
              </a:spcBef>
              <a:spcAft>
                <a:spcPts val="0"/>
              </a:spcAft>
              <a:buSzPts val="2100"/>
              <a:buNone/>
              <a:defRPr sz="2100"/>
            </a:lvl3pPr>
            <a:lvl4pPr lvl="3" rtl="0" algn="r">
              <a:spcBef>
                <a:spcPts val="0"/>
              </a:spcBef>
              <a:spcAft>
                <a:spcPts val="0"/>
              </a:spcAft>
              <a:buSzPts val="2100"/>
              <a:buNone/>
              <a:defRPr sz="2100"/>
            </a:lvl4pPr>
            <a:lvl5pPr lvl="4" rtl="0" algn="r">
              <a:spcBef>
                <a:spcPts val="0"/>
              </a:spcBef>
              <a:spcAft>
                <a:spcPts val="0"/>
              </a:spcAft>
              <a:buSzPts val="2100"/>
              <a:buNone/>
              <a:defRPr sz="2100"/>
            </a:lvl5pPr>
            <a:lvl6pPr lvl="5" rtl="0" algn="r">
              <a:spcBef>
                <a:spcPts val="0"/>
              </a:spcBef>
              <a:spcAft>
                <a:spcPts val="0"/>
              </a:spcAft>
              <a:buSzPts val="2100"/>
              <a:buNone/>
              <a:defRPr sz="2100"/>
            </a:lvl6pPr>
            <a:lvl7pPr lvl="6" rtl="0" algn="r">
              <a:spcBef>
                <a:spcPts val="0"/>
              </a:spcBef>
              <a:spcAft>
                <a:spcPts val="0"/>
              </a:spcAft>
              <a:buSzPts val="2100"/>
              <a:buNone/>
              <a:defRPr sz="2100"/>
            </a:lvl7pPr>
            <a:lvl8pPr lvl="7" rtl="0" algn="r">
              <a:spcBef>
                <a:spcPts val="0"/>
              </a:spcBef>
              <a:spcAft>
                <a:spcPts val="0"/>
              </a:spcAft>
              <a:buSzPts val="2100"/>
              <a:buNone/>
              <a:defRPr sz="2100"/>
            </a:lvl8pPr>
            <a:lvl9pPr lvl="8" rtl="0" algn="r">
              <a:spcBef>
                <a:spcPts val="0"/>
              </a:spcBef>
              <a:spcAft>
                <a:spcPts val="0"/>
              </a:spcAft>
              <a:buSzPts val="2100"/>
              <a:buNone/>
              <a:defRPr sz="2100"/>
            </a:lvl9pPr>
          </a:lstStyle>
          <a:p/>
        </p:txBody>
      </p:sp>
      <p:sp>
        <p:nvSpPr>
          <p:cNvPr id="125" name="Google Shape;125;p25"/>
          <p:cNvSpPr txBox="1"/>
          <p:nvPr>
            <p:ph idx="2" type="title"/>
          </p:nvPr>
        </p:nvSpPr>
        <p:spPr>
          <a:xfrm>
            <a:off x="1671086" y="1231700"/>
            <a:ext cx="2805900" cy="3819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2"/>
              </a:buClr>
              <a:buSzPts val="1600"/>
              <a:buNone/>
              <a:defRPr sz="1600">
                <a:solidFill>
                  <a:schemeClr val="accent2"/>
                </a:solidFill>
              </a:defRPr>
            </a:lvl1pPr>
            <a:lvl2pPr lvl="1" rtl="0" algn="r">
              <a:spcBef>
                <a:spcPts val="0"/>
              </a:spcBef>
              <a:spcAft>
                <a:spcPts val="0"/>
              </a:spcAft>
              <a:buClr>
                <a:schemeClr val="accent2"/>
              </a:buClr>
              <a:buSzPts val="4200"/>
              <a:buNone/>
              <a:defRPr sz="4200">
                <a:solidFill>
                  <a:schemeClr val="accent2"/>
                </a:solidFill>
              </a:defRPr>
            </a:lvl2pPr>
            <a:lvl3pPr lvl="2" rtl="0" algn="r">
              <a:spcBef>
                <a:spcPts val="0"/>
              </a:spcBef>
              <a:spcAft>
                <a:spcPts val="0"/>
              </a:spcAft>
              <a:buClr>
                <a:schemeClr val="accent2"/>
              </a:buClr>
              <a:buSzPts val="4200"/>
              <a:buNone/>
              <a:defRPr sz="4200">
                <a:solidFill>
                  <a:schemeClr val="accent2"/>
                </a:solidFill>
              </a:defRPr>
            </a:lvl3pPr>
            <a:lvl4pPr lvl="3" rtl="0" algn="r">
              <a:spcBef>
                <a:spcPts val="0"/>
              </a:spcBef>
              <a:spcAft>
                <a:spcPts val="0"/>
              </a:spcAft>
              <a:buClr>
                <a:schemeClr val="accent2"/>
              </a:buClr>
              <a:buSzPts val="4200"/>
              <a:buNone/>
              <a:defRPr sz="4200">
                <a:solidFill>
                  <a:schemeClr val="accent2"/>
                </a:solidFill>
              </a:defRPr>
            </a:lvl4pPr>
            <a:lvl5pPr lvl="4" rtl="0" algn="r">
              <a:spcBef>
                <a:spcPts val="0"/>
              </a:spcBef>
              <a:spcAft>
                <a:spcPts val="0"/>
              </a:spcAft>
              <a:buClr>
                <a:schemeClr val="accent2"/>
              </a:buClr>
              <a:buSzPts val="4200"/>
              <a:buNone/>
              <a:defRPr sz="4200">
                <a:solidFill>
                  <a:schemeClr val="accent2"/>
                </a:solidFill>
              </a:defRPr>
            </a:lvl5pPr>
            <a:lvl6pPr lvl="5" rtl="0" algn="r">
              <a:spcBef>
                <a:spcPts val="0"/>
              </a:spcBef>
              <a:spcAft>
                <a:spcPts val="0"/>
              </a:spcAft>
              <a:buClr>
                <a:schemeClr val="accent2"/>
              </a:buClr>
              <a:buSzPts val="4200"/>
              <a:buNone/>
              <a:defRPr sz="4200">
                <a:solidFill>
                  <a:schemeClr val="accent2"/>
                </a:solidFill>
              </a:defRPr>
            </a:lvl6pPr>
            <a:lvl7pPr lvl="6" rtl="0" algn="r">
              <a:spcBef>
                <a:spcPts val="0"/>
              </a:spcBef>
              <a:spcAft>
                <a:spcPts val="0"/>
              </a:spcAft>
              <a:buClr>
                <a:schemeClr val="accent2"/>
              </a:buClr>
              <a:buSzPts val="4200"/>
              <a:buNone/>
              <a:defRPr sz="4200">
                <a:solidFill>
                  <a:schemeClr val="accent2"/>
                </a:solidFill>
              </a:defRPr>
            </a:lvl7pPr>
            <a:lvl8pPr lvl="7" rtl="0" algn="r">
              <a:spcBef>
                <a:spcPts val="0"/>
              </a:spcBef>
              <a:spcAft>
                <a:spcPts val="0"/>
              </a:spcAft>
              <a:buClr>
                <a:schemeClr val="accent2"/>
              </a:buClr>
              <a:buSzPts val="4200"/>
              <a:buNone/>
              <a:defRPr sz="4200">
                <a:solidFill>
                  <a:schemeClr val="accent2"/>
                </a:solidFill>
              </a:defRPr>
            </a:lvl8pPr>
            <a:lvl9pPr lvl="8" rtl="0" algn="r">
              <a:spcBef>
                <a:spcPts val="0"/>
              </a:spcBef>
              <a:spcAft>
                <a:spcPts val="0"/>
              </a:spcAft>
              <a:buClr>
                <a:schemeClr val="accent2"/>
              </a:buClr>
              <a:buSzPts val="4200"/>
              <a:buNone/>
              <a:defRPr sz="4200">
                <a:solidFill>
                  <a:schemeClr val="accent2"/>
                </a:solidFill>
              </a:defRPr>
            </a:lvl9pPr>
          </a:lstStyle>
          <a:p/>
        </p:txBody>
      </p:sp>
      <p:sp>
        <p:nvSpPr>
          <p:cNvPr id="126" name="Google Shape;126;p25"/>
          <p:cNvSpPr txBox="1"/>
          <p:nvPr>
            <p:ph idx="1" type="subTitle"/>
          </p:nvPr>
        </p:nvSpPr>
        <p:spPr>
          <a:xfrm>
            <a:off x="1671064" y="1604850"/>
            <a:ext cx="2805900" cy="852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127" name="Google Shape;127;p25"/>
          <p:cNvSpPr txBox="1"/>
          <p:nvPr>
            <p:ph idx="3" type="title"/>
          </p:nvPr>
        </p:nvSpPr>
        <p:spPr>
          <a:xfrm>
            <a:off x="4667036" y="2547925"/>
            <a:ext cx="2805900" cy="381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2"/>
              </a:buClr>
              <a:buSzPts val="1600"/>
              <a:buNone/>
              <a:defRPr sz="1600">
                <a:solidFill>
                  <a:schemeClr val="accent2"/>
                </a:solidFill>
              </a:defRPr>
            </a:lvl1pPr>
            <a:lvl2pPr lvl="1" rtl="0">
              <a:spcBef>
                <a:spcPts val="0"/>
              </a:spcBef>
              <a:spcAft>
                <a:spcPts val="0"/>
              </a:spcAft>
              <a:buClr>
                <a:schemeClr val="accent2"/>
              </a:buClr>
              <a:buSzPts val="4200"/>
              <a:buNone/>
              <a:defRPr sz="4200">
                <a:solidFill>
                  <a:schemeClr val="accent2"/>
                </a:solidFill>
              </a:defRPr>
            </a:lvl2pPr>
            <a:lvl3pPr lvl="2" rtl="0">
              <a:spcBef>
                <a:spcPts val="0"/>
              </a:spcBef>
              <a:spcAft>
                <a:spcPts val="0"/>
              </a:spcAft>
              <a:buClr>
                <a:schemeClr val="accent2"/>
              </a:buClr>
              <a:buSzPts val="4200"/>
              <a:buNone/>
              <a:defRPr sz="4200">
                <a:solidFill>
                  <a:schemeClr val="accent2"/>
                </a:solidFill>
              </a:defRPr>
            </a:lvl3pPr>
            <a:lvl4pPr lvl="3" rtl="0">
              <a:spcBef>
                <a:spcPts val="0"/>
              </a:spcBef>
              <a:spcAft>
                <a:spcPts val="0"/>
              </a:spcAft>
              <a:buClr>
                <a:schemeClr val="accent2"/>
              </a:buClr>
              <a:buSzPts val="4200"/>
              <a:buNone/>
              <a:defRPr sz="4200">
                <a:solidFill>
                  <a:schemeClr val="accent2"/>
                </a:solidFill>
              </a:defRPr>
            </a:lvl4pPr>
            <a:lvl5pPr lvl="4" rtl="0">
              <a:spcBef>
                <a:spcPts val="0"/>
              </a:spcBef>
              <a:spcAft>
                <a:spcPts val="0"/>
              </a:spcAft>
              <a:buClr>
                <a:schemeClr val="accent2"/>
              </a:buClr>
              <a:buSzPts val="4200"/>
              <a:buNone/>
              <a:defRPr sz="4200">
                <a:solidFill>
                  <a:schemeClr val="accent2"/>
                </a:solidFill>
              </a:defRPr>
            </a:lvl5pPr>
            <a:lvl6pPr lvl="5" rtl="0">
              <a:spcBef>
                <a:spcPts val="0"/>
              </a:spcBef>
              <a:spcAft>
                <a:spcPts val="0"/>
              </a:spcAft>
              <a:buClr>
                <a:schemeClr val="accent2"/>
              </a:buClr>
              <a:buSzPts val="4200"/>
              <a:buNone/>
              <a:defRPr sz="4200">
                <a:solidFill>
                  <a:schemeClr val="accent2"/>
                </a:solidFill>
              </a:defRPr>
            </a:lvl6pPr>
            <a:lvl7pPr lvl="6" rtl="0">
              <a:spcBef>
                <a:spcPts val="0"/>
              </a:spcBef>
              <a:spcAft>
                <a:spcPts val="0"/>
              </a:spcAft>
              <a:buClr>
                <a:schemeClr val="accent2"/>
              </a:buClr>
              <a:buSzPts val="4200"/>
              <a:buNone/>
              <a:defRPr sz="4200">
                <a:solidFill>
                  <a:schemeClr val="accent2"/>
                </a:solidFill>
              </a:defRPr>
            </a:lvl7pPr>
            <a:lvl8pPr lvl="7" rtl="0">
              <a:spcBef>
                <a:spcPts val="0"/>
              </a:spcBef>
              <a:spcAft>
                <a:spcPts val="0"/>
              </a:spcAft>
              <a:buClr>
                <a:schemeClr val="accent2"/>
              </a:buClr>
              <a:buSzPts val="4200"/>
              <a:buNone/>
              <a:defRPr sz="4200">
                <a:solidFill>
                  <a:schemeClr val="accent2"/>
                </a:solidFill>
              </a:defRPr>
            </a:lvl8pPr>
            <a:lvl9pPr lvl="8" rtl="0">
              <a:spcBef>
                <a:spcPts val="0"/>
              </a:spcBef>
              <a:spcAft>
                <a:spcPts val="0"/>
              </a:spcAft>
              <a:buClr>
                <a:schemeClr val="accent2"/>
              </a:buClr>
              <a:buSzPts val="4200"/>
              <a:buNone/>
              <a:defRPr sz="4200">
                <a:solidFill>
                  <a:schemeClr val="accent2"/>
                </a:solidFill>
              </a:defRPr>
            </a:lvl9pPr>
          </a:lstStyle>
          <a:p/>
        </p:txBody>
      </p:sp>
      <p:sp>
        <p:nvSpPr>
          <p:cNvPr id="128" name="Google Shape;128;p25"/>
          <p:cNvSpPr txBox="1"/>
          <p:nvPr>
            <p:ph idx="4" type="subTitle"/>
          </p:nvPr>
        </p:nvSpPr>
        <p:spPr>
          <a:xfrm>
            <a:off x="4667014" y="2921075"/>
            <a:ext cx="2805900" cy="85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TITLE_AND_BODY_1_3">
    <p:spTree>
      <p:nvGrpSpPr>
        <p:cNvPr id="129" name="Shape 129"/>
        <p:cNvGrpSpPr/>
        <p:nvPr/>
      </p:nvGrpSpPr>
      <p:grpSpPr>
        <a:xfrm>
          <a:off x="0" y="0"/>
          <a:ext cx="0" cy="0"/>
          <a:chOff x="0" y="0"/>
          <a:chExt cx="0" cy="0"/>
        </a:xfrm>
      </p:grpSpPr>
      <p:pic>
        <p:nvPicPr>
          <p:cNvPr id="130" name="Google Shape;130;p26"/>
          <p:cNvPicPr preferRelativeResize="0"/>
          <p:nvPr/>
        </p:nvPicPr>
        <p:blipFill>
          <a:blip r:embed="rId2">
            <a:alphaModFix/>
          </a:blip>
          <a:stretch>
            <a:fillRect/>
          </a:stretch>
        </p:blipFill>
        <p:spPr>
          <a:xfrm flipH="1">
            <a:off x="0" y="-392975"/>
            <a:ext cx="9397469" cy="3269127"/>
          </a:xfrm>
          <a:prstGeom prst="rect">
            <a:avLst/>
          </a:prstGeom>
          <a:noFill/>
          <a:ln>
            <a:noFill/>
          </a:ln>
        </p:spPr>
      </p:pic>
      <p:sp>
        <p:nvSpPr>
          <p:cNvPr id="131" name="Google Shape;131;p26"/>
          <p:cNvSpPr txBox="1"/>
          <p:nvPr>
            <p:ph type="title"/>
          </p:nvPr>
        </p:nvSpPr>
        <p:spPr>
          <a:xfrm>
            <a:off x="5113200" y="378225"/>
            <a:ext cx="3258000" cy="515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100"/>
              <a:buNone/>
              <a:defRPr sz="2100"/>
            </a:lvl1pPr>
            <a:lvl2pPr lvl="1" rtl="0" algn="r">
              <a:spcBef>
                <a:spcPts val="0"/>
              </a:spcBef>
              <a:spcAft>
                <a:spcPts val="0"/>
              </a:spcAft>
              <a:buSzPts val="2100"/>
              <a:buNone/>
              <a:defRPr sz="2100"/>
            </a:lvl2pPr>
            <a:lvl3pPr lvl="2" rtl="0" algn="r">
              <a:spcBef>
                <a:spcPts val="0"/>
              </a:spcBef>
              <a:spcAft>
                <a:spcPts val="0"/>
              </a:spcAft>
              <a:buSzPts val="2100"/>
              <a:buNone/>
              <a:defRPr sz="2100"/>
            </a:lvl3pPr>
            <a:lvl4pPr lvl="3" rtl="0" algn="r">
              <a:spcBef>
                <a:spcPts val="0"/>
              </a:spcBef>
              <a:spcAft>
                <a:spcPts val="0"/>
              </a:spcAft>
              <a:buSzPts val="2100"/>
              <a:buNone/>
              <a:defRPr sz="2100"/>
            </a:lvl4pPr>
            <a:lvl5pPr lvl="4" rtl="0" algn="r">
              <a:spcBef>
                <a:spcPts val="0"/>
              </a:spcBef>
              <a:spcAft>
                <a:spcPts val="0"/>
              </a:spcAft>
              <a:buSzPts val="2100"/>
              <a:buNone/>
              <a:defRPr sz="2100"/>
            </a:lvl5pPr>
            <a:lvl6pPr lvl="5" rtl="0" algn="r">
              <a:spcBef>
                <a:spcPts val="0"/>
              </a:spcBef>
              <a:spcAft>
                <a:spcPts val="0"/>
              </a:spcAft>
              <a:buSzPts val="2100"/>
              <a:buNone/>
              <a:defRPr sz="2100"/>
            </a:lvl6pPr>
            <a:lvl7pPr lvl="6" rtl="0" algn="r">
              <a:spcBef>
                <a:spcPts val="0"/>
              </a:spcBef>
              <a:spcAft>
                <a:spcPts val="0"/>
              </a:spcAft>
              <a:buSzPts val="2100"/>
              <a:buNone/>
              <a:defRPr sz="2100"/>
            </a:lvl7pPr>
            <a:lvl8pPr lvl="7" rtl="0" algn="r">
              <a:spcBef>
                <a:spcPts val="0"/>
              </a:spcBef>
              <a:spcAft>
                <a:spcPts val="0"/>
              </a:spcAft>
              <a:buSzPts val="2100"/>
              <a:buNone/>
              <a:defRPr sz="2100"/>
            </a:lvl8pPr>
            <a:lvl9pPr lvl="8" rtl="0" algn="r">
              <a:spcBef>
                <a:spcPts val="0"/>
              </a:spcBef>
              <a:spcAft>
                <a:spcPts val="0"/>
              </a:spcAft>
              <a:buSzPts val="2100"/>
              <a:buNone/>
              <a:defRPr sz="2100"/>
            </a:lvl9pPr>
          </a:lstStyle>
          <a:p/>
        </p:txBody>
      </p:sp>
      <p:sp>
        <p:nvSpPr>
          <p:cNvPr id="132" name="Google Shape;132;p26"/>
          <p:cNvSpPr txBox="1"/>
          <p:nvPr>
            <p:ph idx="2" type="title"/>
          </p:nvPr>
        </p:nvSpPr>
        <p:spPr>
          <a:xfrm>
            <a:off x="809952" y="1559225"/>
            <a:ext cx="2217000" cy="381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600"/>
              <a:buNone/>
              <a:defRPr sz="1600">
                <a:solidFill>
                  <a:schemeClr val="accent2"/>
                </a:solidFill>
              </a:defRPr>
            </a:lvl1pPr>
            <a:lvl2pPr lvl="1" rtl="0" algn="ctr">
              <a:spcBef>
                <a:spcPts val="0"/>
              </a:spcBef>
              <a:spcAft>
                <a:spcPts val="0"/>
              </a:spcAft>
              <a:buClr>
                <a:schemeClr val="accent2"/>
              </a:buClr>
              <a:buSzPts val="4200"/>
              <a:buNone/>
              <a:defRPr sz="4200">
                <a:solidFill>
                  <a:schemeClr val="accent2"/>
                </a:solidFill>
              </a:defRPr>
            </a:lvl2pPr>
            <a:lvl3pPr lvl="2" rtl="0" algn="ctr">
              <a:spcBef>
                <a:spcPts val="0"/>
              </a:spcBef>
              <a:spcAft>
                <a:spcPts val="0"/>
              </a:spcAft>
              <a:buClr>
                <a:schemeClr val="accent2"/>
              </a:buClr>
              <a:buSzPts val="4200"/>
              <a:buNone/>
              <a:defRPr sz="4200">
                <a:solidFill>
                  <a:schemeClr val="accent2"/>
                </a:solidFill>
              </a:defRPr>
            </a:lvl3pPr>
            <a:lvl4pPr lvl="3" rtl="0" algn="ctr">
              <a:spcBef>
                <a:spcPts val="0"/>
              </a:spcBef>
              <a:spcAft>
                <a:spcPts val="0"/>
              </a:spcAft>
              <a:buClr>
                <a:schemeClr val="accent2"/>
              </a:buClr>
              <a:buSzPts val="4200"/>
              <a:buNone/>
              <a:defRPr sz="4200">
                <a:solidFill>
                  <a:schemeClr val="accent2"/>
                </a:solidFill>
              </a:defRPr>
            </a:lvl4pPr>
            <a:lvl5pPr lvl="4" rtl="0" algn="ctr">
              <a:spcBef>
                <a:spcPts val="0"/>
              </a:spcBef>
              <a:spcAft>
                <a:spcPts val="0"/>
              </a:spcAft>
              <a:buClr>
                <a:schemeClr val="accent2"/>
              </a:buClr>
              <a:buSzPts val="4200"/>
              <a:buNone/>
              <a:defRPr sz="4200">
                <a:solidFill>
                  <a:schemeClr val="accent2"/>
                </a:solidFill>
              </a:defRPr>
            </a:lvl5pPr>
            <a:lvl6pPr lvl="5" rtl="0" algn="ctr">
              <a:spcBef>
                <a:spcPts val="0"/>
              </a:spcBef>
              <a:spcAft>
                <a:spcPts val="0"/>
              </a:spcAft>
              <a:buClr>
                <a:schemeClr val="accent2"/>
              </a:buClr>
              <a:buSzPts val="4200"/>
              <a:buNone/>
              <a:defRPr sz="4200">
                <a:solidFill>
                  <a:schemeClr val="accent2"/>
                </a:solidFill>
              </a:defRPr>
            </a:lvl6pPr>
            <a:lvl7pPr lvl="6" rtl="0" algn="ctr">
              <a:spcBef>
                <a:spcPts val="0"/>
              </a:spcBef>
              <a:spcAft>
                <a:spcPts val="0"/>
              </a:spcAft>
              <a:buClr>
                <a:schemeClr val="accent2"/>
              </a:buClr>
              <a:buSzPts val="4200"/>
              <a:buNone/>
              <a:defRPr sz="4200">
                <a:solidFill>
                  <a:schemeClr val="accent2"/>
                </a:solidFill>
              </a:defRPr>
            </a:lvl7pPr>
            <a:lvl8pPr lvl="7" rtl="0" algn="ctr">
              <a:spcBef>
                <a:spcPts val="0"/>
              </a:spcBef>
              <a:spcAft>
                <a:spcPts val="0"/>
              </a:spcAft>
              <a:buClr>
                <a:schemeClr val="accent2"/>
              </a:buClr>
              <a:buSzPts val="4200"/>
              <a:buNone/>
              <a:defRPr sz="4200">
                <a:solidFill>
                  <a:schemeClr val="accent2"/>
                </a:solidFill>
              </a:defRPr>
            </a:lvl8pPr>
            <a:lvl9pPr lvl="8" rtl="0" algn="ctr">
              <a:spcBef>
                <a:spcPts val="0"/>
              </a:spcBef>
              <a:spcAft>
                <a:spcPts val="0"/>
              </a:spcAft>
              <a:buClr>
                <a:schemeClr val="accent2"/>
              </a:buClr>
              <a:buSzPts val="4200"/>
              <a:buNone/>
              <a:defRPr sz="4200">
                <a:solidFill>
                  <a:schemeClr val="accent2"/>
                </a:solidFill>
              </a:defRPr>
            </a:lvl9pPr>
          </a:lstStyle>
          <a:p/>
        </p:txBody>
      </p:sp>
      <p:sp>
        <p:nvSpPr>
          <p:cNvPr id="133" name="Google Shape;133;p26"/>
          <p:cNvSpPr txBox="1"/>
          <p:nvPr>
            <p:ph idx="1" type="subTitle"/>
          </p:nvPr>
        </p:nvSpPr>
        <p:spPr>
          <a:xfrm>
            <a:off x="809938" y="1932375"/>
            <a:ext cx="2217000" cy="82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4" name="Google Shape;134;p26"/>
          <p:cNvSpPr txBox="1"/>
          <p:nvPr>
            <p:ph idx="3" type="title"/>
          </p:nvPr>
        </p:nvSpPr>
        <p:spPr>
          <a:xfrm>
            <a:off x="3463514" y="1559225"/>
            <a:ext cx="2217000" cy="381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600"/>
              <a:buNone/>
              <a:defRPr sz="1600">
                <a:solidFill>
                  <a:schemeClr val="accent2"/>
                </a:solidFill>
              </a:defRPr>
            </a:lvl1pPr>
            <a:lvl2pPr lvl="1" rtl="0" algn="ctr">
              <a:spcBef>
                <a:spcPts val="0"/>
              </a:spcBef>
              <a:spcAft>
                <a:spcPts val="0"/>
              </a:spcAft>
              <a:buClr>
                <a:schemeClr val="accent2"/>
              </a:buClr>
              <a:buSzPts val="4200"/>
              <a:buNone/>
              <a:defRPr sz="4200">
                <a:solidFill>
                  <a:schemeClr val="accent2"/>
                </a:solidFill>
              </a:defRPr>
            </a:lvl2pPr>
            <a:lvl3pPr lvl="2" rtl="0" algn="ctr">
              <a:spcBef>
                <a:spcPts val="0"/>
              </a:spcBef>
              <a:spcAft>
                <a:spcPts val="0"/>
              </a:spcAft>
              <a:buClr>
                <a:schemeClr val="accent2"/>
              </a:buClr>
              <a:buSzPts val="4200"/>
              <a:buNone/>
              <a:defRPr sz="4200">
                <a:solidFill>
                  <a:schemeClr val="accent2"/>
                </a:solidFill>
              </a:defRPr>
            </a:lvl3pPr>
            <a:lvl4pPr lvl="3" rtl="0" algn="ctr">
              <a:spcBef>
                <a:spcPts val="0"/>
              </a:spcBef>
              <a:spcAft>
                <a:spcPts val="0"/>
              </a:spcAft>
              <a:buClr>
                <a:schemeClr val="accent2"/>
              </a:buClr>
              <a:buSzPts val="4200"/>
              <a:buNone/>
              <a:defRPr sz="4200">
                <a:solidFill>
                  <a:schemeClr val="accent2"/>
                </a:solidFill>
              </a:defRPr>
            </a:lvl4pPr>
            <a:lvl5pPr lvl="4" rtl="0" algn="ctr">
              <a:spcBef>
                <a:spcPts val="0"/>
              </a:spcBef>
              <a:spcAft>
                <a:spcPts val="0"/>
              </a:spcAft>
              <a:buClr>
                <a:schemeClr val="accent2"/>
              </a:buClr>
              <a:buSzPts val="4200"/>
              <a:buNone/>
              <a:defRPr sz="4200">
                <a:solidFill>
                  <a:schemeClr val="accent2"/>
                </a:solidFill>
              </a:defRPr>
            </a:lvl5pPr>
            <a:lvl6pPr lvl="5" rtl="0" algn="ctr">
              <a:spcBef>
                <a:spcPts val="0"/>
              </a:spcBef>
              <a:spcAft>
                <a:spcPts val="0"/>
              </a:spcAft>
              <a:buClr>
                <a:schemeClr val="accent2"/>
              </a:buClr>
              <a:buSzPts val="4200"/>
              <a:buNone/>
              <a:defRPr sz="4200">
                <a:solidFill>
                  <a:schemeClr val="accent2"/>
                </a:solidFill>
              </a:defRPr>
            </a:lvl6pPr>
            <a:lvl7pPr lvl="6" rtl="0" algn="ctr">
              <a:spcBef>
                <a:spcPts val="0"/>
              </a:spcBef>
              <a:spcAft>
                <a:spcPts val="0"/>
              </a:spcAft>
              <a:buClr>
                <a:schemeClr val="accent2"/>
              </a:buClr>
              <a:buSzPts val="4200"/>
              <a:buNone/>
              <a:defRPr sz="4200">
                <a:solidFill>
                  <a:schemeClr val="accent2"/>
                </a:solidFill>
              </a:defRPr>
            </a:lvl7pPr>
            <a:lvl8pPr lvl="7" rtl="0" algn="ctr">
              <a:spcBef>
                <a:spcPts val="0"/>
              </a:spcBef>
              <a:spcAft>
                <a:spcPts val="0"/>
              </a:spcAft>
              <a:buClr>
                <a:schemeClr val="accent2"/>
              </a:buClr>
              <a:buSzPts val="4200"/>
              <a:buNone/>
              <a:defRPr sz="4200">
                <a:solidFill>
                  <a:schemeClr val="accent2"/>
                </a:solidFill>
              </a:defRPr>
            </a:lvl8pPr>
            <a:lvl9pPr lvl="8" rtl="0" algn="ctr">
              <a:spcBef>
                <a:spcPts val="0"/>
              </a:spcBef>
              <a:spcAft>
                <a:spcPts val="0"/>
              </a:spcAft>
              <a:buClr>
                <a:schemeClr val="accent2"/>
              </a:buClr>
              <a:buSzPts val="4200"/>
              <a:buNone/>
              <a:defRPr sz="4200">
                <a:solidFill>
                  <a:schemeClr val="accent2"/>
                </a:solidFill>
              </a:defRPr>
            </a:lvl9pPr>
          </a:lstStyle>
          <a:p/>
        </p:txBody>
      </p:sp>
      <p:sp>
        <p:nvSpPr>
          <p:cNvPr id="135" name="Google Shape;135;p26"/>
          <p:cNvSpPr txBox="1"/>
          <p:nvPr>
            <p:ph idx="4" type="subTitle"/>
          </p:nvPr>
        </p:nvSpPr>
        <p:spPr>
          <a:xfrm>
            <a:off x="3463500" y="1932375"/>
            <a:ext cx="2217000" cy="82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6" name="Google Shape;136;p26"/>
          <p:cNvSpPr txBox="1"/>
          <p:nvPr>
            <p:ph idx="5" type="title"/>
          </p:nvPr>
        </p:nvSpPr>
        <p:spPr>
          <a:xfrm>
            <a:off x="6117064" y="1559225"/>
            <a:ext cx="2217000" cy="381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600"/>
              <a:buNone/>
              <a:defRPr sz="1600">
                <a:solidFill>
                  <a:schemeClr val="accent2"/>
                </a:solidFill>
              </a:defRPr>
            </a:lvl1pPr>
            <a:lvl2pPr lvl="1" rtl="0" algn="ctr">
              <a:spcBef>
                <a:spcPts val="0"/>
              </a:spcBef>
              <a:spcAft>
                <a:spcPts val="0"/>
              </a:spcAft>
              <a:buClr>
                <a:schemeClr val="accent2"/>
              </a:buClr>
              <a:buSzPts val="4200"/>
              <a:buNone/>
              <a:defRPr sz="4200">
                <a:solidFill>
                  <a:schemeClr val="accent2"/>
                </a:solidFill>
              </a:defRPr>
            </a:lvl2pPr>
            <a:lvl3pPr lvl="2" rtl="0" algn="ctr">
              <a:spcBef>
                <a:spcPts val="0"/>
              </a:spcBef>
              <a:spcAft>
                <a:spcPts val="0"/>
              </a:spcAft>
              <a:buClr>
                <a:schemeClr val="accent2"/>
              </a:buClr>
              <a:buSzPts val="4200"/>
              <a:buNone/>
              <a:defRPr sz="4200">
                <a:solidFill>
                  <a:schemeClr val="accent2"/>
                </a:solidFill>
              </a:defRPr>
            </a:lvl3pPr>
            <a:lvl4pPr lvl="3" rtl="0" algn="ctr">
              <a:spcBef>
                <a:spcPts val="0"/>
              </a:spcBef>
              <a:spcAft>
                <a:spcPts val="0"/>
              </a:spcAft>
              <a:buClr>
                <a:schemeClr val="accent2"/>
              </a:buClr>
              <a:buSzPts val="4200"/>
              <a:buNone/>
              <a:defRPr sz="4200">
                <a:solidFill>
                  <a:schemeClr val="accent2"/>
                </a:solidFill>
              </a:defRPr>
            </a:lvl4pPr>
            <a:lvl5pPr lvl="4" rtl="0" algn="ctr">
              <a:spcBef>
                <a:spcPts val="0"/>
              </a:spcBef>
              <a:spcAft>
                <a:spcPts val="0"/>
              </a:spcAft>
              <a:buClr>
                <a:schemeClr val="accent2"/>
              </a:buClr>
              <a:buSzPts val="4200"/>
              <a:buNone/>
              <a:defRPr sz="4200">
                <a:solidFill>
                  <a:schemeClr val="accent2"/>
                </a:solidFill>
              </a:defRPr>
            </a:lvl5pPr>
            <a:lvl6pPr lvl="5" rtl="0" algn="ctr">
              <a:spcBef>
                <a:spcPts val="0"/>
              </a:spcBef>
              <a:spcAft>
                <a:spcPts val="0"/>
              </a:spcAft>
              <a:buClr>
                <a:schemeClr val="accent2"/>
              </a:buClr>
              <a:buSzPts val="4200"/>
              <a:buNone/>
              <a:defRPr sz="4200">
                <a:solidFill>
                  <a:schemeClr val="accent2"/>
                </a:solidFill>
              </a:defRPr>
            </a:lvl6pPr>
            <a:lvl7pPr lvl="6" rtl="0" algn="ctr">
              <a:spcBef>
                <a:spcPts val="0"/>
              </a:spcBef>
              <a:spcAft>
                <a:spcPts val="0"/>
              </a:spcAft>
              <a:buClr>
                <a:schemeClr val="accent2"/>
              </a:buClr>
              <a:buSzPts val="4200"/>
              <a:buNone/>
              <a:defRPr sz="4200">
                <a:solidFill>
                  <a:schemeClr val="accent2"/>
                </a:solidFill>
              </a:defRPr>
            </a:lvl7pPr>
            <a:lvl8pPr lvl="7" rtl="0" algn="ctr">
              <a:spcBef>
                <a:spcPts val="0"/>
              </a:spcBef>
              <a:spcAft>
                <a:spcPts val="0"/>
              </a:spcAft>
              <a:buClr>
                <a:schemeClr val="accent2"/>
              </a:buClr>
              <a:buSzPts val="4200"/>
              <a:buNone/>
              <a:defRPr sz="4200">
                <a:solidFill>
                  <a:schemeClr val="accent2"/>
                </a:solidFill>
              </a:defRPr>
            </a:lvl8pPr>
            <a:lvl9pPr lvl="8" rtl="0" algn="ctr">
              <a:spcBef>
                <a:spcPts val="0"/>
              </a:spcBef>
              <a:spcAft>
                <a:spcPts val="0"/>
              </a:spcAft>
              <a:buClr>
                <a:schemeClr val="accent2"/>
              </a:buClr>
              <a:buSzPts val="4200"/>
              <a:buNone/>
              <a:defRPr sz="4200">
                <a:solidFill>
                  <a:schemeClr val="accent2"/>
                </a:solidFill>
              </a:defRPr>
            </a:lvl9pPr>
          </a:lstStyle>
          <a:p/>
        </p:txBody>
      </p:sp>
      <p:sp>
        <p:nvSpPr>
          <p:cNvPr id="137" name="Google Shape;137;p26"/>
          <p:cNvSpPr txBox="1"/>
          <p:nvPr>
            <p:ph idx="6" type="subTitle"/>
          </p:nvPr>
        </p:nvSpPr>
        <p:spPr>
          <a:xfrm>
            <a:off x="6117050" y="1932375"/>
            <a:ext cx="2217000" cy="82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8" name="Google Shape;138;p26"/>
          <p:cNvSpPr txBox="1"/>
          <p:nvPr>
            <p:ph idx="7" type="title"/>
          </p:nvPr>
        </p:nvSpPr>
        <p:spPr>
          <a:xfrm>
            <a:off x="809939" y="3207225"/>
            <a:ext cx="2217000" cy="381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600"/>
              <a:buNone/>
              <a:defRPr sz="1600">
                <a:solidFill>
                  <a:schemeClr val="accent2"/>
                </a:solidFill>
              </a:defRPr>
            </a:lvl1pPr>
            <a:lvl2pPr lvl="1" rtl="0" algn="ctr">
              <a:spcBef>
                <a:spcPts val="0"/>
              </a:spcBef>
              <a:spcAft>
                <a:spcPts val="0"/>
              </a:spcAft>
              <a:buClr>
                <a:schemeClr val="accent2"/>
              </a:buClr>
              <a:buSzPts val="4200"/>
              <a:buNone/>
              <a:defRPr sz="4200">
                <a:solidFill>
                  <a:schemeClr val="accent2"/>
                </a:solidFill>
              </a:defRPr>
            </a:lvl2pPr>
            <a:lvl3pPr lvl="2" rtl="0" algn="ctr">
              <a:spcBef>
                <a:spcPts val="0"/>
              </a:spcBef>
              <a:spcAft>
                <a:spcPts val="0"/>
              </a:spcAft>
              <a:buClr>
                <a:schemeClr val="accent2"/>
              </a:buClr>
              <a:buSzPts val="4200"/>
              <a:buNone/>
              <a:defRPr sz="4200">
                <a:solidFill>
                  <a:schemeClr val="accent2"/>
                </a:solidFill>
              </a:defRPr>
            </a:lvl3pPr>
            <a:lvl4pPr lvl="3" rtl="0" algn="ctr">
              <a:spcBef>
                <a:spcPts val="0"/>
              </a:spcBef>
              <a:spcAft>
                <a:spcPts val="0"/>
              </a:spcAft>
              <a:buClr>
                <a:schemeClr val="accent2"/>
              </a:buClr>
              <a:buSzPts val="4200"/>
              <a:buNone/>
              <a:defRPr sz="4200">
                <a:solidFill>
                  <a:schemeClr val="accent2"/>
                </a:solidFill>
              </a:defRPr>
            </a:lvl4pPr>
            <a:lvl5pPr lvl="4" rtl="0" algn="ctr">
              <a:spcBef>
                <a:spcPts val="0"/>
              </a:spcBef>
              <a:spcAft>
                <a:spcPts val="0"/>
              </a:spcAft>
              <a:buClr>
                <a:schemeClr val="accent2"/>
              </a:buClr>
              <a:buSzPts val="4200"/>
              <a:buNone/>
              <a:defRPr sz="4200">
                <a:solidFill>
                  <a:schemeClr val="accent2"/>
                </a:solidFill>
              </a:defRPr>
            </a:lvl5pPr>
            <a:lvl6pPr lvl="5" rtl="0" algn="ctr">
              <a:spcBef>
                <a:spcPts val="0"/>
              </a:spcBef>
              <a:spcAft>
                <a:spcPts val="0"/>
              </a:spcAft>
              <a:buClr>
                <a:schemeClr val="accent2"/>
              </a:buClr>
              <a:buSzPts val="4200"/>
              <a:buNone/>
              <a:defRPr sz="4200">
                <a:solidFill>
                  <a:schemeClr val="accent2"/>
                </a:solidFill>
              </a:defRPr>
            </a:lvl6pPr>
            <a:lvl7pPr lvl="6" rtl="0" algn="ctr">
              <a:spcBef>
                <a:spcPts val="0"/>
              </a:spcBef>
              <a:spcAft>
                <a:spcPts val="0"/>
              </a:spcAft>
              <a:buClr>
                <a:schemeClr val="accent2"/>
              </a:buClr>
              <a:buSzPts val="4200"/>
              <a:buNone/>
              <a:defRPr sz="4200">
                <a:solidFill>
                  <a:schemeClr val="accent2"/>
                </a:solidFill>
              </a:defRPr>
            </a:lvl7pPr>
            <a:lvl8pPr lvl="7" rtl="0" algn="ctr">
              <a:spcBef>
                <a:spcPts val="0"/>
              </a:spcBef>
              <a:spcAft>
                <a:spcPts val="0"/>
              </a:spcAft>
              <a:buClr>
                <a:schemeClr val="accent2"/>
              </a:buClr>
              <a:buSzPts val="4200"/>
              <a:buNone/>
              <a:defRPr sz="4200">
                <a:solidFill>
                  <a:schemeClr val="accent2"/>
                </a:solidFill>
              </a:defRPr>
            </a:lvl8pPr>
            <a:lvl9pPr lvl="8" rtl="0" algn="ctr">
              <a:spcBef>
                <a:spcPts val="0"/>
              </a:spcBef>
              <a:spcAft>
                <a:spcPts val="0"/>
              </a:spcAft>
              <a:buClr>
                <a:schemeClr val="accent2"/>
              </a:buClr>
              <a:buSzPts val="4200"/>
              <a:buNone/>
              <a:defRPr sz="4200">
                <a:solidFill>
                  <a:schemeClr val="accent2"/>
                </a:solidFill>
              </a:defRPr>
            </a:lvl9pPr>
          </a:lstStyle>
          <a:p/>
        </p:txBody>
      </p:sp>
      <p:sp>
        <p:nvSpPr>
          <p:cNvPr id="139" name="Google Shape;139;p26"/>
          <p:cNvSpPr txBox="1"/>
          <p:nvPr>
            <p:ph idx="8" type="subTitle"/>
          </p:nvPr>
        </p:nvSpPr>
        <p:spPr>
          <a:xfrm>
            <a:off x="809925" y="3580375"/>
            <a:ext cx="2217000" cy="82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0" name="Google Shape;140;p26"/>
          <p:cNvSpPr txBox="1"/>
          <p:nvPr>
            <p:ph idx="9" type="title"/>
          </p:nvPr>
        </p:nvSpPr>
        <p:spPr>
          <a:xfrm>
            <a:off x="3463502" y="3207225"/>
            <a:ext cx="2217000" cy="381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600"/>
              <a:buNone/>
              <a:defRPr sz="1600">
                <a:solidFill>
                  <a:schemeClr val="accent2"/>
                </a:solidFill>
              </a:defRPr>
            </a:lvl1pPr>
            <a:lvl2pPr lvl="1" rtl="0" algn="ctr">
              <a:spcBef>
                <a:spcPts val="0"/>
              </a:spcBef>
              <a:spcAft>
                <a:spcPts val="0"/>
              </a:spcAft>
              <a:buClr>
                <a:schemeClr val="accent2"/>
              </a:buClr>
              <a:buSzPts val="4200"/>
              <a:buNone/>
              <a:defRPr sz="4200">
                <a:solidFill>
                  <a:schemeClr val="accent2"/>
                </a:solidFill>
              </a:defRPr>
            </a:lvl2pPr>
            <a:lvl3pPr lvl="2" rtl="0" algn="ctr">
              <a:spcBef>
                <a:spcPts val="0"/>
              </a:spcBef>
              <a:spcAft>
                <a:spcPts val="0"/>
              </a:spcAft>
              <a:buClr>
                <a:schemeClr val="accent2"/>
              </a:buClr>
              <a:buSzPts val="4200"/>
              <a:buNone/>
              <a:defRPr sz="4200">
                <a:solidFill>
                  <a:schemeClr val="accent2"/>
                </a:solidFill>
              </a:defRPr>
            </a:lvl3pPr>
            <a:lvl4pPr lvl="3" rtl="0" algn="ctr">
              <a:spcBef>
                <a:spcPts val="0"/>
              </a:spcBef>
              <a:spcAft>
                <a:spcPts val="0"/>
              </a:spcAft>
              <a:buClr>
                <a:schemeClr val="accent2"/>
              </a:buClr>
              <a:buSzPts val="4200"/>
              <a:buNone/>
              <a:defRPr sz="4200">
                <a:solidFill>
                  <a:schemeClr val="accent2"/>
                </a:solidFill>
              </a:defRPr>
            </a:lvl4pPr>
            <a:lvl5pPr lvl="4" rtl="0" algn="ctr">
              <a:spcBef>
                <a:spcPts val="0"/>
              </a:spcBef>
              <a:spcAft>
                <a:spcPts val="0"/>
              </a:spcAft>
              <a:buClr>
                <a:schemeClr val="accent2"/>
              </a:buClr>
              <a:buSzPts val="4200"/>
              <a:buNone/>
              <a:defRPr sz="4200">
                <a:solidFill>
                  <a:schemeClr val="accent2"/>
                </a:solidFill>
              </a:defRPr>
            </a:lvl5pPr>
            <a:lvl6pPr lvl="5" rtl="0" algn="ctr">
              <a:spcBef>
                <a:spcPts val="0"/>
              </a:spcBef>
              <a:spcAft>
                <a:spcPts val="0"/>
              </a:spcAft>
              <a:buClr>
                <a:schemeClr val="accent2"/>
              </a:buClr>
              <a:buSzPts val="4200"/>
              <a:buNone/>
              <a:defRPr sz="4200">
                <a:solidFill>
                  <a:schemeClr val="accent2"/>
                </a:solidFill>
              </a:defRPr>
            </a:lvl6pPr>
            <a:lvl7pPr lvl="6" rtl="0" algn="ctr">
              <a:spcBef>
                <a:spcPts val="0"/>
              </a:spcBef>
              <a:spcAft>
                <a:spcPts val="0"/>
              </a:spcAft>
              <a:buClr>
                <a:schemeClr val="accent2"/>
              </a:buClr>
              <a:buSzPts val="4200"/>
              <a:buNone/>
              <a:defRPr sz="4200">
                <a:solidFill>
                  <a:schemeClr val="accent2"/>
                </a:solidFill>
              </a:defRPr>
            </a:lvl7pPr>
            <a:lvl8pPr lvl="7" rtl="0" algn="ctr">
              <a:spcBef>
                <a:spcPts val="0"/>
              </a:spcBef>
              <a:spcAft>
                <a:spcPts val="0"/>
              </a:spcAft>
              <a:buClr>
                <a:schemeClr val="accent2"/>
              </a:buClr>
              <a:buSzPts val="4200"/>
              <a:buNone/>
              <a:defRPr sz="4200">
                <a:solidFill>
                  <a:schemeClr val="accent2"/>
                </a:solidFill>
              </a:defRPr>
            </a:lvl8pPr>
            <a:lvl9pPr lvl="8" rtl="0" algn="ctr">
              <a:spcBef>
                <a:spcPts val="0"/>
              </a:spcBef>
              <a:spcAft>
                <a:spcPts val="0"/>
              </a:spcAft>
              <a:buClr>
                <a:schemeClr val="accent2"/>
              </a:buClr>
              <a:buSzPts val="4200"/>
              <a:buNone/>
              <a:defRPr sz="4200">
                <a:solidFill>
                  <a:schemeClr val="accent2"/>
                </a:solidFill>
              </a:defRPr>
            </a:lvl9pPr>
          </a:lstStyle>
          <a:p/>
        </p:txBody>
      </p:sp>
      <p:sp>
        <p:nvSpPr>
          <p:cNvPr id="141" name="Google Shape;141;p26"/>
          <p:cNvSpPr txBox="1"/>
          <p:nvPr>
            <p:ph idx="13" type="subTitle"/>
          </p:nvPr>
        </p:nvSpPr>
        <p:spPr>
          <a:xfrm>
            <a:off x="3463488" y="3580375"/>
            <a:ext cx="2217000" cy="82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2" name="Google Shape;142;p26"/>
          <p:cNvSpPr txBox="1"/>
          <p:nvPr>
            <p:ph idx="14" type="title"/>
          </p:nvPr>
        </p:nvSpPr>
        <p:spPr>
          <a:xfrm>
            <a:off x="6117052" y="3207225"/>
            <a:ext cx="2217000" cy="381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600"/>
              <a:buNone/>
              <a:defRPr sz="1600">
                <a:solidFill>
                  <a:schemeClr val="accent2"/>
                </a:solidFill>
              </a:defRPr>
            </a:lvl1pPr>
            <a:lvl2pPr lvl="1" rtl="0" algn="ctr">
              <a:spcBef>
                <a:spcPts val="0"/>
              </a:spcBef>
              <a:spcAft>
                <a:spcPts val="0"/>
              </a:spcAft>
              <a:buClr>
                <a:schemeClr val="accent2"/>
              </a:buClr>
              <a:buSzPts val="4200"/>
              <a:buNone/>
              <a:defRPr sz="4200">
                <a:solidFill>
                  <a:schemeClr val="accent2"/>
                </a:solidFill>
              </a:defRPr>
            </a:lvl2pPr>
            <a:lvl3pPr lvl="2" rtl="0" algn="ctr">
              <a:spcBef>
                <a:spcPts val="0"/>
              </a:spcBef>
              <a:spcAft>
                <a:spcPts val="0"/>
              </a:spcAft>
              <a:buClr>
                <a:schemeClr val="accent2"/>
              </a:buClr>
              <a:buSzPts val="4200"/>
              <a:buNone/>
              <a:defRPr sz="4200">
                <a:solidFill>
                  <a:schemeClr val="accent2"/>
                </a:solidFill>
              </a:defRPr>
            </a:lvl3pPr>
            <a:lvl4pPr lvl="3" rtl="0" algn="ctr">
              <a:spcBef>
                <a:spcPts val="0"/>
              </a:spcBef>
              <a:spcAft>
                <a:spcPts val="0"/>
              </a:spcAft>
              <a:buClr>
                <a:schemeClr val="accent2"/>
              </a:buClr>
              <a:buSzPts val="4200"/>
              <a:buNone/>
              <a:defRPr sz="4200">
                <a:solidFill>
                  <a:schemeClr val="accent2"/>
                </a:solidFill>
              </a:defRPr>
            </a:lvl4pPr>
            <a:lvl5pPr lvl="4" rtl="0" algn="ctr">
              <a:spcBef>
                <a:spcPts val="0"/>
              </a:spcBef>
              <a:spcAft>
                <a:spcPts val="0"/>
              </a:spcAft>
              <a:buClr>
                <a:schemeClr val="accent2"/>
              </a:buClr>
              <a:buSzPts val="4200"/>
              <a:buNone/>
              <a:defRPr sz="4200">
                <a:solidFill>
                  <a:schemeClr val="accent2"/>
                </a:solidFill>
              </a:defRPr>
            </a:lvl5pPr>
            <a:lvl6pPr lvl="5" rtl="0" algn="ctr">
              <a:spcBef>
                <a:spcPts val="0"/>
              </a:spcBef>
              <a:spcAft>
                <a:spcPts val="0"/>
              </a:spcAft>
              <a:buClr>
                <a:schemeClr val="accent2"/>
              </a:buClr>
              <a:buSzPts val="4200"/>
              <a:buNone/>
              <a:defRPr sz="4200">
                <a:solidFill>
                  <a:schemeClr val="accent2"/>
                </a:solidFill>
              </a:defRPr>
            </a:lvl6pPr>
            <a:lvl7pPr lvl="6" rtl="0" algn="ctr">
              <a:spcBef>
                <a:spcPts val="0"/>
              </a:spcBef>
              <a:spcAft>
                <a:spcPts val="0"/>
              </a:spcAft>
              <a:buClr>
                <a:schemeClr val="accent2"/>
              </a:buClr>
              <a:buSzPts val="4200"/>
              <a:buNone/>
              <a:defRPr sz="4200">
                <a:solidFill>
                  <a:schemeClr val="accent2"/>
                </a:solidFill>
              </a:defRPr>
            </a:lvl7pPr>
            <a:lvl8pPr lvl="7" rtl="0" algn="ctr">
              <a:spcBef>
                <a:spcPts val="0"/>
              </a:spcBef>
              <a:spcAft>
                <a:spcPts val="0"/>
              </a:spcAft>
              <a:buClr>
                <a:schemeClr val="accent2"/>
              </a:buClr>
              <a:buSzPts val="4200"/>
              <a:buNone/>
              <a:defRPr sz="4200">
                <a:solidFill>
                  <a:schemeClr val="accent2"/>
                </a:solidFill>
              </a:defRPr>
            </a:lvl8pPr>
            <a:lvl9pPr lvl="8" rtl="0" algn="ctr">
              <a:spcBef>
                <a:spcPts val="0"/>
              </a:spcBef>
              <a:spcAft>
                <a:spcPts val="0"/>
              </a:spcAft>
              <a:buClr>
                <a:schemeClr val="accent2"/>
              </a:buClr>
              <a:buSzPts val="4200"/>
              <a:buNone/>
              <a:defRPr sz="4200">
                <a:solidFill>
                  <a:schemeClr val="accent2"/>
                </a:solidFill>
              </a:defRPr>
            </a:lvl9pPr>
          </a:lstStyle>
          <a:p/>
        </p:txBody>
      </p:sp>
      <p:sp>
        <p:nvSpPr>
          <p:cNvPr id="143" name="Google Shape;143;p26"/>
          <p:cNvSpPr txBox="1"/>
          <p:nvPr>
            <p:ph idx="15" type="subTitle"/>
          </p:nvPr>
        </p:nvSpPr>
        <p:spPr>
          <a:xfrm>
            <a:off x="6117038" y="3580375"/>
            <a:ext cx="2217000" cy="82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SECTION_HEADER_1">
    <p:spTree>
      <p:nvGrpSpPr>
        <p:cNvPr id="144" name="Shape 144"/>
        <p:cNvGrpSpPr/>
        <p:nvPr/>
      </p:nvGrpSpPr>
      <p:grpSpPr>
        <a:xfrm>
          <a:off x="0" y="0"/>
          <a:ext cx="0" cy="0"/>
          <a:chOff x="0" y="0"/>
          <a:chExt cx="0" cy="0"/>
        </a:xfrm>
      </p:grpSpPr>
      <p:pic>
        <p:nvPicPr>
          <p:cNvPr id="145" name="Google Shape;145;p27"/>
          <p:cNvPicPr preferRelativeResize="0"/>
          <p:nvPr/>
        </p:nvPicPr>
        <p:blipFill>
          <a:blip r:embed="rId2">
            <a:alphaModFix/>
          </a:blip>
          <a:stretch>
            <a:fillRect/>
          </a:stretch>
        </p:blipFill>
        <p:spPr>
          <a:xfrm>
            <a:off x="-76672" y="-827887"/>
            <a:ext cx="6153101" cy="6799271"/>
          </a:xfrm>
          <a:prstGeom prst="rect">
            <a:avLst/>
          </a:prstGeom>
          <a:noFill/>
          <a:ln>
            <a:noFill/>
          </a:ln>
        </p:spPr>
      </p:pic>
      <p:sp>
        <p:nvSpPr>
          <p:cNvPr id="146" name="Google Shape;146;p27"/>
          <p:cNvSpPr txBox="1"/>
          <p:nvPr>
            <p:ph type="title"/>
          </p:nvPr>
        </p:nvSpPr>
        <p:spPr>
          <a:xfrm>
            <a:off x="5150300" y="694050"/>
            <a:ext cx="3156600" cy="841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2"/>
              </a:buClr>
              <a:buSzPts val="3000"/>
              <a:buNone/>
              <a:defRPr sz="3000">
                <a:solidFill>
                  <a:schemeClr val="accent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7" name="Google Shape;147;p27"/>
          <p:cNvSpPr txBox="1"/>
          <p:nvPr>
            <p:ph idx="1" type="subTitle"/>
          </p:nvPr>
        </p:nvSpPr>
        <p:spPr>
          <a:xfrm>
            <a:off x="5150300" y="1535850"/>
            <a:ext cx="3156600" cy="119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8" name="Google Shape;148;p27"/>
          <p:cNvSpPr txBox="1"/>
          <p:nvPr/>
        </p:nvSpPr>
        <p:spPr>
          <a:xfrm>
            <a:off x="5150300" y="3218125"/>
            <a:ext cx="3192600" cy="6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1"/>
                </a:solidFill>
                <a:latin typeface="Montserrat"/>
                <a:ea typeface="Montserrat"/>
                <a:cs typeface="Montserrat"/>
                <a:sym typeface="Montserrat"/>
              </a:rPr>
              <a:t>CREDITS: This presentation template was created by Slidesgo, including icons by Flaticon, and infographics &amp; images by Freepik. </a:t>
            </a:r>
            <a:endParaRPr sz="1100">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sz="1100">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sz="1100">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sz="1100">
              <a:solidFill>
                <a:schemeClr val="accent1"/>
              </a:solidFill>
              <a:latin typeface="Montserrat"/>
              <a:ea typeface="Montserrat"/>
              <a:cs typeface="Montserrat"/>
              <a:sym typeface="Montserrat"/>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
    <p:spTree>
      <p:nvGrpSpPr>
        <p:cNvPr id="149" name="Shape 149"/>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
    <p:spTree>
      <p:nvGrpSpPr>
        <p:cNvPr id="150" name="Shape 150"/>
        <p:cNvGrpSpPr/>
        <p:nvPr/>
      </p:nvGrpSpPr>
      <p:grpSpPr>
        <a:xfrm>
          <a:off x="0" y="0"/>
          <a:ext cx="0" cy="0"/>
          <a:chOff x="0" y="0"/>
          <a:chExt cx="0" cy="0"/>
        </a:xfrm>
      </p:grpSpPr>
      <p:pic>
        <p:nvPicPr>
          <p:cNvPr id="151" name="Google Shape;151;p29"/>
          <p:cNvPicPr preferRelativeResize="0"/>
          <p:nvPr/>
        </p:nvPicPr>
        <p:blipFill>
          <a:blip r:embed="rId2">
            <a:alphaModFix/>
          </a:blip>
          <a:stretch>
            <a:fillRect/>
          </a:stretch>
        </p:blipFill>
        <p:spPr>
          <a:xfrm flipH="1">
            <a:off x="5434928" y="-827887"/>
            <a:ext cx="6153101" cy="6799271"/>
          </a:xfrm>
          <a:prstGeom prst="rect">
            <a:avLst/>
          </a:prstGeom>
          <a:noFill/>
          <a:ln>
            <a:noFill/>
          </a:ln>
        </p:spPr>
      </p:pic>
      <p:pic>
        <p:nvPicPr>
          <p:cNvPr id="152" name="Google Shape;152;p29"/>
          <p:cNvPicPr preferRelativeResize="0"/>
          <p:nvPr/>
        </p:nvPicPr>
        <p:blipFill>
          <a:blip r:embed="rId2">
            <a:alphaModFix/>
          </a:blip>
          <a:stretch>
            <a:fillRect/>
          </a:stretch>
        </p:blipFill>
        <p:spPr>
          <a:xfrm flipH="1" rot="10800000">
            <a:off x="-2444022" y="-827887"/>
            <a:ext cx="6153101" cy="679927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
    <p:spTree>
      <p:nvGrpSpPr>
        <p:cNvPr id="153" name="Shape 153"/>
        <p:cNvGrpSpPr/>
        <p:nvPr/>
      </p:nvGrpSpPr>
      <p:grpSpPr>
        <a:xfrm>
          <a:off x="0" y="0"/>
          <a:ext cx="0" cy="0"/>
          <a:chOff x="0" y="0"/>
          <a:chExt cx="0" cy="0"/>
        </a:xfrm>
      </p:grpSpPr>
      <p:pic>
        <p:nvPicPr>
          <p:cNvPr id="154" name="Google Shape;154;p30"/>
          <p:cNvPicPr preferRelativeResize="0"/>
          <p:nvPr/>
        </p:nvPicPr>
        <p:blipFill>
          <a:blip r:embed="rId2">
            <a:alphaModFix/>
          </a:blip>
          <a:stretch>
            <a:fillRect/>
          </a:stretch>
        </p:blipFill>
        <p:spPr>
          <a:xfrm>
            <a:off x="-76672" y="-827887"/>
            <a:ext cx="6153101" cy="679927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pic>
        <p:nvPicPr>
          <p:cNvPr id="18" name="Google Shape;18;p4"/>
          <p:cNvPicPr preferRelativeResize="0"/>
          <p:nvPr/>
        </p:nvPicPr>
        <p:blipFill>
          <a:blip r:embed="rId2">
            <a:alphaModFix amt="56000"/>
          </a:blip>
          <a:stretch>
            <a:fillRect/>
          </a:stretch>
        </p:blipFill>
        <p:spPr>
          <a:xfrm rot="-7199997">
            <a:off x="4531704" y="539794"/>
            <a:ext cx="5918750" cy="6540301"/>
          </a:xfrm>
          <a:prstGeom prst="rect">
            <a:avLst/>
          </a:prstGeom>
          <a:noFill/>
          <a:ln>
            <a:noFill/>
          </a:ln>
        </p:spPr>
      </p:pic>
      <p:sp>
        <p:nvSpPr>
          <p:cNvPr id="19" name="Google Shape;19;p4"/>
          <p:cNvSpPr txBox="1"/>
          <p:nvPr>
            <p:ph idx="1" type="body"/>
          </p:nvPr>
        </p:nvSpPr>
        <p:spPr>
          <a:xfrm>
            <a:off x="686700" y="1076275"/>
            <a:ext cx="7684500" cy="3265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accent2"/>
              </a:buClr>
              <a:buSzPts val="1100"/>
              <a:buAutoNum type="arabicPeriod"/>
              <a:defRPr sz="1250"/>
            </a:lvl1pPr>
            <a:lvl2pPr indent="-298450" lvl="1" marL="914400">
              <a:spcBef>
                <a:spcPts val="1600"/>
              </a:spcBef>
              <a:spcAft>
                <a:spcPts val="0"/>
              </a:spcAft>
              <a:buClr>
                <a:schemeClr val="dk1"/>
              </a:buClr>
              <a:buSzPts val="1100"/>
              <a:buFont typeface="Muli"/>
              <a:buAutoNum type="alphaLcPeriod"/>
              <a:defRPr sz="1250"/>
            </a:lvl2pPr>
            <a:lvl3pPr indent="-298450" lvl="2" marL="1371600">
              <a:spcBef>
                <a:spcPts val="1600"/>
              </a:spcBef>
              <a:spcAft>
                <a:spcPts val="0"/>
              </a:spcAft>
              <a:buClr>
                <a:schemeClr val="dk1"/>
              </a:buClr>
              <a:buSzPts val="1100"/>
              <a:buFont typeface="Muli"/>
              <a:buAutoNum type="romanLcPeriod"/>
              <a:defRPr sz="1250"/>
            </a:lvl3pPr>
            <a:lvl4pPr indent="-298450" lvl="3" marL="1828800">
              <a:spcBef>
                <a:spcPts val="1600"/>
              </a:spcBef>
              <a:spcAft>
                <a:spcPts val="0"/>
              </a:spcAft>
              <a:buClr>
                <a:schemeClr val="dk1"/>
              </a:buClr>
              <a:buSzPts val="1100"/>
              <a:buFont typeface="Muli"/>
              <a:buAutoNum type="arabicPeriod"/>
              <a:defRPr sz="1250"/>
            </a:lvl4pPr>
            <a:lvl5pPr indent="-298450" lvl="4" marL="2286000">
              <a:spcBef>
                <a:spcPts val="1600"/>
              </a:spcBef>
              <a:spcAft>
                <a:spcPts val="0"/>
              </a:spcAft>
              <a:buClr>
                <a:schemeClr val="dk1"/>
              </a:buClr>
              <a:buSzPts val="1100"/>
              <a:buFont typeface="Muli"/>
              <a:buAutoNum type="alphaLcPeriod"/>
              <a:defRPr sz="1250"/>
            </a:lvl5pPr>
            <a:lvl6pPr indent="-298450" lvl="5" marL="2743200">
              <a:spcBef>
                <a:spcPts val="1600"/>
              </a:spcBef>
              <a:spcAft>
                <a:spcPts val="0"/>
              </a:spcAft>
              <a:buClr>
                <a:schemeClr val="dk1"/>
              </a:buClr>
              <a:buSzPts val="1100"/>
              <a:buFont typeface="Muli"/>
              <a:buAutoNum type="romanLcPeriod"/>
              <a:defRPr sz="1250"/>
            </a:lvl6pPr>
            <a:lvl7pPr indent="-298450" lvl="6" marL="3200400">
              <a:spcBef>
                <a:spcPts val="1600"/>
              </a:spcBef>
              <a:spcAft>
                <a:spcPts val="0"/>
              </a:spcAft>
              <a:buClr>
                <a:schemeClr val="dk1"/>
              </a:buClr>
              <a:buSzPts val="1100"/>
              <a:buFont typeface="Muli"/>
              <a:buAutoNum type="arabicPeriod"/>
              <a:defRPr sz="1250"/>
            </a:lvl7pPr>
            <a:lvl8pPr indent="-298450" lvl="7" marL="3657600">
              <a:spcBef>
                <a:spcPts val="1600"/>
              </a:spcBef>
              <a:spcAft>
                <a:spcPts val="0"/>
              </a:spcAft>
              <a:buClr>
                <a:schemeClr val="dk1"/>
              </a:buClr>
              <a:buSzPts val="1100"/>
              <a:buFont typeface="Muli"/>
              <a:buAutoNum type="alphaLcPeriod"/>
              <a:defRPr sz="1250"/>
            </a:lvl8pPr>
            <a:lvl9pPr indent="-298450" lvl="8" marL="4114800">
              <a:spcBef>
                <a:spcPts val="1600"/>
              </a:spcBef>
              <a:spcAft>
                <a:spcPts val="1600"/>
              </a:spcAft>
              <a:buClr>
                <a:schemeClr val="dk1"/>
              </a:buClr>
              <a:buSzPts val="1100"/>
              <a:buFont typeface="Muli"/>
              <a:buAutoNum type="romanLcPeriod"/>
              <a:defRPr sz="1250"/>
            </a:lvl9pPr>
          </a:lstStyle>
          <a:p/>
        </p:txBody>
      </p:sp>
      <p:sp>
        <p:nvSpPr>
          <p:cNvPr id="20" name="Google Shape;20;p4"/>
          <p:cNvSpPr txBox="1"/>
          <p:nvPr>
            <p:ph type="title"/>
          </p:nvPr>
        </p:nvSpPr>
        <p:spPr>
          <a:xfrm>
            <a:off x="1781425" y="378225"/>
            <a:ext cx="6589800" cy="515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100"/>
              <a:buNone/>
              <a:defRPr sz="2100"/>
            </a:lvl1pPr>
            <a:lvl2pPr lvl="1" rtl="0" algn="r">
              <a:spcBef>
                <a:spcPts val="0"/>
              </a:spcBef>
              <a:spcAft>
                <a:spcPts val="0"/>
              </a:spcAft>
              <a:buSzPts val="2100"/>
              <a:buNone/>
              <a:defRPr sz="2100"/>
            </a:lvl2pPr>
            <a:lvl3pPr lvl="2" rtl="0" algn="r">
              <a:spcBef>
                <a:spcPts val="0"/>
              </a:spcBef>
              <a:spcAft>
                <a:spcPts val="0"/>
              </a:spcAft>
              <a:buSzPts val="2100"/>
              <a:buNone/>
              <a:defRPr sz="2100"/>
            </a:lvl3pPr>
            <a:lvl4pPr lvl="3" rtl="0" algn="r">
              <a:spcBef>
                <a:spcPts val="0"/>
              </a:spcBef>
              <a:spcAft>
                <a:spcPts val="0"/>
              </a:spcAft>
              <a:buSzPts val="2100"/>
              <a:buNone/>
              <a:defRPr sz="2100"/>
            </a:lvl4pPr>
            <a:lvl5pPr lvl="4" rtl="0" algn="r">
              <a:spcBef>
                <a:spcPts val="0"/>
              </a:spcBef>
              <a:spcAft>
                <a:spcPts val="0"/>
              </a:spcAft>
              <a:buSzPts val="2100"/>
              <a:buNone/>
              <a:defRPr sz="2100"/>
            </a:lvl5pPr>
            <a:lvl6pPr lvl="5" rtl="0" algn="r">
              <a:spcBef>
                <a:spcPts val="0"/>
              </a:spcBef>
              <a:spcAft>
                <a:spcPts val="0"/>
              </a:spcAft>
              <a:buSzPts val="2100"/>
              <a:buNone/>
              <a:defRPr sz="2100"/>
            </a:lvl6pPr>
            <a:lvl7pPr lvl="6" rtl="0" algn="r">
              <a:spcBef>
                <a:spcPts val="0"/>
              </a:spcBef>
              <a:spcAft>
                <a:spcPts val="0"/>
              </a:spcAft>
              <a:buSzPts val="2100"/>
              <a:buNone/>
              <a:defRPr sz="2100"/>
            </a:lvl7pPr>
            <a:lvl8pPr lvl="7" rtl="0" algn="r">
              <a:spcBef>
                <a:spcPts val="0"/>
              </a:spcBef>
              <a:spcAft>
                <a:spcPts val="0"/>
              </a:spcAft>
              <a:buSzPts val="2100"/>
              <a:buNone/>
              <a:defRPr sz="2100"/>
            </a:lvl8pPr>
            <a:lvl9pPr lvl="8" rtl="0" algn="r">
              <a:spcBef>
                <a:spcPts val="0"/>
              </a:spcBef>
              <a:spcAft>
                <a:spcPts val="0"/>
              </a:spcAft>
              <a:buSzPts val="2100"/>
              <a:buNone/>
              <a:defRPr sz="21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pic>
        <p:nvPicPr>
          <p:cNvPr id="22" name="Google Shape;22;p5"/>
          <p:cNvPicPr preferRelativeResize="0"/>
          <p:nvPr/>
        </p:nvPicPr>
        <p:blipFill rotWithShape="1">
          <a:blip r:embed="rId2">
            <a:alphaModFix/>
          </a:blip>
          <a:srcRect b="0" l="0" r="8214" t="0"/>
          <a:stretch/>
        </p:blipFill>
        <p:spPr>
          <a:xfrm>
            <a:off x="658750" y="-1397100"/>
            <a:ext cx="7826501" cy="7437298"/>
          </a:xfrm>
          <a:prstGeom prst="rect">
            <a:avLst/>
          </a:prstGeom>
          <a:noFill/>
          <a:ln>
            <a:noFill/>
          </a:ln>
        </p:spPr>
      </p:pic>
      <p:sp>
        <p:nvSpPr>
          <p:cNvPr id="23" name="Google Shape;23;p5"/>
          <p:cNvSpPr txBox="1"/>
          <p:nvPr>
            <p:ph idx="1" type="body"/>
          </p:nvPr>
        </p:nvSpPr>
        <p:spPr>
          <a:xfrm>
            <a:off x="775144" y="1313000"/>
            <a:ext cx="3564900" cy="3255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5"/>
          <p:cNvSpPr txBox="1"/>
          <p:nvPr>
            <p:ph idx="2" type="body"/>
          </p:nvPr>
        </p:nvSpPr>
        <p:spPr>
          <a:xfrm>
            <a:off x="4803956" y="1313000"/>
            <a:ext cx="3564900" cy="3255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5" name="Google Shape;25;p5"/>
          <p:cNvSpPr txBox="1"/>
          <p:nvPr>
            <p:ph type="title"/>
          </p:nvPr>
        </p:nvSpPr>
        <p:spPr>
          <a:xfrm>
            <a:off x="3972475" y="378225"/>
            <a:ext cx="4398600" cy="515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100"/>
              <a:buNone/>
              <a:defRPr sz="2100"/>
            </a:lvl1pPr>
            <a:lvl2pPr lvl="1" rtl="0" algn="r">
              <a:spcBef>
                <a:spcPts val="0"/>
              </a:spcBef>
              <a:spcAft>
                <a:spcPts val="0"/>
              </a:spcAft>
              <a:buSzPts val="2100"/>
              <a:buNone/>
              <a:defRPr sz="2100"/>
            </a:lvl2pPr>
            <a:lvl3pPr lvl="2" rtl="0" algn="r">
              <a:spcBef>
                <a:spcPts val="0"/>
              </a:spcBef>
              <a:spcAft>
                <a:spcPts val="0"/>
              </a:spcAft>
              <a:buSzPts val="2100"/>
              <a:buNone/>
              <a:defRPr sz="2100"/>
            </a:lvl3pPr>
            <a:lvl4pPr lvl="3" rtl="0" algn="r">
              <a:spcBef>
                <a:spcPts val="0"/>
              </a:spcBef>
              <a:spcAft>
                <a:spcPts val="0"/>
              </a:spcAft>
              <a:buSzPts val="2100"/>
              <a:buNone/>
              <a:defRPr sz="2100"/>
            </a:lvl4pPr>
            <a:lvl5pPr lvl="4" rtl="0" algn="r">
              <a:spcBef>
                <a:spcPts val="0"/>
              </a:spcBef>
              <a:spcAft>
                <a:spcPts val="0"/>
              </a:spcAft>
              <a:buSzPts val="2100"/>
              <a:buNone/>
              <a:defRPr sz="2100"/>
            </a:lvl5pPr>
            <a:lvl6pPr lvl="5" rtl="0" algn="r">
              <a:spcBef>
                <a:spcPts val="0"/>
              </a:spcBef>
              <a:spcAft>
                <a:spcPts val="0"/>
              </a:spcAft>
              <a:buSzPts val="2100"/>
              <a:buNone/>
              <a:defRPr sz="2100"/>
            </a:lvl6pPr>
            <a:lvl7pPr lvl="6" rtl="0" algn="r">
              <a:spcBef>
                <a:spcPts val="0"/>
              </a:spcBef>
              <a:spcAft>
                <a:spcPts val="0"/>
              </a:spcAft>
              <a:buSzPts val="2100"/>
              <a:buNone/>
              <a:defRPr sz="2100"/>
            </a:lvl7pPr>
            <a:lvl8pPr lvl="7" rtl="0" algn="r">
              <a:spcBef>
                <a:spcPts val="0"/>
              </a:spcBef>
              <a:spcAft>
                <a:spcPts val="0"/>
              </a:spcAft>
              <a:buSzPts val="2100"/>
              <a:buNone/>
              <a:defRPr sz="2100"/>
            </a:lvl8pPr>
            <a:lvl9pPr lvl="8" rtl="0" algn="r">
              <a:spcBef>
                <a:spcPts val="0"/>
              </a:spcBef>
              <a:spcAft>
                <a:spcPts val="0"/>
              </a:spcAft>
              <a:buSzPts val="2100"/>
              <a:buNone/>
              <a:defRPr sz="2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pic>
        <p:nvPicPr>
          <p:cNvPr id="27" name="Google Shape;27;p6"/>
          <p:cNvPicPr preferRelativeResize="0"/>
          <p:nvPr/>
        </p:nvPicPr>
        <p:blipFill rotWithShape="1">
          <a:blip r:embed="rId2">
            <a:alphaModFix/>
          </a:blip>
          <a:srcRect b="0" l="0" r="8214" t="0"/>
          <a:stretch/>
        </p:blipFill>
        <p:spPr>
          <a:xfrm>
            <a:off x="658750" y="-1397100"/>
            <a:ext cx="7826501" cy="7437298"/>
          </a:xfrm>
          <a:prstGeom prst="rect">
            <a:avLst/>
          </a:prstGeom>
          <a:noFill/>
          <a:ln>
            <a:noFill/>
          </a:ln>
        </p:spPr>
      </p:pic>
      <p:sp>
        <p:nvSpPr>
          <p:cNvPr id="28" name="Google Shape;28;p6"/>
          <p:cNvSpPr txBox="1"/>
          <p:nvPr>
            <p:ph type="title"/>
          </p:nvPr>
        </p:nvSpPr>
        <p:spPr>
          <a:xfrm>
            <a:off x="2400850" y="378225"/>
            <a:ext cx="5970300" cy="515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100"/>
              <a:buNone/>
              <a:defRPr sz="2100"/>
            </a:lvl1pPr>
            <a:lvl2pPr lvl="1" rtl="0" algn="r">
              <a:spcBef>
                <a:spcPts val="0"/>
              </a:spcBef>
              <a:spcAft>
                <a:spcPts val="0"/>
              </a:spcAft>
              <a:buSzPts val="2100"/>
              <a:buNone/>
              <a:defRPr sz="2100"/>
            </a:lvl2pPr>
            <a:lvl3pPr lvl="2" rtl="0" algn="r">
              <a:spcBef>
                <a:spcPts val="0"/>
              </a:spcBef>
              <a:spcAft>
                <a:spcPts val="0"/>
              </a:spcAft>
              <a:buSzPts val="2100"/>
              <a:buNone/>
              <a:defRPr sz="2100"/>
            </a:lvl3pPr>
            <a:lvl4pPr lvl="3" rtl="0" algn="r">
              <a:spcBef>
                <a:spcPts val="0"/>
              </a:spcBef>
              <a:spcAft>
                <a:spcPts val="0"/>
              </a:spcAft>
              <a:buSzPts val="2100"/>
              <a:buNone/>
              <a:defRPr sz="2100"/>
            </a:lvl4pPr>
            <a:lvl5pPr lvl="4" rtl="0" algn="r">
              <a:spcBef>
                <a:spcPts val="0"/>
              </a:spcBef>
              <a:spcAft>
                <a:spcPts val="0"/>
              </a:spcAft>
              <a:buSzPts val="2100"/>
              <a:buNone/>
              <a:defRPr sz="2100"/>
            </a:lvl5pPr>
            <a:lvl6pPr lvl="5" rtl="0" algn="r">
              <a:spcBef>
                <a:spcPts val="0"/>
              </a:spcBef>
              <a:spcAft>
                <a:spcPts val="0"/>
              </a:spcAft>
              <a:buSzPts val="2100"/>
              <a:buNone/>
              <a:defRPr sz="2100"/>
            </a:lvl6pPr>
            <a:lvl7pPr lvl="6" rtl="0" algn="r">
              <a:spcBef>
                <a:spcPts val="0"/>
              </a:spcBef>
              <a:spcAft>
                <a:spcPts val="0"/>
              </a:spcAft>
              <a:buSzPts val="2100"/>
              <a:buNone/>
              <a:defRPr sz="2100"/>
            </a:lvl7pPr>
            <a:lvl8pPr lvl="7" rtl="0" algn="r">
              <a:spcBef>
                <a:spcPts val="0"/>
              </a:spcBef>
              <a:spcAft>
                <a:spcPts val="0"/>
              </a:spcAft>
              <a:buSzPts val="2100"/>
              <a:buNone/>
              <a:defRPr sz="2100"/>
            </a:lvl8pPr>
            <a:lvl9pPr lvl="8" rtl="0" algn="r">
              <a:spcBef>
                <a:spcPts val="0"/>
              </a:spcBef>
              <a:spcAft>
                <a:spcPts val="0"/>
              </a:spcAft>
              <a:buSzPts val="2100"/>
              <a:buNone/>
              <a:defRPr sz="21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1008350" y="1460450"/>
            <a:ext cx="2808000" cy="755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1" name="Google Shape;31;p7"/>
          <p:cNvSpPr txBox="1"/>
          <p:nvPr>
            <p:ph idx="1" type="body"/>
          </p:nvPr>
        </p:nvSpPr>
        <p:spPr>
          <a:xfrm>
            <a:off x="1008350" y="2183050"/>
            <a:ext cx="3015900" cy="1500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pic>
        <p:nvPicPr>
          <p:cNvPr id="32" name="Google Shape;32;p7"/>
          <p:cNvPicPr preferRelativeResize="0"/>
          <p:nvPr/>
        </p:nvPicPr>
        <p:blipFill>
          <a:blip r:embed="rId2">
            <a:alphaModFix/>
          </a:blip>
          <a:stretch>
            <a:fillRect/>
          </a:stretch>
        </p:blipFill>
        <p:spPr>
          <a:xfrm rot="-5400000">
            <a:off x="4647114" y="1532427"/>
            <a:ext cx="6751897" cy="224187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p:nvPr/>
        </p:nvSpPr>
        <p:spPr>
          <a:xfrm rot="10800000">
            <a:off x="0" y="0"/>
            <a:ext cx="1668900" cy="51435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8"/>
          <p:cNvSpPr/>
          <p:nvPr/>
        </p:nvSpPr>
        <p:spPr>
          <a:xfrm>
            <a:off x="7513150" y="0"/>
            <a:ext cx="1668900" cy="51435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 name="Google Shape;36;p8"/>
          <p:cNvPicPr preferRelativeResize="0"/>
          <p:nvPr/>
        </p:nvPicPr>
        <p:blipFill rotWithShape="1">
          <a:blip r:embed="rId2">
            <a:alphaModFix/>
          </a:blip>
          <a:srcRect b="0" l="0" r="0" t="0"/>
          <a:stretch/>
        </p:blipFill>
        <p:spPr>
          <a:xfrm>
            <a:off x="240625" y="3354737"/>
            <a:ext cx="8662743" cy="2601674"/>
          </a:xfrm>
          <a:prstGeom prst="rect">
            <a:avLst/>
          </a:prstGeom>
          <a:noFill/>
          <a:ln>
            <a:noFill/>
          </a:ln>
        </p:spPr>
      </p:pic>
      <p:pic>
        <p:nvPicPr>
          <p:cNvPr id="37" name="Google Shape;37;p8"/>
          <p:cNvPicPr preferRelativeResize="0"/>
          <p:nvPr/>
        </p:nvPicPr>
        <p:blipFill rotWithShape="1">
          <a:blip r:embed="rId2">
            <a:alphaModFix/>
          </a:blip>
          <a:srcRect b="0" l="0" r="0" t="0"/>
          <a:stretch/>
        </p:blipFill>
        <p:spPr>
          <a:xfrm rot="10800000">
            <a:off x="240625" y="-812913"/>
            <a:ext cx="8662743" cy="2601674"/>
          </a:xfrm>
          <a:prstGeom prst="rect">
            <a:avLst/>
          </a:prstGeom>
          <a:noFill/>
          <a:ln>
            <a:noFill/>
          </a:ln>
        </p:spPr>
      </p:pic>
      <p:sp>
        <p:nvSpPr>
          <p:cNvPr id="38" name="Google Shape;38;p8"/>
          <p:cNvSpPr txBox="1"/>
          <p:nvPr>
            <p:ph type="title"/>
          </p:nvPr>
        </p:nvSpPr>
        <p:spPr>
          <a:xfrm>
            <a:off x="1301375" y="1417650"/>
            <a:ext cx="6541200" cy="23082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pic>
        <p:nvPicPr>
          <p:cNvPr id="40" name="Google Shape;40;p9"/>
          <p:cNvPicPr preferRelativeResize="0"/>
          <p:nvPr/>
        </p:nvPicPr>
        <p:blipFill>
          <a:blip r:embed="rId2">
            <a:alphaModFix amt="50000"/>
          </a:blip>
          <a:stretch>
            <a:fillRect/>
          </a:stretch>
        </p:blipFill>
        <p:spPr>
          <a:xfrm>
            <a:off x="-3192424" y="1047350"/>
            <a:ext cx="12336426" cy="4096149"/>
          </a:xfrm>
          <a:prstGeom prst="rect">
            <a:avLst/>
          </a:prstGeom>
          <a:noFill/>
          <a:ln>
            <a:noFill/>
          </a:ln>
        </p:spPr>
      </p:pic>
      <p:sp>
        <p:nvSpPr>
          <p:cNvPr id="41" name="Google Shape;41;p9"/>
          <p:cNvSpPr txBox="1"/>
          <p:nvPr>
            <p:ph type="title"/>
          </p:nvPr>
        </p:nvSpPr>
        <p:spPr>
          <a:xfrm>
            <a:off x="4998775" y="1276500"/>
            <a:ext cx="33552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3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9"/>
          <p:cNvSpPr txBox="1"/>
          <p:nvPr>
            <p:ph idx="1" type="subTitle"/>
          </p:nvPr>
        </p:nvSpPr>
        <p:spPr>
          <a:xfrm>
            <a:off x="4998775" y="2110500"/>
            <a:ext cx="3355200" cy="16656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type="title"/>
          </p:nvPr>
        </p:nvSpPr>
        <p:spPr>
          <a:xfrm>
            <a:off x="1528650" y="450150"/>
            <a:ext cx="4029300" cy="1078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45" name="Google Shape;45;p10"/>
          <p:cNvPicPr preferRelativeResize="0"/>
          <p:nvPr/>
        </p:nvPicPr>
        <p:blipFill>
          <a:blip r:embed="rId2">
            <a:alphaModFix amt="56000"/>
          </a:blip>
          <a:stretch>
            <a:fillRect/>
          </a:stretch>
        </p:blipFill>
        <p:spPr>
          <a:xfrm rot="-3651880">
            <a:off x="-1772274" y="-44184"/>
            <a:ext cx="5918752" cy="654029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00237D"/>
            </a:gs>
            <a:gs pos="100000">
              <a:srgbClr val="011445"/>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ontserrat ExtraBold"/>
              <a:buNone/>
              <a:defRPr sz="2800">
                <a:solidFill>
                  <a:schemeClr val="accent1"/>
                </a:solidFill>
                <a:latin typeface="Montserrat ExtraBold"/>
                <a:ea typeface="Montserrat ExtraBold"/>
                <a:cs typeface="Montserrat ExtraBold"/>
                <a:sym typeface="Montserrat ExtraBold"/>
              </a:defRPr>
            </a:lvl1pPr>
            <a:lvl2pPr lvl="1">
              <a:spcBef>
                <a:spcPts val="0"/>
              </a:spcBef>
              <a:spcAft>
                <a:spcPts val="0"/>
              </a:spcAft>
              <a:buClr>
                <a:schemeClr val="accent1"/>
              </a:buClr>
              <a:buSzPts val="2800"/>
              <a:buFont typeface="Montserrat Alternates"/>
              <a:buNone/>
              <a:defRPr b="1" sz="2800">
                <a:solidFill>
                  <a:schemeClr val="accent1"/>
                </a:solidFill>
                <a:latin typeface="Montserrat Alternates"/>
                <a:ea typeface="Montserrat Alternates"/>
                <a:cs typeface="Montserrat Alternates"/>
                <a:sym typeface="Montserrat Alternates"/>
              </a:defRPr>
            </a:lvl2pPr>
            <a:lvl3pPr lvl="2">
              <a:spcBef>
                <a:spcPts val="0"/>
              </a:spcBef>
              <a:spcAft>
                <a:spcPts val="0"/>
              </a:spcAft>
              <a:buClr>
                <a:schemeClr val="accent1"/>
              </a:buClr>
              <a:buSzPts val="2800"/>
              <a:buFont typeface="Montserrat Alternates"/>
              <a:buNone/>
              <a:defRPr b="1" sz="2800">
                <a:solidFill>
                  <a:schemeClr val="accent1"/>
                </a:solidFill>
                <a:latin typeface="Montserrat Alternates"/>
                <a:ea typeface="Montserrat Alternates"/>
                <a:cs typeface="Montserrat Alternates"/>
                <a:sym typeface="Montserrat Alternates"/>
              </a:defRPr>
            </a:lvl3pPr>
            <a:lvl4pPr lvl="3">
              <a:spcBef>
                <a:spcPts val="0"/>
              </a:spcBef>
              <a:spcAft>
                <a:spcPts val="0"/>
              </a:spcAft>
              <a:buClr>
                <a:schemeClr val="accent1"/>
              </a:buClr>
              <a:buSzPts val="2800"/>
              <a:buFont typeface="Montserrat Alternates"/>
              <a:buNone/>
              <a:defRPr b="1" sz="2800">
                <a:solidFill>
                  <a:schemeClr val="accent1"/>
                </a:solidFill>
                <a:latin typeface="Montserrat Alternates"/>
                <a:ea typeface="Montserrat Alternates"/>
                <a:cs typeface="Montserrat Alternates"/>
                <a:sym typeface="Montserrat Alternates"/>
              </a:defRPr>
            </a:lvl4pPr>
            <a:lvl5pPr lvl="4">
              <a:spcBef>
                <a:spcPts val="0"/>
              </a:spcBef>
              <a:spcAft>
                <a:spcPts val="0"/>
              </a:spcAft>
              <a:buClr>
                <a:schemeClr val="accent1"/>
              </a:buClr>
              <a:buSzPts val="2800"/>
              <a:buFont typeface="Montserrat Alternates"/>
              <a:buNone/>
              <a:defRPr b="1" sz="2800">
                <a:solidFill>
                  <a:schemeClr val="accent1"/>
                </a:solidFill>
                <a:latin typeface="Montserrat Alternates"/>
                <a:ea typeface="Montserrat Alternates"/>
                <a:cs typeface="Montserrat Alternates"/>
                <a:sym typeface="Montserrat Alternates"/>
              </a:defRPr>
            </a:lvl5pPr>
            <a:lvl6pPr lvl="5">
              <a:spcBef>
                <a:spcPts val="0"/>
              </a:spcBef>
              <a:spcAft>
                <a:spcPts val="0"/>
              </a:spcAft>
              <a:buClr>
                <a:schemeClr val="accent1"/>
              </a:buClr>
              <a:buSzPts val="2800"/>
              <a:buFont typeface="Montserrat Alternates"/>
              <a:buNone/>
              <a:defRPr b="1" sz="2800">
                <a:solidFill>
                  <a:schemeClr val="accent1"/>
                </a:solidFill>
                <a:latin typeface="Montserrat Alternates"/>
                <a:ea typeface="Montserrat Alternates"/>
                <a:cs typeface="Montserrat Alternates"/>
                <a:sym typeface="Montserrat Alternates"/>
              </a:defRPr>
            </a:lvl6pPr>
            <a:lvl7pPr lvl="6">
              <a:spcBef>
                <a:spcPts val="0"/>
              </a:spcBef>
              <a:spcAft>
                <a:spcPts val="0"/>
              </a:spcAft>
              <a:buClr>
                <a:schemeClr val="accent1"/>
              </a:buClr>
              <a:buSzPts val="2800"/>
              <a:buFont typeface="Montserrat Alternates"/>
              <a:buNone/>
              <a:defRPr b="1" sz="2800">
                <a:solidFill>
                  <a:schemeClr val="accent1"/>
                </a:solidFill>
                <a:latin typeface="Montserrat Alternates"/>
                <a:ea typeface="Montserrat Alternates"/>
                <a:cs typeface="Montserrat Alternates"/>
                <a:sym typeface="Montserrat Alternates"/>
              </a:defRPr>
            </a:lvl7pPr>
            <a:lvl8pPr lvl="7">
              <a:spcBef>
                <a:spcPts val="0"/>
              </a:spcBef>
              <a:spcAft>
                <a:spcPts val="0"/>
              </a:spcAft>
              <a:buClr>
                <a:schemeClr val="accent1"/>
              </a:buClr>
              <a:buSzPts val="2800"/>
              <a:buFont typeface="Montserrat Alternates"/>
              <a:buNone/>
              <a:defRPr b="1" sz="2800">
                <a:solidFill>
                  <a:schemeClr val="accent1"/>
                </a:solidFill>
                <a:latin typeface="Montserrat Alternates"/>
                <a:ea typeface="Montserrat Alternates"/>
                <a:cs typeface="Montserrat Alternates"/>
                <a:sym typeface="Montserrat Alternates"/>
              </a:defRPr>
            </a:lvl8pPr>
            <a:lvl9pPr lvl="8">
              <a:spcBef>
                <a:spcPts val="0"/>
              </a:spcBef>
              <a:spcAft>
                <a:spcPts val="0"/>
              </a:spcAft>
              <a:buClr>
                <a:schemeClr val="accent1"/>
              </a:buClr>
              <a:buSzPts val="2800"/>
              <a:buFont typeface="Montserrat Alternates"/>
              <a:buNone/>
              <a:defRPr b="1" sz="2800">
                <a:solidFill>
                  <a:schemeClr val="accent1"/>
                </a:solidFill>
                <a:latin typeface="Montserrat Alternates"/>
                <a:ea typeface="Montserrat Alternates"/>
                <a:cs typeface="Montserrat Alternates"/>
                <a:sym typeface="Montserrat Alternate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accent1"/>
              </a:buClr>
              <a:buSzPts val="1800"/>
              <a:buFont typeface="Montserrat"/>
              <a:buChar char="●"/>
              <a:defRPr sz="1800">
                <a:solidFill>
                  <a:schemeClr val="accent1"/>
                </a:solidFill>
                <a:latin typeface="Montserrat"/>
                <a:ea typeface="Montserrat"/>
                <a:cs typeface="Montserrat"/>
                <a:sym typeface="Montserrat"/>
              </a:defRPr>
            </a:lvl1pPr>
            <a:lvl2pPr indent="-317500" lvl="1" marL="9144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2pPr>
            <a:lvl3pPr indent="-317500" lvl="2" marL="13716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3pPr>
            <a:lvl4pPr indent="-317500" lvl="3" marL="18288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4pPr>
            <a:lvl5pPr indent="-317500" lvl="4" marL="22860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5pPr>
            <a:lvl6pPr indent="-317500" lvl="5" marL="27432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6pPr>
            <a:lvl7pPr indent="-317500" lvl="6" marL="32004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7pPr>
            <a:lvl8pPr indent="-317500" lvl="7" marL="36576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8pPr>
            <a:lvl9pPr indent="-317500" lvl="8" marL="4114800">
              <a:lnSpc>
                <a:spcPct val="100000"/>
              </a:lnSpc>
              <a:spcBef>
                <a:spcPts val="1600"/>
              </a:spcBef>
              <a:spcAft>
                <a:spcPts val="1600"/>
              </a:spcAft>
              <a:buClr>
                <a:schemeClr val="accent1"/>
              </a:buClr>
              <a:buSzPts val="1400"/>
              <a:buFont typeface="Montserrat"/>
              <a:buChar char="■"/>
              <a:defRPr>
                <a:solidFill>
                  <a:schemeClr val="accent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slide" Target="/ppt/slid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slide" Target="/ppt/slid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hyperlink" Target="https://doi.org/10.1038/s41586-020-2649-2" TargetMode="External"/><Relationship Id="rId7" Type="http://schemas.openxmlformats.org/officeDocument/2006/relationships/hyperlink" Target="https://archive.ics.uci.edu/ml/datasets/Las+Vegas+Stri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slide" Target="/ppt/slides/slide7.xml"/><Relationship Id="rId4" Type="http://schemas.openxmlformats.org/officeDocument/2006/relationships/slide" Target="/ppt/slid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slide" Target="/ppt/slides/slide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slide" Target="/ppt/slides/slide2.xml"/><Relationship Id="rId4" Type="http://schemas.openxmlformats.org/officeDocument/2006/relationships/slide" Target="/ppt/slid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 Id="rId3" Type="http://schemas.openxmlformats.org/officeDocument/2006/relationships/slide" Target="/ppt/slid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slide" Target="/ppt/slides/slide2.xml"/><Relationship Id="rId4" Type="http://schemas.openxmlformats.org/officeDocument/2006/relationships/image" Target="../media/image2.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237D"/>
            </a:gs>
            <a:gs pos="100000">
              <a:srgbClr val="011445"/>
            </a:gs>
          </a:gsLst>
          <a:path path="circle">
            <a:fillToRect b="50%" l="50%" r="50%" t="50%"/>
          </a:path>
          <a:tileRect/>
        </a:gradFill>
      </p:bgPr>
    </p:bg>
    <p:spTree>
      <p:nvGrpSpPr>
        <p:cNvPr id="158" name="Shape 158"/>
        <p:cNvGrpSpPr/>
        <p:nvPr/>
      </p:nvGrpSpPr>
      <p:grpSpPr>
        <a:xfrm>
          <a:off x="0" y="0"/>
          <a:ext cx="0" cy="0"/>
          <a:chOff x="0" y="0"/>
          <a:chExt cx="0" cy="0"/>
        </a:xfrm>
      </p:grpSpPr>
      <p:pic>
        <p:nvPicPr>
          <p:cNvPr id="159" name="Google Shape;159;p31"/>
          <p:cNvPicPr preferRelativeResize="0"/>
          <p:nvPr/>
        </p:nvPicPr>
        <p:blipFill>
          <a:blip r:embed="rId3">
            <a:alphaModFix/>
          </a:blip>
          <a:stretch>
            <a:fillRect/>
          </a:stretch>
        </p:blipFill>
        <p:spPr>
          <a:xfrm>
            <a:off x="-1309512" y="-327229"/>
            <a:ext cx="4892424" cy="5406203"/>
          </a:xfrm>
          <a:prstGeom prst="rect">
            <a:avLst/>
          </a:prstGeom>
          <a:noFill/>
          <a:ln>
            <a:noFill/>
          </a:ln>
        </p:spPr>
      </p:pic>
      <p:pic>
        <p:nvPicPr>
          <p:cNvPr id="160" name="Google Shape;160;p31"/>
          <p:cNvPicPr preferRelativeResize="0"/>
          <p:nvPr/>
        </p:nvPicPr>
        <p:blipFill>
          <a:blip r:embed="rId3">
            <a:alphaModFix/>
          </a:blip>
          <a:stretch>
            <a:fillRect/>
          </a:stretch>
        </p:blipFill>
        <p:spPr>
          <a:xfrm flipH="1">
            <a:off x="5561088" y="-327229"/>
            <a:ext cx="4892424" cy="5406203"/>
          </a:xfrm>
          <a:prstGeom prst="rect">
            <a:avLst/>
          </a:prstGeom>
          <a:noFill/>
          <a:ln>
            <a:noFill/>
          </a:ln>
        </p:spPr>
      </p:pic>
      <p:sp>
        <p:nvSpPr>
          <p:cNvPr id="161" name="Google Shape;161;p31"/>
          <p:cNvSpPr txBox="1"/>
          <p:nvPr>
            <p:ph type="ctrTitle"/>
          </p:nvPr>
        </p:nvSpPr>
        <p:spPr>
          <a:xfrm>
            <a:off x="311700" y="681150"/>
            <a:ext cx="8520600" cy="151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t>Defining Luxury:</a:t>
            </a:r>
            <a:endParaRPr sz="3400"/>
          </a:p>
          <a:p>
            <a:pPr indent="0" lvl="0" marL="0" rtl="0" algn="ctr">
              <a:spcBef>
                <a:spcPts val="0"/>
              </a:spcBef>
              <a:spcAft>
                <a:spcPts val="0"/>
              </a:spcAft>
              <a:buNone/>
            </a:pPr>
            <a:r>
              <a:rPr lang="en" sz="2800">
                <a:latin typeface="Montserrat Light"/>
                <a:ea typeface="Montserrat Light"/>
                <a:cs typeface="Montserrat Light"/>
                <a:sym typeface="Montserrat Light"/>
              </a:rPr>
              <a:t>Determining What Factors Give Las Vegas Hotel Guests A Good Time</a:t>
            </a:r>
            <a:endParaRPr sz="2800">
              <a:latin typeface="Montserrat Light"/>
              <a:ea typeface="Montserrat Light"/>
              <a:cs typeface="Montserrat Light"/>
              <a:sym typeface="Montserrat Light"/>
            </a:endParaRPr>
          </a:p>
        </p:txBody>
      </p:sp>
      <p:sp>
        <p:nvSpPr>
          <p:cNvPr id="162" name="Google Shape;162;p31"/>
          <p:cNvSpPr txBox="1"/>
          <p:nvPr>
            <p:ph idx="1" type="subTitle"/>
          </p:nvPr>
        </p:nvSpPr>
        <p:spPr>
          <a:xfrm>
            <a:off x="2743050" y="2431050"/>
            <a:ext cx="3657900" cy="102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Peyton Camden</a:t>
            </a:r>
            <a:endParaRPr>
              <a:solidFill>
                <a:schemeClr val="lt2"/>
              </a:solidFill>
            </a:endParaRPr>
          </a:p>
          <a:p>
            <a:pPr indent="0" lvl="0" marL="0" rtl="0" algn="ctr">
              <a:spcBef>
                <a:spcPts val="0"/>
              </a:spcBef>
              <a:spcAft>
                <a:spcPts val="0"/>
              </a:spcAft>
              <a:buNone/>
            </a:pPr>
            <a:r>
              <a:rPr lang="en">
                <a:solidFill>
                  <a:schemeClr val="lt2"/>
                </a:solidFill>
              </a:rPr>
              <a:t>Christopher Barua</a:t>
            </a:r>
            <a:endParaRPr>
              <a:solidFill>
                <a:schemeClr val="lt2"/>
              </a:solidFill>
            </a:endParaRPr>
          </a:p>
          <a:p>
            <a:pPr indent="0" lvl="0" marL="0" rtl="0" algn="ctr">
              <a:spcBef>
                <a:spcPts val="0"/>
              </a:spcBef>
              <a:spcAft>
                <a:spcPts val="0"/>
              </a:spcAft>
              <a:buNone/>
            </a:pPr>
            <a:r>
              <a:rPr lang="en">
                <a:solidFill>
                  <a:schemeClr val="lt2"/>
                </a:solidFill>
              </a:rPr>
              <a:t>Brandon Cook</a:t>
            </a:r>
            <a:endParaRPr>
              <a:solidFill>
                <a:schemeClr val="lt2"/>
              </a:solidFill>
            </a:endParaRPr>
          </a:p>
        </p:txBody>
      </p:sp>
      <p:sp>
        <p:nvSpPr>
          <p:cNvPr id="163" name="Google Shape;163;p31"/>
          <p:cNvSpPr txBox="1"/>
          <p:nvPr/>
        </p:nvSpPr>
        <p:spPr>
          <a:xfrm>
            <a:off x="3652200" y="3687100"/>
            <a:ext cx="183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December 9, 2021</a:t>
            </a:r>
            <a:endParaRPr b="1">
              <a:solidFill>
                <a:schemeClr val="lt1"/>
              </a:solidFill>
              <a:latin typeface="Montserrat"/>
              <a:ea typeface="Montserrat"/>
              <a:cs typeface="Montserrat"/>
              <a:sym typeface="Montserrat"/>
            </a:endParaRPr>
          </a:p>
        </p:txBody>
      </p:sp>
      <p:sp>
        <p:nvSpPr>
          <p:cNvPr id="164" name="Google Shape;164;p31"/>
          <p:cNvSpPr txBox="1"/>
          <p:nvPr/>
        </p:nvSpPr>
        <p:spPr>
          <a:xfrm>
            <a:off x="311700" y="4440025"/>
            <a:ext cx="8679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accent4"/>
                </a:solidFill>
                <a:latin typeface="Montserrat"/>
                <a:ea typeface="Montserrat"/>
                <a:cs typeface="Montserrat"/>
                <a:sym typeface="Montserrat"/>
              </a:rPr>
              <a:t>We have neither given or </a:t>
            </a:r>
            <a:r>
              <a:rPr lang="en" sz="1200">
                <a:solidFill>
                  <a:schemeClr val="accent4"/>
                </a:solidFill>
                <a:latin typeface="Montserrat"/>
                <a:ea typeface="Montserrat"/>
                <a:cs typeface="Montserrat"/>
                <a:sym typeface="Montserrat"/>
              </a:rPr>
              <a:t>received</a:t>
            </a:r>
            <a:r>
              <a:rPr lang="en" sz="1200">
                <a:solidFill>
                  <a:schemeClr val="accent4"/>
                </a:solidFill>
                <a:latin typeface="Montserrat"/>
                <a:ea typeface="Montserrat"/>
                <a:cs typeface="Montserrat"/>
                <a:sym typeface="Montserrat"/>
              </a:rPr>
              <a:t>, nor have we </a:t>
            </a:r>
            <a:r>
              <a:rPr lang="en" sz="1200">
                <a:solidFill>
                  <a:schemeClr val="accent4"/>
                </a:solidFill>
                <a:latin typeface="Montserrat"/>
                <a:ea typeface="Montserrat"/>
                <a:cs typeface="Montserrat"/>
                <a:sym typeface="Montserrat"/>
              </a:rPr>
              <a:t>tolerated</a:t>
            </a:r>
            <a:r>
              <a:rPr lang="en" sz="1200">
                <a:solidFill>
                  <a:schemeClr val="accent4"/>
                </a:solidFill>
                <a:latin typeface="Montserrat"/>
                <a:ea typeface="Montserrat"/>
                <a:cs typeface="Montserrat"/>
                <a:sym typeface="Montserrat"/>
              </a:rPr>
              <a:t> others’ use of unauthorized aid. </a:t>
            </a:r>
            <a:endParaRPr sz="1200">
              <a:solidFill>
                <a:schemeClr val="accent4"/>
              </a:solidFill>
              <a:latin typeface="Montserrat"/>
              <a:ea typeface="Montserrat"/>
              <a:cs typeface="Montserrat"/>
              <a:sym typeface="Montserrat"/>
            </a:endParaRPr>
          </a:p>
          <a:p>
            <a:pPr indent="0" lvl="0" marL="0" rtl="0" algn="ctr">
              <a:spcBef>
                <a:spcPts val="0"/>
              </a:spcBef>
              <a:spcAft>
                <a:spcPts val="0"/>
              </a:spcAft>
              <a:buNone/>
            </a:pPr>
            <a:r>
              <a:rPr lang="en" sz="1200">
                <a:solidFill>
                  <a:schemeClr val="accent4"/>
                </a:solidFill>
                <a:latin typeface="Montserrat"/>
                <a:ea typeface="Montserrat"/>
                <a:cs typeface="Montserrat"/>
                <a:sym typeface="Montserrat"/>
              </a:rPr>
              <a:t>Brandon Cook, Christopher Barua, Peyton Camden</a:t>
            </a:r>
            <a:endParaRPr sz="1200">
              <a:solidFill>
                <a:schemeClr val="accent4"/>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0"/>
          <p:cNvSpPr txBox="1"/>
          <p:nvPr>
            <p:ph type="title"/>
          </p:nvPr>
        </p:nvSpPr>
        <p:spPr>
          <a:xfrm>
            <a:off x="2943000" y="588538"/>
            <a:ext cx="3258000" cy="51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Result Values</a:t>
            </a:r>
            <a:endParaRPr sz="2800"/>
          </a:p>
        </p:txBody>
      </p:sp>
      <p:sp>
        <p:nvSpPr>
          <p:cNvPr id="297" name="Google Shape;297;p40"/>
          <p:cNvSpPr txBox="1"/>
          <p:nvPr>
            <p:ph idx="2" type="title"/>
          </p:nvPr>
        </p:nvSpPr>
        <p:spPr>
          <a:xfrm>
            <a:off x="809952" y="1559225"/>
            <a:ext cx="2217000" cy="38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Imbalanced Data</a:t>
            </a:r>
            <a:endParaRPr/>
          </a:p>
        </p:txBody>
      </p:sp>
      <p:sp>
        <p:nvSpPr>
          <p:cNvPr id="298" name="Google Shape;298;p40"/>
          <p:cNvSpPr txBox="1"/>
          <p:nvPr>
            <p:ph idx="1" type="subTitle"/>
          </p:nvPr>
        </p:nvSpPr>
        <p:spPr>
          <a:xfrm>
            <a:off x="662725" y="1856175"/>
            <a:ext cx="2532000" cy="97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Decision Tree:</a:t>
            </a:r>
            <a:endParaRPr b="1"/>
          </a:p>
          <a:p>
            <a:pPr indent="0" lvl="0" marL="0" rtl="0" algn="ctr">
              <a:spcBef>
                <a:spcPts val="0"/>
              </a:spcBef>
              <a:spcAft>
                <a:spcPts val="0"/>
              </a:spcAft>
              <a:buNone/>
            </a:pPr>
            <a:r>
              <a:rPr lang="en"/>
              <a:t>CV Accuracy Score- 0.503</a:t>
            </a:r>
            <a:endParaRPr/>
          </a:p>
          <a:p>
            <a:pPr indent="0" lvl="0" marL="0" rtl="0" algn="ctr">
              <a:spcBef>
                <a:spcPts val="0"/>
              </a:spcBef>
              <a:spcAft>
                <a:spcPts val="0"/>
              </a:spcAft>
              <a:buNone/>
            </a:pPr>
            <a:r>
              <a:rPr lang="en"/>
              <a:t>CV F1 Score- 0.25</a:t>
            </a:r>
            <a:endParaRPr/>
          </a:p>
          <a:p>
            <a:pPr indent="0" lvl="0" marL="0" rtl="0" algn="ctr">
              <a:spcBef>
                <a:spcPts val="0"/>
              </a:spcBef>
              <a:spcAft>
                <a:spcPts val="0"/>
              </a:spcAft>
              <a:buNone/>
            </a:pPr>
            <a:r>
              <a:rPr lang="en"/>
              <a:t>MAE- 0.729</a:t>
            </a:r>
            <a:endParaRPr/>
          </a:p>
        </p:txBody>
      </p:sp>
      <p:sp>
        <p:nvSpPr>
          <p:cNvPr id="299" name="Google Shape;299;p40"/>
          <p:cNvSpPr txBox="1"/>
          <p:nvPr>
            <p:ph idx="3" type="title"/>
          </p:nvPr>
        </p:nvSpPr>
        <p:spPr>
          <a:xfrm>
            <a:off x="3463514" y="1559225"/>
            <a:ext cx="2217000" cy="38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Oversampled Data</a:t>
            </a:r>
            <a:endParaRPr/>
          </a:p>
        </p:txBody>
      </p:sp>
      <p:sp>
        <p:nvSpPr>
          <p:cNvPr id="300" name="Google Shape;300;p40"/>
          <p:cNvSpPr txBox="1"/>
          <p:nvPr>
            <p:ph idx="5" type="title"/>
          </p:nvPr>
        </p:nvSpPr>
        <p:spPr>
          <a:xfrm>
            <a:off x="6242189" y="1559225"/>
            <a:ext cx="2217000" cy="38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Weighted Data</a:t>
            </a:r>
            <a:endParaRPr/>
          </a:p>
        </p:txBody>
      </p:sp>
      <p:sp>
        <p:nvSpPr>
          <p:cNvPr id="301" name="Google Shape;301;p40"/>
          <p:cNvSpPr txBox="1"/>
          <p:nvPr>
            <p:ph idx="8" type="subTitle"/>
          </p:nvPr>
        </p:nvSpPr>
        <p:spPr>
          <a:xfrm>
            <a:off x="774675" y="2905875"/>
            <a:ext cx="2420100" cy="103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A31515"/>
                </a:solidFill>
              </a:rPr>
              <a:t>Random Forest:</a:t>
            </a:r>
            <a:endParaRPr b="1">
              <a:solidFill>
                <a:srgbClr val="A31515"/>
              </a:solidFill>
            </a:endParaRPr>
          </a:p>
          <a:p>
            <a:pPr indent="0" lvl="0" marL="0" rtl="0" algn="ctr">
              <a:spcBef>
                <a:spcPts val="0"/>
              </a:spcBef>
              <a:spcAft>
                <a:spcPts val="0"/>
              </a:spcAft>
              <a:buNone/>
            </a:pPr>
            <a:r>
              <a:rPr lang="en"/>
              <a:t>CV Accuracy Score- 0.491</a:t>
            </a:r>
            <a:endParaRPr/>
          </a:p>
          <a:p>
            <a:pPr indent="0" lvl="0" marL="0" rtl="0" algn="ctr">
              <a:spcBef>
                <a:spcPts val="0"/>
              </a:spcBef>
              <a:spcAft>
                <a:spcPts val="0"/>
              </a:spcAft>
              <a:buNone/>
            </a:pPr>
            <a:r>
              <a:rPr lang="en"/>
              <a:t>CV F1 Score- 0.399</a:t>
            </a:r>
            <a:endParaRPr/>
          </a:p>
          <a:p>
            <a:pPr indent="0" lvl="0" marL="0" rtl="0" algn="ctr">
              <a:spcBef>
                <a:spcPts val="0"/>
              </a:spcBef>
              <a:spcAft>
                <a:spcPts val="0"/>
              </a:spcAft>
              <a:buNone/>
            </a:pPr>
            <a:r>
              <a:rPr lang="en"/>
              <a:t>MAE-0.746</a:t>
            </a:r>
            <a:endParaRPr/>
          </a:p>
        </p:txBody>
      </p:sp>
      <p:sp>
        <p:nvSpPr>
          <p:cNvPr id="302" name="Google Shape;302;p40"/>
          <p:cNvSpPr/>
          <p:nvPr/>
        </p:nvSpPr>
        <p:spPr>
          <a:xfrm>
            <a:off x="492045" y="0"/>
            <a:ext cx="299744" cy="1234986"/>
          </a:xfrm>
          <a:custGeom>
            <a:rect b="b" l="l" r="r" t="t"/>
            <a:pathLst>
              <a:path extrusionOk="0" fill="none" h="48082" w="11670">
                <a:moveTo>
                  <a:pt x="11599" y="0"/>
                </a:moveTo>
                <a:lnTo>
                  <a:pt x="11670" y="21647"/>
                </a:lnTo>
                <a:lnTo>
                  <a:pt x="1" y="34388"/>
                </a:lnTo>
                <a:lnTo>
                  <a:pt x="1" y="48081"/>
                </a:lnTo>
                <a:lnTo>
                  <a:pt x="6097" y="48081"/>
                </a:lnTo>
              </a:path>
            </a:pathLst>
          </a:custGeom>
          <a:solidFill>
            <a:schemeClr val="lt1"/>
          </a:solidFill>
          <a:ln cap="flat" cmpd="sng" w="19050">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 name="Google Shape;303;p40"/>
          <p:cNvGrpSpPr/>
          <p:nvPr/>
        </p:nvGrpSpPr>
        <p:grpSpPr>
          <a:xfrm>
            <a:off x="629692" y="1105264"/>
            <a:ext cx="144992" cy="269768"/>
            <a:chOff x="629692" y="1105264"/>
            <a:chExt cx="144992" cy="269768"/>
          </a:xfrm>
        </p:grpSpPr>
        <p:sp>
          <p:nvSpPr>
            <p:cNvPr id="304" name="Google Shape;304;p40"/>
            <p:cNvSpPr/>
            <p:nvPr/>
          </p:nvSpPr>
          <p:spPr>
            <a:xfrm>
              <a:off x="629692" y="1105264"/>
              <a:ext cx="144992" cy="135206"/>
            </a:xfrm>
            <a:custGeom>
              <a:rect b="b" l="l" r="r" t="t"/>
              <a:pathLst>
                <a:path extrusionOk="0" fill="none" h="5264" w="5645">
                  <a:moveTo>
                    <a:pt x="0" y="5264"/>
                  </a:moveTo>
                  <a:lnTo>
                    <a:pt x="5644" y="1"/>
                  </a:lnTo>
                </a:path>
              </a:pathLst>
            </a:custGeom>
            <a:solidFill>
              <a:schemeClr val="lt1"/>
            </a:solidFill>
            <a:ln cap="flat" cmpd="sng" w="22625">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0"/>
            <p:cNvSpPr/>
            <p:nvPr/>
          </p:nvSpPr>
          <p:spPr>
            <a:xfrm>
              <a:off x="635188" y="1229450"/>
              <a:ext cx="135822" cy="145583"/>
            </a:xfrm>
            <a:custGeom>
              <a:rect b="b" l="l" r="r" t="t"/>
              <a:pathLst>
                <a:path extrusionOk="0" fill="none" h="5668" w="5288">
                  <a:moveTo>
                    <a:pt x="0" y="0"/>
                  </a:moveTo>
                  <a:lnTo>
                    <a:pt x="5287" y="5668"/>
                  </a:lnTo>
                </a:path>
              </a:pathLst>
            </a:custGeom>
            <a:solidFill>
              <a:schemeClr val="lt1"/>
            </a:solidFill>
            <a:ln cap="flat" cmpd="sng" w="22625">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6" name="Google Shape;306;p40">
            <a:hlinkClick action="ppaction://hlinksldjump" r:id="rId3"/>
          </p:cNvPr>
          <p:cNvSpPr/>
          <p:nvPr/>
        </p:nvSpPr>
        <p:spPr>
          <a:xfrm>
            <a:off x="662726" y="431825"/>
            <a:ext cx="254100" cy="254100"/>
          </a:xfrm>
          <a:prstGeom prst="ellipse">
            <a:avLst/>
          </a:prstGeom>
          <a:solidFill>
            <a:schemeClr val="dk1"/>
          </a:solidFill>
          <a:ln cap="flat" cmpd="sng" w="2857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T</a:t>
            </a:r>
            <a:endParaRPr b="1" sz="1600"/>
          </a:p>
        </p:txBody>
      </p:sp>
      <p:sp>
        <p:nvSpPr>
          <p:cNvPr id="307" name="Google Shape;307;p40">
            <a:hlinkClick/>
          </p:cNvPr>
          <p:cNvSpPr/>
          <p:nvPr/>
        </p:nvSpPr>
        <p:spPr>
          <a:xfrm>
            <a:off x="404400" y="796152"/>
            <a:ext cx="175200" cy="175200"/>
          </a:xfrm>
          <a:prstGeom prst="ellipse">
            <a:avLst/>
          </a:prstGeom>
          <a:solidFill>
            <a:schemeClr val="dk1"/>
          </a:solidFill>
          <a:ln cap="flat" cmpd="sng" w="2857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000">
                <a:solidFill>
                  <a:schemeClr val="lt1"/>
                </a:solidFill>
                <a:latin typeface="Montserrat"/>
                <a:ea typeface="Montserrat"/>
                <a:cs typeface="Montserrat"/>
                <a:sym typeface="Montserrat"/>
              </a:rPr>
              <a:t>5</a:t>
            </a:r>
            <a:endParaRPr sz="1000"/>
          </a:p>
        </p:txBody>
      </p:sp>
      <p:sp>
        <p:nvSpPr>
          <p:cNvPr id="308" name="Google Shape;308;p40">
            <a:hlinkClick action="ppaction://hlinkshowjump?jump=previousslide"/>
          </p:cNvPr>
          <p:cNvSpPr/>
          <p:nvPr/>
        </p:nvSpPr>
        <p:spPr>
          <a:xfrm rot="10800000">
            <a:off x="745722" y="1066461"/>
            <a:ext cx="88200" cy="88200"/>
          </a:xfrm>
          <a:prstGeom prst="ellipse">
            <a:avLst/>
          </a:prstGeom>
          <a:solidFill>
            <a:schemeClr val="accent2"/>
          </a:solidFill>
          <a:ln cap="flat" cmpd="sng" w="28575">
            <a:solidFill>
              <a:schemeClr val="accent2"/>
            </a:solidFill>
            <a:prstDash val="solid"/>
            <a:round/>
            <a:headEnd len="sm" w="sm" type="none"/>
            <a:tailEnd len="sm" w="sm" type="none"/>
          </a:ln>
        </p:spPr>
        <p:txBody>
          <a:bodyPr anchorCtr="0" anchor="ctr" bIns="0" lIns="0" spcFirstLastPara="1" rIns="0" wrap="square" tIns="0">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309" name="Google Shape;309;p40">
            <a:hlinkClick action="ppaction://hlinkshowjump?jump=nextslide"/>
          </p:cNvPr>
          <p:cNvSpPr/>
          <p:nvPr/>
        </p:nvSpPr>
        <p:spPr>
          <a:xfrm>
            <a:off x="745525" y="1325689"/>
            <a:ext cx="88500" cy="88500"/>
          </a:xfrm>
          <a:prstGeom prst="ellipse">
            <a:avLst/>
          </a:prstGeom>
          <a:solidFill>
            <a:schemeClr val="accent2"/>
          </a:solidFill>
          <a:ln cap="flat" cmpd="sng" w="28575">
            <a:solidFill>
              <a:schemeClr val="accent2"/>
            </a:solidFill>
            <a:prstDash val="solid"/>
            <a:round/>
            <a:headEnd len="sm" w="sm" type="none"/>
            <a:tailEnd len="sm" w="sm" type="none"/>
          </a:ln>
        </p:spPr>
        <p:txBody>
          <a:bodyPr anchorCtr="0" anchor="ctr" bIns="91425" lIns="0" spcFirstLastPara="1" rIns="91425" wrap="square" tIns="91425">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310" name="Google Shape;310;p40"/>
          <p:cNvSpPr txBox="1"/>
          <p:nvPr>
            <p:ph idx="8" type="subTitle"/>
          </p:nvPr>
        </p:nvSpPr>
        <p:spPr>
          <a:xfrm>
            <a:off x="830500" y="3900050"/>
            <a:ext cx="2175900" cy="82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Linear Regression</a:t>
            </a:r>
            <a:r>
              <a:rPr b="1" lang="en"/>
              <a:t>:</a:t>
            </a:r>
            <a:endParaRPr b="1"/>
          </a:p>
          <a:p>
            <a:pPr indent="0" lvl="0" marL="0" rtl="0" algn="ctr">
              <a:spcBef>
                <a:spcPts val="0"/>
              </a:spcBef>
              <a:spcAft>
                <a:spcPts val="0"/>
              </a:spcAft>
              <a:buNone/>
            </a:pPr>
            <a:r>
              <a:rPr lang="en"/>
              <a:t>MAE- 0.759</a:t>
            </a:r>
            <a:endParaRPr/>
          </a:p>
        </p:txBody>
      </p:sp>
      <p:sp>
        <p:nvSpPr>
          <p:cNvPr id="311" name="Google Shape;311;p40"/>
          <p:cNvSpPr txBox="1"/>
          <p:nvPr>
            <p:ph idx="1" type="subTitle"/>
          </p:nvPr>
        </p:nvSpPr>
        <p:spPr>
          <a:xfrm>
            <a:off x="6117100" y="1856175"/>
            <a:ext cx="2467200" cy="97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Decision Tree:</a:t>
            </a:r>
            <a:endParaRPr b="1"/>
          </a:p>
          <a:p>
            <a:pPr indent="0" lvl="0" marL="0" rtl="0" algn="ctr">
              <a:spcBef>
                <a:spcPts val="0"/>
              </a:spcBef>
              <a:spcAft>
                <a:spcPts val="0"/>
              </a:spcAft>
              <a:buNone/>
            </a:pPr>
            <a:r>
              <a:rPr lang="en"/>
              <a:t>CV Accuracy Score- 0.481 </a:t>
            </a:r>
            <a:endParaRPr/>
          </a:p>
          <a:p>
            <a:pPr indent="0" lvl="0" marL="0" rtl="0" algn="ctr">
              <a:spcBef>
                <a:spcPts val="0"/>
              </a:spcBef>
              <a:spcAft>
                <a:spcPts val="0"/>
              </a:spcAft>
              <a:buNone/>
            </a:pPr>
            <a:r>
              <a:rPr lang="en"/>
              <a:t>CV F1 Score- 0.409</a:t>
            </a:r>
            <a:endParaRPr/>
          </a:p>
          <a:p>
            <a:pPr indent="0" lvl="0" marL="0" rtl="0" algn="ctr">
              <a:spcBef>
                <a:spcPts val="0"/>
              </a:spcBef>
              <a:spcAft>
                <a:spcPts val="0"/>
              </a:spcAft>
              <a:buNone/>
            </a:pPr>
            <a:r>
              <a:rPr lang="en"/>
              <a:t>MAE- 0.729</a:t>
            </a:r>
            <a:endParaRPr/>
          </a:p>
        </p:txBody>
      </p:sp>
      <p:sp>
        <p:nvSpPr>
          <p:cNvPr id="312" name="Google Shape;312;p40"/>
          <p:cNvSpPr txBox="1"/>
          <p:nvPr>
            <p:ph idx="1" type="subTitle"/>
          </p:nvPr>
        </p:nvSpPr>
        <p:spPr>
          <a:xfrm>
            <a:off x="3387175" y="1856175"/>
            <a:ext cx="2467200" cy="97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Decision Tree:</a:t>
            </a:r>
            <a:endParaRPr b="1"/>
          </a:p>
          <a:p>
            <a:pPr indent="0" lvl="0" marL="0" rtl="0" algn="ctr">
              <a:spcBef>
                <a:spcPts val="0"/>
              </a:spcBef>
              <a:spcAft>
                <a:spcPts val="0"/>
              </a:spcAft>
              <a:buNone/>
            </a:pPr>
            <a:r>
              <a:rPr lang="en"/>
              <a:t>CV Accuracy Score- 0.397</a:t>
            </a:r>
            <a:endParaRPr/>
          </a:p>
          <a:p>
            <a:pPr indent="0" lvl="0" marL="0" rtl="0" algn="ctr">
              <a:spcBef>
                <a:spcPts val="0"/>
              </a:spcBef>
              <a:spcAft>
                <a:spcPts val="0"/>
              </a:spcAft>
              <a:buNone/>
            </a:pPr>
            <a:r>
              <a:rPr lang="en"/>
              <a:t>CV F1 Score- 0.399</a:t>
            </a:r>
            <a:endParaRPr/>
          </a:p>
          <a:p>
            <a:pPr indent="0" lvl="0" marL="0" rtl="0" algn="ctr">
              <a:spcBef>
                <a:spcPts val="0"/>
              </a:spcBef>
              <a:spcAft>
                <a:spcPts val="0"/>
              </a:spcAft>
              <a:buNone/>
            </a:pPr>
            <a:r>
              <a:rPr lang="en"/>
              <a:t>MAE- 1.517</a:t>
            </a:r>
            <a:endParaRPr/>
          </a:p>
        </p:txBody>
      </p:sp>
      <p:sp>
        <p:nvSpPr>
          <p:cNvPr id="313" name="Google Shape;313;p40"/>
          <p:cNvSpPr txBox="1"/>
          <p:nvPr>
            <p:ph idx="8" type="subTitle"/>
          </p:nvPr>
        </p:nvSpPr>
        <p:spPr>
          <a:xfrm>
            <a:off x="3387175" y="2905875"/>
            <a:ext cx="2467200" cy="97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Random Forest:</a:t>
            </a:r>
            <a:endParaRPr b="1"/>
          </a:p>
          <a:p>
            <a:pPr indent="0" lvl="0" marL="0" rtl="0" algn="ctr">
              <a:spcBef>
                <a:spcPts val="0"/>
              </a:spcBef>
              <a:spcAft>
                <a:spcPts val="0"/>
              </a:spcAft>
              <a:buNone/>
            </a:pPr>
            <a:r>
              <a:rPr lang="en"/>
              <a:t>CV Accuracy Score- 0.404</a:t>
            </a:r>
            <a:endParaRPr/>
          </a:p>
          <a:p>
            <a:pPr indent="0" lvl="0" marL="0" rtl="0" algn="ctr">
              <a:spcBef>
                <a:spcPts val="0"/>
              </a:spcBef>
              <a:spcAft>
                <a:spcPts val="0"/>
              </a:spcAft>
              <a:buNone/>
            </a:pPr>
            <a:r>
              <a:rPr lang="en"/>
              <a:t>CV F1 Score- 0.335</a:t>
            </a:r>
            <a:endParaRPr/>
          </a:p>
          <a:p>
            <a:pPr indent="0" lvl="0" marL="0" rtl="0" algn="ctr">
              <a:spcBef>
                <a:spcPts val="0"/>
              </a:spcBef>
              <a:spcAft>
                <a:spcPts val="0"/>
              </a:spcAft>
              <a:buNone/>
            </a:pPr>
            <a:r>
              <a:rPr lang="en"/>
              <a:t>MAE- 1.472</a:t>
            </a:r>
            <a:endParaRPr/>
          </a:p>
        </p:txBody>
      </p:sp>
      <p:sp>
        <p:nvSpPr>
          <p:cNvPr id="314" name="Google Shape;314;p40"/>
          <p:cNvSpPr txBox="1"/>
          <p:nvPr>
            <p:ph idx="8" type="subTitle"/>
          </p:nvPr>
        </p:nvSpPr>
        <p:spPr>
          <a:xfrm>
            <a:off x="6092975" y="2905875"/>
            <a:ext cx="2366100" cy="97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A31515"/>
                </a:solidFill>
              </a:rPr>
              <a:t>Random Forest:</a:t>
            </a:r>
            <a:endParaRPr b="1">
              <a:solidFill>
                <a:srgbClr val="A31515"/>
              </a:solidFill>
            </a:endParaRPr>
          </a:p>
          <a:p>
            <a:pPr indent="0" lvl="0" marL="0" rtl="0" algn="ctr">
              <a:spcBef>
                <a:spcPts val="0"/>
              </a:spcBef>
              <a:spcAft>
                <a:spcPts val="0"/>
              </a:spcAft>
              <a:buNone/>
            </a:pPr>
            <a:r>
              <a:rPr lang="en"/>
              <a:t>CV Accuracy Score-0.481</a:t>
            </a:r>
            <a:endParaRPr/>
          </a:p>
          <a:p>
            <a:pPr indent="0" lvl="0" marL="0" rtl="0" algn="ctr">
              <a:spcBef>
                <a:spcPts val="0"/>
              </a:spcBef>
              <a:spcAft>
                <a:spcPts val="0"/>
              </a:spcAft>
              <a:buNone/>
            </a:pPr>
            <a:r>
              <a:rPr lang="en"/>
              <a:t>CV F1 Score- 0.412</a:t>
            </a:r>
            <a:endParaRPr/>
          </a:p>
          <a:p>
            <a:pPr indent="0" lvl="0" marL="0" rtl="0" algn="ctr">
              <a:spcBef>
                <a:spcPts val="0"/>
              </a:spcBef>
              <a:spcAft>
                <a:spcPts val="0"/>
              </a:spcAft>
              <a:buNone/>
            </a:pPr>
            <a:r>
              <a:rPr lang="en"/>
              <a:t>MAE- 0.893</a:t>
            </a:r>
            <a:endParaRPr/>
          </a:p>
        </p:txBody>
      </p:sp>
      <p:sp>
        <p:nvSpPr>
          <p:cNvPr id="315" name="Google Shape;315;p40"/>
          <p:cNvSpPr txBox="1"/>
          <p:nvPr>
            <p:ph idx="8" type="subTitle"/>
          </p:nvPr>
        </p:nvSpPr>
        <p:spPr>
          <a:xfrm>
            <a:off x="3463500" y="3885175"/>
            <a:ext cx="2217000" cy="82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Linear Regression:</a:t>
            </a:r>
            <a:endParaRPr b="1"/>
          </a:p>
          <a:p>
            <a:pPr indent="0" lvl="0" marL="0" rtl="0" algn="ctr">
              <a:spcBef>
                <a:spcPts val="0"/>
              </a:spcBef>
              <a:spcAft>
                <a:spcPts val="0"/>
              </a:spcAft>
              <a:buNone/>
            </a:pPr>
            <a:r>
              <a:rPr lang="en"/>
              <a:t>MAE- 1.592</a:t>
            </a:r>
            <a:endParaRPr/>
          </a:p>
        </p:txBody>
      </p:sp>
      <p:sp>
        <p:nvSpPr>
          <p:cNvPr id="316" name="Google Shape;316;p40"/>
          <p:cNvSpPr txBox="1"/>
          <p:nvPr>
            <p:ph idx="8" type="subTitle"/>
          </p:nvPr>
        </p:nvSpPr>
        <p:spPr>
          <a:xfrm>
            <a:off x="6092975" y="3885175"/>
            <a:ext cx="2217000" cy="82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Linear Regression:</a:t>
            </a:r>
            <a:endParaRPr b="1"/>
          </a:p>
          <a:p>
            <a:pPr indent="0" lvl="0" marL="0" rtl="0" algn="ctr">
              <a:spcBef>
                <a:spcPts val="0"/>
              </a:spcBef>
              <a:spcAft>
                <a:spcPts val="0"/>
              </a:spcAft>
              <a:buNone/>
            </a:pPr>
            <a:r>
              <a:rPr lang="en"/>
              <a:t>CV Score- don’t ask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1"/>
          <p:cNvSpPr txBox="1"/>
          <p:nvPr>
            <p:ph idx="1" type="body"/>
          </p:nvPr>
        </p:nvSpPr>
        <p:spPr>
          <a:xfrm>
            <a:off x="355500" y="1170925"/>
            <a:ext cx="8433000" cy="3495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AutoNum type="arabicPeriod"/>
            </a:pPr>
            <a:r>
              <a:rPr lang="en" sz="1600">
                <a:solidFill>
                  <a:schemeClr val="lt1"/>
                </a:solidFill>
              </a:rPr>
              <a:t>Best model type depends on intended use</a:t>
            </a:r>
            <a:endParaRPr sz="1600">
              <a:solidFill>
                <a:schemeClr val="lt1"/>
              </a:solidFill>
            </a:endParaRPr>
          </a:p>
          <a:p>
            <a:pPr indent="-342900" lvl="1" marL="914400" rtl="0" algn="l">
              <a:spcBef>
                <a:spcPts val="0"/>
              </a:spcBef>
              <a:spcAft>
                <a:spcPts val="0"/>
              </a:spcAft>
              <a:buClr>
                <a:schemeClr val="lt1"/>
              </a:buClr>
              <a:buSzPts val="1800"/>
              <a:buAutoNum type="alphaLcPeriod"/>
            </a:pPr>
            <a:r>
              <a:rPr lang="en" sz="1600">
                <a:solidFill>
                  <a:schemeClr val="lt1"/>
                </a:solidFill>
              </a:rPr>
              <a:t>A </a:t>
            </a:r>
            <a:r>
              <a:rPr lang="en" sz="1600">
                <a:solidFill>
                  <a:schemeClr val="lt1"/>
                </a:solidFill>
              </a:rPr>
              <a:t>model like this will help a consumer (hotel) most by accurately predicting lower scores, but that gives low overall accuracy</a:t>
            </a:r>
            <a:endParaRPr sz="1800">
              <a:solidFill>
                <a:schemeClr val="lt1"/>
              </a:solidFill>
            </a:endParaRPr>
          </a:p>
          <a:p>
            <a:pPr indent="-330200" lvl="0" marL="457200" rtl="0" algn="l">
              <a:spcBef>
                <a:spcPts val="0"/>
              </a:spcBef>
              <a:spcAft>
                <a:spcPts val="0"/>
              </a:spcAft>
              <a:buClr>
                <a:schemeClr val="lt1"/>
              </a:buClr>
              <a:buSzPts val="1600"/>
              <a:buAutoNum type="arabicPeriod"/>
            </a:pPr>
            <a:r>
              <a:rPr lang="en" sz="1600">
                <a:solidFill>
                  <a:schemeClr val="lt1"/>
                </a:solidFill>
              </a:rPr>
              <a:t>For our purposes, random forest classification model with original imbalanced data or weighted is best, even though it is not very impressive in accuracy or F1 scores</a:t>
            </a:r>
            <a:endParaRPr sz="1600">
              <a:solidFill>
                <a:schemeClr val="lt1"/>
              </a:solidFill>
            </a:endParaRPr>
          </a:p>
          <a:p>
            <a:pPr indent="-330200" lvl="1" marL="914400" rtl="0" algn="l">
              <a:spcBef>
                <a:spcPts val="0"/>
              </a:spcBef>
              <a:spcAft>
                <a:spcPts val="0"/>
              </a:spcAft>
              <a:buClr>
                <a:schemeClr val="lt1"/>
              </a:buClr>
              <a:buSzPts val="1600"/>
              <a:buAutoNum type="alphaLcPeriod"/>
            </a:pPr>
            <a:r>
              <a:rPr lang="en" sz="1600">
                <a:solidFill>
                  <a:schemeClr val="lt1"/>
                </a:solidFill>
              </a:rPr>
              <a:t>The dataset is extremely limited and very imbalanced</a:t>
            </a:r>
            <a:endParaRPr sz="1600">
              <a:solidFill>
                <a:schemeClr val="lt1"/>
              </a:solidFill>
            </a:endParaRPr>
          </a:p>
          <a:p>
            <a:pPr indent="-330200" lvl="1" marL="914400" rtl="0" algn="l">
              <a:spcBef>
                <a:spcPts val="0"/>
              </a:spcBef>
              <a:spcAft>
                <a:spcPts val="0"/>
              </a:spcAft>
              <a:buClr>
                <a:schemeClr val="lt1"/>
              </a:buClr>
              <a:buSzPts val="1600"/>
              <a:buAutoNum type="alphaLcPeriod"/>
            </a:pPr>
            <a:r>
              <a:rPr lang="en" sz="1600">
                <a:solidFill>
                  <a:schemeClr val="lt1"/>
                </a:solidFill>
              </a:rPr>
              <a:t>Accuracy isn’t always the best metric to use with imbalanced data</a:t>
            </a:r>
            <a:endParaRPr sz="1600">
              <a:solidFill>
                <a:schemeClr val="lt1"/>
              </a:solidFill>
            </a:endParaRPr>
          </a:p>
          <a:p>
            <a:pPr indent="-330200" lvl="0" marL="457200" rtl="0" algn="l">
              <a:spcBef>
                <a:spcPts val="0"/>
              </a:spcBef>
              <a:spcAft>
                <a:spcPts val="0"/>
              </a:spcAft>
              <a:buClr>
                <a:schemeClr val="lt1"/>
              </a:buClr>
              <a:buSzPts val="1600"/>
              <a:buAutoNum type="arabicPeriod"/>
            </a:pPr>
            <a:r>
              <a:rPr lang="en" sz="1600">
                <a:solidFill>
                  <a:schemeClr val="lt1"/>
                </a:solidFill>
              </a:rPr>
              <a:t>Among the various models that were tested, it is between the random forest models for the imbalanced data and the weighted data as the best models for the dataset</a:t>
            </a:r>
            <a:endParaRPr sz="1600">
              <a:solidFill>
                <a:schemeClr val="lt1"/>
              </a:solidFill>
            </a:endParaRPr>
          </a:p>
          <a:p>
            <a:pPr indent="-330200" lvl="1" marL="914400" rtl="0" algn="l">
              <a:spcBef>
                <a:spcPts val="0"/>
              </a:spcBef>
              <a:spcAft>
                <a:spcPts val="0"/>
              </a:spcAft>
              <a:buClr>
                <a:schemeClr val="lt1"/>
              </a:buClr>
              <a:buSzPts val="1600"/>
              <a:buAutoNum type="alphaLcPeriod"/>
            </a:pPr>
            <a:r>
              <a:rPr lang="en" sz="1600">
                <a:solidFill>
                  <a:schemeClr val="lt1"/>
                </a:solidFill>
              </a:rPr>
              <a:t>The difference between their CV Accuracy CV F1, and CV MAE are almost negligible</a:t>
            </a:r>
            <a:endParaRPr sz="1600">
              <a:solidFill>
                <a:schemeClr val="lt1"/>
              </a:solidFill>
            </a:endParaRPr>
          </a:p>
        </p:txBody>
      </p:sp>
      <p:sp>
        <p:nvSpPr>
          <p:cNvPr id="322" name="Google Shape;322;p41"/>
          <p:cNvSpPr txBox="1"/>
          <p:nvPr>
            <p:ph type="title"/>
          </p:nvPr>
        </p:nvSpPr>
        <p:spPr>
          <a:xfrm>
            <a:off x="3430800" y="302950"/>
            <a:ext cx="2282400" cy="515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2800"/>
              <a:t>Discussion</a:t>
            </a:r>
            <a:endParaRPr sz="2800"/>
          </a:p>
        </p:txBody>
      </p:sp>
      <p:cxnSp>
        <p:nvCxnSpPr>
          <p:cNvPr id="323" name="Google Shape;323;p41"/>
          <p:cNvCxnSpPr>
            <a:stCxn id="324" idx="0"/>
          </p:cNvCxnSpPr>
          <p:nvPr/>
        </p:nvCxnSpPr>
        <p:spPr>
          <a:xfrm rot="10800000">
            <a:off x="789775" y="-6911"/>
            <a:ext cx="0" cy="646800"/>
          </a:xfrm>
          <a:prstGeom prst="straightConnector1">
            <a:avLst/>
          </a:prstGeom>
          <a:noFill/>
          <a:ln cap="flat" cmpd="sng" w="19050">
            <a:solidFill>
              <a:schemeClr val="lt1"/>
            </a:solidFill>
            <a:prstDash val="solid"/>
            <a:round/>
            <a:headEnd len="med" w="med" type="none"/>
            <a:tailEnd len="med" w="med" type="none"/>
          </a:ln>
        </p:spPr>
      </p:cxnSp>
      <p:sp>
        <p:nvSpPr>
          <p:cNvPr id="325" name="Google Shape;325;p41">
            <a:hlinkClick action="ppaction://hlinkshowjump?jump=previousslide"/>
          </p:cNvPr>
          <p:cNvSpPr/>
          <p:nvPr/>
        </p:nvSpPr>
        <p:spPr>
          <a:xfrm rot="10800000">
            <a:off x="745722" y="380661"/>
            <a:ext cx="88200" cy="88200"/>
          </a:xfrm>
          <a:prstGeom prst="ellipse">
            <a:avLst/>
          </a:prstGeom>
          <a:solidFill>
            <a:schemeClr val="accent2"/>
          </a:solidFill>
          <a:ln cap="flat" cmpd="sng" w="28575">
            <a:solidFill>
              <a:schemeClr val="accent2"/>
            </a:solidFill>
            <a:prstDash val="solid"/>
            <a:round/>
            <a:headEnd len="sm" w="sm" type="none"/>
            <a:tailEnd len="sm" w="sm" type="none"/>
          </a:ln>
        </p:spPr>
        <p:txBody>
          <a:bodyPr anchorCtr="0" anchor="ctr" bIns="0" lIns="0" spcFirstLastPara="1" rIns="0" wrap="square" tIns="0">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324" name="Google Shape;324;p41">
            <a:hlinkClick action="ppaction://hlinkshowjump?jump=nextslide"/>
          </p:cNvPr>
          <p:cNvSpPr/>
          <p:nvPr/>
        </p:nvSpPr>
        <p:spPr>
          <a:xfrm>
            <a:off x="745525" y="639889"/>
            <a:ext cx="88500" cy="88500"/>
          </a:xfrm>
          <a:prstGeom prst="ellipse">
            <a:avLst/>
          </a:prstGeom>
          <a:solidFill>
            <a:schemeClr val="accent2"/>
          </a:solidFill>
          <a:ln cap="flat" cmpd="sng" w="28575">
            <a:solidFill>
              <a:schemeClr val="accent2"/>
            </a:solidFill>
            <a:prstDash val="solid"/>
            <a:round/>
            <a:headEnd len="sm" w="sm" type="none"/>
            <a:tailEnd len="sm" w="sm" type="none"/>
          </a:ln>
        </p:spPr>
        <p:txBody>
          <a:bodyPr anchorCtr="0" anchor="ctr" bIns="91425" lIns="0" spcFirstLastPara="1" rIns="91425" wrap="square" tIns="91425">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2"/>
          <p:cNvSpPr txBox="1"/>
          <p:nvPr>
            <p:ph type="title"/>
          </p:nvPr>
        </p:nvSpPr>
        <p:spPr>
          <a:xfrm>
            <a:off x="2943000" y="509650"/>
            <a:ext cx="3258000" cy="51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Conclusions</a:t>
            </a:r>
            <a:endParaRPr sz="2800"/>
          </a:p>
        </p:txBody>
      </p:sp>
      <p:sp>
        <p:nvSpPr>
          <p:cNvPr id="331" name="Google Shape;331;p42"/>
          <p:cNvSpPr txBox="1"/>
          <p:nvPr>
            <p:ph idx="2" type="title"/>
          </p:nvPr>
        </p:nvSpPr>
        <p:spPr>
          <a:xfrm>
            <a:off x="1109425" y="1154650"/>
            <a:ext cx="3030600" cy="71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Applications of Results</a:t>
            </a:r>
            <a:endParaRPr sz="1800"/>
          </a:p>
        </p:txBody>
      </p:sp>
      <p:sp>
        <p:nvSpPr>
          <p:cNvPr id="332" name="Google Shape;332;p42"/>
          <p:cNvSpPr txBox="1"/>
          <p:nvPr>
            <p:ph idx="1" type="subTitle"/>
          </p:nvPr>
        </p:nvSpPr>
        <p:spPr>
          <a:xfrm>
            <a:off x="834025" y="1764750"/>
            <a:ext cx="3581400" cy="217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Being able to predict the lowest review scores will help hotel owners filter constructive criticism from rude everyday grouches, and only apply relevant changes to their business so as not to </a:t>
            </a:r>
            <a:r>
              <a:rPr lang="en" sz="1600"/>
              <a:t>over allocate</a:t>
            </a:r>
            <a:r>
              <a:rPr lang="en" sz="1600"/>
              <a:t> </a:t>
            </a:r>
            <a:r>
              <a:rPr lang="en" sz="1600"/>
              <a:t>resources</a:t>
            </a:r>
            <a:r>
              <a:rPr lang="en" sz="1600"/>
              <a:t> </a:t>
            </a:r>
            <a:endParaRPr sz="1600"/>
          </a:p>
        </p:txBody>
      </p:sp>
      <p:sp>
        <p:nvSpPr>
          <p:cNvPr id="333" name="Google Shape;333;p42"/>
          <p:cNvSpPr txBox="1"/>
          <p:nvPr>
            <p:ph idx="3" type="title"/>
          </p:nvPr>
        </p:nvSpPr>
        <p:spPr>
          <a:xfrm>
            <a:off x="4932600" y="1511950"/>
            <a:ext cx="3194700" cy="36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Potential Improvements</a:t>
            </a:r>
            <a:endParaRPr sz="1800"/>
          </a:p>
        </p:txBody>
      </p:sp>
      <p:sp>
        <p:nvSpPr>
          <p:cNvPr id="334" name="Google Shape;334;p42"/>
          <p:cNvSpPr txBox="1"/>
          <p:nvPr>
            <p:ph idx="4" type="subTitle"/>
          </p:nvPr>
        </p:nvSpPr>
        <p:spPr>
          <a:xfrm>
            <a:off x="4900950" y="1873450"/>
            <a:ext cx="3258000" cy="2232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More low score data</a:t>
            </a:r>
            <a:endParaRPr sz="1600"/>
          </a:p>
          <a:p>
            <a:pPr indent="-330200" lvl="1" marL="914400" rtl="0" algn="l">
              <a:spcBef>
                <a:spcPts val="0"/>
              </a:spcBef>
              <a:spcAft>
                <a:spcPts val="0"/>
              </a:spcAft>
              <a:buSzPts val="1600"/>
              <a:buChar char="○"/>
            </a:pPr>
            <a:r>
              <a:rPr lang="en" sz="1600"/>
              <a:t>Larger data set in general</a:t>
            </a:r>
            <a:endParaRPr sz="1600"/>
          </a:p>
          <a:p>
            <a:pPr indent="-330200" lvl="1" marL="914400" rtl="0" algn="l">
              <a:spcBef>
                <a:spcPts val="0"/>
              </a:spcBef>
              <a:spcAft>
                <a:spcPts val="0"/>
              </a:spcAft>
              <a:buSzPts val="1600"/>
              <a:buChar char="○"/>
            </a:pPr>
            <a:r>
              <a:rPr lang="en" sz="1600"/>
              <a:t>More longevity to data</a:t>
            </a:r>
            <a:endParaRPr sz="1600"/>
          </a:p>
          <a:p>
            <a:pPr indent="-330200" lvl="0" marL="457200" rtl="0" algn="l">
              <a:spcBef>
                <a:spcPts val="0"/>
              </a:spcBef>
              <a:spcAft>
                <a:spcPts val="0"/>
              </a:spcAft>
              <a:buSzPts val="1600"/>
              <a:buChar char="●"/>
            </a:pPr>
            <a:r>
              <a:rPr lang="en" sz="1600"/>
              <a:t>More complex method to select features</a:t>
            </a:r>
            <a:endParaRPr sz="1600"/>
          </a:p>
          <a:p>
            <a:pPr indent="-330200" lvl="0" marL="457200" rtl="0" algn="l">
              <a:spcBef>
                <a:spcPts val="0"/>
              </a:spcBef>
              <a:spcAft>
                <a:spcPts val="0"/>
              </a:spcAft>
              <a:buSzPts val="1600"/>
              <a:buChar char="●"/>
            </a:pPr>
            <a:r>
              <a:rPr lang="en" sz="1600"/>
              <a:t>Synthetic data</a:t>
            </a:r>
            <a:endParaRPr sz="1600"/>
          </a:p>
          <a:p>
            <a:pPr indent="0" lvl="0" marL="0" rtl="0" algn="l">
              <a:spcBef>
                <a:spcPts val="0"/>
              </a:spcBef>
              <a:spcAft>
                <a:spcPts val="0"/>
              </a:spcAft>
              <a:buNone/>
            </a:pPr>
            <a:r>
              <a:t/>
            </a:r>
            <a:endParaRPr sz="1600"/>
          </a:p>
        </p:txBody>
      </p:sp>
      <p:sp>
        <p:nvSpPr>
          <p:cNvPr id="335" name="Google Shape;335;p42"/>
          <p:cNvSpPr/>
          <p:nvPr/>
        </p:nvSpPr>
        <p:spPr>
          <a:xfrm>
            <a:off x="492045" y="0"/>
            <a:ext cx="299744" cy="1234986"/>
          </a:xfrm>
          <a:custGeom>
            <a:rect b="b" l="l" r="r" t="t"/>
            <a:pathLst>
              <a:path extrusionOk="0" fill="none" h="48082" w="11670">
                <a:moveTo>
                  <a:pt x="11599" y="0"/>
                </a:moveTo>
                <a:lnTo>
                  <a:pt x="11670" y="21647"/>
                </a:lnTo>
                <a:lnTo>
                  <a:pt x="1" y="34388"/>
                </a:lnTo>
                <a:lnTo>
                  <a:pt x="1" y="48081"/>
                </a:lnTo>
                <a:lnTo>
                  <a:pt x="6097" y="48081"/>
                </a:lnTo>
              </a:path>
            </a:pathLst>
          </a:custGeom>
          <a:solidFill>
            <a:schemeClr val="lt1"/>
          </a:solidFill>
          <a:ln cap="flat" cmpd="sng" w="19050">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6" name="Google Shape;336;p42"/>
          <p:cNvGrpSpPr/>
          <p:nvPr/>
        </p:nvGrpSpPr>
        <p:grpSpPr>
          <a:xfrm>
            <a:off x="629692" y="1105264"/>
            <a:ext cx="144992" cy="269768"/>
            <a:chOff x="629692" y="1105264"/>
            <a:chExt cx="144992" cy="269768"/>
          </a:xfrm>
        </p:grpSpPr>
        <p:sp>
          <p:nvSpPr>
            <p:cNvPr id="337" name="Google Shape;337;p42"/>
            <p:cNvSpPr/>
            <p:nvPr/>
          </p:nvSpPr>
          <p:spPr>
            <a:xfrm>
              <a:off x="629692" y="1105264"/>
              <a:ext cx="144992" cy="135206"/>
            </a:xfrm>
            <a:custGeom>
              <a:rect b="b" l="l" r="r" t="t"/>
              <a:pathLst>
                <a:path extrusionOk="0" fill="none" h="5264" w="5645">
                  <a:moveTo>
                    <a:pt x="0" y="5264"/>
                  </a:moveTo>
                  <a:lnTo>
                    <a:pt x="5644" y="1"/>
                  </a:lnTo>
                </a:path>
              </a:pathLst>
            </a:custGeom>
            <a:solidFill>
              <a:schemeClr val="lt1"/>
            </a:solidFill>
            <a:ln cap="flat" cmpd="sng" w="22625">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2"/>
            <p:cNvSpPr/>
            <p:nvPr/>
          </p:nvSpPr>
          <p:spPr>
            <a:xfrm>
              <a:off x="635188" y="1229450"/>
              <a:ext cx="135822" cy="145583"/>
            </a:xfrm>
            <a:custGeom>
              <a:rect b="b" l="l" r="r" t="t"/>
              <a:pathLst>
                <a:path extrusionOk="0" fill="none" h="5668" w="5288">
                  <a:moveTo>
                    <a:pt x="0" y="0"/>
                  </a:moveTo>
                  <a:lnTo>
                    <a:pt x="5287" y="5668"/>
                  </a:lnTo>
                </a:path>
              </a:pathLst>
            </a:custGeom>
            <a:solidFill>
              <a:schemeClr val="lt1"/>
            </a:solidFill>
            <a:ln cap="flat" cmpd="sng" w="22625">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9" name="Google Shape;339;p42">
            <a:hlinkClick action="ppaction://hlinksldjump" r:id="rId3"/>
          </p:cNvPr>
          <p:cNvSpPr/>
          <p:nvPr/>
        </p:nvSpPr>
        <p:spPr>
          <a:xfrm>
            <a:off x="662726" y="431825"/>
            <a:ext cx="254100" cy="254100"/>
          </a:xfrm>
          <a:prstGeom prst="ellipse">
            <a:avLst/>
          </a:prstGeom>
          <a:solidFill>
            <a:schemeClr val="dk1"/>
          </a:solidFill>
          <a:ln cap="flat" cmpd="sng" w="2857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T</a:t>
            </a:r>
            <a:endParaRPr b="1" sz="1600"/>
          </a:p>
        </p:txBody>
      </p:sp>
      <p:sp>
        <p:nvSpPr>
          <p:cNvPr id="340" name="Google Shape;340;p42">
            <a:hlinkClick/>
          </p:cNvPr>
          <p:cNvSpPr/>
          <p:nvPr/>
        </p:nvSpPr>
        <p:spPr>
          <a:xfrm>
            <a:off x="404400" y="796152"/>
            <a:ext cx="175200" cy="175200"/>
          </a:xfrm>
          <a:prstGeom prst="ellipse">
            <a:avLst/>
          </a:prstGeom>
          <a:solidFill>
            <a:schemeClr val="dk1"/>
          </a:solidFill>
          <a:ln cap="flat" cmpd="sng" w="2857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000">
                <a:solidFill>
                  <a:schemeClr val="lt1"/>
                </a:solidFill>
                <a:latin typeface="Montserrat"/>
                <a:ea typeface="Montserrat"/>
                <a:cs typeface="Montserrat"/>
                <a:sym typeface="Montserrat"/>
              </a:rPr>
              <a:t>5</a:t>
            </a:r>
            <a:endParaRPr sz="1000"/>
          </a:p>
        </p:txBody>
      </p:sp>
      <p:sp>
        <p:nvSpPr>
          <p:cNvPr id="341" name="Google Shape;341;p42">
            <a:hlinkClick action="ppaction://hlinkshowjump?jump=previousslide"/>
          </p:cNvPr>
          <p:cNvSpPr/>
          <p:nvPr/>
        </p:nvSpPr>
        <p:spPr>
          <a:xfrm rot="10800000">
            <a:off x="745722" y="1066461"/>
            <a:ext cx="88200" cy="88200"/>
          </a:xfrm>
          <a:prstGeom prst="ellipse">
            <a:avLst/>
          </a:prstGeom>
          <a:solidFill>
            <a:schemeClr val="accent2"/>
          </a:solidFill>
          <a:ln cap="flat" cmpd="sng" w="28575">
            <a:solidFill>
              <a:schemeClr val="accent2"/>
            </a:solidFill>
            <a:prstDash val="solid"/>
            <a:round/>
            <a:headEnd len="sm" w="sm" type="none"/>
            <a:tailEnd len="sm" w="sm" type="none"/>
          </a:ln>
        </p:spPr>
        <p:txBody>
          <a:bodyPr anchorCtr="0" anchor="ctr" bIns="0" lIns="0" spcFirstLastPara="1" rIns="0" wrap="square" tIns="0">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342" name="Google Shape;342;p42">
            <a:hlinkClick action="ppaction://hlinkshowjump?jump=nextslide"/>
          </p:cNvPr>
          <p:cNvSpPr/>
          <p:nvPr/>
        </p:nvSpPr>
        <p:spPr>
          <a:xfrm>
            <a:off x="745525" y="1325689"/>
            <a:ext cx="88500" cy="88500"/>
          </a:xfrm>
          <a:prstGeom prst="ellipse">
            <a:avLst/>
          </a:prstGeom>
          <a:solidFill>
            <a:schemeClr val="accent2"/>
          </a:solidFill>
          <a:ln cap="flat" cmpd="sng" w="28575">
            <a:solidFill>
              <a:schemeClr val="accent2"/>
            </a:solidFill>
            <a:prstDash val="solid"/>
            <a:round/>
            <a:headEnd len="sm" w="sm" type="none"/>
            <a:tailEnd len="sm" w="sm" type="none"/>
          </a:ln>
        </p:spPr>
        <p:txBody>
          <a:bodyPr anchorCtr="0" anchor="ctr" bIns="91425" lIns="0" spcFirstLastPara="1" rIns="91425" wrap="square" tIns="91425">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3"/>
          <p:cNvSpPr txBox="1"/>
          <p:nvPr>
            <p:ph type="title"/>
          </p:nvPr>
        </p:nvSpPr>
        <p:spPr>
          <a:xfrm>
            <a:off x="3649800" y="283025"/>
            <a:ext cx="1844400" cy="5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pic>
        <p:nvPicPr>
          <p:cNvPr id="348" name="Google Shape;348;p43"/>
          <p:cNvPicPr preferRelativeResize="0"/>
          <p:nvPr/>
        </p:nvPicPr>
        <p:blipFill>
          <a:blip r:embed="rId3">
            <a:alphaModFix/>
          </a:blip>
          <a:stretch>
            <a:fillRect/>
          </a:stretch>
        </p:blipFill>
        <p:spPr>
          <a:xfrm rot="-5400000">
            <a:off x="503036" y="1222499"/>
            <a:ext cx="3199803" cy="3535801"/>
          </a:xfrm>
          <a:prstGeom prst="rect">
            <a:avLst/>
          </a:prstGeom>
          <a:noFill/>
          <a:ln>
            <a:noFill/>
          </a:ln>
        </p:spPr>
      </p:pic>
      <p:pic>
        <p:nvPicPr>
          <p:cNvPr id="349" name="Google Shape;349;p43"/>
          <p:cNvPicPr preferRelativeResize="0"/>
          <p:nvPr/>
        </p:nvPicPr>
        <p:blipFill>
          <a:blip r:embed="rId4">
            <a:alphaModFix/>
          </a:blip>
          <a:stretch>
            <a:fillRect/>
          </a:stretch>
        </p:blipFill>
        <p:spPr>
          <a:xfrm>
            <a:off x="4079025" y="3180475"/>
            <a:ext cx="4052679" cy="1409824"/>
          </a:xfrm>
          <a:prstGeom prst="rect">
            <a:avLst/>
          </a:prstGeom>
          <a:noFill/>
          <a:ln>
            <a:noFill/>
          </a:ln>
        </p:spPr>
      </p:pic>
      <p:pic>
        <p:nvPicPr>
          <p:cNvPr id="350" name="Google Shape;350;p43"/>
          <p:cNvPicPr preferRelativeResize="0"/>
          <p:nvPr/>
        </p:nvPicPr>
        <p:blipFill>
          <a:blip r:embed="rId5">
            <a:alphaModFix/>
          </a:blip>
          <a:stretch>
            <a:fillRect/>
          </a:stretch>
        </p:blipFill>
        <p:spPr>
          <a:xfrm>
            <a:off x="3559708" y="1124332"/>
            <a:ext cx="5210103" cy="1729943"/>
          </a:xfrm>
          <a:prstGeom prst="rect">
            <a:avLst/>
          </a:prstGeom>
          <a:noFill/>
          <a:ln>
            <a:noFill/>
          </a:ln>
        </p:spPr>
      </p:pic>
      <p:cxnSp>
        <p:nvCxnSpPr>
          <p:cNvPr id="351" name="Google Shape;351;p43"/>
          <p:cNvCxnSpPr>
            <a:stCxn id="352" idx="0"/>
          </p:cNvCxnSpPr>
          <p:nvPr/>
        </p:nvCxnSpPr>
        <p:spPr>
          <a:xfrm rot="10800000">
            <a:off x="789775" y="-6911"/>
            <a:ext cx="0" cy="646800"/>
          </a:xfrm>
          <a:prstGeom prst="straightConnector1">
            <a:avLst/>
          </a:prstGeom>
          <a:noFill/>
          <a:ln cap="flat" cmpd="sng" w="19050">
            <a:solidFill>
              <a:schemeClr val="lt1"/>
            </a:solidFill>
            <a:prstDash val="solid"/>
            <a:round/>
            <a:headEnd len="med" w="med" type="none"/>
            <a:tailEnd len="med" w="med" type="none"/>
          </a:ln>
        </p:spPr>
      </p:cxnSp>
      <p:sp>
        <p:nvSpPr>
          <p:cNvPr id="353" name="Google Shape;353;p43">
            <a:hlinkClick action="ppaction://hlinkshowjump?jump=previousslide"/>
          </p:cNvPr>
          <p:cNvSpPr/>
          <p:nvPr/>
        </p:nvSpPr>
        <p:spPr>
          <a:xfrm rot="10800000">
            <a:off x="745722" y="380661"/>
            <a:ext cx="88200" cy="88200"/>
          </a:xfrm>
          <a:prstGeom prst="ellipse">
            <a:avLst/>
          </a:prstGeom>
          <a:solidFill>
            <a:schemeClr val="accent2"/>
          </a:solidFill>
          <a:ln cap="flat" cmpd="sng" w="28575">
            <a:solidFill>
              <a:schemeClr val="accent2"/>
            </a:solidFill>
            <a:prstDash val="solid"/>
            <a:round/>
            <a:headEnd len="sm" w="sm" type="none"/>
            <a:tailEnd len="sm" w="sm" type="none"/>
          </a:ln>
        </p:spPr>
        <p:txBody>
          <a:bodyPr anchorCtr="0" anchor="ctr" bIns="0" lIns="0" spcFirstLastPara="1" rIns="0" wrap="square" tIns="0">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352" name="Google Shape;352;p43">
            <a:hlinkClick action="ppaction://hlinkshowjump?jump=nextslide"/>
          </p:cNvPr>
          <p:cNvSpPr/>
          <p:nvPr/>
        </p:nvSpPr>
        <p:spPr>
          <a:xfrm>
            <a:off x="745525" y="639889"/>
            <a:ext cx="88500" cy="88500"/>
          </a:xfrm>
          <a:prstGeom prst="ellipse">
            <a:avLst/>
          </a:prstGeom>
          <a:solidFill>
            <a:schemeClr val="accent2"/>
          </a:solidFill>
          <a:ln cap="flat" cmpd="sng" w="28575">
            <a:solidFill>
              <a:schemeClr val="accent2"/>
            </a:solidFill>
            <a:prstDash val="solid"/>
            <a:round/>
            <a:headEnd len="sm" w="sm" type="none"/>
            <a:tailEnd len="sm" w="sm" type="none"/>
          </a:ln>
        </p:spPr>
        <p:txBody>
          <a:bodyPr anchorCtr="0" anchor="ctr" bIns="91425" lIns="0" spcFirstLastPara="1" rIns="91425" wrap="square" tIns="91425">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354" name="Google Shape;354;p43"/>
          <p:cNvSpPr txBox="1"/>
          <p:nvPr/>
        </p:nvSpPr>
        <p:spPr>
          <a:xfrm>
            <a:off x="376350" y="831600"/>
            <a:ext cx="8355300" cy="4020000"/>
          </a:xfrm>
          <a:prstGeom prst="rect">
            <a:avLst/>
          </a:prstGeom>
          <a:noFill/>
          <a:ln>
            <a:noFill/>
          </a:ln>
        </p:spPr>
        <p:txBody>
          <a:bodyPr anchorCtr="0" anchor="t" bIns="91425" lIns="91425" spcFirstLastPara="1" rIns="91425" wrap="square" tIns="91425">
            <a:spAutoFit/>
          </a:bodyPr>
          <a:lstStyle/>
          <a:p>
            <a:pPr indent="-457200" lvl="0" marL="457200" rtl="0" algn="l">
              <a:lnSpc>
                <a:spcPct val="150000"/>
              </a:lnSpc>
              <a:spcBef>
                <a:spcPts val="0"/>
              </a:spcBef>
              <a:spcAft>
                <a:spcPts val="0"/>
              </a:spcAft>
              <a:buNone/>
            </a:pPr>
            <a:r>
              <a:rPr lang="en" sz="1100">
                <a:solidFill>
                  <a:schemeClr val="lt1"/>
                </a:solidFill>
                <a:latin typeface="Montserrat"/>
                <a:ea typeface="Montserrat"/>
                <a:cs typeface="Montserrat"/>
                <a:sym typeface="Montserrat"/>
              </a:rPr>
              <a:t>Chawla, N. V., Bowyer, K. W., Hall, L. O., &amp; Kegelmeyer, W. P. (2002). SMOTE: synthetic minority over-sampling technique. </a:t>
            </a:r>
            <a:r>
              <a:rPr i="1" lang="en" sz="1100">
                <a:solidFill>
                  <a:schemeClr val="lt1"/>
                </a:solidFill>
                <a:latin typeface="Montserrat"/>
                <a:ea typeface="Montserrat"/>
                <a:cs typeface="Montserrat"/>
                <a:sym typeface="Montserrat"/>
              </a:rPr>
              <a:t>Journal of Artificial Intelligence Research</a:t>
            </a:r>
            <a:r>
              <a:rPr lang="en" sz="1100">
                <a:solidFill>
                  <a:schemeClr val="lt1"/>
                </a:solidFill>
                <a:latin typeface="Montserrat"/>
                <a:ea typeface="Montserrat"/>
                <a:cs typeface="Montserrat"/>
                <a:sym typeface="Montserrat"/>
              </a:rPr>
              <a:t>, </a:t>
            </a:r>
            <a:r>
              <a:rPr i="1" lang="en" sz="1100">
                <a:solidFill>
                  <a:schemeClr val="lt1"/>
                </a:solidFill>
                <a:latin typeface="Montserrat"/>
                <a:ea typeface="Montserrat"/>
                <a:cs typeface="Montserrat"/>
                <a:sym typeface="Montserrat"/>
              </a:rPr>
              <a:t>16</a:t>
            </a:r>
            <a:r>
              <a:rPr lang="en" sz="1100">
                <a:solidFill>
                  <a:schemeClr val="lt1"/>
                </a:solidFill>
                <a:latin typeface="Montserrat"/>
                <a:ea typeface="Montserrat"/>
                <a:cs typeface="Montserrat"/>
                <a:sym typeface="Montserrat"/>
              </a:rPr>
              <a:t>, 321–357.</a:t>
            </a:r>
            <a:endParaRPr sz="1100">
              <a:solidFill>
                <a:schemeClr val="lt1"/>
              </a:solidFill>
              <a:latin typeface="Montserrat"/>
              <a:ea typeface="Montserrat"/>
              <a:cs typeface="Montserrat"/>
              <a:sym typeface="Montserrat"/>
            </a:endParaRPr>
          </a:p>
          <a:p>
            <a:pPr indent="-457200" lvl="0" marL="457200" rtl="0" algn="l">
              <a:lnSpc>
                <a:spcPct val="150000"/>
              </a:lnSpc>
              <a:spcBef>
                <a:spcPts val="800"/>
              </a:spcBef>
              <a:spcAft>
                <a:spcPts val="0"/>
              </a:spcAft>
              <a:buNone/>
            </a:pPr>
            <a:r>
              <a:rPr lang="en" sz="1100">
                <a:solidFill>
                  <a:schemeClr val="lt1"/>
                </a:solidFill>
                <a:latin typeface="Montserrat"/>
                <a:ea typeface="Montserrat"/>
                <a:cs typeface="Montserrat"/>
                <a:sym typeface="Montserrat"/>
              </a:rPr>
              <a:t>Harris, C. R., Millman, K. J., van der Walt, S. J., Gommers, R., Virtanen, P., Cournapeau, D., … Oliphant, T. E. (2020). Array programming with NumPy. </a:t>
            </a:r>
            <a:r>
              <a:rPr i="1" lang="en" sz="1100">
                <a:solidFill>
                  <a:schemeClr val="lt1"/>
                </a:solidFill>
                <a:latin typeface="Montserrat"/>
                <a:ea typeface="Montserrat"/>
                <a:cs typeface="Montserrat"/>
                <a:sym typeface="Montserrat"/>
              </a:rPr>
              <a:t>Nature</a:t>
            </a:r>
            <a:r>
              <a:rPr lang="en" sz="1100">
                <a:solidFill>
                  <a:schemeClr val="lt1"/>
                </a:solidFill>
                <a:latin typeface="Montserrat"/>
                <a:ea typeface="Montserrat"/>
                <a:cs typeface="Montserrat"/>
                <a:sym typeface="Montserrat"/>
              </a:rPr>
              <a:t>, </a:t>
            </a:r>
            <a:r>
              <a:rPr i="1" lang="en" sz="1100">
                <a:solidFill>
                  <a:schemeClr val="lt1"/>
                </a:solidFill>
                <a:latin typeface="Montserrat"/>
                <a:ea typeface="Montserrat"/>
                <a:cs typeface="Montserrat"/>
                <a:sym typeface="Montserrat"/>
              </a:rPr>
              <a:t>585</a:t>
            </a:r>
            <a:r>
              <a:rPr lang="en" sz="1100">
                <a:solidFill>
                  <a:schemeClr val="lt1"/>
                </a:solidFill>
                <a:latin typeface="Montserrat"/>
                <a:ea typeface="Montserrat"/>
                <a:cs typeface="Montserrat"/>
                <a:sym typeface="Montserrat"/>
              </a:rPr>
              <a:t>, 357–362. </a:t>
            </a:r>
            <a:r>
              <a:rPr lang="en" sz="1100" u="sng">
                <a:solidFill>
                  <a:schemeClr val="lt1"/>
                </a:solidFill>
                <a:latin typeface="Montserrat"/>
                <a:ea typeface="Montserrat"/>
                <a:cs typeface="Montserrat"/>
                <a:sym typeface="Montserrat"/>
                <a:hlinkClick r:id="rId6">
                  <a:extLst>
                    <a:ext uri="{A12FA001-AC4F-418D-AE19-62706E023703}">
                      <ahyp:hlinkClr val="tx"/>
                    </a:ext>
                  </a:extLst>
                </a:hlinkClick>
              </a:rPr>
              <a:t>https://doi.org/10.1038/s41586-020-2649-2</a:t>
            </a:r>
            <a:r>
              <a:rPr lang="en" sz="1100">
                <a:solidFill>
                  <a:schemeClr val="lt1"/>
                </a:solidFill>
                <a:latin typeface="Montserrat"/>
                <a:ea typeface="Montserrat"/>
                <a:cs typeface="Montserrat"/>
                <a:sym typeface="Montserrat"/>
              </a:rPr>
              <a:t>.</a:t>
            </a:r>
            <a:endParaRPr sz="1100">
              <a:solidFill>
                <a:schemeClr val="lt1"/>
              </a:solidFill>
              <a:latin typeface="Montserrat"/>
              <a:ea typeface="Montserrat"/>
              <a:cs typeface="Montserrat"/>
              <a:sym typeface="Montserrat"/>
            </a:endParaRPr>
          </a:p>
          <a:p>
            <a:pPr indent="-457200" lvl="0" marL="457200" rtl="0" algn="l">
              <a:lnSpc>
                <a:spcPct val="150000"/>
              </a:lnSpc>
              <a:spcBef>
                <a:spcPts val="1200"/>
              </a:spcBef>
              <a:spcAft>
                <a:spcPts val="0"/>
              </a:spcAft>
              <a:buNone/>
            </a:pPr>
            <a:r>
              <a:rPr lang="en" sz="1100">
                <a:solidFill>
                  <a:schemeClr val="lt1"/>
                </a:solidFill>
                <a:latin typeface="Montserrat"/>
                <a:ea typeface="Montserrat"/>
                <a:cs typeface="Montserrat"/>
                <a:sym typeface="Montserrat"/>
              </a:rPr>
              <a:t>McKinney, W., &amp; others. (2010). Data structures for statistical computing in python. In </a:t>
            </a:r>
            <a:r>
              <a:rPr i="1" lang="en" sz="1100">
                <a:solidFill>
                  <a:schemeClr val="lt1"/>
                </a:solidFill>
                <a:latin typeface="Montserrat"/>
                <a:ea typeface="Montserrat"/>
                <a:cs typeface="Montserrat"/>
                <a:sym typeface="Montserrat"/>
              </a:rPr>
              <a:t>Proceedings of the 9th Python in Science Conference</a:t>
            </a:r>
            <a:r>
              <a:rPr lang="en" sz="1100">
                <a:solidFill>
                  <a:schemeClr val="lt1"/>
                </a:solidFill>
                <a:latin typeface="Montserrat"/>
                <a:ea typeface="Montserrat"/>
                <a:cs typeface="Montserrat"/>
                <a:sym typeface="Montserrat"/>
              </a:rPr>
              <a:t> (Vol. 445, pp. 51–56).</a:t>
            </a:r>
            <a:endParaRPr sz="1100">
              <a:solidFill>
                <a:schemeClr val="lt1"/>
              </a:solidFill>
              <a:latin typeface="Montserrat"/>
              <a:ea typeface="Montserrat"/>
              <a:cs typeface="Montserrat"/>
              <a:sym typeface="Montserrat"/>
            </a:endParaRPr>
          </a:p>
          <a:p>
            <a:pPr indent="-457200" lvl="0" marL="457200" rtl="0" algn="l">
              <a:lnSpc>
                <a:spcPct val="150000"/>
              </a:lnSpc>
              <a:spcBef>
                <a:spcPts val="1200"/>
              </a:spcBef>
              <a:spcAft>
                <a:spcPts val="0"/>
              </a:spcAft>
              <a:buNone/>
            </a:pPr>
            <a:r>
              <a:rPr lang="en" sz="1100">
                <a:solidFill>
                  <a:schemeClr val="lt1"/>
                </a:solidFill>
                <a:latin typeface="Montserrat"/>
                <a:ea typeface="Montserrat"/>
                <a:cs typeface="Montserrat"/>
                <a:sym typeface="Montserrat"/>
              </a:rPr>
              <a:t>Pedregosa, F., Varoquaux, Ga"el, Gramfort, A., Michel, V., Thirion, B., Grisel, O., … others. (2011). Scikit-learn: Machine learning in Python. </a:t>
            </a:r>
            <a:r>
              <a:rPr i="1" lang="en" sz="1100">
                <a:solidFill>
                  <a:schemeClr val="lt1"/>
                </a:solidFill>
                <a:latin typeface="Montserrat"/>
                <a:ea typeface="Montserrat"/>
                <a:cs typeface="Montserrat"/>
                <a:sym typeface="Montserrat"/>
              </a:rPr>
              <a:t>Journal of Machine Learning Research</a:t>
            </a:r>
            <a:r>
              <a:rPr lang="en" sz="1100">
                <a:solidFill>
                  <a:schemeClr val="lt1"/>
                </a:solidFill>
                <a:latin typeface="Montserrat"/>
                <a:ea typeface="Montserrat"/>
                <a:cs typeface="Montserrat"/>
                <a:sym typeface="Montserrat"/>
              </a:rPr>
              <a:t>, </a:t>
            </a:r>
            <a:r>
              <a:rPr i="1" lang="en" sz="1100">
                <a:solidFill>
                  <a:schemeClr val="lt1"/>
                </a:solidFill>
                <a:latin typeface="Montserrat"/>
                <a:ea typeface="Montserrat"/>
                <a:cs typeface="Montserrat"/>
                <a:sym typeface="Montserrat"/>
              </a:rPr>
              <a:t>12</a:t>
            </a:r>
            <a:r>
              <a:rPr lang="en" sz="1100">
                <a:solidFill>
                  <a:schemeClr val="lt1"/>
                </a:solidFill>
                <a:latin typeface="Montserrat"/>
                <a:ea typeface="Montserrat"/>
                <a:cs typeface="Montserrat"/>
                <a:sym typeface="Montserrat"/>
              </a:rPr>
              <a:t>(Oct), 2825–2830.</a:t>
            </a:r>
            <a:endParaRPr sz="1100">
              <a:solidFill>
                <a:schemeClr val="lt1"/>
              </a:solidFill>
              <a:latin typeface="Montserrat"/>
              <a:ea typeface="Montserrat"/>
              <a:cs typeface="Montserrat"/>
              <a:sym typeface="Montserrat"/>
            </a:endParaRPr>
          </a:p>
          <a:p>
            <a:pPr indent="-457200" lvl="0" marL="457200" rtl="0" algn="l">
              <a:lnSpc>
                <a:spcPct val="150000"/>
              </a:lnSpc>
              <a:spcBef>
                <a:spcPts val="1200"/>
              </a:spcBef>
              <a:spcAft>
                <a:spcPts val="0"/>
              </a:spcAft>
              <a:buNone/>
            </a:pPr>
            <a:r>
              <a:rPr i="1" lang="en" sz="1100">
                <a:solidFill>
                  <a:schemeClr val="lt1"/>
                </a:solidFill>
                <a:latin typeface="Montserrat"/>
                <a:ea typeface="Montserrat"/>
                <a:cs typeface="Montserrat"/>
                <a:sym typeface="Montserrat"/>
              </a:rPr>
              <a:t>UCI Machine Learning Repository: Las Vegas Strip Data Set</a:t>
            </a:r>
            <a:r>
              <a:rPr lang="en" sz="1100">
                <a:solidFill>
                  <a:schemeClr val="lt1"/>
                </a:solidFill>
                <a:latin typeface="Montserrat"/>
                <a:ea typeface="Montserrat"/>
                <a:cs typeface="Montserrat"/>
                <a:sym typeface="Montserrat"/>
              </a:rPr>
              <a:t>. UCI Machine Learning Repository: Las Vegas Strip data set. (n.d.). Retrieved December 1, 2021, from </a:t>
            </a:r>
            <a:r>
              <a:rPr lang="en" sz="1100" u="sng">
                <a:solidFill>
                  <a:schemeClr val="lt1"/>
                </a:solidFill>
                <a:latin typeface="Montserrat"/>
                <a:ea typeface="Montserrat"/>
                <a:cs typeface="Montserrat"/>
                <a:sym typeface="Montserrat"/>
                <a:hlinkClick r:id="rId7">
                  <a:extLst>
                    <a:ext uri="{A12FA001-AC4F-418D-AE19-62706E023703}">
                      <ahyp:hlinkClr val="tx"/>
                    </a:ext>
                  </a:extLst>
                </a:hlinkClick>
              </a:rPr>
              <a:t>https://archive.ics.uci.edu/ml/datasets/Las+Vegas+Strip</a:t>
            </a:r>
            <a:r>
              <a:rPr lang="en" sz="1100">
                <a:solidFill>
                  <a:schemeClr val="lt1"/>
                </a:solidFill>
                <a:latin typeface="Montserrat"/>
                <a:ea typeface="Montserrat"/>
                <a:cs typeface="Montserrat"/>
                <a:sym typeface="Montserrat"/>
              </a:rPr>
              <a:t>. </a:t>
            </a:r>
            <a:endParaRPr sz="1100">
              <a:solidFill>
                <a:schemeClr val="lt1"/>
              </a:solidFill>
              <a:latin typeface="Montserrat"/>
              <a:ea typeface="Montserrat"/>
              <a:cs typeface="Montserrat"/>
              <a:sym typeface="Montserrat"/>
            </a:endParaRPr>
          </a:p>
          <a:p>
            <a:pPr indent="-457200" lvl="0" marL="457200" rtl="0" algn="l">
              <a:lnSpc>
                <a:spcPct val="150000"/>
              </a:lnSpc>
              <a:spcBef>
                <a:spcPts val="1200"/>
              </a:spcBef>
              <a:spcAft>
                <a:spcPts val="0"/>
              </a:spcAft>
              <a:buNone/>
            </a:pPr>
            <a:r>
              <a:t/>
            </a:r>
            <a:endParaRPr sz="1100">
              <a:solidFill>
                <a:schemeClr val="lt1"/>
              </a:solidFill>
              <a:latin typeface="Montserrat"/>
              <a:ea typeface="Montserrat"/>
              <a:cs typeface="Montserrat"/>
              <a:sym typeface="Montserrat"/>
            </a:endParaRPr>
          </a:p>
          <a:p>
            <a:pPr indent="-457200" lvl="0" marL="457200" rtl="0" algn="l">
              <a:lnSpc>
                <a:spcPct val="150000"/>
              </a:lnSpc>
              <a:spcBef>
                <a:spcPts val="1200"/>
              </a:spcBef>
              <a:spcAft>
                <a:spcPts val="1200"/>
              </a:spcAft>
              <a:buNone/>
            </a:pPr>
            <a:r>
              <a:rPr lang="en" sz="1100">
                <a:solidFill>
                  <a:schemeClr val="lt1"/>
                </a:solidFill>
                <a:latin typeface="Montserrat"/>
                <a:ea typeface="Montserrat"/>
                <a:cs typeface="Montserrat"/>
                <a:sym typeface="Montserrat"/>
              </a:rPr>
              <a:t>Slideshow template from Slidesgo</a:t>
            </a:r>
            <a:endParaRPr sz="1100">
              <a:solidFill>
                <a:schemeClr val="lt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4"/>
          <p:cNvSpPr txBox="1"/>
          <p:nvPr/>
        </p:nvSpPr>
        <p:spPr>
          <a:xfrm>
            <a:off x="933900" y="1898475"/>
            <a:ext cx="727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https://colab.research.google.com/drive/1JY5d1L8L5Gz4EoFZzg2iXJxhYOqPLxIB</a:t>
            </a:r>
            <a:endParaRPr>
              <a:solidFill>
                <a:schemeClr val="lt1"/>
              </a:solidFill>
              <a:latin typeface="Montserrat"/>
              <a:ea typeface="Montserrat"/>
              <a:cs typeface="Montserrat"/>
              <a:sym typeface="Montserrat"/>
            </a:endParaRPr>
          </a:p>
        </p:txBody>
      </p:sp>
      <p:sp>
        <p:nvSpPr>
          <p:cNvPr id="360" name="Google Shape;360;p44"/>
          <p:cNvSpPr txBox="1"/>
          <p:nvPr/>
        </p:nvSpPr>
        <p:spPr>
          <a:xfrm>
            <a:off x="3886800" y="577050"/>
            <a:ext cx="1370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lt1"/>
                </a:solidFill>
                <a:latin typeface="Montserrat"/>
                <a:ea typeface="Montserrat"/>
                <a:cs typeface="Montserrat"/>
                <a:sym typeface="Montserrat"/>
              </a:rPr>
              <a:t>Demo</a:t>
            </a:r>
            <a:endParaRPr b="1" sz="2800">
              <a:solidFill>
                <a:schemeClr val="lt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a:hlinkClick action="ppaction://hlinksldjump" r:id="rId3"/>
          </p:cNvPr>
          <p:cNvSpPr txBox="1"/>
          <p:nvPr>
            <p:ph idx="13" type="title"/>
          </p:nvPr>
        </p:nvSpPr>
        <p:spPr>
          <a:xfrm>
            <a:off x="1139400" y="1283325"/>
            <a:ext cx="1072800" cy="48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70" name="Google Shape;170;p32"/>
          <p:cNvSpPr txBox="1"/>
          <p:nvPr>
            <p:ph type="title"/>
          </p:nvPr>
        </p:nvSpPr>
        <p:spPr>
          <a:xfrm>
            <a:off x="702450" y="1773225"/>
            <a:ext cx="1946700" cy="38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Context</a:t>
            </a:r>
            <a:endParaRPr/>
          </a:p>
        </p:txBody>
      </p:sp>
      <p:sp>
        <p:nvSpPr>
          <p:cNvPr id="171" name="Google Shape;171;p32"/>
          <p:cNvSpPr txBox="1"/>
          <p:nvPr>
            <p:ph idx="1" type="subTitle"/>
          </p:nvPr>
        </p:nvSpPr>
        <p:spPr>
          <a:xfrm>
            <a:off x="702450" y="2070300"/>
            <a:ext cx="1946700" cy="82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we were doing, and why it didn’t work</a:t>
            </a:r>
            <a:endParaRPr/>
          </a:p>
        </p:txBody>
      </p:sp>
      <p:sp>
        <p:nvSpPr>
          <p:cNvPr id="172" name="Google Shape;172;p32"/>
          <p:cNvSpPr txBox="1"/>
          <p:nvPr>
            <p:ph idx="2" type="title"/>
          </p:nvPr>
        </p:nvSpPr>
        <p:spPr>
          <a:xfrm>
            <a:off x="3598650" y="1773225"/>
            <a:ext cx="1946700" cy="38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173" name="Google Shape;173;p32"/>
          <p:cNvSpPr txBox="1"/>
          <p:nvPr>
            <p:ph idx="3" type="subTitle"/>
          </p:nvPr>
        </p:nvSpPr>
        <p:spPr>
          <a:xfrm>
            <a:off x="3598650" y="2070300"/>
            <a:ext cx="1946700" cy="82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What did our new methodology tell us?</a:t>
            </a:r>
            <a:endParaRPr/>
          </a:p>
          <a:p>
            <a:pPr indent="0" lvl="0" marL="0" rtl="0" algn="ctr">
              <a:spcBef>
                <a:spcPts val="0"/>
              </a:spcBef>
              <a:spcAft>
                <a:spcPts val="0"/>
              </a:spcAft>
              <a:buNone/>
            </a:pPr>
            <a:r>
              <a:t/>
            </a:r>
            <a:endParaRPr/>
          </a:p>
        </p:txBody>
      </p:sp>
      <p:sp>
        <p:nvSpPr>
          <p:cNvPr id="174" name="Google Shape;174;p32"/>
          <p:cNvSpPr txBox="1"/>
          <p:nvPr>
            <p:ph idx="4" type="title"/>
          </p:nvPr>
        </p:nvSpPr>
        <p:spPr>
          <a:xfrm>
            <a:off x="6494850" y="1773225"/>
            <a:ext cx="1946700" cy="38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75" name="Google Shape;175;p32"/>
          <p:cNvSpPr txBox="1"/>
          <p:nvPr>
            <p:ph idx="5" type="subTitle"/>
          </p:nvPr>
        </p:nvSpPr>
        <p:spPr>
          <a:xfrm>
            <a:off x="6396250" y="2070300"/>
            <a:ext cx="2249700" cy="82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Results, applications of results, and possible improvements</a:t>
            </a:r>
            <a:endParaRPr/>
          </a:p>
          <a:p>
            <a:pPr indent="0" lvl="0" marL="0" rtl="0" algn="ctr">
              <a:spcBef>
                <a:spcPts val="0"/>
              </a:spcBef>
              <a:spcAft>
                <a:spcPts val="0"/>
              </a:spcAft>
              <a:buNone/>
            </a:pPr>
            <a:r>
              <a:t/>
            </a:r>
            <a:endParaRPr/>
          </a:p>
        </p:txBody>
      </p:sp>
      <p:sp>
        <p:nvSpPr>
          <p:cNvPr id="176" name="Google Shape;176;p32"/>
          <p:cNvSpPr txBox="1"/>
          <p:nvPr>
            <p:ph idx="6" type="title"/>
          </p:nvPr>
        </p:nvSpPr>
        <p:spPr>
          <a:xfrm>
            <a:off x="5039900" y="3497674"/>
            <a:ext cx="1946700" cy="48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Discussion &amp; Analysis</a:t>
            </a:r>
            <a:endParaRPr/>
          </a:p>
        </p:txBody>
      </p:sp>
      <p:sp>
        <p:nvSpPr>
          <p:cNvPr id="177" name="Google Shape;177;p32"/>
          <p:cNvSpPr txBox="1"/>
          <p:nvPr>
            <p:ph idx="7" type="subTitle"/>
          </p:nvPr>
        </p:nvSpPr>
        <p:spPr>
          <a:xfrm>
            <a:off x="5039888" y="3798230"/>
            <a:ext cx="1946700" cy="82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Implications of results</a:t>
            </a:r>
            <a:endParaRPr/>
          </a:p>
          <a:p>
            <a:pPr indent="0" lvl="0" marL="0" rtl="0" algn="ctr">
              <a:spcBef>
                <a:spcPts val="0"/>
              </a:spcBef>
              <a:spcAft>
                <a:spcPts val="0"/>
              </a:spcAft>
              <a:buNone/>
            </a:pPr>
            <a:r>
              <a:t/>
            </a:r>
            <a:endParaRPr/>
          </a:p>
        </p:txBody>
      </p:sp>
      <p:sp>
        <p:nvSpPr>
          <p:cNvPr id="178" name="Google Shape;178;p32"/>
          <p:cNvSpPr txBox="1"/>
          <p:nvPr>
            <p:ph idx="8" type="title"/>
          </p:nvPr>
        </p:nvSpPr>
        <p:spPr>
          <a:xfrm>
            <a:off x="2005925" y="3353375"/>
            <a:ext cx="2249700" cy="61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we did instead</a:t>
            </a:r>
            <a:endParaRPr/>
          </a:p>
        </p:txBody>
      </p:sp>
      <p:sp>
        <p:nvSpPr>
          <p:cNvPr id="179" name="Google Shape;179;p32"/>
          <p:cNvSpPr txBox="1"/>
          <p:nvPr>
            <p:ph idx="9" type="subTitle"/>
          </p:nvPr>
        </p:nvSpPr>
        <p:spPr>
          <a:xfrm>
            <a:off x="2157413" y="3798230"/>
            <a:ext cx="1946700" cy="82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How we changed our methodology to fit our data set</a:t>
            </a:r>
            <a:endParaRPr/>
          </a:p>
          <a:p>
            <a:pPr indent="0" lvl="0" marL="0" rtl="0" algn="ctr">
              <a:spcBef>
                <a:spcPts val="0"/>
              </a:spcBef>
              <a:spcAft>
                <a:spcPts val="0"/>
              </a:spcAft>
              <a:buNone/>
            </a:pPr>
            <a:r>
              <a:t/>
            </a:r>
            <a:endParaRPr/>
          </a:p>
        </p:txBody>
      </p:sp>
      <p:sp>
        <p:nvSpPr>
          <p:cNvPr id="180" name="Google Shape;180;p32">
            <a:hlinkClick/>
          </p:cNvPr>
          <p:cNvSpPr txBox="1"/>
          <p:nvPr>
            <p:ph idx="14" type="title"/>
          </p:nvPr>
        </p:nvSpPr>
        <p:spPr>
          <a:xfrm>
            <a:off x="4035600" y="1283325"/>
            <a:ext cx="1072800" cy="48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81" name="Google Shape;181;p32">
            <a:hlinkClick/>
          </p:cNvPr>
          <p:cNvSpPr txBox="1"/>
          <p:nvPr>
            <p:ph idx="15" type="title"/>
          </p:nvPr>
        </p:nvSpPr>
        <p:spPr>
          <a:xfrm>
            <a:off x="6931800" y="1283325"/>
            <a:ext cx="1072800" cy="48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182" name="Google Shape;182;p32">
            <a:hlinkClick/>
          </p:cNvPr>
          <p:cNvSpPr txBox="1"/>
          <p:nvPr>
            <p:ph idx="16" type="title"/>
          </p:nvPr>
        </p:nvSpPr>
        <p:spPr>
          <a:xfrm>
            <a:off x="5476850" y="3007778"/>
            <a:ext cx="1072800" cy="48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83" name="Google Shape;183;p32">
            <a:hlinkClick/>
          </p:cNvPr>
          <p:cNvSpPr txBox="1"/>
          <p:nvPr>
            <p:ph idx="17" type="title"/>
          </p:nvPr>
        </p:nvSpPr>
        <p:spPr>
          <a:xfrm>
            <a:off x="2594375" y="3015515"/>
            <a:ext cx="1072800" cy="48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cxnSp>
        <p:nvCxnSpPr>
          <p:cNvPr id="184" name="Google Shape;184;p32"/>
          <p:cNvCxnSpPr/>
          <p:nvPr/>
        </p:nvCxnSpPr>
        <p:spPr>
          <a:xfrm rot="10800000">
            <a:off x="1675800" y="-64575"/>
            <a:ext cx="0" cy="1347900"/>
          </a:xfrm>
          <a:prstGeom prst="straightConnector1">
            <a:avLst/>
          </a:prstGeom>
          <a:noFill/>
          <a:ln cap="flat" cmpd="sng" w="9525">
            <a:solidFill>
              <a:schemeClr val="accent2"/>
            </a:solidFill>
            <a:prstDash val="solid"/>
            <a:round/>
            <a:headEnd len="med" w="med" type="oval"/>
            <a:tailEnd len="med" w="med" type="none"/>
          </a:ln>
        </p:spPr>
      </p:cxnSp>
      <p:cxnSp>
        <p:nvCxnSpPr>
          <p:cNvPr id="185" name="Google Shape;185;p32"/>
          <p:cNvCxnSpPr>
            <a:stCxn id="180" idx="0"/>
          </p:cNvCxnSpPr>
          <p:nvPr/>
        </p:nvCxnSpPr>
        <p:spPr>
          <a:xfrm rot="10800000">
            <a:off x="4572000" y="-50175"/>
            <a:ext cx="0" cy="1333500"/>
          </a:xfrm>
          <a:prstGeom prst="straightConnector1">
            <a:avLst/>
          </a:prstGeom>
          <a:noFill/>
          <a:ln cap="flat" cmpd="sng" w="9525">
            <a:solidFill>
              <a:schemeClr val="accent2"/>
            </a:solidFill>
            <a:prstDash val="solid"/>
            <a:round/>
            <a:headEnd len="med" w="med" type="oval"/>
            <a:tailEnd len="med" w="med" type="none"/>
          </a:ln>
        </p:spPr>
      </p:cxnSp>
      <p:cxnSp>
        <p:nvCxnSpPr>
          <p:cNvPr id="186" name="Google Shape;186;p32"/>
          <p:cNvCxnSpPr>
            <a:stCxn id="181" idx="0"/>
          </p:cNvCxnSpPr>
          <p:nvPr/>
        </p:nvCxnSpPr>
        <p:spPr>
          <a:xfrm rot="10800000">
            <a:off x="7468200" y="-50175"/>
            <a:ext cx="0" cy="1333500"/>
          </a:xfrm>
          <a:prstGeom prst="straightConnector1">
            <a:avLst/>
          </a:prstGeom>
          <a:noFill/>
          <a:ln cap="flat" cmpd="sng" w="9525">
            <a:solidFill>
              <a:schemeClr val="accent2"/>
            </a:solidFill>
            <a:prstDash val="solid"/>
            <a:round/>
            <a:headEnd len="med" w="med" type="oval"/>
            <a:tailEnd len="med" w="med" type="none"/>
          </a:ln>
        </p:spPr>
      </p:cxnSp>
      <p:cxnSp>
        <p:nvCxnSpPr>
          <p:cNvPr id="187" name="Google Shape;187;p32"/>
          <p:cNvCxnSpPr>
            <a:stCxn id="183" idx="0"/>
          </p:cNvCxnSpPr>
          <p:nvPr/>
        </p:nvCxnSpPr>
        <p:spPr>
          <a:xfrm rot="10800000">
            <a:off x="3130775" y="-71785"/>
            <a:ext cx="0" cy="3087300"/>
          </a:xfrm>
          <a:prstGeom prst="straightConnector1">
            <a:avLst/>
          </a:prstGeom>
          <a:noFill/>
          <a:ln cap="flat" cmpd="sng" w="9525">
            <a:solidFill>
              <a:schemeClr val="accent2"/>
            </a:solidFill>
            <a:prstDash val="solid"/>
            <a:round/>
            <a:headEnd len="med" w="med" type="oval"/>
            <a:tailEnd len="med" w="med" type="none"/>
          </a:ln>
        </p:spPr>
      </p:cxnSp>
      <p:cxnSp>
        <p:nvCxnSpPr>
          <p:cNvPr id="188" name="Google Shape;188;p32"/>
          <p:cNvCxnSpPr>
            <a:stCxn id="182" idx="0"/>
          </p:cNvCxnSpPr>
          <p:nvPr/>
        </p:nvCxnSpPr>
        <p:spPr>
          <a:xfrm rot="10800000">
            <a:off x="6013250" y="-28822"/>
            <a:ext cx="0" cy="3036600"/>
          </a:xfrm>
          <a:prstGeom prst="straightConnector1">
            <a:avLst/>
          </a:prstGeom>
          <a:noFill/>
          <a:ln cap="flat" cmpd="sng" w="9525">
            <a:solidFill>
              <a:schemeClr val="accent2"/>
            </a:solidFill>
            <a:prstDash val="solid"/>
            <a:round/>
            <a:headEnd len="med" w="med" type="oval"/>
            <a:tailEnd len="med" w="med" type="none"/>
          </a:ln>
        </p:spPr>
      </p:cxnSp>
      <p:sp>
        <p:nvSpPr>
          <p:cNvPr id="189" name="Google Shape;189;p32"/>
          <p:cNvSpPr/>
          <p:nvPr/>
        </p:nvSpPr>
        <p:spPr>
          <a:xfrm>
            <a:off x="492045" y="0"/>
            <a:ext cx="299744" cy="1234986"/>
          </a:xfrm>
          <a:custGeom>
            <a:rect b="b" l="l" r="r" t="t"/>
            <a:pathLst>
              <a:path extrusionOk="0" fill="none" h="48082" w="11670">
                <a:moveTo>
                  <a:pt x="11599" y="0"/>
                </a:moveTo>
                <a:lnTo>
                  <a:pt x="11670" y="21647"/>
                </a:lnTo>
                <a:lnTo>
                  <a:pt x="1" y="34388"/>
                </a:lnTo>
                <a:lnTo>
                  <a:pt x="1" y="48081"/>
                </a:lnTo>
                <a:lnTo>
                  <a:pt x="6097" y="48081"/>
                </a:lnTo>
              </a:path>
            </a:pathLst>
          </a:custGeom>
          <a:solidFill>
            <a:schemeClr val="lt1"/>
          </a:solidFill>
          <a:ln cap="flat" cmpd="sng" w="19050">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 name="Google Shape;190;p32"/>
          <p:cNvGrpSpPr/>
          <p:nvPr/>
        </p:nvGrpSpPr>
        <p:grpSpPr>
          <a:xfrm>
            <a:off x="629692" y="1105264"/>
            <a:ext cx="144992" cy="269768"/>
            <a:chOff x="629692" y="1105264"/>
            <a:chExt cx="144992" cy="269768"/>
          </a:xfrm>
        </p:grpSpPr>
        <p:sp>
          <p:nvSpPr>
            <p:cNvPr id="191" name="Google Shape;191;p32"/>
            <p:cNvSpPr/>
            <p:nvPr/>
          </p:nvSpPr>
          <p:spPr>
            <a:xfrm>
              <a:off x="629692" y="1105264"/>
              <a:ext cx="144992" cy="135206"/>
            </a:xfrm>
            <a:custGeom>
              <a:rect b="b" l="l" r="r" t="t"/>
              <a:pathLst>
                <a:path extrusionOk="0" fill="none" h="5264" w="5645">
                  <a:moveTo>
                    <a:pt x="0" y="5264"/>
                  </a:moveTo>
                  <a:lnTo>
                    <a:pt x="5644" y="1"/>
                  </a:lnTo>
                </a:path>
              </a:pathLst>
            </a:custGeom>
            <a:solidFill>
              <a:schemeClr val="lt1"/>
            </a:solidFill>
            <a:ln cap="flat" cmpd="sng" w="22625">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2"/>
            <p:cNvSpPr/>
            <p:nvPr/>
          </p:nvSpPr>
          <p:spPr>
            <a:xfrm>
              <a:off x="635188" y="1229450"/>
              <a:ext cx="135822" cy="145583"/>
            </a:xfrm>
            <a:custGeom>
              <a:rect b="b" l="l" r="r" t="t"/>
              <a:pathLst>
                <a:path extrusionOk="0" fill="none" h="5668" w="5288">
                  <a:moveTo>
                    <a:pt x="0" y="0"/>
                  </a:moveTo>
                  <a:lnTo>
                    <a:pt x="5287" y="5668"/>
                  </a:lnTo>
                </a:path>
              </a:pathLst>
            </a:custGeom>
            <a:solidFill>
              <a:schemeClr val="lt1"/>
            </a:solidFill>
            <a:ln cap="flat" cmpd="sng" w="22625">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 name="Google Shape;193;p32">
            <a:hlinkClick action="ppaction://hlinksldjump" r:id="rId4"/>
          </p:cNvPr>
          <p:cNvSpPr/>
          <p:nvPr/>
        </p:nvSpPr>
        <p:spPr>
          <a:xfrm>
            <a:off x="662726" y="431825"/>
            <a:ext cx="254100" cy="254100"/>
          </a:xfrm>
          <a:prstGeom prst="ellipse">
            <a:avLst/>
          </a:prstGeom>
          <a:solidFill>
            <a:schemeClr val="dk1"/>
          </a:solidFill>
          <a:ln cap="flat" cmpd="sng" w="2857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T</a:t>
            </a:r>
            <a:endParaRPr b="1" sz="1600"/>
          </a:p>
        </p:txBody>
      </p:sp>
      <p:sp>
        <p:nvSpPr>
          <p:cNvPr id="194" name="Google Shape;194;p32"/>
          <p:cNvSpPr/>
          <p:nvPr/>
        </p:nvSpPr>
        <p:spPr>
          <a:xfrm>
            <a:off x="404400" y="796152"/>
            <a:ext cx="175200" cy="175200"/>
          </a:xfrm>
          <a:prstGeom prst="ellipse">
            <a:avLst/>
          </a:prstGeom>
          <a:solidFill>
            <a:schemeClr val="dk1"/>
          </a:solidFill>
          <a:ln cap="flat" cmpd="sng" w="2857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000"/>
          </a:p>
        </p:txBody>
      </p:sp>
      <p:sp>
        <p:nvSpPr>
          <p:cNvPr id="195" name="Google Shape;195;p32">
            <a:hlinkClick action="ppaction://hlinkshowjump?jump=previousslide"/>
          </p:cNvPr>
          <p:cNvSpPr/>
          <p:nvPr/>
        </p:nvSpPr>
        <p:spPr>
          <a:xfrm rot="10800000">
            <a:off x="745722" y="1066461"/>
            <a:ext cx="88200" cy="88200"/>
          </a:xfrm>
          <a:prstGeom prst="ellipse">
            <a:avLst/>
          </a:prstGeom>
          <a:solidFill>
            <a:schemeClr val="accent2"/>
          </a:solidFill>
          <a:ln cap="flat" cmpd="sng" w="28575">
            <a:solidFill>
              <a:schemeClr val="accent2"/>
            </a:solidFill>
            <a:prstDash val="solid"/>
            <a:round/>
            <a:headEnd len="sm" w="sm" type="none"/>
            <a:tailEnd len="sm" w="sm" type="none"/>
          </a:ln>
        </p:spPr>
        <p:txBody>
          <a:bodyPr anchorCtr="0" anchor="ctr" bIns="0" lIns="0" spcFirstLastPara="1" rIns="0" wrap="square" tIns="0">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196" name="Google Shape;196;p32">
            <a:hlinkClick action="ppaction://hlinkshowjump?jump=nextslide"/>
          </p:cNvPr>
          <p:cNvSpPr/>
          <p:nvPr/>
        </p:nvSpPr>
        <p:spPr>
          <a:xfrm>
            <a:off x="745525" y="1325689"/>
            <a:ext cx="88500" cy="88500"/>
          </a:xfrm>
          <a:prstGeom prst="ellipse">
            <a:avLst/>
          </a:prstGeom>
          <a:solidFill>
            <a:schemeClr val="accent2"/>
          </a:solidFill>
          <a:ln cap="flat" cmpd="sng" w="28575">
            <a:solidFill>
              <a:schemeClr val="accent2"/>
            </a:solidFill>
            <a:prstDash val="solid"/>
            <a:round/>
            <a:headEnd len="sm" w="sm" type="none"/>
            <a:tailEnd len="sm" w="sm" type="none"/>
          </a:ln>
        </p:spPr>
        <p:txBody>
          <a:bodyPr anchorCtr="0" anchor="ctr" bIns="91425" lIns="0" spcFirstLastPara="1" rIns="91425" wrap="square" tIns="91425">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cxnSp>
        <p:nvCxnSpPr>
          <p:cNvPr id="201" name="Google Shape;201;p33"/>
          <p:cNvCxnSpPr>
            <a:stCxn id="202" idx="0"/>
          </p:cNvCxnSpPr>
          <p:nvPr/>
        </p:nvCxnSpPr>
        <p:spPr>
          <a:xfrm rot="10800000">
            <a:off x="789775" y="-6911"/>
            <a:ext cx="0" cy="646800"/>
          </a:xfrm>
          <a:prstGeom prst="straightConnector1">
            <a:avLst/>
          </a:prstGeom>
          <a:noFill/>
          <a:ln cap="flat" cmpd="sng" w="19050">
            <a:solidFill>
              <a:schemeClr val="lt1"/>
            </a:solidFill>
            <a:prstDash val="solid"/>
            <a:round/>
            <a:headEnd len="med" w="med" type="none"/>
            <a:tailEnd len="med" w="med" type="none"/>
          </a:ln>
        </p:spPr>
      </p:cxnSp>
      <p:sp>
        <p:nvSpPr>
          <p:cNvPr id="203" name="Google Shape;203;p33"/>
          <p:cNvSpPr txBox="1"/>
          <p:nvPr>
            <p:ph idx="1" type="body"/>
          </p:nvPr>
        </p:nvSpPr>
        <p:spPr>
          <a:xfrm>
            <a:off x="278550" y="1247250"/>
            <a:ext cx="8586900" cy="3394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accent3"/>
              </a:buClr>
              <a:buSzPts val="1600"/>
              <a:buAutoNum type="arabicPeriod"/>
            </a:pPr>
            <a:r>
              <a:rPr lang="en" sz="1600">
                <a:solidFill>
                  <a:schemeClr val="lt1"/>
                </a:solidFill>
                <a:latin typeface="Montserrat Light"/>
                <a:ea typeface="Montserrat Light"/>
                <a:cs typeface="Montserrat Light"/>
                <a:sym typeface="Montserrat Light"/>
              </a:rPr>
              <a:t>Manually cleaned dataset (methodology 1)</a:t>
            </a:r>
            <a:endParaRPr sz="1600">
              <a:solidFill>
                <a:schemeClr val="lt1"/>
              </a:solidFill>
              <a:latin typeface="Montserrat Light"/>
              <a:ea typeface="Montserrat Light"/>
              <a:cs typeface="Montserrat Light"/>
              <a:sym typeface="Montserrat Light"/>
            </a:endParaRPr>
          </a:p>
          <a:p>
            <a:pPr indent="-330200" lvl="0" marL="457200" rtl="0" algn="l">
              <a:spcBef>
                <a:spcPts val="0"/>
              </a:spcBef>
              <a:spcAft>
                <a:spcPts val="0"/>
              </a:spcAft>
              <a:buClr>
                <a:schemeClr val="accent3"/>
              </a:buClr>
              <a:buSzPts val="1600"/>
              <a:buAutoNum type="arabicPeriod"/>
            </a:pPr>
            <a:r>
              <a:rPr lang="en" sz="1600">
                <a:solidFill>
                  <a:schemeClr val="lt1"/>
                </a:solidFill>
                <a:latin typeface="Montserrat Light"/>
                <a:ea typeface="Montserrat Light"/>
                <a:cs typeface="Montserrat Light"/>
                <a:sym typeface="Montserrat Light"/>
              </a:rPr>
              <a:t>Created a dictionary of numeric values for all categorical variables (Monday=1, Tuesday=2, etc.)</a:t>
            </a:r>
            <a:endParaRPr sz="1600">
              <a:solidFill>
                <a:schemeClr val="lt1"/>
              </a:solidFill>
              <a:latin typeface="Montserrat Light"/>
              <a:ea typeface="Montserrat Light"/>
              <a:cs typeface="Montserrat Light"/>
              <a:sym typeface="Montserrat Light"/>
            </a:endParaRPr>
          </a:p>
          <a:p>
            <a:pPr indent="-330200" lvl="0" marL="457200" rtl="0" algn="l">
              <a:spcBef>
                <a:spcPts val="0"/>
              </a:spcBef>
              <a:spcAft>
                <a:spcPts val="0"/>
              </a:spcAft>
              <a:buClr>
                <a:schemeClr val="accent3"/>
              </a:buClr>
              <a:buSzPts val="1600"/>
              <a:buAutoNum type="arabicPeriod"/>
            </a:pPr>
            <a:r>
              <a:rPr lang="en" sz="1600">
                <a:solidFill>
                  <a:schemeClr val="lt1"/>
                </a:solidFill>
                <a:latin typeface="Montserrat Light"/>
                <a:ea typeface="Montserrat Light"/>
                <a:cs typeface="Montserrat Light"/>
                <a:sym typeface="Montserrat Light"/>
              </a:rPr>
              <a:t>Ran backwards elimination to find features with p-value&lt;0.05, 5 features</a:t>
            </a:r>
            <a:endParaRPr sz="1600">
              <a:solidFill>
                <a:schemeClr val="lt1"/>
              </a:solidFill>
              <a:latin typeface="Montserrat Light"/>
              <a:ea typeface="Montserrat Light"/>
              <a:cs typeface="Montserrat Light"/>
              <a:sym typeface="Montserrat Light"/>
            </a:endParaRPr>
          </a:p>
          <a:p>
            <a:pPr indent="-330200" lvl="0" marL="457200" rtl="0" algn="l">
              <a:spcBef>
                <a:spcPts val="0"/>
              </a:spcBef>
              <a:spcAft>
                <a:spcPts val="0"/>
              </a:spcAft>
              <a:buClr>
                <a:schemeClr val="accent3"/>
              </a:buClr>
              <a:buSzPts val="1600"/>
              <a:buAutoNum type="arabicPeriod"/>
            </a:pPr>
            <a:r>
              <a:rPr lang="en" sz="1600">
                <a:solidFill>
                  <a:schemeClr val="lt1"/>
                </a:solidFill>
                <a:latin typeface="Montserrat Light"/>
                <a:ea typeface="Montserrat Light"/>
                <a:cs typeface="Montserrat Light"/>
                <a:sym typeface="Montserrat Light"/>
              </a:rPr>
              <a:t>Dictionary put weight on numeric values (Tuesday worth more than Monday)</a:t>
            </a:r>
            <a:endParaRPr sz="1600">
              <a:solidFill>
                <a:schemeClr val="lt1"/>
              </a:solidFill>
              <a:latin typeface="Montserrat Light"/>
              <a:ea typeface="Montserrat Light"/>
              <a:cs typeface="Montserrat Light"/>
              <a:sym typeface="Montserrat Light"/>
            </a:endParaRPr>
          </a:p>
          <a:p>
            <a:pPr indent="-330200" lvl="0" marL="457200" rtl="0" algn="l">
              <a:spcBef>
                <a:spcPts val="0"/>
              </a:spcBef>
              <a:spcAft>
                <a:spcPts val="0"/>
              </a:spcAft>
              <a:buClr>
                <a:schemeClr val="accent3"/>
              </a:buClr>
              <a:buSzPts val="1600"/>
              <a:buAutoNum type="arabicPeriod"/>
            </a:pPr>
            <a:r>
              <a:rPr lang="en" sz="1600">
                <a:solidFill>
                  <a:schemeClr val="lt1"/>
                </a:solidFill>
                <a:latin typeface="Montserrat Light"/>
                <a:ea typeface="Montserrat Light"/>
                <a:cs typeface="Montserrat Light"/>
                <a:sym typeface="Montserrat Light"/>
              </a:rPr>
              <a:t>Ran different models, but results couldn’t be trusted (high variance)</a:t>
            </a:r>
            <a:endParaRPr sz="1600">
              <a:solidFill>
                <a:schemeClr val="lt1"/>
              </a:solidFill>
              <a:latin typeface="Montserrat Light"/>
              <a:ea typeface="Montserrat Light"/>
              <a:cs typeface="Montserrat Light"/>
              <a:sym typeface="Montserrat Light"/>
            </a:endParaRPr>
          </a:p>
          <a:p>
            <a:pPr indent="-330200" lvl="0" marL="457200" rtl="0" algn="l">
              <a:spcBef>
                <a:spcPts val="0"/>
              </a:spcBef>
              <a:spcAft>
                <a:spcPts val="0"/>
              </a:spcAft>
              <a:buClr>
                <a:schemeClr val="accent3"/>
              </a:buClr>
              <a:buSzPts val="1600"/>
              <a:buAutoNum type="arabicPeriod"/>
            </a:pPr>
            <a:r>
              <a:rPr lang="en" sz="1600">
                <a:solidFill>
                  <a:schemeClr val="lt1"/>
                </a:solidFill>
                <a:latin typeface="Montserrat Light"/>
                <a:ea typeface="Montserrat Light"/>
                <a:cs typeface="Montserrat Light"/>
                <a:sym typeface="Montserrat Light"/>
              </a:rPr>
              <a:t>Confusion matrices showed either no low scores predicted, or scores predicted wrong more often than right</a:t>
            </a:r>
            <a:endParaRPr sz="1600">
              <a:solidFill>
                <a:schemeClr val="lt1"/>
              </a:solidFill>
              <a:latin typeface="Montserrat Light"/>
              <a:ea typeface="Montserrat Light"/>
              <a:cs typeface="Montserrat Light"/>
              <a:sym typeface="Montserrat Light"/>
            </a:endParaRPr>
          </a:p>
          <a:p>
            <a:pPr indent="-330200" lvl="0" marL="457200" rtl="0" algn="l">
              <a:spcBef>
                <a:spcPts val="0"/>
              </a:spcBef>
              <a:spcAft>
                <a:spcPts val="0"/>
              </a:spcAft>
              <a:buClr>
                <a:schemeClr val="accent3"/>
              </a:buClr>
              <a:buSzPts val="1600"/>
              <a:buAutoNum type="arabicPeriod"/>
            </a:pPr>
            <a:r>
              <a:rPr lang="en" sz="1600">
                <a:solidFill>
                  <a:schemeClr val="lt1"/>
                </a:solidFill>
                <a:latin typeface="Montserrat Light"/>
                <a:ea typeface="Montserrat Light"/>
                <a:cs typeface="Montserrat Light"/>
                <a:sym typeface="Montserrat Light"/>
              </a:rPr>
              <a:t>This method abandoned due to incredibly low accuracy/F1 scores in oversampled/weighted data and out of precaution for inaccurate results because of dictionary</a:t>
            </a:r>
            <a:endParaRPr sz="1600">
              <a:solidFill>
                <a:schemeClr val="lt1"/>
              </a:solidFill>
              <a:latin typeface="Montserrat Light"/>
              <a:ea typeface="Montserrat Light"/>
              <a:cs typeface="Montserrat Light"/>
              <a:sym typeface="Montserrat Light"/>
            </a:endParaRPr>
          </a:p>
          <a:p>
            <a:pPr indent="-330200" lvl="0" marL="457200" rtl="0" algn="l">
              <a:spcBef>
                <a:spcPts val="0"/>
              </a:spcBef>
              <a:spcAft>
                <a:spcPts val="0"/>
              </a:spcAft>
              <a:buClr>
                <a:schemeClr val="accent3"/>
              </a:buClr>
              <a:buSzPts val="1600"/>
              <a:buAutoNum type="arabicPeriod"/>
            </a:pPr>
            <a:r>
              <a:rPr lang="en" sz="1600">
                <a:solidFill>
                  <a:schemeClr val="lt1"/>
                </a:solidFill>
                <a:latin typeface="Montserrat Light"/>
                <a:ea typeface="Montserrat Light"/>
                <a:cs typeface="Montserrat Light"/>
                <a:sym typeface="Montserrat Light"/>
              </a:rPr>
              <a:t>Revisit exploratory data analysis and cleaning, and create new methodology (methodology 2)</a:t>
            </a:r>
            <a:endParaRPr sz="1600">
              <a:solidFill>
                <a:schemeClr val="lt1"/>
              </a:solidFill>
              <a:latin typeface="Montserrat Light"/>
              <a:ea typeface="Montserrat Light"/>
              <a:cs typeface="Montserrat Light"/>
              <a:sym typeface="Montserrat Light"/>
            </a:endParaRPr>
          </a:p>
        </p:txBody>
      </p:sp>
      <p:sp>
        <p:nvSpPr>
          <p:cNvPr id="204" name="Google Shape;204;p33"/>
          <p:cNvSpPr txBox="1"/>
          <p:nvPr>
            <p:ph type="title"/>
          </p:nvPr>
        </p:nvSpPr>
        <p:spPr>
          <a:xfrm>
            <a:off x="3604800" y="426600"/>
            <a:ext cx="1934400" cy="51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Context</a:t>
            </a:r>
            <a:endParaRPr sz="2800"/>
          </a:p>
        </p:txBody>
      </p:sp>
      <p:sp>
        <p:nvSpPr>
          <p:cNvPr id="205" name="Google Shape;205;p33">
            <a:hlinkClick action="ppaction://hlinkshowjump?jump=previousslide"/>
          </p:cNvPr>
          <p:cNvSpPr/>
          <p:nvPr/>
        </p:nvSpPr>
        <p:spPr>
          <a:xfrm rot="10800000">
            <a:off x="745722" y="380661"/>
            <a:ext cx="88200" cy="88200"/>
          </a:xfrm>
          <a:prstGeom prst="ellipse">
            <a:avLst/>
          </a:prstGeom>
          <a:solidFill>
            <a:schemeClr val="accent2"/>
          </a:solidFill>
          <a:ln cap="flat" cmpd="sng" w="28575">
            <a:solidFill>
              <a:schemeClr val="accent2"/>
            </a:solidFill>
            <a:prstDash val="solid"/>
            <a:round/>
            <a:headEnd len="sm" w="sm" type="none"/>
            <a:tailEnd len="sm" w="sm" type="none"/>
          </a:ln>
        </p:spPr>
        <p:txBody>
          <a:bodyPr anchorCtr="0" anchor="ctr" bIns="0" lIns="0" spcFirstLastPara="1" rIns="0" wrap="square" tIns="0">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202" name="Google Shape;202;p33">
            <a:hlinkClick action="ppaction://hlinkshowjump?jump=nextslide"/>
          </p:cNvPr>
          <p:cNvSpPr/>
          <p:nvPr/>
        </p:nvSpPr>
        <p:spPr>
          <a:xfrm>
            <a:off x="745525" y="639889"/>
            <a:ext cx="88500" cy="88500"/>
          </a:xfrm>
          <a:prstGeom prst="ellipse">
            <a:avLst/>
          </a:prstGeom>
          <a:solidFill>
            <a:schemeClr val="accent2"/>
          </a:solidFill>
          <a:ln cap="flat" cmpd="sng" w="28575">
            <a:solidFill>
              <a:schemeClr val="accent2"/>
            </a:solidFill>
            <a:prstDash val="solid"/>
            <a:round/>
            <a:headEnd len="sm" w="sm" type="none"/>
            <a:tailEnd len="sm" w="sm" type="none"/>
          </a:ln>
        </p:spPr>
        <p:txBody>
          <a:bodyPr anchorCtr="0" anchor="ctr" bIns="91425" lIns="0" spcFirstLastPara="1" rIns="91425" wrap="square" tIns="91425">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idx="1" type="subTitle"/>
          </p:nvPr>
        </p:nvSpPr>
        <p:spPr>
          <a:xfrm>
            <a:off x="1460850" y="1575225"/>
            <a:ext cx="6222300" cy="16656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solidFill>
                  <a:schemeClr val="lt1"/>
                </a:solidFill>
              </a:rPr>
              <a:t>By examining different classification and regression models and comparing their cross validation accuracy and F1 scores, this project will identify the most effective machine learning algorithm and features to predict scores for Las Vegas hotels by TripAdvisor users.</a:t>
            </a:r>
            <a:endParaRPr>
              <a:solidFill>
                <a:schemeClr val="lt1"/>
              </a:solidFill>
            </a:endParaRPr>
          </a:p>
          <a:p>
            <a:pPr indent="0" lvl="0" marL="0" rtl="0" algn="ctr">
              <a:spcBef>
                <a:spcPts val="800"/>
              </a:spcBef>
              <a:spcAft>
                <a:spcPts val="0"/>
              </a:spcAft>
              <a:buNone/>
            </a:pPr>
            <a:r>
              <a:t/>
            </a:r>
            <a:endParaRPr sz="1800"/>
          </a:p>
        </p:txBody>
      </p:sp>
      <p:sp>
        <p:nvSpPr>
          <p:cNvPr id="211" name="Google Shape;211;p34"/>
          <p:cNvSpPr txBox="1"/>
          <p:nvPr>
            <p:ph type="title"/>
          </p:nvPr>
        </p:nvSpPr>
        <p:spPr>
          <a:xfrm>
            <a:off x="3098700" y="515425"/>
            <a:ext cx="29466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Hypothesis: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3041850" y="431825"/>
            <a:ext cx="3060300" cy="50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Methodology 2</a:t>
            </a:r>
            <a:endParaRPr sz="2800"/>
          </a:p>
        </p:txBody>
      </p:sp>
      <p:sp>
        <p:nvSpPr>
          <p:cNvPr id="217" name="Google Shape;217;p35"/>
          <p:cNvSpPr txBox="1"/>
          <p:nvPr>
            <p:ph idx="1" type="subTitle"/>
          </p:nvPr>
        </p:nvSpPr>
        <p:spPr>
          <a:xfrm>
            <a:off x="337525" y="1325700"/>
            <a:ext cx="4680900" cy="3540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Used label binarize function on uncleaned dataset</a:t>
            </a:r>
            <a:endParaRPr sz="1600"/>
          </a:p>
          <a:p>
            <a:pPr indent="-330200" lvl="0" marL="457200" rtl="0" algn="l">
              <a:spcBef>
                <a:spcPts val="0"/>
              </a:spcBef>
              <a:spcAft>
                <a:spcPts val="0"/>
              </a:spcAft>
              <a:buSzPts val="1600"/>
              <a:buChar char="●"/>
            </a:pPr>
            <a:r>
              <a:rPr lang="en" sz="1600"/>
              <a:t>All columns with categorical variables were binarized (‘Review day’ column is replaced with seven new columns, ‘Monday’, ‘Tuesday’, etc.) </a:t>
            </a:r>
            <a:endParaRPr sz="1600"/>
          </a:p>
          <a:p>
            <a:pPr indent="-330200" lvl="0" marL="457200" rtl="0" algn="l">
              <a:spcBef>
                <a:spcPts val="0"/>
              </a:spcBef>
              <a:spcAft>
                <a:spcPts val="0"/>
              </a:spcAft>
              <a:buSzPts val="1600"/>
              <a:buChar char="●"/>
            </a:pPr>
            <a:r>
              <a:rPr lang="en" sz="1600"/>
              <a:t>Resulted in 116 columns, instead of 20 </a:t>
            </a:r>
            <a:endParaRPr sz="1600"/>
          </a:p>
          <a:p>
            <a:pPr indent="-330200" lvl="0" marL="457200" rtl="0" algn="l">
              <a:spcBef>
                <a:spcPts val="0"/>
              </a:spcBef>
              <a:spcAft>
                <a:spcPts val="0"/>
              </a:spcAft>
              <a:buSzPts val="1600"/>
              <a:buChar char="●"/>
            </a:pPr>
            <a:r>
              <a:rPr lang="en" sz="1600"/>
              <a:t>Compared unweighted, oversampled, and weighted data model CV score &amp; F1 score to decide how to balance data</a:t>
            </a:r>
            <a:endParaRPr sz="1600"/>
          </a:p>
          <a:p>
            <a:pPr indent="-330200" lvl="0" marL="457200" rtl="0" algn="l">
              <a:spcBef>
                <a:spcPts val="0"/>
              </a:spcBef>
              <a:spcAft>
                <a:spcPts val="0"/>
              </a:spcAft>
              <a:buSzPts val="1600"/>
              <a:buChar char="●"/>
            </a:pPr>
            <a:r>
              <a:rPr lang="en" sz="1600"/>
              <a:t>Limited models to decision trees, random forest, linear regression models for best balance of data</a:t>
            </a:r>
            <a:endParaRPr sz="1600"/>
          </a:p>
          <a:p>
            <a:pPr indent="0" lvl="0" marL="0" rtl="0" algn="l">
              <a:spcBef>
                <a:spcPts val="0"/>
              </a:spcBef>
              <a:spcAft>
                <a:spcPts val="0"/>
              </a:spcAft>
              <a:buNone/>
            </a:pPr>
            <a:r>
              <a:t/>
            </a:r>
            <a:endParaRPr/>
          </a:p>
        </p:txBody>
      </p:sp>
      <p:sp>
        <p:nvSpPr>
          <p:cNvPr id="218" name="Google Shape;218;p35"/>
          <p:cNvSpPr/>
          <p:nvPr/>
        </p:nvSpPr>
        <p:spPr>
          <a:xfrm>
            <a:off x="492045" y="0"/>
            <a:ext cx="299744" cy="1234986"/>
          </a:xfrm>
          <a:custGeom>
            <a:rect b="b" l="l" r="r" t="t"/>
            <a:pathLst>
              <a:path extrusionOk="0" fill="none" h="48082" w="11670">
                <a:moveTo>
                  <a:pt x="11599" y="0"/>
                </a:moveTo>
                <a:lnTo>
                  <a:pt x="11670" y="21647"/>
                </a:lnTo>
                <a:lnTo>
                  <a:pt x="1" y="34388"/>
                </a:lnTo>
                <a:lnTo>
                  <a:pt x="1" y="48081"/>
                </a:lnTo>
                <a:lnTo>
                  <a:pt x="6097" y="48081"/>
                </a:lnTo>
              </a:path>
            </a:pathLst>
          </a:custGeom>
          <a:solidFill>
            <a:schemeClr val="lt1"/>
          </a:solidFill>
          <a:ln cap="flat" cmpd="sng" w="19050">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 name="Google Shape;219;p35"/>
          <p:cNvGrpSpPr/>
          <p:nvPr/>
        </p:nvGrpSpPr>
        <p:grpSpPr>
          <a:xfrm>
            <a:off x="629692" y="1105264"/>
            <a:ext cx="144992" cy="269768"/>
            <a:chOff x="629692" y="1105264"/>
            <a:chExt cx="144992" cy="269768"/>
          </a:xfrm>
        </p:grpSpPr>
        <p:sp>
          <p:nvSpPr>
            <p:cNvPr id="220" name="Google Shape;220;p35"/>
            <p:cNvSpPr/>
            <p:nvPr/>
          </p:nvSpPr>
          <p:spPr>
            <a:xfrm>
              <a:off x="629692" y="1105264"/>
              <a:ext cx="144992" cy="135206"/>
            </a:xfrm>
            <a:custGeom>
              <a:rect b="b" l="l" r="r" t="t"/>
              <a:pathLst>
                <a:path extrusionOk="0" fill="none" h="5264" w="5645">
                  <a:moveTo>
                    <a:pt x="0" y="5264"/>
                  </a:moveTo>
                  <a:lnTo>
                    <a:pt x="5644" y="1"/>
                  </a:lnTo>
                </a:path>
              </a:pathLst>
            </a:custGeom>
            <a:solidFill>
              <a:schemeClr val="lt1"/>
            </a:solidFill>
            <a:ln cap="flat" cmpd="sng" w="22625">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5"/>
            <p:cNvSpPr/>
            <p:nvPr/>
          </p:nvSpPr>
          <p:spPr>
            <a:xfrm>
              <a:off x="635188" y="1229450"/>
              <a:ext cx="135822" cy="145583"/>
            </a:xfrm>
            <a:custGeom>
              <a:rect b="b" l="l" r="r" t="t"/>
              <a:pathLst>
                <a:path extrusionOk="0" fill="none" h="5668" w="5288">
                  <a:moveTo>
                    <a:pt x="0" y="0"/>
                  </a:moveTo>
                  <a:lnTo>
                    <a:pt x="5287" y="5668"/>
                  </a:lnTo>
                </a:path>
              </a:pathLst>
            </a:custGeom>
            <a:solidFill>
              <a:schemeClr val="lt1"/>
            </a:solidFill>
            <a:ln cap="flat" cmpd="sng" w="22625">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 name="Google Shape;222;p35">
            <a:hlinkClick action="ppaction://hlinksldjump" r:id="rId3"/>
          </p:cNvPr>
          <p:cNvSpPr/>
          <p:nvPr/>
        </p:nvSpPr>
        <p:spPr>
          <a:xfrm>
            <a:off x="662726" y="431825"/>
            <a:ext cx="254100" cy="254100"/>
          </a:xfrm>
          <a:prstGeom prst="ellipse">
            <a:avLst/>
          </a:prstGeom>
          <a:solidFill>
            <a:schemeClr val="dk1"/>
          </a:solidFill>
          <a:ln cap="flat" cmpd="sng" w="2857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T</a:t>
            </a:r>
            <a:endParaRPr b="1" sz="1600"/>
          </a:p>
        </p:txBody>
      </p:sp>
      <p:sp>
        <p:nvSpPr>
          <p:cNvPr id="223" name="Google Shape;223;p35"/>
          <p:cNvSpPr/>
          <p:nvPr/>
        </p:nvSpPr>
        <p:spPr>
          <a:xfrm>
            <a:off x="404400" y="796152"/>
            <a:ext cx="175200" cy="175200"/>
          </a:xfrm>
          <a:prstGeom prst="ellipse">
            <a:avLst/>
          </a:prstGeom>
          <a:solidFill>
            <a:schemeClr val="dk1"/>
          </a:solidFill>
          <a:ln cap="flat" cmpd="sng" w="2857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000"/>
          </a:p>
        </p:txBody>
      </p:sp>
      <p:sp>
        <p:nvSpPr>
          <p:cNvPr id="224" name="Google Shape;224;p35">
            <a:hlinkClick action="ppaction://hlinkshowjump?jump=previousslide"/>
          </p:cNvPr>
          <p:cNvSpPr/>
          <p:nvPr/>
        </p:nvSpPr>
        <p:spPr>
          <a:xfrm rot="10800000">
            <a:off x="745722" y="1066461"/>
            <a:ext cx="88200" cy="88200"/>
          </a:xfrm>
          <a:prstGeom prst="ellipse">
            <a:avLst/>
          </a:prstGeom>
          <a:solidFill>
            <a:schemeClr val="accent2"/>
          </a:solidFill>
          <a:ln cap="flat" cmpd="sng" w="28575">
            <a:solidFill>
              <a:schemeClr val="accent2"/>
            </a:solidFill>
            <a:prstDash val="solid"/>
            <a:round/>
            <a:headEnd len="sm" w="sm" type="none"/>
            <a:tailEnd len="sm" w="sm" type="none"/>
          </a:ln>
        </p:spPr>
        <p:txBody>
          <a:bodyPr anchorCtr="0" anchor="ctr" bIns="0" lIns="0" spcFirstLastPara="1" rIns="0" wrap="square" tIns="0">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225" name="Google Shape;225;p35">
            <a:hlinkClick action="ppaction://hlinkshowjump?jump=nextslide"/>
          </p:cNvPr>
          <p:cNvSpPr/>
          <p:nvPr/>
        </p:nvSpPr>
        <p:spPr>
          <a:xfrm>
            <a:off x="745525" y="1325689"/>
            <a:ext cx="88500" cy="88500"/>
          </a:xfrm>
          <a:prstGeom prst="ellipse">
            <a:avLst/>
          </a:prstGeom>
          <a:solidFill>
            <a:schemeClr val="accent2"/>
          </a:solidFill>
          <a:ln cap="flat" cmpd="sng" w="28575">
            <a:solidFill>
              <a:schemeClr val="accent2"/>
            </a:solidFill>
            <a:prstDash val="solid"/>
            <a:round/>
            <a:headEnd len="sm" w="sm" type="none"/>
            <a:tailEnd len="sm" w="sm" type="none"/>
          </a:ln>
        </p:spPr>
        <p:txBody>
          <a:bodyPr anchorCtr="0" anchor="ctr" bIns="91425" lIns="0" spcFirstLastPara="1" rIns="91425" wrap="square" tIns="91425">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pic>
        <p:nvPicPr>
          <p:cNvPr id="226" name="Google Shape;226;p35"/>
          <p:cNvPicPr preferRelativeResize="0"/>
          <p:nvPr/>
        </p:nvPicPr>
        <p:blipFill>
          <a:blip r:embed="rId4">
            <a:alphaModFix/>
          </a:blip>
          <a:stretch>
            <a:fillRect/>
          </a:stretch>
        </p:blipFill>
        <p:spPr>
          <a:xfrm>
            <a:off x="5127198" y="1741125"/>
            <a:ext cx="3697024" cy="27097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5283125" y="1053800"/>
            <a:ext cx="3355200" cy="127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Score Distribution</a:t>
            </a:r>
            <a:endParaRPr/>
          </a:p>
        </p:txBody>
      </p:sp>
      <p:sp>
        <p:nvSpPr>
          <p:cNvPr id="232" name="Google Shape;232;p36"/>
          <p:cNvSpPr txBox="1"/>
          <p:nvPr>
            <p:ph idx="1" type="subTitle"/>
          </p:nvPr>
        </p:nvSpPr>
        <p:spPr>
          <a:xfrm>
            <a:off x="5283125" y="2662475"/>
            <a:ext cx="3355200" cy="166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Overall, the data was very imbalanced, so no modelling could be done without determining if the data could be balanced out somehow without decreasing error too much. </a:t>
            </a:r>
            <a:endParaRPr/>
          </a:p>
        </p:txBody>
      </p:sp>
      <p:pic>
        <p:nvPicPr>
          <p:cNvPr id="233" name="Google Shape;233;p36"/>
          <p:cNvPicPr preferRelativeResize="0"/>
          <p:nvPr/>
        </p:nvPicPr>
        <p:blipFill>
          <a:blip r:embed="rId3">
            <a:alphaModFix/>
          </a:blip>
          <a:stretch>
            <a:fillRect/>
          </a:stretch>
        </p:blipFill>
        <p:spPr>
          <a:xfrm>
            <a:off x="595075" y="349200"/>
            <a:ext cx="4151975" cy="4445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txBox="1"/>
          <p:nvPr>
            <p:ph type="title"/>
          </p:nvPr>
        </p:nvSpPr>
        <p:spPr>
          <a:xfrm>
            <a:off x="6157850" y="2210325"/>
            <a:ext cx="2364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200"/>
              <a:t>Results</a:t>
            </a:r>
            <a:endParaRPr sz="4200"/>
          </a:p>
        </p:txBody>
      </p:sp>
      <p:sp>
        <p:nvSpPr>
          <p:cNvPr id="239" name="Google Shape;239;p37"/>
          <p:cNvSpPr/>
          <p:nvPr/>
        </p:nvSpPr>
        <p:spPr>
          <a:xfrm>
            <a:off x="492045" y="0"/>
            <a:ext cx="299744" cy="1234986"/>
          </a:xfrm>
          <a:custGeom>
            <a:rect b="b" l="l" r="r" t="t"/>
            <a:pathLst>
              <a:path extrusionOk="0" fill="none" h="48082" w="11670">
                <a:moveTo>
                  <a:pt x="11599" y="0"/>
                </a:moveTo>
                <a:lnTo>
                  <a:pt x="11670" y="21647"/>
                </a:lnTo>
                <a:lnTo>
                  <a:pt x="1" y="34388"/>
                </a:lnTo>
                <a:lnTo>
                  <a:pt x="1" y="48081"/>
                </a:lnTo>
                <a:lnTo>
                  <a:pt x="6097" y="48081"/>
                </a:lnTo>
              </a:path>
            </a:pathLst>
          </a:custGeom>
          <a:solidFill>
            <a:schemeClr val="lt1"/>
          </a:solidFill>
          <a:ln cap="flat" cmpd="sng" w="19050">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 name="Google Shape;240;p37"/>
          <p:cNvGrpSpPr/>
          <p:nvPr/>
        </p:nvGrpSpPr>
        <p:grpSpPr>
          <a:xfrm>
            <a:off x="629692" y="1105264"/>
            <a:ext cx="144992" cy="269768"/>
            <a:chOff x="629692" y="1105264"/>
            <a:chExt cx="144992" cy="269768"/>
          </a:xfrm>
        </p:grpSpPr>
        <p:sp>
          <p:nvSpPr>
            <p:cNvPr id="241" name="Google Shape;241;p37"/>
            <p:cNvSpPr/>
            <p:nvPr/>
          </p:nvSpPr>
          <p:spPr>
            <a:xfrm>
              <a:off x="629692" y="1105264"/>
              <a:ext cx="144992" cy="135206"/>
            </a:xfrm>
            <a:custGeom>
              <a:rect b="b" l="l" r="r" t="t"/>
              <a:pathLst>
                <a:path extrusionOk="0" fill="none" h="5264" w="5645">
                  <a:moveTo>
                    <a:pt x="0" y="5264"/>
                  </a:moveTo>
                  <a:lnTo>
                    <a:pt x="5644" y="1"/>
                  </a:lnTo>
                </a:path>
              </a:pathLst>
            </a:custGeom>
            <a:solidFill>
              <a:schemeClr val="lt1"/>
            </a:solidFill>
            <a:ln cap="flat" cmpd="sng" w="22625">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7"/>
            <p:cNvSpPr/>
            <p:nvPr/>
          </p:nvSpPr>
          <p:spPr>
            <a:xfrm>
              <a:off x="635188" y="1229450"/>
              <a:ext cx="135822" cy="145583"/>
            </a:xfrm>
            <a:custGeom>
              <a:rect b="b" l="l" r="r" t="t"/>
              <a:pathLst>
                <a:path extrusionOk="0" fill="none" h="5668" w="5288">
                  <a:moveTo>
                    <a:pt x="0" y="0"/>
                  </a:moveTo>
                  <a:lnTo>
                    <a:pt x="5287" y="5668"/>
                  </a:lnTo>
                </a:path>
              </a:pathLst>
            </a:custGeom>
            <a:solidFill>
              <a:schemeClr val="lt1"/>
            </a:solidFill>
            <a:ln cap="flat" cmpd="sng" w="22625">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 name="Google Shape;243;p37">
            <a:hlinkClick action="ppaction://hlinksldjump" r:id="rId3"/>
          </p:cNvPr>
          <p:cNvSpPr/>
          <p:nvPr/>
        </p:nvSpPr>
        <p:spPr>
          <a:xfrm>
            <a:off x="662726" y="431825"/>
            <a:ext cx="254100" cy="254100"/>
          </a:xfrm>
          <a:prstGeom prst="ellipse">
            <a:avLst/>
          </a:prstGeom>
          <a:solidFill>
            <a:schemeClr val="dk1"/>
          </a:solidFill>
          <a:ln cap="flat" cmpd="sng" w="2857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T</a:t>
            </a:r>
            <a:endParaRPr b="1" sz="1600"/>
          </a:p>
        </p:txBody>
      </p:sp>
      <p:sp>
        <p:nvSpPr>
          <p:cNvPr id="244" name="Google Shape;244;p37">
            <a:hlinkClick action="ppaction://hlinksldjump" r:id="rId4"/>
          </p:cNvPr>
          <p:cNvSpPr/>
          <p:nvPr/>
        </p:nvSpPr>
        <p:spPr>
          <a:xfrm>
            <a:off x="404400" y="796152"/>
            <a:ext cx="175200" cy="175200"/>
          </a:xfrm>
          <a:prstGeom prst="ellipse">
            <a:avLst/>
          </a:prstGeom>
          <a:solidFill>
            <a:schemeClr val="dk1"/>
          </a:solidFill>
          <a:ln cap="flat" cmpd="sng" w="2857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000">
                <a:solidFill>
                  <a:schemeClr val="lt1"/>
                </a:solidFill>
                <a:latin typeface="Montserrat"/>
                <a:ea typeface="Montserrat"/>
                <a:cs typeface="Montserrat"/>
                <a:sym typeface="Montserrat"/>
              </a:rPr>
              <a:t>1</a:t>
            </a:r>
            <a:endParaRPr sz="1000"/>
          </a:p>
        </p:txBody>
      </p:sp>
      <p:sp>
        <p:nvSpPr>
          <p:cNvPr id="245" name="Google Shape;245;p37">
            <a:hlinkClick action="ppaction://hlinkshowjump?jump=previousslide"/>
          </p:cNvPr>
          <p:cNvSpPr/>
          <p:nvPr/>
        </p:nvSpPr>
        <p:spPr>
          <a:xfrm rot="10800000">
            <a:off x="745722" y="1066461"/>
            <a:ext cx="88200" cy="88200"/>
          </a:xfrm>
          <a:prstGeom prst="ellipse">
            <a:avLst/>
          </a:prstGeom>
          <a:solidFill>
            <a:schemeClr val="accent2"/>
          </a:solidFill>
          <a:ln cap="flat" cmpd="sng" w="28575">
            <a:solidFill>
              <a:schemeClr val="accent2"/>
            </a:solidFill>
            <a:prstDash val="solid"/>
            <a:round/>
            <a:headEnd len="sm" w="sm" type="none"/>
            <a:tailEnd len="sm" w="sm" type="none"/>
          </a:ln>
        </p:spPr>
        <p:txBody>
          <a:bodyPr anchorCtr="0" anchor="ctr" bIns="0" lIns="0" spcFirstLastPara="1" rIns="0" wrap="square" tIns="0">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246" name="Google Shape;246;p37">
            <a:hlinkClick action="ppaction://hlinkshowjump?jump=nextslide"/>
          </p:cNvPr>
          <p:cNvSpPr/>
          <p:nvPr/>
        </p:nvSpPr>
        <p:spPr>
          <a:xfrm>
            <a:off x="745525" y="1325689"/>
            <a:ext cx="88500" cy="88500"/>
          </a:xfrm>
          <a:prstGeom prst="ellipse">
            <a:avLst/>
          </a:prstGeom>
          <a:solidFill>
            <a:schemeClr val="accent2"/>
          </a:solidFill>
          <a:ln cap="flat" cmpd="sng" w="28575">
            <a:solidFill>
              <a:schemeClr val="accent2"/>
            </a:solidFill>
            <a:prstDash val="solid"/>
            <a:round/>
            <a:headEnd len="sm" w="sm" type="none"/>
            <a:tailEnd len="sm" w="sm" type="none"/>
          </a:ln>
        </p:spPr>
        <p:txBody>
          <a:bodyPr anchorCtr="0" anchor="ctr" bIns="91425" lIns="0" spcFirstLastPara="1" rIns="91425" wrap="square" tIns="91425">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grpSp>
        <p:nvGrpSpPr>
          <p:cNvPr id="247" name="Google Shape;247;p37"/>
          <p:cNvGrpSpPr/>
          <p:nvPr/>
        </p:nvGrpSpPr>
        <p:grpSpPr>
          <a:xfrm>
            <a:off x="5017125" y="796150"/>
            <a:ext cx="4246000" cy="1230900"/>
            <a:chOff x="5017125" y="796150"/>
            <a:chExt cx="4246000" cy="1230900"/>
          </a:xfrm>
        </p:grpSpPr>
        <p:sp>
          <p:nvSpPr>
            <p:cNvPr id="248" name="Google Shape;248;p37"/>
            <p:cNvSpPr/>
            <p:nvPr/>
          </p:nvSpPr>
          <p:spPr>
            <a:xfrm>
              <a:off x="5017125" y="796150"/>
              <a:ext cx="1230900" cy="1230900"/>
            </a:xfrm>
            <a:prstGeom prst="donut">
              <a:avLst>
                <a:gd fmla="val 6912"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7"/>
            <p:cNvSpPr/>
            <p:nvPr/>
          </p:nvSpPr>
          <p:spPr>
            <a:xfrm>
              <a:off x="6192625" y="1403775"/>
              <a:ext cx="3070500" cy="8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2943000" y="685925"/>
            <a:ext cx="3258000" cy="71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Results</a:t>
            </a:r>
            <a:endParaRPr sz="3000"/>
          </a:p>
        </p:txBody>
      </p:sp>
      <p:sp>
        <p:nvSpPr>
          <p:cNvPr id="255" name="Google Shape;255;p38"/>
          <p:cNvSpPr txBox="1"/>
          <p:nvPr>
            <p:ph idx="2" type="title"/>
          </p:nvPr>
        </p:nvSpPr>
        <p:spPr>
          <a:xfrm>
            <a:off x="3098700" y="2027350"/>
            <a:ext cx="2946600" cy="208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Imbalanced and weighted CV scores were similar enough the difference was negligible (0.481 and 0.491) and both were determined to be fair methods to balance data</a:t>
            </a:r>
            <a:endParaRPr/>
          </a:p>
        </p:txBody>
      </p:sp>
      <p:sp>
        <p:nvSpPr>
          <p:cNvPr id="256" name="Google Shape;256;p38"/>
          <p:cNvSpPr txBox="1"/>
          <p:nvPr>
            <p:ph idx="3" type="title"/>
          </p:nvPr>
        </p:nvSpPr>
        <p:spPr>
          <a:xfrm>
            <a:off x="6201000" y="1375025"/>
            <a:ext cx="2588700" cy="2003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Montserrat ExtraBold"/>
                <a:ea typeface="Montserrat ExtraBold"/>
                <a:cs typeface="Montserrat ExtraBold"/>
                <a:sym typeface="Montserrat ExtraBold"/>
              </a:rPr>
              <a:t>Oversampled and weighted data predicted lower hotel scores, whereas imbalanced data did not predict scores of 1 or 2 at all</a:t>
            </a:r>
            <a:endParaRPr>
              <a:latin typeface="Montserrat ExtraBold"/>
              <a:ea typeface="Montserrat ExtraBold"/>
              <a:cs typeface="Montserrat ExtraBold"/>
              <a:sym typeface="Montserrat ExtraBold"/>
            </a:endParaRPr>
          </a:p>
        </p:txBody>
      </p:sp>
      <p:sp>
        <p:nvSpPr>
          <p:cNvPr id="257" name="Google Shape;257;p38"/>
          <p:cNvSpPr/>
          <p:nvPr/>
        </p:nvSpPr>
        <p:spPr>
          <a:xfrm>
            <a:off x="492045" y="0"/>
            <a:ext cx="299744" cy="1234986"/>
          </a:xfrm>
          <a:custGeom>
            <a:rect b="b" l="l" r="r" t="t"/>
            <a:pathLst>
              <a:path extrusionOk="0" fill="none" h="48082" w="11670">
                <a:moveTo>
                  <a:pt x="11599" y="0"/>
                </a:moveTo>
                <a:lnTo>
                  <a:pt x="11670" y="21647"/>
                </a:lnTo>
                <a:lnTo>
                  <a:pt x="1" y="34388"/>
                </a:lnTo>
                <a:lnTo>
                  <a:pt x="1" y="48081"/>
                </a:lnTo>
                <a:lnTo>
                  <a:pt x="6097" y="48081"/>
                </a:lnTo>
              </a:path>
            </a:pathLst>
          </a:custGeom>
          <a:solidFill>
            <a:schemeClr val="lt1"/>
          </a:solidFill>
          <a:ln cap="flat" cmpd="sng" w="19050">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 name="Google Shape;258;p38"/>
          <p:cNvGrpSpPr/>
          <p:nvPr/>
        </p:nvGrpSpPr>
        <p:grpSpPr>
          <a:xfrm>
            <a:off x="629692" y="1105264"/>
            <a:ext cx="144992" cy="269768"/>
            <a:chOff x="629692" y="1105264"/>
            <a:chExt cx="144992" cy="269768"/>
          </a:xfrm>
        </p:grpSpPr>
        <p:sp>
          <p:nvSpPr>
            <p:cNvPr id="259" name="Google Shape;259;p38"/>
            <p:cNvSpPr/>
            <p:nvPr/>
          </p:nvSpPr>
          <p:spPr>
            <a:xfrm>
              <a:off x="629692" y="1105264"/>
              <a:ext cx="144992" cy="135206"/>
            </a:xfrm>
            <a:custGeom>
              <a:rect b="b" l="l" r="r" t="t"/>
              <a:pathLst>
                <a:path extrusionOk="0" fill="none" h="5264" w="5645">
                  <a:moveTo>
                    <a:pt x="0" y="5264"/>
                  </a:moveTo>
                  <a:lnTo>
                    <a:pt x="5644" y="1"/>
                  </a:lnTo>
                </a:path>
              </a:pathLst>
            </a:custGeom>
            <a:solidFill>
              <a:schemeClr val="lt1"/>
            </a:solidFill>
            <a:ln cap="flat" cmpd="sng" w="22625">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8"/>
            <p:cNvSpPr/>
            <p:nvPr/>
          </p:nvSpPr>
          <p:spPr>
            <a:xfrm>
              <a:off x="635188" y="1229450"/>
              <a:ext cx="135822" cy="145583"/>
            </a:xfrm>
            <a:custGeom>
              <a:rect b="b" l="l" r="r" t="t"/>
              <a:pathLst>
                <a:path extrusionOk="0" fill="none" h="5668" w="5288">
                  <a:moveTo>
                    <a:pt x="0" y="0"/>
                  </a:moveTo>
                  <a:lnTo>
                    <a:pt x="5287" y="5668"/>
                  </a:lnTo>
                </a:path>
              </a:pathLst>
            </a:custGeom>
            <a:solidFill>
              <a:schemeClr val="lt1"/>
            </a:solidFill>
            <a:ln cap="flat" cmpd="sng" w="22625">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 name="Google Shape;261;p38">
            <a:hlinkClick action="ppaction://hlinksldjump" r:id="rId3"/>
          </p:cNvPr>
          <p:cNvSpPr/>
          <p:nvPr/>
        </p:nvSpPr>
        <p:spPr>
          <a:xfrm>
            <a:off x="662726" y="431825"/>
            <a:ext cx="254100" cy="254100"/>
          </a:xfrm>
          <a:prstGeom prst="ellipse">
            <a:avLst/>
          </a:prstGeom>
          <a:solidFill>
            <a:schemeClr val="dk1"/>
          </a:solidFill>
          <a:ln cap="flat" cmpd="sng" w="2857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T</a:t>
            </a:r>
            <a:endParaRPr b="1" sz="1600"/>
          </a:p>
        </p:txBody>
      </p:sp>
      <p:sp>
        <p:nvSpPr>
          <p:cNvPr id="262" name="Google Shape;262;p38">
            <a:hlinkClick/>
          </p:cNvPr>
          <p:cNvSpPr/>
          <p:nvPr/>
        </p:nvSpPr>
        <p:spPr>
          <a:xfrm>
            <a:off x="404400" y="796152"/>
            <a:ext cx="175200" cy="175200"/>
          </a:xfrm>
          <a:prstGeom prst="ellipse">
            <a:avLst/>
          </a:prstGeom>
          <a:solidFill>
            <a:schemeClr val="dk1"/>
          </a:solidFill>
          <a:ln cap="flat" cmpd="sng" w="2857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000">
                <a:solidFill>
                  <a:schemeClr val="lt1"/>
                </a:solidFill>
                <a:latin typeface="Montserrat"/>
                <a:ea typeface="Montserrat"/>
                <a:cs typeface="Montserrat"/>
                <a:sym typeface="Montserrat"/>
              </a:rPr>
              <a:t>3</a:t>
            </a:r>
            <a:endParaRPr sz="1000"/>
          </a:p>
        </p:txBody>
      </p:sp>
      <p:sp>
        <p:nvSpPr>
          <p:cNvPr id="263" name="Google Shape;263;p38">
            <a:hlinkClick action="ppaction://hlinkshowjump?jump=previousslide"/>
          </p:cNvPr>
          <p:cNvSpPr/>
          <p:nvPr/>
        </p:nvSpPr>
        <p:spPr>
          <a:xfrm rot="10800000">
            <a:off x="745722" y="1066461"/>
            <a:ext cx="88200" cy="88200"/>
          </a:xfrm>
          <a:prstGeom prst="ellipse">
            <a:avLst/>
          </a:prstGeom>
          <a:solidFill>
            <a:schemeClr val="accent2"/>
          </a:solidFill>
          <a:ln cap="flat" cmpd="sng" w="28575">
            <a:solidFill>
              <a:schemeClr val="accent2"/>
            </a:solidFill>
            <a:prstDash val="solid"/>
            <a:round/>
            <a:headEnd len="sm" w="sm" type="none"/>
            <a:tailEnd len="sm" w="sm" type="none"/>
          </a:ln>
        </p:spPr>
        <p:txBody>
          <a:bodyPr anchorCtr="0" anchor="ctr" bIns="0" lIns="0" spcFirstLastPara="1" rIns="0" wrap="square" tIns="0">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264" name="Google Shape;264;p38">
            <a:hlinkClick action="ppaction://hlinkshowjump?jump=nextslide"/>
          </p:cNvPr>
          <p:cNvSpPr/>
          <p:nvPr/>
        </p:nvSpPr>
        <p:spPr>
          <a:xfrm>
            <a:off x="745525" y="1325689"/>
            <a:ext cx="88500" cy="88500"/>
          </a:xfrm>
          <a:prstGeom prst="ellipse">
            <a:avLst/>
          </a:prstGeom>
          <a:solidFill>
            <a:schemeClr val="accent2"/>
          </a:solidFill>
          <a:ln cap="flat" cmpd="sng" w="28575">
            <a:solidFill>
              <a:schemeClr val="accent2"/>
            </a:solidFill>
            <a:prstDash val="solid"/>
            <a:round/>
            <a:headEnd len="sm" w="sm" type="none"/>
            <a:tailEnd len="sm" w="sm" type="none"/>
          </a:ln>
        </p:spPr>
        <p:txBody>
          <a:bodyPr anchorCtr="0" anchor="ctr" bIns="91425" lIns="0" spcFirstLastPara="1" rIns="91425" wrap="square" tIns="91425">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265" name="Google Shape;265;p38"/>
          <p:cNvSpPr txBox="1"/>
          <p:nvPr/>
        </p:nvSpPr>
        <p:spPr>
          <a:xfrm>
            <a:off x="6361500" y="3456125"/>
            <a:ext cx="24282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accent2"/>
                </a:solidFill>
                <a:latin typeface="Montserrat"/>
                <a:ea typeface="Montserrat"/>
                <a:cs typeface="Montserrat"/>
                <a:sym typeface="Montserrat"/>
              </a:rPr>
              <a:t>Random Forest classification model had the highest CV scores of all models tested.</a:t>
            </a:r>
            <a:endParaRPr b="1" sz="1600">
              <a:solidFill>
                <a:schemeClr val="accent2"/>
              </a:solidFill>
              <a:latin typeface="Montserrat"/>
              <a:ea typeface="Montserrat"/>
              <a:cs typeface="Montserrat"/>
              <a:sym typeface="Montserrat"/>
            </a:endParaRPr>
          </a:p>
        </p:txBody>
      </p:sp>
      <p:sp>
        <p:nvSpPr>
          <p:cNvPr id="266" name="Google Shape;266;p38"/>
          <p:cNvSpPr txBox="1"/>
          <p:nvPr/>
        </p:nvSpPr>
        <p:spPr>
          <a:xfrm>
            <a:off x="404400" y="1585250"/>
            <a:ext cx="23181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2"/>
                </a:solidFill>
                <a:latin typeface="Montserrat"/>
                <a:ea typeface="Montserrat"/>
                <a:cs typeface="Montserrat"/>
                <a:sym typeface="Montserrat"/>
              </a:rPr>
              <a:t>The best features to predict hotel score via backwards elimination are:</a:t>
            </a:r>
            <a:endParaRPr b="1" sz="1600">
              <a:solidFill>
                <a:schemeClr val="accent2"/>
              </a:solidFill>
              <a:latin typeface="Montserrat"/>
              <a:ea typeface="Montserrat"/>
              <a:cs typeface="Montserrat"/>
              <a:sym typeface="Montserrat"/>
            </a:endParaRPr>
          </a:p>
          <a:p>
            <a:pPr indent="-330200" lvl="0" marL="457200" rtl="0" algn="l">
              <a:spcBef>
                <a:spcPts val="0"/>
              </a:spcBef>
              <a:spcAft>
                <a:spcPts val="0"/>
              </a:spcAft>
              <a:buClr>
                <a:schemeClr val="accent2"/>
              </a:buClr>
              <a:buSzPts val="1600"/>
              <a:buFont typeface="Montserrat"/>
              <a:buChar char="●"/>
            </a:pPr>
            <a:r>
              <a:rPr b="1" lang="en" sz="1600">
                <a:solidFill>
                  <a:schemeClr val="accent2"/>
                </a:solidFill>
                <a:latin typeface="Montserrat"/>
                <a:ea typeface="Montserrat"/>
                <a:cs typeface="Montserrat"/>
                <a:sym typeface="Montserrat"/>
              </a:rPr>
              <a:t>‘Dummy Pool’</a:t>
            </a:r>
            <a:endParaRPr b="1" sz="1600">
              <a:solidFill>
                <a:schemeClr val="accent2"/>
              </a:solidFill>
              <a:latin typeface="Montserrat"/>
              <a:ea typeface="Montserrat"/>
              <a:cs typeface="Montserrat"/>
              <a:sym typeface="Montserrat"/>
            </a:endParaRPr>
          </a:p>
          <a:p>
            <a:pPr indent="-330200" lvl="0" marL="457200" rtl="0" algn="l">
              <a:spcBef>
                <a:spcPts val="0"/>
              </a:spcBef>
              <a:spcAft>
                <a:spcPts val="0"/>
              </a:spcAft>
              <a:buClr>
                <a:schemeClr val="accent2"/>
              </a:buClr>
              <a:buSzPts val="1600"/>
              <a:buFont typeface="Montserrat"/>
              <a:buChar char="●"/>
            </a:pPr>
            <a:r>
              <a:rPr b="1" lang="en" sz="1600">
                <a:solidFill>
                  <a:schemeClr val="accent2"/>
                </a:solidFill>
                <a:latin typeface="Montserrat"/>
                <a:ea typeface="Montserrat"/>
                <a:cs typeface="Montserrat"/>
                <a:sym typeface="Montserrat"/>
              </a:rPr>
              <a:t>‘Dummy Free Internet’</a:t>
            </a:r>
            <a:endParaRPr b="1" sz="1600">
              <a:solidFill>
                <a:schemeClr val="accent2"/>
              </a:solidFill>
              <a:latin typeface="Montserrat"/>
              <a:ea typeface="Montserrat"/>
              <a:cs typeface="Montserrat"/>
              <a:sym typeface="Montserrat"/>
            </a:endParaRPr>
          </a:p>
          <a:p>
            <a:pPr indent="-330200" lvl="0" marL="457200" rtl="0" algn="l">
              <a:spcBef>
                <a:spcPts val="0"/>
              </a:spcBef>
              <a:spcAft>
                <a:spcPts val="0"/>
              </a:spcAft>
              <a:buClr>
                <a:schemeClr val="accent2"/>
              </a:buClr>
              <a:buSzPts val="1600"/>
              <a:buFont typeface="Montserrat"/>
              <a:buChar char="●"/>
            </a:pPr>
            <a:r>
              <a:rPr b="1" lang="en" sz="1600">
                <a:solidFill>
                  <a:schemeClr val="accent2"/>
                </a:solidFill>
                <a:latin typeface="Montserrat"/>
                <a:ea typeface="Montserrat"/>
                <a:cs typeface="Montserrat"/>
                <a:sym typeface="Montserrat"/>
              </a:rPr>
              <a:t>‘Saturday’</a:t>
            </a:r>
            <a:endParaRPr b="1" sz="1600">
              <a:solidFill>
                <a:schemeClr val="accent2"/>
              </a:solidFill>
              <a:latin typeface="Montserrat"/>
              <a:ea typeface="Montserrat"/>
              <a:cs typeface="Montserrat"/>
              <a:sym typeface="Montserrat"/>
            </a:endParaRPr>
          </a:p>
          <a:p>
            <a:pPr indent="-330200" lvl="0" marL="457200" rtl="0" algn="l">
              <a:spcBef>
                <a:spcPts val="0"/>
              </a:spcBef>
              <a:spcAft>
                <a:spcPts val="0"/>
              </a:spcAft>
              <a:buClr>
                <a:schemeClr val="accent2"/>
              </a:buClr>
              <a:buSzPts val="1600"/>
              <a:buFont typeface="Montserrat"/>
              <a:buChar char="●"/>
            </a:pPr>
            <a:r>
              <a:rPr b="1" lang="en" sz="1600">
                <a:solidFill>
                  <a:schemeClr val="accent2"/>
                </a:solidFill>
                <a:latin typeface="Montserrat"/>
                <a:ea typeface="Montserrat"/>
                <a:cs typeface="Montserrat"/>
                <a:sym typeface="Montserrat"/>
              </a:rPr>
              <a:t>‘China’</a:t>
            </a:r>
            <a:endParaRPr b="1" sz="1600">
              <a:solidFill>
                <a:schemeClr val="accent2"/>
              </a:solidFill>
              <a:latin typeface="Montserrat"/>
              <a:ea typeface="Montserrat"/>
              <a:cs typeface="Montserrat"/>
              <a:sym typeface="Montserrat"/>
            </a:endParaRPr>
          </a:p>
          <a:p>
            <a:pPr indent="-330200" lvl="0" marL="457200" rtl="0" algn="l">
              <a:spcBef>
                <a:spcPts val="0"/>
              </a:spcBef>
              <a:spcAft>
                <a:spcPts val="0"/>
              </a:spcAft>
              <a:buClr>
                <a:schemeClr val="accent2"/>
              </a:buClr>
              <a:buSzPts val="1600"/>
              <a:buFont typeface="Montserrat"/>
              <a:buChar char="●"/>
            </a:pPr>
            <a:r>
              <a:rPr b="1" lang="en" sz="1600">
                <a:solidFill>
                  <a:schemeClr val="accent2"/>
                </a:solidFill>
                <a:latin typeface="Montserrat"/>
                <a:ea typeface="Montserrat"/>
                <a:cs typeface="Montserrat"/>
                <a:sym typeface="Montserrat"/>
              </a:rPr>
              <a:t>‘Business’</a:t>
            </a:r>
            <a:endParaRPr b="1" sz="1600">
              <a:solidFill>
                <a:schemeClr val="accent2"/>
              </a:solidFill>
              <a:latin typeface="Montserrat"/>
              <a:ea typeface="Montserrat"/>
              <a:cs typeface="Montserrat"/>
              <a:sym typeface="Montserrat"/>
            </a:endParaRPr>
          </a:p>
          <a:p>
            <a:pPr indent="-330200" lvl="0" marL="457200" rtl="0" algn="l">
              <a:spcBef>
                <a:spcPts val="0"/>
              </a:spcBef>
              <a:spcAft>
                <a:spcPts val="0"/>
              </a:spcAft>
              <a:buClr>
                <a:schemeClr val="accent2"/>
              </a:buClr>
              <a:buSzPts val="1600"/>
              <a:buFont typeface="Montserrat"/>
              <a:buChar char="●"/>
            </a:pPr>
            <a:r>
              <a:rPr b="1" lang="en" sz="1600">
                <a:solidFill>
                  <a:schemeClr val="accent2"/>
                </a:solidFill>
                <a:latin typeface="Montserrat"/>
                <a:ea typeface="Montserrat"/>
                <a:cs typeface="Montserrat"/>
                <a:sym typeface="Montserrat"/>
              </a:rPr>
              <a:t>‘Excalibur Hotel and Casino’</a:t>
            </a:r>
            <a:endParaRPr b="1" sz="1600">
              <a:solidFill>
                <a:schemeClr val="accent2"/>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9"/>
          <p:cNvSpPr txBox="1"/>
          <p:nvPr>
            <p:ph type="title"/>
          </p:nvPr>
        </p:nvSpPr>
        <p:spPr>
          <a:xfrm>
            <a:off x="3689250" y="342025"/>
            <a:ext cx="1765500" cy="51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Results</a:t>
            </a:r>
            <a:endParaRPr sz="2800"/>
          </a:p>
        </p:txBody>
      </p:sp>
      <p:sp>
        <p:nvSpPr>
          <p:cNvPr id="272" name="Google Shape;272;p39"/>
          <p:cNvSpPr/>
          <p:nvPr/>
        </p:nvSpPr>
        <p:spPr>
          <a:xfrm>
            <a:off x="492045" y="0"/>
            <a:ext cx="299744" cy="1234986"/>
          </a:xfrm>
          <a:custGeom>
            <a:rect b="b" l="l" r="r" t="t"/>
            <a:pathLst>
              <a:path extrusionOk="0" fill="none" h="48082" w="11670">
                <a:moveTo>
                  <a:pt x="11599" y="0"/>
                </a:moveTo>
                <a:lnTo>
                  <a:pt x="11670" y="21647"/>
                </a:lnTo>
                <a:lnTo>
                  <a:pt x="1" y="34388"/>
                </a:lnTo>
                <a:lnTo>
                  <a:pt x="1" y="48081"/>
                </a:lnTo>
                <a:lnTo>
                  <a:pt x="6097" y="48081"/>
                </a:lnTo>
              </a:path>
            </a:pathLst>
          </a:custGeom>
          <a:solidFill>
            <a:schemeClr val="lt1"/>
          </a:solidFill>
          <a:ln cap="flat" cmpd="sng" w="19050">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3" name="Google Shape;273;p39"/>
          <p:cNvGrpSpPr/>
          <p:nvPr/>
        </p:nvGrpSpPr>
        <p:grpSpPr>
          <a:xfrm>
            <a:off x="629692" y="1105264"/>
            <a:ext cx="144992" cy="269768"/>
            <a:chOff x="629692" y="1105264"/>
            <a:chExt cx="144992" cy="269768"/>
          </a:xfrm>
        </p:grpSpPr>
        <p:sp>
          <p:nvSpPr>
            <p:cNvPr id="274" name="Google Shape;274;p39"/>
            <p:cNvSpPr/>
            <p:nvPr/>
          </p:nvSpPr>
          <p:spPr>
            <a:xfrm>
              <a:off x="629692" y="1105264"/>
              <a:ext cx="144992" cy="135206"/>
            </a:xfrm>
            <a:custGeom>
              <a:rect b="b" l="l" r="r" t="t"/>
              <a:pathLst>
                <a:path extrusionOk="0" fill="none" h="5264" w="5645">
                  <a:moveTo>
                    <a:pt x="0" y="5264"/>
                  </a:moveTo>
                  <a:lnTo>
                    <a:pt x="5644" y="1"/>
                  </a:lnTo>
                </a:path>
              </a:pathLst>
            </a:custGeom>
            <a:solidFill>
              <a:schemeClr val="lt1"/>
            </a:solidFill>
            <a:ln cap="flat" cmpd="sng" w="22625">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9"/>
            <p:cNvSpPr/>
            <p:nvPr/>
          </p:nvSpPr>
          <p:spPr>
            <a:xfrm>
              <a:off x="635188" y="1229450"/>
              <a:ext cx="135822" cy="145583"/>
            </a:xfrm>
            <a:custGeom>
              <a:rect b="b" l="l" r="r" t="t"/>
              <a:pathLst>
                <a:path extrusionOk="0" fill="none" h="5668" w="5288">
                  <a:moveTo>
                    <a:pt x="0" y="0"/>
                  </a:moveTo>
                  <a:lnTo>
                    <a:pt x="5287" y="5668"/>
                  </a:lnTo>
                </a:path>
              </a:pathLst>
            </a:custGeom>
            <a:solidFill>
              <a:schemeClr val="lt1"/>
            </a:solidFill>
            <a:ln cap="flat" cmpd="sng" w="22625">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6" name="Google Shape;276;p39">
            <a:hlinkClick action="ppaction://hlinksldjump" r:id="rId3"/>
          </p:cNvPr>
          <p:cNvSpPr/>
          <p:nvPr/>
        </p:nvSpPr>
        <p:spPr>
          <a:xfrm>
            <a:off x="662726" y="431825"/>
            <a:ext cx="254100" cy="254100"/>
          </a:xfrm>
          <a:prstGeom prst="ellipse">
            <a:avLst/>
          </a:prstGeom>
          <a:solidFill>
            <a:schemeClr val="dk1"/>
          </a:solidFill>
          <a:ln cap="flat" cmpd="sng" w="2857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T</a:t>
            </a:r>
            <a:endParaRPr b="1" sz="1600"/>
          </a:p>
        </p:txBody>
      </p:sp>
      <p:sp>
        <p:nvSpPr>
          <p:cNvPr id="277" name="Google Shape;277;p39">
            <a:hlinkClick/>
          </p:cNvPr>
          <p:cNvSpPr/>
          <p:nvPr/>
        </p:nvSpPr>
        <p:spPr>
          <a:xfrm>
            <a:off x="404400" y="796152"/>
            <a:ext cx="175200" cy="175200"/>
          </a:xfrm>
          <a:prstGeom prst="ellipse">
            <a:avLst/>
          </a:prstGeom>
          <a:solidFill>
            <a:schemeClr val="dk1"/>
          </a:solidFill>
          <a:ln cap="flat" cmpd="sng" w="2857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000">
                <a:solidFill>
                  <a:schemeClr val="lt1"/>
                </a:solidFill>
                <a:latin typeface="Montserrat"/>
                <a:ea typeface="Montserrat"/>
                <a:cs typeface="Montserrat"/>
                <a:sym typeface="Montserrat"/>
              </a:rPr>
              <a:t>4</a:t>
            </a:r>
            <a:endParaRPr sz="1000"/>
          </a:p>
        </p:txBody>
      </p:sp>
      <p:sp>
        <p:nvSpPr>
          <p:cNvPr id="278" name="Google Shape;278;p39">
            <a:hlinkClick action="ppaction://hlinkshowjump?jump=previousslide"/>
          </p:cNvPr>
          <p:cNvSpPr/>
          <p:nvPr/>
        </p:nvSpPr>
        <p:spPr>
          <a:xfrm rot="10800000">
            <a:off x="745722" y="1066461"/>
            <a:ext cx="88200" cy="88200"/>
          </a:xfrm>
          <a:prstGeom prst="ellipse">
            <a:avLst/>
          </a:prstGeom>
          <a:solidFill>
            <a:schemeClr val="accent2"/>
          </a:solidFill>
          <a:ln cap="flat" cmpd="sng" w="28575">
            <a:solidFill>
              <a:schemeClr val="accent2"/>
            </a:solidFill>
            <a:prstDash val="solid"/>
            <a:round/>
            <a:headEnd len="sm" w="sm" type="none"/>
            <a:tailEnd len="sm" w="sm" type="none"/>
          </a:ln>
        </p:spPr>
        <p:txBody>
          <a:bodyPr anchorCtr="0" anchor="ctr" bIns="0" lIns="0" spcFirstLastPara="1" rIns="0" wrap="square" tIns="0">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279" name="Google Shape;279;p39">
            <a:hlinkClick action="ppaction://hlinkshowjump?jump=nextslide"/>
          </p:cNvPr>
          <p:cNvSpPr/>
          <p:nvPr/>
        </p:nvSpPr>
        <p:spPr>
          <a:xfrm>
            <a:off x="745525" y="1325689"/>
            <a:ext cx="88500" cy="88500"/>
          </a:xfrm>
          <a:prstGeom prst="ellipse">
            <a:avLst/>
          </a:prstGeom>
          <a:solidFill>
            <a:schemeClr val="accent2"/>
          </a:solidFill>
          <a:ln cap="flat" cmpd="sng" w="28575">
            <a:solidFill>
              <a:schemeClr val="accent2"/>
            </a:solidFill>
            <a:prstDash val="solid"/>
            <a:round/>
            <a:headEnd len="sm" w="sm" type="none"/>
            <a:tailEnd len="sm" w="sm" type="none"/>
          </a:ln>
        </p:spPr>
        <p:txBody>
          <a:bodyPr anchorCtr="0" anchor="ctr" bIns="91425" lIns="0" spcFirstLastPara="1" rIns="91425" wrap="square" tIns="91425">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pic>
        <p:nvPicPr>
          <p:cNvPr id="280" name="Google Shape;280;p39"/>
          <p:cNvPicPr preferRelativeResize="0"/>
          <p:nvPr/>
        </p:nvPicPr>
        <p:blipFill rotWithShape="1">
          <a:blip r:embed="rId4">
            <a:alphaModFix/>
          </a:blip>
          <a:srcRect b="13969" l="14759" r="2458" t="3617"/>
          <a:stretch/>
        </p:blipFill>
        <p:spPr>
          <a:xfrm>
            <a:off x="1856700" y="1066450"/>
            <a:ext cx="2902075" cy="2889225"/>
          </a:xfrm>
          <a:prstGeom prst="rect">
            <a:avLst/>
          </a:prstGeom>
          <a:noFill/>
          <a:ln>
            <a:noFill/>
          </a:ln>
        </p:spPr>
      </p:pic>
      <p:sp>
        <p:nvSpPr>
          <p:cNvPr id="281" name="Google Shape;281;p39"/>
          <p:cNvSpPr txBox="1"/>
          <p:nvPr/>
        </p:nvSpPr>
        <p:spPr>
          <a:xfrm>
            <a:off x="2835225" y="4165000"/>
            <a:ext cx="945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ontserrat"/>
                <a:ea typeface="Montserrat"/>
                <a:cs typeface="Montserrat"/>
                <a:sym typeface="Montserrat"/>
              </a:rPr>
              <a:t>True Label</a:t>
            </a:r>
            <a:endParaRPr sz="1000">
              <a:solidFill>
                <a:schemeClr val="lt1"/>
              </a:solidFill>
              <a:latin typeface="Montserrat"/>
              <a:ea typeface="Montserrat"/>
              <a:cs typeface="Montserrat"/>
              <a:sym typeface="Montserrat"/>
            </a:endParaRPr>
          </a:p>
        </p:txBody>
      </p:sp>
      <p:sp>
        <p:nvSpPr>
          <p:cNvPr id="282" name="Google Shape;282;p39"/>
          <p:cNvSpPr txBox="1"/>
          <p:nvPr/>
        </p:nvSpPr>
        <p:spPr>
          <a:xfrm>
            <a:off x="6577313" y="4165000"/>
            <a:ext cx="903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ontserrat"/>
                <a:ea typeface="Montserrat"/>
                <a:cs typeface="Montserrat"/>
                <a:sym typeface="Montserrat"/>
              </a:rPr>
              <a:t>True Label</a:t>
            </a:r>
            <a:endParaRPr sz="1000">
              <a:solidFill>
                <a:schemeClr val="lt1"/>
              </a:solidFill>
              <a:latin typeface="Montserrat"/>
              <a:ea typeface="Montserrat"/>
              <a:cs typeface="Montserrat"/>
              <a:sym typeface="Montserrat"/>
            </a:endParaRPr>
          </a:p>
        </p:txBody>
      </p:sp>
      <p:sp>
        <p:nvSpPr>
          <p:cNvPr id="283" name="Google Shape;283;p39"/>
          <p:cNvSpPr txBox="1"/>
          <p:nvPr/>
        </p:nvSpPr>
        <p:spPr>
          <a:xfrm rot="-5400000">
            <a:off x="811550" y="2402388"/>
            <a:ext cx="1271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ontserrat"/>
                <a:ea typeface="Montserrat"/>
                <a:cs typeface="Montserrat"/>
                <a:sym typeface="Montserrat"/>
              </a:rPr>
              <a:t>Predicted Label</a:t>
            </a:r>
            <a:endParaRPr sz="1000">
              <a:solidFill>
                <a:schemeClr val="lt1"/>
              </a:solidFill>
              <a:latin typeface="Montserrat"/>
              <a:ea typeface="Montserrat"/>
              <a:cs typeface="Montserrat"/>
              <a:sym typeface="Montserrat"/>
            </a:endParaRPr>
          </a:p>
        </p:txBody>
      </p:sp>
      <p:sp>
        <p:nvSpPr>
          <p:cNvPr id="284" name="Google Shape;284;p39"/>
          <p:cNvSpPr txBox="1"/>
          <p:nvPr/>
        </p:nvSpPr>
        <p:spPr>
          <a:xfrm rot="-5400000">
            <a:off x="4532813" y="2320075"/>
            <a:ext cx="1271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ontserrat"/>
                <a:ea typeface="Montserrat"/>
                <a:cs typeface="Montserrat"/>
                <a:sym typeface="Montserrat"/>
              </a:rPr>
              <a:t>Predicted Label</a:t>
            </a:r>
            <a:endParaRPr sz="1000">
              <a:solidFill>
                <a:schemeClr val="lt1"/>
              </a:solidFill>
              <a:latin typeface="Montserrat"/>
              <a:ea typeface="Montserrat"/>
              <a:cs typeface="Montserrat"/>
              <a:sym typeface="Montserrat"/>
            </a:endParaRPr>
          </a:p>
        </p:txBody>
      </p:sp>
      <p:sp>
        <p:nvSpPr>
          <p:cNvPr id="285" name="Google Shape;285;p39"/>
          <p:cNvSpPr txBox="1"/>
          <p:nvPr/>
        </p:nvSpPr>
        <p:spPr>
          <a:xfrm>
            <a:off x="5737400" y="3955675"/>
            <a:ext cx="2700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ontserrat"/>
                <a:ea typeface="Montserrat"/>
                <a:cs typeface="Montserrat"/>
                <a:sym typeface="Montserrat"/>
              </a:rPr>
              <a:t>1	   2        	      3	          4		5  </a:t>
            </a:r>
            <a:endParaRPr sz="1000">
              <a:solidFill>
                <a:schemeClr val="lt1"/>
              </a:solidFill>
              <a:latin typeface="Montserrat"/>
              <a:ea typeface="Montserrat"/>
              <a:cs typeface="Montserrat"/>
              <a:sym typeface="Montserrat"/>
            </a:endParaRPr>
          </a:p>
        </p:txBody>
      </p:sp>
      <p:sp>
        <p:nvSpPr>
          <p:cNvPr id="286" name="Google Shape;286;p39"/>
          <p:cNvSpPr txBox="1"/>
          <p:nvPr/>
        </p:nvSpPr>
        <p:spPr>
          <a:xfrm rot="-5400000">
            <a:off x="4058150" y="2247538"/>
            <a:ext cx="2700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ontserrat"/>
                <a:ea typeface="Montserrat"/>
                <a:cs typeface="Montserrat"/>
                <a:sym typeface="Montserrat"/>
              </a:rPr>
              <a:t>1	   2        	      3	          4		5  </a:t>
            </a:r>
            <a:endParaRPr sz="1000">
              <a:solidFill>
                <a:schemeClr val="lt1"/>
              </a:solidFill>
              <a:latin typeface="Montserrat"/>
              <a:ea typeface="Montserrat"/>
              <a:cs typeface="Montserrat"/>
              <a:sym typeface="Montserrat"/>
            </a:endParaRPr>
          </a:p>
        </p:txBody>
      </p:sp>
      <p:sp>
        <p:nvSpPr>
          <p:cNvPr id="287" name="Google Shape;287;p39"/>
          <p:cNvSpPr txBox="1"/>
          <p:nvPr/>
        </p:nvSpPr>
        <p:spPr>
          <a:xfrm>
            <a:off x="1999113" y="3955675"/>
            <a:ext cx="2700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ontserrat"/>
                <a:ea typeface="Montserrat"/>
                <a:cs typeface="Montserrat"/>
                <a:sym typeface="Montserrat"/>
              </a:rPr>
              <a:t>1	   2        	      3	          4		5  </a:t>
            </a:r>
            <a:endParaRPr sz="1000">
              <a:solidFill>
                <a:schemeClr val="lt1"/>
              </a:solidFill>
              <a:latin typeface="Montserrat"/>
              <a:ea typeface="Montserrat"/>
              <a:cs typeface="Montserrat"/>
              <a:sym typeface="Montserrat"/>
            </a:endParaRPr>
          </a:p>
        </p:txBody>
      </p:sp>
      <p:sp>
        <p:nvSpPr>
          <p:cNvPr id="288" name="Google Shape;288;p39"/>
          <p:cNvSpPr txBox="1"/>
          <p:nvPr/>
        </p:nvSpPr>
        <p:spPr>
          <a:xfrm rot="-5400000">
            <a:off x="336900" y="2286375"/>
            <a:ext cx="2700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ontserrat"/>
                <a:ea typeface="Montserrat"/>
                <a:cs typeface="Montserrat"/>
                <a:sym typeface="Montserrat"/>
              </a:rPr>
              <a:t>1	   2        	      3	          4		5  </a:t>
            </a:r>
            <a:endParaRPr sz="1000">
              <a:solidFill>
                <a:schemeClr val="lt1"/>
              </a:solidFill>
              <a:latin typeface="Montserrat"/>
              <a:ea typeface="Montserrat"/>
              <a:cs typeface="Montserrat"/>
              <a:sym typeface="Montserrat"/>
            </a:endParaRPr>
          </a:p>
        </p:txBody>
      </p:sp>
      <p:sp>
        <p:nvSpPr>
          <p:cNvPr id="289" name="Google Shape;289;p39"/>
          <p:cNvSpPr txBox="1"/>
          <p:nvPr/>
        </p:nvSpPr>
        <p:spPr>
          <a:xfrm>
            <a:off x="2287438" y="4591525"/>
            <a:ext cx="2040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2"/>
                </a:solidFill>
                <a:latin typeface="Montserrat"/>
                <a:ea typeface="Montserrat"/>
                <a:cs typeface="Montserrat"/>
                <a:sym typeface="Montserrat"/>
              </a:rPr>
              <a:t>Imbalanced Data</a:t>
            </a:r>
            <a:endParaRPr b="1" sz="1600">
              <a:solidFill>
                <a:schemeClr val="accent2"/>
              </a:solidFill>
              <a:latin typeface="Montserrat"/>
              <a:ea typeface="Montserrat"/>
              <a:cs typeface="Montserrat"/>
              <a:sym typeface="Montserrat"/>
            </a:endParaRPr>
          </a:p>
        </p:txBody>
      </p:sp>
      <p:sp>
        <p:nvSpPr>
          <p:cNvPr id="290" name="Google Shape;290;p39"/>
          <p:cNvSpPr txBox="1"/>
          <p:nvPr/>
        </p:nvSpPr>
        <p:spPr>
          <a:xfrm>
            <a:off x="5982496" y="4591525"/>
            <a:ext cx="2210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2"/>
                </a:solidFill>
                <a:latin typeface="Montserrat"/>
                <a:ea typeface="Montserrat"/>
                <a:cs typeface="Montserrat"/>
                <a:sym typeface="Montserrat"/>
              </a:rPr>
              <a:t>Weighted Data</a:t>
            </a:r>
            <a:endParaRPr b="1" sz="1600">
              <a:solidFill>
                <a:schemeClr val="accent2"/>
              </a:solidFill>
              <a:latin typeface="Montserrat"/>
              <a:ea typeface="Montserrat"/>
              <a:cs typeface="Montserrat"/>
              <a:sym typeface="Montserrat"/>
            </a:endParaRPr>
          </a:p>
        </p:txBody>
      </p:sp>
      <p:pic>
        <p:nvPicPr>
          <p:cNvPr id="291" name="Google Shape;291;p39"/>
          <p:cNvPicPr preferRelativeResize="0"/>
          <p:nvPr/>
        </p:nvPicPr>
        <p:blipFill rotWithShape="1">
          <a:blip r:embed="rId5">
            <a:alphaModFix/>
          </a:blip>
          <a:srcRect b="13419" l="16010" r="6228" t="1913"/>
          <a:stretch/>
        </p:blipFill>
        <p:spPr>
          <a:xfrm>
            <a:off x="5577975" y="1066450"/>
            <a:ext cx="2785670" cy="2889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 Company Branding Guidelines by Slidesgo">
  <a:themeElements>
    <a:clrScheme name="Simple Light">
      <a:dk1>
        <a:srgbClr val="011446"/>
      </a:dk1>
      <a:lt1>
        <a:srgbClr val="FFFFFF"/>
      </a:lt1>
      <a:dk2>
        <a:srgbClr val="02227F"/>
      </a:dk2>
      <a:lt2>
        <a:srgbClr val="B7B7B7"/>
      </a:lt2>
      <a:accent1>
        <a:srgbClr val="FFFFFF"/>
      </a:accent1>
      <a:accent2>
        <a:srgbClr val="06BAD6"/>
      </a:accent2>
      <a:accent3>
        <a:srgbClr val="A1F1FE"/>
      </a:accent3>
      <a:accent4>
        <a:srgbClr val="079AB1"/>
      </a:accent4>
      <a:accent5>
        <a:srgbClr val="0081B0"/>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