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6"/>
  </p:notesMasterIdLst>
  <p:sldIdLst>
    <p:sldId id="256" r:id="rId5"/>
  </p:sldIdLst>
  <p:sldSz cx="43891200" cy="32918400"/>
  <p:notesSz cx="6858000" cy="9144000"/>
  <p:embeddedFontLst>
    <p:embeddedFont>
      <p:font typeface="Arial Black" panose="020B0A04020102020204" pitchFamily="34" charset="0"/>
      <p:regular r:id="rId7"/>
      <p:bold r:id="rId8"/>
    </p:embeddedFont>
    <p:embeddedFont>
      <p:font typeface="Calibri" panose="020F0502020204030204" pitchFamily="34" charset="0"/>
      <p:regular r:id="rId9"/>
      <p:bold r:id="rId10"/>
      <p:italic r:id="rId11"/>
      <p:boldItalic r:id="rId12"/>
    </p:embeddedFont>
    <p:embeddedFont>
      <p:font typeface="Trebuchet MS" panose="020B0603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98">
          <p15:clr>
            <a:srgbClr val="A4A3A4"/>
          </p15:clr>
        </p15:guide>
        <p15:guide id="2" pos="288">
          <p15:clr>
            <a:srgbClr val="A4A3A4"/>
          </p15:clr>
        </p15:guide>
        <p15:guide id="3"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oundtripDataSignature="AMtx7mjk2QxoXX/VBw/uHOdZaod2bAZKEQ==" r:id="rId17"/>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lynn Rodriguez" initials="" lastIdx="1" clrIdx="0"/>
  <p:cmAuthor id="1" name="Skip Moses"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79D3DD-004F-4E44-AA19-17C205909AB5}" v="26" dt="2022-03-26T22:24:30.860"/>
  </p1510:revLst>
</p1510:revInfo>
</file>

<file path=ppt/tableStyles.xml><?xml version="1.0" encoding="utf-8"?>
<a:tblStyleLst xmlns:a="http://schemas.openxmlformats.org/drawingml/2006/main" def="{596CA78D-8115-49E2-9BE4-DC6BD2136FDD}">
  <a:tblStyle styleId="{596CA78D-8115-49E2-9BE4-DC6BD2136FD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98"/>
        <p:guide pos="288"/>
        <p:guide pos="27369"/>
      </p:guideLst>
    </p:cSldViewPr>
  </p:slide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23" Type="http://schemas.microsoft.com/office/2015/10/relationships/revisionInfo" Target="revisionInfo.xml"/><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2-15T07:30:53.254" idx="1">
    <p:pos x="8980" y="3157"/>
    <p:text>great job on this plot! can you actually please send me the code through slack on how to get it to look like this. I'm stuck on getting this :-/</p:text>
    <p:extLst>
      <p:ext uri="{C676402C-5697-4E1C-873F-D02D1690AC5C}">
        <p15:threadingInfo xmlns:p15="http://schemas.microsoft.com/office/powerpoint/2012/main" timeZoneBias="0"/>
      </p:ext>
      <p:ext uri="http://customooxmlschemas.google.com/">
        <go:slidesCustomData xmlns="" xmlns:p15="http://schemas.microsoft.com/office/powerpoint/2012/main" xmlns:go="http://customooxmlschemas.google.com/" commentPostId="AAAAEAzt32Q"/>
      </p:ext>
    </p:extLst>
  </p:cm>
  <p:cm authorId="1" dt="2019-12-15T07:30:53.254" idx="1">
    <p:pos x="8980" y="3157"/>
    <p:text>I could not find you on slack, but I just copied the code on page 109 in the course packet. You just have to match your response variable with bmi and explanatory variable with ever_smoke. If you highlight "BMI" after you paste the code into r. You can then push "command f" ("ctrl f" on PC) and a find and replace bar will pop up. As long as your response variable is coded as  quantitative and your explanatory  as a factor it should work.</p:text>
    <p:extLst>
      <p:ext uri="{C676402C-5697-4E1C-873F-D02D1690AC5C}">
        <p15:threadingInfo xmlns:p15="http://schemas.microsoft.com/office/powerpoint/2012/main" timeZoneBias="0">
          <p15:parentCm authorId="0" idx="1"/>
        </p15:threadingInfo>
      </p:ext>
      <p:ext uri="http://customooxmlschemas.google.com/">
        <go:slidesCustomData xmlns="" xmlns:p15="http://schemas.microsoft.com/office/powerpoint/2012/main" xmlns:go="http://customooxmlschemas.google.com/" commentPostId="AAAAEA659X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ithout Quick Guides">
  <p:cSld name="Without Quick Guides">
    <p:spTree>
      <p:nvGrpSpPr>
        <p:cNvPr id="1" name="Shape 25"/>
        <p:cNvGrpSpPr/>
        <p:nvPr/>
      </p:nvGrpSpPr>
      <p:grpSpPr>
        <a:xfrm>
          <a:off x="0" y="0"/>
          <a:ext cx="0" cy="0"/>
          <a:chOff x="0" y="0"/>
          <a:chExt cx="0" cy="0"/>
        </a:xfrm>
      </p:grpSpPr>
      <p:sp>
        <p:nvSpPr>
          <p:cNvPr id="26" name="Google Shape;26;p3"/>
          <p:cNvSpPr txBox="1">
            <a:spLocks noGrp="1"/>
          </p:cNvSpPr>
          <p:nvPr>
            <p:ph type="body" idx="1"/>
          </p:nvPr>
        </p:nvSpPr>
        <p:spPr>
          <a:xfrm>
            <a:off x="459674" y="5503831"/>
            <a:ext cx="10056813"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2"/>
          </p:nvPr>
        </p:nvSpPr>
        <p:spPr>
          <a:xfrm>
            <a:off x="477827" y="4674099"/>
            <a:ext cx="100488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3"/>
          </p:nvPr>
        </p:nvSpPr>
        <p:spPr>
          <a:xfrm>
            <a:off x="477825" y="13337863"/>
            <a:ext cx="10038662"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4"/>
          </p:nvPr>
        </p:nvSpPr>
        <p:spPr>
          <a:xfrm>
            <a:off x="11428410" y="5503831"/>
            <a:ext cx="10048874"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5"/>
          </p:nvPr>
        </p:nvSpPr>
        <p:spPr>
          <a:xfrm>
            <a:off x="11428411" y="4674099"/>
            <a:ext cx="100488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6"/>
          </p:nvPr>
        </p:nvSpPr>
        <p:spPr>
          <a:xfrm>
            <a:off x="22448845" y="5503831"/>
            <a:ext cx="10048874"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7"/>
          </p:nvPr>
        </p:nvSpPr>
        <p:spPr>
          <a:xfrm>
            <a:off x="22440906" y="4674099"/>
            <a:ext cx="10058400"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8"/>
          </p:nvPr>
        </p:nvSpPr>
        <p:spPr>
          <a:xfrm>
            <a:off x="33422044" y="4674099"/>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9"/>
          </p:nvPr>
        </p:nvSpPr>
        <p:spPr>
          <a:xfrm>
            <a:off x="33422044" y="5503831"/>
            <a:ext cx="10047018"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5" name="Google Shape;35;p3"/>
          <p:cNvSpPr txBox="1">
            <a:spLocks noGrp="1"/>
          </p:cNvSpPr>
          <p:nvPr>
            <p:ph type="body" idx="13"/>
          </p:nvPr>
        </p:nvSpPr>
        <p:spPr>
          <a:xfrm>
            <a:off x="33422044" y="13398088"/>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6" name="Google Shape;36;p3"/>
          <p:cNvSpPr txBox="1">
            <a:spLocks noGrp="1"/>
          </p:cNvSpPr>
          <p:nvPr>
            <p:ph type="body" idx="14"/>
          </p:nvPr>
        </p:nvSpPr>
        <p:spPr>
          <a:xfrm>
            <a:off x="33422044" y="14136752"/>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7" name="Google Shape;37;p3"/>
          <p:cNvSpPr txBox="1">
            <a:spLocks noGrp="1"/>
          </p:cNvSpPr>
          <p:nvPr>
            <p:ph type="body" idx="15"/>
          </p:nvPr>
        </p:nvSpPr>
        <p:spPr>
          <a:xfrm>
            <a:off x="33422044" y="24804752"/>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8" name="Google Shape;38;p3"/>
          <p:cNvSpPr txBox="1">
            <a:spLocks noGrp="1"/>
          </p:cNvSpPr>
          <p:nvPr>
            <p:ph type="body" idx="16"/>
          </p:nvPr>
        </p:nvSpPr>
        <p:spPr>
          <a:xfrm>
            <a:off x="33422044" y="25558795"/>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9" name="Google Shape;39;p3"/>
          <p:cNvSpPr txBox="1">
            <a:spLocks noGrp="1"/>
          </p:cNvSpPr>
          <p:nvPr>
            <p:ph type="body" idx="17"/>
          </p:nvPr>
        </p:nvSpPr>
        <p:spPr>
          <a:xfrm>
            <a:off x="459674" y="14076902"/>
            <a:ext cx="10056813"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0" name="Google Shape;40;p3"/>
          <p:cNvSpPr txBox="1">
            <a:spLocks noGrp="1"/>
          </p:cNvSpPr>
          <p:nvPr>
            <p:ph type="body" idx="18"/>
          </p:nvPr>
        </p:nvSpPr>
        <p:spPr>
          <a:xfrm>
            <a:off x="5932593" y="3073871"/>
            <a:ext cx="31998968" cy="81149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880"/>
              </a:spcBef>
              <a:spcAft>
                <a:spcPts val="0"/>
              </a:spcAft>
              <a:buClr>
                <a:schemeClr val="lt1"/>
              </a:buClr>
              <a:buSzPts val="4400"/>
              <a:buFont typeface="Arial"/>
              <a:buNone/>
              <a:defRPr sz="4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1" name="Google Shape;41;p3"/>
          <p:cNvSpPr txBox="1">
            <a:spLocks noGrp="1"/>
          </p:cNvSpPr>
          <p:nvPr>
            <p:ph type="body" idx="19"/>
          </p:nvPr>
        </p:nvSpPr>
        <p:spPr>
          <a:xfrm>
            <a:off x="5932593" y="1864506"/>
            <a:ext cx="31998968" cy="1133677"/>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200"/>
              </a:spcBef>
              <a:spcAft>
                <a:spcPts val="0"/>
              </a:spcAft>
              <a:buClr>
                <a:schemeClr val="lt1"/>
              </a:buClr>
              <a:buSzPts val="6000"/>
              <a:buFont typeface="Arial"/>
              <a:buNone/>
              <a:defRPr sz="60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2" name="Google Shape;42;p3"/>
          <p:cNvSpPr txBox="1">
            <a:spLocks noGrp="1"/>
          </p:cNvSpPr>
          <p:nvPr>
            <p:ph type="body" idx="20"/>
          </p:nvPr>
        </p:nvSpPr>
        <p:spPr>
          <a:xfrm>
            <a:off x="5932593" y="389601"/>
            <a:ext cx="31998968" cy="1327233"/>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760"/>
              </a:spcBef>
              <a:spcAft>
                <a:spcPts val="0"/>
              </a:spcAft>
              <a:buClr>
                <a:schemeClr val="lt1"/>
              </a:buClr>
              <a:buSzPts val="8800"/>
              <a:buFont typeface="Arial"/>
              <a:buNone/>
              <a:defRPr sz="88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61"/>
        <p:cNvGrpSpPr/>
        <p:nvPr/>
      </p:nvGrpSpPr>
      <p:grpSpPr>
        <a:xfrm>
          <a:off x="0" y="0"/>
          <a:ext cx="0" cy="0"/>
          <a:chOff x="0" y="0"/>
          <a:chExt cx="0" cy="0"/>
        </a:xfrm>
      </p:grpSpPr>
      <p:sp>
        <p:nvSpPr>
          <p:cNvPr id="62" name="Google Shape;62;p5"/>
          <p:cNvSpPr txBox="1">
            <a:spLocks noGrp="1"/>
          </p:cNvSpPr>
          <p:nvPr>
            <p:ph type="body" idx="1"/>
          </p:nvPr>
        </p:nvSpPr>
        <p:spPr>
          <a:xfrm>
            <a:off x="459674" y="5503831"/>
            <a:ext cx="10056813"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3" name="Google Shape;63;p5"/>
          <p:cNvSpPr txBox="1">
            <a:spLocks noGrp="1"/>
          </p:cNvSpPr>
          <p:nvPr>
            <p:ph type="body" idx="2"/>
          </p:nvPr>
        </p:nvSpPr>
        <p:spPr>
          <a:xfrm>
            <a:off x="477827" y="4674099"/>
            <a:ext cx="100488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4" name="Google Shape;64;p5"/>
          <p:cNvSpPr txBox="1">
            <a:spLocks noGrp="1"/>
          </p:cNvSpPr>
          <p:nvPr>
            <p:ph type="body" idx="3"/>
          </p:nvPr>
        </p:nvSpPr>
        <p:spPr>
          <a:xfrm>
            <a:off x="477825" y="13337863"/>
            <a:ext cx="10038662"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5" name="Google Shape;65;p5"/>
          <p:cNvSpPr txBox="1">
            <a:spLocks noGrp="1"/>
          </p:cNvSpPr>
          <p:nvPr>
            <p:ph type="body" idx="4"/>
          </p:nvPr>
        </p:nvSpPr>
        <p:spPr>
          <a:xfrm>
            <a:off x="11428410" y="5503831"/>
            <a:ext cx="10048874"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6" name="Google Shape;66;p5"/>
          <p:cNvSpPr txBox="1">
            <a:spLocks noGrp="1"/>
          </p:cNvSpPr>
          <p:nvPr>
            <p:ph type="body" idx="5"/>
          </p:nvPr>
        </p:nvSpPr>
        <p:spPr>
          <a:xfrm>
            <a:off x="11428411" y="4674099"/>
            <a:ext cx="100488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7" name="Google Shape;67;p5"/>
          <p:cNvSpPr txBox="1">
            <a:spLocks noGrp="1"/>
          </p:cNvSpPr>
          <p:nvPr>
            <p:ph type="body" idx="6"/>
          </p:nvPr>
        </p:nvSpPr>
        <p:spPr>
          <a:xfrm>
            <a:off x="22448845" y="5503831"/>
            <a:ext cx="10048874"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8" name="Google Shape;68;p5"/>
          <p:cNvSpPr txBox="1">
            <a:spLocks noGrp="1"/>
          </p:cNvSpPr>
          <p:nvPr>
            <p:ph type="body" idx="7"/>
          </p:nvPr>
        </p:nvSpPr>
        <p:spPr>
          <a:xfrm>
            <a:off x="22440906" y="4674099"/>
            <a:ext cx="10058400"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9" name="Google Shape;69;p5"/>
          <p:cNvSpPr txBox="1">
            <a:spLocks noGrp="1"/>
          </p:cNvSpPr>
          <p:nvPr>
            <p:ph type="body" idx="8"/>
          </p:nvPr>
        </p:nvSpPr>
        <p:spPr>
          <a:xfrm>
            <a:off x="33422044" y="4674099"/>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0" name="Google Shape;70;p5"/>
          <p:cNvSpPr txBox="1">
            <a:spLocks noGrp="1"/>
          </p:cNvSpPr>
          <p:nvPr>
            <p:ph type="body" idx="9"/>
          </p:nvPr>
        </p:nvSpPr>
        <p:spPr>
          <a:xfrm>
            <a:off x="33422044" y="5503831"/>
            <a:ext cx="10047018"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1" name="Google Shape;71;p5"/>
          <p:cNvSpPr txBox="1">
            <a:spLocks noGrp="1"/>
          </p:cNvSpPr>
          <p:nvPr>
            <p:ph type="body" idx="13"/>
          </p:nvPr>
        </p:nvSpPr>
        <p:spPr>
          <a:xfrm>
            <a:off x="33422044" y="13398088"/>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5"/>
          <p:cNvSpPr txBox="1">
            <a:spLocks noGrp="1"/>
          </p:cNvSpPr>
          <p:nvPr>
            <p:ph type="body" idx="14"/>
          </p:nvPr>
        </p:nvSpPr>
        <p:spPr>
          <a:xfrm>
            <a:off x="33422044" y="14136752"/>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5"/>
          <p:cNvSpPr txBox="1">
            <a:spLocks noGrp="1"/>
          </p:cNvSpPr>
          <p:nvPr>
            <p:ph type="body" idx="15"/>
          </p:nvPr>
        </p:nvSpPr>
        <p:spPr>
          <a:xfrm>
            <a:off x="33422044" y="24804752"/>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5"/>
          <p:cNvSpPr txBox="1">
            <a:spLocks noGrp="1"/>
          </p:cNvSpPr>
          <p:nvPr>
            <p:ph type="body" idx="16"/>
          </p:nvPr>
        </p:nvSpPr>
        <p:spPr>
          <a:xfrm>
            <a:off x="33422044" y="25558795"/>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5"/>
          <p:cNvSpPr txBox="1">
            <a:spLocks noGrp="1"/>
          </p:cNvSpPr>
          <p:nvPr>
            <p:ph type="body" idx="17"/>
          </p:nvPr>
        </p:nvSpPr>
        <p:spPr>
          <a:xfrm>
            <a:off x="459674" y="14076902"/>
            <a:ext cx="10056813"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5"/>
          <p:cNvSpPr txBox="1">
            <a:spLocks noGrp="1"/>
          </p:cNvSpPr>
          <p:nvPr>
            <p:ph type="body" idx="18"/>
          </p:nvPr>
        </p:nvSpPr>
        <p:spPr>
          <a:xfrm>
            <a:off x="5932593" y="3073871"/>
            <a:ext cx="31998968" cy="81149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880"/>
              </a:spcBef>
              <a:spcAft>
                <a:spcPts val="0"/>
              </a:spcAft>
              <a:buClr>
                <a:schemeClr val="lt1"/>
              </a:buClr>
              <a:buSzPts val="4400"/>
              <a:buFont typeface="Arial"/>
              <a:buNone/>
              <a:defRPr sz="4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5"/>
          <p:cNvSpPr txBox="1">
            <a:spLocks noGrp="1"/>
          </p:cNvSpPr>
          <p:nvPr>
            <p:ph type="body" idx="19"/>
          </p:nvPr>
        </p:nvSpPr>
        <p:spPr>
          <a:xfrm>
            <a:off x="5932593" y="1864506"/>
            <a:ext cx="31998968" cy="1133677"/>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200"/>
              </a:spcBef>
              <a:spcAft>
                <a:spcPts val="0"/>
              </a:spcAft>
              <a:buClr>
                <a:schemeClr val="lt1"/>
              </a:buClr>
              <a:buSzPts val="6000"/>
              <a:buFont typeface="Arial"/>
              <a:buNone/>
              <a:defRPr sz="60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5"/>
          <p:cNvSpPr txBox="1">
            <a:spLocks noGrp="1"/>
          </p:cNvSpPr>
          <p:nvPr>
            <p:ph type="body" idx="20"/>
          </p:nvPr>
        </p:nvSpPr>
        <p:spPr>
          <a:xfrm>
            <a:off x="5932593" y="389601"/>
            <a:ext cx="31998968" cy="1327233"/>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760"/>
              </a:spcBef>
              <a:spcAft>
                <a:spcPts val="0"/>
              </a:spcAft>
              <a:buClr>
                <a:schemeClr val="lt1"/>
              </a:buClr>
              <a:buSzPts val="8800"/>
              <a:buFont typeface="Arial"/>
              <a:buNone/>
              <a:defRPr sz="88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97"/>
        <p:cNvGrpSpPr/>
        <p:nvPr/>
      </p:nvGrpSpPr>
      <p:grpSpPr>
        <a:xfrm>
          <a:off x="0" y="0"/>
          <a:ext cx="0" cy="0"/>
          <a:chOff x="0" y="0"/>
          <a:chExt cx="0" cy="0"/>
        </a:xfrm>
      </p:grpSpPr>
      <p:sp>
        <p:nvSpPr>
          <p:cNvPr id="98" name="Google Shape;98;p7"/>
          <p:cNvSpPr txBox="1">
            <a:spLocks noGrp="1"/>
          </p:cNvSpPr>
          <p:nvPr>
            <p:ph type="body" idx="1"/>
          </p:nvPr>
        </p:nvSpPr>
        <p:spPr>
          <a:xfrm>
            <a:off x="904186" y="5717837"/>
            <a:ext cx="13591277"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9" name="Google Shape;99;p7"/>
          <p:cNvSpPr txBox="1">
            <a:spLocks noGrp="1"/>
          </p:cNvSpPr>
          <p:nvPr>
            <p:ph type="body" idx="2"/>
          </p:nvPr>
        </p:nvSpPr>
        <p:spPr>
          <a:xfrm>
            <a:off x="922338" y="4854479"/>
            <a:ext cx="13573126"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0" name="Google Shape;100;p7"/>
          <p:cNvSpPr txBox="1">
            <a:spLocks noGrp="1"/>
          </p:cNvSpPr>
          <p:nvPr>
            <p:ph type="body" idx="3"/>
          </p:nvPr>
        </p:nvSpPr>
        <p:spPr>
          <a:xfrm>
            <a:off x="922338" y="17662963"/>
            <a:ext cx="13592865"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1" name="Google Shape;101;p7"/>
          <p:cNvSpPr txBox="1">
            <a:spLocks noGrp="1"/>
          </p:cNvSpPr>
          <p:nvPr>
            <p:ph type="body" idx="4"/>
          </p:nvPr>
        </p:nvSpPr>
        <p:spPr>
          <a:xfrm>
            <a:off x="942080" y="16831713"/>
            <a:ext cx="1357312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2" name="Google Shape;102;p7"/>
          <p:cNvSpPr txBox="1">
            <a:spLocks noGrp="1"/>
          </p:cNvSpPr>
          <p:nvPr>
            <p:ph type="body" idx="5"/>
          </p:nvPr>
        </p:nvSpPr>
        <p:spPr>
          <a:xfrm>
            <a:off x="15154277" y="21017567"/>
            <a:ext cx="13571534"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3" name="Google Shape;103;p7"/>
          <p:cNvSpPr txBox="1">
            <a:spLocks noGrp="1"/>
          </p:cNvSpPr>
          <p:nvPr>
            <p:ph type="body" idx="6"/>
          </p:nvPr>
        </p:nvSpPr>
        <p:spPr>
          <a:xfrm>
            <a:off x="15154277" y="20162147"/>
            <a:ext cx="13571534"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4" name="Google Shape;104;p7"/>
          <p:cNvSpPr txBox="1">
            <a:spLocks noGrp="1"/>
          </p:cNvSpPr>
          <p:nvPr>
            <p:ph type="body" idx="7"/>
          </p:nvPr>
        </p:nvSpPr>
        <p:spPr>
          <a:xfrm>
            <a:off x="15162216" y="5717837"/>
            <a:ext cx="13571534"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5" name="Google Shape;105;p7"/>
          <p:cNvSpPr txBox="1">
            <a:spLocks noGrp="1"/>
          </p:cNvSpPr>
          <p:nvPr>
            <p:ph type="body" idx="8"/>
          </p:nvPr>
        </p:nvSpPr>
        <p:spPr>
          <a:xfrm>
            <a:off x="15154277" y="4854479"/>
            <a:ext cx="135794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Google Shape;106;p7"/>
          <p:cNvSpPr txBox="1">
            <a:spLocks noGrp="1"/>
          </p:cNvSpPr>
          <p:nvPr>
            <p:ph type="body" idx="9"/>
          </p:nvPr>
        </p:nvSpPr>
        <p:spPr>
          <a:xfrm>
            <a:off x="29395741" y="4854479"/>
            <a:ext cx="13576029"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Google Shape;107;p7"/>
          <p:cNvSpPr txBox="1">
            <a:spLocks noGrp="1"/>
          </p:cNvSpPr>
          <p:nvPr>
            <p:ph type="body" idx="13"/>
          </p:nvPr>
        </p:nvSpPr>
        <p:spPr>
          <a:xfrm>
            <a:off x="29395741" y="5717837"/>
            <a:ext cx="13576029"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Google Shape;108;p7"/>
          <p:cNvSpPr txBox="1">
            <a:spLocks noGrp="1"/>
          </p:cNvSpPr>
          <p:nvPr>
            <p:ph type="body" idx="14"/>
          </p:nvPr>
        </p:nvSpPr>
        <p:spPr>
          <a:xfrm>
            <a:off x="29395741" y="16799606"/>
            <a:ext cx="13576029"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Google Shape;109;p7"/>
          <p:cNvSpPr txBox="1">
            <a:spLocks noGrp="1"/>
          </p:cNvSpPr>
          <p:nvPr>
            <p:ph type="body" idx="15"/>
          </p:nvPr>
        </p:nvSpPr>
        <p:spPr>
          <a:xfrm>
            <a:off x="29390709" y="17579834"/>
            <a:ext cx="13581061"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Google Shape;110;p7"/>
          <p:cNvSpPr txBox="1">
            <a:spLocks noGrp="1"/>
          </p:cNvSpPr>
          <p:nvPr>
            <p:ph type="body" idx="16"/>
          </p:nvPr>
        </p:nvSpPr>
        <p:spPr>
          <a:xfrm>
            <a:off x="29395741" y="25268141"/>
            <a:ext cx="13576029"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Google Shape;111;p7"/>
          <p:cNvSpPr txBox="1">
            <a:spLocks noGrp="1"/>
          </p:cNvSpPr>
          <p:nvPr>
            <p:ph type="body" idx="17"/>
          </p:nvPr>
        </p:nvSpPr>
        <p:spPr>
          <a:xfrm>
            <a:off x="29395741" y="26048370"/>
            <a:ext cx="13581061"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Google Shape;112;p7"/>
          <p:cNvSpPr txBox="1">
            <a:spLocks noGrp="1"/>
          </p:cNvSpPr>
          <p:nvPr>
            <p:ph type="body" idx="18"/>
          </p:nvPr>
        </p:nvSpPr>
        <p:spPr>
          <a:xfrm>
            <a:off x="5932593" y="3073871"/>
            <a:ext cx="31998968" cy="81149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880"/>
              </a:spcBef>
              <a:spcAft>
                <a:spcPts val="0"/>
              </a:spcAft>
              <a:buClr>
                <a:schemeClr val="lt1"/>
              </a:buClr>
              <a:buSzPts val="4400"/>
              <a:buFont typeface="Arial"/>
              <a:buNone/>
              <a:defRPr sz="4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Google Shape;113;p7"/>
          <p:cNvSpPr txBox="1">
            <a:spLocks noGrp="1"/>
          </p:cNvSpPr>
          <p:nvPr>
            <p:ph type="body" idx="19"/>
          </p:nvPr>
        </p:nvSpPr>
        <p:spPr>
          <a:xfrm>
            <a:off x="5932593" y="1864506"/>
            <a:ext cx="31998968" cy="1133677"/>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200"/>
              </a:spcBef>
              <a:spcAft>
                <a:spcPts val="0"/>
              </a:spcAft>
              <a:buClr>
                <a:schemeClr val="lt1"/>
              </a:buClr>
              <a:buSzPts val="6000"/>
              <a:buFont typeface="Arial"/>
              <a:buNone/>
              <a:defRPr sz="60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Google Shape;114;p7"/>
          <p:cNvSpPr txBox="1">
            <a:spLocks noGrp="1"/>
          </p:cNvSpPr>
          <p:nvPr>
            <p:ph type="body" idx="20"/>
          </p:nvPr>
        </p:nvSpPr>
        <p:spPr>
          <a:xfrm>
            <a:off x="5932593" y="389601"/>
            <a:ext cx="31998968" cy="1327233"/>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760"/>
              </a:spcBef>
              <a:spcAft>
                <a:spcPts val="0"/>
              </a:spcAft>
              <a:buClr>
                <a:schemeClr val="lt1"/>
              </a:buClr>
              <a:buSzPts val="8800"/>
              <a:buFont typeface="Arial"/>
              <a:buNone/>
              <a:defRPr sz="88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ifold - Wide Center">
  <p:cSld name="Trifold - Wide Center">
    <p:spTree>
      <p:nvGrpSpPr>
        <p:cNvPr id="1" name="Shape 132"/>
        <p:cNvGrpSpPr/>
        <p:nvPr/>
      </p:nvGrpSpPr>
      <p:grpSpPr>
        <a:xfrm>
          <a:off x="0" y="0"/>
          <a:ext cx="0" cy="0"/>
          <a:chOff x="0" y="0"/>
          <a:chExt cx="0" cy="0"/>
        </a:xfrm>
      </p:grpSpPr>
      <p:sp>
        <p:nvSpPr>
          <p:cNvPr id="133" name="Google Shape;133;p9"/>
          <p:cNvSpPr txBox="1">
            <a:spLocks noGrp="1"/>
          </p:cNvSpPr>
          <p:nvPr>
            <p:ph type="body" idx="1"/>
          </p:nvPr>
        </p:nvSpPr>
        <p:spPr>
          <a:xfrm>
            <a:off x="465276" y="5627417"/>
            <a:ext cx="10056813"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4" name="Google Shape;134;p9"/>
          <p:cNvSpPr txBox="1">
            <a:spLocks noGrp="1"/>
          </p:cNvSpPr>
          <p:nvPr>
            <p:ph type="body" idx="2"/>
          </p:nvPr>
        </p:nvSpPr>
        <p:spPr>
          <a:xfrm>
            <a:off x="483429" y="4764059"/>
            <a:ext cx="100488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5" name="Google Shape;135;p9"/>
          <p:cNvSpPr txBox="1">
            <a:spLocks noGrp="1"/>
          </p:cNvSpPr>
          <p:nvPr>
            <p:ph type="body" idx="3"/>
          </p:nvPr>
        </p:nvSpPr>
        <p:spPr>
          <a:xfrm>
            <a:off x="463686" y="14458955"/>
            <a:ext cx="1005840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6" name="Google Shape;136;p9"/>
          <p:cNvSpPr txBox="1">
            <a:spLocks noGrp="1"/>
          </p:cNvSpPr>
          <p:nvPr>
            <p:ph type="body" idx="4"/>
          </p:nvPr>
        </p:nvSpPr>
        <p:spPr>
          <a:xfrm>
            <a:off x="483427" y="13627705"/>
            <a:ext cx="10050462"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7" name="Google Shape;137;p9"/>
          <p:cNvSpPr txBox="1">
            <a:spLocks noGrp="1"/>
          </p:cNvSpPr>
          <p:nvPr>
            <p:ph type="body" idx="5"/>
          </p:nvPr>
        </p:nvSpPr>
        <p:spPr>
          <a:xfrm>
            <a:off x="11587163" y="5574635"/>
            <a:ext cx="20720047"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8" name="Google Shape;138;p9"/>
          <p:cNvSpPr txBox="1">
            <a:spLocks noGrp="1"/>
          </p:cNvSpPr>
          <p:nvPr>
            <p:ph type="body" idx="6"/>
          </p:nvPr>
        </p:nvSpPr>
        <p:spPr>
          <a:xfrm>
            <a:off x="11587164" y="4719215"/>
            <a:ext cx="20720050"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9" name="Google Shape;139;p9"/>
          <p:cNvSpPr txBox="1">
            <a:spLocks noGrp="1"/>
          </p:cNvSpPr>
          <p:nvPr>
            <p:ph type="body" idx="7"/>
          </p:nvPr>
        </p:nvSpPr>
        <p:spPr>
          <a:xfrm>
            <a:off x="11587164" y="21266886"/>
            <a:ext cx="20720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0" name="Google Shape;140;p9"/>
          <p:cNvSpPr txBox="1">
            <a:spLocks noGrp="1"/>
          </p:cNvSpPr>
          <p:nvPr>
            <p:ph type="body" idx="8"/>
          </p:nvPr>
        </p:nvSpPr>
        <p:spPr>
          <a:xfrm>
            <a:off x="11587162" y="20445094"/>
            <a:ext cx="20720050"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1" name="Google Shape;141;p9"/>
          <p:cNvSpPr txBox="1">
            <a:spLocks noGrp="1"/>
          </p:cNvSpPr>
          <p:nvPr>
            <p:ph type="body" idx="9"/>
          </p:nvPr>
        </p:nvSpPr>
        <p:spPr>
          <a:xfrm>
            <a:off x="33355722" y="4719215"/>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2" name="Google Shape;142;p9"/>
          <p:cNvSpPr txBox="1">
            <a:spLocks noGrp="1"/>
          </p:cNvSpPr>
          <p:nvPr>
            <p:ph type="body" idx="13"/>
          </p:nvPr>
        </p:nvSpPr>
        <p:spPr>
          <a:xfrm>
            <a:off x="33355722" y="5582573"/>
            <a:ext cx="10047018"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3" name="Google Shape;143;p9"/>
          <p:cNvSpPr txBox="1">
            <a:spLocks noGrp="1"/>
          </p:cNvSpPr>
          <p:nvPr>
            <p:ph type="body" idx="14"/>
          </p:nvPr>
        </p:nvSpPr>
        <p:spPr>
          <a:xfrm>
            <a:off x="33355722" y="13643086"/>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4" name="Google Shape;144;p9"/>
          <p:cNvSpPr txBox="1">
            <a:spLocks noGrp="1"/>
          </p:cNvSpPr>
          <p:nvPr>
            <p:ph type="body" idx="15"/>
          </p:nvPr>
        </p:nvSpPr>
        <p:spPr>
          <a:xfrm>
            <a:off x="33355722" y="14381750"/>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5" name="Google Shape;145;p9"/>
          <p:cNvSpPr txBox="1">
            <a:spLocks noGrp="1"/>
          </p:cNvSpPr>
          <p:nvPr>
            <p:ph type="body" idx="16"/>
          </p:nvPr>
        </p:nvSpPr>
        <p:spPr>
          <a:xfrm>
            <a:off x="33355722" y="25040223"/>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6" name="Google Shape;146;p9"/>
          <p:cNvSpPr txBox="1">
            <a:spLocks noGrp="1"/>
          </p:cNvSpPr>
          <p:nvPr>
            <p:ph type="body" idx="17"/>
          </p:nvPr>
        </p:nvSpPr>
        <p:spPr>
          <a:xfrm>
            <a:off x="33355722" y="25807122"/>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7" name="Google Shape;147;p9"/>
          <p:cNvSpPr txBox="1">
            <a:spLocks noGrp="1"/>
          </p:cNvSpPr>
          <p:nvPr>
            <p:ph type="body" idx="18"/>
          </p:nvPr>
        </p:nvSpPr>
        <p:spPr>
          <a:xfrm>
            <a:off x="10972800" y="2998183"/>
            <a:ext cx="21945602" cy="88718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880"/>
              </a:spcBef>
              <a:spcAft>
                <a:spcPts val="0"/>
              </a:spcAft>
              <a:buClr>
                <a:schemeClr val="lt1"/>
              </a:buClr>
              <a:buSzPts val="4400"/>
              <a:buFont typeface="Arial"/>
              <a:buNone/>
              <a:defRPr sz="4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8" name="Google Shape;148;p9"/>
          <p:cNvSpPr txBox="1">
            <a:spLocks noGrp="1"/>
          </p:cNvSpPr>
          <p:nvPr>
            <p:ph type="body" idx="19"/>
          </p:nvPr>
        </p:nvSpPr>
        <p:spPr>
          <a:xfrm>
            <a:off x="10972799" y="1864506"/>
            <a:ext cx="21907501" cy="1133677"/>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200"/>
              </a:spcBef>
              <a:spcAft>
                <a:spcPts val="0"/>
              </a:spcAft>
              <a:buClr>
                <a:schemeClr val="lt1"/>
              </a:buClr>
              <a:buSzPts val="6000"/>
              <a:buFont typeface="Arial"/>
              <a:buNone/>
              <a:defRPr sz="60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9" name="Google Shape;149;p9"/>
          <p:cNvSpPr txBox="1">
            <a:spLocks noGrp="1"/>
          </p:cNvSpPr>
          <p:nvPr>
            <p:ph type="body" idx="20"/>
          </p:nvPr>
        </p:nvSpPr>
        <p:spPr>
          <a:xfrm>
            <a:off x="10972799" y="389601"/>
            <a:ext cx="21907501" cy="1327233"/>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760"/>
              </a:spcBef>
              <a:spcAft>
                <a:spcPts val="0"/>
              </a:spcAft>
              <a:buClr>
                <a:schemeClr val="lt1"/>
              </a:buClr>
              <a:buSzPts val="8800"/>
              <a:buFont typeface="Arial"/>
              <a:buNone/>
              <a:defRPr sz="88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446073" y="4639113"/>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1" name="Google Shape;11;p2"/>
          <p:cNvSpPr/>
          <p:nvPr/>
        </p:nvSpPr>
        <p:spPr>
          <a:xfrm>
            <a:off x="11428937" y="4639110"/>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a:off x="22411802" y="4639111"/>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33394663" y="4639112"/>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14" name="Google Shape;14;p2"/>
          <p:cNvGrpSpPr/>
          <p:nvPr/>
        </p:nvGrpSpPr>
        <p:grpSpPr>
          <a:xfrm rot="10800000">
            <a:off x="-36600" y="31404883"/>
            <a:ext cx="43927800" cy="1502229"/>
            <a:chOff x="-14192" y="1382"/>
            <a:chExt cx="27451942" cy="4572641"/>
          </a:xfrm>
        </p:grpSpPr>
        <p:sp>
          <p:nvSpPr>
            <p:cNvPr id="15" name="Google Shape;15;p2"/>
            <p:cNvSpPr/>
            <p:nvPr/>
          </p:nvSpPr>
          <p:spPr>
            <a:xfrm>
              <a:off x="4001" y="707796"/>
              <a:ext cx="27429212" cy="3866227"/>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6" name="Google Shape;16;p2"/>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7" name="Google Shape;17;p2"/>
            <p:cNvSpPr/>
            <p:nvPr/>
          </p:nvSpPr>
          <p:spPr>
            <a:xfrm>
              <a:off x="-14192" y="1382"/>
              <a:ext cx="27451942" cy="4570666"/>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sp>
        <p:nvSpPr>
          <p:cNvPr id="18" name="Google Shape;18;p2"/>
          <p:cNvSpPr txBox="1"/>
          <p:nvPr/>
        </p:nvSpPr>
        <p:spPr>
          <a:xfrm>
            <a:off x="1003118" y="32156325"/>
            <a:ext cx="3786383" cy="329308"/>
          </a:xfrm>
          <a:prstGeom prst="rect">
            <a:avLst/>
          </a:prstGeom>
          <a:noFill/>
          <a:ln>
            <a:noFill/>
          </a:ln>
        </p:spPr>
        <p:txBody>
          <a:bodyPr spcFirstLastPara="1" wrap="square" lIns="78275" tIns="39125" rIns="78275" bIns="39125" anchor="t" anchorCtr="0">
            <a:noAutofit/>
          </a:bodyPr>
          <a:lstStyle/>
          <a:p>
            <a:pPr marL="0" marR="0" lvl="0" indent="0" algn="l" rtl="0">
              <a:lnSpc>
                <a:spcPct val="65000"/>
              </a:lnSpc>
              <a:spcBef>
                <a:spcPts val="0"/>
              </a:spcBef>
              <a:spcAft>
                <a:spcPts val="0"/>
              </a:spcAft>
              <a:buClr>
                <a:srgbClr val="000000"/>
              </a:buClr>
              <a:buSzPts val="600"/>
              <a:buFont typeface="Arial"/>
              <a:buNone/>
            </a:pPr>
            <a:r>
              <a:rPr lang="en-US" sz="600" b="1" i="0" u="none" strike="noStrike" cap="none">
                <a:solidFill>
                  <a:srgbClr val="BFBFBF"/>
                </a:solidFill>
                <a:latin typeface="Arial"/>
                <a:ea typeface="Arial"/>
                <a:cs typeface="Arial"/>
                <a:sym typeface="Arial"/>
              </a:rPr>
              <a:t>RESEARCH POSTER PRESENTATION DESIGN © 2019</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525"/>
              </a:spcBef>
              <a:spcAft>
                <a:spcPts val="0"/>
              </a:spcAft>
              <a:buClr>
                <a:srgbClr val="000000"/>
              </a:buClr>
              <a:buSzPts val="1050"/>
              <a:buFont typeface="Arial"/>
              <a:buNone/>
            </a:pPr>
            <a:r>
              <a:rPr lang="en-US" sz="1050" b="1" i="0" u="none" strike="noStrike" cap="none">
                <a:solidFill>
                  <a:srgbClr val="BFBFBF"/>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grpSp>
        <p:nvGrpSpPr>
          <p:cNvPr id="19" name="Google Shape;19;p2"/>
          <p:cNvGrpSpPr/>
          <p:nvPr/>
        </p:nvGrpSpPr>
        <p:grpSpPr>
          <a:xfrm>
            <a:off x="-43304" y="11286"/>
            <a:ext cx="43905393" cy="4120075"/>
            <a:chOff x="-43304" y="11286"/>
            <a:chExt cx="43905393" cy="4120075"/>
          </a:xfrm>
        </p:grpSpPr>
        <p:sp>
          <p:nvSpPr>
            <p:cNvPr id="20" name="Google Shape;20;p2"/>
            <p:cNvSpPr/>
            <p:nvPr/>
          </p:nvSpPr>
          <p:spPr>
            <a:xfrm>
              <a:off x="-1" y="1106328"/>
              <a:ext cx="43854833" cy="3025033"/>
            </a:xfrm>
            <a:prstGeom prst="rect">
              <a:avLst/>
            </a:prstGeom>
            <a:gradFill>
              <a:gsLst>
                <a:gs pos="0">
                  <a:schemeClr val="accent6"/>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21" name="Google Shape;21;p2"/>
            <p:cNvGrpSpPr/>
            <p:nvPr/>
          </p:nvGrpSpPr>
          <p:grpSpPr>
            <a:xfrm>
              <a:off x="-43304" y="11286"/>
              <a:ext cx="43905393" cy="4036528"/>
              <a:chOff x="-14192" y="1382"/>
              <a:chExt cx="27451942" cy="4572641"/>
            </a:xfrm>
          </p:grpSpPr>
          <p:sp>
            <p:nvSpPr>
              <p:cNvPr id="22" name="Google Shape;22;p2"/>
              <p:cNvSpPr/>
              <p:nvPr/>
            </p:nvSpPr>
            <p:spPr>
              <a:xfrm>
                <a:off x="4001" y="707797"/>
                <a:ext cx="27429212" cy="3866226"/>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23" name="Google Shape;23;p2"/>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24" name="Google Shape;24;p2"/>
              <p:cNvSpPr/>
              <p:nvPr/>
            </p:nvSpPr>
            <p:spPr>
              <a:xfrm>
                <a:off x="-14192" y="1382"/>
                <a:ext cx="27451942" cy="4570665"/>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gr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
        <p:cNvGrpSpPr/>
        <p:nvPr/>
      </p:nvGrpSpPr>
      <p:grpSpPr>
        <a:xfrm>
          <a:off x="0" y="0"/>
          <a:ext cx="0" cy="0"/>
          <a:chOff x="0" y="0"/>
          <a:chExt cx="0" cy="0"/>
        </a:xfrm>
      </p:grpSpPr>
      <p:sp>
        <p:nvSpPr>
          <p:cNvPr id="44" name="Google Shape;44;p4"/>
          <p:cNvSpPr/>
          <p:nvPr/>
        </p:nvSpPr>
        <p:spPr>
          <a:xfrm>
            <a:off x="446073" y="4639113"/>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45" name="Google Shape;45;p4"/>
          <p:cNvSpPr/>
          <p:nvPr/>
        </p:nvSpPr>
        <p:spPr>
          <a:xfrm>
            <a:off x="11428937" y="4639110"/>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46" name="Google Shape;46;p4"/>
          <p:cNvSpPr/>
          <p:nvPr/>
        </p:nvSpPr>
        <p:spPr>
          <a:xfrm>
            <a:off x="22411802" y="4639111"/>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47" name="Google Shape;47;p4"/>
          <p:cNvSpPr/>
          <p:nvPr/>
        </p:nvSpPr>
        <p:spPr>
          <a:xfrm>
            <a:off x="33394663" y="4639112"/>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48" name="Google Shape;48;p4"/>
          <p:cNvGrpSpPr/>
          <p:nvPr/>
        </p:nvGrpSpPr>
        <p:grpSpPr>
          <a:xfrm rot="10800000">
            <a:off x="-36600" y="31404883"/>
            <a:ext cx="43927800" cy="1502229"/>
            <a:chOff x="-14192" y="1382"/>
            <a:chExt cx="27451942" cy="4572641"/>
          </a:xfrm>
        </p:grpSpPr>
        <p:sp>
          <p:nvSpPr>
            <p:cNvPr id="49" name="Google Shape;49;p4"/>
            <p:cNvSpPr/>
            <p:nvPr/>
          </p:nvSpPr>
          <p:spPr>
            <a:xfrm>
              <a:off x="4001" y="707796"/>
              <a:ext cx="27429212" cy="3866227"/>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50" name="Google Shape;50;p4"/>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51" name="Google Shape;51;p4"/>
            <p:cNvSpPr/>
            <p:nvPr/>
          </p:nvSpPr>
          <p:spPr>
            <a:xfrm>
              <a:off x="-14192" y="1382"/>
              <a:ext cx="27451942" cy="4570666"/>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sp>
        <p:nvSpPr>
          <p:cNvPr id="52" name="Google Shape;52;p4"/>
          <p:cNvSpPr txBox="1"/>
          <p:nvPr/>
        </p:nvSpPr>
        <p:spPr>
          <a:xfrm>
            <a:off x="1003118" y="32156325"/>
            <a:ext cx="3786383" cy="329308"/>
          </a:xfrm>
          <a:prstGeom prst="rect">
            <a:avLst/>
          </a:prstGeom>
          <a:noFill/>
          <a:ln>
            <a:noFill/>
          </a:ln>
        </p:spPr>
        <p:txBody>
          <a:bodyPr spcFirstLastPara="1" wrap="square" lIns="78275" tIns="39125" rIns="78275" bIns="39125" anchor="t" anchorCtr="0">
            <a:noAutofit/>
          </a:bodyPr>
          <a:lstStyle/>
          <a:p>
            <a:pPr marL="0" marR="0" lvl="0" indent="0" algn="l" rtl="0">
              <a:lnSpc>
                <a:spcPct val="65000"/>
              </a:lnSpc>
              <a:spcBef>
                <a:spcPts val="0"/>
              </a:spcBef>
              <a:spcAft>
                <a:spcPts val="0"/>
              </a:spcAft>
              <a:buClr>
                <a:srgbClr val="000000"/>
              </a:buClr>
              <a:buSzPts val="600"/>
              <a:buFont typeface="Arial"/>
              <a:buNone/>
            </a:pPr>
            <a:r>
              <a:rPr lang="en-US" sz="600" b="1" i="0" u="none" strike="noStrike" cap="none">
                <a:solidFill>
                  <a:srgbClr val="BFBFBF"/>
                </a:solidFill>
                <a:latin typeface="Arial"/>
                <a:ea typeface="Arial"/>
                <a:cs typeface="Arial"/>
                <a:sym typeface="Arial"/>
              </a:rPr>
              <a:t>RESEARCH POSTER PRESENTATION DESIGN © 2019</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525"/>
              </a:spcBef>
              <a:spcAft>
                <a:spcPts val="0"/>
              </a:spcAft>
              <a:buClr>
                <a:srgbClr val="000000"/>
              </a:buClr>
              <a:buSzPts val="1050"/>
              <a:buFont typeface="Arial"/>
              <a:buNone/>
            </a:pPr>
            <a:r>
              <a:rPr lang="en-US" sz="1050" b="1" i="0" u="none" strike="noStrike" cap="none">
                <a:solidFill>
                  <a:srgbClr val="BFBFBF"/>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grpSp>
        <p:nvGrpSpPr>
          <p:cNvPr id="53" name="Google Shape;53;p4"/>
          <p:cNvGrpSpPr/>
          <p:nvPr/>
        </p:nvGrpSpPr>
        <p:grpSpPr>
          <a:xfrm>
            <a:off x="-43304" y="11286"/>
            <a:ext cx="43905393" cy="4120075"/>
            <a:chOff x="-43304" y="11286"/>
            <a:chExt cx="43905393" cy="4120075"/>
          </a:xfrm>
        </p:grpSpPr>
        <p:sp>
          <p:nvSpPr>
            <p:cNvPr id="54" name="Google Shape;54;p4"/>
            <p:cNvSpPr/>
            <p:nvPr/>
          </p:nvSpPr>
          <p:spPr>
            <a:xfrm>
              <a:off x="-1" y="1106328"/>
              <a:ext cx="43854833" cy="3025033"/>
            </a:xfrm>
            <a:prstGeom prst="rect">
              <a:avLst/>
            </a:prstGeom>
            <a:gradFill>
              <a:gsLst>
                <a:gs pos="0">
                  <a:schemeClr val="accent6"/>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55" name="Google Shape;55;p4"/>
            <p:cNvGrpSpPr/>
            <p:nvPr/>
          </p:nvGrpSpPr>
          <p:grpSpPr>
            <a:xfrm>
              <a:off x="-43304" y="11286"/>
              <a:ext cx="43905393" cy="4036528"/>
              <a:chOff x="-14192" y="1382"/>
              <a:chExt cx="27451942" cy="4572641"/>
            </a:xfrm>
          </p:grpSpPr>
          <p:sp>
            <p:nvSpPr>
              <p:cNvPr id="56" name="Google Shape;56;p4"/>
              <p:cNvSpPr/>
              <p:nvPr/>
            </p:nvSpPr>
            <p:spPr>
              <a:xfrm>
                <a:off x="4001" y="707797"/>
                <a:ext cx="27429212" cy="3866226"/>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57" name="Google Shape;57;p4"/>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58" name="Google Shape;58;p4"/>
              <p:cNvSpPr/>
              <p:nvPr/>
            </p:nvSpPr>
            <p:spPr>
              <a:xfrm>
                <a:off x="-14192" y="1382"/>
                <a:ext cx="27451942" cy="4570665"/>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grpSp>
      <p:graphicFrame>
        <p:nvGraphicFramePr>
          <p:cNvPr id="59" name="Google Shape;59;p4"/>
          <p:cNvGraphicFramePr/>
          <p:nvPr/>
        </p:nvGraphicFramePr>
        <p:xfrm>
          <a:off x="-10611120" y="14098"/>
          <a:ext cx="9776875" cy="32679250"/>
        </p:xfrm>
        <a:graphic>
          <a:graphicData uri="http://schemas.openxmlformats.org/drawingml/2006/table">
            <a:tbl>
              <a:tblPr firstRow="1" bandRow="1">
                <a:noFill/>
                <a:tableStyleId>{596CA78D-8115-49E2-9BE4-DC6BD2136FDD}</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This is a template for a </a:t>
                      </a:r>
                      <a:endParaRPr sz="1400" u="none" strike="noStrike" cap="none"/>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How to </a:t>
                      </a:r>
                      <a:r>
                        <a:rPr lang="en-US" sz="4000" b="1" u="none" strike="noStrike" cap="none">
                          <a:solidFill>
                            <a:srgbClr val="FFC000"/>
                          </a:solidFill>
                          <a:latin typeface="Arial"/>
                          <a:ea typeface="Arial"/>
                          <a:cs typeface="Arial"/>
                          <a:sym typeface="Arial"/>
                        </a:rPr>
                        <a:t>Zoom in </a:t>
                      </a:r>
                      <a:r>
                        <a:rPr lang="en-US" sz="2400" b="1" u="none" strike="noStrike" cap="none">
                          <a:solidFill>
                            <a:srgbClr val="FFC000"/>
                          </a:solidFill>
                          <a:latin typeface="Arial"/>
                          <a:ea typeface="Arial"/>
                          <a:cs typeface="Arial"/>
                          <a:sym typeface="Arial"/>
                        </a:rPr>
                        <a:t>and </a:t>
                      </a:r>
                      <a:r>
                        <a:rPr lang="en-US" sz="1800" b="1" u="none" strike="noStrike" cap="none">
                          <a:solidFill>
                            <a:srgbClr val="FFC000"/>
                          </a:solidFill>
                          <a:latin typeface="Arial"/>
                          <a:ea typeface="Arial"/>
                          <a:cs typeface="Arial"/>
                          <a:sym typeface="Arial"/>
                        </a:rPr>
                        <a:t>out</a:t>
                      </a:r>
                      <a:endParaRPr sz="24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rgbClr val="D9D9D9"/>
                          </a:solidFill>
                          <a:latin typeface="Arial"/>
                          <a:ea typeface="Arial"/>
                          <a:cs typeface="Arial"/>
                          <a:sym typeface="Arial"/>
                        </a:rPr>
                        <a:t>Use the PowerPoint zoom tool to adjust the screen magnification to view comfortably. PowerPoint provides 2 ways to zoom: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1. </a:t>
                      </a:r>
                      <a:r>
                        <a:rPr lang="en-US" sz="2000" b="0" u="none" strike="noStrike" cap="none">
                          <a:solidFill>
                            <a:srgbClr val="D9D9D9"/>
                          </a:solidFill>
                          <a:latin typeface="Arial"/>
                          <a:ea typeface="Arial"/>
                          <a:cs typeface="Arial"/>
                          <a:sym typeface="Arial"/>
                        </a:rPr>
                        <a:t>On the top menu bar click on the VIEW tab and then click on ZOOM. Choose the zoom percentage that works best for you.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2. </a:t>
                      </a:r>
                      <a:r>
                        <a:rPr lang="en-US" sz="2000" b="0" u="none" strike="noStrike" cap="none">
                          <a:solidFill>
                            <a:srgbClr val="D9D9D9"/>
                          </a:solidFill>
                          <a:latin typeface="Arial"/>
                          <a:ea typeface="Arial"/>
                          <a:cs typeface="Arial"/>
                          <a:sym typeface="Arial"/>
                        </a:rPr>
                        <a:t>For better zoom flexibility, use the zoom slider at the bottom right of the window.</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Ruler and Guides</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1400" u="none" strike="noStrike" cap="none"/>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1"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Adding content to the poster</a:t>
                      </a:r>
                      <a:endParaRPr sz="1400" u="none" strike="noStrike" cap="none"/>
                    </a:p>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1400" u="none" strike="noStrike" cap="none"/>
                    </a:p>
                    <a:p>
                      <a:pPr marL="342900" marR="0" lvl="0" indent="-342900" algn="l" rtl="0">
                        <a:lnSpc>
                          <a:spcPct val="100000"/>
                        </a:lnSpc>
                        <a:spcBef>
                          <a:spcPts val="0"/>
                        </a:spcBef>
                        <a:spcAft>
                          <a:spcPts val="0"/>
                        </a:spcAft>
                        <a:buClr>
                          <a:srgbClr val="D9D9D9"/>
                        </a:buClr>
                        <a:buSzPts val="2000"/>
                        <a:buFont typeface="Arial"/>
                        <a:buChar char="-"/>
                      </a:pPr>
                      <a:r>
                        <a:rPr lang="en-US" sz="2000" u="none" strike="noStrike" cap="none">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u="none" strike="noStrike" cap="none">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Photos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Quality check your graphics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u="none" strike="noStrike" cap="none">
                          <a:solidFill>
                            <a:srgbClr val="D9D9D9"/>
                          </a:solidFill>
                          <a:latin typeface="Arial"/>
                          <a:ea typeface="Arial"/>
                          <a:cs typeface="Arial"/>
                          <a:sym typeface="Arial"/>
                        </a:rPr>
                        <a:t>Zoom in and look at your images at 100%-200% magnification. If they look clear, they will print well. </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0" name="Google Shape;60;p4"/>
          <p:cNvGraphicFramePr/>
          <p:nvPr/>
        </p:nvGraphicFramePr>
        <p:xfrm>
          <a:off x="44695228" y="-84749"/>
          <a:ext cx="9430175" cy="33075050"/>
        </p:xfrm>
        <a:graphic>
          <a:graphicData uri="http://schemas.openxmlformats.org/drawingml/2006/table">
            <a:tbl>
              <a:tblPr firstRow="1" bandRow="1">
                <a:noFill/>
                <a:tableStyleId>{596CA78D-8115-49E2-9BE4-DC6BD2136FDD}</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u="none" strike="noStrike" cap="none">
                          <a:solidFill>
                            <a:srgbClr val="1F3A4E"/>
                          </a:solidFill>
                          <a:latin typeface="Arial Black"/>
                          <a:ea typeface="Arial Black"/>
                          <a:cs typeface="Arial Black"/>
                          <a:sym typeface="Arial Black"/>
                        </a:rPr>
                        <a:t>QUICK START GUIDE</a:t>
                      </a:r>
                      <a:br>
                        <a:rPr lang="en-US" sz="4000" b="0" u="none" strike="noStrike" cap="none">
                          <a:solidFill>
                            <a:srgbClr val="1F3A4E"/>
                          </a:solidFill>
                          <a:latin typeface="Arial Black"/>
                          <a:ea typeface="Arial Black"/>
                          <a:cs typeface="Arial Black"/>
                          <a:sym typeface="Arial Black"/>
                        </a:rPr>
                      </a:br>
                      <a:r>
                        <a:rPr lang="en-US" sz="3200" b="1" u="none" strike="noStrike" cap="none">
                          <a:solidFill>
                            <a:srgbClr val="FF0000"/>
                          </a:solidFill>
                          <a:latin typeface="Trebuchet MS"/>
                          <a:ea typeface="Trebuchet MS"/>
                          <a:cs typeface="Trebuchet MS"/>
                          <a:sym typeface="Trebuchet MS"/>
                        </a:rPr>
                        <a:t>(THIS SIDEBAR WILL NOT PRINT)</a:t>
                      </a:r>
                      <a:endParaRPr sz="40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template colors</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strike="noStrike" cap="none">
                          <a:solidFill>
                            <a:schemeClr val="hlink"/>
                          </a:solidFill>
                          <a:hlinkClick r:id="rId3"/>
                        </a:rPr>
                        <a:t>https://www.posterpresentations.com/how-to-change-the-research-poster-template-colors.html</a:t>
                      </a:r>
                      <a:endParaRPr sz="2400" u="none" strike="noStrike" cap="none">
                        <a:solidFill>
                          <a:srgbClr val="FFC000"/>
                        </a:solidFill>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1400" u="none" strike="noStrike" cap="none"/>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After you finish working on the SLIDE MASTER, it is important that you go to VIEW &gt; NORMAL to continue working on your poster. </a:t>
                      </a:r>
                      <a:endParaRPr sz="1400" u="none" strike="noStrike" cap="none"/>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column layout configuration</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You can see a tutorial here: </a:t>
                      </a:r>
                      <a:r>
                        <a:rPr lang="en-US" sz="2400" u="sng" strike="noStrike" cap="none">
                          <a:solidFill>
                            <a:srgbClr val="FFC000"/>
                          </a:solidFill>
                          <a:latin typeface="Arial"/>
                          <a:ea typeface="Arial"/>
                          <a:cs typeface="Arial"/>
                          <a:sym typeface="Arial"/>
                        </a:rPr>
                        <a:t>https://www.posterpresentations.com/how-to-change-the-column-configuration.html</a:t>
                      </a:r>
                      <a:endParaRPr sz="8600" u="sng" strike="noStrike" cap="none">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hide the QUICK START GUIDE bars from the sides of the template</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The Quick Start Guides </a:t>
                      </a:r>
                      <a:r>
                        <a:rPr lang="en-US" sz="2400" u="sng" strike="noStrike" cap="none">
                          <a:solidFill>
                            <a:srgbClr val="D9D9D9"/>
                          </a:solidFill>
                          <a:latin typeface="Arial"/>
                          <a:ea typeface="Arial"/>
                          <a:cs typeface="Arial"/>
                          <a:sym typeface="Arial"/>
                        </a:rPr>
                        <a:t>are outside the template’s printable area</a:t>
                      </a:r>
                      <a:r>
                        <a:rPr lang="en-US" sz="2400" u="none" strike="noStrike" cap="none">
                          <a:solidFill>
                            <a:srgbClr val="D9D9D9"/>
                          </a:solidFill>
                          <a:latin typeface="Arial"/>
                          <a:ea typeface="Arial"/>
                          <a:cs typeface="Arial"/>
                          <a:sym typeface="Arial"/>
                        </a:rPr>
                        <a:t> and they will not be on the printed poster. </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create a PDF file from your template, the guides will not be included.</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To hide the guides click on the </a:t>
                      </a:r>
                      <a:r>
                        <a:rPr lang="en-US" sz="2400" b="1" u="none" strike="noStrike" cap="none">
                          <a:solidFill>
                            <a:srgbClr val="D9D9D9"/>
                          </a:solidFill>
                          <a:latin typeface="Arial"/>
                          <a:ea typeface="Arial"/>
                          <a:cs typeface="Arial"/>
                          <a:sym typeface="Arial"/>
                        </a:rPr>
                        <a:t>Home</a:t>
                      </a:r>
                      <a:r>
                        <a:rPr lang="en-US" sz="2400" u="none" strike="noStrike" cap="none">
                          <a:solidFill>
                            <a:srgbClr val="D9D9D9"/>
                          </a:solidFill>
                          <a:latin typeface="Arial"/>
                          <a:ea typeface="Arial"/>
                          <a:cs typeface="Arial"/>
                          <a:sym typeface="Arial"/>
                        </a:rPr>
                        <a:t> tab (top of the screen) and then click on the </a:t>
                      </a:r>
                      <a:r>
                        <a:rPr lang="en-US" sz="2400" b="1"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 button below to see the available layouts. Choose the </a:t>
                      </a:r>
                      <a:r>
                        <a:rPr lang="en-US" sz="2400" b="1" u="none" strike="noStrike" cap="none">
                          <a:solidFill>
                            <a:srgbClr val="D9D9D9"/>
                          </a:solidFill>
                          <a:latin typeface="Arial"/>
                          <a:ea typeface="Arial"/>
                          <a:cs typeface="Arial"/>
                          <a:sym typeface="Arial"/>
                        </a:rPr>
                        <a:t>Without Guides </a:t>
                      </a:r>
                      <a:r>
                        <a:rPr lang="en-US" sz="2400" b="0"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a:t>
                      </a: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preview your poster prior to printing</a:t>
                      </a:r>
                      <a:endParaRPr sz="28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preview your poster at any time by pressing the </a:t>
                      </a:r>
                      <a:r>
                        <a:rPr lang="en-US" sz="2400" u="none" strike="noStrike" cap="none">
                          <a:solidFill>
                            <a:srgbClr val="FFC000"/>
                          </a:solidFill>
                          <a:latin typeface="Arial"/>
                          <a:ea typeface="Arial"/>
                          <a:cs typeface="Arial"/>
                          <a:sym typeface="Arial"/>
                        </a:rPr>
                        <a:t>F5 key</a:t>
                      </a:r>
                      <a:r>
                        <a:rPr lang="en-US" sz="2400" u="none" strike="noStrike" cap="none">
                          <a:solidFill>
                            <a:srgbClr val="D9D9D9"/>
                          </a:solidFill>
                          <a:latin typeface="Arial"/>
                          <a:ea typeface="Arial"/>
                          <a:cs typeface="Arial"/>
                          <a:sym typeface="Arial"/>
                        </a:rPr>
                        <a:t> on your keyboard. You will see on the screen what's on your poster and how it should look when printed. Press the </a:t>
                      </a:r>
                      <a:r>
                        <a:rPr lang="en-US" sz="2400" u="none" strike="noStrike" cap="none">
                          <a:solidFill>
                            <a:srgbClr val="FFC000"/>
                          </a:solidFill>
                          <a:latin typeface="Arial"/>
                          <a:ea typeface="Arial"/>
                          <a:cs typeface="Arial"/>
                          <a:sym typeface="Arial"/>
                        </a:rPr>
                        <a:t>ESC key </a:t>
                      </a:r>
                      <a:r>
                        <a:rPr lang="en-US" sz="2400" u="none" strike="noStrike" cap="none">
                          <a:solidFill>
                            <a:srgbClr val="D9D9D9"/>
                          </a:solidFill>
                          <a:latin typeface="Arial"/>
                          <a:ea typeface="Arial"/>
                          <a:cs typeface="Arial"/>
                          <a:sym typeface="Arial"/>
                        </a:rPr>
                        <a:t>to exit Preview.</a:t>
                      </a:r>
                      <a:endParaRPr sz="1400" u="none" strike="noStrike" cap="none"/>
                    </a:p>
                  </a:txBody>
                  <a:tcPr marL="182875" marR="91450" marT="137150" marB="45725">
                    <a:solidFill>
                      <a:srgbClr val="010101"/>
                    </a:solidFill>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1500"/>
                        <a:buFont typeface="Arial"/>
                        <a:buNone/>
                      </a:pPr>
                      <a:r>
                        <a:rPr lang="en-US" sz="11500" b="1" u="none" strike="noStrike" cap="none">
                          <a:solidFill>
                            <a:srgbClr val="D9D9D9"/>
                          </a:solidFill>
                          <a:latin typeface="Arial"/>
                          <a:ea typeface="Arial"/>
                          <a:cs typeface="Arial"/>
                          <a:sym typeface="Arial"/>
                        </a:rPr>
                        <a:t>F5</a:t>
                      </a:r>
                      <a:r>
                        <a:rPr lang="en-US" sz="2400" u="none" strike="noStrike" cap="none">
                          <a:solidFill>
                            <a:srgbClr val="D9D9D9"/>
                          </a:solidFill>
                          <a:latin typeface="Arial"/>
                          <a:ea typeface="Arial"/>
                          <a:cs typeface="Arial"/>
                          <a:sym typeface="Arial"/>
                        </a:rPr>
                        <a:t> </a:t>
                      </a:r>
                      <a:endParaRPr sz="8600" u="none" strike="noStrike" cap="none"/>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print your poster</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When you are ready to have your poster printed go online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and click on the "</a:t>
                      </a:r>
                      <a:r>
                        <a:rPr lang="en-US" sz="2400" u="none" strike="noStrike" cap="none">
                          <a:solidFill>
                            <a:srgbClr val="FFC000"/>
                          </a:solidFill>
                          <a:latin typeface="Arial"/>
                          <a:ea typeface="Arial"/>
                          <a:cs typeface="Arial"/>
                          <a:sym typeface="Arial"/>
                        </a:rPr>
                        <a:t>Order Your Poster</a:t>
                      </a:r>
                      <a:r>
                        <a:rPr lang="en-US" sz="2400" u="none" strike="noStrike" cap="none">
                          <a:solidFill>
                            <a:srgbClr val="D9D9D9"/>
                          </a:solidFill>
                          <a:latin typeface="Arial"/>
                          <a:ea typeface="Arial"/>
                          <a:cs typeface="Arial"/>
                          <a:sym typeface="Arial"/>
                        </a:rPr>
                        <a:t>" button. You can have your poster printed on professional papers, fabric for easy traveling and a variety of other materials.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1400" u="none" strike="noStrike" cap="none"/>
                    </a:p>
                    <a:p>
                      <a:pPr marL="0" marR="0" lvl="0" indent="0" algn="l" rtl="0">
                        <a:lnSpc>
                          <a:spcPct val="100000"/>
                        </a:lnSpc>
                        <a:spcBef>
                          <a:spcPts val="0"/>
                        </a:spcBef>
                        <a:spcAft>
                          <a:spcPts val="0"/>
                        </a:spcAft>
                        <a:buClr>
                          <a:srgbClr val="D9D9D9"/>
                        </a:buClr>
                        <a:buSzPts val="2400"/>
                        <a:buFont typeface="Arial"/>
                        <a:buNone/>
                      </a:pPr>
                      <a:br>
                        <a:rPr lang="en-US" sz="2400" u="none" strike="noStrike" cap="none">
                          <a:solidFill>
                            <a:srgbClr val="D9D9D9"/>
                          </a:solidFill>
                          <a:latin typeface="Arial"/>
                          <a:ea typeface="Arial"/>
                          <a:cs typeface="Arial"/>
                          <a:sym typeface="Arial"/>
                        </a:rPr>
                      </a:br>
                      <a:r>
                        <a:rPr lang="en-US" sz="2400" u="none" strike="noStrike" cap="none">
                          <a:solidFill>
                            <a:srgbClr val="D9D9D9"/>
                          </a:solidFill>
                          <a:latin typeface="Arial"/>
                          <a:ea typeface="Arial"/>
                          <a:cs typeface="Arial"/>
                          <a:sym typeface="Arial"/>
                        </a:rPr>
                        <a:t>Go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for more information.</a:t>
                      </a:r>
                      <a:endParaRPr sz="1400" u="none" strike="noStrike" cap="none"/>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 2019 PosterPresentations.com</a:t>
                      </a:r>
                      <a:br>
                        <a:rPr lang="en-US" sz="2000" u="none" strike="noStrike" cap="none">
                          <a:solidFill>
                            <a:srgbClr val="D8D8D8"/>
                          </a:solidFill>
                          <a:latin typeface="Arial"/>
                          <a:ea typeface="Arial"/>
                          <a:cs typeface="Arial"/>
                          <a:sym typeface="Arial"/>
                        </a:rPr>
                      </a:br>
                      <a:r>
                        <a:rPr lang="en-US" sz="2000" u="none" strike="noStrike" cap="none">
                          <a:solidFill>
                            <a:srgbClr val="D8D8D8"/>
                          </a:solidFill>
                          <a:latin typeface="Arial"/>
                          <a:ea typeface="Arial"/>
                          <a:cs typeface="Arial"/>
                          <a:sym typeface="Arial"/>
                        </a:rPr>
                        <a:t>2117 Fourth Street , STE C        </a:t>
                      </a:r>
                      <a:endParaRPr sz="1400" u="none" strike="noStrike" cap="none"/>
                    </a:p>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Berkeley CA 94710 USA</a:t>
                      </a:r>
                      <a:endParaRPr sz="2000" u="none" strike="noStrike" cap="none">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u="none" strike="noStrike" cap="none">
                          <a:solidFill>
                            <a:srgbClr val="D0D0D0"/>
                          </a:solidFill>
                          <a:latin typeface="Arial"/>
                          <a:ea typeface="Arial"/>
                          <a:cs typeface="Arial"/>
                          <a:sym typeface="Arial"/>
                        </a:rPr>
                        <a:t>For complete tutorials visit:</a:t>
                      </a:r>
                      <a:endParaRPr sz="1400" u="none" strike="noStrike" cap="none"/>
                    </a:p>
                    <a:p>
                      <a:pPr marL="0" marR="0" lvl="0" indent="0" algn="l" rtl="0">
                        <a:lnSpc>
                          <a:spcPct val="100000"/>
                        </a:lnSpc>
                        <a:spcBef>
                          <a:spcPts val="0"/>
                        </a:spcBef>
                        <a:spcAft>
                          <a:spcPts val="0"/>
                        </a:spcAft>
                        <a:buClr>
                          <a:srgbClr val="FFC000"/>
                        </a:buClr>
                        <a:buSzPts val="1800"/>
                        <a:buFont typeface="Arial"/>
                        <a:buNone/>
                      </a:pPr>
                      <a:r>
                        <a:rPr lang="en-US" sz="1800" b="1" u="none" strike="noStrike" cap="none">
                          <a:solidFill>
                            <a:srgbClr val="FFC000"/>
                          </a:solidFill>
                          <a:latin typeface="Arial"/>
                          <a:ea typeface="Arial"/>
                          <a:cs typeface="Arial"/>
                          <a:sym typeface="Arial"/>
                        </a:rPr>
                        <a:t>https://www.posterpresentations.com/helpdesk.html</a:t>
                      </a:r>
                      <a:endParaRPr sz="1800" u="none" strike="noStrike" cap="none">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cxnSp>
        <p:nvCxnSpPr>
          <p:cNvPr id="80" name="Google Shape;80;p6"/>
          <p:cNvCxnSpPr/>
          <p:nvPr/>
        </p:nvCxnSpPr>
        <p:spPr>
          <a:xfrm rot="10800000" flipH="1">
            <a:off x="-13946602" y="11526118"/>
            <a:ext cx="13577436" cy="818"/>
          </a:xfrm>
          <a:prstGeom prst="straightConnector1">
            <a:avLst/>
          </a:prstGeom>
          <a:noFill/>
          <a:ln w="9525" cap="flat" cmpd="sng">
            <a:solidFill>
              <a:srgbClr val="F2F2F2"/>
            </a:solidFill>
            <a:prstDash val="solid"/>
            <a:round/>
            <a:headEnd type="none" w="sm" len="sm"/>
            <a:tailEnd type="none" w="sm" len="sm"/>
          </a:ln>
        </p:spPr>
      </p:cxnSp>
      <p:sp>
        <p:nvSpPr>
          <p:cNvPr id="81" name="Google Shape;81;p6"/>
          <p:cNvSpPr/>
          <p:nvPr/>
        </p:nvSpPr>
        <p:spPr>
          <a:xfrm>
            <a:off x="29342872" y="4770782"/>
            <a:ext cx="13577436" cy="26279729"/>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82" name="Google Shape;82;p6"/>
          <p:cNvSpPr/>
          <p:nvPr/>
        </p:nvSpPr>
        <p:spPr>
          <a:xfrm>
            <a:off x="15117125" y="4749583"/>
            <a:ext cx="13577436" cy="26279729"/>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83" name="Google Shape;83;p6"/>
          <p:cNvSpPr/>
          <p:nvPr/>
        </p:nvSpPr>
        <p:spPr>
          <a:xfrm>
            <a:off x="891379" y="4791981"/>
            <a:ext cx="13577436" cy="26279729"/>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84" name="Google Shape;84;p6"/>
          <p:cNvGrpSpPr/>
          <p:nvPr/>
        </p:nvGrpSpPr>
        <p:grpSpPr>
          <a:xfrm rot="10800000">
            <a:off x="-36600" y="31404883"/>
            <a:ext cx="43927800" cy="1502229"/>
            <a:chOff x="-14192" y="1382"/>
            <a:chExt cx="27451942" cy="4572641"/>
          </a:xfrm>
        </p:grpSpPr>
        <p:sp>
          <p:nvSpPr>
            <p:cNvPr id="85" name="Google Shape;85;p6"/>
            <p:cNvSpPr/>
            <p:nvPr/>
          </p:nvSpPr>
          <p:spPr>
            <a:xfrm>
              <a:off x="4001" y="707796"/>
              <a:ext cx="27429212" cy="3866227"/>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86" name="Google Shape;86;p6"/>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87" name="Google Shape;87;p6"/>
            <p:cNvSpPr/>
            <p:nvPr/>
          </p:nvSpPr>
          <p:spPr>
            <a:xfrm>
              <a:off x="-14192" y="1382"/>
              <a:ext cx="27451942" cy="4570666"/>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sp>
        <p:nvSpPr>
          <p:cNvPr id="88" name="Google Shape;88;p6"/>
          <p:cNvSpPr txBox="1"/>
          <p:nvPr/>
        </p:nvSpPr>
        <p:spPr>
          <a:xfrm>
            <a:off x="1003118" y="32156325"/>
            <a:ext cx="3786383" cy="329308"/>
          </a:xfrm>
          <a:prstGeom prst="rect">
            <a:avLst/>
          </a:prstGeom>
          <a:noFill/>
          <a:ln>
            <a:noFill/>
          </a:ln>
        </p:spPr>
        <p:txBody>
          <a:bodyPr spcFirstLastPara="1" wrap="square" lIns="78275" tIns="39125" rIns="78275" bIns="39125" anchor="t" anchorCtr="0">
            <a:noAutofit/>
          </a:bodyPr>
          <a:lstStyle/>
          <a:p>
            <a:pPr marL="0" marR="0" lvl="0" indent="0" algn="l" rtl="0">
              <a:lnSpc>
                <a:spcPct val="65000"/>
              </a:lnSpc>
              <a:spcBef>
                <a:spcPts val="0"/>
              </a:spcBef>
              <a:spcAft>
                <a:spcPts val="0"/>
              </a:spcAft>
              <a:buClr>
                <a:srgbClr val="000000"/>
              </a:buClr>
              <a:buSzPts val="600"/>
              <a:buFont typeface="Arial"/>
              <a:buNone/>
            </a:pPr>
            <a:r>
              <a:rPr lang="en-US" sz="600" b="1" i="0" u="none" strike="noStrike" cap="none">
                <a:solidFill>
                  <a:srgbClr val="BFBFBF"/>
                </a:solidFill>
                <a:latin typeface="Arial"/>
                <a:ea typeface="Arial"/>
                <a:cs typeface="Arial"/>
                <a:sym typeface="Arial"/>
              </a:rPr>
              <a:t>RESEARCH POSTER PRESENTATION DESIGN © 2019</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525"/>
              </a:spcBef>
              <a:spcAft>
                <a:spcPts val="0"/>
              </a:spcAft>
              <a:buClr>
                <a:srgbClr val="000000"/>
              </a:buClr>
              <a:buSzPts val="1050"/>
              <a:buFont typeface="Arial"/>
              <a:buNone/>
            </a:pPr>
            <a:r>
              <a:rPr lang="en-US" sz="1050" b="1" i="0" u="none" strike="noStrike" cap="none">
                <a:solidFill>
                  <a:srgbClr val="BFBFBF"/>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graphicFrame>
        <p:nvGraphicFramePr>
          <p:cNvPr id="89" name="Google Shape;89;p6"/>
          <p:cNvGraphicFramePr/>
          <p:nvPr/>
        </p:nvGraphicFramePr>
        <p:xfrm>
          <a:off x="-10611120" y="14098"/>
          <a:ext cx="9776875" cy="32679250"/>
        </p:xfrm>
        <a:graphic>
          <a:graphicData uri="http://schemas.openxmlformats.org/drawingml/2006/table">
            <a:tbl>
              <a:tblPr firstRow="1" bandRow="1">
                <a:noFill/>
                <a:tableStyleId>{596CA78D-8115-49E2-9BE4-DC6BD2136FDD}</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This is a template for a </a:t>
                      </a:r>
                      <a:endParaRPr sz="1400" u="none" strike="noStrike" cap="none"/>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How to </a:t>
                      </a:r>
                      <a:r>
                        <a:rPr lang="en-US" sz="4000" b="1" u="none" strike="noStrike" cap="none">
                          <a:solidFill>
                            <a:srgbClr val="FFC000"/>
                          </a:solidFill>
                          <a:latin typeface="Arial"/>
                          <a:ea typeface="Arial"/>
                          <a:cs typeface="Arial"/>
                          <a:sym typeface="Arial"/>
                        </a:rPr>
                        <a:t>Zoom in </a:t>
                      </a:r>
                      <a:r>
                        <a:rPr lang="en-US" sz="2400" b="1" u="none" strike="noStrike" cap="none">
                          <a:solidFill>
                            <a:srgbClr val="FFC000"/>
                          </a:solidFill>
                          <a:latin typeface="Arial"/>
                          <a:ea typeface="Arial"/>
                          <a:cs typeface="Arial"/>
                          <a:sym typeface="Arial"/>
                        </a:rPr>
                        <a:t>and </a:t>
                      </a:r>
                      <a:r>
                        <a:rPr lang="en-US" sz="1800" b="1" u="none" strike="noStrike" cap="none">
                          <a:solidFill>
                            <a:srgbClr val="FFC000"/>
                          </a:solidFill>
                          <a:latin typeface="Arial"/>
                          <a:ea typeface="Arial"/>
                          <a:cs typeface="Arial"/>
                          <a:sym typeface="Arial"/>
                        </a:rPr>
                        <a:t>out</a:t>
                      </a:r>
                      <a:endParaRPr sz="24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rgbClr val="D9D9D9"/>
                          </a:solidFill>
                          <a:latin typeface="Arial"/>
                          <a:ea typeface="Arial"/>
                          <a:cs typeface="Arial"/>
                          <a:sym typeface="Arial"/>
                        </a:rPr>
                        <a:t>Use the PowerPoint zoom tool to adjust the screen magnification to view comfortably. PowerPoint provides 2 ways to zoom: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1. </a:t>
                      </a:r>
                      <a:r>
                        <a:rPr lang="en-US" sz="2000" b="0" u="none" strike="noStrike" cap="none">
                          <a:solidFill>
                            <a:srgbClr val="D9D9D9"/>
                          </a:solidFill>
                          <a:latin typeface="Arial"/>
                          <a:ea typeface="Arial"/>
                          <a:cs typeface="Arial"/>
                          <a:sym typeface="Arial"/>
                        </a:rPr>
                        <a:t>On the top menu bar click on the VIEW tab and then click on ZOOM. Choose the zoom percentage that works best for you.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2. </a:t>
                      </a:r>
                      <a:r>
                        <a:rPr lang="en-US" sz="2000" b="0" u="none" strike="noStrike" cap="none">
                          <a:solidFill>
                            <a:srgbClr val="D9D9D9"/>
                          </a:solidFill>
                          <a:latin typeface="Arial"/>
                          <a:ea typeface="Arial"/>
                          <a:cs typeface="Arial"/>
                          <a:sym typeface="Arial"/>
                        </a:rPr>
                        <a:t>For better zoom flexibility, use the zoom slider at the bottom right of the window.</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Ruler and Guides</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1400" u="none" strike="noStrike" cap="none"/>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1"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Adding content to the poster</a:t>
                      </a:r>
                      <a:endParaRPr sz="1400" u="none" strike="noStrike" cap="none"/>
                    </a:p>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1400" u="none" strike="noStrike" cap="none"/>
                    </a:p>
                    <a:p>
                      <a:pPr marL="342900" marR="0" lvl="0" indent="-342900" algn="l" rtl="0">
                        <a:lnSpc>
                          <a:spcPct val="100000"/>
                        </a:lnSpc>
                        <a:spcBef>
                          <a:spcPts val="0"/>
                        </a:spcBef>
                        <a:spcAft>
                          <a:spcPts val="0"/>
                        </a:spcAft>
                        <a:buClr>
                          <a:srgbClr val="D9D9D9"/>
                        </a:buClr>
                        <a:buSzPts val="2000"/>
                        <a:buFont typeface="Arial"/>
                        <a:buChar char="-"/>
                      </a:pPr>
                      <a:r>
                        <a:rPr lang="en-US" sz="2000" u="none" strike="noStrike" cap="none">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u="none" strike="noStrike" cap="none">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Photos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Quality check your graphics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u="none" strike="noStrike" cap="none">
                          <a:solidFill>
                            <a:srgbClr val="D9D9D9"/>
                          </a:solidFill>
                          <a:latin typeface="Arial"/>
                          <a:ea typeface="Arial"/>
                          <a:cs typeface="Arial"/>
                          <a:sym typeface="Arial"/>
                        </a:rPr>
                        <a:t>Zoom in and look at your images at 100%-200% magnification. If they look clear, they will print well. </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0" name="Google Shape;90;p6"/>
          <p:cNvGraphicFramePr/>
          <p:nvPr/>
        </p:nvGraphicFramePr>
        <p:xfrm>
          <a:off x="44695228" y="-84749"/>
          <a:ext cx="9430175" cy="33075050"/>
        </p:xfrm>
        <a:graphic>
          <a:graphicData uri="http://schemas.openxmlformats.org/drawingml/2006/table">
            <a:tbl>
              <a:tblPr firstRow="1" bandRow="1">
                <a:noFill/>
                <a:tableStyleId>{596CA78D-8115-49E2-9BE4-DC6BD2136FDD}</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u="none" strike="noStrike" cap="none">
                          <a:solidFill>
                            <a:srgbClr val="1F3A4E"/>
                          </a:solidFill>
                          <a:latin typeface="Arial Black"/>
                          <a:ea typeface="Arial Black"/>
                          <a:cs typeface="Arial Black"/>
                          <a:sym typeface="Arial Black"/>
                        </a:rPr>
                        <a:t>QUICK START GUIDE</a:t>
                      </a:r>
                      <a:br>
                        <a:rPr lang="en-US" sz="4000" b="0" u="none" strike="noStrike" cap="none">
                          <a:solidFill>
                            <a:srgbClr val="1F3A4E"/>
                          </a:solidFill>
                          <a:latin typeface="Arial Black"/>
                          <a:ea typeface="Arial Black"/>
                          <a:cs typeface="Arial Black"/>
                          <a:sym typeface="Arial Black"/>
                        </a:rPr>
                      </a:br>
                      <a:r>
                        <a:rPr lang="en-US" sz="3200" b="1" u="none" strike="noStrike" cap="none">
                          <a:solidFill>
                            <a:srgbClr val="FF0000"/>
                          </a:solidFill>
                          <a:latin typeface="Trebuchet MS"/>
                          <a:ea typeface="Trebuchet MS"/>
                          <a:cs typeface="Trebuchet MS"/>
                          <a:sym typeface="Trebuchet MS"/>
                        </a:rPr>
                        <a:t>(THIS SIDEBAR WILL NOT PRINT)</a:t>
                      </a:r>
                      <a:endParaRPr sz="40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template colors</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strike="noStrike" cap="none">
                          <a:solidFill>
                            <a:schemeClr val="hlink"/>
                          </a:solidFill>
                          <a:hlinkClick r:id="rId3"/>
                        </a:rPr>
                        <a:t>https://www.posterpresentations.com/how-to-change-the-research-poster-template-colors.html</a:t>
                      </a:r>
                      <a:endParaRPr sz="2400" u="none" strike="noStrike" cap="none">
                        <a:solidFill>
                          <a:srgbClr val="FFC000"/>
                        </a:solidFill>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1400" u="none" strike="noStrike" cap="none"/>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After you finish working on the SLIDE MASTER, it is important that you go to VIEW &gt; NORMAL to continue working on your poster. </a:t>
                      </a:r>
                      <a:endParaRPr sz="1400" u="none" strike="noStrike" cap="none"/>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column layout configuration</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You can see a tutorial here: </a:t>
                      </a:r>
                      <a:r>
                        <a:rPr lang="en-US" sz="2400" u="sng" strike="noStrike" cap="none">
                          <a:solidFill>
                            <a:srgbClr val="FFC000"/>
                          </a:solidFill>
                          <a:latin typeface="Arial"/>
                          <a:ea typeface="Arial"/>
                          <a:cs typeface="Arial"/>
                          <a:sym typeface="Arial"/>
                        </a:rPr>
                        <a:t>https://www.posterpresentations.com/how-to-change-the-column-configuration.html</a:t>
                      </a:r>
                      <a:endParaRPr sz="8600" u="sng" strike="noStrike" cap="none">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hide the QUICK START GUIDE bars from the sides of the template</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The Quick Start Guides </a:t>
                      </a:r>
                      <a:r>
                        <a:rPr lang="en-US" sz="2400" u="sng" strike="noStrike" cap="none">
                          <a:solidFill>
                            <a:srgbClr val="D9D9D9"/>
                          </a:solidFill>
                          <a:latin typeface="Arial"/>
                          <a:ea typeface="Arial"/>
                          <a:cs typeface="Arial"/>
                          <a:sym typeface="Arial"/>
                        </a:rPr>
                        <a:t>are outside the template’s printable area</a:t>
                      </a:r>
                      <a:r>
                        <a:rPr lang="en-US" sz="2400" u="none" strike="noStrike" cap="none">
                          <a:solidFill>
                            <a:srgbClr val="D9D9D9"/>
                          </a:solidFill>
                          <a:latin typeface="Arial"/>
                          <a:ea typeface="Arial"/>
                          <a:cs typeface="Arial"/>
                          <a:sym typeface="Arial"/>
                        </a:rPr>
                        <a:t> and they will not be on the printed poster. </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create a PDF file from your template, the guides will not be included.</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To hide the guides click on the </a:t>
                      </a:r>
                      <a:r>
                        <a:rPr lang="en-US" sz="2400" b="1" u="none" strike="noStrike" cap="none">
                          <a:solidFill>
                            <a:srgbClr val="D9D9D9"/>
                          </a:solidFill>
                          <a:latin typeface="Arial"/>
                          <a:ea typeface="Arial"/>
                          <a:cs typeface="Arial"/>
                          <a:sym typeface="Arial"/>
                        </a:rPr>
                        <a:t>Home</a:t>
                      </a:r>
                      <a:r>
                        <a:rPr lang="en-US" sz="2400" u="none" strike="noStrike" cap="none">
                          <a:solidFill>
                            <a:srgbClr val="D9D9D9"/>
                          </a:solidFill>
                          <a:latin typeface="Arial"/>
                          <a:ea typeface="Arial"/>
                          <a:cs typeface="Arial"/>
                          <a:sym typeface="Arial"/>
                        </a:rPr>
                        <a:t> tab (top of the screen) and then click on the </a:t>
                      </a:r>
                      <a:r>
                        <a:rPr lang="en-US" sz="2400" b="1"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 button below to see the available layouts. Choose the </a:t>
                      </a:r>
                      <a:r>
                        <a:rPr lang="en-US" sz="2400" b="1" u="none" strike="noStrike" cap="none">
                          <a:solidFill>
                            <a:srgbClr val="D9D9D9"/>
                          </a:solidFill>
                          <a:latin typeface="Arial"/>
                          <a:ea typeface="Arial"/>
                          <a:cs typeface="Arial"/>
                          <a:sym typeface="Arial"/>
                        </a:rPr>
                        <a:t>Without Guides </a:t>
                      </a:r>
                      <a:r>
                        <a:rPr lang="en-US" sz="2400" b="0"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a:t>
                      </a: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preview your poster prior to printing</a:t>
                      </a:r>
                      <a:endParaRPr sz="28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preview your poster at any time by pressing the </a:t>
                      </a:r>
                      <a:r>
                        <a:rPr lang="en-US" sz="2400" u="none" strike="noStrike" cap="none">
                          <a:solidFill>
                            <a:srgbClr val="FFC000"/>
                          </a:solidFill>
                          <a:latin typeface="Arial"/>
                          <a:ea typeface="Arial"/>
                          <a:cs typeface="Arial"/>
                          <a:sym typeface="Arial"/>
                        </a:rPr>
                        <a:t>F5 key</a:t>
                      </a:r>
                      <a:r>
                        <a:rPr lang="en-US" sz="2400" u="none" strike="noStrike" cap="none">
                          <a:solidFill>
                            <a:srgbClr val="D9D9D9"/>
                          </a:solidFill>
                          <a:latin typeface="Arial"/>
                          <a:ea typeface="Arial"/>
                          <a:cs typeface="Arial"/>
                          <a:sym typeface="Arial"/>
                        </a:rPr>
                        <a:t> on your keyboard. You will see on the screen what's on your poster and how it should look when printed. Press the </a:t>
                      </a:r>
                      <a:r>
                        <a:rPr lang="en-US" sz="2400" u="none" strike="noStrike" cap="none">
                          <a:solidFill>
                            <a:srgbClr val="FFC000"/>
                          </a:solidFill>
                          <a:latin typeface="Arial"/>
                          <a:ea typeface="Arial"/>
                          <a:cs typeface="Arial"/>
                          <a:sym typeface="Arial"/>
                        </a:rPr>
                        <a:t>ESC key </a:t>
                      </a:r>
                      <a:r>
                        <a:rPr lang="en-US" sz="2400" u="none" strike="noStrike" cap="none">
                          <a:solidFill>
                            <a:srgbClr val="D9D9D9"/>
                          </a:solidFill>
                          <a:latin typeface="Arial"/>
                          <a:ea typeface="Arial"/>
                          <a:cs typeface="Arial"/>
                          <a:sym typeface="Arial"/>
                        </a:rPr>
                        <a:t>to exit Preview.</a:t>
                      </a:r>
                      <a:endParaRPr sz="1400" u="none" strike="noStrike" cap="none"/>
                    </a:p>
                  </a:txBody>
                  <a:tcPr marL="182875" marR="91450" marT="137150" marB="45725">
                    <a:solidFill>
                      <a:srgbClr val="010101"/>
                    </a:solidFill>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1500"/>
                        <a:buFont typeface="Arial"/>
                        <a:buNone/>
                      </a:pPr>
                      <a:r>
                        <a:rPr lang="en-US" sz="11500" b="1" u="none" strike="noStrike" cap="none">
                          <a:solidFill>
                            <a:srgbClr val="D9D9D9"/>
                          </a:solidFill>
                          <a:latin typeface="Arial"/>
                          <a:ea typeface="Arial"/>
                          <a:cs typeface="Arial"/>
                          <a:sym typeface="Arial"/>
                        </a:rPr>
                        <a:t>F5</a:t>
                      </a:r>
                      <a:r>
                        <a:rPr lang="en-US" sz="2400" u="none" strike="noStrike" cap="none">
                          <a:solidFill>
                            <a:srgbClr val="D9D9D9"/>
                          </a:solidFill>
                          <a:latin typeface="Arial"/>
                          <a:ea typeface="Arial"/>
                          <a:cs typeface="Arial"/>
                          <a:sym typeface="Arial"/>
                        </a:rPr>
                        <a:t> </a:t>
                      </a:r>
                      <a:endParaRPr sz="8600" u="none" strike="noStrike" cap="none"/>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print your poster</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When you are ready to have your poster printed go online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and click on the "</a:t>
                      </a:r>
                      <a:r>
                        <a:rPr lang="en-US" sz="2400" u="none" strike="noStrike" cap="none">
                          <a:solidFill>
                            <a:srgbClr val="FFC000"/>
                          </a:solidFill>
                          <a:latin typeface="Arial"/>
                          <a:ea typeface="Arial"/>
                          <a:cs typeface="Arial"/>
                          <a:sym typeface="Arial"/>
                        </a:rPr>
                        <a:t>Order Your Poster</a:t>
                      </a:r>
                      <a:r>
                        <a:rPr lang="en-US" sz="2400" u="none" strike="noStrike" cap="none">
                          <a:solidFill>
                            <a:srgbClr val="D9D9D9"/>
                          </a:solidFill>
                          <a:latin typeface="Arial"/>
                          <a:ea typeface="Arial"/>
                          <a:cs typeface="Arial"/>
                          <a:sym typeface="Arial"/>
                        </a:rPr>
                        <a:t>" button. You can have your poster printed on professional papers, fabric for easy traveling and a variety of other materials.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1400" u="none" strike="noStrike" cap="none"/>
                    </a:p>
                    <a:p>
                      <a:pPr marL="0" marR="0" lvl="0" indent="0" algn="l" rtl="0">
                        <a:lnSpc>
                          <a:spcPct val="100000"/>
                        </a:lnSpc>
                        <a:spcBef>
                          <a:spcPts val="0"/>
                        </a:spcBef>
                        <a:spcAft>
                          <a:spcPts val="0"/>
                        </a:spcAft>
                        <a:buClr>
                          <a:srgbClr val="D9D9D9"/>
                        </a:buClr>
                        <a:buSzPts val="2400"/>
                        <a:buFont typeface="Arial"/>
                        <a:buNone/>
                      </a:pPr>
                      <a:br>
                        <a:rPr lang="en-US" sz="2400" u="none" strike="noStrike" cap="none">
                          <a:solidFill>
                            <a:srgbClr val="D9D9D9"/>
                          </a:solidFill>
                          <a:latin typeface="Arial"/>
                          <a:ea typeface="Arial"/>
                          <a:cs typeface="Arial"/>
                          <a:sym typeface="Arial"/>
                        </a:rPr>
                      </a:br>
                      <a:r>
                        <a:rPr lang="en-US" sz="2400" u="none" strike="noStrike" cap="none">
                          <a:solidFill>
                            <a:srgbClr val="D9D9D9"/>
                          </a:solidFill>
                          <a:latin typeface="Arial"/>
                          <a:ea typeface="Arial"/>
                          <a:cs typeface="Arial"/>
                          <a:sym typeface="Arial"/>
                        </a:rPr>
                        <a:t>Go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for more information.</a:t>
                      </a:r>
                      <a:endParaRPr sz="1400" u="none" strike="noStrike" cap="none"/>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 2019 PosterPresentations.com</a:t>
                      </a:r>
                      <a:br>
                        <a:rPr lang="en-US" sz="2000" u="none" strike="noStrike" cap="none">
                          <a:solidFill>
                            <a:srgbClr val="D8D8D8"/>
                          </a:solidFill>
                          <a:latin typeface="Arial"/>
                          <a:ea typeface="Arial"/>
                          <a:cs typeface="Arial"/>
                          <a:sym typeface="Arial"/>
                        </a:rPr>
                      </a:br>
                      <a:r>
                        <a:rPr lang="en-US" sz="2000" u="none" strike="noStrike" cap="none">
                          <a:solidFill>
                            <a:srgbClr val="D8D8D8"/>
                          </a:solidFill>
                          <a:latin typeface="Arial"/>
                          <a:ea typeface="Arial"/>
                          <a:cs typeface="Arial"/>
                          <a:sym typeface="Arial"/>
                        </a:rPr>
                        <a:t>2117 Fourth Street , STE C        </a:t>
                      </a:r>
                      <a:endParaRPr sz="1400" u="none" strike="noStrike" cap="none"/>
                    </a:p>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Berkeley CA 94710 USA</a:t>
                      </a:r>
                      <a:endParaRPr sz="2000" u="none" strike="noStrike" cap="none">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u="none" strike="noStrike" cap="none">
                          <a:solidFill>
                            <a:srgbClr val="D0D0D0"/>
                          </a:solidFill>
                          <a:latin typeface="Arial"/>
                          <a:ea typeface="Arial"/>
                          <a:cs typeface="Arial"/>
                          <a:sym typeface="Arial"/>
                        </a:rPr>
                        <a:t>For complete tutorials visit:</a:t>
                      </a:r>
                      <a:endParaRPr sz="1400" u="none" strike="noStrike" cap="none"/>
                    </a:p>
                    <a:p>
                      <a:pPr marL="0" marR="0" lvl="0" indent="0" algn="l" rtl="0">
                        <a:lnSpc>
                          <a:spcPct val="100000"/>
                        </a:lnSpc>
                        <a:spcBef>
                          <a:spcPts val="0"/>
                        </a:spcBef>
                        <a:spcAft>
                          <a:spcPts val="0"/>
                        </a:spcAft>
                        <a:buClr>
                          <a:srgbClr val="FFC000"/>
                        </a:buClr>
                        <a:buSzPts val="1800"/>
                        <a:buFont typeface="Arial"/>
                        <a:buNone/>
                      </a:pPr>
                      <a:r>
                        <a:rPr lang="en-US" sz="1800" b="1" u="none" strike="noStrike" cap="none">
                          <a:solidFill>
                            <a:srgbClr val="FFC000"/>
                          </a:solidFill>
                          <a:latin typeface="Arial"/>
                          <a:ea typeface="Arial"/>
                          <a:cs typeface="Arial"/>
                          <a:sym typeface="Arial"/>
                        </a:rPr>
                        <a:t>https://www.posterpresentations.com/helpdesk.html</a:t>
                      </a:r>
                      <a:endParaRPr sz="1800" u="none" strike="noStrike" cap="none">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91" name="Google Shape;91;p6"/>
          <p:cNvGrpSpPr/>
          <p:nvPr/>
        </p:nvGrpSpPr>
        <p:grpSpPr>
          <a:xfrm>
            <a:off x="-43304" y="11286"/>
            <a:ext cx="43905393" cy="4120075"/>
            <a:chOff x="-43304" y="11286"/>
            <a:chExt cx="43905393" cy="4120075"/>
          </a:xfrm>
        </p:grpSpPr>
        <p:sp>
          <p:nvSpPr>
            <p:cNvPr id="92" name="Google Shape;92;p6"/>
            <p:cNvSpPr/>
            <p:nvPr/>
          </p:nvSpPr>
          <p:spPr>
            <a:xfrm>
              <a:off x="-1" y="1106328"/>
              <a:ext cx="43854833" cy="3025033"/>
            </a:xfrm>
            <a:prstGeom prst="rect">
              <a:avLst/>
            </a:prstGeom>
            <a:gradFill>
              <a:gsLst>
                <a:gs pos="0">
                  <a:schemeClr val="accent6"/>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93" name="Google Shape;93;p6"/>
            <p:cNvGrpSpPr/>
            <p:nvPr/>
          </p:nvGrpSpPr>
          <p:grpSpPr>
            <a:xfrm>
              <a:off x="-43304" y="11286"/>
              <a:ext cx="43905393" cy="4036528"/>
              <a:chOff x="-14192" y="1382"/>
              <a:chExt cx="27451942" cy="4572641"/>
            </a:xfrm>
          </p:grpSpPr>
          <p:sp>
            <p:nvSpPr>
              <p:cNvPr id="94" name="Google Shape;94;p6"/>
              <p:cNvSpPr/>
              <p:nvPr/>
            </p:nvSpPr>
            <p:spPr>
              <a:xfrm>
                <a:off x="4001" y="707797"/>
                <a:ext cx="27429212" cy="3866226"/>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95" name="Google Shape;95;p6"/>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96" name="Google Shape;96;p6"/>
              <p:cNvSpPr/>
              <p:nvPr/>
            </p:nvSpPr>
            <p:spPr>
              <a:xfrm>
                <a:off x="-14192" y="1382"/>
                <a:ext cx="27451942" cy="4570665"/>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gr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8"/>
          <p:cNvSpPr/>
          <p:nvPr/>
        </p:nvSpPr>
        <p:spPr>
          <a:xfrm>
            <a:off x="483426" y="4691266"/>
            <a:ext cx="10058400" cy="2651827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17" name="Google Shape;117;p8"/>
          <p:cNvSpPr/>
          <p:nvPr/>
        </p:nvSpPr>
        <p:spPr>
          <a:xfrm>
            <a:off x="33320263" y="4691266"/>
            <a:ext cx="10058400" cy="2651827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18" name="Google Shape;118;p8"/>
          <p:cNvSpPr/>
          <p:nvPr/>
        </p:nvSpPr>
        <p:spPr>
          <a:xfrm>
            <a:off x="11442847" y="4691266"/>
            <a:ext cx="20978625" cy="26518272"/>
          </a:xfrm>
          <a:prstGeom prst="roundRect">
            <a:avLst>
              <a:gd name="adj" fmla="val 957"/>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119" name="Google Shape;119;p8"/>
          <p:cNvGrpSpPr/>
          <p:nvPr/>
        </p:nvGrpSpPr>
        <p:grpSpPr>
          <a:xfrm rot="10800000">
            <a:off x="-36600" y="31404883"/>
            <a:ext cx="43927800" cy="1502229"/>
            <a:chOff x="-14192" y="1382"/>
            <a:chExt cx="27451942" cy="4572641"/>
          </a:xfrm>
        </p:grpSpPr>
        <p:sp>
          <p:nvSpPr>
            <p:cNvPr id="120" name="Google Shape;120;p8"/>
            <p:cNvSpPr/>
            <p:nvPr/>
          </p:nvSpPr>
          <p:spPr>
            <a:xfrm>
              <a:off x="4001" y="707796"/>
              <a:ext cx="27429212" cy="3866227"/>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21" name="Google Shape;121;p8"/>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22" name="Google Shape;122;p8"/>
            <p:cNvSpPr/>
            <p:nvPr/>
          </p:nvSpPr>
          <p:spPr>
            <a:xfrm>
              <a:off x="-14192" y="1382"/>
              <a:ext cx="27451942" cy="4570666"/>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sp>
        <p:nvSpPr>
          <p:cNvPr id="123" name="Google Shape;123;p8"/>
          <p:cNvSpPr txBox="1"/>
          <p:nvPr/>
        </p:nvSpPr>
        <p:spPr>
          <a:xfrm>
            <a:off x="1003118" y="32156325"/>
            <a:ext cx="3786383" cy="329308"/>
          </a:xfrm>
          <a:prstGeom prst="rect">
            <a:avLst/>
          </a:prstGeom>
          <a:noFill/>
          <a:ln>
            <a:noFill/>
          </a:ln>
        </p:spPr>
        <p:txBody>
          <a:bodyPr spcFirstLastPara="1" wrap="square" lIns="78275" tIns="39125" rIns="78275" bIns="39125" anchor="t" anchorCtr="0">
            <a:noAutofit/>
          </a:bodyPr>
          <a:lstStyle/>
          <a:p>
            <a:pPr marL="0" marR="0" lvl="0" indent="0" algn="l" rtl="0">
              <a:lnSpc>
                <a:spcPct val="65000"/>
              </a:lnSpc>
              <a:spcBef>
                <a:spcPts val="0"/>
              </a:spcBef>
              <a:spcAft>
                <a:spcPts val="0"/>
              </a:spcAft>
              <a:buClr>
                <a:srgbClr val="000000"/>
              </a:buClr>
              <a:buSzPts val="600"/>
              <a:buFont typeface="Arial"/>
              <a:buNone/>
            </a:pPr>
            <a:r>
              <a:rPr lang="en-US" sz="600" b="1" i="0" u="none" strike="noStrike" cap="none">
                <a:solidFill>
                  <a:srgbClr val="BFBFBF"/>
                </a:solidFill>
                <a:latin typeface="Arial"/>
                <a:ea typeface="Arial"/>
                <a:cs typeface="Arial"/>
                <a:sym typeface="Arial"/>
              </a:rPr>
              <a:t>RESEARCH POSTER PRESENTATION DESIGN © 2019</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525"/>
              </a:spcBef>
              <a:spcAft>
                <a:spcPts val="0"/>
              </a:spcAft>
              <a:buClr>
                <a:srgbClr val="000000"/>
              </a:buClr>
              <a:buSzPts val="1050"/>
              <a:buFont typeface="Arial"/>
              <a:buNone/>
            </a:pPr>
            <a:r>
              <a:rPr lang="en-US" sz="1050" b="1" i="0" u="none" strike="noStrike" cap="none">
                <a:solidFill>
                  <a:srgbClr val="BFBFBF"/>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graphicFrame>
        <p:nvGraphicFramePr>
          <p:cNvPr id="124" name="Google Shape;124;p8"/>
          <p:cNvGraphicFramePr/>
          <p:nvPr/>
        </p:nvGraphicFramePr>
        <p:xfrm>
          <a:off x="-10611120" y="14098"/>
          <a:ext cx="9776875" cy="32679250"/>
        </p:xfrm>
        <a:graphic>
          <a:graphicData uri="http://schemas.openxmlformats.org/drawingml/2006/table">
            <a:tbl>
              <a:tblPr firstRow="1" bandRow="1">
                <a:noFill/>
                <a:tableStyleId>{596CA78D-8115-49E2-9BE4-DC6BD2136FDD}</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This is a template for a </a:t>
                      </a:r>
                      <a:endParaRPr sz="1400" u="none" strike="noStrike" cap="none"/>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How to </a:t>
                      </a:r>
                      <a:r>
                        <a:rPr lang="en-US" sz="4000" b="1" u="none" strike="noStrike" cap="none">
                          <a:solidFill>
                            <a:srgbClr val="FFC000"/>
                          </a:solidFill>
                          <a:latin typeface="Arial"/>
                          <a:ea typeface="Arial"/>
                          <a:cs typeface="Arial"/>
                          <a:sym typeface="Arial"/>
                        </a:rPr>
                        <a:t>Zoom in </a:t>
                      </a:r>
                      <a:r>
                        <a:rPr lang="en-US" sz="2400" b="1" u="none" strike="noStrike" cap="none">
                          <a:solidFill>
                            <a:srgbClr val="FFC000"/>
                          </a:solidFill>
                          <a:latin typeface="Arial"/>
                          <a:ea typeface="Arial"/>
                          <a:cs typeface="Arial"/>
                          <a:sym typeface="Arial"/>
                        </a:rPr>
                        <a:t>and </a:t>
                      </a:r>
                      <a:r>
                        <a:rPr lang="en-US" sz="1800" b="1" u="none" strike="noStrike" cap="none">
                          <a:solidFill>
                            <a:srgbClr val="FFC000"/>
                          </a:solidFill>
                          <a:latin typeface="Arial"/>
                          <a:ea typeface="Arial"/>
                          <a:cs typeface="Arial"/>
                          <a:sym typeface="Arial"/>
                        </a:rPr>
                        <a:t>out</a:t>
                      </a:r>
                      <a:endParaRPr sz="24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rgbClr val="D9D9D9"/>
                          </a:solidFill>
                          <a:latin typeface="Arial"/>
                          <a:ea typeface="Arial"/>
                          <a:cs typeface="Arial"/>
                          <a:sym typeface="Arial"/>
                        </a:rPr>
                        <a:t>Use the PowerPoint zoom tool to adjust the screen magnification to view comfortably. PowerPoint provides 2 ways to zoom: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1. </a:t>
                      </a:r>
                      <a:r>
                        <a:rPr lang="en-US" sz="2000" b="0" u="none" strike="noStrike" cap="none">
                          <a:solidFill>
                            <a:srgbClr val="D9D9D9"/>
                          </a:solidFill>
                          <a:latin typeface="Arial"/>
                          <a:ea typeface="Arial"/>
                          <a:cs typeface="Arial"/>
                          <a:sym typeface="Arial"/>
                        </a:rPr>
                        <a:t>On the top menu bar click on the VIEW tab and then click on ZOOM. Choose the zoom percentage that works best for you.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2. </a:t>
                      </a:r>
                      <a:r>
                        <a:rPr lang="en-US" sz="2000" b="0" u="none" strike="noStrike" cap="none">
                          <a:solidFill>
                            <a:srgbClr val="D9D9D9"/>
                          </a:solidFill>
                          <a:latin typeface="Arial"/>
                          <a:ea typeface="Arial"/>
                          <a:cs typeface="Arial"/>
                          <a:sym typeface="Arial"/>
                        </a:rPr>
                        <a:t>For better zoom flexibility, use the zoom slider at the bottom right of the window.</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Ruler and Guides</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1400" u="none" strike="noStrike" cap="none"/>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1"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Adding content to the poster</a:t>
                      </a:r>
                      <a:endParaRPr sz="1400" u="none" strike="noStrike" cap="none"/>
                    </a:p>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1400" u="none" strike="noStrike" cap="none"/>
                    </a:p>
                    <a:p>
                      <a:pPr marL="342900" marR="0" lvl="0" indent="-342900" algn="l" rtl="0">
                        <a:lnSpc>
                          <a:spcPct val="100000"/>
                        </a:lnSpc>
                        <a:spcBef>
                          <a:spcPts val="0"/>
                        </a:spcBef>
                        <a:spcAft>
                          <a:spcPts val="0"/>
                        </a:spcAft>
                        <a:buClr>
                          <a:srgbClr val="D9D9D9"/>
                        </a:buClr>
                        <a:buSzPts val="2000"/>
                        <a:buFont typeface="Arial"/>
                        <a:buChar char="-"/>
                      </a:pPr>
                      <a:r>
                        <a:rPr lang="en-US" sz="2000" u="none" strike="noStrike" cap="none">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u="none" strike="noStrike" cap="none">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Photos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Quality check your graphics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u="none" strike="noStrike" cap="none">
                          <a:solidFill>
                            <a:srgbClr val="D9D9D9"/>
                          </a:solidFill>
                          <a:latin typeface="Arial"/>
                          <a:ea typeface="Arial"/>
                          <a:cs typeface="Arial"/>
                          <a:sym typeface="Arial"/>
                        </a:rPr>
                        <a:t>Zoom in and look at your images at 100%-200% magnification. If they look clear, they will print well. </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5" name="Google Shape;125;p8"/>
          <p:cNvGraphicFramePr/>
          <p:nvPr/>
        </p:nvGraphicFramePr>
        <p:xfrm>
          <a:off x="44695228" y="-84749"/>
          <a:ext cx="9430175" cy="33075050"/>
        </p:xfrm>
        <a:graphic>
          <a:graphicData uri="http://schemas.openxmlformats.org/drawingml/2006/table">
            <a:tbl>
              <a:tblPr firstRow="1" bandRow="1">
                <a:noFill/>
                <a:tableStyleId>{596CA78D-8115-49E2-9BE4-DC6BD2136FDD}</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u="none" strike="noStrike" cap="none">
                          <a:solidFill>
                            <a:srgbClr val="1F3A4E"/>
                          </a:solidFill>
                          <a:latin typeface="Arial Black"/>
                          <a:ea typeface="Arial Black"/>
                          <a:cs typeface="Arial Black"/>
                          <a:sym typeface="Arial Black"/>
                        </a:rPr>
                        <a:t>QUICK START GUIDE</a:t>
                      </a:r>
                      <a:br>
                        <a:rPr lang="en-US" sz="4000" b="0" u="none" strike="noStrike" cap="none">
                          <a:solidFill>
                            <a:srgbClr val="1F3A4E"/>
                          </a:solidFill>
                          <a:latin typeface="Arial Black"/>
                          <a:ea typeface="Arial Black"/>
                          <a:cs typeface="Arial Black"/>
                          <a:sym typeface="Arial Black"/>
                        </a:rPr>
                      </a:br>
                      <a:r>
                        <a:rPr lang="en-US" sz="3200" b="1" u="none" strike="noStrike" cap="none">
                          <a:solidFill>
                            <a:srgbClr val="FF0000"/>
                          </a:solidFill>
                          <a:latin typeface="Trebuchet MS"/>
                          <a:ea typeface="Trebuchet MS"/>
                          <a:cs typeface="Trebuchet MS"/>
                          <a:sym typeface="Trebuchet MS"/>
                        </a:rPr>
                        <a:t>(THIS SIDEBAR WILL NOT PRINT)</a:t>
                      </a:r>
                      <a:endParaRPr sz="40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template colors</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strike="noStrike" cap="none">
                          <a:solidFill>
                            <a:schemeClr val="hlink"/>
                          </a:solidFill>
                          <a:hlinkClick r:id="rId3"/>
                        </a:rPr>
                        <a:t>https://www.posterpresentations.com/how-to-change-the-research-poster-template-colors.html</a:t>
                      </a:r>
                      <a:endParaRPr sz="2400" u="none" strike="noStrike" cap="none">
                        <a:solidFill>
                          <a:srgbClr val="FFC000"/>
                        </a:solidFill>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1400" u="none" strike="noStrike" cap="none"/>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After you finish working on the SLIDE MASTER, it is important that you go to VIEW &gt; NORMAL to continue working on your poster. </a:t>
                      </a:r>
                      <a:endParaRPr sz="1400" u="none" strike="noStrike" cap="none"/>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column layout configuration</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You can see a tutorial here: </a:t>
                      </a:r>
                      <a:r>
                        <a:rPr lang="en-US" sz="2400" u="sng" strike="noStrike" cap="none">
                          <a:solidFill>
                            <a:srgbClr val="FFC000"/>
                          </a:solidFill>
                          <a:latin typeface="Arial"/>
                          <a:ea typeface="Arial"/>
                          <a:cs typeface="Arial"/>
                          <a:sym typeface="Arial"/>
                        </a:rPr>
                        <a:t>https://www.posterpresentations.com/how-to-change-the-column-configuration.html</a:t>
                      </a:r>
                      <a:endParaRPr sz="8600" u="sng" strike="noStrike" cap="none">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hide the QUICK START GUIDE bars from the sides of the template</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The Quick Start Guides </a:t>
                      </a:r>
                      <a:r>
                        <a:rPr lang="en-US" sz="2400" u="sng" strike="noStrike" cap="none">
                          <a:solidFill>
                            <a:srgbClr val="D9D9D9"/>
                          </a:solidFill>
                          <a:latin typeface="Arial"/>
                          <a:ea typeface="Arial"/>
                          <a:cs typeface="Arial"/>
                          <a:sym typeface="Arial"/>
                        </a:rPr>
                        <a:t>are outside the template’s printable area</a:t>
                      </a:r>
                      <a:r>
                        <a:rPr lang="en-US" sz="2400" u="none" strike="noStrike" cap="none">
                          <a:solidFill>
                            <a:srgbClr val="D9D9D9"/>
                          </a:solidFill>
                          <a:latin typeface="Arial"/>
                          <a:ea typeface="Arial"/>
                          <a:cs typeface="Arial"/>
                          <a:sym typeface="Arial"/>
                        </a:rPr>
                        <a:t> and they will not be on the printed poster. </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create a PDF file from your template, the guides will not be included.</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To hide the guides click on the </a:t>
                      </a:r>
                      <a:r>
                        <a:rPr lang="en-US" sz="2400" b="1" u="none" strike="noStrike" cap="none">
                          <a:solidFill>
                            <a:srgbClr val="D9D9D9"/>
                          </a:solidFill>
                          <a:latin typeface="Arial"/>
                          <a:ea typeface="Arial"/>
                          <a:cs typeface="Arial"/>
                          <a:sym typeface="Arial"/>
                        </a:rPr>
                        <a:t>Home</a:t>
                      </a:r>
                      <a:r>
                        <a:rPr lang="en-US" sz="2400" u="none" strike="noStrike" cap="none">
                          <a:solidFill>
                            <a:srgbClr val="D9D9D9"/>
                          </a:solidFill>
                          <a:latin typeface="Arial"/>
                          <a:ea typeface="Arial"/>
                          <a:cs typeface="Arial"/>
                          <a:sym typeface="Arial"/>
                        </a:rPr>
                        <a:t> tab (top of the screen) and then click on the </a:t>
                      </a:r>
                      <a:r>
                        <a:rPr lang="en-US" sz="2400" b="1"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 button below to see the available layouts. Choose the </a:t>
                      </a:r>
                      <a:r>
                        <a:rPr lang="en-US" sz="2400" b="1" u="none" strike="noStrike" cap="none">
                          <a:solidFill>
                            <a:srgbClr val="D9D9D9"/>
                          </a:solidFill>
                          <a:latin typeface="Arial"/>
                          <a:ea typeface="Arial"/>
                          <a:cs typeface="Arial"/>
                          <a:sym typeface="Arial"/>
                        </a:rPr>
                        <a:t>Without Guides </a:t>
                      </a:r>
                      <a:r>
                        <a:rPr lang="en-US" sz="2400" b="0"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a:t>
                      </a: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preview your poster prior to printing</a:t>
                      </a:r>
                      <a:endParaRPr sz="28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preview your poster at any time by pressing the </a:t>
                      </a:r>
                      <a:r>
                        <a:rPr lang="en-US" sz="2400" u="none" strike="noStrike" cap="none">
                          <a:solidFill>
                            <a:srgbClr val="FFC000"/>
                          </a:solidFill>
                          <a:latin typeface="Arial"/>
                          <a:ea typeface="Arial"/>
                          <a:cs typeface="Arial"/>
                          <a:sym typeface="Arial"/>
                        </a:rPr>
                        <a:t>F5 key</a:t>
                      </a:r>
                      <a:r>
                        <a:rPr lang="en-US" sz="2400" u="none" strike="noStrike" cap="none">
                          <a:solidFill>
                            <a:srgbClr val="D9D9D9"/>
                          </a:solidFill>
                          <a:latin typeface="Arial"/>
                          <a:ea typeface="Arial"/>
                          <a:cs typeface="Arial"/>
                          <a:sym typeface="Arial"/>
                        </a:rPr>
                        <a:t> on your keyboard. You will see on the screen what's on your poster and how it should look when printed. Press the </a:t>
                      </a:r>
                      <a:r>
                        <a:rPr lang="en-US" sz="2400" u="none" strike="noStrike" cap="none">
                          <a:solidFill>
                            <a:srgbClr val="FFC000"/>
                          </a:solidFill>
                          <a:latin typeface="Arial"/>
                          <a:ea typeface="Arial"/>
                          <a:cs typeface="Arial"/>
                          <a:sym typeface="Arial"/>
                        </a:rPr>
                        <a:t>ESC key </a:t>
                      </a:r>
                      <a:r>
                        <a:rPr lang="en-US" sz="2400" u="none" strike="noStrike" cap="none">
                          <a:solidFill>
                            <a:srgbClr val="D9D9D9"/>
                          </a:solidFill>
                          <a:latin typeface="Arial"/>
                          <a:ea typeface="Arial"/>
                          <a:cs typeface="Arial"/>
                          <a:sym typeface="Arial"/>
                        </a:rPr>
                        <a:t>to exit Preview.</a:t>
                      </a:r>
                      <a:endParaRPr sz="1400" u="none" strike="noStrike" cap="none"/>
                    </a:p>
                  </a:txBody>
                  <a:tcPr marL="182875" marR="91450" marT="137150" marB="45725">
                    <a:solidFill>
                      <a:srgbClr val="010101"/>
                    </a:solidFill>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1500"/>
                        <a:buFont typeface="Arial"/>
                        <a:buNone/>
                      </a:pPr>
                      <a:r>
                        <a:rPr lang="en-US" sz="11500" b="1" u="none" strike="noStrike" cap="none">
                          <a:solidFill>
                            <a:srgbClr val="D9D9D9"/>
                          </a:solidFill>
                          <a:latin typeface="Arial"/>
                          <a:ea typeface="Arial"/>
                          <a:cs typeface="Arial"/>
                          <a:sym typeface="Arial"/>
                        </a:rPr>
                        <a:t>F5</a:t>
                      </a:r>
                      <a:r>
                        <a:rPr lang="en-US" sz="2400" u="none" strike="noStrike" cap="none">
                          <a:solidFill>
                            <a:srgbClr val="D9D9D9"/>
                          </a:solidFill>
                          <a:latin typeface="Arial"/>
                          <a:ea typeface="Arial"/>
                          <a:cs typeface="Arial"/>
                          <a:sym typeface="Arial"/>
                        </a:rPr>
                        <a:t> </a:t>
                      </a:r>
                      <a:endParaRPr sz="8600" u="none" strike="noStrike" cap="none"/>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print your poster</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When you are ready to have your poster printed go online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and click on the "</a:t>
                      </a:r>
                      <a:r>
                        <a:rPr lang="en-US" sz="2400" u="none" strike="noStrike" cap="none">
                          <a:solidFill>
                            <a:srgbClr val="FFC000"/>
                          </a:solidFill>
                          <a:latin typeface="Arial"/>
                          <a:ea typeface="Arial"/>
                          <a:cs typeface="Arial"/>
                          <a:sym typeface="Arial"/>
                        </a:rPr>
                        <a:t>Order Your Poster</a:t>
                      </a:r>
                      <a:r>
                        <a:rPr lang="en-US" sz="2400" u="none" strike="noStrike" cap="none">
                          <a:solidFill>
                            <a:srgbClr val="D9D9D9"/>
                          </a:solidFill>
                          <a:latin typeface="Arial"/>
                          <a:ea typeface="Arial"/>
                          <a:cs typeface="Arial"/>
                          <a:sym typeface="Arial"/>
                        </a:rPr>
                        <a:t>" button. You can have your poster printed on professional papers, fabric for easy traveling and a variety of other materials.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1400" u="none" strike="noStrike" cap="none"/>
                    </a:p>
                    <a:p>
                      <a:pPr marL="0" marR="0" lvl="0" indent="0" algn="l" rtl="0">
                        <a:lnSpc>
                          <a:spcPct val="100000"/>
                        </a:lnSpc>
                        <a:spcBef>
                          <a:spcPts val="0"/>
                        </a:spcBef>
                        <a:spcAft>
                          <a:spcPts val="0"/>
                        </a:spcAft>
                        <a:buClr>
                          <a:srgbClr val="D9D9D9"/>
                        </a:buClr>
                        <a:buSzPts val="2400"/>
                        <a:buFont typeface="Arial"/>
                        <a:buNone/>
                      </a:pPr>
                      <a:br>
                        <a:rPr lang="en-US" sz="2400" u="none" strike="noStrike" cap="none">
                          <a:solidFill>
                            <a:srgbClr val="D9D9D9"/>
                          </a:solidFill>
                          <a:latin typeface="Arial"/>
                          <a:ea typeface="Arial"/>
                          <a:cs typeface="Arial"/>
                          <a:sym typeface="Arial"/>
                        </a:rPr>
                      </a:br>
                      <a:r>
                        <a:rPr lang="en-US" sz="2400" u="none" strike="noStrike" cap="none">
                          <a:solidFill>
                            <a:srgbClr val="D9D9D9"/>
                          </a:solidFill>
                          <a:latin typeface="Arial"/>
                          <a:ea typeface="Arial"/>
                          <a:cs typeface="Arial"/>
                          <a:sym typeface="Arial"/>
                        </a:rPr>
                        <a:t>Go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for more information.</a:t>
                      </a:r>
                      <a:endParaRPr sz="1400" u="none" strike="noStrike" cap="none"/>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 2019 PosterPresentations.com</a:t>
                      </a:r>
                      <a:br>
                        <a:rPr lang="en-US" sz="2000" u="none" strike="noStrike" cap="none">
                          <a:solidFill>
                            <a:srgbClr val="D8D8D8"/>
                          </a:solidFill>
                          <a:latin typeface="Arial"/>
                          <a:ea typeface="Arial"/>
                          <a:cs typeface="Arial"/>
                          <a:sym typeface="Arial"/>
                        </a:rPr>
                      </a:br>
                      <a:r>
                        <a:rPr lang="en-US" sz="2000" u="none" strike="noStrike" cap="none">
                          <a:solidFill>
                            <a:srgbClr val="D8D8D8"/>
                          </a:solidFill>
                          <a:latin typeface="Arial"/>
                          <a:ea typeface="Arial"/>
                          <a:cs typeface="Arial"/>
                          <a:sym typeface="Arial"/>
                        </a:rPr>
                        <a:t>2117 Fourth Street , STE C        </a:t>
                      </a:r>
                      <a:endParaRPr sz="1400" u="none" strike="noStrike" cap="none"/>
                    </a:p>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Berkeley CA 94710 USA</a:t>
                      </a:r>
                      <a:endParaRPr sz="2000" u="none" strike="noStrike" cap="none">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u="none" strike="noStrike" cap="none">
                          <a:solidFill>
                            <a:srgbClr val="D0D0D0"/>
                          </a:solidFill>
                          <a:latin typeface="Arial"/>
                          <a:ea typeface="Arial"/>
                          <a:cs typeface="Arial"/>
                          <a:sym typeface="Arial"/>
                        </a:rPr>
                        <a:t>For complete tutorials visit:</a:t>
                      </a:r>
                      <a:endParaRPr sz="1400" u="none" strike="noStrike" cap="none"/>
                    </a:p>
                    <a:p>
                      <a:pPr marL="0" marR="0" lvl="0" indent="0" algn="l" rtl="0">
                        <a:lnSpc>
                          <a:spcPct val="100000"/>
                        </a:lnSpc>
                        <a:spcBef>
                          <a:spcPts val="0"/>
                        </a:spcBef>
                        <a:spcAft>
                          <a:spcPts val="0"/>
                        </a:spcAft>
                        <a:buClr>
                          <a:srgbClr val="FFC000"/>
                        </a:buClr>
                        <a:buSzPts val="1800"/>
                        <a:buFont typeface="Arial"/>
                        <a:buNone/>
                      </a:pPr>
                      <a:r>
                        <a:rPr lang="en-US" sz="1800" b="1" u="none" strike="noStrike" cap="none">
                          <a:solidFill>
                            <a:srgbClr val="FFC000"/>
                          </a:solidFill>
                          <a:latin typeface="Arial"/>
                          <a:ea typeface="Arial"/>
                          <a:cs typeface="Arial"/>
                          <a:sym typeface="Arial"/>
                        </a:rPr>
                        <a:t>https://www.posterpresentations.com/helpdesk.html</a:t>
                      </a:r>
                      <a:endParaRPr sz="1800" u="none" strike="noStrike" cap="none">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126" name="Google Shape;126;p8"/>
          <p:cNvGrpSpPr/>
          <p:nvPr/>
        </p:nvGrpSpPr>
        <p:grpSpPr>
          <a:xfrm>
            <a:off x="-43304" y="11286"/>
            <a:ext cx="43905393" cy="4120075"/>
            <a:chOff x="-43304" y="11286"/>
            <a:chExt cx="43905393" cy="4120075"/>
          </a:xfrm>
        </p:grpSpPr>
        <p:sp>
          <p:nvSpPr>
            <p:cNvPr id="127" name="Google Shape;127;p8"/>
            <p:cNvSpPr/>
            <p:nvPr/>
          </p:nvSpPr>
          <p:spPr>
            <a:xfrm>
              <a:off x="-1" y="1106328"/>
              <a:ext cx="43854833" cy="3025033"/>
            </a:xfrm>
            <a:prstGeom prst="rect">
              <a:avLst/>
            </a:prstGeom>
            <a:gradFill>
              <a:gsLst>
                <a:gs pos="0">
                  <a:schemeClr val="accent6"/>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128" name="Google Shape;128;p8"/>
            <p:cNvGrpSpPr/>
            <p:nvPr/>
          </p:nvGrpSpPr>
          <p:grpSpPr>
            <a:xfrm>
              <a:off x="-43304" y="11286"/>
              <a:ext cx="43905393" cy="4036528"/>
              <a:chOff x="-14192" y="1382"/>
              <a:chExt cx="27451942" cy="4572641"/>
            </a:xfrm>
          </p:grpSpPr>
          <p:sp>
            <p:nvSpPr>
              <p:cNvPr id="129" name="Google Shape;129;p8"/>
              <p:cNvSpPr/>
              <p:nvPr/>
            </p:nvSpPr>
            <p:spPr>
              <a:xfrm>
                <a:off x="4001" y="707797"/>
                <a:ext cx="27429212" cy="3866226"/>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30" name="Google Shape;130;p8"/>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31" name="Google Shape;131;p8"/>
              <p:cNvSpPr/>
              <p:nvPr/>
            </p:nvSpPr>
            <p:spPr>
              <a:xfrm>
                <a:off x="-14192" y="1382"/>
                <a:ext cx="27451942" cy="4570665"/>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gr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368">
          <p15:clr>
            <a:srgbClr val="F26B43"/>
          </p15:clr>
        </p15:guide>
        <p15:guide id="2" pos="6912">
          <p15:clr>
            <a:srgbClr val="F26B43"/>
          </p15:clr>
        </p15:guide>
        <p15:guide id="3" pos="207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3" name="Text Placeholder 2">
            <a:extLst>
              <a:ext uri="{FF2B5EF4-FFF2-40B4-BE49-F238E27FC236}">
                <a16:creationId xmlns:a16="http://schemas.microsoft.com/office/drawing/2014/main" id="{B0969A92-BBD3-2538-B068-212F5D63A945}"/>
              </a:ext>
            </a:extLst>
          </p:cNvPr>
          <p:cNvSpPr>
            <a:spLocks noGrp="1"/>
          </p:cNvSpPr>
          <p:nvPr>
            <p:ph type="body" idx="20"/>
          </p:nvPr>
        </p:nvSpPr>
        <p:spPr/>
        <p:txBody>
          <a:bodyPr/>
          <a:lstStyle/>
          <a:p>
            <a:endParaRPr lang="en-US"/>
          </a:p>
        </p:txBody>
      </p:sp>
      <p:sp>
        <p:nvSpPr>
          <p:cNvPr id="5" name="Text Placeholder 4">
            <a:extLst>
              <a:ext uri="{FF2B5EF4-FFF2-40B4-BE49-F238E27FC236}">
                <a16:creationId xmlns:a16="http://schemas.microsoft.com/office/drawing/2014/main" id="{AAB11804-3D1E-195C-EB2E-B469D8063456}"/>
              </a:ext>
            </a:extLst>
          </p:cNvPr>
          <p:cNvSpPr>
            <a:spLocks noGrp="1"/>
          </p:cNvSpPr>
          <p:nvPr>
            <p:ph type="body" idx="19"/>
          </p:nvPr>
        </p:nvSpPr>
        <p:spPr/>
        <p:txBody>
          <a:bodyPr/>
          <a:lstStyle/>
          <a:p>
            <a:endParaRPr lang="en-US"/>
          </a:p>
        </p:txBody>
      </p:sp>
      <p:sp>
        <p:nvSpPr>
          <p:cNvPr id="7" name="Text Placeholder 6">
            <a:extLst>
              <a:ext uri="{FF2B5EF4-FFF2-40B4-BE49-F238E27FC236}">
                <a16:creationId xmlns:a16="http://schemas.microsoft.com/office/drawing/2014/main" id="{AC34F9AC-36BE-5C49-EF94-2E137A9DC686}"/>
              </a:ext>
            </a:extLst>
          </p:cNvPr>
          <p:cNvSpPr>
            <a:spLocks noGrp="1"/>
          </p:cNvSpPr>
          <p:nvPr>
            <p:ph type="body" idx="18"/>
          </p:nvPr>
        </p:nvSpPr>
        <p:spPr/>
        <p:txBody>
          <a:bodyPr/>
          <a:lstStyle/>
          <a:p>
            <a:endParaRPr lang="en-US"/>
          </a:p>
        </p:txBody>
      </p:sp>
      <p:sp>
        <p:nvSpPr>
          <p:cNvPr id="9" name="Text Placeholder 8">
            <a:extLst>
              <a:ext uri="{FF2B5EF4-FFF2-40B4-BE49-F238E27FC236}">
                <a16:creationId xmlns:a16="http://schemas.microsoft.com/office/drawing/2014/main" id="{A94F60FA-634E-116F-FE2A-3A694DC0CA61}"/>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433146EE-B02A-0E5E-D31B-DB6CCCBD2FB1}"/>
              </a:ext>
            </a:extLst>
          </p:cNvPr>
          <p:cNvSpPr>
            <a:spLocks noGrp="1"/>
          </p:cNvSpPr>
          <p:nvPr>
            <p:ph type="body" idx="16"/>
          </p:nvPr>
        </p:nvSpPr>
        <p:spPr/>
        <p:txBody>
          <a:bodyPr/>
          <a:lstStyle/>
          <a:p>
            <a:endParaRPr lang="en-US"/>
          </a:p>
        </p:txBody>
      </p:sp>
      <p:sp>
        <p:nvSpPr>
          <p:cNvPr id="13" name="Text Placeholder 12">
            <a:extLst>
              <a:ext uri="{FF2B5EF4-FFF2-40B4-BE49-F238E27FC236}">
                <a16:creationId xmlns:a16="http://schemas.microsoft.com/office/drawing/2014/main" id="{31E5CC75-BD00-54F4-1621-3339EE694C22}"/>
              </a:ext>
            </a:extLst>
          </p:cNvPr>
          <p:cNvSpPr>
            <a:spLocks noGrp="1"/>
          </p:cNvSpPr>
          <p:nvPr>
            <p:ph type="body" idx="15"/>
          </p:nvPr>
        </p:nvSpPr>
        <p:spPr/>
        <p:txBody>
          <a:bodyPr/>
          <a:lstStyle/>
          <a:p>
            <a:endParaRPr lang="en-US"/>
          </a:p>
        </p:txBody>
      </p:sp>
      <p:sp>
        <p:nvSpPr>
          <p:cNvPr id="15" name="Text Placeholder 14">
            <a:extLst>
              <a:ext uri="{FF2B5EF4-FFF2-40B4-BE49-F238E27FC236}">
                <a16:creationId xmlns:a16="http://schemas.microsoft.com/office/drawing/2014/main" id="{A4084B44-EA5F-5129-61FC-A2F5D4CC8822}"/>
              </a:ext>
            </a:extLst>
          </p:cNvPr>
          <p:cNvSpPr>
            <a:spLocks noGrp="1"/>
          </p:cNvSpPr>
          <p:nvPr>
            <p:ph type="body" idx="14"/>
          </p:nvPr>
        </p:nvSpPr>
        <p:spPr/>
        <p:txBody>
          <a:bodyPr/>
          <a:lstStyle/>
          <a:p>
            <a:endParaRPr lang="en-US"/>
          </a:p>
        </p:txBody>
      </p:sp>
      <p:sp>
        <p:nvSpPr>
          <p:cNvPr id="17" name="Text Placeholder 16">
            <a:extLst>
              <a:ext uri="{FF2B5EF4-FFF2-40B4-BE49-F238E27FC236}">
                <a16:creationId xmlns:a16="http://schemas.microsoft.com/office/drawing/2014/main" id="{CE53FB59-0782-A2DF-19F9-A4339446AB29}"/>
              </a:ext>
            </a:extLst>
          </p:cNvPr>
          <p:cNvSpPr>
            <a:spLocks noGrp="1"/>
          </p:cNvSpPr>
          <p:nvPr>
            <p:ph type="body" idx="13"/>
          </p:nvPr>
        </p:nvSpPr>
        <p:spPr/>
        <p:txBody>
          <a:bodyPr/>
          <a:lstStyle/>
          <a:p>
            <a:endParaRPr lang="en-US"/>
          </a:p>
        </p:txBody>
      </p:sp>
      <p:sp>
        <p:nvSpPr>
          <p:cNvPr id="19" name="Text Placeholder 18">
            <a:extLst>
              <a:ext uri="{FF2B5EF4-FFF2-40B4-BE49-F238E27FC236}">
                <a16:creationId xmlns:a16="http://schemas.microsoft.com/office/drawing/2014/main" id="{81ABDA63-7A7A-8041-88C9-00FEF2D61F9A}"/>
              </a:ext>
            </a:extLst>
          </p:cNvPr>
          <p:cNvSpPr>
            <a:spLocks noGrp="1"/>
          </p:cNvSpPr>
          <p:nvPr>
            <p:ph type="body" idx="9"/>
          </p:nvPr>
        </p:nvSpPr>
        <p:spPr/>
        <p:txBody>
          <a:bodyPr/>
          <a:lstStyle/>
          <a:p>
            <a:endParaRPr lang="en-US"/>
          </a:p>
        </p:txBody>
      </p:sp>
      <p:sp>
        <p:nvSpPr>
          <p:cNvPr id="21" name="Text Placeholder 20">
            <a:extLst>
              <a:ext uri="{FF2B5EF4-FFF2-40B4-BE49-F238E27FC236}">
                <a16:creationId xmlns:a16="http://schemas.microsoft.com/office/drawing/2014/main" id="{A93322E1-C2AF-F0C1-1806-B6C096EB46BC}"/>
              </a:ext>
            </a:extLst>
          </p:cNvPr>
          <p:cNvSpPr>
            <a:spLocks noGrp="1"/>
          </p:cNvSpPr>
          <p:nvPr>
            <p:ph type="body" idx="8"/>
          </p:nvPr>
        </p:nvSpPr>
        <p:spPr/>
        <p:txBody>
          <a:bodyPr/>
          <a:lstStyle/>
          <a:p>
            <a:endParaRPr lang="en-US"/>
          </a:p>
        </p:txBody>
      </p:sp>
      <p:sp>
        <p:nvSpPr>
          <p:cNvPr id="23" name="Text Placeholder 22">
            <a:extLst>
              <a:ext uri="{FF2B5EF4-FFF2-40B4-BE49-F238E27FC236}">
                <a16:creationId xmlns:a16="http://schemas.microsoft.com/office/drawing/2014/main" id="{39B2A059-41CA-4F08-2820-CFD96BACEF64}"/>
              </a:ext>
            </a:extLst>
          </p:cNvPr>
          <p:cNvSpPr>
            <a:spLocks noGrp="1"/>
          </p:cNvSpPr>
          <p:nvPr>
            <p:ph type="body" idx="7"/>
          </p:nvPr>
        </p:nvSpPr>
        <p:spPr/>
        <p:txBody>
          <a:bodyPr/>
          <a:lstStyle/>
          <a:p>
            <a:endParaRPr lang="en-US"/>
          </a:p>
        </p:txBody>
      </p:sp>
      <p:sp>
        <p:nvSpPr>
          <p:cNvPr id="25" name="Text Placeholder 24">
            <a:extLst>
              <a:ext uri="{FF2B5EF4-FFF2-40B4-BE49-F238E27FC236}">
                <a16:creationId xmlns:a16="http://schemas.microsoft.com/office/drawing/2014/main" id="{B6A7340C-DA15-3668-4E1C-5B8AC3EDD8C4}"/>
              </a:ext>
            </a:extLst>
          </p:cNvPr>
          <p:cNvSpPr>
            <a:spLocks noGrp="1"/>
          </p:cNvSpPr>
          <p:nvPr>
            <p:ph type="body" idx="5"/>
          </p:nvPr>
        </p:nvSpPr>
        <p:spPr/>
        <p:txBody>
          <a:bodyPr/>
          <a:lstStyle/>
          <a:p>
            <a:endParaRPr lang="en-US"/>
          </a:p>
        </p:txBody>
      </p:sp>
      <p:sp>
        <p:nvSpPr>
          <p:cNvPr id="27" name="Text Placeholder 26">
            <a:extLst>
              <a:ext uri="{FF2B5EF4-FFF2-40B4-BE49-F238E27FC236}">
                <a16:creationId xmlns:a16="http://schemas.microsoft.com/office/drawing/2014/main" id="{62305A21-87F9-DD55-21B8-495E85342027}"/>
              </a:ext>
            </a:extLst>
          </p:cNvPr>
          <p:cNvSpPr>
            <a:spLocks noGrp="1"/>
          </p:cNvSpPr>
          <p:nvPr>
            <p:ph type="body" idx="4"/>
          </p:nvPr>
        </p:nvSpPr>
        <p:spPr/>
        <p:txBody>
          <a:bodyPr/>
          <a:lstStyle/>
          <a:p>
            <a:endParaRPr lang="en-US"/>
          </a:p>
        </p:txBody>
      </p:sp>
      <p:sp>
        <p:nvSpPr>
          <p:cNvPr id="29" name="Text Placeholder 28">
            <a:extLst>
              <a:ext uri="{FF2B5EF4-FFF2-40B4-BE49-F238E27FC236}">
                <a16:creationId xmlns:a16="http://schemas.microsoft.com/office/drawing/2014/main" id="{5F82DE5B-C0CB-A11E-79F0-7C1F8D5416BA}"/>
              </a:ext>
            </a:extLst>
          </p:cNvPr>
          <p:cNvSpPr>
            <a:spLocks noGrp="1"/>
          </p:cNvSpPr>
          <p:nvPr>
            <p:ph type="body" idx="3"/>
          </p:nvPr>
        </p:nvSpPr>
        <p:spPr/>
        <p:txBody>
          <a:bodyPr/>
          <a:lstStyle/>
          <a:p>
            <a:endParaRPr lang="en-US"/>
          </a:p>
        </p:txBody>
      </p:sp>
      <p:sp>
        <p:nvSpPr>
          <p:cNvPr id="31" name="Text Placeholder 30">
            <a:extLst>
              <a:ext uri="{FF2B5EF4-FFF2-40B4-BE49-F238E27FC236}">
                <a16:creationId xmlns:a16="http://schemas.microsoft.com/office/drawing/2014/main" id="{7A0D72D2-FB4D-B3E6-54B7-43CA752F222F}"/>
              </a:ext>
            </a:extLst>
          </p:cNvPr>
          <p:cNvSpPr>
            <a:spLocks noGrp="1"/>
          </p:cNvSpPr>
          <p:nvPr>
            <p:ph type="body" idx="2"/>
          </p:nvPr>
        </p:nvSpPr>
        <p:spPr/>
        <p:txBody>
          <a:bodyPr/>
          <a:lstStyle/>
          <a:p>
            <a:endParaRPr lang="en-US"/>
          </a:p>
        </p:txBody>
      </p:sp>
    </p:spTree>
  </p:cSld>
  <p:clrMapOvr>
    <a:masterClrMapping/>
  </p:clrMapOvr>
</p:sld>
</file>

<file path=ppt/theme/theme1.xml><?xml version="1.0" encoding="utf-8"?>
<a:theme xmlns:a="http://schemas.openxmlformats.org/drawingml/2006/main" name="Without Quick Gu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6x48-Template-V2b">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ifold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Without Quick Guides</vt:lpstr>
      <vt:lpstr>36x48-Template-V2b</vt:lpstr>
      <vt:lpstr>Classic 3 Columns</vt:lpstr>
      <vt:lpstr>Trifold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cp:revision>
  <dcterms:modified xsi:type="dcterms:W3CDTF">2022-03-26T22:46:08Z</dcterms:modified>
</cp:coreProperties>
</file>