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slideLayouts/slideLayout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50" r:id="rId2"/>
    <p:sldMasterId id="2147483652" r:id="rId3"/>
    <p:sldMasterId id="2147483654" r:id="rId4"/>
  </p:sldMasterIdLst>
  <p:notesMasterIdLst>
    <p:notesMasterId r:id="rId6"/>
  </p:notesMasterIdLst>
  <p:sldIdLst>
    <p:sldId id="256" r:id="rId5"/>
  </p:sldIdLst>
  <p:sldSz cx="43891200" cy="32918400"/>
  <p:notesSz cx="6858000" cy="9144000"/>
  <p:embeddedFontLst>
    <p:embeddedFont>
      <p:font typeface="Arial Black" panose="020B0A04020102020204" pitchFamily="34" charset="0"/>
      <p:regular r:id="rId7"/>
      <p:bold r:id="rId8"/>
    </p:embeddedFont>
    <p:embeddedFont>
      <p:font typeface="Calibri" panose="020F0502020204030204" pitchFamily="34" charset="0"/>
      <p:regular r:id="rId9"/>
      <p:bold r:id="rId10"/>
      <p:italic r:id="rId11"/>
      <p:boldItalic r:id="rId12"/>
    </p:embeddedFont>
    <p:embeddedFont>
      <p:font typeface="Trebuchet MS" panose="020B0603020202020204" pitchFamily="34" charset="0"/>
      <p:regular r:id="rId13"/>
      <p:bold r:id="rId14"/>
      <p:italic r:id="rId15"/>
      <p:boldItalic r:id="rId1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98">
          <p15:clr>
            <a:srgbClr val="A4A3A4"/>
          </p15:clr>
        </p15:guide>
        <p15:guide id="2" pos="288">
          <p15:clr>
            <a:srgbClr val="A4A3A4"/>
          </p15:clr>
        </p15:guide>
        <p15:guide id="3" pos="2736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oundtripDataSignature="AMtx7mjk2QxoXX/VBw/uHOdZaod2bAZKEQ==" r:id="rId17"/>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acklynn Rodriguez" initials="" lastIdx="1" clrIdx="0"/>
  <p:cmAuthor id="1" name="Skip Moses" initials="" lastIdx="1" clrIdx="1"/>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979D3DD-004F-4E44-AA19-17C205909AB5}" v="26" dt="2022-03-26T22:24:30.860"/>
  </p1510:revLst>
</p1510:revInfo>
</file>

<file path=ppt/tableStyles.xml><?xml version="1.0" encoding="utf-8"?>
<a:tblStyleLst xmlns:a="http://schemas.openxmlformats.org/drawingml/2006/main" def="{596CA78D-8115-49E2-9BE4-DC6BD2136FDD}">
  <a:tblStyle styleId="{596CA78D-8115-49E2-9BE4-DC6BD2136FDD}"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9EFF7"/>
          </a:solidFill>
        </a:fill>
      </a:tcStyle>
    </a:wholeTbl>
    <a:band1H>
      <a:tcTxStyle b="off" i="off"/>
      <a:tcStyle>
        <a:tcBdr/>
        <a:fill>
          <a:solidFill>
            <a:srgbClr val="D0DEEF"/>
          </a:solidFill>
        </a:fill>
      </a:tcStyle>
    </a:band1H>
    <a:band2H>
      <a:tcTxStyle b="off" i="off"/>
      <a:tcStyle>
        <a:tcBdr/>
      </a:tcStyle>
    </a:band2H>
    <a:band1V>
      <a:tcTxStyle b="off" i="off"/>
      <a:tcStyle>
        <a:tcBdr/>
        <a:fill>
          <a:solidFill>
            <a:srgbClr val="D0DEEF"/>
          </a:solidFill>
        </a:fill>
      </a:tcStyle>
    </a:band1V>
    <a:band2V>
      <a:tcTxStyle b="off" i="off"/>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b="off" i="off"/>
      <a:tcStyle>
        <a:tcBdr/>
      </a:tcStyle>
    </a:seCell>
    <a:swCell>
      <a:tcTxStyle b="off" i="off"/>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2" d="100"/>
          <a:sy n="12" d="100"/>
        </p:scale>
        <p:origin x="1548" y="112"/>
      </p:cViewPr>
      <p:guideLst>
        <p:guide orient="horz" pos="2898"/>
        <p:guide pos="288"/>
        <p:guide pos="27369"/>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2.fntdata"/><Relationship Id="rId13" Type="http://schemas.openxmlformats.org/officeDocument/2006/relationships/font" Target="fonts/font7.fntdata"/><Relationship Id="rId18" Type="http://schemas.openxmlformats.org/officeDocument/2006/relationships/commentAuthors" Target="commentAuthors.xml"/><Relationship Id="rId3" Type="http://schemas.openxmlformats.org/officeDocument/2006/relationships/slideMaster" Target="slideMasters/slideMaster3.xml"/><Relationship Id="rId21" Type="http://schemas.openxmlformats.org/officeDocument/2006/relationships/theme" Target="theme/theme1.xml"/><Relationship Id="rId7" Type="http://schemas.openxmlformats.org/officeDocument/2006/relationships/font" Target="fonts/font1.fntdata"/><Relationship Id="rId12" Type="http://schemas.openxmlformats.org/officeDocument/2006/relationships/font" Target="fonts/font6.fntdata"/><Relationship Id="rId17" Type="http://customschemas.google.com/relationships/presentationmetadata" Target="metadata"/><Relationship Id="rId2" Type="http://schemas.openxmlformats.org/officeDocument/2006/relationships/slideMaster" Target="slideMasters/slideMaster2.xml"/><Relationship Id="rId16" Type="http://schemas.openxmlformats.org/officeDocument/2006/relationships/font" Target="fonts/font10.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font" Target="fonts/font5.fntdata"/><Relationship Id="rId5" Type="http://schemas.openxmlformats.org/officeDocument/2006/relationships/slide" Target="slides/slide1.xml"/><Relationship Id="rId15" Type="http://schemas.openxmlformats.org/officeDocument/2006/relationships/font" Target="fonts/font9.fntdata"/><Relationship Id="rId23" Type="http://schemas.microsoft.com/office/2015/10/relationships/revisionInfo" Target="revisionInfo.xml"/><Relationship Id="rId10" Type="http://schemas.openxmlformats.org/officeDocument/2006/relationships/font" Target="fonts/font4.fntdata"/><Relationship Id="rId19"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font" Target="fonts/font3.fntdata"/><Relationship Id="rId14" Type="http://schemas.openxmlformats.org/officeDocument/2006/relationships/font" Target="fonts/font8.fntdata"/><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86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86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86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86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86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86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86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86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86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86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86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86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86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86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86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86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58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58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58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58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58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58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58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58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58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86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86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86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86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86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86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86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86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2" name="Google Shape;152;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Without Quick Guides">
  <p:cSld name="Without Quick Guides">
    <p:spTree>
      <p:nvGrpSpPr>
        <p:cNvPr id="1" name="Shape 25"/>
        <p:cNvGrpSpPr/>
        <p:nvPr/>
      </p:nvGrpSpPr>
      <p:grpSpPr>
        <a:xfrm>
          <a:off x="0" y="0"/>
          <a:ext cx="0" cy="0"/>
          <a:chOff x="0" y="0"/>
          <a:chExt cx="0" cy="0"/>
        </a:xfrm>
      </p:grpSpPr>
      <p:sp>
        <p:nvSpPr>
          <p:cNvPr id="26" name="Google Shape;26;p3"/>
          <p:cNvSpPr txBox="1">
            <a:spLocks noGrp="1"/>
          </p:cNvSpPr>
          <p:nvPr>
            <p:ph type="body" idx="1"/>
          </p:nvPr>
        </p:nvSpPr>
        <p:spPr>
          <a:xfrm>
            <a:off x="459674" y="5503831"/>
            <a:ext cx="10056813" cy="846363"/>
          </a:xfrm>
          <a:prstGeom prst="rect">
            <a:avLst/>
          </a:prstGeom>
          <a:noFill/>
          <a:ln>
            <a:noFill/>
          </a:ln>
        </p:spPr>
        <p:txBody>
          <a:bodyPr spcFirstLastPara="1" wrap="square" lIns="228575" tIns="228575" rIns="228575" bIns="228575" anchor="t" anchorCtr="0">
            <a:noAutofit/>
          </a:bodyPr>
          <a:lstStyle>
            <a:lvl1pPr marL="457200" marR="0" lvl="0" indent="-228600" algn="l" rtl="0">
              <a:lnSpc>
                <a:spcPct val="100000"/>
              </a:lnSpc>
              <a:spcBef>
                <a:spcPts val="500"/>
              </a:spcBef>
              <a:spcAft>
                <a:spcPts val="0"/>
              </a:spcAft>
              <a:buClr>
                <a:schemeClr val="dk1"/>
              </a:buClr>
              <a:buSzPts val="2500"/>
              <a:buFont typeface="Arial"/>
              <a:buNone/>
              <a:defRPr sz="2500" b="0" i="0" u="none" strike="noStrike" cap="none">
                <a:solidFill>
                  <a:schemeClr val="dk1"/>
                </a:solidFill>
                <a:latin typeface="Times New Roman"/>
                <a:ea typeface="Times New Roman"/>
                <a:cs typeface="Times New Roman"/>
                <a:sym typeface="Times New Roman"/>
              </a:defRPr>
            </a:lvl1pPr>
            <a:lvl2pPr marL="914400" marR="0" lvl="1" indent="-387350" algn="l" rtl="0">
              <a:lnSpc>
                <a:spcPct val="100000"/>
              </a:lnSpc>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2pPr>
            <a:lvl3pPr marL="1371600" marR="0" lvl="2" indent="-387350" algn="l" rtl="0">
              <a:lnSpc>
                <a:spcPct val="100000"/>
              </a:lnSpc>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3pPr>
            <a:lvl4pPr marL="1828800" marR="0" lvl="3" indent="-387350" algn="l" rtl="0">
              <a:lnSpc>
                <a:spcPct val="100000"/>
              </a:lnSpc>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4pPr>
            <a:lvl5pPr marL="2286000" marR="0" lvl="4" indent="-387350" algn="l" rtl="0">
              <a:lnSpc>
                <a:spcPct val="100000"/>
              </a:lnSpc>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5pPr>
            <a:lvl6pPr marL="2743200" marR="0" lvl="5"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27" name="Google Shape;27;p3"/>
          <p:cNvSpPr txBox="1">
            <a:spLocks noGrp="1"/>
          </p:cNvSpPr>
          <p:nvPr>
            <p:ph type="body" idx="2"/>
          </p:nvPr>
        </p:nvSpPr>
        <p:spPr>
          <a:xfrm>
            <a:off x="477827" y="4674099"/>
            <a:ext cx="10048875" cy="754045"/>
          </a:xfrm>
          <a:prstGeom prst="rect">
            <a:avLst/>
          </a:prstGeom>
          <a:noFill/>
          <a:ln>
            <a:noFill/>
          </a:ln>
        </p:spPr>
        <p:txBody>
          <a:bodyPr spcFirstLastPara="1" wrap="square" lIns="91425" tIns="91425" rIns="91425" bIns="91425" anchor="ctr" anchorCtr="0">
            <a:noAutofit/>
          </a:bodyPr>
          <a:lstStyle>
            <a:lvl1pPr marL="457200" marR="0" lvl="0" indent="-228600" algn="ctr" rtl="0">
              <a:lnSpc>
                <a:spcPct val="100000"/>
              </a:lnSpc>
              <a:spcBef>
                <a:spcPts val="740"/>
              </a:spcBef>
              <a:spcAft>
                <a:spcPts val="0"/>
              </a:spcAft>
              <a:buClr>
                <a:schemeClr val="dk1"/>
              </a:buClr>
              <a:buSzPts val="3700"/>
              <a:buFont typeface="Arial"/>
              <a:buNone/>
              <a:defRPr sz="3700" b="1" i="0" u="sng" strike="noStrike" cap="none">
                <a:solidFill>
                  <a:schemeClr val="dk1"/>
                </a:solidFill>
                <a:latin typeface="Calibri"/>
                <a:ea typeface="Calibri"/>
                <a:cs typeface="Calibri"/>
                <a:sym typeface="Calibri"/>
              </a:defRPr>
            </a:lvl1pPr>
            <a:lvl2pPr marL="914400" marR="0" lvl="1" indent="-1085850" algn="l" rtl="0">
              <a:lnSpc>
                <a:spcPct val="100000"/>
              </a:lnSpc>
              <a:spcBef>
                <a:spcPts val="2700"/>
              </a:spcBef>
              <a:spcAft>
                <a:spcPts val="0"/>
              </a:spcAft>
              <a:buClr>
                <a:schemeClr val="dk1"/>
              </a:buClr>
              <a:buSzPts val="13500"/>
              <a:buFont typeface="Arial"/>
              <a:buChar char="–"/>
              <a:defRPr sz="13500" b="0" i="0" u="none" strike="noStrike" cap="none">
                <a:solidFill>
                  <a:schemeClr val="dk1"/>
                </a:solidFill>
                <a:latin typeface="Calibri"/>
                <a:ea typeface="Calibri"/>
                <a:cs typeface="Calibri"/>
                <a:sym typeface="Calibri"/>
              </a:defRPr>
            </a:lvl2pPr>
            <a:lvl3pPr marL="1371600" marR="0" lvl="2" indent="-965200" algn="l" rtl="0">
              <a:lnSpc>
                <a:spcPct val="100000"/>
              </a:lnSpc>
              <a:spcBef>
                <a:spcPts val="2320"/>
              </a:spcBef>
              <a:spcAft>
                <a:spcPts val="0"/>
              </a:spcAft>
              <a:buClr>
                <a:schemeClr val="dk1"/>
              </a:buClr>
              <a:buSzPts val="11600"/>
              <a:buFont typeface="Arial"/>
              <a:buChar char="•"/>
              <a:defRPr sz="11600" b="0" i="0" u="none" strike="noStrike" cap="none">
                <a:solidFill>
                  <a:schemeClr val="dk1"/>
                </a:solidFill>
                <a:latin typeface="Calibri"/>
                <a:ea typeface="Calibri"/>
                <a:cs typeface="Calibri"/>
                <a:sym typeface="Calibri"/>
              </a:defRPr>
            </a:lvl3pPr>
            <a:lvl4pPr marL="1828800" marR="0" lvl="3"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4pPr>
            <a:lvl5pPr marL="2286000" marR="0" lvl="4"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5pPr>
            <a:lvl6pPr marL="2743200" marR="0" lvl="5"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28" name="Google Shape;28;p3"/>
          <p:cNvSpPr txBox="1">
            <a:spLocks noGrp="1"/>
          </p:cNvSpPr>
          <p:nvPr>
            <p:ph type="body" idx="3"/>
          </p:nvPr>
        </p:nvSpPr>
        <p:spPr>
          <a:xfrm>
            <a:off x="477825" y="13337863"/>
            <a:ext cx="10038662" cy="754045"/>
          </a:xfrm>
          <a:prstGeom prst="rect">
            <a:avLst/>
          </a:prstGeom>
          <a:noFill/>
          <a:ln>
            <a:noFill/>
          </a:ln>
        </p:spPr>
        <p:txBody>
          <a:bodyPr spcFirstLastPara="1" wrap="square" lIns="91425" tIns="91425" rIns="91425" bIns="91425" anchor="ctr" anchorCtr="0">
            <a:noAutofit/>
          </a:bodyPr>
          <a:lstStyle>
            <a:lvl1pPr marL="457200" marR="0" lvl="0" indent="-228600" algn="ctr" rtl="0">
              <a:lnSpc>
                <a:spcPct val="100000"/>
              </a:lnSpc>
              <a:spcBef>
                <a:spcPts val="740"/>
              </a:spcBef>
              <a:spcAft>
                <a:spcPts val="0"/>
              </a:spcAft>
              <a:buClr>
                <a:schemeClr val="dk1"/>
              </a:buClr>
              <a:buSzPts val="3700"/>
              <a:buFont typeface="Arial"/>
              <a:buNone/>
              <a:defRPr sz="3700" b="1" i="0" u="sng" strike="noStrike" cap="none">
                <a:solidFill>
                  <a:schemeClr val="dk1"/>
                </a:solidFill>
                <a:latin typeface="Calibri"/>
                <a:ea typeface="Calibri"/>
                <a:cs typeface="Calibri"/>
                <a:sym typeface="Calibri"/>
              </a:defRPr>
            </a:lvl1pPr>
            <a:lvl2pPr marL="914400" marR="0" lvl="1" indent="-1085850" algn="l" rtl="0">
              <a:lnSpc>
                <a:spcPct val="100000"/>
              </a:lnSpc>
              <a:spcBef>
                <a:spcPts val="2700"/>
              </a:spcBef>
              <a:spcAft>
                <a:spcPts val="0"/>
              </a:spcAft>
              <a:buClr>
                <a:schemeClr val="dk1"/>
              </a:buClr>
              <a:buSzPts val="13500"/>
              <a:buFont typeface="Arial"/>
              <a:buChar char="–"/>
              <a:defRPr sz="13500" b="0" i="0" u="none" strike="noStrike" cap="none">
                <a:solidFill>
                  <a:schemeClr val="dk1"/>
                </a:solidFill>
                <a:latin typeface="Calibri"/>
                <a:ea typeface="Calibri"/>
                <a:cs typeface="Calibri"/>
                <a:sym typeface="Calibri"/>
              </a:defRPr>
            </a:lvl2pPr>
            <a:lvl3pPr marL="1371600" marR="0" lvl="2" indent="-965200" algn="l" rtl="0">
              <a:lnSpc>
                <a:spcPct val="100000"/>
              </a:lnSpc>
              <a:spcBef>
                <a:spcPts val="2320"/>
              </a:spcBef>
              <a:spcAft>
                <a:spcPts val="0"/>
              </a:spcAft>
              <a:buClr>
                <a:schemeClr val="dk1"/>
              </a:buClr>
              <a:buSzPts val="11600"/>
              <a:buFont typeface="Arial"/>
              <a:buChar char="•"/>
              <a:defRPr sz="11600" b="0" i="0" u="none" strike="noStrike" cap="none">
                <a:solidFill>
                  <a:schemeClr val="dk1"/>
                </a:solidFill>
                <a:latin typeface="Calibri"/>
                <a:ea typeface="Calibri"/>
                <a:cs typeface="Calibri"/>
                <a:sym typeface="Calibri"/>
              </a:defRPr>
            </a:lvl3pPr>
            <a:lvl4pPr marL="1828800" marR="0" lvl="3"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4pPr>
            <a:lvl5pPr marL="2286000" marR="0" lvl="4"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5pPr>
            <a:lvl6pPr marL="2743200" marR="0" lvl="5"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29" name="Google Shape;29;p3"/>
          <p:cNvSpPr txBox="1">
            <a:spLocks noGrp="1"/>
          </p:cNvSpPr>
          <p:nvPr>
            <p:ph type="body" idx="4"/>
          </p:nvPr>
        </p:nvSpPr>
        <p:spPr>
          <a:xfrm>
            <a:off x="11428410" y="5503831"/>
            <a:ext cx="10048874" cy="846363"/>
          </a:xfrm>
          <a:prstGeom prst="rect">
            <a:avLst/>
          </a:prstGeom>
          <a:noFill/>
          <a:ln>
            <a:noFill/>
          </a:ln>
        </p:spPr>
        <p:txBody>
          <a:bodyPr spcFirstLastPara="1" wrap="square" lIns="228575" tIns="228575" rIns="228575" bIns="228575" anchor="t" anchorCtr="0">
            <a:noAutofit/>
          </a:bodyPr>
          <a:lstStyle>
            <a:lvl1pPr marL="457200" marR="0" lvl="0" indent="-228600" algn="l" rtl="0">
              <a:lnSpc>
                <a:spcPct val="100000"/>
              </a:lnSpc>
              <a:spcBef>
                <a:spcPts val="500"/>
              </a:spcBef>
              <a:spcAft>
                <a:spcPts val="0"/>
              </a:spcAft>
              <a:buClr>
                <a:schemeClr val="dk1"/>
              </a:buClr>
              <a:buSzPts val="2500"/>
              <a:buFont typeface="Arial"/>
              <a:buNone/>
              <a:defRPr sz="2500" b="0" i="0" u="none" strike="noStrike" cap="none">
                <a:solidFill>
                  <a:schemeClr val="dk1"/>
                </a:solidFill>
                <a:latin typeface="Times New Roman"/>
                <a:ea typeface="Times New Roman"/>
                <a:cs typeface="Times New Roman"/>
                <a:sym typeface="Times New Roman"/>
              </a:defRPr>
            </a:lvl1pPr>
            <a:lvl2pPr marL="914400" marR="0" lvl="1" indent="-387350" algn="l" rtl="0">
              <a:lnSpc>
                <a:spcPct val="100000"/>
              </a:lnSpc>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2pPr>
            <a:lvl3pPr marL="1371600" marR="0" lvl="2" indent="-387350" algn="l" rtl="0">
              <a:lnSpc>
                <a:spcPct val="100000"/>
              </a:lnSpc>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3pPr>
            <a:lvl4pPr marL="1828800" marR="0" lvl="3" indent="-387350" algn="l" rtl="0">
              <a:lnSpc>
                <a:spcPct val="100000"/>
              </a:lnSpc>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4pPr>
            <a:lvl5pPr marL="2286000" marR="0" lvl="4" indent="-387350" algn="l" rtl="0">
              <a:lnSpc>
                <a:spcPct val="100000"/>
              </a:lnSpc>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5pPr>
            <a:lvl6pPr marL="2743200" marR="0" lvl="5"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30" name="Google Shape;30;p3"/>
          <p:cNvSpPr txBox="1">
            <a:spLocks noGrp="1"/>
          </p:cNvSpPr>
          <p:nvPr>
            <p:ph type="body" idx="5"/>
          </p:nvPr>
        </p:nvSpPr>
        <p:spPr>
          <a:xfrm>
            <a:off x="11428411" y="4674099"/>
            <a:ext cx="10048875" cy="754045"/>
          </a:xfrm>
          <a:prstGeom prst="rect">
            <a:avLst/>
          </a:prstGeom>
          <a:noFill/>
          <a:ln>
            <a:noFill/>
          </a:ln>
        </p:spPr>
        <p:txBody>
          <a:bodyPr spcFirstLastPara="1" wrap="square" lIns="91425" tIns="91425" rIns="91425" bIns="91425" anchor="ctr" anchorCtr="0">
            <a:noAutofit/>
          </a:bodyPr>
          <a:lstStyle>
            <a:lvl1pPr marL="457200" marR="0" lvl="0" indent="-228600" algn="ctr" rtl="0">
              <a:lnSpc>
                <a:spcPct val="100000"/>
              </a:lnSpc>
              <a:spcBef>
                <a:spcPts val="740"/>
              </a:spcBef>
              <a:spcAft>
                <a:spcPts val="0"/>
              </a:spcAft>
              <a:buClr>
                <a:schemeClr val="dk1"/>
              </a:buClr>
              <a:buSzPts val="3700"/>
              <a:buFont typeface="Arial"/>
              <a:buNone/>
              <a:defRPr sz="3700" b="1" i="0" u="sng" strike="noStrike" cap="none">
                <a:solidFill>
                  <a:schemeClr val="dk1"/>
                </a:solidFill>
                <a:latin typeface="Calibri"/>
                <a:ea typeface="Calibri"/>
                <a:cs typeface="Calibri"/>
                <a:sym typeface="Calibri"/>
              </a:defRPr>
            </a:lvl1pPr>
            <a:lvl2pPr marL="914400" marR="0" lvl="1" indent="-1085850" algn="l" rtl="0">
              <a:lnSpc>
                <a:spcPct val="100000"/>
              </a:lnSpc>
              <a:spcBef>
                <a:spcPts val="2700"/>
              </a:spcBef>
              <a:spcAft>
                <a:spcPts val="0"/>
              </a:spcAft>
              <a:buClr>
                <a:schemeClr val="dk1"/>
              </a:buClr>
              <a:buSzPts val="13500"/>
              <a:buFont typeface="Arial"/>
              <a:buChar char="–"/>
              <a:defRPr sz="13500" b="0" i="0" u="none" strike="noStrike" cap="none">
                <a:solidFill>
                  <a:schemeClr val="dk1"/>
                </a:solidFill>
                <a:latin typeface="Calibri"/>
                <a:ea typeface="Calibri"/>
                <a:cs typeface="Calibri"/>
                <a:sym typeface="Calibri"/>
              </a:defRPr>
            </a:lvl2pPr>
            <a:lvl3pPr marL="1371600" marR="0" lvl="2" indent="-965200" algn="l" rtl="0">
              <a:lnSpc>
                <a:spcPct val="100000"/>
              </a:lnSpc>
              <a:spcBef>
                <a:spcPts val="2320"/>
              </a:spcBef>
              <a:spcAft>
                <a:spcPts val="0"/>
              </a:spcAft>
              <a:buClr>
                <a:schemeClr val="dk1"/>
              </a:buClr>
              <a:buSzPts val="11600"/>
              <a:buFont typeface="Arial"/>
              <a:buChar char="•"/>
              <a:defRPr sz="11600" b="0" i="0" u="none" strike="noStrike" cap="none">
                <a:solidFill>
                  <a:schemeClr val="dk1"/>
                </a:solidFill>
                <a:latin typeface="Calibri"/>
                <a:ea typeface="Calibri"/>
                <a:cs typeface="Calibri"/>
                <a:sym typeface="Calibri"/>
              </a:defRPr>
            </a:lvl3pPr>
            <a:lvl4pPr marL="1828800" marR="0" lvl="3"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4pPr>
            <a:lvl5pPr marL="2286000" marR="0" lvl="4"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5pPr>
            <a:lvl6pPr marL="2743200" marR="0" lvl="5"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31" name="Google Shape;31;p3"/>
          <p:cNvSpPr txBox="1">
            <a:spLocks noGrp="1"/>
          </p:cNvSpPr>
          <p:nvPr>
            <p:ph type="body" idx="6"/>
          </p:nvPr>
        </p:nvSpPr>
        <p:spPr>
          <a:xfrm>
            <a:off x="22448845" y="5503831"/>
            <a:ext cx="10048874" cy="846363"/>
          </a:xfrm>
          <a:prstGeom prst="rect">
            <a:avLst/>
          </a:prstGeom>
          <a:noFill/>
          <a:ln>
            <a:noFill/>
          </a:ln>
        </p:spPr>
        <p:txBody>
          <a:bodyPr spcFirstLastPara="1" wrap="square" lIns="228575" tIns="228575" rIns="228575" bIns="228575" anchor="t" anchorCtr="0">
            <a:noAutofit/>
          </a:bodyPr>
          <a:lstStyle>
            <a:lvl1pPr marL="457200" marR="0" lvl="0" indent="-228600" algn="l" rtl="0">
              <a:lnSpc>
                <a:spcPct val="100000"/>
              </a:lnSpc>
              <a:spcBef>
                <a:spcPts val="500"/>
              </a:spcBef>
              <a:spcAft>
                <a:spcPts val="0"/>
              </a:spcAft>
              <a:buClr>
                <a:schemeClr val="dk1"/>
              </a:buClr>
              <a:buSzPts val="2500"/>
              <a:buFont typeface="Arial"/>
              <a:buNone/>
              <a:defRPr sz="2500" b="0" i="0" u="none" strike="noStrike" cap="none">
                <a:solidFill>
                  <a:schemeClr val="dk1"/>
                </a:solidFill>
                <a:latin typeface="Times New Roman"/>
                <a:ea typeface="Times New Roman"/>
                <a:cs typeface="Times New Roman"/>
                <a:sym typeface="Times New Roman"/>
              </a:defRPr>
            </a:lvl1pPr>
            <a:lvl2pPr marL="914400" marR="0" lvl="1" indent="-387350" algn="l" rtl="0">
              <a:lnSpc>
                <a:spcPct val="100000"/>
              </a:lnSpc>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2pPr>
            <a:lvl3pPr marL="1371600" marR="0" lvl="2" indent="-387350" algn="l" rtl="0">
              <a:lnSpc>
                <a:spcPct val="100000"/>
              </a:lnSpc>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3pPr>
            <a:lvl4pPr marL="1828800" marR="0" lvl="3" indent="-387350" algn="l" rtl="0">
              <a:lnSpc>
                <a:spcPct val="100000"/>
              </a:lnSpc>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4pPr>
            <a:lvl5pPr marL="2286000" marR="0" lvl="4" indent="-387350" algn="l" rtl="0">
              <a:lnSpc>
                <a:spcPct val="100000"/>
              </a:lnSpc>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5pPr>
            <a:lvl6pPr marL="2743200" marR="0" lvl="5"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32" name="Google Shape;32;p3"/>
          <p:cNvSpPr txBox="1">
            <a:spLocks noGrp="1"/>
          </p:cNvSpPr>
          <p:nvPr>
            <p:ph type="body" idx="7"/>
          </p:nvPr>
        </p:nvSpPr>
        <p:spPr>
          <a:xfrm>
            <a:off x="22440906" y="4674099"/>
            <a:ext cx="10058400" cy="754045"/>
          </a:xfrm>
          <a:prstGeom prst="rect">
            <a:avLst/>
          </a:prstGeom>
          <a:noFill/>
          <a:ln>
            <a:noFill/>
          </a:ln>
        </p:spPr>
        <p:txBody>
          <a:bodyPr spcFirstLastPara="1" wrap="square" lIns="91425" tIns="91425" rIns="91425" bIns="91425" anchor="ctr" anchorCtr="0">
            <a:noAutofit/>
          </a:bodyPr>
          <a:lstStyle>
            <a:lvl1pPr marL="457200" marR="0" lvl="0" indent="-228600" algn="ctr" rtl="0">
              <a:lnSpc>
                <a:spcPct val="100000"/>
              </a:lnSpc>
              <a:spcBef>
                <a:spcPts val="740"/>
              </a:spcBef>
              <a:spcAft>
                <a:spcPts val="0"/>
              </a:spcAft>
              <a:buClr>
                <a:schemeClr val="dk1"/>
              </a:buClr>
              <a:buSzPts val="3700"/>
              <a:buFont typeface="Arial"/>
              <a:buNone/>
              <a:defRPr sz="3700" b="1" i="0" u="sng" strike="noStrike" cap="none">
                <a:solidFill>
                  <a:schemeClr val="dk1"/>
                </a:solidFill>
                <a:latin typeface="Calibri"/>
                <a:ea typeface="Calibri"/>
                <a:cs typeface="Calibri"/>
                <a:sym typeface="Calibri"/>
              </a:defRPr>
            </a:lvl1pPr>
            <a:lvl2pPr marL="914400" marR="0" lvl="1" indent="-1085850" algn="l" rtl="0">
              <a:lnSpc>
                <a:spcPct val="100000"/>
              </a:lnSpc>
              <a:spcBef>
                <a:spcPts val="2700"/>
              </a:spcBef>
              <a:spcAft>
                <a:spcPts val="0"/>
              </a:spcAft>
              <a:buClr>
                <a:schemeClr val="dk1"/>
              </a:buClr>
              <a:buSzPts val="13500"/>
              <a:buFont typeface="Arial"/>
              <a:buChar char="–"/>
              <a:defRPr sz="13500" b="0" i="0" u="none" strike="noStrike" cap="none">
                <a:solidFill>
                  <a:schemeClr val="dk1"/>
                </a:solidFill>
                <a:latin typeface="Calibri"/>
                <a:ea typeface="Calibri"/>
                <a:cs typeface="Calibri"/>
                <a:sym typeface="Calibri"/>
              </a:defRPr>
            </a:lvl2pPr>
            <a:lvl3pPr marL="1371600" marR="0" lvl="2" indent="-965200" algn="l" rtl="0">
              <a:lnSpc>
                <a:spcPct val="100000"/>
              </a:lnSpc>
              <a:spcBef>
                <a:spcPts val="2320"/>
              </a:spcBef>
              <a:spcAft>
                <a:spcPts val="0"/>
              </a:spcAft>
              <a:buClr>
                <a:schemeClr val="dk1"/>
              </a:buClr>
              <a:buSzPts val="11600"/>
              <a:buFont typeface="Arial"/>
              <a:buChar char="•"/>
              <a:defRPr sz="11600" b="0" i="0" u="none" strike="noStrike" cap="none">
                <a:solidFill>
                  <a:schemeClr val="dk1"/>
                </a:solidFill>
                <a:latin typeface="Calibri"/>
                <a:ea typeface="Calibri"/>
                <a:cs typeface="Calibri"/>
                <a:sym typeface="Calibri"/>
              </a:defRPr>
            </a:lvl3pPr>
            <a:lvl4pPr marL="1828800" marR="0" lvl="3"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4pPr>
            <a:lvl5pPr marL="2286000" marR="0" lvl="4"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5pPr>
            <a:lvl6pPr marL="2743200" marR="0" lvl="5"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33" name="Google Shape;33;p3"/>
          <p:cNvSpPr txBox="1">
            <a:spLocks noGrp="1"/>
          </p:cNvSpPr>
          <p:nvPr>
            <p:ph type="body" idx="8"/>
          </p:nvPr>
        </p:nvSpPr>
        <p:spPr>
          <a:xfrm>
            <a:off x="33422044" y="4674099"/>
            <a:ext cx="10047018" cy="754045"/>
          </a:xfrm>
          <a:prstGeom prst="rect">
            <a:avLst/>
          </a:prstGeom>
          <a:noFill/>
          <a:ln>
            <a:noFill/>
          </a:ln>
        </p:spPr>
        <p:txBody>
          <a:bodyPr spcFirstLastPara="1" wrap="square" lIns="91425" tIns="91425" rIns="91425" bIns="91425" anchor="ctr" anchorCtr="0">
            <a:noAutofit/>
          </a:bodyPr>
          <a:lstStyle>
            <a:lvl1pPr marL="457200" marR="0" lvl="0" indent="-228600" algn="ctr" rtl="0">
              <a:lnSpc>
                <a:spcPct val="100000"/>
              </a:lnSpc>
              <a:spcBef>
                <a:spcPts val="740"/>
              </a:spcBef>
              <a:spcAft>
                <a:spcPts val="0"/>
              </a:spcAft>
              <a:buClr>
                <a:schemeClr val="dk1"/>
              </a:buClr>
              <a:buSzPts val="3700"/>
              <a:buFont typeface="Arial"/>
              <a:buNone/>
              <a:defRPr sz="3700" b="1" i="0" u="sng" strike="noStrike" cap="none">
                <a:solidFill>
                  <a:schemeClr val="dk1"/>
                </a:solidFill>
                <a:latin typeface="Calibri"/>
                <a:ea typeface="Calibri"/>
                <a:cs typeface="Calibri"/>
                <a:sym typeface="Calibri"/>
              </a:defRPr>
            </a:lvl1pPr>
            <a:lvl2pPr marL="914400" marR="0" lvl="1" indent="-1085850" algn="l" rtl="0">
              <a:lnSpc>
                <a:spcPct val="100000"/>
              </a:lnSpc>
              <a:spcBef>
                <a:spcPts val="2700"/>
              </a:spcBef>
              <a:spcAft>
                <a:spcPts val="0"/>
              </a:spcAft>
              <a:buClr>
                <a:schemeClr val="dk1"/>
              </a:buClr>
              <a:buSzPts val="13500"/>
              <a:buFont typeface="Arial"/>
              <a:buChar char="–"/>
              <a:defRPr sz="13500" b="0" i="0" u="none" strike="noStrike" cap="none">
                <a:solidFill>
                  <a:schemeClr val="dk1"/>
                </a:solidFill>
                <a:latin typeface="Calibri"/>
                <a:ea typeface="Calibri"/>
                <a:cs typeface="Calibri"/>
                <a:sym typeface="Calibri"/>
              </a:defRPr>
            </a:lvl2pPr>
            <a:lvl3pPr marL="1371600" marR="0" lvl="2" indent="-965200" algn="l" rtl="0">
              <a:lnSpc>
                <a:spcPct val="100000"/>
              </a:lnSpc>
              <a:spcBef>
                <a:spcPts val="2320"/>
              </a:spcBef>
              <a:spcAft>
                <a:spcPts val="0"/>
              </a:spcAft>
              <a:buClr>
                <a:schemeClr val="dk1"/>
              </a:buClr>
              <a:buSzPts val="11600"/>
              <a:buFont typeface="Arial"/>
              <a:buChar char="•"/>
              <a:defRPr sz="11600" b="0" i="0" u="none" strike="noStrike" cap="none">
                <a:solidFill>
                  <a:schemeClr val="dk1"/>
                </a:solidFill>
                <a:latin typeface="Calibri"/>
                <a:ea typeface="Calibri"/>
                <a:cs typeface="Calibri"/>
                <a:sym typeface="Calibri"/>
              </a:defRPr>
            </a:lvl3pPr>
            <a:lvl4pPr marL="1828800" marR="0" lvl="3"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4pPr>
            <a:lvl5pPr marL="2286000" marR="0" lvl="4"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5pPr>
            <a:lvl6pPr marL="2743200" marR="0" lvl="5"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34" name="Google Shape;34;p3"/>
          <p:cNvSpPr txBox="1">
            <a:spLocks noGrp="1"/>
          </p:cNvSpPr>
          <p:nvPr>
            <p:ph type="body" idx="9"/>
          </p:nvPr>
        </p:nvSpPr>
        <p:spPr>
          <a:xfrm>
            <a:off x="33422044" y="5503831"/>
            <a:ext cx="10047018" cy="846363"/>
          </a:xfrm>
          <a:prstGeom prst="rect">
            <a:avLst/>
          </a:prstGeom>
          <a:noFill/>
          <a:ln>
            <a:noFill/>
          </a:ln>
        </p:spPr>
        <p:txBody>
          <a:bodyPr spcFirstLastPara="1" wrap="square" lIns="228575" tIns="228575" rIns="228575" bIns="228575" anchor="t" anchorCtr="0">
            <a:noAutofit/>
          </a:bodyPr>
          <a:lstStyle>
            <a:lvl1pPr marL="457200" marR="0" lvl="0" indent="-228600" algn="l" rtl="0">
              <a:lnSpc>
                <a:spcPct val="100000"/>
              </a:lnSpc>
              <a:spcBef>
                <a:spcPts val="500"/>
              </a:spcBef>
              <a:spcAft>
                <a:spcPts val="0"/>
              </a:spcAft>
              <a:buClr>
                <a:schemeClr val="dk1"/>
              </a:buClr>
              <a:buSzPts val="2500"/>
              <a:buFont typeface="Arial"/>
              <a:buNone/>
              <a:defRPr sz="2500" b="0" i="0" u="none" strike="noStrike" cap="none">
                <a:solidFill>
                  <a:schemeClr val="dk1"/>
                </a:solidFill>
                <a:latin typeface="Times New Roman"/>
                <a:ea typeface="Times New Roman"/>
                <a:cs typeface="Times New Roman"/>
                <a:sym typeface="Times New Roman"/>
              </a:defRPr>
            </a:lvl1pPr>
            <a:lvl2pPr marL="914400" marR="0" lvl="1" indent="-387350" algn="l" rtl="0">
              <a:lnSpc>
                <a:spcPct val="100000"/>
              </a:lnSpc>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2pPr>
            <a:lvl3pPr marL="1371600" marR="0" lvl="2" indent="-387350" algn="l" rtl="0">
              <a:lnSpc>
                <a:spcPct val="100000"/>
              </a:lnSpc>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3pPr>
            <a:lvl4pPr marL="1828800" marR="0" lvl="3" indent="-387350" algn="l" rtl="0">
              <a:lnSpc>
                <a:spcPct val="100000"/>
              </a:lnSpc>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4pPr>
            <a:lvl5pPr marL="2286000" marR="0" lvl="4" indent="-387350" algn="l" rtl="0">
              <a:lnSpc>
                <a:spcPct val="100000"/>
              </a:lnSpc>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5pPr>
            <a:lvl6pPr marL="2743200" marR="0" lvl="5"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35" name="Google Shape;35;p3"/>
          <p:cNvSpPr txBox="1">
            <a:spLocks noGrp="1"/>
          </p:cNvSpPr>
          <p:nvPr>
            <p:ph type="body" idx="13"/>
          </p:nvPr>
        </p:nvSpPr>
        <p:spPr>
          <a:xfrm>
            <a:off x="33422044" y="13398088"/>
            <a:ext cx="10047018" cy="754045"/>
          </a:xfrm>
          <a:prstGeom prst="rect">
            <a:avLst/>
          </a:prstGeom>
          <a:noFill/>
          <a:ln>
            <a:noFill/>
          </a:ln>
        </p:spPr>
        <p:txBody>
          <a:bodyPr spcFirstLastPara="1" wrap="square" lIns="91425" tIns="91425" rIns="91425" bIns="91425" anchor="ctr" anchorCtr="0">
            <a:noAutofit/>
          </a:bodyPr>
          <a:lstStyle>
            <a:lvl1pPr marL="457200" marR="0" lvl="0" indent="-228600" algn="ctr" rtl="0">
              <a:lnSpc>
                <a:spcPct val="100000"/>
              </a:lnSpc>
              <a:spcBef>
                <a:spcPts val="740"/>
              </a:spcBef>
              <a:spcAft>
                <a:spcPts val="0"/>
              </a:spcAft>
              <a:buClr>
                <a:schemeClr val="dk1"/>
              </a:buClr>
              <a:buSzPts val="3700"/>
              <a:buFont typeface="Arial"/>
              <a:buNone/>
              <a:defRPr sz="3700" b="1" i="0" u="sng" strike="noStrike" cap="none">
                <a:solidFill>
                  <a:schemeClr val="dk1"/>
                </a:solidFill>
                <a:latin typeface="Calibri"/>
                <a:ea typeface="Calibri"/>
                <a:cs typeface="Calibri"/>
                <a:sym typeface="Calibri"/>
              </a:defRPr>
            </a:lvl1pPr>
            <a:lvl2pPr marL="914400" marR="0" lvl="1" indent="-1085850" algn="l" rtl="0">
              <a:lnSpc>
                <a:spcPct val="100000"/>
              </a:lnSpc>
              <a:spcBef>
                <a:spcPts val="2700"/>
              </a:spcBef>
              <a:spcAft>
                <a:spcPts val="0"/>
              </a:spcAft>
              <a:buClr>
                <a:schemeClr val="dk1"/>
              </a:buClr>
              <a:buSzPts val="13500"/>
              <a:buFont typeface="Arial"/>
              <a:buChar char="–"/>
              <a:defRPr sz="13500" b="0" i="0" u="none" strike="noStrike" cap="none">
                <a:solidFill>
                  <a:schemeClr val="dk1"/>
                </a:solidFill>
                <a:latin typeface="Calibri"/>
                <a:ea typeface="Calibri"/>
                <a:cs typeface="Calibri"/>
                <a:sym typeface="Calibri"/>
              </a:defRPr>
            </a:lvl2pPr>
            <a:lvl3pPr marL="1371600" marR="0" lvl="2" indent="-965200" algn="l" rtl="0">
              <a:lnSpc>
                <a:spcPct val="100000"/>
              </a:lnSpc>
              <a:spcBef>
                <a:spcPts val="2320"/>
              </a:spcBef>
              <a:spcAft>
                <a:spcPts val="0"/>
              </a:spcAft>
              <a:buClr>
                <a:schemeClr val="dk1"/>
              </a:buClr>
              <a:buSzPts val="11600"/>
              <a:buFont typeface="Arial"/>
              <a:buChar char="•"/>
              <a:defRPr sz="11600" b="0" i="0" u="none" strike="noStrike" cap="none">
                <a:solidFill>
                  <a:schemeClr val="dk1"/>
                </a:solidFill>
                <a:latin typeface="Calibri"/>
                <a:ea typeface="Calibri"/>
                <a:cs typeface="Calibri"/>
                <a:sym typeface="Calibri"/>
              </a:defRPr>
            </a:lvl3pPr>
            <a:lvl4pPr marL="1828800" marR="0" lvl="3"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4pPr>
            <a:lvl5pPr marL="2286000" marR="0" lvl="4"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5pPr>
            <a:lvl6pPr marL="2743200" marR="0" lvl="5"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36" name="Google Shape;36;p3"/>
          <p:cNvSpPr txBox="1">
            <a:spLocks noGrp="1"/>
          </p:cNvSpPr>
          <p:nvPr>
            <p:ph type="body" idx="14"/>
          </p:nvPr>
        </p:nvSpPr>
        <p:spPr>
          <a:xfrm>
            <a:off x="33422044" y="14136752"/>
            <a:ext cx="10052050" cy="846363"/>
          </a:xfrm>
          <a:prstGeom prst="rect">
            <a:avLst/>
          </a:prstGeom>
          <a:noFill/>
          <a:ln>
            <a:noFill/>
          </a:ln>
        </p:spPr>
        <p:txBody>
          <a:bodyPr spcFirstLastPara="1" wrap="square" lIns="228575" tIns="228575" rIns="228575" bIns="228575" anchor="t" anchorCtr="0">
            <a:noAutofit/>
          </a:bodyPr>
          <a:lstStyle>
            <a:lvl1pPr marL="457200" marR="0" lvl="0" indent="-228600" algn="l" rtl="0">
              <a:lnSpc>
                <a:spcPct val="100000"/>
              </a:lnSpc>
              <a:spcBef>
                <a:spcPts val="500"/>
              </a:spcBef>
              <a:spcAft>
                <a:spcPts val="0"/>
              </a:spcAft>
              <a:buClr>
                <a:schemeClr val="dk1"/>
              </a:buClr>
              <a:buSzPts val="2500"/>
              <a:buFont typeface="Arial"/>
              <a:buNone/>
              <a:defRPr sz="2500" b="0" i="0" u="none" strike="noStrike" cap="none">
                <a:solidFill>
                  <a:schemeClr val="dk1"/>
                </a:solidFill>
                <a:latin typeface="Times New Roman"/>
                <a:ea typeface="Times New Roman"/>
                <a:cs typeface="Times New Roman"/>
                <a:sym typeface="Times New Roman"/>
              </a:defRPr>
            </a:lvl1pPr>
            <a:lvl2pPr marL="914400" marR="0" lvl="1" indent="-387350" algn="l" rtl="0">
              <a:lnSpc>
                <a:spcPct val="100000"/>
              </a:lnSpc>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2pPr>
            <a:lvl3pPr marL="1371600" marR="0" lvl="2" indent="-387350" algn="l" rtl="0">
              <a:lnSpc>
                <a:spcPct val="100000"/>
              </a:lnSpc>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3pPr>
            <a:lvl4pPr marL="1828800" marR="0" lvl="3" indent="-387350" algn="l" rtl="0">
              <a:lnSpc>
                <a:spcPct val="100000"/>
              </a:lnSpc>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4pPr>
            <a:lvl5pPr marL="2286000" marR="0" lvl="4" indent="-387350" algn="l" rtl="0">
              <a:lnSpc>
                <a:spcPct val="100000"/>
              </a:lnSpc>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5pPr>
            <a:lvl6pPr marL="2743200" marR="0" lvl="5"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37" name="Google Shape;37;p3"/>
          <p:cNvSpPr txBox="1">
            <a:spLocks noGrp="1"/>
          </p:cNvSpPr>
          <p:nvPr>
            <p:ph type="body" idx="15"/>
          </p:nvPr>
        </p:nvSpPr>
        <p:spPr>
          <a:xfrm>
            <a:off x="33422044" y="24804752"/>
            <a:ext cx="10047018" cy="754045"/>
          </a:xfrm>
          <a:prstGeom prst="rect">
            <a:avLst/>
          </a:prstGeom>
          <a:noFill/>
          <a:ln>
            <a:noFill/>
          </a:ln>
        </p:spPr>
        <p:txBody>
          <a:bodyPr spcFirstLastPara="1" wrap="square" lIns="91425" tIns="91425" rIns="91425" bIns="91425" anchor="ctr" anchorCtr="0">
            <a:noAutofit/>
          </a:bodyPr>
          <a:lstStyle>
            <a:lvl1pPr marL="457200" marR="0" lvl="0" indent="-228600" algn="ctr" rtl="0">
              <a:lnSpc>
                <a:spcPct val="100000"/>
              </a:lnSpc>
              <a:spcBef>
                <a:spcPts val="740"/>
              </a:spcBef>
              <a:spcAft>
                <a:spcPts val="0"/>
              </a:spcAft>
              <a:buClr>
                <a:schemeClr val="dk1"/>
              </a:buClr>
              <a:buSzPts val="3700"/>
              <a:buFont typeface="Arial"/>
              <a:buNone/>
              <a:defRPr sz="3700" b="1" i="0" u="sng" strike="noStrike" cap="none">
                <a:solidFill>
                  <a:schemeClr val="dk1"/>
                </a:solidFill>
                <a:latin typeface="Calibri"/>
                <a:ea typeface="Calibri"/>
                <a:cs typeface="Calibri"/>
                <a:sym typeface="Calibri"/>
              </a:defRPr>
            </a:lvl1pPr>
            <a:lvl2pPr marL="914400" marR="0" lvl="1" indent="-1085850" algn="l" rtl="0">
              <a:lnSpc>
                <a:spcPct val="100000"/>
              </a:lnSpc>
              <a:spcBef>
                <a:spcPts val="2700"/>
              </a:spcBef>
              <a:spcAft>
                <a:spcPts val="0"/>
              </a:spcAft>
              <a:buClr>
                <a:schemeClr val="dk1"/>
              </a:buClr>
              <a:buSzPts val="13500"/>
              <a:buFont typeface="Arial"/>
              <a:buChar char="–"/>
              <a:defRPr sz="13500" b="0" i="0" u="none" strike="noStrike" cap="none">
                <a:solidFill>
                  <a:schemeClr val="dk1"/>
                </a:solidFill>
                <a:latin typeface="Calibri"/>
                <a:ea typeface="Calibri"/>
                <a:cs typeface="Calibri"/>
                <a:sym typeface="Calibri"/>
              </a:defRPr>
            </a:lvl2pPr>
            <a:lvl3pPr marL="1371600" marR="0" lvl="2" indent="-965200" algn="l" rtl="0">
              <a:lnSpc>
                <a:spcPct val="100000"/>
              </a:lnSpc>
              <a:spcBef>
                <a:spcPts val="2320"/>
              </a:spcBef>
              <a:spcAft>
                <a:spcPts val="0"/>
              </a:spcAft>
              <a:buClr>
                <a:schemeClr val="dk1"/>
              </a:buClr>
              <a:buSzPts val="11600"/>
              <a:buFont typeface="Arial"/>
              <a:buChar char="•"/>
              <a:defRPr sz="11600" b="0" i="0" u="none" strike="noStrike" cap="none">
                <a:solidFill>
                  <a:schemeClr val="dk1"/>
                </a:solidFill>
                <a:latin typeface="Calibri"/>
                <a:ea typeface="Calibri"/>
                <a:cs typeface="Calibri"/>
                <a:sym typeface="Calibri"/>
              </a:defRPr>
            </a:lvl3pPr>
            <a:lvl4pPr marL="1828800" marR="0" lvl="3"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4pPr>
            <a:lvl5pPr marL="2286000" marR="0" lvl="4"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5pPr>
            <a:lvl6pPr marL="2743200" marR="0" lvl="5"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38" name="Google Shape;38;p3"/>
          <p:cNvSpPr txBox="1">
            <a:spLocks noGrp="1"/>
          </p:cNvSpPr>
          <p:nvPr>
            <p:ph type="body" idx="16"/>
          </p:nvPr>
        </p:nvSpPr>
        <p:spPr>
          <a:xfrm>
            <a:off x="33422044" y="25558795"/>
            <a:ext cx="10052050" cy="846363"/>
          </a:xfrm>
          <a:prstGeom prst="rect">
            <a:avLst/>
          </a:prstGeom>
          <a:noFill/>
          <a:ln>
            <a:noFill/>
          </a:ln>
        </p:spPr>
        <p:txBody>
          <a:bodyPr spcFirstLastPara="1" wrap="square" lIns="228575" tIns="228575" rIns="228575" bIns="228575" anchor="t" anchorCtr="0">
            <a:noAutofit/>
          </a:bodyPr>
          <a:lstStyle>
            <a:lvl1pPr marL="457200" marR="0" lvl="0" indent="-228600" algn="l" rtl="0">
              <a:lnSpc>
                <a:spcPct val="100000"/>
              </a:lnSpc>
              <a:spcBef>
                <a:spcPts val="500"/>
              </a:spcBef>
              <a:spcAft>
                <a:spcPts val="0"/>
              </a:spcAft>
              <a:buClr>
                <a:schemeClr val="dk1"/>
              </a:buClr>
              <a:buSzPts val="2500"/>
              <a:buFont typeface="Arial"/>
              <a:buNone/>
              <a:defRPr sz="2500" b="0" i="0" u="none" strike="noStrike" cap="none">
                <a:solidFill>
                  <a:schemeClr val="dk1"/>
                </a:solidFill>
                <a:latin typeface="Times New Roman"/>
                <a:ea typeface="Times New Roman"/>
                <a:cs typeface="Times New Roman"/>
                <a:sym typeface="Times New Roman"/>
              </a:defRPr>
            </a:lvl1pPr>
            <a:lvl2pPr marL="914400" marR="0" lvl="1" indent="-387350" algn="l" rtl="0">
              <a:lnSpc>
                <a:spcPct val="100000"/>
              </a:lnSpc>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2pPr>
            <a:lvl3pPr marL="1371600" marR="0" lvl="2" indent="-387350" algn="l" rtl="0">
              <a:lnSpc>
                <a:spcPct val="100000"/>
              </a:lnSpc>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3pPr>
            <a:lvl4pPr marL="1828800" marR="0" lvl="3" indent="-387350" algn="l" rtl="0">
              <a:lnSpc>
                <a:spcPct val="100000"/>
              </a:lnSpc>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4pPr>
            <a:lvl5pPr marL="2286000" marR="0" lvl="4" indent="-387350" algn="l" rtl="0">
              <a:lnSpc>
                <a:spcPct val="100000"/>
              </a:lnSpc>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5pPr>
            <a:lvl6pPr marL="2743200" marR="0" lvl="5"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39" name="Google Shape;39;p3"/>
          <p:cNvSpPr txBox="1">
            <a:spLocks noGrp="1"/>
          </p:cNvSpPr>
          <p:nvPr>
            <p:ph type="body" idx="17"/>
          </p:nvPr>
        </p:nvSpPr>
        <p:spPr>
          <a:xfrm>
            <a:off x="459674" y="14076902"/>
            <a:ext cx="10056813" cy="846363"/>
          </a:xfrm>
          <a:prstGeom prst="rect">
            <a:avLst/>
          </a:prstGeom>
          <a:noFill/>
          <a:ln>
            <a:noFill/>
          </a:ln>
        </p:spPr>
        <p:txBody>
          <a:bodyPr spcFirstLastPara="1" wrap="square" lIns="228575" tIns="228575" rIns="228575" bIns="228575" anchor="t" anchorCtr="0">
            <a:noAutofit/>
          </a:bodyPr>
          <a:lstStyle>
            <a:lvl1pPr marL="457200" marR="0" lvl="0" indent="-228600" algn="l" rtl="0">
              <a:lnSpc>
                <a:spcPct val="100000"/>
              </a:lnSpc>
              <a:spcBef>
                <a:spcPts val="500"/>
              </a:spcBef>
              <a:spcAft>
                <a:spcPts val="0"/>
              </a:spcAft>
              <a:buClr>
                <a:schemeClr val="dk1"/>
              </a:buClr>
              <a:buSzPts val="2500"/>
              <a:buFont typeface="Arial"/>
              <a:buNone/>
              <a:defRPr sz="2500" b="0" i="0" u="none" strike="noStrike" cap="none">
                <a:solidFill>
                  <a:schemeClr val="dk1"/>
                </a:solidFill>
                <a:latin typeface="Times New Roman"/>
                <a:ea typeface="Times New Roman"/>
                <a:cs typeface="Times New Roman"/>
                <a:sym typeface="Times New Roman"/>
              </a:defRPr>
            </a:lvl1pPr>
            <a:lvl2pPr marL="914400" marR="0" lvl="1" indent="-387350" algn="l" rtl="0">
              <a:lnSpc>
                <a:spcPct val="100000"/>
              </a:lnSpc>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2pPr>
            <a:lvl3pPr marL="1371600" marR="0" lvl="2" indent="-387350" algn="l" rtl="0">
              <a:lnSpc>
                <a:spcPct val="100000"/>
              </a:lnSpc>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3pPr>
            <a:lvl4pPr marL="1828800" marR="0" lvl="3" indent="-387350" algn="l" rtl="0">
              <a:lnSpc>
                <a:spcPct val="100000"/>
              </a:lnSpc>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4pPr>
            <a:lvl5pPr marL="2286000" marR="0" lvl="4" indent="-387350" algn="l" rtl="0">
              <a:lnSpc>
                <a:spcPct val="100000"/>
              </a:lnSpc>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5pPr>
            <a:lvl6pPr marL="2743200" marR="0" lvl="5"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40" name="Google Shape;40;p3"/>
          <p:cNvSpPr txBox="1">
            <a:spLocks noGrp="1"/>
          </p:cNvSpPr>
          <p:nvPr>
            <p:ph type="body" idx="18"/>
          </p:nvPr>
        </p:nvSpPr>
        <p:spPr>
          <a:xfrm>
            <a:off x="5932593" y="3073871"/>
            <a:ext cx="31998968" cy="811493"/>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880"/>
              </a:spcBef>
              <a:spcAft>
                <a:spcPts val="0"/>
              </a:spcAft>
              <a:buClr>
                <a:schemeClr val="lt1"/>
              </a:buClr>
              <a:buSzPts val="4400"/>
              <a:buFont typeface="Arial"/>
              <a:buNone/>
              <a:defRPr sz="4400" b="0" i="0" u="none" strike="noStrike" cap="none">
                <a:solidFill>
                  <a:schemeClr val="lt1"/>
                </a:solidFill>
                <a:latin typeface="Calibri"/>
                <a:ea typeface="Calibri"/>
                <a:cs typeface="Calibri"/>
                <a:sym typeface="Calibri"/>
              </a:defRPr>
            </a:lvl1pPr>
            <a:lvl2pPr marL="914400" marR="0" lvl="1" indent="-228600" algn="l" rtl="0">
              <a:lnSpc>
                <a:spcPct val="100000"/>
              </a:lnSpc>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5pPr>
            <a:lvl6pPr marL="2743200" marR="0" lvl="5"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41" name="Google Shape;41;p3"/>
          <p:cNvSpPr txBox="1">
            <a:spLocks noGrp="1"/>
          </p:cNvSpPr>
          <p:nvPr>
            <p:ph type="body" idx="19"/>
          </p:nvPr>
        </p:nvSpPr>
        <p:spPr>
          <a:xfrm>
            <a:off x="5932593" y="1864506"/>
            <a:ext cx="31998968" cy="1133677"/>
          </a:xfrm>
          <a:prstGeom prst="rect">
            <a:avLst/>
          </a:prstGeom>
          <a:noFill/>
          <a:ln>
            <a:noFill/>
          </a:ln>
        </p:spPr>
        <p:txBody>
          <a:bodyPr spcFirstLastPara="1" wrap="square" lIns="91425" tIns="45700" rIns="91425" bIns="45700" anchor="t" anchorCtr="1">
            <a:noAutofit/>
          </a:bodyPr>
          <a:lstStyle>
            <a:lvl1pPr marL="457200" marR="0" lvl="0" indent="-228600" algn="ctr" rtl="0">
              <a:lnSpc>
                <a:spcPct val="100000"/>
              </a:lnSpc>
              <a:spcBef>
                <a:spcPts val="1200"/>
              </a:spcBef>
              <a:spcAft>
                <a:spcPts val="0"/>
              </a:spcAft>
              <a:buClr>
                <a:schemeClr val="lt1"/>
              </a:buClr>
              <a:buSzPts val="6000"/>
              <a:buFont typeface="Arial"/>
              <a:buNone/>
              <a:defRPr sz="6000" b="1" i="0" u="none" strike="noStrike" cap="none">
                <a:solidFill>
                  <a:schemeClr val="lt1"/>
                </a:solidFill>
                <a:latin typeface="Calibri"/>
                <a:ea typeface="Calibri"/>
                <a:cs typeface="Calibri"/>
                <a:sym typeface="Calibri"/>
              </a:defRPr>
            </a:lvl1pPr>
            <a:lvl2pPr marL="914400" marR="0" lvl="1" indent="-228600" algn="l" rtl="0">
              <a:lnSpc>
                <a:spcPct val="100000"/>
              </a:lnSpc>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5pPr>
            <a:lvl6pPr marL="2743200" marR="0" lvl="5"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42" name="Google Shape;42;p3"/>
          <p:cNvSpPr txBox="1">
            <a:spLocks noGrp="1"/>
          </p:cNvSpPr>
          <p:nvPr>
            <p:ph type="body" idx="20"/>
          </p:nvPr>
        </p:nvSpPr>
        <p:spPr>
          <a:xfrm>
            <a:off x="5932593" y="389601"/>
            <a:ext cx="31998968" cy="1327233"/>
          </a:xfrm>
          <a:prstGeom prst="rect">
            <a:avLst/>
          </a:prstGeom>
          <a:noFill/>
          <a:ln>
            <a:noFill/>
          </a:ln>
        </p:spPr>
        <p:txBody>
          <a:bodyPr spcFirstLastPara="1" wrap="square" lIns="91425" tIns="45700" rIns="91425" bIns="45700" anchor="t" anchorCtr="1">
            <a:noAutofit/>
          </a:bodyPr>
          <a:lstStyle>
            <a:lvl1pPr marL="457200" marR="0" lvl="0" indent="-228600" algn="ctr" rtl="0">
              <a:lnSpc>
                <a:spcPct val="100000"/>
              </a:lnSpc>
              <a:spcBef>
                <a:spcPts val="1760"/>
              </a:spcBef>
              <a:spcAft>
                <a:spcPts val="0"/>
              </a:spcAft>
              <a:buClr>
                <a:schemeClr val="lt1"/>
              </a:buClr>
              <a:buSzPts val="8800"/>
              <a:buFont typeface="Arial"/>
              <a:buNone/>
              <a:defRPr sz="8800" b="1" i="0" u="none" strike="noStrike" cap="none">
                <a:solidFill>
                  <a:schemeClr val="lt1"/>
                </a:solidFill>
                <a:latin typeface="Calibri"/>
                <a:ea typeface="Calibri"/>
                <a:cs typeface="Calibri"/>
                <a:sym typeface="Calibri"/>
              </a:defRPr>
            </a:lvl1pPr>
            <a:lvl2pPr marL="914400" marR="0" lvl="1" indent="-228600" algn="l" rtl="0">
              <a:lnSpc>
                <a:spcPct val="100000"/>
              </a:lnSpc>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5pPr>
            <a:lvl6pPr marL="2743200" marR="0" lvl="5"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tandard 4 columns">
  <p:cSld name="Standard 4 columns">
    <p:spTree>
      <p:nvGrpSpPr>
        <p:cNvPr id="1" name="Shape 61"/>
        <p:cNvGrpSpPr/>
        <p:nvPr/>
      </p:nvGrpSpPr>
      <p:grpSpPr>
        <a:xfrm>
          <a:off x="0" y="0"/>
          <a:ext cx="0" cy="0"/>
          <a:chOff x="0" y="0"/>
          <a:chExt cx="0" cy="0"/>
        </a:xfrm>
      </p:grpSpPr>
      <p:sp>
        <p:nvSpPr>
          <p:cNvPr id="62" name="Google Shape;62;p5"/>
          <p:cNvSpPr txBox="1">
            <a:spLocks noGrp="1"/>
          </p:cNvSpPr>
          <p:nvPr>
            <p:ph type="body" idx="1"/>
          </p:nvPr>
        </p:nvSpPr>
        <p:spPr>
          <a:xfrm>
            <a:off x="459674" y="5503831"/>
            <a:ext cx="10056813" cy="846363"/>
          </a:xfrm>
          <a:prstGeom prst="rect">
            <a:avLst/>
          </a:prstGeom>
          <a:noFill/>
          <a:ln>
            <a:noFill/>
          </a:ln>
        </p:spPr>
        <p:txBody>
          <a:bodyPr spcFirstLastPara="1" wrap="square" lIns="228575" tIns="228575" rIns="228575" bIns="228575" anchor="t" anchorCtr="0">
            <a:noAutofit/>
          </a:bodyPr>
          <a:lstStyle>
            <a:lvl1pPr marL="457200" marR="0" lvl="0" indent="-228600" algn="l" rtl="0">
              <a:lnSpc>
                <a:spcPct val="100000"/>
              </a:lnSpc>
              <a:spcBef>
                <a:spcPts val="500"/>
              </a:spcBef>
              <a:spcAft>
                <a:spcPts val="0"/>
              </a:spcAft>
              <a:buClr>
                <a:schemeClr val="dk1"/>
              </a:buClr>
              <a:buSzPts val="2500"/>
              <a:buFont typeface="Arial"/>
              <a:buNone/>
              <a:defRPr sz="2500" b="0" i="0" u="none" strike="noStrike" cap="none">
                <a:solidFill>
                  <a:schemeClr val="dk1"/>
                </a:solidFill>
                <a:latin typeface="Times New Roman"/>
                <a:ea typeface="Times New Roman"/>
                <a:cs typeface="Times New Roman"/>
                <a:sym typeface="Times New Roman"/>
              </a:defRPr>
            </a:lvl1pPr>
            <a:lvl2pPr marL="914400" marR="0" lvl="1" indent="-387350" algn="l" rtl="0">
              <a:lnSpc>
                <a:spcPct val="100000"/>
              </a:lnSpc>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2pPr>
            <a:lvl3pPr marL="1371600" marR="0" lvl="2" indent="-387350" algn="l" rtl="0">
              <a:lnSpc>
                <a:spcPct val="100000"/>
              </a:lnSpc>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3pPr>
            <a:lvl4pPr marL="1828800" marR="0" lvl="3" indent="-387350" algn="l" rtl="0">
              <a:lnSpc>
                <a:spcPct val="100000"/>
              </a:lnSpc>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4pPr>
            <a:lvl5pPr marL="2286000" marR="0" lvl="4" indent="-387350" algn="l" rtl="0">
              <a:lnSpc>
                <a:spcPct val="100000"/>
              </a:lnSpc>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5pPr>
            <a:lvl6pPr marL="2743200" marR="0" lvl="5"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63" name="Google Shape;63;p5"/>
          <p:cNvSpPr txBox="1">
            <a:spLocks noGrp="1"/>
          </p:cNvSpPr>
          <p:nvPr>
            <p:ph type="body" idx="2"/>
          </p:nvPr>
        </p:nvSpPr>
        <p:spPr>
          <a:xfrm>
            <a:off x="477827" y="4674099"/>
            <a:ext cx="10048875" cy="754045"/>
          </a:xfrm>
          <a:prstGeom prst="rect">
            <a:avLst/>
          </a:prstGeom>
          <a:noFill/>
          <a:ln>
            <a:noFill/>
          </a:ln>
        </p:spPr>
        <p:txBody>
          <a:bodyPr spcFirstLastPara="1" wrap="square" lIns="91425" tIns="91425" rIns="91425" bIns="91425" anchor="ctr" anchorCtr="0">
            <a:noAutofit/>
          </a:bodyPr>
          <a:lstStyle>
            <a:lvl1pPr marL="457200" marR="0" lvl="0" indent="-228600" algn="ctr" rtl="0">
              <a:lnSpc>
                <a:spcPct val="100000"/>
              </a:lnSpc>
              <a:spcBef>
                <a:spcPts val="740"/>
              </a:spcBef>
              <a:spcAft>
                <a:spcPts val="0"/>
              </a:spcAft>
              <a:buClr>
                <a:schemeClr val="dk1"/>
              </a:buClr>
              <a:buSzPts val="3700"/>
              <a:buFont typeface="Arial"/>
              <a:buNone/>
              <a:defRPr sz="3700" b="1" i="0" u="sng" strike="noStrike" cap="none">
                <a:solidFill>
                  <a:schemeClr val="dk1"/>
                </a:solidFill>
                <a:latin typeface="Calibri"/>
                <a:ea typeface="Calibri"/>
                <a:cs typeface="Calibri"/>
                <a:sym typeface="Calibri"/>
              </a:defRPr>
            </a:lvl1pPr>
            <a:lvl2pPr marL="914400" marR="0" lvl="1" indent="-1085850" algn="l" rtl="0">
              <a:lnSpc>
                <a:spcPct val="100000"/>
              </a:lnSpc>
              <a:spcBef>
                <a:spcPts val="2700"/>
              </a:spcBef>
              <a:spcAft>
                <a:spcPts val="0"/>
              </a:spcAft>
              <a:buClr>
                <a:schemeClr val="dk1"/>
              </a:buClr>
              <a:buSzPts val="13500"/>
              <a:buFont typeface="Arial"/>
              <a:buChar char="–"/>
              <a:defRPr sz="13500" b="0" i="0" u="none" strike="noStrike" cap="none">
                <a:solidFill>
                  <a:schemeClr val="dk1"/>
                </a:solidFill>
                <a:latin typeface="Calibri"/>
                <a:ea typeface="Calibri"/>
                <a:cs typeface="Calibri"/>
                <a:sym typeface="Calibri"/>
              </a:defRPr>
            </a:lvl2pPr>
            <a:lvl3pPr marL="1371600" marR="0" lvl="2" indent="-965200" algn="l" rtl="0">
              <a:lnSpc>
                <a:spcPct val="100000"/>
              </a:lnSpc>
              <a:spcBef>
                <a:spcPts val="2320"/>
              </a:spcBef>
              <a:spcAft>
                <a:spcPts val="0"/>
              </a:spcAft>
              <a:buClr>
                <a:schemeClr val="dk1"/>
              </a:buClr>
              <a:buSzPts val="11600"/>
              <a:buFont typeface="Arial"/>
              <a:buChar char="•"/>
              <a:defRPr sz="11600" b="0" i="0" u="none" strike="noStrike" cap="none">
                <a:solidFill>
                  <a:schemeClr val="dk1"/>
                </a:solidFill>
                <a:latin typeface="Calibri"/>
                <a:ea typeface="Calibri"/>
                <a:cs typeface="Calibri"/>
                <a:sym typeface="Calibri"/>
              </a:defRPr>
            </a:lvl3pPr>
            <a:lvl4pPr marL="1828800" marR="0" lvl="3"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4pPr>
            <a:lvl5pPr marL="2286000" marR="0" lvl="4"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5pPr>
            <a:lvl6pPr marL="2743200" marR="0" lvl="5"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64" name="Google Shape;64;p5"/>
          <p:cNvSpPr txBox="1">
            <a:spLocks noGrp="1"/>
          </p:cNvSpPr>
          <p:nvPr>
            <p:ph type="body" idx="3"/>
          </p:nvPr>
        </p:nvSpPr>
        <p:spPr>
          <a:xfrm>
            <a:off x="477825" y="13337863"/>
            <a:ext cx="10038662" cy="754045"/>
          </a:xfrm>
          <a:prstGeom prst="rect">
            <a:avLst/>
          </a:prstGeom>
          <a:noFill/>
          <a:ln>
            <a:noFill/>
          </a:ln>
        </p:spPr>
        <p:txBody>
          <a:bodyPr spcFirstLastPara="1" wrap="square" lIns="91425" tIns="91425" rIns="91425" bIns="91425" anchor="ctr" anchorCtr="0">
            <a:noAutofit/>
          </a:bodyPr>
          <a:lstStyle>
            <a:lvl1pPr marL="457200" marR="0" lvl="0" indent="-228600" algn="ctr" rtl="0">
              <a:lnSpc>
                <a:spcPct val="100000"/>
              </a:lnSpc>
              <a:spcBef>
                <a:spcPts val="740"/>
              </a:spcBef>
              <a:spcAft>
                <a:spcPts val="0"/>
              </a:spcAft>
              <a:buClr>
                <a:schemeClr val="dk1"/>
              </a:buClr>
              <a:buSzPts val="3700"/>
              <a:buFont typeface="Arial"/>
              <a:buNone/>
              <a:defRPr sz="3700" b="1" i="0" u="sng" strike="noStrike" cap="none">
                <a:solidFill>
                  <a:schemeClr val="dk1"/>
                </a:solidFill>
                <a:latin typeface="Calibri"/>
                <a:ea typeface="Calibri"/>
                <a:cs typeface="Calibri"/>
                <a:sym typeface="Calibri"/>
              </a:defRPr>
            </a:lvl1pPr>
            <a:lvl2pPr marL="914400" marR="0" lvl="1" indent="-1085850" algn="l" rtl="0">
              <a:lnSpc>
                <a:spcPct val="100000"/>
              </a:lnSpc>
              <a:spcBef>
                <a:spcPts val="2700"/>
              </a:spcBef>
              <a:spcAft>
                <a:spcPts val="0"/>
              </a:spcAft>
              <a:buClr>
                <a:schemeClr val="dk1"/>
              </a:buClr>
              <a:buSzPts val="13500"/>
              <a:buFont typeface="Arial"/>
              <a:buChar char="–"/>
              <a:defRPr sz="13500" b="0" i="0" u="none" strike="noStrike" cap="none">
                <a:solidFill>
                  <a:schemeClr val="dk1"/>
                </a:solidFill>
                <a:latin typeface="Calibri"/>
                <a:ea typeface="Calibri"/>
                <a:cs typeface="Calibri"/>
                <a:sym typeface="Calibri"/>
              </a:defRPr>
            </a:lvl2pPr>
            <a:lvl3pPr marL="1371600" marR="0" lvl="2" indent="-965200" algn="l" rtl="0">
              <a:lnSpc>
                <a:spcPct val="100000"/>
              </a:lnSpc>
              <a:spcBef>
                <a:spcPts val="2320"/>
              </a:spcBef>
              <a:spcAft>
                <a:spcPts val="0"/>
              </a:spcAft>
              <a:buClr>
                <a:schemeClr val="dk1"/>
              </a:buClr>
              <a:buSzPts val="11600"/>
              <a:buFont typeface="Arial"/>
              <a:buChar char="•"/>
              <a:defRPr sz="11600" b="0" i="0" u="none" strike="noStrike" cap="none">
                <a:solidFill>
                  <a:schemeClr val="dk1"/>
                </a:solidFill>
                <a:latin typeface="Calibri"/>
                <a:ea typeface="Calibri"/>
                <a:cs typeface="Calibri"/>
                <a:sym typeface="Calibri"/>
              </a:defRPr>
            </a:lvl3pPr>
            <a:lvl4pPr marL="1828800" marR="0" lvl="3"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4pPr>
            <a:lvl5pPr marL="2286000" marR="0" lvl="4"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5pPr>
            <a:lvl6pPr marL="2743200" marR="0" lvl="5"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65" name="Google Shape;65;p5"/>
          <p:cNvSpPr txBox="1">
            <a:spLocks noGrp="1"/>
          </p:cNvSpPr>
          <p:nvPr>
            <p:ph type="body" idx="4"/>
          </p:nvPr>
        </p:nvSpPr>
        <p:spPr>
          <a:xfrm>
            <a:off x="11428410" y="5503831"/>
            <a:ext cx="10048874" cy="846363"/>
          </a:xfrm>
          <a:prstGeom prst="rect">
            <a:avLst/>
          </a:prstGeom>
          <a:noFill/>
          <a:ln>
            <a:noFill/>
          </a:ln>
        </p:spPr>
        <p:txBody>
          <a:bodyPr spcFirstLastPara="1" wrap="square" lIns="228575" tIns="228575" rIns="228575" bIns="228575" anchor="t" anchorCtr="0">
            <a:noAutofit/>
          </a:bodyPr>
          <a:lstStyle>
            <a:lvl1pPr marL="457200" marR="0" lvl="0" indent="-228600" algn="l" rtl="0">
              <a:lnSpc>
                <a:spcPct val="100000"/>
              </a:lnSpc>
              <a:spcBef>
                <a:spcPts val="500"/>
              </a:spcBef>
              <a:spcAft>
                <a:spcPts val="0"/>
              </a:spcAft>
              <a:buClr>
                <a:schemeClr val="dk1"/>
              </a:buClr>
              <a:buSzPts val="2500"/>
              <a:buFont typeface="Arial"/>
              <a:buNone/>
              <a:defRPr sz="2500" b="0" i="0" u="none" strike="noStrike" cap="none">
                <a:solidFill>
                  <a:schemeClr val="dk1"/>
                </a:solidFill>
                <a:latin typeface="Times New Roman"/>
                <a:ea typeface="Times New Roman"/>
                <a:cs typeface="Times New Roman"/>
                <a:sym typeface="Times New Roman"/>
              </a:defRPr>
            </a:lvl1pPr>
            <a:lvl2pPr marL="914400" marR="0" lvl="1" indent="-387350" algn="l" rtl="0">
              <a:lnSpc>
                <a:spcPct val="100000"/>
              </a:lnSpc>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2pPr>
            <a:lvl3pPr marL="1371600" marR="0" lvl="2" indent="-387350" algn="l" rtl="0">
              <a:lnSpc>
                <a:spcPct val="100000"/>
              </a:lnSpc>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3pPr>
            <a:lvl4pPr marL="1828800" marR="0" lvl="3" indent="-387350" algn="l" rtl="0">
              <a:lnSpc>
                <a:spcPct val="100000"/>
              </a:lnSpc>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4pPr>
            <a:lvl5pPr marL="2286000" marR="0" lvl="4" indent="-387350" algn="l" rtl="0">
              <a:lnSpc>
                <a:spcPct val="100000"/>
              </a:lnSpc>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5pPr>
            <a:lvl6pPr marL="2743200" marR="0" lvl="5"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66" name="Google Shape;66;p5"/>
          <p:cNvSpPr txBox="1">
            <a:spLocks noGrp="1"/>
          </p:cNvSpPr>
          <p:nvPr>
            <p:ph type="body" idx="5"/>
          </p:nvPr>
        </p:nvSpPr>
        <p:spPr>
          <a:xfrm>
            <a:off x="11428411" y="4674099"/>
            <a:ext cx="10048875" cy="754045"/>
          </a:xfrm>
          <a:prstGeom prst="rect">
            <a:avLst/>
          </a:prstGeom>
          <a:noFill/>
          <a:ln>
            <a:noFill/>
          </a:ln>
        </p:spPr>
        <p:txBody>
          <a:bodyPr spcFirstLastPara="1" wrap="square" lIns="91425" tIns="91425" rIns="91425" bIns="91425" anchor="ctr" anchorCtr="0">
            <a:noAutofit/>
          </a:bodyPr>
          <a:lstStyle>
            <a:lvl1pPr marL="457200" marR="0" lvl="0" indent="-228600" algn="ctr" rtl="0">
              <a:lnSpc>
                <a:spcPct val="100000"/>
              </a:lnSpc>
              <a:spcBef>
                <a:spcPts val="740"/>
              </a:spcBef>
              <a:spcAft>
                <a:spcPts val="0"/>
              </a:spcAft>
              <a:buClr>
                <a:schemeClr val="dk1"/>
              </a:buClr>
              <a:buSzPts val="3700"/>
              <a:buFont typeface="Arial"/>
              <a:buNone/>
              <a:defRPr sz="3700" b="1" i="0" u="sng" strike="noStrike" cap="none">
                <a:solidFill>
                  <a:schemeClr val="dk1"/>
                </a:solidFill>
                <a:latin typeface="Calibri"/>
                <a:ea typeface="Calibri"/>
                <a:cs typeface="Calibri"/>
                <a:sym typeface="Calibri"/>
              </a:defRPr>
            </a:lvl1pPr>
            <a:lvl2pPr marL="914400" marR="0" lvl="1" indent="-1085850" algn="l" rtl="0">
              <a:lnSpc>
                <a:spcPct val="100000"/>
              </a:lnSpc>
              <a:spcBef>
                <a:spcPts val="2700"/>
              </a:spcBef>
              <a:spcAft>
                <a:spcPts val="0"/>
              </a:spcAft>
              <a:buClr>
                <a:schemeClr val="dk1"/>
              </a:buClr>
              <a:buSzPts val="13500"/>
              <a:buFont typeface="Arial"/>
              <a:buChar char="–"/>
              <a:defRPr sz="13500" b="0" i="0" u="none" strike="noStrike" cap="none">
                <a:solidFill>
                  <a:schemeClr val="dk1"/>
                </a:solidFill>
                <a:latin typeface="Calibri"/>
                <a:ea typeface="Calibri"/>
                <a:cs typeface="Calibri"/>
                <a:sym typeface="Calibri"/>
              </a:defRPr>
            </a:lvl2pPr>
            <a:lvl3pPr marL="1371600" marR="0" lvl="2" indent="-965200" algn="l" rtl="0">
              <a:lnSpc>
                <a:spcPct val="100000"/>
              </a:lnSpc>
              <a:spcBef>
                <a:spcPts val="2320"/>
              </a:spcBef>
              <a:spcAft>
                <a:spcPts val="0"/>
              </a:spcAft>
              <a:buClr>
                <a:schemeClr val="dk1"/>
              </a:buClr>
              <a:buSzPts val="11600"/>
              <a:buFont typeface="Arial"/>
              <a:buChar char="•"/>
              <a:defRPr sz="11600" b="0" i="0" u="none" strike="noStrike" cap="none">
                <a:solidFill>
                  <a:schemeClr val="dk1"/>
                </a:solidFill>
                <a:latin typeface="Calibri"/>
                <a:ea typeface="Calibri"/>
                <a:cs typeface="Calibri"/>
                <a:sym typeface="Calibri"/>
              </a:defRPr>
            </a:lvl3pPr>
            <a:lvl4pPr marL="1828800" marR="0" lvl="3"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4pPr>
            <a:lvl5pPr marL="2286000" marR="0" lvl="4"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5pPr>
            <a:lvl6pPr marL="2743200" marR="0" lvl="5"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67" name="Google Shape;67;p5"/>
          <p:cNvSpPr txBox="1">
            <a:spLocks noGrp="1"/>
          </p:cNvSpPr>
          <p:nvPr>
            <p:ph type="body" idx="6"/>
          </p:nvPr>
        </p:nvSpPr>
        <p:spPr>
          <a:xfrm>
            <a:off x="22448845" y="5503831"/>
            <a:ext cx="10048874" cy="846363"/>
          </a:xfrm>
          <a:prstGeom prst="rect">
            <a:avLst/>
          </a:prstGeom>
          <a:noFill/>
          <a:ln>
            <a:noFill/>
          </a:ln>
        </p:spPr>
        <p:txBody>
          <a:bodyPr spcFirstLastPara="1" wrap="square" lIns="228575" tIns="228575" rIns="228575" bIns="228575" anchor="t" anchorCtr="0">
            <a:noAutofit/>
          </a:bodyPr>
          <a:lstStyle>
            <a:lvl1pPr marL="457200" marR="0" lvl="0" indent="-228600" algn="l" rtl="0">
              <a:lnSpc>
                <a:spcPct val="100000"/>
              </a:lnSpc>
              <a:spcBef>
                <a:spcPts val="500"/>
              </a:spcBef>
              <a:spcAft>
                <a:spcPts val="0"/>
              </a:spcAft>
              <a:buClr>
                <a:schemeClr val="dk1"/>
              </a:buClr>
              <a:buSzPts val="2500"/>
              <a:buFont typeface="Arial"/>
              <a:buNone/>
              <a:defRPr sz="2500" b="0" i="0" u="none" strike="noStrike" cap="none">
                <a:solidFill>
                  <a:schemeClr val="dk1"/>
                </a:solidFill>
                <a:latin typeface="Times New Roman"/>
                <a:ea typeface="Times New Roman"/>
                <a:cs typeface="Times New Roman"/>
                <a:sym typeface="Times New Roman"/>
              </a:defRPr>
            </a:lvl1pPr>
            <a:lvl2pPr marL="914400" marR="0" lvl="1" indent="-387350" algn="l" rtl="0">
              <a:lnSpc>
                <a:spcPct val="100000"/>
              </a:lnSpc>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2pPr>
            <a:lvl3pPr marL="1371600" marR="0" lvl="2" indent="-387350" algn="l" rtl="0">
              <a:lnSpc>
                <a:spcPct val="100000"/>
              </a:lnSpc>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3pPr>
            <a:lvl4pPr marL="1828800" marR="0" lvl="3" indent="-387350" algn="l" rtl="0">
              <a:lnSpc>
                <a:spcPct val="100000"/>
              </a:lnSpc>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4pPr>
            <a:lvl5pPr marL="2286000" marR="0" lvl="4" indent="-387350" algn="l" rtl="0">
              <a:lnSpc>
                <a:spcPct val="100000"/>
              </a:lnSpc>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5pPr>
            <a:lvl6pPr marL="2743200" marR="0" lvl="5"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68" name="Google Shape;68;p5"/>
          <p:cNvSpPr txBox="1">
            <a:spLocks noGrp="1"/>
          </p:cNvSpPr>
          <p:nvPr>
            <p:ph type="body" idx="7"/>
          </p:nvPr>
        </p:nvSpPr>
        <p:spPr>
          <a:xfrm>
            <a:off x="22440906" y="4674099"/>
            <a:ext cx="10058400" cy="754045"/>
          </a:xfrm>
          <a:prstGeom prst="rect">
            <a:avLst/>
          </a:prstGeom>
          <a:noFill/>
          <a:ln>
            <a:noFill/>
          </a:ln>
        </p:spPr>
        <p:txBody>
          <a:bodyPr spcFirstLastPara="1" wrap="square" lIns="91425" tIns="91425" rIns="91425" bIns="91425" anchor="ctr" anchorCtr="0">
            <a:noAutofit/>
          </a:bodyPr>
          <a:lstStyle>
            <a:lvl1pPr marL="457200" marR="0" lvl="0" indent="-228600" algn="ctr" rtl="0">
              <a:lnSpc>
                <a:spcPct val="100000"/>
              </a:lnSpc>
              <a:spcBef>
                <a:spcPts val="740"/>
              </a:spcBef>
              <a:spcAft>
                <a:spcPts val="0"/>
              </a:spcAft>
              <a:buClr>
                <a:schemeClr val="dk1"/>
              </a:buClr>
              <a:buSzPts val="3700"/>
              <a:buFont typeface="Arial"/>
              <a:buNone/>
              <a:defRPr sz="3700" b="1" i="0" u="sng" strike="noStrike" cap="none">
                <a:solidFill>
                  <a:schemeClr val="dk1"/>
                </a:solidFill>
                <a:latin typeface="Calibri"/>
                <a:ea typeface="Calibri"/>
                <a:cs typeface="Calibri"/>
                <a:sym typeface="Calibri"/>
              </a:defRPr>
            </a:lvl1pPr>
            <a:lvl2pPr marL="914400" marR="0" lvl="1" indent="-1085850" algn="l" rtl="0">
              <a:lnSpc>
                <a:spcPct val="100000"/>
              </a:lnSpc>
              <a:spcBef>
                <a:spcPts val="2700"/>
              </a:spcBef>
              <a:spcAft>
                <a:spcPts val="0"/>
              </a:spcAft>
              <a:buClr>
                <a:schemeClr val="dk1"/>
              </a:buClr>
              <a:buSzPts val="13500"/>
              <a:buFont typeface="Arial"/>
              <a:buChar char="–"/>
              <a:defRPr sz="13500" b="0" i="0" u="none" strike="noStrike" cap="none">
                <a:solidFill>
                  <a:schemeClr val="dk1"/>
                </a:solidFill>
                <a:latin typeface="Calibri"/>
                <a:ea typeface="Calibri"/>
                <a:cs typeface="Calibri"/>
                <a:sym typeface="Calibri"/>
              </a:defRPr>
            </a:lvl2pPr>
            <a:lvl3pPr marL="1371600" marR="0" lvl="2" indent="-965200" algn="l" rtl="0">
              <a:lnSpc>
                <a:spcPct val="100000"/>
              </a:lnSpc>
              <a:spcBef>
                <a:spcPts val="2320"/>
              </a:spcBef>
              <a:spcAft>
                <a:spcPts val="0"/>
              </a:spcAft>
              <a:buClr>
                <a:schemeClr val="dk1"/>
              </a:buClr>
              <a:buSzPts val="11600"/>
              <a:buFont typeface="Arial"/>
              <a:buChar char="•"/>
              <a:defRPr sz="11600" b="0" i="0" u="none" strike="noStrike" cap="none">
                <a:solidFill>
                  <a:schemeClr val="dk1"/>
                </a:solidFill>
                <a:latin typeface="Calibri"/>
                <a:ea typeface="Calibri"/>
                <a:cs typeface="Calibri"/>
                <a:sym typeface="Calibri"/>
              </a:defRPr>
            </a:lvl3pPr>
            <a:lvl4pPr marL="1828800" marR="0" lvl="3"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4pPr>
            <a:lvl5pPr marL="2286000" marR="0" lvl="4"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5pPr>
            <a:lvl6pPr marL="2743200" marR="0" lvl="5"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69" name="Google Shape;69;p5"/>
          <p:cNvSpPr txBox="1">
            <a:spLocks noGrp="1"/>
          </p:cNvSpPr>
          <p:nvPr>
            <p:ph type="body" idx="8"/>
          </p:nvPr>
        </p:nvSpPr>
        <p:spPr>
          <a:xfrm>
            <a:off x="33422044" y="4674099"/>
            <a:ext cx="10047018" cy="754045"/>
          </a:xfrm>
          <a:prstGeom prst="rect">
            <a:avLst/>
          </a:prstGeom>
          <a:noFill/>
          <a:ln>
            <a:noFill/>
          </a:ln>
        </p:spPr>
        <p:txBody>
          <a:bodyPr spcFirstLastPara="1" wrap="square" lIns="91425" tIns="91425" rIns="91425" bIns="91425" anchor="ctr" anchorCtr="0">
            <a:noAutofit/>
          </a:bodyPr>
          <a:lstStyle>
            <a:lvl1pPr marL="457200" marR="0" lvl="0" indent="-228600" algn="ctr" rtl="0">
              <a:lnSpc>
                <a:spcPct val="100000"/>
              </a:lnSpc>
              <a:spcBef>
                <a:spcPts val="740"/>
              </a:spcBef>
              <a:spcAft>
                <a:spcPts val="0"/>
              </a:spcAft>
              <a:buClr>
                <a:schemeClr val="dk1"/>
              </a:buClr>
              <a:buSzPts val="3700"/>
              <a:buFont typeface="Arial"/>
              <a:buNone/>
              <a:defRPr sz="3700" b="1" i="0" u="sng" strike="noStrike" cap="none">
                <a:solidFill>
                  <a:schemeClr val="dk1"/>
                </a:solidFill>
                <a:latin typeface="Calibri"/>
                <a:ea typeface="Calibri"/>
                <a:cs typeface="Calibri"/>
                <a:sym typeface="Calibri"/>
              </a:defRPr>
            </a:lvl1pPr>
            <a:lvl2pPr marL="914400" marR="0" lvl="1" indent="-1085850" algn="l" rtl="0">
              <a:lnSpc>
                <a:spcPct val="100000"/>
              </a:lnSpc>
              <a:spcBef>
                <a:spcPts val="2700"/>
              </a:spcBef>
              <a:spcAft>
                <a:spcPts val="0"/>
              </a:spcAft>
              <a:buClr>
                <a:schemeClr val="dk1"/>
              </a:buClr>
              <a:buSzPts val="13500"/>
              <a:buFont typeface="Arial"/>
              <a:buChar char="–"/>
              <a:defRPr sz="13500" b="0" i="0" u="none" strike="noStrike" cap="none">
                <a:solidFill>
                  <a:schemeClr val="dk1"/>
                </a:solidFill>
                <a:latin typeface="Calibri"/>
                <a:ea typeface="Calibri"/>
                <a:cs typeface="Calibri"/>
                <a:sym typeface="Calibri"/>
              </a:defRPr>
            </a:lvl2pPr>
            <a:lvl3pPr marL="1371600" marR="0" lvl="2" indent="-965200" algn="l" rtl="0">
              <a:lnSpc>
                <a:spcPct val="100000"/>
              </a:lnSpc>
              <a:spcBef>
                <a:spcPts val="2320"/>
              </a:spcBef>
              <a:spcAft>
                <a:spcPts val="0"/>
              </a:spcAft>
              <a:buClr>
                <a:schemeClr val="dk1"/>
              </a:buClr>
              <a:buSzPts val="11600"/>
              <a:buFont typeface="Arial"/>
              <a:buChar char="•"/>
              <a:defRPr sz="11600" b="0" i="0" u="none" strike="noStrike" cap="none">
                <a:solidFill>
                  <a:schemeClr val="dk1"/>
                </a:solidFill>
                <a:latin typeface="Calibri"/>
                <a:ea typeface="Calibri"/>
                <a:cs typeface="Calibri"/>
                <a:sym typeface="Calibri"/>
              </a:defRPr>
            </a:lvl3pPr>
            <a:lvl4pPr marL="1828800" marR="0" lvl="3"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4pPr>
            <a:lvl5pPr marL="2286000" marR="0" lvl="4"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5pPr>
            <a:lvl6pPr marL="2743200" marR="0" lvl="5"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70" name="Google Shape;70;p5"/>
          <p:cNvSpPr txBox="1">
            <a:spLocks noGrp="1"/>
          </p:cNvSpPr>
          <p:nvPr>
            <p:ph type="body" idx="9"/>
          </p:nvPr>
        </p:nvSpPr>
        <p:spPr>
          <a:xfrm>
            <a:off x="33422044" y="5503831"/>
            <a:ext cx="10047018" cy="846363"/>
          </a:xfrm>
          <a:prstGeom prst="rect">
            <a:avLst/>
          </a:prstGeom>
          <a:noFill/>
          <a:ln>
            <a:noFill/>
          </a:ln>
        </p:spPr>
        <p:txBody>
          <a:bodyPr spcFirstLastPara="1" wrap="square" lIns="228575" tIns="228575" rIns="228575" bIns="228575" anchor="t" anchorCtr="0">
            <a:noAutofit/>
          </a:bodyPr>
          <a:lstStyle>
            <a:lvl1pPr marL="457200" marR="0" lvl="0" indent="-228600" algn="l" rtl="0">
              <a:lnSpc>
                <a:spcPct val="100000"/>
              </a:lnSpc>
              <a:spcBef>
                <a:spcPts val="500"/>
              </a:spcBef>
              <a:spcAft>
                <a:spcPts val="0"/>
              </a:spcAft>
              <a:buClr>
                <a:schemeClr val="dk1"/>
              </a:buClr>
              <a:buSzPts val="2500"/>
              <a:buFont typeface="Arial"/>
              <a:buNone/>
              <a:defRPr sz="2500" b="0" i="0" u="none" strike="noStrike" cap="none">
                <a:solidFill>
                  <a:schemeClr val="dk1"/>
                </a:solidFill>
                <a:latin typeface="Times New Roman"/>
                <a:ea typeface="Times New Roman"/>
                <a:cs typeface="Times New Roman"/>
                <a:sym typeface="Times New Roman"/>
              </a:defRPr>
            </a:lvl1pPr>
            <a:lvl2pPr marL="914400" marR="0" lvl="1" indent="-387350" algn="l" rtl="0">
              <a:lnSpc>
                <a:spcPct val="100000"/>
              </a:lnSpc>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2pPr>
            <a:lvl3pPr marL="1371600" marR="0" lvl="2" indent="-387350" algn="l" rtl="0">
              <a:lnSpc>
                <a:spcPct val="100000"/>
              </a:lnSpc>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3pPr>
            <a:lvl4pPr marL="1828800" marR="0" lvl="3" indent="-387350" algn="l" rtl="0">
              <a:lnSpc>
                <a:spcPct val="100000"/>
              </a:lnSpc>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4pPr>
            <a:lvl5pPr marL="2286000" marR="0" lvl="4" indent="-387350" algn="l" rtl="0">
              <a:lnSpc>
                <a:spcPct val="100000"/>
              </a:lnSpc>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5pPr>
            <a:lvl6pPr marL="2743200" marR="0" lvl="5"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71" name="Google Shape;71;p5"/>
          <p:cNvSpPr txBox="1">
            <a:spLocks noGrp="1"/>
          </p:cNvSpPr>
          <p:nvPr>
            <p:ph type="body" idx="13"/>
          </p:nvPr>
        </p:nvSpPr>
        <p:spPr>
          <a:xfrm>
            <a:off x="33422044" y="13398088"/>
            <a:ext cx="10047018" cy="754045"/>
          </a:xfrm>
          <a:prstGeom prst="rect">
            <a:avLst/>
          </a:prstGeom>
          <a:noFill/>
          <a:ln>
            <a:noFill/>
          </a:ln>
        </p:spPr>
        <p:txBody>
          <a:bodyPr spcFirstLastPara="1" wrap="square" lIns="91425" tIns="91425" rIns="91425" bIns="91425" anchor="ctr" anchorCtr="0">
            <a:noAutofit/>
          </a:bodyPr>
          <a:lstStyle>
            <a:lvl1pPr marL="457200" marR="0" lvl="0" indent="-228600" algn="ctr" rtl="0">
              <a:lnSpc>
                <a:spcPct val="100000"/>
              </a:lnSpc>
              <a:spcBef>
                <a:spcPts val="740"/>
              </a:spcBef>
              <a:spcAft>
                <a:spcPts val="0"/>
              </a:spcAft>
              <a:buClr>
                <a:schemeClr val="dk1"/>
              </a:buClr>
              <a:buSzPts val="3700"/>
              <a:buFont typeface="Arial"/>
              <a:buNone/>
              <a:defRPr sz="3700" b="1" i="0" u="sng" strike="noStrike" cap="none">
                <a:solidFill>
                  <a:schemeClr val="dk1"/>
                </a:solidFill>
                <a:latin typeface="Calibri"/>
                <a:ea typeface="Calibri"/>
                <a:cs typeface="Calibri"/>
                <a:sym typeface="Calibri"/>
              </a:defRPr>
            </a:lvl1pPr>
            <a:lvl2pPr marL="914400" marR="0" lvl="1" indent="-1085850" algn="l" rtl="0">
              <a:lnSpc>
                <a:spcPct val="100000"/>
              </a:lnSpc>
              <a:spcBef>
                <a:spcPts val="2700"/>
              </a:spcBef>
              <a:spcAft>
                <a:spcPts val="0"/>
              </a:spcAft>
              <a:buClr>
                <a:schemeClr val="dk1"/>
              </a:buClr>
              <a:buSzPts val="13500"/>
              <a:buFont typeface="Arial"/>
              <a:buChar char="–"/>
              <a:defRPr sz="13500" b="0" i="0" u="none" strike="noStrike" cap="none">
                <a:solidFill>
                  <a:schemeClr val="dk1"/>
                </a:solidFill>
                <a:latin typeface="Calibri"/>
                <a:ea typeface="Calibri"/>
                <a:cs typeface="Calibri"/>
                <a:sym typeface="Calibri"/>
              </a:defRPr>
            </a:lvl2pPr>
            <a:lvl3pPr marL="1371600" marR="0" lvl="2" indent="-965200" algn="l" rtl="0">
              <a:lnSpc>
                <a:spcPct val="100000"/>
              </a:lnSpc>
              <a:spcBef>
                <a:spcPts val="2320"/>
              </a:spcBef>
              <a:spcAft>
                <a:spcPts val="0"/>
              </a:spcAft>
              <a:buClr>
                <a:schemeClr val="dk1"/>
              </a:buClr>
              <a:buSzPts val="11600"/>
              <a:buFont typeface="Arial"/>
              <a:buChar char="•"/>
              <a:defRPr sz="11600" b="0" i="0" u="none" strike="noStrike" cap="none">
                <a:solidFill>
                  <a:schemeClr val="dk1"/>
                </a:solidFill>
                <a:latin typeface="Calibri"/>
                <a:ea typeface="Calibri"/>
                <a:cs typeface="Calibri"/>
                <a:sym typeface="Calibri"/>
              </a:defRPr>
            </a:lvl3pPr>
            <a:lvl4pPr marL="1828800" marR="0" lvl="3"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4pPr>
            <a:lvl5pPr marL="2286000" marR="0" lvl="4"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5pPr>
            <a:lvl6pPr marL="2743200" marR="0" lvl="5"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72" name="Google Shape;72;p5"/>
          <p:cNvSpPr txBox="1">
            <a:spLocks noGrp="1"/>
          </p:cNvSpPr>
          <p:nvPr>
            <p:ph type="body" idx="14"/>
          </p:nvPr>
        </p:nvSpPr>
        <p:spPr>
          <a:xfrm>
            <a:off x="33422044" y="14136752"/>
            <a:ext cx="10052050" cy="846363"/>
          </a:xfrm>
          <a:prstGeom prst="rect">
            <a:avLst/>
          </a:prstGeom>
          <a:noFill/>
          <a:ln>
            <a:noFill/>
          </a:ln>
        </p:spPr>
        <p:txBody>
          <a:bodyPr spcFirstLastPara="1" wrap="square" lIns="228575" tIns="228575" rIns="228575" bIns="228575" anchor="t" anchorCtr="0">
            <a:noAutofit/>
          </a:bodyPr>
          <a:lstStyle>
            <a:lvl1pPr marL="457200" marR="0" lvl="0" indent="-228600" algn="l" rtl="0">
              <a:lnSpc>
                <a:spcPct val="100000"/>
              </a:lnSpc>
              <a:spcBef>
                <a:spcPts val="500"/>
              </a:spcBef>
              <a:spcAft>
                <a:spcPts val="0"/>
              </a:spcAft>
              <a:buClr>
                <a:schemeClr val="dk1"/>
              </a:buClr>
              <a:buSzPts val="2500"/>
              <a:buFont typeface="Arial"/>
              <a:buNone/>
              <a:defRPr sz="2500" b="0" i="0" u="none" strike="noStrike" cap="none">
                <a:solidFill>
                  <a:schemeClr val="dk1"/>
                </a:solidFill>
                <a:latin typeface="Times New Roman"/>
                <a:ea typeface="Times New Roman"/>
                <a:cs typeface="Times New Roman"/>
                <a:sym typeface="Times New Roman"/>
              </a:defRPr>
            </a:lvl1pPr>
            <a:lvl2pPr marL="914400" marR="0" lvl="1" indent="-387350" algn="l" rtl="0">
              <a:lnSpc>
                <a:spcPct val="100000"/>
              </a:lnSpc>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2pPr>
            <a:lvl3pPr marL="1371600" marR="0" lvl="2" indent="-387350" algn="l" rtl="0">
              <a:lnSpc>
                <a:spcPct val="100000"/>
              </a:lnSpc>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3pPr>
            <a:lvl4pPr marL="1828800" marR="0" lvl="3" indent="-387350" algn="l" rtl="0">
              <a:lnSpc>
                <a:spcPct val="100000"/>
              </a:lnSpc>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4pPr>
            <a:lvl5pPr marL="2286000" marR="0" lvl="4" indent="-387350" algn="l" rtl="0">
              <a:lnSpc>
                <a:spcPct val="100000"/>
              </a:lnSpc>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5pPr>
            <a:lvl6pPr marL="2743200" marR="0" lvl="5"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73" name="Google Shape;73;p5"/>
          <p:cNvSpPr txBox="1">
            <a:spLocks noGrp="1"/>
          </p:cNvSpPr>
          <p:nvPr>
            <p:ph type="body" idx="15"/>
          </p:nvPr>
        </p:nvSpPr>
        <p:spPr>
          <a:xfrm>
            <a:off x="33422044" y="24804752"/>
            <a:ext cx="10047018" cy="754045"/>
          </a:xfrm>
          <a:prstGeom prst="rect">
            <a:avLst/>
          </a:prstGeom>
          <a:noFill/>
          <a:ln>
            <a:noFill/>
          </a:ln>
        </p:spPr>
        <p:txBody>
          <a:bodyPr spcFirstLastPara="1" wrap="square" lIns="91425" tIns="91425" rIns="91425" bIns="91425" anchor="ctr" anchorCtr="0">
            <a:noAutofit/>
          </a:bodyPr>
          <a:lstStyle>
            <a:lvl1pPr marL="457200" marR="0" lvl="0" indent="-228600" algn="ctr" rtl="0">
              <a:lnSpc>
                <a:spcPct val="100000"/>
              </a:lnSpc>
              <a:spcBef>
                <a:spcPts val="740"/>
              </a:spcBef>
              <a:spcAft>
                <a:spcPts val="0"/>
              </a:spcAft>
              <a:buClr>
                <a:schemeClr val="dk1"/>
              </a:buClr>
              <a:buSzPts val="3700"/>
              <a:buFont typeface="Arial"/>
              <a:buNone/>
              <a:defRPr sz="3700" b="1" i="0" u="sng" strike="noStrike" cap="none">
                <a:solidFill>
                  <a:schemeClr val="dk1"/>
                </a:solidFill>
                <a:latin typeface="Calibri"/>
                <a:ea typeface="Calibri"/>
                <a:cs typeface="Calibri"/>
                <a:sym typeface="Calibri"/>
              </a:defRPr>
            </a:lvl1pPr>
            <a:lvl2pPr marL="914400" marR="0" lvl="1" indent="-1085850" algn="l" rtl="0">
              <a:lnSpc>
                <a:spcPct val="100000"/>
              </a:lnSpc>
              <a:spcBef>
                <a:spcPts val="2700"/>
              </a:spcBef>
              <a:spcAft>
                <a:spcPts val="0"/>
              </a:spcAft>
              <a:buClr>
                <a:schemeClr val="dk1"/>
              </a:buClr>
              <a:buSzPts val="13500"/>
              <a:buFont typeface="Arial"/>
              <a:buChar char="–"/>
              <a:defRPr sz="13500" b="0" i="0" u="none" strike="noStrike" cap="none">
                <a:solidFill>
                  <a:schemeClr val="dk1"/>
                </a:solidFill>
                <a:latin typeface="Calibri"/>
                <a:ea typeface="Calibri"/>
                <a:cs typeface="Calibri"/>
                <a:sym typeface="Calibri"/>
              </a:defRPr>
            </a:lvl2pPr>
            <a:lvl3pPr marL="1371600" marR="0" lvl="2" indent="-965200" algn="l" rtl="0">
              <a:lnSpc>
                <a:spcPct val="100000"/>
              </a:lnSpc>
              <a:spcBef>
                <a:spcPts val="2320"/>
              </a:spcBef>
              <a:spcAft>
                <a:spcPts val="0"/>
              </a:spcAft>
              <a:buClr>
                <a:schemeClr val="dk1"/>
              </a:buClr>
              <a:buSzPts val="11600"/>
              <a:buFont typeface="Arial"/>
              <a:buChar char="•"/>
              <a:defRPr sz="11600" b="0" i="0" u="none" strike="noStrike" cap="none">
                <a:solidFill>
                  <a:schemeClr val="dk1"/>
                </a:solidFill>
                <a:latin typeface="Calibri"/>
                <a:ea typeface="Calibri"/>
                <a:cs typeface="Calibri"/>
                <a:sym typeface="Calibri"/>
              </a:defRPr>
            </a:lvl3pPr>
            <a:lvl4pPr marL="1828800" marR="0" lvl="3"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4pPr>
            <a:lvl5pPr marL="2286000" marR="0" lvl="4"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5pPr>
            <a:lvl6pPr marL="2743200" marR="0" lvl="5"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74" name="Google Shape;74;p5"/>
          <p:cNvSpPr txBox="1">
            <a:spLocks noGrp="1"/>
          </p:cNvSpPr>
          <p:nvPr>
            <p:ph type="body" idx="16"/>
          </p:nvPr>
        </p:nvSpPr>
        <p:spPr>
          <a:xfrm>
            <a:off x="33422044" y="25558795"/>
            <a:ext cx="10052050" cy="846363"/>
          </a:xfrm>
          <a:prstGeom prst="rect">
            <a:avLst/>
          </a:prstGeom>
          <a:noFill/>
          <a:ln>
            <a:noFill/>
          </a:ln>
        </p:spPr>
        <p:txBody>
          <a:bodyPr spcFirstLastPara="1" wrap="square" lIns="228575" tIns="228575" rIns="228575" bIns="228575" anchor="t" anchorCtr="0">
            <a:noAutofit/>
          </a:bodyPr>
          <a:lstStyle>
            <a:lvl1pPr marL="457200" marR="0" lvl="0" indent="-228600" algn="l" rtl="0">
              <a:lnSpc>
                <a:spcPct val="100000"/>
              </a:lnSpc>
              <a:spcBef>
                <a:spcPts val="500"/>
              </a:spcBef>
              <a:spcAft>
                <a:spcPts val="0"/>
              </a:spcAft>
              <a:buClr>
                <a:schemeClr val="dk1"/>
              </a:buClr>
              <a:buSzPts val="2500"/>
              <a:buFont typeface="Arial"/>
              <a:buNone/>
              <a:defRPr sz="2500" b="0" i="0" u="none" strike="noStrike" cap="none">
                <a:solidFill>
                  <a:schemeClr val="dk1"/>
                </a:solidFill>
                <a:latin typeface="Times New Roman"/>
                <a:ea typeface="Times New Roman"/>
                <a:cs typeface="Times New Roman"/>
                <a:sym typeface="Times New Roman"/>
              </a:defRPr>
            </a:lvl1pPr>
            <a:lvl2pPr marL="914400" marR="0" lvl="1" indent="-387350" algn="l" rtl="0">
              <a:lnSpc>
                <a:spcPct val="100000"/>
              </a:lnSpc>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2pPr>
            <a:lvl3pPr marL="1371600" marR="0" lvl="2" indent="-387350" algn="l" rtl="0">
              <a:lnSpc>
                <a:spcPct val="100000"/>
              </a:lnSpc>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3pPr>
            <a:lvl4pPr marL="1828800" marR="0" lvl="3" indent="-387350" algn="l" rtl="0">
              <a:lnSpc>
                <a:spcPct val="100000"/>
              </a:lnSpc>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4pPr>
            <a:lvl5pPr marL="2286000" marR="0" lvl="4" indent="-387350" algn="l" rtl="0">
              <a:lnSpc>
                <a:spcPct val="100000"/>
              </a:lnSpc>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5pPr>
            <a:lvl6pPr marL="2743200" marR="0" lvl="5"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75" name="Google Shape;75;p5"/>
          <p:cNvSpPr txBox="1">
            <a:spLocks noGrp="1"/>
          </p:cNvSpPr>
          <p:nvPr>
            <p:ph type="body" idx="17"/>
          </p:nvPr>
        </p:nvSpPr>
        <p:spPr>
          <a:xfrm>
            <a:off x="459674" y="14076902"/>
            <a:ext cx="10056813" cy="846363"/>
          </a:xfrm>
          <a:prstGeom prst="rect">
            <a:avLst/>
          </a:prstGeom>
          <a:noFill/>
          <a:ln>
            <a:noFill/>
          </a:ln>
        </p:spPr>
        <p:txBody>
          <a:bodyPr spcFirstLastPara="1" wrap="square" lIns="228575" tIns="228575" rIns="228575" bIns="228575" anchor="t" anchorCtr="0">
            <a:noAutofit/>
          </a:bodyPr>
          <a:lstStyle>
            <a:lvl1pPr marL="457200" marR="0" lvl="0" indent="-228600" algn="l" rtl="0">
              <a:lnSpc>
                <a:spcPct val="100000"/>
              </a:lnSpc>
              <a:spcBef>
                <a:spcPts val="500"/>
              </a:spcBef>
              <a:spcAft>
                <a:spcPts val="0"/>
              </a:spcAft>
              <a:buClr>
                <a:schemeClr val="dk1"/>
              </a:buClr>
              <a:buSzPts val="2500"/>
              <a:buFont typeface="Arial"/>
              <a:buNone/>
              <a:defRPr sz="2500" b="0" i="0" u="none" strike="noStrike" cap="none">
                <a:solidFill>
                  <a:schemeClr val="dk1"/>
                </a:solidFill>
                <a:latin typeface="Times New Roman"/>
                <a:ea typeface="Times New Roman"/>
                <a:cs typeface="Times New Roman"/>
                <a:sym typeface="Times New Roman"/>
              </a:defRPr>
            </a:lvl1pPr>
            <a:lvl2pPr marL="914400" marR="0" lvl="1" indent="-387350" algn="l" rtl="0">
              <a:lnSpc>
                <a:spcPct val="100000"/>
              </a:lnSpc>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2pPr>
            <a:lvl3pPr marL="1371600" marR="0" lvl="2" indent="-387350" algn="l" rtl="0">
              <a:lnSpc>
                <a:spcPct val="100000"/>
              </a:lnSpc>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3pPr>
            <a:lvl4pPr marL="1828800" marR="0" lvl="3" indent="-387350" algn="l" rtl="0">
              <a:lnSpc>
                <a:spcPct val="100000"/>
              </a:lnSpc>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4pPr>
            <a:lvl5pPr marL="2286000" marR="0" lvl="4" indent="-387350" algn="l" rtl="0">
              <a:lnSpc>
                <a:spcPct val="100000"/>
              </a:lnSpc>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5pPr>
            <a:lvl6pPr marL="2743200" marR="0" lvl="5"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76" name="Google Shape;76;p5"/>
          <p:cNvSpPr txBox="1">
            <a:spLocks noGrp="1"/>
          </p:cNvSpPr>
          <p:nvPr>
            <p:ph type="body" idx="18"/>
          </p:nvPr>
        </p:nvSpPr>
        <p:spPr>
          <a:xfrm>
            <a:off x="5932593" y="3073871"/>
            <a:ext cx="31998968" cy="811493"/>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880"/>
              </a:spcBef>
              <a:spcAft>
                <a:spcPts val="0"/>
              </a:spcAft>
              <a:buClr>
                <a:schemeClr val="lt1"/>
              </a:buClr>
              <a:buSzPts val="4400"/>
              <a:buFont typeface="Arial"/>
              <a:buNone/>
              <a:defRPr sz="4400" b="0" i="0" u="none" strike="noStrike" cap="none">
                <a:solidFill>
                  <a:schemeClr val="lt1"/>
                </a:solidFill>
                <a:latin typeface="Calibri"/>
                <a:ea typeface="Calibri"/>
                <a:cs typeface="Calibri"/>
                <a:sym typeface="Calibri"/>
              </a:defRPr>
            </a:lvl1pPr>
            <a:lvl2pPr marL="914400" marR="0" lvl="1" indent="-228600" algn="l" rtl="0">
              <a:lnSpc>
                <a:spcPct val="100000"/>
              </a:lnSpc>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5pPr>
            <a:lvl6pPr marL="2743200" marR="0" lvl="5"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77" name="Google Shape;77;p5"/>
          <p:cNvSpPr txBox="1">
            <a:spLocks noGrp="1"/>
          </p:cNvSpPr>
          <p:nvPr>
            <p:ph type="body" idx="19"/>
          </p:nvPr>
        </p:nvSpPr>
        <p:spPr>
          <a:xfrm>
            <a:off x="5932593" y="1864506"/>
            <a:ext cx="31998968" cy="1133677"/>
          </a:xfrm>
          <a:prstGeom prst="rect">
            <a:avLst/>
          </a:prstGeom>
          <a:noFill/>
          <a:ln>
            <a:noFill/>
          </a:ln>
        </p:spPr>
        <p:txBody>
          <a:bodyPr spcFirstLastPara="1" wrap="square" lIns="91425" tIns="45700" rIns="91425" bIns="45700" anchor="t" anchorCtr="1">
            <a:noAutofit/>
          </a:bodyPr>
          <a:lstStyle>
            <a:lvl1pPr marL="457200" marR="0" lvl="0" indent="-228600" algn="ctr" rtl="0">
              <a:lnSpc>
                <a:spcPct val="100000"/>
              </a:lnSpc>
              <a:spcBef>
                <a:spcPts val="1200"/>
              </a:spcBef>
              <a:spcAft>
                <a:spcPts val="0"/>
              </a:spcAft>
              <a:buClr>
                <a:schemeClr val="lt1"/>
              </a:buClr>
              <a:buSzPts val="6000"/>
              <a:buFont typeface="Arial"/>
              <a:buNone/>
              <a:defRPr sz="6000" b="1" i="0" u="none" strike="noStrike" cap="none">
                <a:solidFill>
                  <a:schemeClr val="lt1"/>
                </a:solidFill>
                <a:latin typeface="Calibri"/>
                <a:ea typeface="Calibri"/>
                <a:cs typeface="Calibri"/>
                <a:sym typeface="Calibri"/>
              </a:defRPr>
            </a:lvl1pPr>
            <a:lvl2pPr marL="914400" marR="0" lvl="1" indent="-228600" algn="l" rtl="0">
              <a:lnSpc>
                <a:spcPct val="100000"/>
              </a:lnSpc>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5pPr>
            <a:lvl6pPr marL="2743200" marR="0" lvl="5"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78" name="Google Shape;78;p5"/>
          <p:cNvSpPr txBox="1">
            <a:spLocks noGrp="1"/>
          </p:cNvSpPr>
          <p:nvPr>
            <p:ph type="body" idx="20"/>
          </p:nvPr>
        </p:nvSpPr>
        <p:spPr>
          <a:xfrm>
            <a:off x="5932593" y="389601"/>
            <a:ext cx="31998968" cy="1327233"/>
          </a:xfrm>
          <a:prstGeom prst="rect">
            <a:avLst/>
          </a:prstGeom>
          <a:noFill/>
          <a:ln>
            <a:noFill/>
          </a:ln>
        </p:spPr>
        <p:txBody>
          <a:bodyPr spcFirstLastPara="1" wrap="square" lIns="91425" tIns="45700" rIns="91425" bIns="45700" anchor="t" anchorCtr="1">
            <a:noAutofit/>
          </a:bodyPr>
          <a:lstStyle>
            <a:lvl1pPr marL="457200" marR="0" lvl="0" indent="-228600" algn="ctr" rtl="0">
              <a:lnSpc>
                <a:spcPct val="100000"/>
              </a:lnSpc>
              <a:spcBef>
                <a:spcPts val="1760"/>
              </a:spcBef>
              <a:spcAft>
                <a:spcPts val="0"/>
              </a:spcAft>
              <a:buClr>
                <a:schemeClr val="lt1"/>
              </a:buClr>
              <a:buSzPts val="8800"/>
              <a:buFont typeface="Arial"/>
              <a:buNone/>
              <a:defRPr sz="8800" b="1" i="0" u="none" strike="noStrike" cap="none">
                <a:solidFill>
                  <a:schemeClr val="lt1"/>
                </a:solidFill>
                <a:latin typeface="Calibri"/>
                <a:ea typeface="Calibri"/>
                <a:cs typeface="Calibri"/>
                <a:sym typeface="Calibri"/>
              </a:defRPr>
            </a:lvl1pPr>
            <a:lvl2pPr marL="914400" marR="0" lvl="1" indent="-228600" algn="l" rtl="0">
              <a:lnSpc>
                <a:spcPct val="100000"/>
              </a:lnSpc>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5pPr>
            <a:lvl6pPr marL="2743200" marR="0" lvl="5"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tandard 3 columns">
  <p:cSld name="Standard 3 columns">
    <p:spTree>
      <p:nvGrpSpPr>
        <p:cNvPr id="1" name="Shape 97"/>
        <p:cNvGrpSpPr/>
        <p:nvPr/>
      </p:nvGrpSpPr>
      <p:grpSpPr>
        <a:xfrm>
          <a:off x="0" y="0"/>
          <a:ext cx="0" cy="0"/>
          <a:chOff x="0" y="0"/>
          <a:chExt cx="0" cy="0"/>
        </a:xfrm>
      </p:grpSpPr>
      <p:sp>
        <p:nvSpPr>
          <p:cNvPr id="98" name="Google Shape;98;p7"/>
          <p:cNvSpPr txBox="1">
            <a:spLocks noGrp="1"/>
          </p:cNvSpPr>
          <p:nvPr>
            <p:ph type="body" idx="1"/>
          </p:nvPr>
        </p:nvSpPr>
        <p:spPr>
          <a:xfrm>
            <a:off x="904186" y="5717837"/>
            <a:ext cx="13591277" cy="861752"/>
          </a:xfrm>
          <a:prstGeom prst="rect">
            <a:avLst/>
          </a:prstGeom>
          <a:noFill/>
          <a:ln>
            <a:noFill/>
          </a:ln>
        </p:spPr>
        <p:txBody>
          <a:bodyPr spcFirstLastPara="1" wrap="square" lIns="228575" tIns="228575" rIns="228575" bIns="228575" anchor="t" anchorCtr="0">
            <a:noAutofit/>
          </a:bodyPr>
          <a:lstStyle>
            <a:lvl1pPr marL="457200" marR="0" lvl="0" indent="-228600" algn="l" rtl="0">
              <a:lnSpc>
                <a:spcPct val="100000"/>
              </a:lnSpc>
              <a:spcBef>
                <a:spcPts val="520"/>
              </a:spcBef>
              <a:spcAft>
                <a:spcPts val="0"/>
              </a:spcAft>
              <a:buClr>
                <a:schemeClr val="dk1"/>
              </a:buClr>
              <a:buSzPts val="2600"/>
              <a:buFont typeface="Arial"/>
              <a:buNone/>
              <a:defRPr sz="2600" b="0" i="0" u="none" strike="noStrike" cap="none">
                <a:solidFill>
                  <a:schemeClr val="dk1"/>
                </a:solidFill>
                <a:latin typeface="Times New Roman"/>
                <a:ea typeface="Times New Roman"/>
                <a:cs typeface="Times New Roman"/>
                <a:sym typeface="Times New Roman"/>
              </a:defRPr>
            </a:lvl1pPr>
            <a:lvl2pPr marL="914400" marR="0" lvl="1" indent="-387350" algn="l" rtl="0">
              <a:lnSpc>
                <a:spcPct val="100000"/>
              </a:lnSpc>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2pPr>
            <a:lvl3pPr marL="1371600" marR="0" lvl="2" indent="-387350" algn="l" rtl="0">
              <a:lnSpc>
                <a:spcPct val="100000"/>
              </a:lnSpc>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3pPr>
            <a:lvl4pPr marL="1828800" marR="0" lvl="3" indent="-387350" algn="l" rtl="0">
              <a:lnSpc>
                <a:spcPct val="100000"/>
              </a:lnSpc>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4pPr>
            <a:lvl5pPr marL="2286000" marR="0" lvl="4" indent="-387350" algn="l" rtl="0">
              <a:lnSpc>
                <a:spcPct val="100000"/>
              </a:lnSpc>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5pPr>
            <a:lvl6pPr marL="2743200" marR="0" lvl="5"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99" name="Google Shape;99;p7"/>
          <p:cNvSpPr txBox="1">
            <a:spLocks noGrp="1"/>
          </p:cNvSpPr>
          <p:nvPr>
            <p:ph type="body" idx="2"/>
          </p:nvPr>
        </p:nvSpPr>
        <p:spPr>
          <a:xfrm>
            <a:off x="922338" y="4854479"/>
            <a:ext cx="13573126" cy="754045"/>
          </a:xfrm>
          <a:prstGeom prst="rect">
            <a:avLst/>
          </a:prstGeom>
          <a:noFill/>
          <a:ln>
            <a:noFill/>
          </a:ln>
        </p:spPr>
        <p:txBody>
          <a:bodyPr spcFirstLastPara="1" wrap="square" lIns="91425" tIns="91425" rIns="91425" bIns="91425" anchor="ctr" anchorCtr="0">
            <a:noAutofit/>
          </a:bodyPr>
          <a:lstStyle>
            <a:lvl1pPr marL="457200" marR="0" lvl="0" indent="-228600" algn="ctr" rtl="0">
              <a:lnSpc>
                <a:spcPct val="100000"/>
              </a:lnSpc>
              <a:spcBef>
                <a:spcPts val="740"/>
              </a:spcBef>
              <a:spcAft>
                <a:spcPts val="0"/>
              </a:spcAft>
              <a:buClr>
                <a:schemeClr val="dk1"/>
              </a:buClr>
              <a:buSzPts val="3700"/>
              <a:buFont typeface="Arial"/>
              <a:buNone/>
              <a:defRPr sz="3700" b="1" i="0" u="sng" strike="noStrike" cap="none">
                <a:solidFill>
                  <a:schemeClr val="dk1"/>
                </a:solidFill>
                <a:latin typeface="Calibri"/>
                <a:ea typeface="Calibri"/>
                <a:cs typeface="Calibri"/>
                <a:sym typeface="Calibri"/>
              </a:defRPr>
            </a:lvl1pPr>
            <a:lvl2pPr marL="914400" marR="0" lvl="1" indent="-1085850" algn="l" rtl="0">
              <a:lnSpc>
                <a:spcPct val="100000"/>
              </a:lnSpc>
              <a:spcBef>
                <a:spcPts val="2700"/>
              </a:spcBef>
              <a:spcAft>
                <a:spcPts val="0"/>
              </a:spcAft>
              <a:buClr>
                <a:schemeClr val="dk1"/>
              </a:buClr>
              <a:buSzPts val="13500"/>
              <a:buFont typeface="Arial"/>
              <a:buChar char="–"/>
              <a:defRPr sz="13500" b="0" i="0" u="none" strike="noStrike" cap="none">
                <a:solidFill>
                  <a:schemeClr val="dk1"/>
                </a:solidFill>
                <a:latin typeface="Calibri"/>
                <a:ea typeface="Calibri"/>
                <a:cs typeface="Calibri"/>
                <a:sym typeface="Calibri"/>
              </a:defRPr>
            </a:lvl2pPr>
            <a:lvl3pPr marL="1371600" marR="0" lvl="2" indent="-965200" algn="l" rtl="0">
              <a:lnSpc>
                <a:spcPct val="100000"/>
              </a:lnSpc>
              <a:spcBef>
                <a:spcPts val="2320"/>
              </a:spcBef>
              <a:spcAft>
                <a:spcPts val="0"/>
              </a:spcAft>
              <a:buClr>
                <a:schemeClr val="dk1"/>
              </a:buClr>
              <a:buSzPts val="11600"/>
              <a:buFont typeface="Arial"/>
              <a:buChar char="•"/>
              <a:defRPr sz="11600" b="0" i="0" u="none" strike="noStrike" cap="none">
                <a:solidFill>
                  <a:schemeClr val="dk1"/>
                </a:solidFill>
                <a:latin typeface="Calibri"/>
                <a:ea typeface="Calibri"/>
                <a:cs typeface="Calibri"/>
                <a:sym typeface="Calibri"/>
              </a:defRPr>
            </a:lvl3pPr>
            <a:lvl4pPr marL="1828800" marR="0" lvl="3"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4pPr>
            <a:lvl5pPr marL="2286000" marR="0" lvl="4"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5pPr>
            <a:lvl6pPr marL="2743200" marR="0" lvl="5"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100" name="Google Shape;100;p7"/>
          <p:cNvSpPr txBox="1">
            <a:spLocks noGrp="1"/>
          </p:cNvSpPr>
          <p:nvPr>
            <p:ph type="body" idx="3"/>
          </p:nvPr>
        </p:nvSpPr>
        <p:spPr>
          <a:xfrm>
            <a:off x="922338" y="17662963"/>
            <a:ext cx="13592865" cy="861752"/>
          </a:xfrm>
          <a:prstGeom prst="rect">
            <a:avLst/>
          </a:prstGeom>
          <a:noFill/>
          <a:ln>
            <a:noFill/>
          </a:ln>
        </p:spPr>
        <p:txBody>
          <a:bodyPr spcFirstLastPara="1" wrap="square" lIns="228575" tIns="228575" rIns="228575" bIns="228575" anchor="t" anchorCtr="0">
            <a:noAutofit/>
          </a:bodyPr>
          <a:lstStyle>
            <a:lvl1pPr marL="457200" marR="0" lvl="0" indent="-228600" algn="l" rtl="0">
              <a:lnSpc>
                <a:spcPct val="100000"/>
              </a:lnSpc>
              <a:spcBef>
                <a:spcPts val="520"/>
              </a:spcBef>
              <a:spcAft>
                <a:spcPts val="0"/>
              </a:spcAft>
              <a:buClr>
                <a:schemeClr val="dk1"/>
              </a:buClr>
              <a:buSzPts val="2600"/>
              <a:buFont typeface="Arial"/>
              <a:buNone/>
              <a:defRPr sz="2600" b="0" i="0" u="none" strike="noStrike" cap="none">
                <a:solidFill>
                  <a:schemeClr val="dk1"/>
                </a:solidFill>
                <a:latin typeface="Times New Roman"/>
                <a:ea typeface="Times New Roman"/>
                <a:cs typeface="Times New Roman"/>
                <a:sym typeface="Times New Roman"/>
              </a:defRPr>
            </a:lvl1pPr>
            <a:lvl2pPr marL="914400" marR="0" lvl="1" indent="-387350" algn="l" rtl="0">
              <a:lnSpc>
                <a:spcPct val="100000"/>
              </a:lnSpc>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2pPr>
            <a:lvl3pPr marL="1371600" marR="0" lvl="2" indent="-387350" algn="l" rtl="0">
              <a:lnSpc>
                <a:spcPct val="100000"/>
              </a:lnSpc>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3pPr>
            <a:lvl4pPr marL="1828800" marR="0" lvl="3" indent="-387350" algn="l" rtl="0">
              <a:lnSpc>
                <a:spcPct val="100000"/>
              </a:lnSpc>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4pPr>
            <a:lvl5pPr marL="2286000" marR="0" lvl="4" indent="-387350" algn="l" rtl="0">
              <a:lnSpc>
                <a:spcPct val="100000"/>
              </a:lnSpc>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5pPr>
            <a:lvl6pPr marL="2743200" marR="0" lvl="5"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101" name="Google Shape;101;p7"/>
          <p:cNvSpPr txBox="1">
            <a:spLocks noGrp="1"/>
          </p:cNvSpPr>
          <p:nvPr>
            <p:ph type="body" idx="4"/>
          </p:nvPr>
        </p:nvSpPr>
        <p:spPr>
          <a:xfrm>
            <a:off x="942080" y="16831713"/>
            <a:ext cx="13573125" cy="754045"/>
          </a:xfrm>
          <a:prstGeom prst="rect">
            <a:avLst/>
          </a:prstGeom>
          <a:noFill/>
          <a:ln>
            <a:noFill/>
          </a:ln>
        </p:spPr>
        <p:txBody>
          <a:bodyPr spcFirstLastPara="1" wrap="square" lIns="91425" tIns="91425" rIns="91425" bIns="91425" anchor="ctr" anchorCtr="0">
            <a:noAutofit/>
          </a:bodyPr>
          <a:lstStyle>
            <a:lvl1pPr marL="457200" marR="0" lvl="0" indent="-228600" algn="ctr" rtl="0">
              <a:lnSpc>
                <a:spcPct val="100000"/>
              </a:lnSpc>
              <a:spcBef>
                <a:spcPts val="740"/>
              </a:spcBef>
              <a:spcAft>
                <a:spcPts val="0"/>
              </a:spcAft>
              <a:buClr>
                <a:schemeClr val="dk1"/>
              </a:buClr>
              <a:buSzPts val="3700"/>
              <a:buFont typeface="Arial"/>
              <a:buNone/>
              <a:defRPr sz="3700" b="1" i="0" u="sng" strike="noStrike" cap="none">
                <a:solidFill>
                  <a:schemeClr val="dk1"/>
                </a:solidFill>
                <a:latin typeface="Calibri"/>
                <a:ea typeface="Calibri"/>
                <a:cs typeface="Calibri"/>
                <a:sym typeface="Calibri"/>
              </a:defRPr>
            </a:lvl1pPr>
            <a:lvl2pPr marL="914400" marR="0" lvl="1" indent="-1085850" algn="l" rtl="0">
              <a:lnSpc>
                <a:spcPct val="100000"/>
              </a:lnSpc>
              <a:spcBef>
                <a:spcPts val="2700"/>
              </a:spcBef>
              <a:spcAft>
                <a:spcPts val="0"/>
              </a:spcAft>
              <a:buClr>
                <a:schemeClr val="dk1"/>
              </a:buClr>
              <a:buSzPts val="13500"/>
              <a:buFont typeface="Arial"/>
              <a:buChar char="–"/>
              <a:defRPr sz="13500" b="0" i="0" u="none" strike="noStrike" cap="none">
                <a:solidFill>
                  <a:schemeClr val="dk1"/>
                </a:solidFill>
                <a:latin typeface="Calibri"/>
                <a:ea typeface="Calibri"/>
                <a:cs typeface="Calibri"/>
                <a:sym typeface="Calibri"/>
              </a:defRPr>
            </a:lvl2pPr>
            <a:lvl3pPr marL="1371600" marR="0" lvl="2" indent="-965200" algn="l" rtl="0">
              <a:lnSpc>
                <a:spcPct val="100000"/>
              </a:lnSpc>
              <a:spcBef>
                <a:spcPts val="2320"/>
              </a:spcBef>
              <a:spcAft>
                <a:spcPts val="0"/>
              </a:spcAft>
              <a:buClr>
                <a:schemeClr val="dk1"/>
              </a:buClr>
              <a:buSzPts val="11600"/>
              <a:buFont typeface="Arial"/>
              <a:buChar char="•"/>
              <a:defRPr sz="11600" b="0" i="0" u="none" strike="noStrike" cap="none">
                <a:solidFill>
                  <a:schemeClr val="dk1"/>
                </a:solidFill>
                <a:latin typeface="Calibri"/>
                <a:ea typeface="Calibri"/>
                <a:cs typeface="Calibri"/>
                <a:sym typeface="Calibri"/>
              </a:defRPr>
            </a:lvl3pPr>
            <a:lvl4pPr marL="1828800" marR="0" lvl="3"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4pPr>
            <a:lvl5pPr marL="2286000" marR="0" lvl="4"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5pPr>
            <a:lvl6pPr marL="2743200" marR="0" lvl="5"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102" name="Google Shape;102;p7"/>
          <p:cNvSpPr txBox="1">
            <a:spLocks noGrp="1"/>
          </p:cNvSpPr>
          <p:nvPr>
            <p:ph type="body" idx="5"/>
          </p:nvPr>
        </p:nvSpPr>
        <p:spPr>
          <a:xfrm>
            <a:off x="15154277" y="21017567"/>
            <a:ext cx="13571534" cy="861752"/>
          </a:xfrm>
          <a:prstGeom prst="rect">
            <a:avLst/>
          </a:prstGeom>
          <a:noFill/>
          <a:ln>
            <a:noFill/>
          </a:ln>
        </p:spPr>
        <p:txBody>
          <a:bodyPr spcFirstLastPara="1" wrap="square" lIns="228575" tIns="228575" rIns="228575" bIns="228575" anchor="t" anchorCtr="0">
            <a:noAutofit/>
          </a:bodyPr>
          <a:lstStyle>
            <a:lvl1pPr marL="457200" marR="0" lvl="0" indent="-228600" algn="l" rtl="0">
              <a:lnSpc>
                <a:spcPct val="100000"/>
              </a:lnSpc>
              <a:spcBef>
                <a:spcPts val="520"/>
              </a:spcBef>
              <a:spcAft>
                <a:spcPts val="0"/>
              </a:spcAft>
              <a:buClr>
                <a:schemeClr val="dk1"/>
              </a:buClr>
              <a:buSzPts val="2600"/>
              <a:buFont typeface="Arial"/>
              <a:buNone/>
              <a:defRPr sz="2600" b="0" i="0" u="none" strike="noStrike" cap="none">
                <a:solidFill>
                  <a:schemeClr val="dk1"/>
                </a:solidFill>
                <a:latin typeface="Times New Roman"/>
                <a:ea typeface="Times New Roman"/>
                <a:cs typeface="Times New Roman"/>
                <a:sym typeface="Times New Roman"/>
              </a:defRPr>
            </a:lvl1pPr>
            <a:lvl2pPr marL="914400" marR="0" lvl="1" indent="-387350" algn="l" rtl="0">
              <a:lnSpc>
                <a:spcPct val="100000"/>
              </a:lnSpc>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2pPr>
            <a:lvl3pPr marL="1371600" marR="0" lvl="2" indent="-387350" algn="l" rtl="0">
              <a:lnSpc>
                <a:spcPct val="100000"/>
              </a:lnSpc>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3pPr>
            <a:lvl4pPr marL="1828800" marR="0" lvl="3" indent="-387350" algn="l" rtl="0">
              <a:lnSpc>
                <a:spcPct val="100000"/>
              </a:lnSpc>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4pPr>
            <a:lvl5pPr marL="2286000" marR="0" lvl="4" indent="-387350" algn="l" rtl="0">
              <a:lnSpc>
                <a:spcPct val="100000"/>
              </a:lnSpc>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5pPr>
            <a:lvl6pPr marL="2743200" marR="0" lvl="5"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103" name="Google Shape;103;p7"/>
          <p:cNvSpPr txBox="1">
            <a:spLocks noGrp="1"/>
          </p:cNvSpPr>
          <p:nvPr>
            <p:ph type="body" idx="6"/>
          </p:nvPr>
        </p:nvSpPr>
        <p:spPr>
          <a:xfrm>
            <a:off x="15154277" y="20162147"/>
            <a:ext cx="13571534" cy="754045"/>
          </a:xfrm>
          <a:prstGeom prst="rect">
            <a:avLst/>
          </a:prstGeom>
          <a:noFill/>
          <a:ln>
            <a:noFill/>
          </a:ln>
        </p:spPr>
        <p:txBody>
          <a:bodyPr spcFirstLastPara="1" wrap="square" lIns="91425" tIns="91425" rIns="91425" bIns="91425" anchor="ctr" anchorCtr="0">
            <a:noAutofit/>
          </a:bodyPr>
          <a:lstStyle>
            <a:lvl1pPr marL="457200" marR="0" lvl="0" indent="-228600" algn="ctr" rtl="0">
              <a:lnSpc>
                <a:spcPct val="100000"/>
              </a:lnSpc>
              <a:spcBef>
                <a:spcPts val="740"/>
              </a:spcBef>
              <a:spcAft>
                <a:spcPts val="0"/>
              </a:spcAft>
              <a:buClr>
                <a:schemeClr val="dk1"/>
              </a:buClr>
              <a:buSzPts val="3700"/>
              <a:buFont typeface="Arial"/>
              <a:buNone/>
              <a:defRPr sz="3700" b="1" i="0" u="sng" strike="noStrike" cap="none">
                <a:solidFill>
                  <a:schemeClr val="dk1"/>
                </a:solidFill>
                <a:latin typeface="Calibri"/>
                <a:ea typeface="Calibri"/>
                <a:cs typeface="Calibri"/>
                <a:sym typeface="Calibri"/>
              </a:defRPr>
            </a:lvl1pPr>
            <a:lvl2pPr marL="914400" marR="0" lvl="1" indent="-1085850" algn="l" rtl="0">
              <a:lnSpc>
                <a:spcPct val="100000"/>
              </a:lnSpc>
              <a:spcBef>
                <a:spcPts val="2700"/>
              </a:spcBef>
              <a:spcAft>
                <a:spcPts val="0"/>
              </a:spcAft>
              <a:buClr>
                <a:schemeClr val="dk1"/>
              </a:buClr>
              <a:buSzPts val="13500"/>
              <a:buFont typeface="Arial"/>
              <a:buChar char="–"/>
              <a:defRPr sz="13500" b="0" i="0" u="none" strike="noStrike" cap="none">
                <a:solidFill>
                  <a:schemeClr val="dk1"/>
                </a:solidFill>
                <a:latin typeface="Calibri"/>
                <a:ea typeface="Calibri"/>
                <a:cs typeface="Calibri"/>
                <a:sym typeface="Calibri"/>
              </a:defRPr>
            </a:lvl2pPr>
            <a:lvl3pPr marL="1371600" marR="0" lvl="2" indent="-965200" algn="l" rtl="0">
              <a:lnSpc>
                <a:spcPct val="100000"/>
              </a:lnSpc>
              <a:spcBef>
                <a:spcPts val="2320"/>
              </a:spcBef>
              <a:spcAft>
                <a:spcPts val="0"/>
              </a:spcAft>
              <a:buClr>
                <a:schemeClr val="dk1"/>
              </a:buClr>
              <a:buSzPts val="11600"/>
              <a:buFont typeface="Arial"/>
              <a:buChar char="•"/>
              <a:defRPr sz="11600" b="0" i="0" u="none" strike="noStrike" cap="none">
                <a:solidFill>
                  <a:schemeClr val="dk1"/>
                </a:solidFill>
                <a:latin typeface="Calibri"/>
                <a:ea typeface="Calibri"/>
                <a:cs typeface="Calibri"/>
                <a:sym typeface="Calibri"/>
              </a:defRPr>
            </a:lvl3pPr>
            <a:lvl4pPr marL="1828800" marR="0" lvl="3"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4pPr>
            <a:lvl5pPr marL="2286000" marR="0" lvl="4"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5pPr>
            <a:lvl6pPr marL="2743200" marR="0" lvl="5"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104" name="Google Shape;104;p7"/>
          <p:cNvSpPr txBox="1">
            <a:spLocks noGrp="1"/>
          </p:cNvSpPr>
          <p:nvPr>
            <p:ph type="body" idx="7"/>
          </p:nvPr>
        </p:nvSpPr>
        <p:spPr>
          <a:xfrm>
            <a:off x="15162216" y="5717837"/>
            <a:ext cx="13571534" cy="861752"/>
          </a:xfrm>
          <a:prstGeom prst="rect">
            <a:avLst/>
          </a:prstGeom>
          <a:noFill/>
          <a:ln>
            <a:noFill/>
          </a:ln>
        </p:spPr>
        <p:txBody>
          <a:bodyPr spcFirstLastPara="1" wrap="square" lIns="228575" tIns="228575" rIns="228575" bIns="228575" anchor="t" anchorCtr="0">
            <a:noAutofit/>
          </a:bodyPr>
          <a:lstStyle>
            <a:lvl1pPr marL="457200" marR="0" lvl="0" indent="-228600" algn="l" rtl="0">
              <a:lnSpc>
                <a:spcPct val="100000"/>
              </a:lnSpc>
              <a:spcBef>
                <a:spcPts val="520"/>
              </a:spcBef>
              <a:spcAft>
                <a:spcPts val="0"/>
              </a:spcAft>
              <a:buClr>
                <a:schemeClr val="dk1"/>
              </a:buClr>
              <a:buSzPts val="2600"/>
              <a:buFont typeface="Arial"/>
              <a:buNone/>
              <a:defRPr sz="2600" b="0" i="0" u="none" strike="noStrike" cap="none">
                <a:solidFill>
                  <a:schemeClr val="dk1"/>
                </a:solidFill>
                <a:latin typeface="Times New Roman"/>
                <a:ea typeface="Times New Roman"/>
                <a:cs typeface="Times New Roman"/>
                <a:sym typeface="Times New Roman"/>
              </a:defRPr>
            </a:lvl1pPr>
            <a:lvl2pPr marL="914400" marR="0" lvl="1" indent="-387350" algn="l" rtl="0">
              <a:lnSpc>
                <a:spcPct val="100000"/>
              </a:lnSpc>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2pPr>
            <a:lvl3pPr marL="1371600" marR="0" lvl="2" indent="-387350" algn="l" rtl="0">
              <a:lnSpc>
                <a:spcPct val="100000"/>
              </a:lnSpc>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3pPr>
            <a:lvl4pPr marL="1828800" marR="0" lvl="3" indent="-387350" algn="l" rtl="0">
              <a:lnSpc>
                <a:spcPct val="100000"/>
              </a:lnSpc>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4pPr>
            <a:lvl5pPr marL="2286000" marR="0" lvl="4" indent="-387350" algn="l" rtl="0">
              <a:lnSpc>
                <a:spcPct val="100000"/>
              </a:lnSpc>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5pPr>
            <a:lvl6pPr marL="2743200" marR="0" lvl="5"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105" name="Google Shape;105;p7"/>
          <p:cNvSpPr txBox="1">
            <a:spLocks noGrp="1"/>
          </p:cNvSpPr>
          <p:nvPr>
            <p:ph type="body" idx="8"/>
          </p:nvPr>
        </p:nvSpPr>
        <p:spPr>
          <a:xfrm>
            <a:off x="15154277" y="4854479"/>
            <a:ext cx="13579475" cy="754045"/>
          </a:xfrm>
          <a:prstGeom prst="rect">
            <a:avLst/>
          </a:prstGeom>
          <a:noFill/>
          <a:ln>
            <a:noFill/>
          </a:ln>
        </p:spPr>
        <p:txBody>
          <a:bodyPr spcFirstLastPara="1" wrap="square" lIns="91425" tIns="91425" rIns="91425" bIns="91425" anchor="ctr" anchorCtr="0">
            <a:noAutofit/>
          </a:bodyPr>
          <a:lstStyle>
            <a:lvl1pPr marL="457200" marR="0" lvl="0" indent="-228600" algn="ctr" rtl="0">
              <a:lnSpc>
                <a:spcPct val="100000"/>
              </a:lnSpc>
              <a:spcBef>
                <a:spcPts val="740"/>
              </a:spcBef>
              <a:spcAft>
                <a:spcPts val="0"/>
              </a:spcAft>
              <a:buClr>
                <a:schemeClr val="dk1"/>
              </a:buClr>
              <a:buSzPts val="3700"/>
              <a:buFont typeface="Arial"/>
              <a:buNone/>
              <a:defRPr sz="3700" b="1" i="0" u="sng" strike="noStrike" cap="none">
                <a:solidFill>
                  <a:schemeClr val="dk1"/>
                </a:solidFill>
                <a:latin typeface="Calibri"/>
                <a:ea typeface="Calibri"/>
                <a:cs typeface="Calibri"/>
                <a:sym typeface="Calibri"/>
              </a:defRPr>
            </a:lvl1pPr>
            <a:lvl2pPr marL="914400" marR="0" lvl="1" indent="-1085850" algn="l" rtl="0">
              <a:lnSpc>
                <a:spcPct val="100000"/>
              </a:lnSpc>
              <a:spcBef>
                <a:spcPts val="2700"/>
              </a:spcBef>
              <a:spcAft>
                <a:spcPts val="0"/>
              </a:spcAft>
              <a:buClr>
                <a:schemeClr val="dk1"/>
              </a:buClr>
              <a:buSzPts val="13500"/>
              <a:buFont typeface="Arial"/>
              <a:buChar char="–"/>
              <a:defRPr sz="13500" b="0" i="0" u="none" strike="noStrike" cap="none">
                <a:solidFill>
                  <a:schemeClr val="dk1"/>
                </a:solidFill>
                <a:latin typeface="Calibri"/>
                <a:ea typeface="Calibri"/>
                <a:cs typeface="Calibri"/>
                <a:sym typeface="Calibri"/>
              </a:defRPr>
            </a:lvl2pPr>
            <a:lvl3pPr marL="1371600" marR="0" lvl="2" indent="-965200" algn="l" rtl="0">
              <a:lnSpc>
                <a:spcPct val="100000"/>
              </a:lnSpc>
              <a:spcBef>
                <a:spcPts val="2320"/>
              </a:spcBef>
              <a:spcAft>
                <a:spcPts val="0"/>
              </a:spcAft>
              <a:buClr>
                <a:schemeClr val="dk1"/>
              </a:buClr>
              <a:buSzPts val="11600"/>
              <a:buFont typeface="Arial"/>
              <a:buChar char="•"/>
              <a:defRPr sz="11600" b="0" i="0" u="none" strike="noStrike" cap="none">
                <a:solidFill>
                  <a:schemeClr val="dk1"/>
                </a:solidFill>
                <a:latin typeface="Calibri"/>
                <a:ea typeface="Calibri"/>
                <a:cs typeface="Calibri"/>
                <a:sym typeface="Calibri"/>
              </a:defRPr>
            </a:lvl3pPr>
            <a:lvl4pPr marL="1828800" marR="0" lvl="3"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4pPr>
            <a:lvl5pPr marL="2286000" marR="0" lvl="4"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5pPr>
            <a:lvl6pPr marL="2743200" marR="0" lvl="5"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106" name="Google Shape;106;p7"/>
          <p:cNvSpPr txBox="1">
            <a:spLocks noGrp="1"/>
          </p:cNvSpPr>
          <p:nvPr>
            <p:ph type="body" idx="9"/>
          </p:nvPr>
        </p:nvSpPr>
        <p:spPr>
          <a:xfrm>
            <a:off x="29395741" y="4854479"/>
            <a:ext cx="13576029" cy="754045"/>
          </a:xfrm>
          <a:prstGeom prst="rect">
            <a:avLst/>
          </a:prstGeom>
          <a:noFill/>
          <a:ln>
            <a:noFill/>
          </a:ln>
        </p:spPr>
        <p:txBody>
          <a:bodyPr spcFirstLastPara="1" wrap="square" lIns="91425" tIns="91425" rIns="91425" bIns="91425" anchor="ctr" anchorCtr="0">
            <a:noAutofit/>
          </a:bodyPr>
          <a:lstStyle>
            <a:lvl1pPr marL="457200" marR="0" lvl="0" indent="-228600" algn="ctr" rtl="0">
              <a:lnSpc>
                <a:spcPct val="100000"/>
              </a:lnSpc>
              <a:spcBef>
                <a:spcPts val="740"/>
              </a:spcBef>
              <a:spcAft>
                <a:spcPts val="0"/>
              </a:spcAft>
              <a:buClr>
                <a:schemeClr val="dk1"/>
              </a:buClr>
              <a:buSzPts val="3700"/>
              <a:buFont typeface="Arial"/>
              <a:buNone/>
              <a:defRPr sz="3700" b="1" i="0" u="sng" strike="noStrike" cap="none">
                <a:solidFill>
                  <a:schemeClr val="dk1"/>
                </a:solidFill>
                <a:latin typeface="Calibri"/>
                <a:ea typeface="Calibri"/>
                <a:cs typeface="Calibri"/>
                <a:sym typeface="Calibri"/>
              </a:defRPr>
            </a:lvl1pPr>
            <a:lvl2pPr marL="914400" marR="0" lvl="1" indent="-1085850" algn="l" rtl="0">
              <a:lnSpc>
                <a:spcPct val="100000"/>
              </a:lnSpc>
              <a:spcBef>
                <a:spcPts val="2700"/>
              </a:spcBef>
              <a:spcAft>
                <a:spcPts val="0"/>
              </a:spcAft>
              <a:buClr>
                <a:schemeClr val="dk1"/>
              </a:buClr>
              <a:buSzPts val="13500"/>
              <a:buFont typeface="Arial"/>
              <a:buChar char="–"/>
              <a:defRPr sz="13500" b="0" i="0" u="none" strike="noStrike" cap="none">
                <a:solidFill>
                  <a:schemeClr val="dk1"/>
                </a:solidFill>
                <a:latin typeface="Calibri"/>
                <a:ea typeface="Calibri"/>
                <a:cs typeface="Calibri"/>
                <a:sym typeface="Calibri"/>
              </a:defRPr>
            </a:lvl2pPr>
            <a:lvl3pPr marL="1371600" marR="0" lvl="2" indent="-965200" algn="l" rtl="0">
              <a:lnSpc>
                <a:spcPct val="100000"/>
              </a:lnSpc>
              <a:spcBef>
                <a:spcPts val="2320"/>
              </a:spcBef>
              <a:spcAft>
                <a:spcPts val="0"/>
              </a:spcAft>
              <a:buClr>
                <a:schemeClr val="dk1"/>
              </a:buClr>
              <a:buSzPts val="11600"/>
              <a:buFont typeface="Arial"/>
              <a:buChar char="•"/>
              <a:defRPr sz="11600" b="0" i="0" u="none" strike="noStrike" cap="none">
                <a:solidFill>
                  <a:schemeClr val="dk1"/>
                </a:solidFill>
                <a:latin typeface="Calibri"/>
                <a:ea typeface="Calibri"/>
                <a:cs typeface="Calibri"/>
                <a:sym typeface="Calibri"/>
              </a:defRPr>
            </a:lvl3pPr>
            <a:lvl4pPr marL="1828800" marR="0" lvl="3"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4pPr>
            <a:lvl5pPr marL="2286000" marR="0" lvl="4"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5pPr>
            <a:lvl6pPr marL="2743200" marR="0" lvl="5"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107" name="Google Shape;107;p7"/>
          <p:cNvSpPr txBox="1">
            <a:spLocks noGrp="1"/>
          </p:cNvSpPr>
          <p:nvPr>
            <p:ph type="body" idx="13"/>
          </p:nvPr>
        </p:nvSpPr>
        <p:spPr>
          <a:xfrm>
            <a:off x="29395741" y="5717837"/>
            <a:ext cx="13576029" cy="861752"/>
          </a:xfrm>
          <a:prstGeom prst="rect">
            <a:avLst/>
          </a:prstGeom>
          <a:noFill/>
          <a:ln>
            <a:noFill/>
          </a:ln>
        </p:spPr>
        <p:txBody>
          <a:bodyPr spcFirstLastPara="1" wrap="square" lIns="228575" tIns="228575" rIns="228575" bIns="228575" anchor="t" anchorCtr="0">
            <a:noAutofit/>
          </a:bodyPr>
          <a:lstStyle>
            <a:lvl1pPr marL="457200" marR="0" lvl="0" indent="-228600" algn="l" rtl="0">
              <a:lnSpc>
                <a:spcPct val="100000"/>
              </a:lnSpc>
              <a:spcBef>
                <a:spcPts val="520"/>
              </a:spcBef>
              <a:spcAft>
                <a:spcPts val="0"/>
              </a:spcAft>
              <a:buClr>
                <a:schemeClr val="dk1"/>
              </a:buClr>
              <a:buSzPts val="2600"/>
              <a:buFont typeface="Arial"/>
              <a:buNone/>
              <a:defRPr sz="2600" b="0" i="0" u="none" strike="noStrike" cap="none">
                <a:solidFill>
                  <a:schemeClr val="dk1"/>
                </a:solidFill>
                <a:latin typeface="Times New Roman"/>
                <a:ea typeface="Times New Roman"/>
                <a:cs typeface="Times New Roman"/>
                <a:sym typeface="Times New Roman"/>
              </a:defRPr>
            </a:lvl1pPr>
            <a:lvl2pPr marL="914400" marR="0" lvl="1" indent="-387350" algn="l" rtl="0">
              <a:lnSpc>
                <a:spcPct val="100000"/>
              </a:lnSpc>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2pPr>
            <a:lvl3pPr marL="1371600" marR="0" lvl="2" indent="-387350" algn="l" rtl="0">
              <a:lnSpc>
                <a:spcPct val="100000"/>
              </a:lnSpc>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3pPr>
            <a:lvl4pPr marL="1828800" marR="0" lvl="3" indent="-387350" algn="l" rtl="0">
              <a:lnSpc>
                <a:spcPct val="100000"/>
              </a:lnSpc>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4pPr>
            <a:lvl5pPr marL="2286000" marR="0" lvl="4" indent="-387350" algn="l" rtl="0">
              <a:lnSpc>
                <a:spcPct val="100000"/>
              </a:lnSpc>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5pPr>
            <a:lvl6pPr marL="2743200" marR="0" lvl="5"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108" name="Google Shape;108;p7"/>
          <p:cNvSpPr txBox="1">
            <a:spLocks noGrp="1"/>
          </p:cNvSpPr>
          <p:nvPr>
            <p:ph type="body" idx="14"/>
          </p:nvPr>
        </p:nvSpPr>
        <p:spPr>
          <a:xfrm>
            <a:off x="29395741" y="16799606"/>
            <a:ext cx="13576029" cy="754045"/>
          </a:xfrm>
          <a:prstGeom prst="rect">
            <a:avLst/>
          </a:prstGeom>
          <a:noFill/>
          <a:ln>
            <a:noFill/>
          </a:ln>
        </p:spPr>
        <p:txBody>
          <a:bodyPr spcFirstLastPara="1" wrap="square" lIns="91425" tIns="91425" rIns="91425" bIns="91425" anchor="ctr" anchorCtr="0">
            <a:noAutofit/>
          </a:bodyPr>
          <a:lstStyle>
            <a:lvl1pPr marL="457200" marR="0" lvl="0" indent="-228600" algn="ctr" rtl="0">
              <a:lnSpc>
                <a:spcPct val="100000"/>
              </a:lnSpc>
              <a:spcBef>
                <a:spcPts val="740"/>
              </a:spcBef>
              <a:spcAft>
                <a:spcPts val="0"/>
              </a:spcAft>
              <a:buClr>
                <a:schemeClr val="dk1"/>
              </a:buClr>
              <a:buSzPts val="3700"/>
              <a:buFont typeface="Arial"/>
              <a:buNone/>
              <a:defRPr sz="3700" b="1" i="0" u="sng" strike="noStrike" cap="none">
                <a:solidFill>
                  <a:schemeClr val="dk1"/>
                </a:solidFill>
                <a:latin typeface="Calibri"/>
                <a:ea typeface="Calibri"/>
                <a:cs typeface="Calibri"/>
                <a:sym typeface="Calibri"/>
              </a:defRPr>
            </a:lvl1pPr>
            <a:lvl2pPr marL="914400" marR="0" lvl="1" indent="-1085850" algn="l" rtl="0">
              <a:lnSpc>
                <a:spcPct val="100000"/>
              </a:lnSpc>
              <a:spcBef>
                <a:spcPts val="2700"/>
              </a:spcBef>
              <a:spcAft>
                <a:spcPts val="0"/>
              </a:spcAft>
              <a:buClr>
                <a:schemeClr val="dk1"/>
              </a:buClr>
              <a:buSzPts val="13500"/>
              <a:buFont typeface="Arial"/>
              <a:buChar char="–"/>
              <a:defRPr sz="13500" b="0" i="0" u="none" strike="noStrike" cap="none">
                <a:solidFill>
                  <a:schemeClr val="dk1"/>
                </a:solidFill>
                <a:latin typeface="Calibri"/>
                <a:ea typeface="Calibri"/>
                <a:cs typeface="Calibri"/>
                <a:sym typeface="Calibri"/>
              </a:defRPr>
            </a:lvl2pPr>
            <a:lvl3pPr marL="1371600" marR="0" lvl="2" indent="-965200" algn="l" rtl="0">
              <a:lnSpc>
                <a:spcPct val="100000"/>
              </a:lnSpc>
              <a:spcBef>
                <a:spcPts val="2320"/>
              </a:spcBef>
              <a:spcAft>
                <a:spcPts val="0"/>
              </a:spcAft>
              <a:buClr>
                <a:schemeClr val="dk1"/>
              </a:buClr>
              <a:buSzPts val="11600"/>
              <a:buFont typeface="Arial"/>
              <a:buChar char="•"/>
              <a:defRPr sz="11600" b="0" i="0" u="none" strike="noStrike" cap="none">
                <a:solidFill>
                  <a:schemeClr val="dk1"/>
                </a:solidFill>
                <a:latin typeface="Calibri"/>
                <a:ea typeface="Calibri"/>
                <a:cs typeface="Calibri"/>
                <a:sym typeface="Calibri"/>
              </a:defRPr>
            </a:lvl3pPr>
            <a:lvl4pPr marL="1828800" marR="0" lvl="3"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4pPr>
            <a:lvl5pPr marL="2286000" marR="0" lvl="4"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5pPr>
            <a:lvl6pPr marL="2743200" marR="0" lvl="5"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109" name="Google Shape;109;p7"/>
          <p:cNvSpPr txBox="1">
            <a:spLocks noGrp="1"/>
          </p:cNvSpPr>
          <p:nvPr>
            <p:ph type="body" idx="15"/>
          </p:nvPr>
        </p:nvSpPr>
        <p:spPr>
          <a:xfrm>
            <a:off x="29390709" y="17579834"/>
            <a:ext cx="13581061" cy="861752"/>
          </a:xfrm>
          <a:prstGeom prst="rect">
            <a:avLst/>
          </a:prstGeom>
          <a:noFill/>
          <a:ln>
            <a:noFill/>
          </a:ln>
        </p:spPr>
        <p:txBody>
          <a:bodyPr spcFirstLastPara="1" wrap="square" lIns="228575" tIns="228575" rIns="228575" bIns="228575" anchor="t" anchorCtr="0">
            <a:noAutofit/>
          </a:bodyPr>
          <a:lstStyle>
            <a:lvl1pPr marL="457200" marR="0" lvl="0" indent="-228600" algn="l" rtl="0">
              <a:lnSpc>
                <a:spcPct val="100000"/>
              </a:lnSpc>
              <a:spcBef>
                <a:spcPts val="520"/>
              </a:spcBef>
              <a:spcAft>
                <a:spcPts val="0"/>
              </a:spcAft>
              <a:buClr>
                <a:schemeClr val="dk1"/>
              </a:buClr>
              <a:buSzPts val="2600"/>
              <a:buFont typeface="Arial"/>
              <a:buNone/>
              <a:defRPr sz="2600" b="0" i="0" u="none" strike="noStrike" cap="none">
                <a:solidFill>
                  <a:schemeClr val="dk1"/>
                </a:solidFill>
                <a:latin typeface="Times New Roman"/>
                <a:ea typeface="Times New Roman"/>
                <a:cs typeface="Times New Roman"/>
                <a:sym typeface="Times New Roman"/>
              </a:defRPr>
            </a:lvl1pPr>
            <a:lvl2pPr marL="914400" marR="0" lvl="1" indent="-387350" algn="l" rtl="0">
              <a:lnSpc>
                <a:spcPct val="100000"/>
              </a:lnSpc>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2pPr>
            <a:lvl3pPr marL="1371600" marR="0" lvl="2" indent="-387350" algn="l" rtl="0">
              <a:lnSpc>
                <a:spcPct val="100000"/>
              </a:lnSpc>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3pPr>
            <a:lvl4pPr marL="1828800" marR="0" lvl="3" indent="-387350" algn="l" rtl="0">
              <a:lnSpc>
                <a:spcPct val="100000"/>
              </a:lnSpc>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4pPr>
            <a:lvl5pPr marL="2286000" marR="0" lvl="4" indent="-387350" algn="l" rtl="0">
              <a:lnSpc>
                <a:spcPct val="100000"/>
              </a:lnSpc>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5pPr>
            <a:lvl6pPr marL="2743200" marR="0" lvl="5"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110" name="Google Shape;110;p7"/>
          <p:cNvSpPr txBox="1">
            <a:spLocks noGrp="1"/>
          </p:cNvSpPr>
          <p:nvPr>
            <p:ph type="body" idx="16"/>
          </p:nvPr>
        </p:nvSpPr>
        <p:spPr>
          <a:xfrm>
            <a:off x="29395741" y="25268141"/>
            <a:ext cx="13576029" cy="754045"/>
          </a:xfrm>
          <a:prstGeom prst="rect">
            <a:avLst/>
          </a:prstGeom>
          <a:noFill/>
          <a:ln>
            <a:noFill/>
          </a:ln>
        </p:spPr>
        <p:txBody>
          <a:bodyPr spcFirstLastPara="1" wrap="square" lIns="91425" tIns="91425" rIns="91425" bIns="91425" anchor="ctr" anchorCtr="0">
            <a:noAutofit/>
          </a:bodyPr>
          <a:lstStyle>
            <a:lvl1pPr marL="457200" marR="0" lvl="0" indent="-228600" algn="ctr" rtl="0">
              <a:lnSpc>
                <a:spcPct val="100000"/>
              </a:lnSpc>
              <a:spcBef>
                <a:spcPts val="740"/>
              </a:spcBef>
              <a:spcAft>
                <a:spcPts val="0"/>
              </a:spcAft>
              <a:buClr>
                <a:schemeClr val="dk1"/>
              </a:buClr>
              <a:buSzPts val="3700"/>
              <a:buFont typeface="Arial"/>
              <a:buNone/>
              <a:defRPr sz="3700" b="1" i="0" u="sng" strike="noStrike" cap="none">
                <a:solidFill>
                  <a:schemeClr val="dk1"/>
                </a:solidFill>
                <a:latin typeface="Calibri"/>
                <a:ea typeface="Calibri"/>
                <a:cs typeface="Calibri"/>
                <a:sym typeface="Calibri"/>
              </a:defRPr>
            </a:lvl1pPr>
            <a:lvl2pPr marL="914400" marR="0" lvl="1" indent="-1085850" algn="l" rtl="0">
              <a:lnSpc>
                <a:spcPct val="100000"/>
              </a:lnSpc>
              <a:spcBef>
                <a:spcPts val="2700"/>
              </a:spcBef>
              <a:spcAft>
                <a:spcPts val="0"/>
              </a:spcAft>
              <a:buClr>
                <a:schemeClr val="dk1"/>
              </a:buClr>
              <a:buSzPts val="13500"/>
              <a:buFont typeface="Arial"/>
              <a:buChar char="–"/>
              <a:defRPr sz="13500" b="0" i="0" u="none" strike="noStrike" cap="none">
                <a:solidFill>
                  <a:schemeClr val="dk1"/>
                </a:solidFill>
                <a:latin typeface="Calibri"/>
                <a:ea typeface="Calibri"/>
                <a:cs typeface="Calibri"/>
                <a:sym typeface="Calibri"/>
              </a:defRPr>
            </a:lvl2pPr>
            <a:lvl3pPr marL="1371600" marR="0" lvl="2" indent="-965200" algn="l" rtl="0">
              <a:lnSpc>
                <a:spcPct val="100000"/>
              </a:lnSpc>
              <a:spcBef>
                <a:spcPts val="2320"/>
              </a:spcBef>
              <a:spcAft>
                <a:spcPts val="0"/>
              </a:spcAft>
              <a:buClr>
                <a:schemeClr val="dk1"/>
              </a:buClr>
              <a:buSzPts val="11600"/>
              <a:buFont typeface="Arial"/>
              <a:buChar char="•"/>
              <a:defRPr sz="11600" b="0" i="0" u="none" strike="noStrike" cap="none">
                <a:solidFill>
                  <a:schemeClr val="dk1"/>
                </a:solidFill>
                <a:latin typeface="Calibri"/>
                <a:ea typeface="Calibri"/>
                <a:cs typeface="Calibri"/>
                <a:sym typeface="Calibri"/>
              </a:defRPr>
            </a:lvl3pPr>
            <a:lvl4pPr marL="1828800" marR="0" lvl="3"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4pPr>
            <a:lvl5pPr marL="2286000" marR="0" lvl="4"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5pPr>
            <a:lvl6pPr marL="2743200" marR="0" lvl="5"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111" name="Google Shape;111;p7"/>
          <p:cNvSpPr txBox="1">
            <a:spLocks noGrp="1"/>
          </p:cNvSpPr>
          <p:nvPr>
            <p:ph type="body" idx="17"/>
          </p:nvPr>
        </p:nvSpPr>
        <p:spPr>
          <a:xfrm>
            <a:off x="29395741" y="26048370"/>
            <a:ext cx="13581061" cy="861752"/>
          </a:xfrm>
          <a:prstGeom prst="rect">
            <a:avLst/>
          </a:prstGeom>
          <a:noFill/>
          <a:ln>
            <a:noFill/>
          </a:ln>
        </p:spPr>
        <p:txBody>
          <a:bodyPr spcFirstLastPara="1" wrap="square" lIns="228575" tIns="228575" rIns="228575" bIns="228575" anchor="t" anchorCtr="0">
            <a:noAutofit/>
          </a:bodyPr>
          <a:lstStyle>
            <a:lvl1pPr marL="457200" marR="0" lvl="0" indent="-228600" algn="l" rtl="0">
              <a:lnSpc>
                <a:spcPct val="100000"/>
              </a:lnSpc>
              <a:spcBef>
                <a:spcPts val="520"/>
              </a:spcBef>
              <a:spcAft>
                <a:spcPts val="0"/>
              </a:spcAft>
              <a:buClr>
                <a:schemeClr val="dk1"/>
              </a:buClr>
              <a:buSzPts val="2600"/>
              <a:buFont typeface="Arial"/>
              <a:buNone/>
              <a:defRPr sz="2600" b="0" i="0" u="none" strike="noStrike" cap="none">
                <a:solidFill>
                  <a:schemeClr val="dk1"/>
                </a:solidFill>
                <a:latin typeface="Times New Roman"/>
                <a:ea typeface="Times New Roman"/>
                <a:cs typeface="Times New Roman"/>
                <a:sym typeface="Times New Roman"/>
              </a:defRPr>
            </a:lvl1pPr>
            <a:lvl2pPr marL="914400" marR="0" lvl="1" indent="-387350" algn="l" rtl="0">
              <a:lnSpc>
                <a:spcPct val="100000"/>
              </a:lnSpc>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2pPr>
            <a:lvl3pPr marL="1371600" marR="0" lvl="2" indent="-387350" algn="l" rtl="0">
              <a:lnSpc>
                <a:spcPct val="100000"/>
              </a:lnSpc>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3pPr>
            <a:lvl4pPr marL="1828800" marR="0" lvl="3" indent="-387350" algn="l" rtl="0">
              <a:lnSpc>
                <a:spcPct val="100000"/>
              </a:lnSpc>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4pPr>
            <a:lvl5pPr marL="2286000" marR="0" lvl="4" indent="-387350" algn="l" rtl="0">
              <a:lnSpc>
                <a:spcPct val="100000"/>
              </a:lnSpc>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5pPr>
            <a:lvl6pPr marL="2743200" marR="0" lvl="5"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112" name="Google Shape;112;p7"/>
          <p:cNvSpPr txBox="1">
            <a:spLocks noGrp="1"/>
          </p:cNvSpPr>
          <p:nvPr>
            <p:ph type="body" idx="18"/>
          </p:nvPr>
        </p:nvSpPr>
        <p:spPr>
          <a:xfrm>
            <a:off x="5932593" y="3073871"/>
            <a:ext cx="31998968" cy="811493"/>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880"/>
              </a:spcBef>
              <a:spcAft>
                <a:spcPts val="0"/>
              </a:spcAft>
              <a:buClr>
                <a:schemeClr val="lt1"/>
              </a:buClr>
              <a:buSzPts val="4400"/>
              <a:buFont typeface="Arial"/>
              <a:buNone/>
              <a:defRPr sz="4400" b="0" i="0" u="none" strike="noStrike" cap="none">
                <a:solidFill>
                  <a:schemeClr val="lt1"/>
                </a:solidFill>
                <a:latin typeface="Calibri"/>
                <a:ea typeface="Calibri"/>
                <a:cs typeface="Calibri"/>
                <a:sym typeface="Calibri"/>
              </a:defRPr>
            </a:lvl1pPr>
            <a:lvl2pPr marL="914400" marR="0" lvl="1" indent="-228600" algn="l" rtl="0">
              <a:lnSpc>
                <a:spcPct val="100000"/>
              </a:lnSpc>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5pPr>
            <a:lvl6pPr marL="2743200" marR="0" lvl="5"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113" name="Google Shape;113;p7"/>
          <p:cNvSpPr txBox="1">
            <a:spLocks noGrp="1"/>
          </p:cNvSpPr>
          <p:nvPr>
            <p:ph type="body" idx="19"/>
          </p:nvPr>
        </p:nvSpPr>
        <p:spPr>
          <a:xfrm>
            <a:off x="5932593" y="1864506"/>
            <a:ext cx="31998968" cy="1133677"/>
          </a:xfrm>
          <a:prstGeom prst="rect">
            <a:avLst/>
          </a:prstGeom>
          <a:noFill/>
          <a:ln>
            <a:noFill/>
          </a:ln>
        </p:spPr>
        <p:txBody>
          <a:bodyPr spcFirstLastPara="1" wrap="square" lIns="91425" tIns="45700" rIns="91425" bIns="45700" anchor="t" anchorCtr="1">
            <a:noAutofit/>
          </a:bodyPr>
          <a:lstStyle>
            <a:lvl1pPr marL="457200" marR="0" lvl="0" indent="-228600" algn="ctr" rtl="0">
              <a:lnSpc>
                <a:spcPct val="100000"/>
              </a:lnSpc>
              <a:spcBef>
                <a:spcPts val="1200"/>
              </a:spcBef>
              <a:spcAft>
                <a:spcPts val="0"/>
              </a:spcAft>
              <a:buClr>
                <a:schemeClr val="lt1"/>
              </a:buClr>
              <a:buSzPts val="6000"/>
              <a:buFont typeface="Arial"/>
              <a:buNone/>
              <a:defRPr sz="6000" b="1" i="0" u="none" strike="noStrike" cap="none">
                <a:solidFill>
                  <a:schemeClr val="lt1"/>
                </a:solidFill>
                <a:latin typeface="Calibri"/>
                <a:ea typeface="Calibri"/>
                <a:cs typeface="Calibri"/>
                <a:sym typeface="Calibri"/>
              </a:defRPr>
            </a:lvl1pPr>
            <a:lvl2pPr marL="914400" marR="0" lvl="1" indent="-228600" algn="l" rtl="0">
              <a:lnSpc>
                <a:spcPct val="100000"/>
              </a:lnSpc>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5pPr>
            <a:lvl6pPr marL="2743200" marR="0" lvl="5"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114" name="Google Shape;114;p7"/>
          <p:cNvSpPr txBox="1">
            <a:spLocks noGrp="1"/>
          </p:cNvSpPr>
          <p:nvPr>
            <p:ph type="body" idx="20"/>
          </p:nvPr>
        </p:nvSpPr>
        <p:spPr>
          <a:xfrm>
            <a:off x="5932593" y="389601"/>
            <a:ext cx="31998968" cy="1327233"/>
          </a:xfrm>
          <a:prstGeom prst="rect">
            <a:avLst/>
          </a:prstGeom>
          <a:noFill/>
          <a:ln>
            <a:noFill/>
          </a:ln>
        </p:spPr>
        <p:txBody>
          <a:bodyPr spcFirstLastPara="1" wrap="square" lIns="91425" tIns="45700" rIns="91425" bIns="45700" anchor="t" anchorCtr="1">
            <a:noAutofit/>
          </a:bodyPr>
          <a:lstStyle>
            <a:lvl1pPr marL="457200" marR="0" lvl="0" indent="-228600" algn="ctr" rtl="0">
              <a:lnSpc>
                <a:spcPct val="100000"/>
              </a:lnSpc>
              <a:spcBef>
                <a:spcPts val="1760"/>
              </a:spcBef>
              <a:spcAft>
                <a:spcPts val="0"/>
              </a:spcAft>
              <a:buClr>
                <a:schemeClr val="lt1"/>
              </a:buClr>
              <a:buSzPts val="8800"/>
              <a:buFont typeface="Arial"/>
              <a:buNone/>
              <a:defRPr sz="8800" b="1" i="0" u="none" strike="noStrike" cap="none">
                <a:solidFill>
                  <a:schemeClr val="lt1"/>
                </a:solidFill>
                <a:latin typeface="Calibri"/>
                <a:ea typeface="Calibri"/>
                <a:cs typeface="Calibri"/>
                <a:sym typeface="Calibri"/>
              </a:defRPr>
            </a:lvl1pPr>
            <a:lvl2pPr marL="914400" marR="0" lvl="1" indent="-228600" algn="l" rtl="0">
              <a:lnSpc>
                <a:spcPct val="100000"/>
              </a:lnSpc>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5pPr>
            <a:lvl6pPr marL="2743200" marR="0" lvl="5"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rifold - Wide Center">
  <p:cSld name="Trifold - Wide Center">
    <p:spTree>
      <p:nvGrpSpPr>
        <p:cNvPr id="1" name="Shape 132"/>
        <p:cNvGrpSpPr/>
        <p:nvPr/>
      </p:nvGrpSpPr>
      <p:grpSpPr>
        <a:xfrm>
          <a:off x="0" y="0"/>
          <a:ext cx="0" cy="0"/>
          <a:chOff x="0" y="0"/>
          <a:chExt cx="0" cy="0"/>
        </a:xfrm>
      </p:grpSpPr>
      <p:sp>
        <p:nvSpPr>
          <p:cNvPr id="133" name="Google Shape;133;p9"/>
          <p:cNvSpPr txBox="1">
            <a:spLocks noGrp="1"/>
          </p:cNvSpPr>
          <p:nvPr>
            <p:ph type="body" idx="1"/>
          </p:nvPr>
        </p:nvSpPr>
        <p:spPr>
          <a:xfrm>
            <a:off x="465276" y="5627417"/>
            <a:ext cx="10056813" cy="846363"/>
          </a:xfrm>
          <a:prstGeom prst="rect">
            <a:avLst/>
          </a:prstGeom>
          <a:noFill/>
          <a:ln>
            <a:noFill/>
          </a:ln>
        </p:spPr>
        <p:txBody>
          <a:bodyPr spcFirstLastPara="1" wrap="square" lIns="228575" tIns="228575" rIns="228575" bIns="228575" anchor="t" anchorCtr="0">
            <a:noAutofit/>
          </a:bodyPr>
          <a:lstStyle>
            <a:lvl1pPr marL="457200" marR="0" lvl="0" indent="-228600" algn="l" rtl="0">
              <a:lnSpc>
                <a:spcPct val="100000"/>
              </a:lnSpc>
              <a:spcBef>
                <a:spcPts val="500"/>
              </a:spcBef>
              <a:spcAft>
                <a:spcPts val="0"/>
              </a:spcAft>
              <a:buClr>
                <a:schemeClr val="dk1"/>
              </a:buClr>
              <a:buSzPts val="2500"/>
              <a:buFont typeface="Arial"/>
              <a:buNone/>
              <a:defRPr sz="2500" b="0" i="0" u="none" strike="noStrike" cap="none">
                <a:solidFill>
                  <a:schemeClr val="dk1"/>
                </a:solidFill>
                <a:latin typeface="Trebuchet MS"/>
                <a:ea typeface="Trebuchet MS"/>
                <a:cs typeface="Trebuchet MS"/>
                <a:sym typeface="Trebuchet MS"/>
              </a:defRPr>
            </a:lvl1pPr>
            <a:lvl2pPr marL="914400" marR="0" lvl="1" indent="-387350" algn="l" rtl="0">
              <a:lnSpc>
                <a:spcPct val="100000"/>
              </a:lnSpc>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2pPr>
            <a:lvl3pPr marL="1371600" marR="0" lvl="2" indent="-387350" algn="l" rtl="0">
              <a:lnSpc>
                <a:spcPct val="100000"/>
              </a:lnSpc>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3pPr>
            <a:lvl4pPr marL="1828800" marR="0" lvl="3" indent="-387350" algn="l" rtl="0">
              <a:lnSpc>
                <a:spcPct val="100000"/>
              </a:lnSpc>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4pPr>
            <a:lvl5pPr marL="2286000" marR="0" lvl="4" indent="-387350" algn="l" rtl="0">
              <a:lnSpc>
                <a:spcPct val="100000"/>
              </a:lnSpc>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5pPr>
            <a:lvl6pPr marL="2743200" marR="0" lvl="5"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134" name="Google Shape;134;p9"/>
          <p:cNvSpPr txBox="1">
            <a:spLocks noGrp="1"/>
          </p:cNvSpPr>
          <p:nvPr>
            <p:ph type="body" idx="2"/>
          </p:nvPr>
        </p:nvSpPr>
        <p:spPr>
          <a:xfrm>
            <a:off x="483429" y="4764059"/>
            <a:ext cx="10048875" cy="754045"/>
          </a:xfrm>
          <a:prstGeom prst="rect">
            <a:avLst/>
          </a:prstGeom>
          <a:noFill/>
          <a:ln>
            <a:noFill/>
          </a:ln>
        </p:spPr>
        <p:txBody>
          <a:bodyPr spcFirstLastPara="1" wrap="square" lIns="91425" tIns="91425" rIns="91425" bIns="91425" anchor="ctr" anchorCtr="0">
            <a:noAutofit/>
          </a:bodyPr>
          <a:lstStyle>
            <a:lvl1pPr marL="457200" marR="0" lvl="0" indent="-228600" algn="ctr" rtl="0">
              <a:lnSpc>
                <a:spcPct val="100000"/>
              </a:lnSpc>
              <a:spcBef>
                <a:spcPts val="740"/>
              </a:spcBef>
              <a:spcAft>
                <a:spcPts val="0"/>
              </a:spcAft>
              <a:buClr>
                <a:schemeClr val="dk1"/>
              </a:buClr>
              <a:buSzPts val="3700"/>
              <a:buFont typeface="Arial"/>
              <a:buNone/>
              <a:defRPr sz="3700" b="1" i="0" u="sng" strike="noStrike" cap="none">
                <a:solidFill>
                  <a:schemeClr val="dk1"/>
                </a:solidFill>
                <a:latin typeface="Calibri"/>
                <a:ea typeface="Calibri"/>
                <a:cs typeface="Calibri"/>
                <a:sym typeface="Calibri"/>
              </a:defRPr>
            </a:lvl1pPr>
            <a:lvl2pPr marL="914400" marR="0" lvl="1" indent="-1085850" algn="l" rtl="0">
              <a:lnSpc>
                <a:spcPct val="100000"/>
              </a:lnSpc>
              <a:spcBef>
                <a:spcPts val="2700"/>
              </a:spcBef>
              <a:spcAft>
                <a:spcPts val="0"/>
              </a:spcAft>
              <a:buClr>
                <a:schemeClr val="dk1"/>
              </a:buClr>
              <a:buSzPts val="13500"/>
              <a:buFont typeface="Arial"/>
              <a:buChar char="–"/>
              <a:defRPr sz="13500" b="0" i="0" u="none" strike="noStrike" cap="none">
                <a:solidFill>
                  <a:schemeClr val="dk1"/>
                </a:solidFill>
                <a:latin typeface="Calibri"/>
                <a:ea typeface="Calibri"/>
                <a:cs typeface="Calibri"/>
                <a:sym typeface="Calibri"/>
              </a:defRPr>
            </a:lvl2pPr>
            <a:lvl3pPr marL="1371600" marR="0" lvl="2" indent="-965200" algn="l" rtl="0">
              <a:lnSpc>
                <a:spcPct val="100000"/>
              </a:lnSpc>
              <a:spcBef>
                <a:spcPts val="2320"/>
              </a:spcBef>
              <a:spcAft>
                <a:spcPts val="0"/>
              </a:spcAft>
              <a:buClr>
                <a:schemeClr val="dk1"/>
              </a:buClr>
              <a:buSzPts val="11600"/>
              <a:buFont typeface="Arial"/>
              <a:buChar char="•"/>
              <a:defRPr sz="11600" b="0" i="0" u="none" strike="noStrike" cap="none">
                <a:solidFill>
                  <a:schemeClr val="dk1"/>
                </a:solidFill>
                <a:latin typeface="Calibri"/>
                <a:ea typeface="Calibri"/>
                <a:cs typeface="Calibri"/>
                <a:sym typeface="Calibri"/>
              </a:defRPr>
            </a:lvl3pPr>
            <a:lvl4pPr marL="1828800" marR="0" lvl="3"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4pPr>
            <a:lvl5pPr marL="2286000" marR="0" lvl="4"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5pPr>
            <a:lvl6pPr marL="2743200" marR="0" lvl="5"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135" name="Google Shape;135;p9"/>
          <p:cNvSpPr txBox="1">
            <a:spLocks noGrp="1"/>
          </p:cNvSpPr>
          <p:nvPr>
            <p:ph type="body" idx="3"/>
          </p:nvPr>
        </p:nvSpPr>
        <p:spPr>
          <a:xfrm>
            <a:off x="463686" y="14458955"/>
            <a:ext cx="10058400" cy="846363"/>
          </a:xfrm>
          <a:prstGeom prst="rect">
            <a:avLst/>
          </a:prstGeom>
          <a:noFill/>
          <a:ln>
            <a:noFill/>
          </a:ln>
        </p:spPr>
        <p:txBody>
          <a:bodyPr spcFirstLastPara="1" wrap="square" lIns="228575" tIns="228575" rIns="228575" bIns="228575" anchor="t" anchorCtr="0">
            <a:noAutofit/>
          </a:bodyPr>
          <a:lstStyle>
            <a:lvl1pPr marL="457200" marR="0" lvl="0" indent="-228600" algn="l" rtl="0">
              <a:lnSpc>
                <a:spcPct val="100000"/>
              </a:lnSpc>
              <a:spcBef>
                <a:spcPts val="500"/>
              </a:spcBef>
              <a:spcAft>
                <a:spcPts val="0"/>
              </a:spcAft>
              <a:buClr>
                <a:schemeClr val="dk1"/>
              </a:buClr>
              <a:buSzPts val="2500"/>
              <a:buFont typeface="Arial"/>
              <a:buNone/>
              <a:defRPr sz="2500" b="0" i="0" u="none" strike="noStrike" cap="none">
                <a:solidFill>
                  <a:schemeClr val="dk1"/>
                </a:solidFill>
                <a:latin typeface="Trebuchet MS"/>
                <a:ea typeface="Trebuchet MS"/>
                <a:cs typeface="Trebuchet MS"/>
                <a:sym typeface="Trebuchet MS"/>
              </a:defRPr>
            </a:lvl1pPr>
            <a:lvl2pPr marL="914400" marR="0" lvl="1" indent="-387350" algn="l" rtl="0">
              <a:lnSpc>
                <a:spcPct val="100000"/>
              </a:lnSpc>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2pPr>
            <a:lvl3pPr marL="1371600" marR="0" lvl="2" indent="-387350" algn="l" rtl="0">
              <a:lnSpc>
                <a:spcPct val="100000"/>
              </a:lnSpc>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3pPr>
            <a:lvl4pPr marL="1828800" marR="0" lvl="3" indent="-387350" algn="l" rtl="0">
              <a:lnSpc>
                <a:spcPct val="100000"/>
              </a:lnSpc>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4pPr>
            <a:lvl5pPr marL="2286000" marR="0" lvl="4" indent="-387350" algn="l" rtl="0">
              <a:lnSpc>
                <a:spcPct val="100000"/>
              </a:lnSpc>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5pPr>
            <a:lvl6pPr marL="2743200" marR="0" lvl="5"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136" name="Google Shape;136;p9"/>
          <p:cNvSpPr txBox="1">
            <a:spLocks noGrp="1"/>
          </p:cNvSpPr>
          <p:nvPr>
            <p:ph type="body" idx="4"/>
          </p:nvPr>
        </p:nvSpPr>
        <p:spPr>
          <a:xfrm>
            <a:off x="483427" y="13627705"/>
            <a:ext cx="10050462" cy="754045"/>
          </a:xfrm>
          <a:prstGeom prst="rect">
            <a:avLst/>
          </a:prstGeom>
          <a:noFill/>
          <a:ln>
            <a:noFill/>
          </a:ln>
        </p:spPr>
        <p:txBody>
          <a:bodyPr spcFirstLastPara="1" wrap="square" lIns="91425" tIns="91425" rIns="91425" bIns="91425" anchor="ctr" anchorCtr="0">
            <a:noAutofit/>
          </a:bodyPr>
          <a:lstStyle>
            <a:lvl1pPr marL="457200" marR="0" lvl="0" indent="-228600" algn="ctr" rtl="0">
              <a:lnSpc>
                <a:spcPct val="100000"/>
              </a:lnSpc>
              <a:spcBef>
                <a:spcPts val="740"/>
              </a:spcBef>
              <a:spcAft>
                <a:spcPts val="0"/>
              </a:spcAft>
              <a:buClr>
                <a:schemeClr val="dk1"/>
              </a:buClr>
              <a:buSzPts val="3700"/>
              <a:buFont typeface="Arial"/>
              <a:buNone/>
              <a:defRPr sz="3700" b="1" i="0" u="sng" strike="noStrike" cap="none">
                <a:solidFill>
                  <a:schemeClr val="dk1"/>
                </a:solidFill>
                <a:latin typeface="Calibri"/>
                <a:ea typeface="Calibri"/>
                <a:cs typeface="Calibri"/>
                <a:sym typeface="Calibri"/>
              </a:defRPr>
            </a:lvl1pPr>
            <a:lvl2pPr marL="914400" marR="0" lvl="1" indent="-1085850" algn="l" rtl="0">
              <a:lnSpc>
                <a:spcPct val="100000"/>
              </a:lnSpc>
              <a:spcBef>
                <a:spcPts val="2700"/>
              </a:spcBef>
              <a:spcAft>
                <a:spcPts val="0"/>
              </a:spcAft>
              <a:buClr>
                <a:schemeClr val="dk1"/>
              </a:buClr>
              <a:buSzPts val="13500"/>
              <a:buFont typeface="Arial"/>
              <a:buChar char="–"/>
              <a:defRPr sz="13500" b="0" i="0" u="none" strike="noStrike" cap="none">
                <a:solidFill>
                  <a:schemeClr val="dk1"/>
                </a:solidFill>
                <a:latin typeface="Calibri"/>
                <a:ea typeface="Calibri"/>
                <a:cs typeface="Calibri"/>
                <a:sym typeface="Calibri"/>
              </a:defRPr>
            </a:lvl2pPr>
            <a:lvl3pPr marL="1371600" marR="0" lvl="2" indent="-965200" algn="l" rtl="0">
              <a:lnSpc>
                <a:spcPct val="100000"/>
              </a:lnSpc>
              <a:spcBef>
                <a:spcPts val="2320"/>
              </a:spcBef>
              <a:spcAft>
                <a:spcPts val="0"/>
              </a:spcAft>
              <a:buClr>
                <a:schemeClr val="dk1"/>
              </a:buClr>
              <a:buSzPts val="11600"/>
              <a:buFont typeface="Arial"/>
              <a:buChar char="•"/>
              <a:defRPr sz="11600" b="0" i="0" u="none" strike="noStrike" cap="none">
                <a:solidFill>
                  <a:schemeClr val="dk1"/>
                </a:solidFill>
                <a:latin typeface="Calibri"/>
                <a:ea typeface="Calibri"/>
                <a:cs typeface="Calibri"/>
                <a:sym typeface="Calibri"/>
              </a:defRPr>
            </a:lvl3pPr>
            <a:lvl4pPr marL="1828800" marR="0" lvl="3"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4pPr>
            <a:lvl5pPr marL="2286000" marR="0" lvl="4"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5pPr>
            <a:lvl6pPr marL="2743200" marR="0" lvl="5"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137" name="Google Shape;137;p9"/>
          <p:cNvSpPr txBox="1">
            <a:spLocks noGrp="1"/>
          </p:cNvSpPr>
          <p:nvPr>
            <p:ph type="body" idx="5"/>
          </p:nvPr>
        </p:nvSpPr>
        <p:spPr>
          <a:xfrm>
            <a:off x="11587163" y="5574635"/>
            <a:ext cx="20720047" cy="846363"/>
          </a:xfrm>
          <a:prstGeom prst="rect">
            <a:avLst/>
          </a:prstGeom>
          <a:noFill/>
          <a:ln>
            <a:noFill/>
          </a:ln>
        </p:spPr>
        <p:txBody>
          <a:bodyPr spcFirstLastPara="1" wrap="square" lIns="228575" tIns="228575" rIns="228575" bIns="228575" anchor="t" anchorCtr="0">
            <a:noAutofit/>
          </a:bodyPr>
          <a:lstStyle>
            <a:lvl1pPr marL="457200" marR="0" lvl="0" indent="-228600" algn="l" rtl="0">
              <a:lnSpc>
                <a:spcPct val="100000"/>
              </a:lnSpc>
              <a:spcBef>
                <a:spcPts val="500"/>
              </a:spcBef>
              <a:spcAft>
                <a:spcPts val="0"/>
              </a:spcAft>
              <a:buClr>
                <a:schemeClr val="dk1"/>
              </a:buClr>
              <a:buSzPts val="2500"/>
              <a:buFont typeface="Arial"/>
              <a:buNone/>
              <a:defRPr sz="2500" b="0" i="0" u="none" strike="noStrike" cap="none">
                <a:solidFill>
                  <a:schemeClr val="dk1"/>
                </a:solidFill>
                <a:latin typeface="Trebuchet MS"/>
                <a:ea typeface="Trebuchet MS"/>
                <a:cs typeface="Trebuchet MS"/>
                <a:sym typeface="Trebuchet MS"/>
              </a:defRPr>
            </a:lvl1pPr>
            <a:lvl2pPr marL="914400" marR="0" lvl="1" indent="-387350" algn="l" rtl="0">
              <a:lnSpc>
                <a:spcPct val="100000"/>
              </a:lnSpc>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2pPr>
            <a:lvl3pPr marL="1371600" marR="0" lvl="2" indent="-387350" algn="l" rtl="0">
              <a:lnSpc>
                <a:spcPct val="100000"/>
              </a:lnSpc>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3pPr>
            <a:lvl4pPr marL="1828800" marR="0" lvl="3" indent="-387350" algn="l" rtl="0">
              <a:lnSpc>
                <a:spcPct val="100000"/>
              </a:lnSpc>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4pPr>
            <a:lvl5pPr marL="2286000" marR="0" lvl="4" indent="-387350" algn="l" rtl="0">
              <a:lnSpc>
                <a:spcPct val="100000"/>
              </a:lnSpc>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5pPr>
            <a:lvl6pPr marL="2743200" marR="0" lvl="5"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138" name="Google Shape;138;p9"/>
          <p:cNvSpPr txBox="1">
            <a:spLocks noGrp="1"/>
          </p:cNvSpPr>
          <p:nvPr>
            <p:ph type="body" idx="6"/>
          </p:nvPr>
        </p:nvSpPr>
        <p:spPr>
          <a:xfrm>
            <a:off x="11587164" y="4719215"/>
            <a:ext cx="20720050" cy="754045"/>
          </a:xfrm>
          <a:prstGeom prst="rect">
            <a:avLst/>
          </a:prstGeom>
          <a:noFill/>
          <a:ln>
            <a:noFill/>
          </a:ln>
        </p:spPr>
        <p:txBody>
          <a:bodyPr spcFirstLastPara="1" wrap="square" lIns="91425" tIns="91425" rIns="91425" bIns="91425" anchor="ctr" anchorCtr="0">
            <a:noAutofit/>
          </a:bodyPr>
          <a:lstStyle>
            <a:lvl1pPr marL="457200" marR="0" lvl="0" indent="-228600" algn="ctr" rtl="0">
              <a:lnSpc>
                <a:spcPct val="100000"/>
              </a:lnSpc>
              <a:spcBef>
                <a:spcPts val="740"/>
              </a:spcBef>
              <a:spcAft>
                <a:spcPts val="0"/>
              </a:spcAft>
              <a:buClr>
                <a:schemeClr val="dk1"/>
              </a:buClr>
              <a:buSzPts val="3700"/>
              <a:buFont typeface="Arial"/>
              <a:buNone/>
              <a:defRPr sz="3700" b="1" i="0" u="sng" strike="noStrike" cap="none">
                <a:solidFill>
                  <a:schemeClr val="dk1"/>
                </a:solidFill>
                <a:latin typeface="Calibri"/>
                <a:ea typeface="Calibri"/>
                <a:cs typeface="Calibri"/>
                <a:sym typeface="Calibri"/>
              </a:defRPr>
            </a:lvl1pPr>
            <a:lvl2pPr marL="914400" marR="0" lvl="1" indent="-1085850" algn="l" rtl="0">
              <a:lnSpc>
                <a:spcPct val="100000"/>
              </a:lnSpc>
              <a:spcBef>
                <a:spcPts val="2700"/>
              </a:spcBef>
              <a:spcAft>
                <a:spcPts val="0"/>
              </a:spcAft>
              <a:buClr>
                <a:schemeClr val="dk1"/>
              </a:buClr>
              <a:buSzPts val="13500"/>
              <a:buFont typeface="Arial"/>
              <a:buChar char="–"/>
              <a:defRPr sz="13500" b="0" i="0" u="none" strike="noStrike" cap="none">
                <a:solidFill>
                  <a:schemeClr val="dk1"/>
                </a:solidFill>
                <a:latin typeface="Calibri"/>
                <a:ea typeface="Calibri"/>
                <a:cs typeface="Calibri"/>
                <a:sym typeface="Calibri"/>
              </a:defRPr>
            </a:lvl2pPr>
            <a:lvl3pPr marL="1371600" marR="0" lvl="2" indent="-965200" algn="l" rtl="0">
              <a:lnSpc>
                <a:spcPct val="100000"/>
              </a:lnSpc>
              <a:spcBef>
                <a:spcPts val="2320"/>
              </a:spcBef>
              <a:spcAft>
                <a:spcPts val="0"/>
              </a:spcAft>
              <a:buClr>
                <a:schemeClr val="dk1"/>
              </a:buClr>
              <a:buSzPts val="11600"/>
              <a:buFont typeface="Arial"/>
              <a:buChar char="•"/>
              <a:defRPr sz="11600" b="0" i="0" u="none" strike="noStrike" cap="none">
                <a:solidFill>
                  <a:schemeClr val="dk1"/>
                </a:solidFill>
                <a:latin typeface="Calibri"/>
                <a:ea typeface="Calibri"/>
                <a:cs typeface="Calibri"/>
                <a:sym typeface="Calibri"/>
              </a:defRPr>
            </a:lvl3pPr>
            <a:lvl4pPr marL="1828800" marR="0" lvl="3"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4pPr>
            <a:lvl5pPr marL="2286000" marR="0" lvl="4"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5pPr>
            <a:lvl6pPr marL="2743200" marR="0" lvl="5"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139" name="Google Shape;139;p9"/>
          <p:cNvSpPr txBox="1">
            <a:spLocks noGrp="1"/>
          </p:cNvSpPr>
          <p:nvPr>
            <p:ph type="body" idx="7"/>
          </p:nvPr>
        </p:nvSpPr>
        <p:spPr>
          <a:xfrm>
            <a:off x="11587164" y="21266886"/>
            <a:ext cx="20720050" cy="846363"/>
          </a:xfrm>
          <a:prstGeom prst="rect">
            <a:avLst/>
          </a:prstGeom>
          <a:noFill/>
          <a:ln>
            <a:noFill/>
          </a:ln>
        </p:spPr>
        <p:txBody>
          <a:bodyPr spcFirstLastPara="1" wrap="square" lIns="228575" tIns="228575" rIns="228575" bIns="228575" anchor="t" anchorCtr="0">
            <a:noAutofit/>
          </a:bodyPr>
          <a:lstStyle>
            <a:lvl1pPr marL="457200" marR="0" lvl="0" indent="-228600" algn="l" rtl="0">
              <a:lnSpc>
                <a:spcPct val="100000"/>
              </a:lnSpc>
              <a:spcBef>
                <a:spcPts val="500"/>
              </a:spcBef>
              <a:spcAft>
                <a:spcPts val="0"/>
              </a:spcAft>
              <a:buClr>
                <a:schemeClr val="dk1"/>
              </a:buClr>
              <a:buSzPts val="2500"/>
              <a:buFont typeface="Arial"/>
              <a:buNone/>
              <a:defRPr sz="2500" b="0" i="0" u="none" strike="noStrike" cap="none">
                <a:solidFill>
                  <a:schemeClr val="dk1"/>
                </a:solidFill>
                <a:latin typeface="Trebuchet MS"/>
                <a:ea typeface="Trebuchet MS"/>
                <a:cs typeface="Trebuchet MS"/>
                <a:sym typeface="Trebuchet MS"/>
              </a:defRPr>
            </a:lvl1pPr>
            <a:lvl2pPr marL="914400" marR="0" lvl="1" indent="-387350" algn="l" rtl="0">
              <a:lnSpc>
                <a:spcPct val="100000"/>
              </a:lnSpc>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2pPr>
            <a:lvl3pPr marL="1371600" marR="0" lvl="2" indent="-387350" algn="l" rtl="0">
              <a:lnSpc>
                <a:spcPct val="100000"/>
              </a:lnSpc>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3pPr>
            <a:lvl4pPr marL="1828800" marR="0" lvl="3" indent="-387350" algn="l" rtl="0">
              <a:lnSpc>
                <a:spcPct val="100000"/>
              </a:lnSpc>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4pPr>
            <a:lvl5pPr marL="2286000" marR="0" lvl="4" indent="-387350" algn="l" rtl="0">
              <a:lnSpc>
                <a:spcPct val="100000"/>
              </a:lnSpc>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5pPr>
            <a:lvl6pPr marL="2743200" marR="0" lvl="5"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140" name="Google Shape;140;p9"/>
          <p:cNvSpPr txBox="1">
            <a:spLocks noGrp="1"/>
          </p:cNvSpPr>
          <p:nvPr>
            <p:ph type="body" idx="8"/>
          </p:nvPr>
        </p:nvSpPr>
        <p:spPr>
          <a:xfrm>
            <a:off x="11587162" y="20445094"/>
            <a:ext cx="20720050" cy="754045"/>
          </a:xfrm>
          <a:prstGeom prst="rect">
            <a:avLst/>
          </a:prstGeom>
          <a:noFill/>
          <a:ln>
            <a:noFill/>
          </a:ln>
        </p:spPr>
        <p:txBody>
          <a:bodyPr spcFirstLastPara="1" wrap="square" lIns="91425" tIns="91425" rIns="91425" bIns="91425" anchor="ctr" anchorCtr="0">
            <a:noAutofit/>
          </a:bodyPr>
          <a:lstStyle>
            <a:lvl1pPr marL="457200" marR="0" lvl="0" indent="-228600" algn="ctr" rtl="0">
              <a:lnSpc>
                <a:spcPct val="100000"/>
              </a:lnSpc>
              <a:spcBef>
                <a:spcPts val="740"/>
              </a:spcBef>
              <a:spcAft>
                <a:spcPts val="0"/>
              </a:spcAft>
              <a:buClr>
                <a:schemeClr val="dk1"/>
              </a:buClr>
              <a:buSzPts val="3700"/>
              <a:buFont typeface="Arial"/>
              <a:buNone/>
              <a:defRPr sz="3700" b="1" i="0" u="sng" strike="noStrike" cap="none">
                <a:solidFill>
                  <a:schemeClr val="dk1"/>
                </a:solidFill>
                <a:latin typeface="Calibri"/>
                <a:ea typeface="Calibri"/>
                <a:cs typeface="Calibri"/>
                <a:sym typeface="Calibri"/>
              </a:defRPr>
            </a:lvl1pPr>
            <a:lvl2pPr marL="914400" marR="0" lvl="1" indent="-1085850" algn="l" rtl="0">
              <a:lnSpc>
                <a:spcPct val="100000"/>
              </a:lnSpc>
              <a:spcBef>
                <a:spcPts val="2700"/>
              </a:spcBef>
              <a:spcAft>
                <a:spcPts val="0"/>
              </a:spcAft>
              <a:buClr>
                <a:schemeClr val="dk1"/>
              </a:buClr>
              <a:buSzPts val="13500"/>
              <a:buFont typeface="Arial"/>
              <a:buChar char="–"/>
              <a:defRPr sz="13500" b="0" i="0" u="none" strike="noStrike" cap="none">
                <a:solidFill>
                  <a:schemeClr val="dk1"/>
                </a:solidFill>
                <a:latin typeface="Calibri"/>
                <a:ea typeface="Calibri"/>
                <a:cs typeface="Calibri"/>
                <a:sym typeface="Calibri"/>
              </a:defRPr>
            </a:lvl2pPr>
            <a:lvl3pPr marL="1371600" marR="0" lvl="2" indent="-965200" algn="l" rtl="0">
              <a:lnSpc>
                <a:spcPct val="100000"/>
              </a:lnSpc>
              <a:spcBef>
                <a:spcPts val="2320"/>
              </a:spcBef>
              <a:spcAft>
                <a:spcPts val="0"/>
              </a:spcAft>
              <a:buClr>
                <a:schemeClr val="dk1"/>
              </a:buClr>
              <a:buSzPts val="11600"/>
              <a:buFont typeface="Arial"/>
              <a:buChar char="•"/>
              <a:defRPr sz="11600" b="0" i="0" u="none" strike="noStrike" cap="none">
                <a:solidFill>
                  <a:schemeClr val="dk1"/>
                </a:solidFill>
                <a:latin typeface="Calibri"/>
                <a:ea typeface="Calibri"/>
                <a:cs typeface="Calibri"/>
                <a:sym typeface="Calibri"/>
              </a:defRPr>
            </a:lvl3pPr>
            <a:lvl4pPr marL="1828800" marR="0" lvl="3"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4pPr>
            <a:lvl5pPr marL="2286000" marR="0" lvl="4"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5pPr>
            <a:lvl6pPr marL="2743200" marR="0" lvl="5"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141" name="Google Shape;141;p9"/>
          <p:cNvSpPr txBox="1">
            <a:spLocks noGrp="1"/>
          </p:cNvSpPr>
          <p:nvPr>
            <p:ph type="body" idx="9"/>
          </p:nvPr>
        </p:nvSpPr>
        <p:spPr>
          <a:xfrm>
            <a:off x="33355722" y="4719215"/>
            <a:ext cx="10047018" cy="754045"/>
          </a:xfrm>
          <a:prstGeom prst="rect">
            <a:avLst/>
          </a:prstGeom>
          <a:noFill/>
          <a:ln>
            <a:noFill/>
          </a:ln>
        </p:spPr>
        <p:txBody>
          <a:bodyPr spcFirstLastPara="1" wrap="square" lIns="91425" tIns="91425" rIns="91425" bIns="91425" anchor="ctr" anchorCtr="0">
            <a:noAutofit/>
          </a:bodyPr>
          <a:lstStyle>
            <a:lvl1pPr marL="457200" marR="0" lvl="0" indent="-228600" algn="ctr" rtl="0">
              <a:lnSpc>
                <a:spcPct val="100000"/>
              </a:lnSpc>
              <a:spcBef>
                <a:spcPts val="740"/>
              </a:spcBef>
              <a:spcAft>
                <a:spcPts val="0"/>
              </a:spcAft>
              <a:buClr>
                <a:schemeClr val="dk1"/>
              </a:buClr>
              <a:buSzPts val="3700"/>
              <a:buFont typeface="Arial"/>
              <a:buNone/>
              <a:defRPr sz="3700" b="1" i="0" u="sng" strike="noStrike" cap="none">
                <a:solidFill>
                  <a:schemeClr val="dk1"/>
                </a:solidFill>
                <a:latin typeface="Calibri"/>
                <a:ea typeface="Calibri"/>
                <a:cs typeface="Calibri"/>
                <a:sym typeface="Calibri"/>
              </a:defRPr>
            </a:lvl1pPr>
            <a:lvl2pPr marL="914400" marR="0" lvl="1" indent="-1085850" algn="l" rtl="0">
              <a:lnSpc>
                <a:spcPct val="100000"/>
              </a:lnSpc>
              <a:spcBef>
                <a:spcPts val="2700"/>
              </a:spcBef>
              <a:spcAft>
                <a:spcPts val="0"/>
              </a:spcAft>
              <a:buClr>
                <a:schemeClr val="dk1"/>
              </a:buClr>
              <a:buSzPts val="13500"/>
              <a:buFont typeface="Arial"/>
              <a:buChar char="–"/>
              <a:defRPr sz="13500" b="0" i="0" u="none" strike="noStrike" cap="none">
                <a:solidFill>
                  <a:schemeClr val="dk1"/>
                </a:solidFill>
                <a:latin typeface="Calibri"/>
                <a:ea typeface="Calibri"/>
                <a:cs typeface="Calibri"/>
                <a:sym typeface="Calibri"/>
              </a:defRPr>
            </a:lvl2pPr>
            <a:lvl3pPr marL="1371600" marR="0" lvl="2" indent="-965200" algn="l" rtl="0">
              <a:lnSpc>
                <a:spcPct val="100000"/>
              </a:lnSpc>
              <a:spcBef>
                <a:spcPts val="2320"/>
              </a:spcBef>
              <a:spcAft>
                <a:spcPts val="0"/>
              </a:spcAft>
              <a:buClr>
                <a:schemeClr val="dk1"/>
              </a:buClr>
              <a:buSzPts val="11600"/>
              <a:buFont typeface="Arial"/>
              <a:buChar char="•"/>
              <a:defRPr sz="11600" b="0" i="0" u="none" strike="noStrike" cap="none">
                <a:solidFill>
                  <a:schemeClr val="dk1"/>
                </a:solidFill>
                <a:latin typeface="Calibri"/>
                <a:ea typeface="Calibri"/>
                <a:cs typeface="Calibri"/>
                <a:sym typeface="Calibri"/>
              </a:defRPr>
            </a:lvl3pPr>
            <a:lvl4pPr marL="1828800" marR="0" lvl="3"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4pPr>
            <a:lvl5pPr marL="2286000" marR="0" lvl="4"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5pPr>
            <a:lvl6pPr marL="2743200" marR="0" lvl="5"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142" name="Google Shape;142;p9"/>
          <p:cNvSpPr txBox="1">
            <a:spLocks noGrp="1"/>
          </p:cNvSpPr>
          <p:nvPr>
            <p:ph type="body" idx="13"/>
          </p:nvPr>
        </p:nvSpPr>
        <p:spPr>
          <a:xfrm>
            <a:off x="33355722" y="5582573"/>
            <a:ext cx="10047018" cy="846363"/>
          </a:xfrm>
          <a:prstGeom prst="rect">
            <a:avLst/>
          </a:prstGeom>
          <a:noFill/>
          <a:ln>
            <a:noFill/>
          </a:ln>
        </p:spPr>
        <p:txBody>
          <a:bodyPr spcFirstLastPara="1" wrap="square" lIns="228575" tIns="228575" rIns="228575" bIns="228575" anchor="t" anchorCtr="0">
            <a:noAutofit/>
          </a:bodyPr>
          <a:lstStyle>
            <a:lvl1pPr marL="457200" marR="0" lvl="0" indent="-228600" algn="l" rtl="0">
              <a:lnSpc>
                <a:spcPct val="100000"/>
              </a:lnSpc>
              <a:spcBef>
                <a:spcPts val="500"/>
              </a:spcBef>
              <a:spcAft>
                <a:spcPts val="0"/>
              </a:spcAft>
              <a:buClr>
                <a:schemeClr val="dk1"/>
              </a:buClr>
              <a:buSzPts val="2500"/>
              <a:buFont typeface="Arial"/>
              <a:buNone/>
              <a:defRPr sz="2500" b="0" i="0" u="none" strike="noStrike" cap="none">
                <a:solidFill>
                  <a:schemeClr val="dk1"/>
                </a:solidFill>
                <a:latin typeface="Trebuchet MS"/>
                <a:ea typeface="Trebuchet MS"/>
                <a:cs typeface="Trebuchet MS"/>
                <a:sym typeface="Trebuchet MS"/>
              </a:defRPr>
            </a:lvl1pPr>
            <a:lvl2pPr marL="914400" marR="0" lvl="1" indent="-387350" algn="l" rtl="0">
              <a:lnSpc>
                <a:spcPct val="100000"/>
              </a:lnSpc>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2pPr>
            <a:lvl3pPr marL="1371600" marR="0" lvl="2" indent="-387350" algn="l" rtl="0">
              <a:lnSpc>
                <a:spcPct val="100000"/>
              </a:lnSpc>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3pPr>
            <a:lvl4pPr marL="1828800" marR="0" lvl="3" indent="-387350" algn="l" rtl="0">
              <a:lnSpc>
                <a:spcPct val="100000"/>
              </a:lnSpc>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4pPr>
            <a:lvl5pPr marL="2286000" marR="0" lvl="4" indent="-387350" algn="l" rtl="0">
              <a:lnSpc>
                <a:spcPct val="100000"/>
              </a:lnSpc>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5pPr>
            <a:lvl6pPr marL="2743200" marR="0" lvl="5"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143" name="Google Shape;143;p9"/>
          <p:cNvSpPr txBox="1">
            <a:spLocks noGrp="1"/>
          </p:cNvSpPr>
          <p:nvPr>
            <p:ph type="body" idx="14"/>
          </p:nvPr>
        </p:nvSpPr>
        <p:spPr>
          <a:xfrm>
            <a:off x="33355722" y="13643086"/>
            <a:ext cx="10047018" cy="754045"/>
          </a:xfrm>
          <a:prstGeom prst="rect">
            <a:avLst/>
          </a:prstGeom>
          <a:noFill/>
          <a:ln>
            <a:noFill/>
          </a:ln>
        </p:spPr>
        <p:txBody>
          <a:bodyPr spcFirstLastPara="1" wrap="square" lIns="91425" tIns="91425" rIns="91425" bIns="91425" anchor="ctr" anchorCtr="0">
            <a:noAutofit/>
          </a:bodyPr>
          <a:lstStyle>
            <a:lvl1pPr marL="457200" marR="0" lvl="0" indent="-228600" algn="ctr" rtl="0">
              <a:lnSpc>
                <a:spcPct val="100000"/>
              </a:lnSpc>
              <a:spcBef>
                <a:spcPts val="740"/>
              </a:spcBef>
              <a:spcAft>
                <a:spcPts val="0"/>
              </a:spcAft>
              <a:buClr>
                <a:schemeClr val="dk1"/>
              </a:buClr>
              <a:buSzPts val="3700"/>
              <a:buFont typeface="Arial"/>
              <a:buNone/>
              <a:defRPr sz="3700" b="1" i="0" u="sng" strike="noStrike" cap="none">
                <a:solidFill>
                  <a:schemeClr val="dk1"/>
                </a:solidFill>
                <a:latin typeface="Calibri"/>
                <a:ea typeface="Calibri"/>
                <a:cs typeface="Calibri"/>
                <a:sym typeface="Calibri"/>
              </a:defRPr>
            </a:lvl1pPr>
            <a:lvl2pPr marL="914400" marR="0" lvl="1" indent="-1085850" algn="l" rtl="0">
              <a:lnSpc>
                <a:spcPct val="100000"/>
              </a:lnSpc>
              <a:spcBef>
                <a:spcPts val="2700"/>
              </a:spcBef>
              <a:spcAft>
                <a:spcPts val="0"/>
              </a:spcAft>
              <a:buClr>
                <a:schemeClr val="dk1"/>
              </a:buClr>
              <a:buSzPts val="13500"/>
              <a:buFont typeface="Arial"/>
              <a:buChar char="–"/>
              <a:defRPr sz="13500" b="0" i="0" u="none" strike="noStrike" cap="none">
                <a:solidFill>
                  <a:schemeClr val="dk1"/>
                </a:solidFill>
                <a:latin typeface="Calibri"/>
                <a:ea typeface="Calibri"/>
                <a:cs typeface="Calibri"/>
                <a:sym typeface="Calibri"/>
              </a:defRPr>
            </a:lvl2pPr>
            <a:lvl3pPr marL="1371600" marR="0" lvl="2" indent="-965200" algn="l" rtl="0">
              <a:lnSpc>
                <a:spcPct val="100000"/>
              </a:lnSpc>
              <a:spcBef>
                <a:spcPts val="2320"/>
              </a:spcBef>
              <a:spcAft>
                <a:spcPts val="0"/>
              </a:spcAft>
              <a:buClr>
                <a:schemeClr val="dk1"/>
              </a:buClr>
              <a:buSzPts val="11600"/>
              <a:buFont typeface="Arial"/>
              <a:buChar char="•"/>
              <a:defRPr sz="11600" b="0" i="0" u="none" strike="noStrike" cap="none">
                <a:solidFill>
                  <a:schemeClr val="dk1"/>
                </a:solidFill>
                <a:latin typeface="Calibri"/>
                <a:ea typeface="Calibri"/>
                <a:cs typeface="Calibri"/>
                <a:sym typeface="Calibri"/>
              </a:defRPr>
            </a:lvl3pPr>
            <a:lvl4pPr marL="1828800" marR="0" lvl="3"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4pPr>
            <a:lvl5pPr marL="2286000" marR="0" lvl="4"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5pPr>
            <a:lvl6pPr marL="2743200" marR="0" lvl="5"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144" name="Google Shape;144;p9"/>
          <p:cNvSpPr txBox="1">
            <a:spLocks noGrp="1"/>
          </p:cNvSpPr>
          <p:nvPr>
            <p:ph type="body" idx="15"/>
          </p:nvPr>
        </p:nvSpPr>
        <p:spPr>
          <a:xfrm>
            <a:off x="33355722" y="14381750"/>
            <a:ext cx="10052050" cy="846363"/>
          </a:xfrm>
          <a:prstGeom prst="rect">
            <a:avLst/>
          </a:prstGeom>
          <a:noFill/>
          <a:ln>
            <a:noFill/>
          </a:ln>
        </p:spPr>
        <p:txBody>
          <a:bodyPr spcFirstLastPara="1" wrap="square" lIns="228575" tIns="228575" rIns="228575" bIns="228575" anchor="t" anchorCtr="0">
            <a:noAutofit/>
          </a:bodyPr>
          <a:lstStyle>
            <a:lvl1pPr marL="457200" marR="0" lvl="0" indent="-228600" algn="l" rtl="0">
              <a:lnSpc>
                <a:spcPct val="100000"/>
              </a:lnSpc>
              <a:spcBef>
                <a:spcPts val="500"/>
              </a:spcBef>
              <a:spcAft>
                <a:spcPts val="0"/>
              </a:spcAft>
              <a:buClr>
                <a:schemeClr val="dk1"/>
              </a:buClr>
              <a:buSzPts val="2500"/>
              <a:buFont typeface="Arial"/>
              <a:buNone/>
              <a:defRPr sz="2500" b="0" i="0" u="none" strike="noStrike" cap="none">
                <a:solidFill>
                  <a:schemeClr val="dk1"/>
                </a:solidFill>
                <a:latin typeface="Trebuchet MS"/>
                <a:ea typeface="Trebuchet MS"/>
                <a:cs typeface="Trebuchet MS"/>
                <a:sym typeface="Trebuchet MS"/>
              </a:defRPr>
            </a:lvl1pPr>
            <a:lvl2pPr marL="914400" marR="0" lvl="1" indent="-387350" algn="l" rtl="0">
              <a:lnSpc>
                <a:spcPct val="100000"/>
              </a:lnSpc>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2pPr>
            <a:lvl3pPr marL="1371600" marR="0" lvl="2" indent="-387350" algn="l" rtl="0">
              <a:lnSpc>
                <a:spcPct val="100000"/>
              </a:lnSpc>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3pPr>
            <a:lvl4pPr marL="1828800" marR="0" lvl="3" indent="-387350" algn="l" rtl="0">
              <a:lnSpc>
                <a:spcPct val="100000"/>
              </a:lnSpc>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4pPr>
            <a:lvl5pPr marL="2286000" marR="0" lvl="4" indent="-387350" algn="l" rtl="0">
              <a:lnSpc>
                <a:spcPct val="100000"/>
              </a:lnSpc>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5pPr>
            <a:lvl6pPr marL="2743200" marR="0" lvl="5"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145" name="Google Shape;145;p9"/>
          <p:cNvSpPr txBox="1">
            <a:spLocks noGrp="1"/>
          </p:cNvSpPr>
          <p:nvPr>
            <p:ph type="body" idx="16"/>
          </p:nvPr>
        </p:nvSpPr>
        <p:spPr>
          <a:xfrm>
            <a:off x="33355722" y="25040223"/>
            <a:ext cx="10047018" cy="754045"/>
          </a:xfrm>
          <a:prstGeom prst="rect">
            <a:avLst/>
          </a:prstGeom>
          <a:noFill/>
          <a:ln>
            <a:noFill/>
          </a:ln>
        </p:spPr>
        <p:txBody>
          <a:bodyPr spcFirstLastPara="1" wrap="square" lIns="91425" tIns="91425" rIns="91425" bIns="91425" anchor="ctr" anchorCtr="0">
            <a:noAutofit/>
          </a:bodyPr>
          <a:lstStyle>
            <a:lvl1pPr marL="457200" marR="0" lvl="0" indent="-228600" algn="ctr" rtl="0">
              <a:lnSpc>
                <a:spcPct val="100000"/>
              </a:lnSpc>
              <a:spcBef>
                <a:spcPts val="740"/>
              </a:spcBef>
              <a:spcAft>
                <a:spcPts val="0"/>
              </a:spcAft>
              <a:buClr>
                <a:schemeClr val="dk1"/>
              </a:buClr>
              <a:buSzPts val="3700"/>
              <a:buFont typeface="Arial"/>
              <a:buNone/>
              <a:defRPr sz="3700" b="1" i="0" u="sng" strike="noStrike" cap="none">
                <a:solidFill>
                  <a:schemeClr val="dk1"/>
                </a:solidFill>
                <a:latin typeface="Calibri"/>
                <a:ea typeface="Calibri"/>
                <a:cs typeface="Calibri"/>
                <a:sym typeface="Calibri"/>
              </a:defRPr>
            </a:lvl1pPr>
            <a:lvl2pPr marL="914400" marR="0" lvl="1" indent="-1085850" algn="l" rtl="0">
              <a:lnSpc>
                <a:spcPct val="100000"/>
              </a:lnSpc>
              <a:spcBef>
                <a:spcPts val="2700"/>
              </a:spcBef>
              <a:spcAft>
                <a:spcPts val="0"/>
              </a:spcAft>
              <a:buClr>
                <a:schemeClr val="dk1"/>
              </a:buClr>
              <a:buSzPts val="13500"/>
              <a:buFont typeface="Arial"/>
              <a:buChar char="–"/>
              <a:defRPr sz="13500" b="0" i="0" u="none" strike="noStrike" cap="none">
                <a:solidFill>
                  <a:schemeClr val="dk1"/>
                </a:solidFill>
                <a:latin typeface="Calibri"/>
                <a:ea typeface="Calibri"/>
                <a:cs typeface="Calibri"/>
                <a:sym typeface="Calibri"/>
              </a:defRPr>
            </a:lvl2pPr>
            <a:lvl3pPr marL="1371600" marR="0" lvl="2" indent="-965200" algn="l" rtl="0">
              <a:lnSpc>
                <a:spcPct val="100000"/>
              </a:lnSpc>
              <a:spcBef>
                <a:spcPts val="2320"/>
              </a:spcBef>
              <a:spcAft>
                <a:spcPts val="0"/>
              </a:spcAft>
              <a:buClr>
                <a:schemeClr val="dk1"/>
              </a:buClr>
              <a:buSzPts val="11600"/>
              <a:buFont typeface="Arial"/>
              <a:buChar char="•"/>
              <a:defRPr sz="11600" b="0" i="0" u="none" strike="noStrike" cap="none">
                <a:solidFill>
                  <a:schemeClr val="dk1"/>
                </a:solidFill>
                <a:latin typeface="Calibri"/>
                <a:ea typeface="Calibri"/>
                <a:cs typeface="Calibri"/>
                <a:sym typeface="Calibri"/>
              </a:defRPr>
            </a:lvl3pPr>
            <a:lvl4pPr marL="1828800" marR="0" lvl="3"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4pPr>
            <a:lvl5pPr marL="2286000" marR="0" lvl="4"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5pPr>
            <a:lvl6pPr marL="2743200" marR="0" lvl="5"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146" name="Google Shape;146;p9"/>
          <p:cNvSpPr txBox="1">
            <a:spLocks noGrp="1"/>
          </p:cNvSpPr>
          <p:nvPr>
            <p:ph type="body" idx="17"/>
          </p:nvPr>
        </p:nvSpPr>
        <p:spPr>
          <a:xfrm>
            <a:off x="33355722" y="25807122"/>
            <a:ext cx="10052050" cy="846363"/>
          </a:xfrm>
          <a:prstGeom prst="rect">
            <a:avLst/>
          </a:prstGeom>
          <a:noFill/>
          <a:ln>
            <a:noFill/>
          </a:ln>
        </p:spPr>
        <p:txBody>
          <a:bodyPr spcFirstLastPara="1" wrap="square" lIns="228575" tIns="228575" rIns="228575" bIns="228575" anchor="t" anchorCtr="0">
            <a:noAutofit/>
          </a:bodyPr>
          <a:lstStyle>
            <a:lvl1pPr marL="457200" marR="0" lvl="0" indent="-228600" algn="l" rtl="0">
              <a:lnSpc>
                <a:spcPct val="100000"/>
              </a:lnSpc>
              <a:spcBef>
                <a:spcPts val="500"/>
              </a:spcBef>
              <a:spcAft>
                <a:spcPts val="0"/>
              </a:spcAft>
              <a:buClr>
                <a:schemeClr val="dk1"/>
              </a:buClr>
              <a:buSzPts val="2500"/>
              <a:buFont typeface="Arial"/>
              <a:buNone/>
              <a:defRPr sz="2500" b="0" i="0" u="none" strike="noStrike" cap="none">
                <a:solidFill>
                  <a:schemeClr val="dk1"/>
                </a:solidFill>
                <a:latin typeface="Trebuchet MS"/>
                <a:ea typeface="Trebuchet MS"/>
                <a:cs typeface="Trebuchet MS"/>
                <a:sym typeface="Trebuchet MS"/>
              </a:defRPr>
            </a:lvl1pPr>
            <a:lvl2pPr marL="914400" marR="0" lvl="1" indent="-387350" algn="l" rtl="0">
              <a:lnSpc>
                <a:spcPct val="100000"/>
              </a:lnSpc>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2pPr>
            <a:lvl3pPr marL="1371600" marR="0" lvl="2" indent="-387350" algn="l" rtl="0">
              <a:lnSpc>
                <a:spcPct val="100000"/>
              </a:lnSpc>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3pPr>
            <a:lvl4pPr marL="1828800" marR="0" lvl="3" indent="-387350" algn="l" rtl="0">
              <a:lnSpc>
                <a:spcPct val="100000"/>
              </a:lnSpc>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4pPr>
            <a:lvl5pPr marL="2286000" marR="0" lvl="4" indent="-387350" algn="l" rtl="0">
              <a:lnSpc>
                <a:spcPct val="100000"/>
              </a:lnSpc>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5pPr>
            <a:lvl6pPr marL="2743200" marR="0" lvl="5"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147" name="Google Shape;147;p9"/>
          <p:cNvSpPr txBox="1">
            <a:spLocks noGrp="1"/>
          </p:cNvSpPr>
          <p:nvPr>
            <p:ph type="body" idx="18"/>
          </p:nvPr>
        </p:nvSpPr>
        <p:spPr>
          <a:xfrm>
            <a:off x="10972800" y="2998183"/>
            <a:ext cx="21945602" cy="887181"/>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880"/>
              </a:spcBef>
              <a:spcAft>
                <a:spcPts val="0"/>
              </a:spcAft>
              <a:buClr>
                <a:schemeClr val="lt1"/>
              </a:buClr>
              <a:buSzPts val="4400"/>
              <a:buFont typeface="Arial"/>
              <a:buNone/>
              <a:defRPr sz="4400" b="0" i="0" u="none" strike="noStrike" cap="none">
                <a:solidFill>
                  <a:schemeClr val="lt1"/>
                </a:solidFill>
                <a:latin typeface="Calibri"/>
                <a:ea typeface="Calibri"/>
                <a:cs typeface="Calibri"/>
                <a:sym typeface="Calibri"/>
              </a:defRPr>
            </a:lvl1pPr>
            <a:lvl2pPr marL="914400" marR="0" lvl="1" indent="-228600" algn="l" rtl="0">
              <a:lnSpc>
                <a:spcPct val="100000"/>
              </a:lnSpc>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5pPr>
            <a:lvl6pPr marL="2743200" marR="0" lvl="5"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148" name="Google Shape;148;p9"/>
          <p:cNvSpPr txBox="1">
            <a:spLocks noGrp="1"/>
          </p:cNvSpPr>
          <p:nvPr>
            <p:ph type="body" idx="19"/>
          </p:nvPr>
        </p:nvSpPr>
        <p:spPr>
          <a:xfrm>
            <a:off x="10972799" y="1864506"/>
            <a:ext cx="21907501" cy="1133677"/>
          </a:xfrm>
          <a:prstGeom prst="rect">
            <a:avLst/>
          </a:prstGeom>
          <a:noFill/>
          <a:ln>
            <a:noFill/>
          </a:ln>
        </p:spPr>
        <p:txBody>
          <a:bodyPr spcFirstLastPara="1" wrap="square" lIns="91425" tIns="45700" rIns="91425" bIns="45700" anchor="t" anchorCtr="1">
            <a:noAutofit/>
          </a:bodyPr>
          <a:lstStyle>
            <a:lvl1pPr marL="457200" marR="0" lvl="0" indent="-228600" algn="ctr" rtl="0">
              <a:lnSpc>
                <a:spcPct val="100000"/>
              </a:lnSpc>
              <a:spcBef>
                <a:spcPts val="1200"/>
              </a:spcBef>
              <a:spcAft>
                <a:spcPts val="0"/>
              </a:spcAft>
              <a:buClr>
                <a:schemeClr val="lt1"/>
              </a:buClr>
              <a:buSzPts val="6000"/>
              <a:buFont typeface="Arial"/>
              <a:buNone/>
              <a:defRPr sz="6000" b="1" i="0" u="none" strike="noStrike" cap="none">
                <a:solidFill>
                  <a:schemeClr val="lt1"/>
                </a:solidFill>
                <a:latin typeface="Calibri"/>
                <a:ea typeface="Calibri"/>
                <a:cs typeface="Calibri"/>
                <a:sym typeface="Calibri"/>
              </a:defRPr>
            </a:lvl1pPr>
            <a:lvl2pPr marL="914400" marR="0" lvl="1" indent="-228600" algn="l" rtl="0">
              <a:lnSpc>
                <a:spcPct val="100000"/>
              </a:lnSpc>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5pPr>
            <a:lvl6pPr marL="2743200" marR="0" lvl="5"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149" name="Google Shape;149;p9"/>
          <p:cNvSpPr txBox="1">
            <a:spLocks noGrp="1"/>
          </p:cNvSpPr>
          <p:nvPr>
            <p:ph type="body" idx="20"/>
          </p:nvPr>
        </p:nvSpPr>
        <p:spPr>
          <a:xfrm>
            <a:off x="10972799" y="389601"/>
            <a:ext cx="21907501" cy="1327233"/>
          </a:xfrm>
          <a:prstGeom prst="rect">
            <a:avLst/>
          </a:prstGeom>
          <a:noFill/>
          <a:ln>
            <a:noFill/>
          </a:ln>
        </p:spPr>
        <p:txBody>
          <a:bodyPr spcFirstLastPara="1" wrap="square" lIns="91425" tIns="45700" rIns="91425" bIns="45700" anchor="t" anchorCtr="1">
            <a:noAutofit/>
          </a:bodyPr>
          <a:lstStyle>
            <a:lvl1pPr marL="457200" marR="0" lvl="0" indent="-228600" algn="ctr" rtl="0">
              <a:lnSpc>
                <a:spcPct val="100000"/>
              </a:lnSpc>
              <a:spcBef>
                <a:spcPts val="1760"/>
              </a:spcBef>
              <a:spcAft>
                <a:spcPts val="0"/>
              </a:spcAft>
              <a:buClr>
                <a:schemeClr val="lt1"/>
              </a:buClr>
              <a:buSzPts val="8800"/>
              <a:buFont typeface="Arial"/>
              <a:buNone/>
              <a:defRPr sz="8800" b="1" i="0" u="none" strike="noStrike" cap="none">
                <a:solidFill>
                  <a:schemeClr val="lt1"/>
                </a:solidFill>
                <a:latin typeface="Calibri"/>
                <a:ea typeface="Calibri"/>
                <a:cs typeface="Calibri"/>
                <a:sym typeface="Calibri"/>
              </a:defRPr>
            </a:lvl1pPr>
            <a:lvl2pPr marL="914400" marR="0" lvl="1" indent="-228600" algn="l" rtl="0">
              <a:lnSpc>
                <a:spcPct val="100000"/>
              </a:lnSpc>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5pPr>
            <a:lvl6pPr marL="2743200" marR="0" lvl="5"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hyperlink" Target="https://www.posterpresentations.com/how-to-change-the-research-poster-template-colors.html" TargetMode="External"/><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3" Type="http://schemas.openxmlformats.org/officeDocument/2006/relationships/hyperlink" Target="https://www.posterpresentations.com/how-to-change-the-research-poster-template-colors.html" TargetMode="External"/><Relationship Id="rId2" Type="http://schemas.openxmlformats.org/officeDocument/2006/relationships/theme" Target="../theme/theme3.xml"/><Relationship Id="rId1" Type="http://schemas.openxmlformats.org/officeDocument/2006/relationships/slideLayout" Target="../slideLayouts/slideLayout3.xml"/></Relationships>
</file>

<file path=ppt/slideMasters/_rels/slideMaster4.xml.rels><?xml version="1.0" encoding="UTF-8" standalone="yes"?>
<Relationships xmlns="http://schemas.openxmlformats.org/package/2006/relationships"><Relationship Id="rId3" Type="http://schemas.openxmlformats.org/officeDocument/2006/relationships/hyperlink" Target="https://www.posterpresentations.com/how-to-change-the-research-poster-template-colors.html" TargetMode="External"/><Relationship Id="rId2" Type="http://schemas.openxmlformats.org/officeDocument/2006/relationships/theme" Target="../theme/theme4.xml"/><Relationship Id="rId1"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
          <p:cNvSpPr/>
          <p:nvPr/>
        </p:nvSpPr>
        <p:spPr>
          <a:xfrm>
            <a:off x="446073" y="4639113"/>
            <a:ext cx="10058400" cy="26490912"/>
          </a:xfrm>
          <a:prstGeom prst="roundRect">
            <a:avLst>
              <a:gd name="adj" fmla="val 1956"/>
            </a:avLst>
          </a:prstGeom>
          <a:no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600"/>
              <a:buFont typeface="Arial"/>
              <a:buNone/>
            </a:pPr>
            <a:endParaRPr sz="8600" b="0" i="0" u="none" strike="noStrike" cap="none">
              <a:solidFill>
                <a:schemeClr val="lt1"/>
              </a:solidFill>
              <a:latin typeface="Calibri"/>
              <a:ea typeface="Calibri"/>
              <a:cs typeface="Calibri"/>
              <a:sym typeface="Calibri"/>
            </a:endParaRPr>
          </a:p>
        </p:txBody>
      </p:sp>
      <p:sp>
        <p:nvSpPr>
          <p:cNvPr id="11" name="Google Shape;11;p2"/>
          <p:cNvSpPr/>
          <p:nvPr/>
        </p:nvSpPr>
        <p:spPr>
          <a:xfrm>
            <a:off x="11428937" y="4639110"/>
            <a:ext cx="10058400" cy="26490912"/>
          </a:xfrm>
          <a:prstGeom prst="roundRect">
            <a:avLst>
              <a:gd name="adj" fmla="val 1956"/>
            </a:avLst>
          </a:prstGeom>
          <a:no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600"/>
              <a:buFont typeface="Arial"/>
              <a:buNone/>
            </a:pPr>
            <a:endParaRPr sz="8600" b="0" i="0" u="none" strike="noStrike" cap="none">
              <a:solidFill>
                <a:schemeClr val="lt1"/>
              </a:solidFill>
              <a:latin typeface="Calibri"/>
              <a:ea typeface="Calibri"/>
              <a:cs typeface="Calibri"/>
              <a:sym typeface="Calibri"/>
            </a:endParaRPr>
          </a:p>
        </p:txBody>
      </p:sp>
      <p:sp>
        <p:nvSpPr>
          <p:cNvPr id="12" name="Google Shape;12;p2"/>
          <p:cNvSpPr/>
          <p:nvPr/>
        </p:nvSpPr>
        <p:spPr>
          <a:xfrm>
            <a:off x="22411802" y="4639111"/>
            <a:ext cx="10058400" cy="26490912"/>
          </a:xfrm>
          <a:prstGeom prst="roundRect">
            <a:avLst>
              <a:gd name="adj" fmla="val 1956"/>
            </a:avLst>
          </a:prstGeom>
          <a:no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600"/>
              <a:buFont typeface="Arial"/>
              <a:buNone/>
            </a:pPr>
            <a:endParaRPr sz="8600" b="0" i="0" u="none" strike="noStrike" cap="none">
              <a:solidFill>
                <a:schemeClr val="lt1"/>
              </a:solidFill>
              <a:latin typeface="Calibri"/>
              <a:ea typeface="Calibri"/>
              <a:cs typeface="Calibri"/>
              <a:sym typeface="Calibri"/>
            </a:endParaRPr>
          </a:p>
        </p:txBody>
      </p:sp>
      <p:sp>
        <p:nvSpPr>
          <p:cNvPr id="13" name="Google Shape;13;p2"/>
          <p:cNvSpPr/>
          <p:nvPr/>
        </p:nvSpPr>
        <p:spPr>
          <a:xfrm>
            <a:off x="33394663" y="4639112"/>
            <a:ext cx="10058400" cy="26490912"/>
          </a:xfrm>
          <a:prstGeom prst="roundRect">
            <a:avLst>
              <a:gd name="adj" fmla="val 1956"/>
            </a:avLst>
          </a:prstGeom>
          <a:no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600"/>
              <a:buFont typeface="Arial"/>
              <a:buNone/>
            </a:pPr>
            <a:endParaRPr sz="8600" b="0" i="0" u="none" strike="noStrike" cap="none">
              <a:solidFill>
                <a:schemeClr val="lt1"/>
              </a:solidFill>
              <a:latin typeface="Calibri"/>
              <a:ea typeface="Calibri"/>
              <a:cs typeface="Calibri"/>
              <a:sym typeface="Calibri"/>
            </a:endParaRPr>
          </a:p>
        </p:txBody>
      </p:sp>
      <p:grpSp>
        <p:nvGrpSpPr>
          <p:cNvPr id="14" name="Google Shape;14;p2"/>
          <p:cNvGrpSpPr/>
          <p:nvPr/>
        </p:nvGrpSpPr>
        <p:grpSpPr>
          <a:xfrm rot="10800000">
            <a:off x="-36600" y="31404883"/>
            <a:ext cx="43927800" cy="1502229"/>
            <a:chOff x="-14192" y="1382"/>
            <a:chExt cx="27451942" cy="4572641"/>
          </a:xfrm>
        </p:grpSpPr>
        <p:sp>
          <p:nvSpPr>
            <p:cNvPr id="15" name="Google Shape;15;p2"/>
            <p:cNvSpPr/>
            <p:nvPr/>
          </p:nvSpPr>
          <p:spPr>
            <a:xfrm>
              <a:off x="4001" y="707796"/>
              <a:ext cx="27429212" cy="3866227"/>
            </a:xfrm>
            <a:custGeom>
              <a:avLst/>
              <a:gdLst/>
              <a:ahLst/>
              <a:cxnLst/>
              <a:rect l="l" t="t" r="r" b="b"/>
              <a:pathLst>
                <a:path w="43824446" h="5811651" extrusionOk="0">
                  <a:moveTo>
                    <a:pt x="239" y="7053"/>
                  </a:moveTo>
                  <a:lnTo>
                    <a:pt x="43824446" y="0"/>
                  </a:lnTo>
                  <a:cubicBezTo>
                    <a:pt x="43822869" y="1937217"/>
                    <a:pt x="43821293" y="3874434"/>
                    <a:pt x="43819716" y="5811651"/>
                  </a:cubicBezTo>
                  <a:cubicBezTo>
                    <a:pt x="38268362" y="4032785"/>
                    <a:pt x="30438085" y="2966157"/>
                    <a:pt x="21917405" y="3009824"/>
                  </a:cubicBezTo>
                  <a:cubicBezTo>
                    <a:pt x="14614291" y="3047251"/>
                    <a:pt x="6453731" y="3277510"/>
                    <a:pt x="457" y="5798748"/>
                  </a:cubicBezTo>
                  <a:cubicBezTo>
                    <a:pt x="-1036" y="3861504"/>
                    <a:pt x="1732" y="1944297"/>
                    <a:pt x="239" y="7053"/>
                  </a:cubicBezTo>
                  <a:close/>
                </a:path>
              </a:pathLst>
            </a:custGeom>
            <a:gradFill>
              <a:gsLst>
                <a:gs pos="0">
                  <a:schemeClr val="accent6"/>
                </a:gs>
                <a:gs pos="100000">
                  <a:schemeClr val="accent4"/>
                </a:gs>
              </a:gsLst>
              <a:lin ang="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600"/>
                <a:buFont typeface="Arial"/>
                <a:buNone/>
              </a:pPr>
              <a:endParaRPr sz="8600" b="0" i="0" u="none" strike="noStrike" cap="none">
                <a:solidFill>
                  <a:schemeClr val="lt1"/>
                </a:solidFill>
                <a:latin typeface="Calibri"/>
                <a:ea typeface="Calibri"/>
                <a:cs typeface="Calibri"/>
                <a:sym typeface="Calibri"/>
              </a:endParaRPr>
            </a:p>
          </p:txBody>
        </p:sp>
        <p:sp>
          <p:nvSpPr>
            <p:cNvPr id="16" name="Google Shape;16;p2"/>
            <p:cNvSpPr/>
            <p:nvPr/>
          </p:nvSpPr>
          <p:spPr>
            <a:xfrm>
              <a:off x="-4323" y="5744"/>
              <a:ext cx="27440230" cy="4555641"/>
            </a:xfrm>
            <a:custGeom>
              <a:avLst/>
              <a:gdLst/>
              <a:ahLst/>
              <a:cxnLst/>
              <a:rect l="l" t="t" r="r" b="b"/>
              <a:pathLst>
                <a:path w="43793267" h="6680377" extrusionOk="0">
                  <a:moveTo>
                    <a:pt x="1414" y="0"/>
                  </a:moveTo>
                  <a:lnTo>
                    <a:pt x="43793267" y="1497"/>
                  </a:lnTo>
                  <a:cubicBezTo>
                    <a:pt x="43793267" y="2343991"/>
                    <a:pt x="43792439" y="3420026"/>
                    <a:pt x="43792439" y="5762520"/>
                  </a:cubicBezTo>
                  <a:cubicBezTo>
                    <a:pt x="38990659" y="4549272"/>
                    <a:pt x="29172697" y="3623080"/>
                    <a:pt x="21876323" y="3776056"/>
                  </a:cubicBezTo>
                  <a:cubicBezTo>
                    <a:pt x="14579949" y="3929032"/>
                    <a:pt x="6467468" y="4159139"/>
                    <a:pt x="14194" y="6680377"/>
                  </a:cubicBezTo>
                  <a:cubicBezTo>
                    <a:pt x="22172" y="4453585"/>
                    <a:pt x="-6564" y="2226792"/>
                    <a:pt x="1414" y="0"/>
                  </a:cubicBezTo>
                  <a:close/>
                </a:path>
              </a:pathLst>
            </a:custGeom>
            <a:gradFill>
              <a:gsLst>
                <a:gs pos="0">
                  <a:schemeClr val="accent6"/>
                </a:gs>
                <a:gs pos="100000">
                  <a:schemeClr val="accent1"/>
                </a:gs>
              </a:gsLst>
              <a:lin ang="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600"/>
                <a:buFont typeface="Arial"/>
                <a:buNone/>
              </a:pPr>
              <a:endParaRPr sz="8600" b="0" i="0" u="none" strike="noStrike" cap="none">
                <a:solidFill>
                  <a:schemeClr val="lt1"/>
                </a:solidFill>
                <a:latin typeface="Calibri"/>
                <a:ea typeface="Calibri"/>
                <a:cs typeface="Calibri"/>
                <a:sym typeface="Calibri"/>
              </a:endParaRPr>
            </a:p>
          </p:txBody>
        </p:sp>
        <p:sp>
          <p:nvSpPr>
            <p:cNvPr id="17" name="Google Shape;17;p2"/>
            <p:cNvSpPr/>
            <p:nvPr/>
          </p:nvSpPr>
          <p:spPr>
            <a:xfrm>
              <a:off x="-14192" y="1382"/>
              <a:ext cx="27451942" cy="4570666"/>
            </a:xfrm>
            <a:custGeom>
              <a:avLst/>
              <a:gdLst/>
              <a:ahLst/>
              <a:cxnLst/>
              <a:rect l="l" t="t" r="r" b="b"/>
              <a:pathLst>
                <a:path w="43909598" h="5388329" extrusionOk="0">
                  <a:moveTo>
                    <a:pt x="0" y="0"/>
                  </a:moveTo>
                  <a:lnTo>
                    <a:pt x="43909598" y="6780"/>
                  </a:lnTo>
                  <a:cubicBezTo>
                    <a:pt x="43909597" y="719038"/>
                    <a:pt x="43900397" y="1431296"/>
                    <a:pt x="43900396" y="2143554"/>
                  </a:cubicBezTo>
                  <a:cubicBezTo>
                    <a:pt x="37284373" y="1358490"/>
                    <a:pt x="29162993" y="845303"/>
                    <a:pt x="21852497" y="1381537"/>
                  </a:cubicBezTo>
                  <a:cubicBezTo>
                    <a:pt x="14542001" y="1917771"/>
                    <a:pt x="6144574" y="2782191"/>
                    <a:pt x="20549" y="5388329"/>
                  </a:cubicBezTo>
                  <a:cubicBezTo>
                    <a:pt x="19609" y="3596409"/>
                    <a:pt x="940" y="1791920"/>
                    <a:pt x="0" y="0"/>
                  </a:cubicBezTo>
                  <a:close/>
                </a:path>
              </a:pathLst>
            </a:custGeom>
            <a:gradFill>
              <a:gsLst>
                <a:gs pos="0">
                  <a:schemeClr val="dk2"/>
                </a:gs>
                <a:gs pos="100000">
                  <a:schemeClr val="accent1"/>
                </a:gs>
              </a:gsLst>
              <a:lin ang="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600"/>
                <a:buFont typeface="Arial"/>
                <a:buNone/>
              </a:pPr>
              <a:endParaRPr sz="8600" b="0" i="0" u="none" strike="noStrike" cap="none">
                <a:solidFill>
                  <a:schemeClr val="accent1"/>
                </a:solidFill>
                <a:latin typeface="Calibri"/>
                <a:ea typeface="Calibri"/>
                <a:cs typeface="Calibri"/>
                <a:sym typeface="Calibri"/>
              </a:endParaRPr>
            </a:p>
          </p:txBody>
        </p:sp>
      </p:grpSp>
      <p:sp>
        <p:nvSpPr>
          <p:cNvPr id="18" name="Google Shape;18;p2"/>
          <p:cNvSpPr txBox="1"/>
          <p:nvPr/>
        </p:nvSpPr>
        <p:spPr>
          <a:xfrm>
            <a:off x="1003118" y="32156325"/>
            <a:ext cx="3786383" cy="329308"/>
          </a:xfrm>
          <a:prstGeom prst="rect">
            <a:avLst/>
          </a:prstGeom>
          <a:noFill/>
          <a:ln>
            <a:noFill/>
          </a:ln>
        </p:spPr>
        <p:txBody>
          <a:bodyPr spcFirstLastPara="1" wrap="square" lIns="78275" tIns="39125" rIns="78275" bIns="39125" anchor="t" anchorCtr="0">
            <a:noAutofit/>
          </a:bodyPr>
          <a:lstStyle/>
          <a:p>
            <a:pPr marL="0" marR="0" lvl="0" indent="0" algn="l" rtl="0">
              <a:lnSpc>
                <a:spcPct val="65000"/>
              </a:lnSpc>
              <a:spcBef>
                <a:spcPts val="0"/>
              </a:spcBef>
              <a:spcAft>
                <a:spcPts val="0"/>
              </a:spcAft>
              <a:buClr>
                <a:srgbClr val="000000"/>
              </a:buClr>
              <a:buSzPts val="600"/>
              <a:buFont typeface="Arial"/>
              <a:buNone/>
            </a:pPr>
            <a:r>
              <a:rPr lang="en-US" sz="600" b="1" i="0" u="none" strike="noStrike" cap="none">
                <a:solidFill>
                  <a:srgbClr val="BFBFBF"/>
                </a:solidFill>
                <a:latin typeface="Arial"/>
                <a:ea typeface="Arial"/>
                <a:cs typeface="Arial"/>
                <a:sym typeface="Arial"/>
              </a:rPr>
              <a:t>RESEARCH POSTER PRESENTATION DESIGN © 2019</a:t>
            </a:r>
            <a:endParaRPr sz="1400" b="0" i="0" u="none" strike="noStrike" cap="none">
              <a:solidFill>
                <a:srgbClr val="000000"/>
              </a:solidFill>
              <a:latin typeface="Arial"/>
              <a:ea typeface="Arial"/>
              <a:cs typeface="Arial"/>
              <a:sym typeface="Arial"/>
            </a:endParaRPr>
          </a:p>
          <a:p>
            <a:pPr marL="0" marR="0" lvl="0" indent="0" algn="l" rtl="0">
              <a:lnSpc>
                <a:spcPct val="65000"/>
              </a:lnSpc>
              <a:spcBef>
                <a:spcPts val="525"/>
              </a:spcBef>
              <a:spcAft>
                <a:spcPts val="0"/>
              </a:spcAft>
              <a:buClr>
                <a:srgbClr val="000000"/>
              </a:buClr>
              <a:buSzPts val="1050"/>
              <a:buFont typeface="Arial"/>
              <a:buNone/>
            </a:pPr>
            <a:r>
              <a:rPr lang="en-US" sz="1050" b="1" i="0" u="none" strike="noStrike" cap="none">
                <a:solidFill>
                  <a:srgbClr val="BFBFBF"/>
                </a:solidFill>
                <a:latin typeface="Arial"/>
                <a:ea typeface="Arial"/>
                <a:cs typeface="Arial"/>
                <a:sym typeface="Arial"/>
              </a:rPr>
              <a:t>www.PosterPresentations.com</a:t>
            </a:r>
            <a:endParaRPr sz="1400" b="0" i="0" u="none" strike="noStrike" cap="none">
              <a:solidFill>
                <a:srgbClr val="000000"/>
              </a:solidFill>
              <a:latin typeface="Arial"/>
              <a:ea typeface="Arial"/>
              <a:cs typeface="Arial"/>
              <a:sym typeface="Arial"/>
            </a:endParaRPr>
          </a:p>
        </p:txBody>
      </p:sp>
      <p:grpSp>
        <p:nvGrpSpPr>
          <p:cNvPr id="19" name="Google Shape;19;p2"/>
          <p:cNvGrpSpPr/>
          <p:nvPr/>
        </p:nvGrpSpPr>
        <p:grpSpPr>
          <a:xfrm>
            <a:off x="-43304" y="11286"/>
            <a:ext cx="43905393" cy="4120075"/>
            <a:chOff x="-43304" y="11286"/>
            <a:chExt cx="43905393" cy="4120075"/>
          </a:xfrm>
        </p:grpSpPr>
        <p:sp>
          <p:nvSpPr>
            <p:cNvPr id="20" name="Google Shape;20;p2"/>
            <p:cNvSpPr/>
            <p:nvPr/>
          </p:nvSpPr>
          <p:spPr>
            <a:xfrm>
              <a:off x="-1" y="1106328"/>
              <a:ext cx="43854833" cy="3025033"/>
            </a:xfrm>
            <a:prstGeom prst="rect">
              <a:avLst/>
            </a:prstGeom>
            <a:gradFill>
              <a:gsLst>
                <a:gs pos="0">
                  <a:schemeClr val="accent6"/>
                </a:gs>
                <a:gs pos="100000">
                  <a:schemeClr val="accent1"/>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600"/>
                <a:buFont typeface="Arial"/>
                <a:buNone/>
              </a:pPr>
              <a:endParaRPr sz="8600" b="0" i="0" u="none" strike="noStrike" cap="none">
                <a:solidFill>
                  <a:schemeClr val="lt1"/>
                </a:solidFill>
                <a:latin typeface="Calibri"/>
                <a:ea typeface="Calibri"/>
                <a:cs typeface="Calibri"/>
                <a:sym typeface="Calibri"/>
              </a:endParaRPr>
            </a:p>
          </p:txBody>
        </p:sp>
        <p:grpSp>
          <p:nvGrpSpPr>
            <p:cNvPr id="21" name="Google Shape;21;p2"/>
            <p:cNvGrpSpPr/>
            <p:nvPr/>
          </p:nvGrpSpPr>
          <p:grpSpPr>
            <a:xfrm>
              <a:off x="-43304" y="11286"/>
              <a:ext cx="43905393" cy="4036528"/>
              <a:chOff x="-14192" y="1382"/>
              <a:chExt cx="27451942" cy="4572641"/>
            </a:xfrm>
          </p:grpSpPr>
          <p:sp>
            <p:nvSpPr>
              <p:cNvPr id="22" name="Google Shape;22;p2"/>
              <p:cNvSpPr/>
              <p:nvPr/>
            </p:nvSpPr>
            <p:spPr>
              <a:xfrm>
                <a:off x="4001" y="707797"/>
                <a:ext cx="27429212" cy="3866226"/>
              </a:xfrm>
              <a:custGeom>
                <a:avLst/>
                <a:gdLst/>
                <a:ahLst/>
                <a:cxnLst/>
                <a:rect l="l" t="t" r="r" b="b"/>
                <a:pathLst>
                  <a:path w="43824446" h="5811651" extrusionOk="0">
                    <a:moveTo>
                      <a:pt x="239" y="7053"/>
                    </a:moveTo>
                    <a:lnTo>
                      <a:pt x="43824446" y="0"/>
                    </a:lnTo>
                    <a:cubicBezTo>
                      <a:pt x="43822869" y="1937217"/>
                      <a:pt x="43821293" y="3874434"/>
                      <a:pt x="43819716" y="5811651"/>
                    </a:cubicBezTo>
                    <a:cubicBezTo>
                      <a:pt x="38268362" y="4032785"/>
                      <a:pt x="30438085" y="2966157"/>
                      <a:pt x="21917405" y="3009824"/>
                    </a:cubicBezTo>
                    <a:cubicBezTo>
                      <a:pt x="14614291" y="3047251"/>
                      <a:pt x="6453731" y="3277510"/>
                      <a:pt x="457" y="5798748"/>
                    </a:cubicBezTo>
                    <a:cubicBezTo>
                      <a:pt x="-1036" y="3861504"/>
                      <a:pt x="1732" y="1944297"/>
                      <a:pt x="239" y="7053"/>
                    </a:cubicBezTo>
                    <a:close/>
                  </a:path>
                </a:pathLst>
              </a:custGeom>
              <a:gradFill>
                <a:gsLst>
                  <a:gs pos="0">
                    <a:schemeClr val="accent6"/>
                  </a:gs>
                  <a:gs pos="100000">
                    <a:schemeClr val="accent4"/>
                  </a:gs>
                </a:gsLst>
                <a:lin ang="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600"/>
                  <a:buFont typeface="Arial"/>
                  <a:buNone/>
                </a:pPr>
                <a:endParaRPr sz="8600" b="0" i="0" u="none" strike="noStrike" cap="none">
                  <a:solidFill>
                    <a:schemeClr val="lt1"/>
                  </a:solidFill>
                  <a:latin typeface="Calibri"/>
                  <a:ea typeface="Calibri"/>
                  <a:cs typeface="Calibri"/>
                  <a:sym typeface="Calibri"/>
                </a:endParaRPr>
              </a:p>
            </p:txBody>
          </p:sp>
          <p:sp>
            <p:nvSpPr>
              <p:cNvPr id="23" name="Google Shape;23;p2"/>
              <p:cNvSpPr/>
              <p:nvPr/>
            </p:nvSpPr>
            <p:spPr>
              <a:xfrm>
                <a:off x="-4323" y="5744"/>
                <a:ext cx="27440230" cy="4555641"/>
              </a:xfrm>
              <a:custGeom>
                <a:avLst/>
                <a:gdLst/>
                <a:ahLst/>
                <a:cxnLst/>
                <a:rect l="l" t="t" r="r" b="b"/>
                <a:pathLst>
                  <a:path w="43793267" h="6680377" extrusionOk="0">
                    <a:moveTo>
                      <a:pt x="1414" y="0"/>
                    </a:moveTo>
                    <a:lnTo>
                      <a:pt x="43793267" y="1497"/>
                    </a:lnTo>
                    <a:cubicBezTo>
                      <a:pt x="43793267" y="2343991"/>
                      <a:pt x="43792439" y="3420026"/>
                      <a:pt x="43792439" y="5762520"/>
                    </a:cubicBezTo>
                    <a:cubicBezTo>
                      <a:pt x="38990659" y="4549272"/>
                      <a:pt x="29172697" y="3623080"/>
                      <a:pt x="21876323" y="3776056"/>
                    </a:cubicBezTo>
                    <a:cubicBezTo>
                      <a:pt x="14579949" y="3929032"/>
                      <a:pt x="6467468" y="4159139"/>
                      <a:pt x="14194" y="6680377"/>
                    </a:cubicBezTo>
                    <a:cubicBezTo>
                      <a:pt x="22172" y="4453585"/>
                      <a:pt x="-6564" y="2226792"/>
                      <a:pt x="1414" y="0"/>
                    </a:cubicBezTo>
                    <a:close/>
                  </a:path>
                </a:pathLst>
              </a:custGeom>
              <a:gradFill>
                <a:gsLst>
                  <a:gs pos="0">
                    <a:schemeClr val="accent6"/>
                  </a:gs>
                  <a:gs pos="100000">
                    <a:schemeClr val="accent1"/>
                  </a:gs>
                </a:gsLst>
                <a:lin ang="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600"/>
                  <a:buFont typeface="Arial"/>
                  <a:buNone/>
                </a:pPr>
                <a:endParaRPr sz="8600" b="0" i="0" u="none" strike="noStrike" cap="none">
                  <a:solidFill>
                    <a:schemeClr val="lt1"/>
                  </a:solidFill>
                  <a:latin typeface="Calibri"/>
                  <a:ea typeface="Calibri"/>
                  <a:cs typeface="Calibri"/>
                  <a:sym typeface="Calibri"/>
                </a:endParaRPr>
              </a:p>
            </p:txBody>
          </p:sp>
          <p:sp>
            <p:nvSpPr>
              <p:cNvPr id="24" name="Google Shape;24;p2"/>
              <p:cNvSpPr/>
              <p:nvPr/>
            </p:nvSpPr>
            <p:spPr>
              <a:xfrm>
                <a:off x="-14192" y="1382"/>
                <a:ext cx="27451942" cy="4570665"/>
              </a:xfrm>
              <a:custGeom>
                <a:avLst/>
                <a:gdLst/>
                <a:ahLst/>
                <a:cxnLst/>
                <a:rect l="l" t="t" r="r" b="b"/>
                <a:pathLst>
                  <a:path w="43909598" h="5388329" extrusionOk="0">
                    <a:moveTo>
                      <a:pt x="0" y="0"/>
                    </a:moveTo>
                    <a:lnTo>
                      <a:pt x="43909598" y="6780"/>
                    </a:lnTo>
                    <a:cubicBezTo>
                      <a:pt x="43909597" y="719038"/>
                      <a:pt x="43900397" y="1431296"/>
                      <a:pt x="43900396" y="2143554"/>
                    </a:cubicBezTo>
                    <a:cubicBezTo>
                      <a:pt x="37284373" y="1358490"/>
                      <a:pt x="29162993" y="845303"/>
                      <a:pt x="21852497" y="1381537"/>
                    </a:cubicBezTo>
                    <a:cubicBezTo>
                      <a:pt x="14542001" y="1917771"/>
                      <a:pt x="6144574" y="2782191"/>
                      <a:pt x="20549" y="5388329"/>
                    </a:cubicBezTo>
                    <a:cubicBezTo>
                      <a:pt x="19609" y="3596409"/>
                      <a:pt x="940" y="1791920"/>
                      <a:pt x="0" y="0"/>
                    </a:cubicBezTo>
                    <a:close/>
                  </a:path>
                </a:pathLst>
              </a:custGeom>
              <a:gradFill>
                <a:gsLst>
                  <a:gs pos="0">
                    <a:schemeClr val="dk2"/>
                  </a:gs>
                  <a:gs pos="100000">
                    <a:schemeClr val="accent1"/>
                  </a:gs>
                </a:gsLst>
                <a:lin ang="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600"/>
                  <a:buFont typeface="Arial"/>
                  <a:buNone/>
                </a:pPr>
                <a:endParaRPr sz="8600" b="0" i="0" u="none" strike="noStrike" cap="none">
                  <a:solidFill>
                    <a:schemeClr val="accent1"/>
                  </a:solidFill>
                  <a:latin typeface="Calibri"/>
                  <a:ea typeface="Calibri"/>
                  <a:cs typeface="Calibri"/>
                  <a:sym typeface="Calibri"/>
                </a:endParaRPr>
              </a:p>
            </p:txBody>
          </p:sp>
        </p:grpSp>
      </p:grpSp>
    </p:spTree>
  </p:cSld>
  <p:clrMap bg1="lt1" tx1="dk1" bg2="dk2" tx2="lt2" accent1="accent1" accent2="accent2" accent3="accent3" accent4="accent4" accent5="accent5" accent6="accent6" hlink="hlink" folHlink="folHlink"/>
  <p:sldLayoutIdLst>
    <p:sldLayoutId id="2147483649"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3"/>
        <p:cNvGrpSpPr/>
        <p:nvPr/>
      </p:nvGrpSpPr>
      <p:grpSpPr>
        <a:xfrm>
          <a:off x="0" y="0"/>
          <a:ext cx="0" cy="0"/>
          <a:chOff x="0" y="0"/>
          <a:chExt cx="0" cy="0"/>
        </a:xfrm>
      </p:grpSpPr>
      <p:sp>
        <p:nvSpPr>
          <p:cNvPr id="44" name="Google Shape;44;p4"/>
          <p:cNvSpPr/>
          <p:nvPr/>
        </p:nvSpPr>
        <p:spPr>
          <a:xfrm>
            <a:off x="446073" y="4639113"/>
            <a:ext cx="10058400" cy="26490912"/>
          </a:xfrm>
          <a:prstGeom prst="roundRect">
            <a:avLst>
              <a:gd name="adj" fmla="val 1956"/>
            </a:avLst>
          </a:prstGeom>
          <a:no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600"/>
              <a:buFont typeface="Arial"/>
              <a:buNone/>
            </a:pPr>
            <a:endParaRPr sz="8600" b="0" i="0" u="none" strike="noStrike" cap="none">
              <a:solidFill>
                <a:schemeClr val="lt1"/>
              </a:solidFill>
              <a:latin typeface="Calibri"/>
              <a:ea typeface="Calibri"/>
              <a:cs typeface="Calibri"/>
              <a:sym typeface="Calibri"/>
            </a:endParaRPr>
          </a:p>
        </p:txBody>
      </p:sp>
      <p:sp>
        <p:nvSpPr>
          <p:cNvPr id="45" name="Google Shape;45;p4"/>
          <p:cNvSpPr/>
          <p:nvPr/>
        </p:nvSpPr>
        <p:spPr>
          <a:xfrm>
            <a:off x="11428937" y="4639110"/>
            <a:ext cx="10058400" cy="26490912"/>
          </a:xfrm>
          <a:prstGeom prst="roundRect">
            <a:avLst>
              <a:gd name="adj" fmla="val 1956"/>
            </a:avLst>
          </a:prstGeom>
          <a:no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600"/>
              <a:buFont typeface="Arial"/>
              <a:buNone/>
            </a:pPr>
            <a:endParaRPr sz="8600" b="0" i="0" u="none" strike="noStrike" cap="none">
              <a:solidFill>
                <a:schemeClr val="lt1"/>
              </a:solidFill>
              <a:latin typeface="Calibri"/>
              <a:ea typeface="Calibri"/>
              <a:cs typeface="Calibri"/>
              <a:sym typeface="Calibri"/>
            </a:endParaRPr>
          </a:p>
        </p:txBody>
      </p:sp>
      <p:sp>
        <p:nvSpPr>
          <p:cNvPr id="46" name="Google Shape;46;p4"/>
          <p:cNvSpPr/>
          <p:nvPr/>
        </p:nvSpPr>
        <p:spPr>
          <a:xfrm>
            <a:off x="22411802" y="4639111"/>
            <a:ext cx="10058400" cy="26490912"/>
          </a:xfrm>
          <a:prstGeom prst="roundRect">
            <a:avLst>
              <a:gd name="adj" fmla="val 1956"/>
            </a:avLst>
          </a:prstGeom>
          <a:no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600"/>
              <a:buFont typeface="Arial"/>
              <a:buNone/>
            </a:pPr>
            <a:endParaRPr sz="8600" b="0" i="0" u="none" strike="noStrike" cap="none">
              <a:solidFill>
                <a:schemeClr val="lt1"/>
              </a:solidFill>
              <a:latin typeface="Calibri"/>
              <a:ea typeface="Calibri"/>
              <a:cs typeface="Calibri"/>
              <a:sym typeface="Calibri"/>
            </a:endParaRPr>
          </a:p>
        </p:txBody>
      </p:sp>
      <p:sp>
        <p:nvSpPr>
          <p:cNvPr id="47" name="Google Shape;47;p4"/>
          <p:cNvSpPr/>
          <p:nvPr/>
        </p:nvSpPr>
        <p:spPr>
          <a:xfrm>
            <a:off x="33394663" y="4639112"/>
            <a:ext cx="10058400" cy="26490912"/>
          </a:xfrm>
          <a:prstGeom prst="roundRect">
            <a:avLst>
              <a:gd name="adj" fmla="val 1956"/>
            </a:avLst>
          </a:prstGeom>
          <a:no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600"/>
              <a:buFont typeface="Arial"/>
              <a:buNone/>
            </a:pPr>
            <a:endParaRPr sz="8600" b="0" i="0" u="none" strike="noStrike" cap="none">
              <a:solidFill>
                <a:schemeClr val="lt1"/>
              </a:solidFill>
              <a:latin typeface="Calibri"/>
              <a:ea typeface="Calibri"/>
              <a:cs typeface="Calibri"/>
              <a:sym typeface="Calibri"/>
            </a:endParaRPr>
          </a:p>
        </p:txBody>
      </p:sp>
      <p:grpSp>
        <p:nvGrpSpPr>
          <p:cNvPr id="48" name="Google Shape;48;p4"/>
          <p:cNvGrpSpPr/>
          <p:nvPr/>
        </p:nvGrpSpPr>
        <p:grpSpPr>
          <a:xfrm rot="10800000">
            <a:off x="-36600" y="31404883"/>
            <a:ext cx="43927800" cy="1502229"/>
            <a:chOff x="-14192" y="1382"/>
            <a:chExt cx="27451942" cy="4572641"/>
          </a:xfrm>
        </p:grpSpPr>
        <p:sp>
          <p:nvSpPr>
            <p:cNvPr id="49" name="Google Shape;49;p4"/>
            <p:cNvSpPr/>
            <p:nvPr/>
          </p:nvSpPr>
          <p:spPr>
            <a:xfrm>
              <a:off x="4001" y="707796"/>
              <a:ext cx="27429212" cy="3866227"/>
            </a:xfrm>
            <a:custGeom>
              <a:avLst/>
              <a:gdLst/>
              <a:ahLst/>
              <a:cxnLst/>
              <a:rect l="l" t="t" r="r" b="b"/>
              <a:pathLst>
                <a:path w="43824446" h="5811651" extrusionOk="0">
                  <a:moveTo>
                    <a:pt x="239" y="7053"/>
                  </a:moveTo>
                  <a:lnTo>
                    <a:pt x="43824446" y="0"/>
                  </a:lnTo>
                  <a:cubicBezTo>
                    <a:pt x="43822869" y="1937217"/>
                    <a:pt x="43821293" y="3874434"/>
                    <a:pt x="43819716" y="5811651"/>
                  </a:cubicBezTo>
                  <a:cubicBezTo>
                    <a:pt x="38268362" y="4032785"/>
                    <a:pt x="30438085" y="2966157"/>
                    <a:pt x="21917405" y="3009824"/>
                  </a:cubicBezTo>
                  <a:cubicBezTo>
                    <a:pt x="14614291" y="3047251"/>
                    <a:pt x="6453731" y="3277510"/>
                    <a:pt x="457" y="5798748"/>
                  </a:cubicBezTo>
                  <a:cubicBezTo>
                    <a:pt x="-1036" y="3861504"/>
                    <a:pt x="1732" y="1944297"/>
                    <a:pt x="239" y="7053"/>
                  </a:cubicBezTo>
                  <a:close/>
                </a:path>
              </a:pathLst>
            </a:custGeom>
            <a:gradFill>
              <a:gsLst>
                <a:gs pos="0">
                  <a:schemeClr val="accent6"/>
                </a:gs>
                <a:gs pos="100000">
                  <a:schemeClr val="accent4"/>
                </a:gs>
              </a:gsLst>
              <a:lin ang="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600"/>
                <a:buFont typeface="Arial"/>
                <a:buNone/>
              </a:pPr>
              <a:endParaRPr sz="8600" b="0" i="0" u="none" strike="noStrike" cap="none">
                <a:solidFill>
                  <a:schemeClr val="lt1"/>
                </a:solidFill>
                <a:latin typeface="Calibri"/>
                <a:ea typeface="Calibri"/>
                <a:cs typeface="Calibri"/>
                <a:sym typeface="Calibri"/>
              </a:endParaRPr>
            </a:p>
          </p:txBody>
        </p:sp>
        <p:sp>
          <p:nvSpPr>
            <p:cNvPr id="50" name="Google Shape;50;p4"/>
            <p:cNvSpPr/>
            <p:nvPr/>
          </p:nvSpPr>
          <p:spPr>
            <a:xfrm>
              <a:off x="-4323" y="5744"/>
              <a:ext cx="27440230" cy="4555641"/>
            </a:xfrm>
            <a:custGeom>
              <a:avLst/>
              <a:gdLst/>
              <a:ahLst/>
              <a:cxnLst/>
              <a:rect l="l" t="t" r="r" b="b"/>
              <a:pathLst>
                <a:path w="43793267" h="6680377" extrusionOk="0">
                  <a:moveTo>
                    <a:pt x="1414" y="0"/>
                  </a:moveTo>
                  <a:lnTo>
                    <a:pt x="43793267" y="1497"/>
                  </a:lnTo>
                  <a:cubicBezTo>
                    <a:pt x="43793267" y="2343991"/>
                    <a:pt x="43792439" y="3420026"/>
                    <a:pt x="43792439" y="5762520"/>
                  </a:cubicBezTo>
                  <a:cubicBezTo>
                    <a:pt x="38990659" y="4549272"/>
                    <a:pt x="29172697" y="3623080"/>
                    <a:pt x="21876323" y="3776056"/>
                  </a:cubicBezTo>
                  <a:cubicBezTo>
                    <a:pt x="14579949" y="3929032"/>
                    <a:pt x="6467468" y="4159139"/>
                    <a:pt x="14194" y="6680377"/>
                  </a:cubicBezTo>
                  <a:cubicBezTo>
                    <a:pt x="22172" y="4453585"/>
                    <a:pt x="-6564" y="2226792"/>
                    <a:pt x="1414" y="0"/>
                  </a:cubicBezTo>
                  <a:close/>
                </a:path>
              </a:pathLst>
            </a:custGeom>
            <a:gradFill>
              <a:gsLst>
                <a:gs pos="0">
                  <a:schemeClr val="accent6"/>
                </a:gs>
                <a:gs pos="100000">
                  <a:schemeClr val="accent1"/>
                </a:gs>
              </a:gsLst>
              <a:lin ang="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600"/>
                <a:buFont typeface="Arial"/>
                <a:buNone/>
              </a:pPr>
              <a:endParaRPr sz="8600" b="0" i="0" u="none" strike="noStrike" cap="none">
                <a:solidFill>
                  <a:schemeClr val="lt1"/>
                </a:solidFill>
                <a:latin typeface="Calibri"/>
                <a:ea typeface="Calibri"/>
                <a:cs typeface="Calibri"/>
                <a:sym typeface="Calibri"/>
              </a:endParaRPr>
            </a:p>
          </p:txBody>
        </p:sp>
        <p:sp>
          <p:nvSpPr>
            <p:cNvPr id="51" name="Google Shape;51;p4"/>
            <p:cNvSpPr/>
            <p:nvPr/>
          </p:nvSpPr>
          <p:spPr>
            <a:xfrm>
              <a:off x="-14192" y="1382"/>
              <a:ext cx="27451942" cy="4570666"/>
            </a:xfrm>
            <a:custGeom>
              <a:avLst/>
              <a:gdLst/>
              <a:ahLst/>
              <a:cxnLst/>
              <a:rect l="l" t="t" r="r" b="b"/>
              <a:pathLst>
                <a:path w="43909598" h="5388329" extrusionOk="0">
                  <a:moveTo>
                    <a:pt x="0" y="0"/>
                  </a:moveTo>
                  <a:lnTo>
                    <a:pt x="43909598" y="6780"/>
                  </a:lnTo>
                  <a:cubicBezTo>
                    <a:pt x="43909597" y="719038"/>
                    <a:pt x="43900397" y="1431296"/>
                    <a:pt x="43900396" y="2143554"/>
                  </a:cubicBezTo>
                  <a:cubicBezTo>
                    <a:pt x="37284373" y="1358490"/>
                    <a:pt x="29162993" y="845303"/>
                    <a:pt x="21852497" y="1381537"/>
                  </a:cubicBezTo>
                  <a:cubicBezTo>
                    <a:pt x="14542001" y="1917771"/>
                    <a:pt x="6144574" y="2782191"/>
                    <a:pt x="20549" y="5388329"/>
                  </a:cubicBezTo>
                  <a:cubicBezTo>
                    <a:pt x="19609" y="3596409"/>
                    <a:pt x="940" y="1791920"/>
                    <a:pt x="0" y="0"/>
                  </a:cubicBezTo>
                  <a:close/>
                </a:path>
              </a:pathLst>
            </a:custGeom>
            <a:gradFill>
              <a:gsLst>
                <a:gs pos="0">
                  <a:schemeClr val="dk2"/>
                </a:gs>
                <a:gs pos="100000">
                  <a:schemeClr val="accent1"/>
                </a:gs>
              </a:gsLst>
              <a:lin ang="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600"/>
                <a:buFont typeface="Arial"/>
                <a:buNone/>
              </a:pPr>
              <a:endParaRPr sz="8600" b="0" i="0" u="none" strike="noStrike" cap="none">
                <a:solidFill>
                  <a:schemeClr val="accent1"/>
                </a:solidFill>
                <a:latin typeface="Calibri"/>
                <a:ea typeface="Calibri"/>
                <a:cs typeface="Calibri"/>
                <a:sym typeface="Calibri"/>
              </a:endParaRPr>
            </a:p>
          </p:txBody>
        </p:sp>
      </p:grpSp>
      <p:sp>
        <p:nvSpPr>
          <p:cNvPr id="52" name="Google Shape;52;p4"/>
          <p:cNvSpPr txBox="1"/>
          <p:nvPr/>
        </p:nvSpPr>
        <p:spPr>
          <a:xfrm>
            <a:off x="1003118" y="32156325"/>
            <a:ext cx="3786383" cy="329308"/>
          </a:xfrm>
          <a:prstGeom prst="rect">
            <a:avLst/>
          </a:prstGeom>
          <a:noFill/>
          <a:ln>
            <a:noFill/>
          </a:ln>
        </p:spPr>
        <p:txBody>
          <a:bodyPr spcFirstLastPara="1" wrap="square" lIns="78275" tIns="39125" rIns="78275" bIns="39125" anchor="t" anchorCtr="0">
            <a:noAutofit/>
          </a:bodyPr>
          <a:lstStyle/>
          <a:p>
            <a:pPr marL="0" marR="0" lvl="0" indent="0" algn="l" rtl="0">
              <a:lnSpc>
                <a:spcPct val="65000"/>
              </a:lnSpc>
              <a:spcBef>
                <a:spcPts val="0"/>
              </a:spcBef>
              <a:spcAft>
                <a:spcPts val="0"/>
              </a:spcAft>
              <a:buClr>
                <a:srgbClr val="000000"/>
              </a:buClr>
              <a:buSzPts val="600"/>
              <a:buFont typeface="Arial"/>
              <a:buNone/>
            </a:pPr>
            <a:r>
              <a:rPr lang="en-US" sz="600" b="1" i="0" u="none" strike="noStrike" cap="none">
                <a:solidFill>
                  <a:srgbClr val="BFBFBF"/>
                </a:solidFill>
                <a:latin typeface="Arial"/>
                <a:ea typeface="Arial"/>
                <a:cs typeface="Arial"/>
                <a:sym typeface="Arial"/>
              </a:rPr>
              <a:t>RESEARCH POSTER PRESENTATION DESIGN © 2019</a:t>
            </a:r>
            <a:endParaRPr sz="1400" b="0" i="0" u="none" strike="noStrike" cap="none">
              <a:solidFill>
                <a:srgbClr val="000000"/>
              </a:solidFill>
              <a:latin typeface="Arial"/>
              <a:ea typeface="Arial"/>
              <a:cs typeface="Arial"/>
              <a:sym typeface="Arial"/>
            </a:endParaRPr>
          </a:p>
          <a:p>
            <a:pPr marL="0" marR="0" lvl="0" indent="0" algn="l" rtl="0">
              <a:lnSpc>
                <a:spcPct val="65000"/>
              </a:lnSpc>
              <a:spcBef>
                <a:spcPts val="525"/>
              </a:spcBef>
              <a:spcAft>
                <a:spcPts val="0"/>
              </a:spcAft>
              <a:buClr>
                <a:srgbClr val="000000"/>
              </a:buClr>
              <a:buSzPts val="1050"/>
              <a:buFont typeface="Arial"/>
              <a:buNone/>
            </a:pPr>
            <a:r>
              <a:rPr lang="en-US" sz="1050" b="1" i="0" u="none" strike="noStrike" cap="none">
                <a:solidFill>
                  <a:srgbClr val="BFBFBF"/>
                </a:solidFill>
                <a:latin typeface="Arial"/>
                <a:ea typeface="Arial"/>
                <a:cs typeface="Arial"/>
                <a:sym typeface="Arial"/>
              </a:rPr>
              <a:t>www.PosterPresentations.com</a:t>
            </a:r>
            <a:endParaRPr sz="1400" b="0" i="0" u="none" strike="noStrike" cap="none">
              <a:solidFill>
                <a:srgbClr val="000000"/>
              </a:solidFill>
              <a:latin typeface="Arial"/>
              <a:ea typeface="Arial"/>
              <a:cs typeface="Arial"/>
              <a:sym typeface="Arial"/>
            </a:endParaRPr>
          </a:p>
        </p:txBody>
      </p:sp>
      <p:grpSp>
        <p:nvGrpSpPr>
          <p:cNvPr id="53" name="Google Shape;53;p4"/>
          <p:cNvGrpSpPr/>
          <p:nvPr/>
        </p:nvGrpSpPr>
        <p:grpSpPr>
          <a:xfrm>
            <a:off x="-43304" y="11286"/>
            <a:ext cx="43905393" cy="4120075"/>
            <a:chOff x="-43304" y="11286"/>
            <a:chExt cx="43905393" cy="4120075"/>
          </a:xfrm>
        </p:grpSpPr>
        <p:sp>
          <p:nvSpPr>
            <p:cNvPr id="54" name="Google Shape;54;p4"/>
            <p:cNvSpPr/>
            <p:nvPr/>
          </p:nvSpPr>
          <p:spPr>
            <a:xfrm>
              <a:off x="-1" y="1106328"/>
              <a:ext cx="43854833" cy="3025033"/>
            </a:xfrm>
            <a:prstGeom prst="rect">
              <a:avLst/>
            </a:prstGeom>
            <a:gradFill>
              <a:gsLst>
                <a:gs pos="0">
                  <a:schemeClr val="accent6"/>
                </a:gs>
                <a:gs pos="100000">
                  <a:schemeClr val="accent1"/>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600"/>
                <a:buFont typeface="Arial"/>
                <a:buNone/>
              </a:pPr>
              <a:endParaRPr sz="8600" b="0" i="0" u="none" strike="noStrike" cap="none">
                <a:solidFill>
                  <a:schemeClr val="lt1"/>
                </a:solidFill>
                <a:latin typeface="Calibri"/>
                <a:ea typeface="Calibri"/>
                <a:cs typeface="Calibri"/>
                <a:sym typeface="Calibri"/>
              </a:endParaRPr>
            </a:p>
          </p:txBody>
        </p:sp>
        <p:grpSp>
          <p:nvGrpSpPr>
            <p:cNvPr id="55" name="Google Shape;55;p4"/>
            <p:cNvGrpSpPr/>
            <p:nvPr/>
          </p:nvGrpSpPr>
          <p:grpSpPr>
            <a:xfrm>
              <a:off x="-43304" y="11286"/>
              <a:ext cx="43905393" cy="4036528"/>
              <a:chOff x="-14192" y="1382"/>
              <a:chExt cx="27451942" cy="4572641"/>
            </a:xfrm>
          </p:grpSpPr>
          <p:sp>
            <p:nvSpPr>
              <p:cNvPr id="56" name="Google Shape;56;p4"/>
              <p:cNvSpPr/>
              <p:nvPr/>
            </p:nvSpPr>
            <p:spPr>
              <a:xfrm>
                <a:off x="4001" y="707797"/>
                <a:ext cx="27429212" cy="3866226"/>
              </a:xfrm>
              <a:custGeom>
                <a:avLst/>
                <a:gdLst/>
                <a:ahLst/>
                <a:cxnLst/>
                <a:rect l="l" t="t" r="r" b="b"/>
                <a:pathLst>
                  <a:path w="43824446" h="5811651" extrusionOk="0">
                    <a:moveTo>
                      <a:pt x="239" y="7053"/>
                    </a:moveTo>
                    <a:lnTo>
                      <a:pt x="43824446" y="0"/>
                    </a:lnTo>
                    <a:cubicBezTo>
                      <a:pt x="43822869" y="1937217"/>
                      <a:pt x="43821293" y="3874434"/>
                      <a:pt x="43819716" y="5811651"/>
                    </a:cubicBezTo>
                    <a:cubicBezTo>
                      <a:pt x="38268362" y="4032785"/>
                      <a:pt x="30438085" y="2966157"/>
                      <a:pt x="21917405" y="3009824"/>
                    </a:cubicBezTo>
                    <a:cubicBezTo>
                      <a:pt x="14614291" y="3047251"/>
                      <a:pt x="6453731" y="3277510"/>
                      <a:pt x="457" y="5798748"/>
                    </a:cubicBezTo>
                    <a:cubicBezTo>
                      <a:pt x="-1036" y="3861504"/>
                      <a:pt x="1732" y="1944297"/>
                      <a:pt x="239" y="7053"/>
                    </a:cubicBezTo>
                    <a:close/>
                  </a:path>
                </a:pathLst>
              </a:custGeom>
              <a:gradFill>
                <a:gsLst>
                  <a:gs pos="0">
                    <a:schemeClr val="accent6"/>
                  </a:gs>
                  <a:gs pos="100000">
                    <a:schemeClr val="accent4"/>
                  </a:gs>
                </a:gsLst>
                <a:lin ang="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600"/>
                  <a:buFont typeface="Arial"/>
                  <a:buNone/>
                </a:pPr>
                <a:endParaRPr sz="8600" b="0" i="0" u="none" strike="noStrike" cap="none">
                  <a:solidFill>
                    <a:schemeClr val="lt1"/>
                  </a:solidFill>
                  <a:latin typeface="Calibri"/>
                  <a:ea typeface="Calibri"/>
                  <a:cs typeface="Calibri"/>
                  <a:sym typeface="Calibri"/>
                </a:endParaRPr>
              </a:p>
            </p:txBody>
          </p:sp>
          <p:sp>
            <p:nvSpPr>
              <p:cNvPr id="57" name="Google Shape;57;p4"/>
              <p:cNvSpPr/>
              <p:nvPr/>
            </p:nvSpPr>
            <p:spPr>
              <a:xfrm>
                <a:off x="-4323" y="5744"/>
                <a:ext cx="27440230" cy="4555641"/>
              </a:xfrm>
              <a:custGeom>
                <a:avLst/>
                <a:gdLst/>
                <a:ahLst/>
                <a:cxnLst/>
                <a:rect l="l" t="t" r="r" b="b"/>
                <a:pathLst>
                  <a:path w="43793267" h="6680377" extrusionOk="0">
                    <a:moveTo>
                      <a:pt x="1414" y="0"/>
                    </a:moveTo>
                    <a:lnTo>
                      <a:pt x="43793267" y="1497"/>
                    </a:lnTo>
                    <a:cubicBezTo>
                      <a:pt x="43793267" y="2343991"/>
                      <a:pt x="43792439" y="3420026"/>
                      <a:pt x="43792439" y="5762520"/>
                    </a:cubicBezTo>
                    <a:cubicBezTo>
                      <a:pt x="38990659" y="4549272"/>
                      <a:pt x="29172697" y="3623080"/>
                      <a:pt x="21876323" y="3776056"/>
                    </a:cubicBezTo>
                    <a:cubicBezTo>
                      <a:pt x="14579949" y="3929032"/>
                      <a:pt x="6467468" y="4159139"/>
                      <a:pt x="14194" y="6680377"/>
                    </a:cubicBezTo>
                    <a:cubicBezTo>
                      <a:pt x="22172" y="4453585"/>
                      <a:pt x="-6564" y="2226792"/>
                      <a:pt x="1414" y="0"/>
                    </a:cubicBezTo>
                    <a:close/>
                  </a:path>
                </a:pathLst>
              </a:custGeom>
              <a:gradFill>
                <a:gsLst>
                  <a:gs pos="0">
                    <a:schemeClr val="accent6"/>
                  </a:gs>
                  <a:gs pos="100000">
                    <a:schemeClr val="accent1"/>
                  </a:gs>
                </a:gsLst>
                <a:lin ang="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600"/>
                  <a:buFont typeface="Arial"/>
                  <a:buNone/>
                </a:pPr>
                <a:endParaRPr sz="8600" b="0" i="0" u="none" strike="noStrike" cap="none">
                  <a:solidFill>
                    <a:schemeClr val="lt1"/>
                  </a:solidFill>
                  <a:latin typeface="Calibri"/>
                  <a:ea typeface="Calibri"/>
                  <a:cs typeface="Calibri"/>
                  <a:sym typeface="Calibri"/>
                </a:endParaRPr>
              </a:p>
            </p:txBody>
          </p:sp>
          <p:sp>
            <p:nvSpPr>
              <p:cNvPr id="58" name="Google Shape;58;p4"/>
              <p:cNvSpPr/>
              <p:nvPr/>
            </p:nvSpPr>
            <p:spPr>
              <a:xfrm>
                <a:off x="-14192" y="1382"/>
                <a:ext cx="27451942" cy="4570665"/>
              </a:xfrm>
              <a:custGeom>
                <a:avLst/>
                <a:gdLst/>
                <a:ahLst/>
                <a:cxnLst/>
                <a:rect l="l" t="t" r="r" b="b"/>
                <a:pathLst>
                  <a:path w="43909598" h="5388329" extrusionOk="0">
                    <a:moveTo>
                      <a:pt x="0" y="0"/>
                    </a:moveTo>
                    <a:lnTo>
                      <a:pt x="43909598" y="6780"/>
                    </a:lnTo>
                    <a:cubicBezTo>
                      <a:pt x="43909597" y="719038"/>
                      <a:pt x="43900397" y="1431296"/>
                      <a:pt x="43900396" y="2143554"/>
                    </a:cubicBezTo>
                    <a:cubicBezTo>
                      <a:pt x="37284373" y="1358490"/>
                      <a:pt x="29162993" y="845303"/>
                      <a:pt x="21852497" y="1381537"/>
                    </a:cubicBezTo>
                    <a:cubicBezTo>
                      <a:pt x="14542001" y="1917771"/>
                      <a:pt x="6144574" y="2782191"/>
                      <a:pt x="20549" y="5388329"/>
                    </a:cubicBezTo>
                    <a:cubicBezTo>
                      <a:pt x="19609" y="3596409"/>
                      <a:pt x="940" y="1791920"/>
                      <a:pt x="0" y="0"/>
                    </a:cubicBezTo>
                    <a:close/>
                  </a:path>
                </a:pathLst>
              </a:custGeom>
              <a:gradFill>
                <a:gsLst>
                  <a:gs pos="0">
                    <a:schemeClr val="dk2"/>
                  </a:gs>
                  <a:gs pos="100000">
                    <a:schemeClr val="accent1"/>
                  </a:gs>
                </a:gsLst>
                <a:lin ang="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600"/>
                  <a:buFont typeface="Arial"/>
                  <a:buNone/>
                </a:pPr>
                <a:endParaRPr sz="8600" b="0" i="0" u="none" strike="noStrike" cap="none">
                  <a:solidFill>
                    <a:schemeClr val="accent1"/>
                  </a:solidFill>
                  <a:latin typeface="Calibri"/>
                  <a:ea typeface="Calibri"/>
                  <a:cs typeface="Calibri"/>
                  <a:sym typeface="Calibri"/>
                </a:endParaRPr>
              </a:p>
            </p:txBody>
          </p:sp>
        </p:grpSp>
      </p:grpSp>
      <p:graphicFrame>
        <p:nvGraphicFramePr>
          <p:cNvPr id="59" name="Google Shape;59;p4"/>
          <p:cNvGraphicFramePr/>
          <p:nvPr/>
        </p:nvGraphicFramePr>
        <p:xfrm>
          <a:off x="-10611120" y="14098"/>
          <a:ext cx="9776875" cy="32679250"/>
        </p:xfrm>
        <a:graphic>
          <a:graphicData uri="http://schemas.openxmlformats.org/drawingml/2006/table">
            <a:tbl>
              <a:tblPr firstRow="1" bandRow="1">
                <a:noFill/>
                <a:tableStyleId>{596CA78D-8115-49E2-9BE4-DC6BD2136FDD}</a:tableStyleId>
              </a:tblPr>
              <a:tblGrid>
                <a:gridCol w="4192250">
                  <a:extLst>
                    <a:ext uri="{9D8B030D-6E8A-4147-A177-3AD203B41FA5}">
                      <a16:colId xmlns:a16="http://schemas.microsoft.com/office/drawing/2014/main" val="20000"/>
                    </a:ext>
                  </a:extLst>
                </a:gridCol>
                <a:gridCol w="5584625">
                  <a:extLst>
                    <a:ext uri="{9D8B030D-6E8A-4147-A177-3AD203B41FA5}">
                      <a16:colId xmlns:a16="http://schemas.microsoft.com/office/drawing/2014/main" val="20001"/>
                    </a:ext>
                  </a:extLst>
                </a:gridCol>
              </a:tblGrid>
              <a:tr h="1329125">
                <a:tc gridSpan="2">
                  <a:txBody>
                    <a:bodyPr/>
                    <a:lstStyle/>
                    <a:p>
                      <a:pPr marL="0" marR="0" lvl="0" indent="0" algn="ctr" rtl="0">
                        <a:lnSpc>
                          <a:spcPct val="100000"/>
                        </a:lnSpc>
                        <a:spcBef>
                          <a:spcPts val="0"/>
                        </a:spcBef>
                        <a:spcAft>
                          <a:spcPts val="0"/>
                        </a:spcAft>
                        <a:buClr>
                          <a:srgbClr val="1F3A4E"/>
                        </a:buClr>
                        <a:buSzPts val="3600"/>
                        <a:buFont typeface="Arial Black"/>
                        <a:buNone/>
                      </a:pPr>
                      <a:r>
                        <a:rPr lang="en-US" sz="3600" b="0" u="none" strike="noStrike" cap="none">
                          <a:solidFill>
                            <a:srgbClr val="1F3A4E"/>
                          </a:solidFill>
                          <a:latin typeface="Arial Black"/>
                          <a:ea typeface="Arial Black"/>
                          <a:cs typeface="Arial Black"/>
                          <a:sym typeface="Arial Black"/>
                        </a:rPr>
                        <a:t>QUICK START GUIDE</a:t>
                      </a:r>
                      <a:br>
                        <a:rPr lang="en-US" sz="3600" b="0" u="none" strike="noStrike" cap="none">
                          <a:solidFill>
                            <a:srgbClr val="1F3A4E"/>
                          </a:solidFill>
                          <a:latin typeface="Arial Black"/>
                          <a:ea typeface="Arial Black"/>
                          <a:cs typeface="Arial Black"/>
                          <a:sym typeface="Arial Black"/>
                        </a:rPr>
                      </a:br>
                      <a:r>
                        <a:rPr lang="en-US" sz="2800" b="1" u="none" strike="noStrike" cap="none">
                          <a:solidFill>
                            <a:srgbClr val="FF0000"/>
                          </a:solidFill>
                          <a:latin typeface="Trebuchet MS"/>
                          <a:ea typeface="Trebuchet MS"/>
                          <a:cs typeface="Trebuchet MS"/>
                          <a:sym typeface="Trebuchet MS"/>
                        </a:rPr>
                        <a:t>(THIS SIDEBAR WILL NOT PRINT)</a:t>
                      </a:r>
                      <a:endParaRPr sz="3600" b="1" u="none" strike="noStrike" cap="none">
                        <a:solidFill>
                          <a:schemeClr val="lt1"/>
                        </a:solidFill>
                        <a:latin typeface="Trebuchet MS"/>
                        <a:ea typeface="Trebuchet MS"/>
                        <a:cs typeface="Trebuchet MS"/>
                        <a:sym typeface="Trebuchet MS"/>
                      </a:endParaRPr>
                    </a:p>
                  </a:txBody>
                  <a:tcPr marL="182875" marR="91450" marT="137150" marB="45725">
                    <a:solidFill>
                      <a:srgbClr val="FFC000"/>
                    </a:solidFill>
                  </a:tcPr>
                </a:tc>
                <a:tc hMerge="1">
                  <a:txBody>
                    <a:bodyPr/>
                    <a:lstStyle/>
                    <a:p>
                      <a:endParaRPr lang="en-US"/>
                    </a:p>
                  </a:txBody>
                  <a:tcPr/>
                </a:tc>
                <a:extLst>
                  <a:ext uri="{0D108BD9-81ED-4DB2-BD59-A6C34878D82A}">
                    <a16:rowId xmlns:a16="http://schemas.microsoft.com/office/drawing/2014/main" val="10000"/>
                  </a:ext>
                </a:extLst>
              </a:tr>
              <a:tr h="4206625">
                <a:tc gridSpan="2">
                  <a:txBody>
                    <a:bodyPr/>
                    <a:lstStyle/>
                    <a:p>
                      <a:pPr marL="0" marR="0" lvl="0" indent="0" algn="l" rtl="0">
                        <a:lnSpc>
                          <a:spcPct val="100000"/>
                        </a:lnSpc>
                        <a:spcBef>
                          <a:spcPts val="0"/>
                        </a:spcBef>
                        <a:spcAft>
                          <a:spcPts val="0"/>
                        </a:spcAft>
                        <a:buClr>
                          <a:srgbClr val="000000"/>
                        </a:buClr>
                        <a:buSzPts val="2000"/>
                        <a:buFont typeface="Arial"/>
                        <a:buNone/>
                      </a:pPr>
                      <a:r>
                        <a:rPr lang="en-US" sz="2000" i="0" u="none" strike="noStrike" cap="none">
                          <a:solidFill>
                            <a:srgbClr val="D9D9D9"/>
                          </a:solidFill>
                          <a:latin typeface="Arial"/>
                          <a:ea typeface="Arial"/>
                          <a:cs typeface="Arial"/>
                          <a:sym typeface="Arial"/>
                        </a:rPr>
                        <a:t>This PowerPoint template produces a </a:t>
                      </a:r>
                      <a:r>
                        <a:rPr lang="en-US" sz="2000" i="0" u="none" strike="noStrike" cap="none">
                          <a:solidFill>
                            <a:srgbClr val="FFC000"/>
                          </a:solidFill>
                          <a:latin typeface="Arial"/>
                          <a:ea typeface="Arial"/>
                          <a:cs typeface="Arial"/>
                          <a:sym typeface="Arial"/>
                        </a:rPr>
                        <a:t>36"x48" </a:t>
                      </a:r>
                      <a:r>
                        <a:rPr lang="en-US" sz="2000" i="0" u="none" strike="noStrike" cap="none">
                          <a:solidFill>
                            <a:srgbClr val="D9D9D9"/>
                          </a:solidFill>
                          <a:latin typeface="Arial"/>
                          <a:ea typeface="Arial"/>
                          <a:cs typeface="Arial"/>
                          <a:sym typeface="Arial"/>
                        </a:rPr>
                        <a:t>presentation poster. You can use it to create your research poster by placing your title, subtitle, text, tables, charts and photos. </a:t>
                      </a:r>
                      <a:endParaRPr sz="1400" u="none" strike="noStrike" cap="none"/>
                    </a:p>
                    <a:p>
                      <a:pPr marL="0" marR="0" lvl="0" indent="0" algn="l" rtl="0">
                        <a:lnSpc>
                          <a:spcPct val="100000"/>
                        </a:lnSpc>
                        <a:spcBef>
                          <a:spcPts val="0"/>
                        </a:spcBef>
                        <a:spcAft>
                          <a:spcPts val="0"/>
                        </a:spcAft>
                        <a:buClr>
                          <a:srgbClr val="000000"/>
                        </a:buClr>
                        <a:buSzPts val="2000"/>
                        <a:buFont typeface="Arial"/>
                        <a:buNone/>
                      </a:pPr>
                      <a:endParaRPr sz="2000" i="0" u="none" strike="noStrike" cap="none">
                        <a:solidFill>
                          <a:srgbClr val="D9D9D9"/>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r>
                        <a:rPr lang="en-US" sz="2000" i="0" u="none" strike="noStrike" cap="none">
                          <a:solidFill>
                            <a:srgbClr val="D9D9D9"/>
                          </a:solidFill>
                          <a:latin typeface="Arial"/>
                          <a:ea typeface="Arial"/>
                          <a:cs typeface="Arial"/>
                          <a:sym typeface="Arial"/>
                        </a:rPr>
                        <a:t>We provide a series of online tutorials that will guide you through the poster design process and answer your poster production questions. For complete template tutorials, go online to </a:t>
                      </a:r>
                      <a:r>
                        <a:rPr lang="en-US" sz="2000" i="0" u="none" strike="noStrike" cap="none">
                          <a:solidFill>
                            <a:srgbClr val="FFC000"/>
                          </a:solidFill>
                          <a:latin typeface="Arial"/>
                          <a:ea typeface="Arial"/>
                          <a:cs typeface="Arial"/>
                          <a:sym typeface="Arial"/>
                        </a:rPr>
                        <a:t>PosterPresentations.com</a:t>
                      </a:r>
                      <a:r>
                        <a:rPr lang="en-US" sz="2000" i="0" u="none" strike="noStrike" cap="none">
                          <a:solidFill>
                            <a:srgbClr val="D9D9D9"/>
                          </a:solidFill>
                          <a:latin typeface="Arial"/>
                          <a:ea typeface="Arial"/>
                          <a:cs typeface="Arial"/>
                          <a:sym typeface="Arial"/>
                        </a:rPr>
                        <a:t> and click on the  </a:t>
                      </a:r>
                      <a:r>
                        <a:rPr lang="en-US" sz="2000" i="0" u="none" strike="noStrike" cap="none">
                          <a:solidFill>
                            <a:srgbClr val="FFC000"/>
                          </a:solidFill>
                          <a:latin typeface="Arial"/>
                          <a:ea typeface="Arial"/>
                          <a:cs typeface="Arial"/>
                          <a:sym typeface="Arial"/>
                        </a:rPr>
                        <a:t>HELP DESK</a:t>
                      </a:r>
                      <a:r>
                        <a:rPr lang="en-US" sz="2000" i="0" u="none" strike="noStrike" cap="none">
                          <a:solidFill>
                            <a:srgbClr val="D9D9D9"/>
                          </a:solidFill>
                          <a:latin typeface="Arial"/>
                          <a:ea typeface="Arial"/>
                          <a:cs typeface="Arial"/>
                          <a:sym typeface="Arial"/>
                        </a:rPr>
                        <a:t> tab.</a:t>
                      </a:r>
                      <a:endParaRPr sz="1400" u="none" strike="noStrike" cap="none"/>
                    </a:p>
                    <a:p>
                      <a:pPr marL="0" marR="0" lvl="0" indent="0" algn="l" rtl="0">
                        <a:lnSpc>
                          <a:spcPct val="100000"/>
                        </a:lnSpc>
                        <a:spcBef>
                          <a:spcPts val="0"/>
                        </a:spcBef>
                        <a:spcAft>
                          <a:spcPts val="0"/>
                        </a:spcAft>
                        <a:buClr>
                          <a:srgbClr val="000000"/>
                        </a:buClr>
                        <a:buSzPts val="2000"/>
                        <a:buFont typeface="Arial"/>
                        <a:buNone/>
                      </a:pPr>
                      <a:endParaRPr sz="2000" i="0" u="none" strike="noStrike" cap="none">
                        <a:solidFill>
                          <a:srgbClr val="D9D9D9"/>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r>
                        <a:rPr lang="en-US" sz="2000" i="0" u="none" strike="noStrike" cap="none">
                          <a:solidFill>
                            <a:srgbClr val="D9D9D9"/>
                          </a:solidFill>
                          <a:latin typeface="Arial"/>
                          <a:ea typeface="Arial"/>
                          <a:cs typeface="Arial"/>
                          <a:sym typeface="Arial"/>
                        </a:rPr>
                        <a:t>To print your poster using our same-day professional printing service, go online to </a:t>
                      </a:r>
                      <a:r>
                        <a:rPr lang="en-US" sz="2000" i="0" u="none" strike="noStrike" cap="none">
                          <a:solidFill>
                            <a:srgbClr val="FFC000"/>
                          </a:solidFill>
                          <a:latin typeface="Arial"/>
                          <a:ea typeface="Arial"/>
                          <a:cs typeface="Arial"/>
                          <a:sym typeface="Arial"/>
                        </a:rPr>
                        <a:t>PosterPresentations.com</a:t>
                      </a:r>
                      <a:r>
                        <a:rPr lang="en-US" sz="2000" i="0" u="none" strike="noStrike" cap="none">
                          <a:solidFill>
                            <a:srgbClr val="D9D9D9"/>
                          </a:solidFill>
                          <a:latin typeface="Arial"/>
                          <a:ea typeface="Arial"/>
                          <a:cs typeface="Arial"/>
                          <a:sym typeface="Arial"/>
                        </a:rPr>
                        <a:t> and click on "</a:t>
                      </a:r>
                      <a:r>
                        <a:rPr lang="en-US" sz="2000" i="0" u="none" strike="noStrike" cap="none">
                          <a:solidFill>
                            <a:srgbClr val="FFC000"/>
                          </a:solidFill>
                          <a:latin typeface="Arial"/>
                          <a:ea typeface="Arial"/>
                          <a:cs typeface="Arial"/>
                          <a:sym typeface="Arial"/>
                        </a:rPr>
                        <a:t>Order your poster</a:t>
                      </a:r>
                      <a:r>
                        <a:rPr lang="en-US" sz="2000" i="0" u="none" strike="noStrike" cap="none">
                          <a:solidFill>
                            <a:srgbClr val="D9D9D9"/>
                          </a:solidFill>
                          <a:latin typeface="Arial"/>
                          <a:ea typeface="Arial"/>
                          <a:cs typeface="Arial"/>
                          <a:sym typeface="Arial"/>
                        </a:rPr>
                        <a:t>".</a:t>
                      </a:r>
                      <a:endParaRPr sz="2000" b="1" u="none" strike="noStrike" cap="none">
                        <a:solidFill>
                          <a:srgbClr val="D9D9D9"/>
                        </a:solidFill>
                        <a:latin typeface="Arial"/>
                        <a:ea typeface="Arial"/>
                        <a:cs typeface="Arial"/>
                        <a:sym typeface="Arial"/>
                      </a:endParaRPr>
                    </a:p>
                  </a:txBody>
                  <a:tcPr marL="182875" marR="91450" marT="137150" marB="45725">
                    <a:solidFill>
                      <a:srgbClr val="010101"/>
                    </a:solidFill>
                  </a:tcPr>
                </a:tc>
                <a:tc hMerge="1">
                  <a:txBody>
                    <a:bodyPr/>
                    <a:lstStyle/>
                    <a:p>
                      <a:endParaRPr lang="en-US"/>
                    </a:p>
                  </a:txBody>
                  <a:tcPr/>
                </a:tc>
                <a:extLst>
                  <a:ext uri="{0D108BD9-81ED-4DB2-BD59-A6C34878D82A}">
                    <a16:rowId xmlns:a16="http://schemas.microsoft.com/office/drawing/2014/main" val="10001"/>
                  </a:ext>
                </a:extLst>
              </a:tr>
              <a:tr h="4572425">
                <a:tc>
                  <a:txBody>
                    <a:bodyPr/>
                    <a:lstStyle/>
                    <a:p>
                      <a:pPr marL="0" marR="0" lvl="0" indent="0" algn="ctr" rtl="0">
                        <a:lnSpc>
                          <a:spcPct val="100000"/>
                        </a:lnSpc>
                        <a:spcBef>
                          <a:spcPts val="0"/>
                        </a:spcBef>
                        <a:spcAft>
                          <a:spcPts val="0"/>
                        </a:spcAft>
                        <a:buClr>
                          <a:srgbClr val="000000"/>
                        </a:buClr>
                        <a:buSzPts val="2000"/>
                        <a:buFont typeface="Arial"/>
                        <a:buNone/>
                      </a:pPr>
                      <a:endParaRPr sz="2000" u="none" strike="noStrike" cap="none">
                        <a:solidFill>
                          <a:srgbClr val="1F3A4E"/>
                        </a:solidFill>
                      </a:endParaRPr>
                    </a:p>
                    <a:p>
                      <a:pPr marL="0" marR="0" lvl="0" indent="0" algn="ctr" rtl="0">
                        <a:lnSpc>
                          <a:spcPct val="100000"/>
                        </a:lnSpc>
                        <a:spcBef>
                          <a:spcPts val="0"/>
                        </a:spcBef>
                        <a:spcAft>
                          <a:spcPts val="0"/>
                        </a:spcAft>
                        <a:buClr>
                          <a:srgbClr val="000000"/>
                        </a:buClr>
                        <a:buSzPts val="2000"/>
                        <a:buFont typeface="Arial"/>
                        <a:buNone/>
                      </a:pPr>
                      <a:endParaRPr sz="2000" u="none" strike="noStrike" cap="none">
                        <a:solidFill>
                          <a:srgbClr val="1F3A4E"/>
                        </a:solidFill>
                      </a:endParaRPr>
                    </a:p>
                    <a:p>
                      <a:pPr marL="0" marR="0" lvl="0" indent="0" algn="ctr" rtl="0">
                        <a:lnSpc>
                          <a:spcPct val="100000"/>
                        </a:lnSpc>
                        <a:spcBef>
                          <a:spcPts val="0"/>
                        </a:spcBef>
                        <a:spcAft>
                          <a:spcPts val="0"/>
                        </a:spcAft>
                        <a:buClr>
                          <a:srgbClr val="000000"/>
                        </a:buClr>
                        <a:buSzPts val="2000"/>
                        <a:buFont typeface="Arial"/>
                        <a:buNone/>
                      </a:pPr>
                      <a:r>
                        <a:rPr lang="en-US" sz="2000" u="none" strike="noStrike" cap="none">
                          <a:solidFill>
                            <a:schemeClr val="lt1"/>
                          </a:solidFill>
                          <a:latin typeface="Arial"/>
                          <a:ea typeface="Arial"/>
                          <a:cs typeface="Arial"/>
                          <a:sym typeface="Arial"/>
                        </a:rPr>
                        <a:t>This is a template for a </a:t>
                      </a:r>
                      <a:endParaRPr sz="1400" u="none" strike="noStrike" cap="none"/>
                    </a:p>
                    <a:p>
                      <a:pPr marL="0" marR="0" lvl="0" indent="0" algn="ctr" rtl="0">
                        <a:lnSpc>
                          <a:spcPct val="100000"/>
                        </a:lnSpc>
                        <a:spcBef>
                          <a:spcPts val="0"/>
                        </a:spcBef>
                        <a:spcAft>
                          <a:spcPts val="0"/>
                        </a:spcAft>
                        <a:buClr>
                          <a:srgbClr val="000000"/>
                        </a:buClr>
                        <a:buSzPts val="2000"/>
                        <a:buFont typeface="Arial"/>
                        <a:buNone/>
                      </a:pPr>
                      <a:r>
                        <a:rPr lang="en-US" sz="2000" u="none" strike="noStrike" cap="none">
                          <a:solidFill>
                            <a:schemeClr val="lt1"/>
                          </a:solidFill>
                          <a:latin typeface="Arial"/>
                          <a:ea typeface="Arial"/>
                          <a:cs typeface="Arial"/>
                          <a:sym typeface="Arial"/>
                        </a:rPr>
                        <a:t>presentation poster</a:t>
                      </a:r>
                      <a:br>
                        <a:rPr lang="en-US" sz="2000" u="none" strike="noStrike" cap="none">
                          <a:solidFill>
                            <a:schemeClr val="lt1"/>
                          </a:solidFill>
                          <a:latin typeface="Arial"/>
                          <a:ea typeface="Arial"/>
                          <a:cs typeface="Arial"/>
                          <a:sym typeface="Arial"/>
                        </a:rPr>
                      </a:br>
                      <a:r>
                        <a:rPr lang="en-US" sz="3600" b="1" u="none" strike="noStrike" cap="none">
                          <a:solidFill>
                            <a:srgbClr val="FFC000"/>
                          </a:solidFill>
                          <a:latin typeface="Arial"/>
                          <a:ea typeface="Arial"/>
                          <a:cs typeface="Arial"/>
                          <a:sym typeface="Arial"/>
                        </a:rPr>
                        <a:t>36 inches tall</a:t>
                      </a:r>
                      <a:br>
                        <a:rPr lang="en-US" sz="3600" b="1" u="none" strike="noStrike" cap="none">
                          <a:solidFill>
                            <a:srgbClr val="FFC000"/>
                          </a:solidFill>
                          <a:latin typeface="Arial"/>
                          <a:ea typeface="Arial"/>
                          <a:cs typeface="Arial"/>
                          <a:sym typeface="Arial"/>
                        </a:rPr>
                      </a:br>
                      <a:r>
                        <a:rPr lang="en-US" sz="3600" b="1" u="none" strike="noStrike" cap="none">
                          <a:solidFill>
                            <a:srgbClr val="FFC000"/>
                          </a:solidFill>
                          <a:latin typeface="Arial"/>
                          <a:ea typeface="Arial"/>
                          <a:cs typeface="Arial"/>
                          <a:sym typeface="Arial"/>
                        </a:rPr>
                        <a:t>by</a:t>
                      </a:r>
                      <a:br>
                        <a:rPr lang="en-US" sz="3600" b="1" u="none" strike="noStrike" cap="none">
                          <a:solidFill>
                            <a:srgbClr val="FFC000"/>
                          </a:solidFill>
                          <a:latin typeface="Arial"/>
                          <a:ea typeface="Arial"/>
                          <a:cs typeface="Arial"/>
                          <a:sym typeface="Arial"/>
                        </a:rPr>
                      </a:br>
                      <a:r>
                        <a:rPr lang="en-US" sz="3600" b="1" u="none" strike="noStrike" cap="none">
                          <a:solidFill>
                            <a:srgbClr val="FFC000"/>
                          </a:solidFill>
                          <a:latin typeface="Arial"/>
                          <a:ea typeface="Arial"/>
                          <a:cs typeface="Arial"/>
                          <a:sym typeface="Arial"/>
                        </a:rPr>
                        <a:t>48 inches wide</a:t>
                      </a:r>
                      <a:br>
                        <a:rPr lang="en-US" sz="2000" u="none" strike="noStrike" cap="none">
                          <a:solidFill>
                            <a:schemeClr val="lt1"/>
                          </a:solidFill>
                          <a:latin typeface="Arial"/>
                          <a:ea typeface="Arial"/>
                          <a:cs typeface="Arial"/>
                          <a:sym typeface="Arial"/>
                        </a:rPr>
                      </a:br>
                      <a:endParaRPr sz="2000" u="none" strike="noStrike" cap="none">
                        <a:solidFill>
                          <a:srgbClr val="1F3A4E"/>
                        </a:solidFill>
                      </a:endParaRPr>
                    </a:p>
                  </a:txBody>
                  <a:tcPr marL="91450" marR="91450" marT="45725" marB="45725">
                    <a:solidFill>
                      <a:srgbClr val="010101"/>
                    </a:solidFill>
                  </a:tcPr>
                </a:tc>
                <a:tc>
                  <a:txBody>
                    <a:bodyPr/>
                    <a:lstStyle/>
                    <a:p>
                      <a:pPr marL="0" marR="0" lvl="0" indent="0" algn="l" rtl="0">
                        <a:lnSpc>
                          <a:spcPct val="100000"/>
                        </a:lnSpc>
                        <a:spcBef>
                          <a:spcPts val="0"/>
                        </a:spcBef>
                        <a:spcAft>
                          <a:spcPts val="0"/>
                        </a:spcAft>
                        <a:buClr>
                          <a:srgbClr val="FFC000"/>
                        </a:buClr>
                        <a:buSzPts val="2400"/>
                        <a:buFont typeface="Arial"/>
                        <a:buNone/>
                      </a:pPr>
                      <a:r>
                        <a:rPr lang="en-US" sz="2400" b="1" u="none" strike="noStrike" cap="none">
                          <a:solidFill>
                            <a:srgbClr val="FFC000"/>
                          </a:solidFill>
                          <a:latin typeface="Arial"/>
                          <a:ea typeface="Arial"/>
                          <a:cs typeface="Arial"/>
                          <a:sym typeface="Arial"/>
                        </a:rPr>
                        <a:t>Important: Check the template size</a:t>
                      </a:r>
                      <a:br>
                        <a:rPr lang="en-US" sz="2000" b="0" u="none" strike="noStrike" cap="none">
                          <a:solidFill>
                            <a:srgbClr val="FFC000"/>
                          </a:solidFill>
                          <a:latin typeface="Arial"/>
                          <a:ea typeface="Arial"/>
                          <a:cs typeface="Arial"/>
                          <a:sym typeface="Arial"/>
                        </a:rPr>
                      </a:br>
                      <a:r>
                        <a:rPr lang="en-US" sz="2000" b="0" u="none" strike="noStrike" cap="none">
                          <a:solidFill>
                            <a:srgbClr val="D9D9D9"/>
                          </a:solidFill>
                          <a:latin typeface="Arial"/>
                          <a:ea typeface="Arial"/>
                          <a:cs typeface="Arial"/>
                          <a:sym typeface="Arial"/>
                        </a:rPr>
                        <a:t>Before you start working on your poster and to avoid printing problems check that you have downloaded and that you are using the correct size template for your poster presentation.</a:t>
                      </a:r>
                      <a:br>
                        <a:rPr lang="en-US" sz="2000" b="0" u="none" strike="noStrike" cap="none">
                          <a:solidFill>
                            <a:srgbClr val="D9D9D9"/>
                          </a:solidFill>
                          <a:latin typeface="Arial"/>
                          <a:ea typeface="Arial"/>
                          <a:cs typeface="Arial"/>
                          <a:sym typeface="Arial"/>
                        </a:rPr>
                      </a:br>
                      <a:r>
                        <a:rPr lang="en-US" sz="2000" b="0" u="none" strike="noStrike" cap="none">
                          <a:solidFill>
                            <a:srgbClr val="D9D9D9"/>
                          </a:solidFill>
                          <a:latin typeface="Arial"/>
                          <a:ea typeface="Arial"/>
                          <a:cs typeface="Arial"/>
                          <a:sym typeface="Arial"/>
                        </a:rPr>
                        <a:t>This template can also be printed at the following sizes without distortion and without any additional formatting:</a:t>
                      </a:r>
                      <a:br>
                        <a:rPr lang="en-US" sz="2000" b="0" u="none" strike="noStrike" cap="none">
                          <a:solidFill>
                            <a:srgbClr val="D9D9D9"/>
                          </a:solidFill>
                          <a:latin typeface="Arial"/>
                          <a:ea typeface="Arial"/>
                          <a:cs typeface="Arial"/>
                          <a:sym typeface="Arial"/>
                        </a:rPr>
                      </a:br>
                      <a:r>
                        <a:rPr lang="en-US" sz="2000" b="0" u="none" strike="noStrike" cap="none">
                          <a:solidFill>
                            <a:srgbClr val="FFC000"/>
                          </a:solidFill>
                          <a:latin typeface="Arial"/>
                          <a:ea typeface="Arial"/>
                          <a:cs typeface="Arial"/>
                          <a:sym typeface="Arial"/>
                        </a:rPr>
                        <a:t>30 tall x 40 wide</a:t>
                      </a:r>
                      <a:br>
                        <a:rPr lang="en-US" sz="2000" b="0" u="none" strike="noStrike" cap="none">
                          <a:solidFill>
                            <a:srgbClr val="FFC000"/>
                          </a:solidFill>
                          <a:latin typeface="Arial"/>
                          <a:ea typeface="Arial"/>
                          <a:cs typeface="Arial"/>
                          <a:sym typeface="Arial"/>
                        </a:rPr>
                      </a:br>
                      <a:r>
                        <a:rPr lang="en-US" sz="2000" b="0" u="none" strike="noStrike" cap="none">
                          <a:solidFill>
                            <a:srgbClr val="FFC000"/>
                          </a:solidFill>
                          <a:latin typeface="Arial"/>
                          <a:ea typeface="Arial"/>
                          <a:cs typeface="Arial"/>
                          <a:sym typeface="Arial"/>
                        </a:rPr>
                        <a:t>42 tall x 56 wide</a:t>
                      </a:r>
                      <a:br>
                        <a:rPr lang="en-US" sz="2000" b="0" u="none" strike="noStrike" cap="none">
                          <a:solidFill>
                            <a:srgbClr val="FFC000"/>
                          </a:solidFill>
                          <a:latin typeface="Arial"/>
                          <a:ea typeface="Arial"/>
                          <a:cs typeface="Arial"/>
                          <a:sym typeface="Arial"/>
                        </a:rPr>
                      </a:br>
                      <a:r>
                        <a:rPr lang="en-US" sz="2000" b="0" u="none" strike="noStrike" cap="none">
                          <a:solidFill>
                            <a:srgbClr val="FFC000"/>
                          </a:solidFill>
                          <a:latin typeface="Arial"/>
                          <a:ea typeface="Arial"/>
                          <a:cs typeface="Arial"/>
                          <a:sym typeface="Arial"/>
                        </a:rPr>
                        <a:t>48 tall x 64 wide</a:t>
                      </a:r>
                      <a:endParaRPr sz="1400" u="none" strike="noStrike" cap="none"/>
                    </a:p>
                  </a:txBody>
                  <a:tcPr marL="182875" marR="91450" marT="137150" marB="45725">
                    <a:solidFill>
                      <a:srgbClr val="010101"/>
                    </a:solidFill>
                  </a:tcPr>
                </a:tc>
                <a:extLst>
                  <a:ext uri="{0D108BD9-81ED-4DB2-BD59-A6C34878D82A}">
                    <a16:rowId xmlns:a16="http://schemas.microsoft.com/office/drawing/2014/main" val="10002"/>
                  </a:ext>
                </a:extLst>
              </a:tr>
              <a:tr h="4288700">
                <a:tc>
                  <a:txBody>
                    <a:bodyPr/>
                    <a:lstStyle/>
                    <a:p>
                      <a:pPr marL="0" marR="0" lvl="0" indent="0" algn="l" rtl="0">
                        <a:lnSpc>
                          <a:spcPct val="100000"/>
                        </a:lnSpc>
                        <a:spcBef>
                          <a:spcPts val="0"/>
                        </a:spcBef>
                        <a:spcAft>
                          <a:spcPts val="0"/>
                        </a:spcAft>
                        <a:buClr>
                          <a:srgbClr val="000000"/>
                        </a:buClr>
                        <a:buSzPts val="2000"/>
                        <a:buFont typeface="Arial"/>
                        <a:buNone/>
                      </a:pPr>
                      <a:endParaRPr sz="2000" u="none" strike="noStrike" cap="none">
                        <a:solidFill>
                          <a:srgbClr val="1F3A4E"/>
                        </a:solidFill>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2400"/>
                        <a:buFont typeface="Arial"/>
                        <a:buNone/>
                      </a:pPr>
                      <a:r>
                        <a:rPr lang="en-US" sz="2400" b="1" u="none" strike="noStrike" cap="none">
                          <a:solidFill>
                            <a:srgbClr val="FFC000"/>
                          </a:solidFill>
                          <a:latin typeface="Arial"/>
                          <a:ea typeface="Arial"/>
                          <a:cs typeface="Arial"/>
                          <a:sym typeface="Arial"/>
                        </a:rPr>
                        <a:t>How to </a:t>
                      </a:r>
                      <a:r>
                        <a:rPr lang="en-US" sz="4000" b="1" u="none" strike="noStrike" cap="none">
                          <a:solidFill>
                            <a:srgbClr val="FFC000"/>
                          </a:solidFill>
                          <a:latin typeface="Arial"/>
                          <a:ea typeface="Arial"/>
                          <a:cs typeface="Arial"/>
                          <a:sym typeface="Arial"/>
                        </a:rPr>
                        <a:t>Zoom in </a:t>
                      </a:r>
                      <a:r>
                        <a:rPr lang="en-US" sz="2400" b="1" u="none" strike="noStrike" cap="none">
                          <a:solidFill>
                            <a:srgbClr val="FFC000"/>
                          </a:solidFill>
                          <a:latin typeface="Arial"/>
                          <a:ea typeface="Arial"/>
                          <a:cs typeface="Arial"/>
                          <a:sym typeface="Arial"/>
                        </a:rPr>
                        <a:t>and </a:t>
                      </a:r>
                      <a:r>
                        <a:rPr lang="en-US" sz="1800" b="1" u="none" strike="noStrike" cap="none">
                          <a:solidFill>
                            <a:srgbClr val="FFC000"/>
                          </a:solidFill>
                          <a:latin typeface="Arial"/>
                          <a:ea typeface="Arial"/>
                          <a:cs typeface="Arial"/>
                          <a:sym typeface="Arial"/>
                        </a:rPr>
                        <a:t>out</a:t>
                      </a:r>
                      <a:endParaRPr sz="2400" b="1" u="none" strike="noStrike" cap="none">
                        <a:solidFill>
                          <a:srgbClr val="FFC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r>
                        <a:rPr lang="en-US" sz="2000" b="0" u="none" strike="noStrike" cap="none">
                          <a:solidFill>
                            <a:srgbClr val="D9D9D9"/>
                          </a:solidFill>
                          <a:latin typeface="Arial"/>
                          <a:ea typeface="Arial"/>
                          <a:cs typeface="Arial"/>
                          <a:sym typeface="Arial"/>
                        </a:rPr>
                        <a:t>Use the PowerPoint zoom tool to adjust the screen magnification to view comfortably. PowerPoint provides 2 ways to zoom: </a:t>
                      </a:r>
                      <a:br>
                        <a:rPr lang="en-US" sz="2000" b="0" u="none" strike="noStrike" cap="none">
                          <a:solidFill>
                            <a:srgbClr val="D9D9D9"/>
                          </a:solidFill>
                          <a:latin typeface="Arial"/>
                          <a:ea typeface="Arial"/>
                          <a:cs typeface="Arial"/>
                          <a:sym typeface="Arial"/>
                        </a:rPr>
                      </a:br>
                      <a:r>
                        <a:rPr lang="en-US" sz="2000" b="0" u="none" strike="noStrike" cap="none">
                          <a:solidFill>
                            <a:srgbClr val="FFC000"/>
                          </a:solidFill>
                          <a:latin typeface="Arial"/>
                          <a:ea typeface="Arial"/>
                          <a:cs typeface="Arial"/>
                          <a:sym typeface="Arial"/>
                        </a:rPr>
                        <a:t>1. </a:t>
                      </a:r>
                      <a:r>
                        <a:rPr lang="en-US" sz="2000" b="0" u="none" strike="noStrike" cap="none">
                          <a:solidFill>
                            <a:srgbClr val="D9D9D9"/>
                          </a:solidFill>
                          <a:latin typeface="Arial"/>
                          <a:ea typeface="Arial"/>
                          <a:cs typeface="Arial"/>
                          <a:sym typeface="Arial"/>
                        </a:rPr>
                        <a:t>On the top menu bar click on the VIEW tab and then click on ZOOM. Choose the zoom percentage that works best for you. </a:t>
                      </a:r>
                      <a:br>
                        <a:rPr lang="en-US" sz="2000" b="0" u="none" strike="noStrike" cap="none">
                          <a:solidFill>
                            <a:srgbClr val="D9D9D9"/>
                          </a:solidFill>
                          <a:latin typeface="Arial"/>
                          <a:ea typeface="Arial"/>
                          <a:cs typeface="Arial"/>
                          <a:sym typeface="Arial"/>
                        </a:rPr>
                      </a:br>
                      <a:r>
                        <a:rPr lang="en-US" sz="2000" b="0" u="none" strike="noStrike" cap="none">
                          <a:solidFill>
                            <a:srgbClr val="FFC000"/>
                          </a:solidFill>
                          <a:latin typeface="Arial"/>
                          <a:ea typeface="Arial"/>
                          <a:cs typeface="Arial"/>
                          <a:sym typeface="Arial"/>
                        </a:rPr>
                        <a:t>2. </a:t>
                      </a:r>
                      <a:r>
                        <a:rPr lang="en-US" sz="2000" b="0" u="none" strike="noStrike" cap="none">
                          <a:solidFill>
                            <a:srgbClr val="D9D9D9"/>
                          </a:solidFill>
                          <a:latin typeface="Arial"/>
                          <a:ea typeface="Arial"/>
                          <a:cs typeface="Arial"/>
                          <a:sym typeface="Arial"/>
                        </a:rPr>
                        <a:t>For better zoom flexibility, use the zoom slider at the bottom right of the window.</a:t>
                      </a:r>
                      <a:endParaRPr sz="1400" u="none" strike="noStrike" cap="none"/>
                    </a:p>
                  </a:txBody>
                  <a:tcPr marL="182875" marR="91450" marT="137150" marB="45725">
                    <a:solidFill>
                      <a:srgbClr val="010101"/>
                    </a:solidFill>
                  </a:tcPr>
                </a:tc>
                <a:extLst>
                  <a:ext uri="{0D108BD9-81ED-4DB2-BD59-A6C34878D82A}">
                    <a16:rowId xmlns:a16="http://schemas.microsoft.com/office/drawing/2014/main" val="10003"/>
                  </a:ext>
                </a:extLst>
              </a:tr>
              <a:tr h="1800525">
                <a:tc gridSpan="2">
                  <a:txBody>
                    <a:bodyPr/>
                    <a:lstStyle/>
                    <a:p>
                      <a:pPr marL="0" marR="0" lvl="0" indent="0" algn="l" rtl="0">
                        <a:lnSpc>
                          <a:spcPct val="100000"/>
                        </a:lnSpc>
                        <a:spcBef>
                          <a:spcPts val="0"/>
                        </a:spcBef>
                        <a:spcAft>
                          <a:spcPts val="0"/>
                        </a:spcAft>
                        <a:buClr>
                          <a:srgbClr val="FFC000"/>
                        </a:buClr>
                        <a:buSzPts val="2400"/>
                        <a:buFont typeface="Arial"/>
                        <a:buNone/>
                      </a:pPr>
                      <a:r>
                        <a:rPr lang="en-US" sz="2400" b="1" u="none" strike="noStrike" cap="none">
                          <a:solidFill>
                            <a:srgbClr val="FFC000"/>
                          </a:solidFill>
                          <a:latin typeface="Arial"/>
                          <a:ea typeface="Arial"/>
                          <a:cs typeface="Arial"/>
                          <a:sym typeface="Arial"/>
                        </a:rPr>
                        <a:t>Ruler and Guides</a:t>
                      </a:r>
                      <a:br>
                        <a:rPr lang="en-US" sz="2000" b="0" u="none" strike="noStrike" cap="none">
                          <a:solidFill>
                            <a:srgbClr val="FFC000"/>
                          </a:solidFill>
                          <a:latin typeface="Arial"/>
                          <a:ea typeface="Arial"/>
                          <a:cs typeface="Arial"/>
                          <a:sym typeface="Arial"/>
                        </a:rPr>
                      </a:br>
                      <a:r>
                        <a:rPr lang="en-US" sz="2000" b="0" u="none" strike="noStrike" cap="none">
                          <a:solidFill>
                            <a:srgbClr val="D9D9D9"/>
                          </a:solidFill>
                          <a:latin typeface="Arial"/>
                          <a:ea typeface="Arial"/>
                          <a:cs typeface="Arial"/>
                          <a:sym typeface="Arial"/>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endParaRPr sz="1400" u="none" strike="noStrike" cap="none"/>
                    </a:p>
                  </a:txBody>
                  <a:tcPr marL="91450" marR="91450" marT="45725" marB="45725">
                    <a:solidFill>
                      <a:srgbClr val="010101"/>
                    </a:solidFill>
                  </a:tcPr>
                </a:tc>
                <a:tc hMerge="1">
                  <a:txBody>
                    <a:bodyPr/>
                    <a:lstStyle/>
                    <a:p>
                      <a:endParaRPr lang="en-US"/>
                    </a:p>
                  </a:txBody>
                  <a:tcPr/>
                </a:tc>
                <a:extLst>
                  <a:ext uri="{0D108BD9-81ED-4DB2-BD59-A6C34878D82A}">
                    <a16:rowId xmlns:a16="http://schemas.microsoft.com/office/drawing/2014/main" val="10004"/>
                  </a:ext>
                </a:extLst>
              </a:tr>
              <a:tr h="3824350">
                <a:tc>
                  <a:txBody>
                    <a:bodyPr/>
                    <a:lstStyle/>
                    <a:p>
                      <a:pPr marL="0" marR="0" lvl="0" indent="0" algn="l" rtl="0">
                        <a:lnSpc>
                          <a:spcPct val="100000"/>
                        </a:lnSpc>
                        <a:spcBef>
                          <a:spcPts val="0"/>
                        </a:spcBef>
                        <a:spcAft>
                          <a:spcPts val="0"/>
                        </a:spcAft>
                        <a:buClr>
                          <a:srgbClr val="000000"/>
                        </a:buClr>
                        <a:buSzPts val="2000"/>
                        <a:buFont typeface="Arial"/>
                        <a:buNone/>
                      </a:pPr>
                      <a:endParaRPr sz="2000" u="none" strike="noStrike" cap="none">
                        <a:solidFill>
                          <a:srgbClr val="1F3A4E"/>
                        </a:solidFill>
                      </a:endParaRPr>
                    </a:p>
                  </a:txBody>
                  <a:tcPr marL="91450" marR="91450" marT="45725" marB="45725"/>
                </a:tc>
                <a:tc>
                  <a:txBody>
                    <a:bodyPr/>
                    <a:lstStyle/>
                    <a:p>
                      <a:pPr marL="0" marR="0" lvl="1" indent="0" algn="l" rtl="0">
                        <a:lnSpc>
                          <a:spcPct val="100000"/>
                        </a:lnSpc>
                        <a:spcBef>
                          <a:spcPts val="0"/>
                        </a:spcBef>
                        <a:spcAft>
                          <a:spcPts val="0"/>
                        </a:spcAft>
                        <a:buClr>
                          <a:srgbClr val="000000"/>
                        </a:buClr>
                        <a:buSzPts val="2400"/>
                        <a:buFont typeface="Arial"/>
                        <a:buNone/>
                      </a:pPr>
                      <a:r>
                        <a:rPr lang="en-US" sz="2400" b="1" u="none" strike="noStrike" cap="none">
                          <a:solidFill>
                            <a:srgbClr val="FFC000"/>
                          </a:solidFill>
                          <a:latin typeface="Arial"/>
                          <a:ea typeface="Arial"/>
                          <a:cs typeface="Arial"/>
                          <a:sym typeface="Arial"/>
                        </a:rPr>
                        <a:t>Headers and text containers</a:t>
                      </a:r>
                      <a:br>
                        <a:rPr lang="en-US" sz="2000" b="0" u="none" strike="noStrike" cap="none">
                          <a:solidFill>
                            <a:schemeClr val="lt1"/>
                          </a:solidFill>
                          <a:latin typeface="Arial"/>
                          <a:ea typeface="Arial"/>
                          <a:cs typeface="Arial"/>
                          <a:sym typeface="Arial"/>
                        </a:rPr>
                      </a:br>
                      <a:r>
                        <a:rPr lang="en-US" sz="2000" b="0" u="none" strike="noStrike" cap="none">
                          <a:solidFill>
                            <a:srgbClr val="D9D9D9"/>
                          </a:solidFill>
                          <a:latin typeface="Arial"/>
                          <a:ea typeface="Arial"/>
                          <a:cs typeface="Arial"/>
                          <a:sym typeface="Arial"/>
                        </a:rPr>
                        <a:t>Included in this template are commonly used section headers such as Abstract, Objectives, Methods, Results, etc. </a:t>
                      </a:r>
                      <a:br>
                        <a:rPr lang="en-US" sz="2000" b="0" u="none" strike="noStrike" cap="none">
                          <a:solidFill>
                            <a:schemeClr val="lt1"/>
                          </a:solidFill>
                          <a:latin typeface="Arial"/>
                          <a:ea typeface="Arial"/>
                          <a:cs typeface="Arial"/>
                          <a:sym typeface="Arial"/>
                        </a:rPr>
                      </a:br>
                      <a:r>
                        <a:rPr lang="en-US" sz="2000" b="0" u="none" strike="noStrike" cap="none">
                          <a:solidFill>
                            <a:srgbClr val="FFC000"/>
                          </a:solidFill>
                          <a:latin typeface="Arial"/>
                          <a:ea typeface="Arial"/>
                          <a:cs typeface="Arial"/>
                          <a:sym typeface="Arial"/>
                        </a:rPr>
                        <a:t>-</a:t>
                      </a:r>
                      <a:r>
                        <a:rPr lang="en-US" sz="2000" b="0" u="none" strike="noStrike" cap="none">
                          <a:solidFill>
                            <a:schemeClr val="lt1"/>
                          </a:solidFill>
                          <a:latin typeface="Arial"/>
                          <a:ea typeface="Arial"/>
                          <a:cs typeface="Arial"/>
                          <a:sym typeface="Arial"/>
                        </a:rPr>
                        <a:t> </a:t>
                      </a:r>
                      <a:r>
                        <a:rPr lang="en-US" sz="2000" b="0" u="none" strike="noStrike" cap="none">
                          <a:solidFill>
                            <a:srgbClr val="D9D9D9"/>
                          </a:solidFill>
                          <a:latin typeface="Arial"/>
                          <a:ea typeface="Arial"/>
                          <a:cs typeface="Arial"/>
                          <a:sym typeface="Arial"/>
                        </a:rPr>
                        <a:t>Click inside a section header to add its text. </a:t>
                      </a:r>
                      <a:br>
                        <a:rPr lang="en-US" sz="2000" b="0" u="none" strike="noStrike" cap="none">
                          <a:solidFill>
                            <a:schemeClr val="lt1"/>
                          </a:solidFill>
                          <a:latin typeface="Arial"/>
                          <a:ea typeface="Arial"/>
                          <a:cs typeface="Arial"/>
                          <a:sym typeface="Arial"/>
                        </a:rPr>
                      </a:br>
                      <a:r>
                        <a:rPr lang="en-US" sz="2000" b="0" u="none" strike="noStrike" cap="none">
                          <a:solidFill>
                            <a:srgbClr val="FFC000"/>
                          </a:solidFill>
                          <a:latin typeface="Arial"/>
                          <a:ea typeface="Arial"/>
                          <a:cs typeface="Arial"/>
                          <a:sym typeface="Arial"/>
                        </a:rPr>
                        <a:t>-</a:t>
                      </a:r>
                      <a:r>
                        <a:rPr lang="en-US" sz="2000" b="0" u="none" strike="noStrike" cap="none">
                          <a:solidFill>
                            <a:schemeClr val="lt1"/>
                          </a:solidFill>
                          <a:latin typeface="Arial"/>
                          <a:ea typeface="Arial"/>
                          <a:cs typeface="Arial"/>
                          <a:sym typeface="Arial"/>
                        </a:rPr>
                        <a:t> </a:t>
                      </a:r>
                      <a:r>
                        <a:rPr lang="en-US" sz="2000" b="0" u="none" strike="noStrike" cap="none">
                          <a:solidFill>
                            <a:srgbClr val="D9D9D9"/>
                          </a:solidFill>
                          <a:latin typeface="Arial"/>
                          <a:ea typeface="Arial"/>
                          <a:cs typeface="Arial"/>
                          <a:sym typeface="Arial"/>
                        </a:rPr>
                        <a:t>To add another header, click on edge of the section box so that it is outlined. Copy and paste it. </a:t>
                      </a:r>
                      <a:br>
                        <a:rPr lang="en-US" sz="2000" b="0" u="none" strike="noStrike" cap="none">
                          <a:solidFill>
                            <a:schemeClr val="lt1"/>
                          </a:solidFill>
                          <a:latin typeface="Arial"/>
                          <a:ea typeface="Arial"/>
                          <a:cs typeface="Arial"/>
                          <a:sym typeface="Arial"/>
                        </a:rPr>
                      </a:br>
                      <a:r>
                        <a:rPr lang="en-US" sz="2000" b="0" u="none" strike="noStrike" cap="none">
                          <a:solidFill>
                            <a:srgbClr val="FFC000"/>
                          </a:solidFill>
                          <a:latin typeface="Arial"/>
                          <a:ea typeface="Arial"/>
                          <a:cs typeface="Arial"/>
                          <a:sym typeface="Arial"/>
                        </a:rPr>
                        <a:t>-</a:t>
                      </a:r>
                      <a:r>
                        <a:rPr lang="en-US" sz="2000" b="0" u="none" strike="noStrike" cap="none">
                          <a:solidFill>
                            <a:schemeClr val="lt1"/>
                          </a:solidFill>
                          <a:latin typeface="Arial"/>
                          <a:ea typeface="Arial"/>
                          <a:cs typeface="Arial"/>
                          <a:sym typeface="Arial"/>
                        </a:rPr>
                        <a:t> </a:t>
                      </a:r>
                      <a:r>
                        <a:rPr lang="en-US" sz="2000" b="0" u="none" strike="noStrike" cap="none">
                          <a:solidFill>
                            <a:srgbClr val="D9D9D9"/>
                          </a:solidFill>
                          <a:latin typeface="Arial"/>
                          <a:ea typeface="Arial"/>
                          <a:cs typeface="Arial"/>
                          <a:sym typeface="Arial"/>
                        </a:rPr>
                        <a:t>To increase its size, click on the white circles and expand to the the desired size.</a:t>
                      </a:r>
                      <a:endParaRPr sz="1400" u="none" strike="noStrike" cap="none"/>
                    </a:p>
                  </a:txBody>
                  <a:tcPr marL="182875" marR="91450" marT="137150" marB="45725">
                    <a:solidFill>
                      <a:srgbClr val="010101"/>
                    </a:solidFill>
                  </a:tcPr>
                </a:tc>
                <a:extLst>
                  <a:ext uri="{0D108BD9-81ED-4DB2-BD59-A6C34878D82A}">
                    <a16:rowId xmlns:a16="http://schemas.microsoft.com/office/drawing/2014/main" val="10005"/>
                  </a:ext>
                </a:extLst>
              </a:tr>
              <a:tr h="3519125">
                <a:tc gridSpan="2">
                  <a:txBody>
                    <a:bodyPr/>
                    <a:lstStyle/>
                    <a:p>
                      <a:pPr marL="0" marR="0" lvl="0" indent="0" algn="l" rtl="0">
                        <a:lnSpc>
                          <a:spcPct val="100000"/>
                        </a:lnSpc>
                        <a:spcBef>
                          <a:spcPts val="0"/>
                        </a:spcBef>
                        <a:spcAft>
                          <a:spcPts val="0"/>
                        </a:spcAft>
                        <a:buClr>
                          <a:srgbClr val="000000"/>
                        </a:buClr>
                        <a:buSzPts val="2400"/>
                        <a:buFont typeface="Arial"/>
                        <a:buNone/>
                      </a:pPr>
                      <a:r>
                        <a:rPr lang="en-US" sz="2400" b="1" u="none" strike="noStrike" cap="none">
                          <a:solidFill>
                            <a:srgbClr val="FFC000"/>
                          </a:solidFill>
                          <a:latin typeface="Arial"/>
                          <a:ea typeface="Arial"/>
                          <a:cs typeface="Arial"/>
                          <a:sym typeface="Arial"/>
                        </a:rPr>
                        <a:t>Adding content to the poster</a:t>
                      </a:r>
                      <a:endParaRPr sz="1400" u="none" strike="noStrike" cap="none"/>
                    </a:p>
                    <a:p>
                      <a:pPr marL="0" marR="0" lvl="0" indent="0" algn="l" rtl="0">
                        <a:lnSpc>
                          <a:spcPct val="100000"/>
                        </a:lnSpc>
                        <a:spcBef>
                          <a:spcPts val="0"/>
                        </a:spcBef>
                        <a:spcAft>
                          <a:spcPts val="0"/>
                        </a:spcAft>
                        <a:buClr>
                          <a:srgbClr val="000000"/>
                        </a:buClr>
                        <a:buSzPts val="2000"/>
                        <a:buFont typeface="Arial"/>
                        <a:buNone/>
                      </a:pPr>
                      <a:r>
                        <a:rPr lang="en-US" sz="2000" u="none" strike="noStrike" cap="none">
                          <a:solidFill>
                            <a:srgbClr val="D9D9D9"/>
                          </a:solidFill>
                          <a:latin typeface="Arial"/>
                          <a:ea typeface="Arial"/>
                          <a:cs typeface="Arial"/>
                          <a:sym typeface="Arial"/>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endParaRPr sz="1400" u="none" strike="noStrike" cap="none"/>
                    </a:p>
                    <a:p>
                      <a:pPr marL="342900" marR="0" lvl="0" indent="-342900" algn="l" rtl="0">
                        <a:lnSpc>
                          <a:spcPct val="100000"/>
                        </a:lnSpc>
                        <a:spcBef>
                          <a:spcPts val="0"/>
                        </a:spcBef>
                        <a:spcAft>
                          <a:spcPts val="0"/>
                        </a:spcAft>
                        <a:buClr>
                          <a:srgbClr val="D9D9D9"/>
                        </a:buClr>
                        <a:buSzPts val="2000"/>
                        <a:buFont typeface="Arial"/>
                        <a:buChar char="-"/>
                      </a:pPr>
                      <a:r>
                        <a:rPr lang="en-US" sz="2000" u="none" strike="noStrike" cap="none">
                          <a:solidFill>
                            <a:srgbClr val="D9D9D9"/>
                          </a:solidFill>
                          <a:latin typeface="Arial"/>
                          <a:ea typeface="Arial"/>
                          <a:cs typeface="Arial"/>
                          <a:sym typeface="Arial"/>
                        </a:rPr>
                        <a:t>If you run out of room, try to reduce the size of your fonts and/or the size of your graphics. If there is a lot of empty space try to increase your font sizes and the size of your graphics. The font used for references can be smaller.</a:t>
                      </a:r>
                      <a:endParaRPr sz="2000" u="none" strike="noStrike" cap="none">
                        <a:solidFill>
                          <a:srgbClr val="D9D9D9"/>
                        </a:solidFill>
                        <a:latin typeface="Arial"/>
                        <a:ea typeface="Arial"/>
                        <a:cs typeface="Arial"/>
                        <a:sym typeface="Arial"/>
                      </a:endParaRPr>
                    </a:p>
                  </a:txBody>
                  <a:tcPr marL="91450" marR="91450" marT="45725" marB="45725">
                    <a:solidFill>
                      <a:srgbClr val="010101"/>
                    </a:solidFill>
                  </a:tcPr>
                </a:tc>
                <a:tc hMerge="1">
                  <a:txBody>
                    <a:bodyPr/>
                    <a:lstStyle/>
                    <a:p>
                      <a:endParaRPr lang="en-US"/>
                    </a:p>
                  </a:txBody>
                  <a:tcPr/>
                </a:tc>
                <a:extLst>
                  <a:ext uri="{0D108BD9-81ED-4DB2-BD59-A6C34878D82A}">
                    <a16:rowId xmlns:a16="http://schemas.microsoft.com/office/drawing/2014/main" val="10006"/>
                  </a:ext>
                </a:extLst>
              </a:tr>
              <a:tr h="2377650">
                <a:tc gridSpan="2">
                  <a:txBody>
                    <a:bodyPr/>
                    <a:lstStyle/>
                    <a:p>
                      <a:pPr marL="0" marR="0" lvl="0" indent="0" algn="l" rtl="0">
                        <a:lnSpc>
                          <a:spcPct val="100000"/>
                        </a:lnSpc>
                        <a:spcBef>
                          <a:spcPts val="0"/>
                        </a:spcBef>
                        <a:spcAft>
                          <a:spcPts val="0"/>
                        </a:spcAft>
                        <a:buClr>
                          <a:srgbClr val="FFC000"/>
                        </a:buClr>
                        <a:buSzPts val="2400"/>
                        <a:buFont typeface="Arial"/>
                        <a:buNone/>
                      </a:pPr>
                      <a:r>
                        <a:rPr lang="en-US" sz="2400" b="1" u="none" strike="noStrike" cap="none">
                          <a:solidFill>
                            <a:srgbClr val="FFC000"/>
                          </a:solidFill>
                          <a:latin typeface="Arial"/>
                          <a:ea typeface="Arial"/>
                          <a:cs typeface="Arial"/>
                          <a:sym typeface="Arial"/>
                        </a:rPr>
                        <a:t>Photos</a:t>
                      </a:r>
                      <a:endParaRPr sz="1400" u="none" strike="noStrike" cap="none"/>
                    </a:p>
                    <a:p>
                      <a:pPr marL="0" marR="0" lvl="0" indent="0" algn="l" rtl="0">
                        <a:lnSpc>
                          <a:spcPct val="100000"/>
                        </a:lnSpc>
                        <a:spcBef>
                          <a:spcPts val="0"/>
                        </a:spcBef>
                        <a:spcAft>
                          <a:spcPts val="0"/>
                        </a:spcAft>
                        <a:buClr>
                          <a:srgbClr val="D9D9D9"/>
                        </a:buClr>
                        <a:buSzPts val="2000"/>
                        <a:buFont typeface="Arial"/>
                        <a:buNone/>
                      </a:pPr>
                      <a:r>
                        <a:rPr lang="en-US" sz="2000" b="0" i="0" u="none" strike="noStrike" cap="none">
                          <a:solidFill>
                            <a:srgbClr val="D9D9D9"/>
                          </a:solidFill>
                          <a:latin typeface="Arial"/>
                          <a:ea typeface="Arial"/>
                          <a:cs typeface="Arial"/>
                          <a:sym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endParaRPr sz="1400" u="none" strike="noStrike" cap="none"/>
                    </a:p>
                  </a:txBody>
                  <a:tcPr marL="182875" marR="91450" marT="137150" marB="45725">
                    <a:solidFill>
                      <a:srgbClr val="010101"/>
                    </a:solidFill>
                  </a:tcPr>
                </a:tc>
                <a:tc hMerge="1">
                  <a:txBody>
                    <a:bodyPr/>
                    <a:lstStyle/>
                    <a:p>
                      <a:endParaRPr lang="en-US"/>
                    </a:p>
                  </a:txBody>
                  <a:tcPr/>
                </a:tc>
                <a:extLst>
                  <a:ext uri="{0D108BD9-81ED-4DB2-BD59-A6C34878D82A}">
                    <a16:rowId xmlns:a16="http://schemas.microsoft.com/office/drawing/2014/main" val="10007"/>
                  </a:ext>
                </a:extLst>
              </a:tr>
              <a:tr h="2293175">
                <a:tc gridSpan="2">
                  <a:txBody>
                    <a:bodyPr/>
                    <a:lstStyle/>
                    <a:p>
                      <a:pPr marL="0" marR="0" lvl="0" indent="0" algn="l" rtl="0">
                        <a:lnSpc>
                          <a:spcPct val="100000"/>
                        </a:lnSpc>
                        <a:spcBef>
                          <a:spcPts val="0"/>
                        </a:spcBef>
                        <a:spcAft>
                          <a:spcPts val="0"/>
                        </a:spcAft>
                        <a:buClr>
                          <a:srgbClr val="000000"/>
                        </a:buClr>
                        <a:buSzPts val="2000"/>
                        <a:buFont typeface="Arial"/>
                        <a:buNone/>
                      </a:pPr>
                      <a:endParaRPr sz="2000" u="none" strike="noStrike" cap="none">
                        <a:solidFill>
                          <a:schemeClr val="lt1"/>
                        </a:solidFill>
                        <a:latin typeface="Arial"/>
                        <a:ea typeface="Arial"/>
                        <a:cs typeface="Arial"/>
                        <a:sym typeface="Arial"/>
                      </a:endParaRPr>
                    </a:p>
                  </a:txBody>
                  <a:tcPr marL="182875" marR="91450" marT="137150" marB="45725"/>
                </a:tc>
                <a:tc hMerge="1">
                  <a:txBody>
                    <a:bodyPr/>
                    <a:lstStyle/>
                    <a:p>
                      <a:endParaRPr lang="en-US"/>
                    </a:p>
                  </a:txBody>
                  <a:tcPr/>
                </a:tc>
                <a:extLst>
                  <a:ext uri="{0D108BD9-81ED-4DB2-BD59-A6C34878D82A}">
                    <a16:rowId xmlns:a16="http://schemas.microsoft.com/office/drawing/2014/main" val="10008"/>
                  </a:ext>
                </a:extLst>
              </a:tr>
              <a:tr h="1280275">
                <a:tc gridSpan="2">
                  <a:txBody>
                    <a:bodyPr/>
                    <a:lstStyle/>
                    <a:p>
                      <a:pPr marL="0" marR="0" lvl="0" indent="0" algn="l" rtl="0">
                        <a:lnSpc>
                          <a:spcPct val="100000"/>
                        </a:lnSpc>
                        <a:spcBef>
                          <a:spcPts val="0"/>
                        </a:spcBef>
                        <a:spcAft>
                          <a:spcPts val="0"/>
                        </a:spcAft>
                        <a:buClr>
                          <a:srgbClr val="FFC000"/>
                        </a:buClr>
                        <a:buSzPts val="2400"/>
                        <a:buFont typeface="Arial"/>
                        <a:buNone/>
                      </a:pPr>
                      <a:r>
                        <a:rPr lang="en-US" sz="2400" b="1" u="none" strike="noStrike" cap="none">
                          <a:solidFill>
                            <a:srgbClr val="FFC000"/>
                          </a:solidFill>
                          <a:latin typeface="Arial"/>
                          <a:ea typeface="Arial"/>
                          <a:cs typeface="Arial"/>
                          <a:sym typeface="Arial"/>
                        </a:rPr>
                        <a:t>Quality check your graphics</a:t>
                      </a:r>
                      <a:endParaRPr sz="1400" u="none" strike="noStrike" cap="none"/>
                    </a:p>
                    <a:p>
                      <a:pPr marL="0" marR="0" lvl="0" indent="0" algn="l" rtl="0">
                        <a:lnSpc>
                          <a:spcPct val="100000"/>
                        </a:lnSpc>
                        <a:spcBef>
                          <a:spcPts val="0"/>
                        </a:spcBef>
                        <a:spcAft>
                          <a:spcPts val="0"/>
                        </a:spcAft>
                        <a:buClr>
                          <a:srgbClr val="D9D9D9"/>
                        </a:buClr>
                        <a:buSzPts val="2000"/>
                        <a:buFont typeface="Arial"/>
                        <a:buNone/>
                      </a:pPr>
                      <a:r>
                        <a:rPr lang="en-US" sz="2000" u="none" strike="noStrike" cap="none">
                          <a:solidFill>
                            <a:srgbClr val="D9D9D9"/>
                          </a:solidFill>
                          <a:latin typeface="Arial"/>
                          <a:ea typeface="Arial"/>
                          <a:cs typeface="Arial"/>
                          <a:sym typeface="Arial"/>
                        </a:rPr>
                        <a:t>Zoom in and look at your images at 100%-200% magnification. If they look clear, they will print well. </a:t>
                      </a:r>
                      <a:endParaRPr sz="1400" u="none" strike="noStrike" cap="none"/>
                    </a:p>
                  </a:txBody>
                  <a:tcPr marL="182875" marR="91450" marT="137150" marB="45725">
                    <a:solidFill>
                      <a:srgbClr val="010101"/>
                    </a:solidFill>
                  </a:tcPr>
                </a:tc>
                <a:tc hMerge="1">
                  <a:txBody>
                    <a:bodyPr/>
                    <a:lstStyle/>
                    <a:p>
                      <a:endParaRPr lang="en-US"/>
                    </a:p>
                  </a:txBody>
                  <a:tcPr/>
                </a:tc>
                <a:extLst>
                  <a:ext uri="{0D108BD9-81ED-4DB2-BD59-A6C34878D82A}">
                    <a16:rowId xmlns:a16="http://schemas.microsoft.com/office/drawing/2014/main" val="10009"/>
                  </a:ext>
                </a:extLst>
              </a:tr>
              <a:tr h="3187275">
                <a:tc gridSpan="2">
                  <a:txBody>
                    <a:bodyPr/>
                    <a:lstStyle/>
                    <a:p>
                      <a:pPr marL="0" marR="0" lvl="0" indent="0" algn="l" rtl="0">
                        <a:lnSpc>
                          <a:spcPct val="100000"/>
                        </a:lnSpc>
                        <a:spcBef>
                          <a:spcPts val="0"/>
                        </a:spcBef>
                        <a:spcAft>
                          <a:spcPts val="0"/>
                        </a:spcAft>
                        <a:buClr>
                          <a:schemeClr val="dk1"/>
                        </a:buClr>
                        <a:buSzPts val="2000"/>
                        <a:buFont typeface="Calibri"/>
                        <a:buNone/>
                      </a:pPr>
                      <a:endParaRPr sz="2000" u="none" strike="noStrike" cap="none">
                        <a:solidFill>
                          <a:schemeClr val="lt1"/>
                        </a:solidFill>
                        <a:latin typeface="Arial"/>
                        <a:ea typeface="Arial"/>
                        <a:cs typeface="Arial"/>
                        <a:sym typeface="Arial"/>
                      </a:endParaRPr>
                    </a:p>
                  </a:txBody>
                  <a:tcPr marL="182875" marR="91450" marT="137150" marB="45725"/>
                </a:tc>
                <a:tc hMerge="1">
                  <a:txBody>
                    <a:bodyPr/>
                    <a:lstStyle/>
                    <a:p>
                      <a:endParaRPr lang="en-US"/>
                    </a:p>
                  </a:txBody>
                  <a:tcPr/>
                </a:tc>
                <a:extLst>
                  <a:ext uri="{0D108BD9-81ED-4DB2-BD59-A6C34878D82A}">
                    <a16:rowId xmlns:a16="http://schemas.microsoft.com/office/drawing/2014/main" val="10010"/>
                  </a:ext>
                </a:extLst>
              </a:tr>
            </a:tbl>
          </a:graphicData>
        </a:graphic>
      </p:graphicFrame>
      <p:graphicFrame>
        <p:nvGraphicFramePr>
          <p:cNvPr id="60" name="Google Shape;60;p4"/>
          <p:cNvGraphicFramePr/>
          <p:nvPr/>
        </p:nvGraphicFramePr>
        <p:xfrm>
          <a:off x="44695228" y="-84749"/>
          <a:ext cx="9430175" cy="33075050"/>
        </p:xfrm>
        <a:graphic>
          <a:graphicData uri="http://schemas.openxmlformats.org/drawingml/2006/table">
            <a:tbl>
              <a:tblPr firstRow="1" bandRow="1">
                <a:noFill/>
                <a:tableStyleId>{596CA78D-8115-49E2-9BE4-DC6BD2136FDD}</a:tableStyleId>
              </a:tblPr>
              <a:tblGrid>
                <a:gridCol w="3343825">
                  <a:extLst>
                    <a:ext uri="{9D8B030D-6E8A-4147-A177-3AD203B41FA5}">
                      <a16:colId xmlns:a16="http://schemas.microsoft.com/office/drawing/2014/main" val="20000"/>
                    </a:ext>
                  </a:extLst>
                </a:gridCol>
                <a:gridCol w="1381550">
                  <a:extLst>
                    <a:ext uri="{9D8B030D-6E8A-4147-A177-3AD203B41FA5}">
                      <a16:colId xmlns:a16="http://schemas.microsoft.com/office/drawing/2014/main" val="20001"/>
                    </a:ext>
                  </a:extLst>
                </a:gridCol>
                <a:gridCol w="4704800">
                  <a:extLst>
                    <a:ext uri="{9D8B030D-6E8A-4147-A177-3AD203B41FA5}">
                      <a16:colId xmlns:a16="http://schemas.microsoft.com/office/drawing/2014/main" val="20002"/>
                    </a:ext>
                  </a:extLst>
                </a:gridCol>
              </a:tblGrid>
              <a:tr h="1756425">
                <a:tc gridSpan="3">
                  <a:txBody>
                    <a:bodyPr/>
                    <a:lstStyle/>
                    <a:p>
                      <a:pPr marL="0" marR="0" lvl="0" indent="0" algn="ctr" rtl="0">
                        <a:lnSpc>
                          <a:spcPct val="100000"/>
                        </a:lnSpc>
                        <a:spcBef>
                          <a:spcPts val="0"/>
                        </a:spcBef>
                        <a:spcAft>
                          <a:spcPts val="0"/>
                        </a:spcAft>
                        <a:buClr>
                          <a:srgbClr val="1F3A4E"/>
                        </a:buClr>
                        <a:buSzPts val="4000"/>
                        <a:buFont typeface="Arial Black"/>
                        <a:buNone/>
                      </a:pPr>
                      <a:r>
                        <a:rPr lang="en-US" sz="4000" b="0" u="none" strike="noStrike" cap="none">
                          <a:solidFill>
                            <a:srgbClr val="1F3A4E"/>
                          </a:solidFill>
                          <a:latin typeface="Arial Black"/>
                          <a:ea typeface="Arial Black"/>
                          <a:cs typeface="Arial Black"/>
                          <a:sym typeface="Arial Black"/>
                        </a:rPr>
                        <a:t>QUICK START GUIDE</a:t>
                      </a:r>
                      <a:br>
                        <a:rPr lang="en-US" sz="4000" b="0" u="none" strike="noStrike" cap="none">
                          <a:solidFill>
                            <a:srgbClr val="1F3A4E"/>
                          </a:solidFill>
                          <a:latin typeface="Arial Black"/>
                          <a:ea typeface="Arial Black"/>
                          <a:cs typeface="Arial Black"/>
                          <a:sym typeface="Arial Black"/>
                        </a:rPr>
                      </a:br>
                      <a:r>
                        <a:rPr lang="en-US" sz="3200" b="1" u="none" strike="noStrike" cap="none">
                          <a:solidFill>
                            <a:srgbClr val="FF0000"/>
                          </a:solidFill>
                          <a:latin typeface="Trebuchet MS"/>
                          <a:ea typeface="Trebuchet MS"/>
                          <a:cs typeface="Trebuchet MS"/>
                          <a:sym typeface="Trebuchet MS"/>
                        </a:rPr>
                        <a:t>(THIS SIDEBAR WILL NOT PRINT)</a:t>
                      </a:r>
                      <a:endParaRPr sz="4000" b="1" u="none" strike="noStrike" cap="none">
                        <a:solidFill>
                          <a:schemeClr val="lt1"/>
                        </a:solidFill>
                        <a:latin typeface="Trebuchet MS"/>
                        <a:ea typeface="Trebuchet MS"/>
                        <a:cs typeface="Trebuchet MS"/>
                        <a:sym typeface="Trebuchet MS"/>
                      </a:endParaRPr>
                    </a:p>
                  </a:txBody>
                  <a:tcPr marL="182875" marR="91450" marT="137150" marB="45725">
                    <a:solidFill>
                      <a:srgbClr val="FFC000"/>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5563100">
                <a:tc gridSpan="3">
                  <a:txBody>
                    <a:bodyPr/>
                    <a:lstStyle/>
                    <a:p>
                      <a:pPr marL="0" marR="0" lvl="0" indent="0" algn="l" rtl="0">
                        <a:lnSpc>
                          <a:spcPct val="100000"/>
                        </a:lnSpc>
                        <a:spcBef>
                          <a:spcPts val="0"/>
                        </a:spcBef>
                        <a:spcAft>
                          <a:spcPts val="0"/>
                        </a:spcAft>
                        <a:buClr>
                          <a:srgbClr val="000000"/>
                        </a:buClr>
                        <a:buSzPts val="2800"/>
                        <a:buFont typeface="Arial"/>
                        <a:buNone/>
                      </a:pPr>
                      <a:r>
                        <a:rPr lang="en-US" sz="2800" b="1" u="none" strike="noStrike" cap="none">
                          <a:solidFill>
                            <a:srgbClr val="FFC000"/>
                          </a:solidFill>
                          <a:latin typeface="Arial"/>
                          <a:ea typeface="Arial"/>
                          <a:cs typeface="Arial"/>
                          <a:sym typeface="Arial"/>
                        </a:rPr>
                        <a:t>How to change the template colors</a:t>
                      </a:r>
                      <a:endParaRPr sz="1400" u="none" strike="noStrike" cap="none"/>
                    </a:p>
                    <a:p>
                      <a:pPr marL="0" marR="0" lvl="0" indent="0" algn="l" rtl="0">
                        <a:lnSpc>
                          <a:spcPct val="100000"/>
                        </a:lnSpc>
                        <a:spcBef>
                          <a:spcPts val="0"/>
                        </a:spcBef>
                        <a:spcAft>
                          <a:spcPts val="0"/>
                        </a:spcAft>
                        <a:buClr>
                          <a:srgbClr val="000000"/>
                        </a:buClr>
                        <a:buSzPts val="2400"/>
                        <a:buFont typeface="Arial"/>
                        <a:buNone/>
                      </a:pPr>
                      <a:r>
                        <a:rPr lang="en-US" sz="2400" b="0" u="none" strike="noStrike" cap="none">
                          <a:solidFill>
                            <a:srgbClr val="D9D9D9"/>
                          </a:solidFill>
                          <a:latin typeface="Arial"/>
                          <a:ea typeface="Arial"/>
                          <a:cs typeface="Arial"/>
                          <a:sym typeface="Arial"/>
                        </a:rPr>
                        <a:t>You can change the overall template color theme by clicking on the COLORS dropdown menu under the DESIGN tab. You can see a tutorial here: </a:t>
                      </a:r>
                      <a:r>
                        <a:rPr lang="en-US" sz="2400" u="sng" strike="noStrike" cap="none">
                          <a:solidFill>
                            <a:schemeClr val="hlink"/>
                          </a:solidFill>
                          <a:hlinkClick r:id="rId3"/>
                        </a:rPr>
                        <a:t>https://www.posterpresentations.com/how-to-change-the-research-poster-template-colors.html</a:t>
                      </a:r>
                      <a:endParaRPr sz="2400" u="none" strike="noStrike" cap="none">
                        <a:solidFill>
                          <a:srgbClr val="FFC000"/>
                        </a:solidFill>
                      </a:endParaRPr>
                    </a:p>
                    <a:p>
                      <a:pPr marL="0" marR="0" lvl="0" indent="0" algn="l" rtl="0">
                        <a:lnSpc>
                          <a:spcPct val="100000"/>
                        </a:lnSpc>
                        <a:spcBef>
                          <a:spcPts val="0"/>
                        </a:spcBef>
                        <a:spcAft>
                          <a:spcPts val="0"/>
                        </a:spcAft>
                        <a:buClr>
                          <a:srgbClr val="000000"/>
                        </a:buClr>
                        <a:buSzPts val="2400"/>
                        <a:buFont typeface="Arial"/>
                        <a:buNone/>
                      </a:pPr>
                      <a:endParaRPr sz="2400" b="0" u="none" strike="noStrike" cap="none">
                        <a:solidFill>
                          <a:srgbClr val="D9D9D9"/>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u="none" strike="noStrike" cap="none">
                          <a:solidFill>
                            <a:srgbClr val="D9D9D9"/>
                          </a:solidFill>
                          <a:latin typeface="Arial"/>
                          <a:ea typeface="Arial"/>
                          <a:cs typeface="Arial"/>
                          <a:sym typeface="Arial"/>
                        </a:rPr>
                        <a:t>You can also manually change the color of individual elements by going to VIEW &gt; SLIDE MASTER. On the left side of your screen select the background master where you can change the template background, column sizes, etc. </a:t>
                      </a:r>
                      <a:endParaRPr sz="1400" u="none" strike="noStrike" cap="none"/>
                    </a:p>
                    <a:p>
                      <a:pPr marL="0" marR="0" lvl="0" indent="0" algn="l" rtl="0">
                        <a:lnSpc>
                          <a:spcPct val="100000"/>
                        </a:lnSpc>
                        <a:spcBef>
                          <a:spcPts val="0"/>
                        </a:spcBef>
                        <a:spcAft>
                          <a:spcPts val="0"/>
                        </a:spcAft>
                        <a:buClr>
                          <a:srgbClr val="000000"/>
                        </a:buClr>
                        <a:buSzPts val="2400"/>
                        <a:buFont typeface="Arial"/>
                        <a:buNone/>
                      </a:pPr>
                      <a:endParaRPr sz="2400" b="0" u="none" strike="noStrike" cap="none">
                        <a:solidFill>
                          <a:srgbClr val="D9D9D9"/>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u="none" strike="noStrike" cap="none">
                          <a:solidFill>
                            <a:srgbClr val="D9D9D9"/>
                          </a:solidFill>
                          <a:latin typeface="Arial"/>
                          <a:ea typeface="Arial"/>
                          <a:cs typeface="Arial"/>
                          <a:sym typeface="Arial"/>
                        </a:rPr>
                        <a:t>After you finish working on the SLIDE MASTER, it is important that you go to VIEW &gt; NORMAL to continue working on your poster. </a:t>
                      </a:r>
                      <a:endParaRPr sz="1400" u="none" strike="noStrike" cap="none"/>
                    </a:p>
                  </a:txBody>
                  <a:tcPr marL="182875" marR="91450" marT="137150" marB="45725">
                    <a:solidFill>
                      <a:schemeClr val="dk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3667725">
                <a:tc gridSpan="3">
                  <a:txBody>
                    <a:bodyPr/>
                    <a:lstStyle/>
                    <a:p>
                      <a:pPr marL="0" marR="0" lvl="0" indent="0" algn="l" rtl="0">
                        <a:lnSpc>
                          <a:spcPct val="100000"/>
                        </a:lnSpc>
                        <a:spcBef>
                          <a:spcPts val="0"/>
                        </a:spcBef>
                        <a:spcAft>
                          <a:spcPts val="0"/>
                        </a:spcAft>
                        <a:buClr>
                          <a:srgbClr val="000000"/>
                        </a:buClr>
                        <a:buSzPts val="2800"/>
                        <a:buFont typeface="Arial"/>
                        <a:buNone/>
                      </a:pPr>
                      <a:r>
                        <a:rPr lang="en-US" sz="2800" b="1" u="none" strike="noStrike" cap="none">
                          <a:solidFill>
                            <a:srgbClr val="FFC000"/>
                          </a:solidFill>
                          <a:latin typeface="Arial"/>
                          <a:ea typeface="Arial"/>
                          <a:cs typeface="Arial"/>
                          <a:sym typeface="Arial"/>
                        </a:rPr>
                        <a:t>How to change the column layout configuration</a:t>
                      </a:r>
                      <a:endParaRPr sz="1400" u="none" strike="noStrike" cap="none"/>
                    </a:p>
                    <a:p>
                      <a:pPr marL="0" marR="0" lvl="0" indent="0" algn="l" rtl="0">
                        <a:lnSpc>
                          <a:spcPct val="100000"/>
                        </a:lnSpc>
                        <a:spcBef>
                          <a:spcPts val="0"/>
                        </a:spcBef>
                        <a:spcAft>
                          <a:spcPts val="0"/>
                        </a:spcAft>
                        <a:buClr>
                          <a:srgbClr val="000000"/>
                        </a:buClr>
                        <a:buSzPts val="2400"/>
                        <a:buFont typeface="Arial"/>
                        <a:buNone/>
                      </a:pPr>
                      <a:r>
                        <a:rPr lang="en-US" sz="2400" u="none" strike="noStrike" cap="none">
                          <a:solidFill>
                            <a:srgbClr val="D9D9D9"/>
                          </a:solidFill>
                          <a:latin typeface="Arial"/>
                          <a:ea typeface="Arial"/>
                          <a:cs typeface="Arial"/>
                          <a:sym typeface="Arial"/>
                        </a:rPr>
                        <a:t>You can manually change the configuration on the columns by going to VIEW &gt; SLIDE MASTER. You can delete columns, resize them or modify them as needed for your layout. </a:t>
                      </a:r>
                      <a:endParaRPr sz="1400" u="none" strike="noStrike" cap="none"/>
                    </a:p>
                    <a:p>
                      <a:pPr marL="0" marR="0" lvl="0" indent="0" algn="l" rtl="0">
                        <a:lnSpc>
                          <a:spcPct val="100000"/>
                        </a:lnSpc>
                        <a:spcBef>
                          <a:spcPts val="0"/>
                        </a:spcBef>
                        <a:spcAft>
                          <a:spcPts val="0"/>
                        </a:spcAft>
                        <a:buClr>
                          <a:srgbClr val="D9D9D9"/>
                        </a:buClr>
                        <a:buSzPts val="2400"/>
                        <a:buFont typeface="Arial"/>
                        <a:buNone/>
                      </a:pPr>
                      <a:r>
                        <a:rPr lang="en-US" sz="2400" u="none" strike="noStrike" cap="none">
                          <a:solidFill>
                            <a:srgbClr val="D9D9D9"/>
                          </a:solidFill>
                          <a:latin typeface="Arial"/>
                          <a:ea typeface="Arial"/>
                          <a:cs typeface="Arial"/>
                          <a:sym typeface="Arial"/>
                        </a:rPr>
                        <a:t>You can see a tutorial here: </a:t>
                      </a:r>
                      <a:r>
                        <a:rPr lang="en-US" sz="2400" u="sng" strike="noStrike" cap="none">
                          <a:solidFill>
                            <a:srgbClr val="FFC000"/>
                          </a:solidFill>
                          <a:latin typeface="Arial"/>
                          <a:ea typeface="Arial"/>
                          <a:cs typeface="Arial"/>
                          <a:sym typeface="Arial"/>
                        </a:rPr>
                        <a:t>https://www.posterpresentations.com/how-to-change-the-column-configuration.html</a:t>
                      </a:r>
                      <a:endParaRPr sz="8600" u="sng" strike="noStrike" cap="none">
                        <a:solidFill>
                          <a:srgbClr val="FFC000"/>
                        </a:solidFill>
                      </a:endParaRPr>
                    </a:p>
                  </a:txBody>
                  <a:tcPr marL="182875" marR="91450" marT="137150" marB="45725">
                    <a:solidFill>
                      <a:schemeClr val="dk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2"/>
                  </a:ext>
                </a:extLst>
              </a:tr>
              <a:tr h="5177075">
                <a:tc gridSpan="2">
                  <a:txBody>
                    <a:bodyPr/>
                    <a:lstStyle/>
                    <a:p>
                      <a:pPr marL="0" marR="0" lvl="0" indent="0" algn="l" rtl="0">
                        <a:lnSpc>
                          <a:spcPct val="100000"/>
                        </a:lnSpc>
                        <a:spcBef>
                          <a:spcPts val="0"/>
                        </a:spcBef>
                        <a:spcAft>
                          <a:spcPts val="0"/>
                        </a:spcAft>
                        <a:buClr>
                          <a:schemeClr val="dk1"/>
                        </a:buClr>
                        <a:buSzPts val="2400"/>
                        <a:buFont typeface="Calibri"/>
                        <a:buNone/>
                      </a:pPr>
                      <a:endParaRPr sz="2400" u="none" strike="noStrike" cap="none">
                        <a:solidFill>
                          <a:srgbClr val="D9D9D9"/>
                        </a:solidFill>
                        <a:latin typeface="Arial"/>
                        <a:ea typeface="Arial"/>
                        <a:cs typeface="Arial"/>
                        <a:sym typeface="Arial"/>
                      </a:endParaRPr>
                    </a:p>
                  </a:txBody>
                  <a:tcPr marL="182875" marR="91450" marT="137150" marB="45725"/>
                </a:tc>
                <a:tc hMerge="1">
                  <a:txBody>
                    <a:bodyPr/>
                    <a:lstStyle/>
                    <a:p>
                      <a:endParaRPr lang="en-US"/>
                    </a:p>
                  </a:txBody>
                  <a:tcPr/>
                </a:tc>
                <a:tc rowSpan="2">
                  <a:txBody>
                    <a:bodyPr/>
                    <a:lstStyle/>
                    <a:p>
                      <a:pPr marL="0" marR="0" lvl="0" indent="0" algn="l" rtl="0">
                        <a:lnSpc>
                          <a:spcPct val="100000"/>
                        </a:lnSpc>
                        <a:spcBef>
                          <a:spcPts val="0"/>
                        </a:spcBef>
                        <a:spcAft>
                          <a:spcPts val="0"/>
                        </a:spcAft>
                        <a:buClr>
                          <a:srgbClr val="FFC000"/>
                        </a:buClr>
                        <a:buSzPts val="2800"/>
                        <a:buFont typeface="Arial"/>
                        <a:buNone/>
                      </a:pPr>
                      <a:r>
                        <a:rPr lang="en-US" sz="2800" b="1" u="none" strike="noStrike" cap="none">
                          <a:solidFill>
                            <a:srgbClr val="FFC000"/>
                          </a:solidFill>
                          <a:latin typeface="Arial"/>
                          <a:ea typeface="Arial"/>
                          <a:cs typeface="Arial"/>
                          <a:sym typeface="Arial"/>
                        </a:rPr>
                        <a:t>How to hide the QUICK START GUIDE bars from the sides of the template</a:t>
                      </a:r>
                      <a:endParaRPr sz="1400" u="none" strike="noStrike" cap="none"/>
                    </a:p>
                    <a:p>
                      <a:pPr marL="0" marR="0" lvl="0" indent="0" algn="l" rtl="0">
                        <a:lnSpc>
                          <a:spcPct val="100000"/>
                        </a:lnSpc>
                        <a:spcBef>
                          <a:spcPts val="0"/>
                        </a:spcBef>
                        <a:spcAft>
                          <a:spcPts val="0"/>
                        </a:spcAft>
                        <a:buClr>
                          <a:srgbClr val="D9D9D9"/>
                        </a:buClr>
                        <a:buSzPts val="2400"/>
                        <a:buFont typeface="Arial"/>
                        <a:buNone/>
                      </a:pPr>
                      <a:r>
                        <a:rPr lang="en-US" sz="2400" u="none" strike="noStrike" cap="none">
                          <a:solidFill>
                            <a:srgbClr val="D9D9D9"/>
                          </a:solidFill>
                          <a:latin typeface="Arial"/>
                          <a:ea typeface="Arial"/>
                          <a:cs typeface="Arial"/>
                          <a:sym typeface="Arial"/>
                        </a:rPr>
                        <a:t>The Quick Start Guides </a:t>
                      </a:r>
                      <a:r>
                        <a:rPr lang="en-US" sz="2400" u="sng" strike="noStrike" cap="none">
                          <a:solidFill>
                            <a:srgbClr val="D9D9D9"/>
                          </a:solidFill>
                          <a:latin typeface="Arial"/>
                          <a:ea typeface="Arial"/>
                          <a:cs typeface="Arial"/>
                          <a:sym typeface="Arial"/>
                        </a:rPr>
                        <a:t>are outside the template’s printable area</a:t>
                      </a:r>
                      <a:r>
                        <a:rPr lang="en-US" sz="2400" u="none" strike="noStrike" cap="none">
                          <a:solidFill>
                            <a:srgbClr val="D9D9D9"/>
                          </a:solidFill>
                          <a:latin typeface="Arial"/>
                          <a:ea typeface="Arial"/>
                          <a:cs typeface="Arial"/>
                          <a:sym typeface="Arial"/>
                        </a:rPr>
                        <a:t> and they will not be on the printed poster. </a:t>
                      </a:r>
                      <a:endParaRPr sz="1400" u="none" strike="noStrike" cap="none"/>
                    </a:p>
                    <a:p>
                      <a:pPr marL="0" marR="0" lvl="0" indent="0" algn="l" rtl="0">
                        <a:lnSpc>
                          <a:spcPct val="100000"/>
                        </a:lnSpc>
                        <a:spcBef>
                          <a:spcPts val="0"/>
                        </a:spcBef>
                        <a:spcAft>
                          <a:spcPts val="0"/>
                        </a:spcAft>
                        <a:buClr>
                          <a:schemeClr val="dk1"/>
                        </a:buClr>
                        <a:buSzPts val="2400"/>
                        <a:buFont typeface="Calibri"/>
                        <a:buNone/>
                      </a:pPr>
                      <a:endParaRPr sz="2400" u="none" strike="noStrike" cap="none">
                        <a:solidFill>
                          <a:srgbClr val="D9D9D9"/>
                        </a:solidFill>
                        <a:latin typeface="Arial"/>
                        <a:ea typeface="Arial"/>
                        <a:cs typeface="Arial"/>
                        <a:sym typeface="Arial"/>
                      </a:endParaRPr>
                    </a:p>
                    <a:p>
                      <a:pPr marL="0" marR="0" lvl="0" indent="0" algn="l" rtl="0">
                        <a:lnSpc>
                          <a:spcPct val="100000"/>
                        </a:lnSpc>
                        <a:spcBef>
                          <a:spcPts val="0"/>
                        </a:spcBef>
                        <a:spcAft>
                          <a:spcPts val="0"/>
                        </a:spcAft>
                        <a:buClr>
                          <a:srgbClr val="D9D9D9"/>
                        </a:buClr>
                        <a:buSzPts val="2400"/>
                        <a:buFont typeface="Arial"/>
                        <a:buNone/>
                      </a:pPr>
                      <a:r>
                        <a:rPr lang="en-US" sz="2400" u="none" strike="noStrike" cap="none">
                          <a:solidFill>
                            <a:srgbClr val="D9D9D9"/>
                          </a:solidFill>
                          <a:latin typeface="Arial"/>
                          <a:ea typeface="Arial"/>
                          <a:cs typeface="Arial"/>
                          <a:sym typeface="Arial"/>
                        </a:rPr>
                        <a:t>If you create a PDF file from your template, the guides will not be included.</a:t>
                      </a:r>
                      <a:endParaRPr sz="1400" u="none" strike="noStrike" cap="none"/>
                    </a:p>
                    <a:p>
                      <a:pPr marL="0" marR="0" lvl="0" indent="0" algn="l" rtl="0">
                        <a:lnSpc>
                          <a:spcPct val="100000"/>
                        </a:lnSpc>
                        <a:spcBef>
                          <a:spcPts val="0"/>
                        </a:spcBef>
                        <a:spcAft>
                          <a:spcPts val="0"/>
                        </a:spcAft>
                        <a:buClr>
                          <a:schemeClr val="dk1"/>
                        </a:buClr>
                        <a:buSzPts val="2400"/>
                        <a:buFont typeface="Calibri"/>
                        <a:buNone/>
                      </a:pPr>
                      <a:endParaRPr sz="2400" u="none" strike="noStrike" cap="none">
                        <a:solidFill>
                          <a:srgbClr val="D9D9D9"/>
                        </a:solidFill>
                        <a:latin typeface="Arial"/>
                        <a:ea typeface="Arial"/>
                        <a:cs typeface="Arial"/>
                        <a:sym typeface="Arial"/>
                      </a:endParaRPr>
                    </a:p>
                    <a:p>
                      <a:pPr marL="0" marR="0" lvl="0" indent="0" algn="l" rtl="0">
                        <a:lnSpc>
                          <a:spcPct val="100000"/>
                        </a:lnSpc>
                        <a:spcBef>
                          <a:spcPts val="0"/>
                        </a:spcBef>
                        <a:spcAft>
                          <a:spcPts val="0"/>
                        </a:spcAft>
                        <a:buClr>
                          <a:srgbClr val="D9D9D9"/>
                        </a:buClr>
                        <a:buSzPts val="2400"/>
                        <a:buFont typeface="Arial"/>
                        <a:buNone/>
                      </a:pPr>
                      <a:r>
                        <a:rPr lang="en-US" sz="2400" u="none" strike="noStrike" cap="none">
                          <a:solidFill>
                            <a:srgbClr val="D9D9D9"/>
                          </a:solidFill>
                          <a:latin typeface="Arial"/>
                          <a:ea typeface="Arial"/>
                          <a:cs typeface="Arial"/>
                          <a:sym typeface="Arial"/>
                        </a:rPr>
                        <a:t>To hide the guides click on the </a:t>
                      </a:r>
                      <a:r>
                        <a:rPr lang="en-US" sz="2400" b="1" u="none" strike="noStrike" cap="none">
                          <a:solidFill>
                            <a:srgbClr val="D9D9D9"/>
                          </a:solidFill>
                          <a:latin typeface="Arial"/>
                          <a:ea typeface="Arial"/>
                          <a:cs typeface="Arial"/>
                          <a:sym typeface="Arial"/>
                        </a:rPr>
                        <a:t>Home</a:t>
                      </a:r>
                      <a:r>
                        <a:rPr lang="en-US" sz="2400" u="none" strike="noStrike" cap="none">
                          <a:solidFill>
                            <a:srgbClr val="D9D9D9"/>
                          </a:solidFill>
                          <a:latin typeface="Arial"/>
                          <a:ea typeface="Arial"/>
                          <a:cs typeface="Arial"/>
                          <a:sym typeface="Arial"/>
                        </a:rPr>
                        <a:t> tab (top of the screen) and then click on the </a:t>
                      </a:r>
                      <a:r>
                        <a:rPr lang="en-US" sz="2400" b="1" u="none" strike="noStrike" cap="none">
                          <a:solidFill>
                            <a:srgbClr val="D9D9D9"/>
                          </a:solidFill>
                          <a:latin typeface="Arial"/>
                          <a:ea typeface="Arial"/>
                          <a:cs typeface="Arial"/>
                          <a:sym typeface="Arial"/>
                        </a:rPr>
                        <a:t>Layout</a:t>
                      </a:r>
                      <a:r>
                        <a:rPr lang="en-US" sz="2400" u="none" strike="noStrike" cap="none">
                          <a:solidFill>
                            <a:srgbClr val="D9D9D9"/>
                          </a:solidFill>
                          <a:latin typeface="Arial"/>
                          <a:ea typeface="Arial"/>
                          <a:cs typeface="Arial"/>
                          <a:sym typeface="Arial"/>
                        </a:rPr>
                        <a:t> button below to see the available layouts. Choose the </a:t>
                      </a:r>
                      <a:r>
                        <a:rPr lang="en-US" sz="2400" b="1" u="none" strike="noStrike" cap="none">
                          <a:solidFill>
                            <a:srgbClr val="D9D9D9"/>
                          </a:solidFill>
                          <a:latin typeface="Arial"/>
                          <a:ea typeface="Arial"/>
                          <a:cs typeface="Arial"/>
                          <a:sym typeface="Arial"/>
                        </a:rPr>
                        <a:t>Without Guides </a:t>
                      </a:r>
                      <a:r>
                        <a:rPr lang="en-US" sz="2400" b="0" u="none" strike="noStrike" cap="none">
                          <a:solidFill>
                            <a:srgbClr val="D9D9D9"/>
                          </a:solidFill>
                          <a:latin typeface="Arial"/>
                          <a:ea typeface="Arial"/>
                          <a:cs typeface="Arial"/>
                          <a:sym typeface="Arial"/>
                        </a:rPr>
                        <a:t>layout</a:t>
                      </a:r>
                      <a:r>
                        <a:rPr lang="en-US" sz="2400" u="none" strike="noStrike" cap="none">
                          <a:solidFill>
                            <a:srgbClr val="D9D9D9"/>
                          </a:solidFill>
                          <a:latin typeface="Arial"/>
                          <a:ea typeface="Arial"/>
                          <a:cs typeface="Arial"/>
                          <a:sym typeface="Arial"/>
                        </a:rPr>
                        <a:t>.</a:t>
                      </a:r>
                      <a:endParaRPr sz="2400" u="none" strike="noStrike" cap="none">
                        <a:solidFill>
                          <a:srgbClr val="D9D9D9"/>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2400"/>
                        <a:buFont typeface="Calibri"/>
                        <a:buNone/>
                      </a:pPr>
                      <a:endParaRPr sz="2400" u="none" strike="noStrike" cap="none">
                        <a:solidFill>
                          <a:srgbClr val="D9D9D9"/>
                        </a:solidFill>
                        <a:latin typeface="Arial"/>
                        <a:ea typeface="Arial"/>
                        <a:cs typeface="Arial"/>
                        <a:sym typeface="Arial"/>
                      </a:endParaRPr>
                    </a:p>
                  </a:txBody>
                  <a:tcPr marL="182875" marR="91450" marT="137150" marB="45725">
                    <a:solidFill>
                      <a:srgbClr val="010101"/>
                    </a:solidFill>
                  </a:tcPr>
                </a:tc>
                <a:extLst>
                  <a:ext uri="{0D108BD9-81ED-4DB2-BD59-A6C34878D82A}">
                    <a16:rowId xmlns:a16="http://schemas.microsoft.com/office/drawing/2014/main" val="10003"/>
                  </a:ext>
                </a:extLst>
              </a:tr>
              <a:tr h="2888325">
                <a:tc gridSpan="2">
                  <a:txBody>
                    <a:bodyPr/>
                    <a:lstStyle/>
                    <a:p>
                      <a:pPr marL="0" marR="0" lvl="0" indent="0" algn="l" rtl="0">
                        <a:lnSpc>
                          <a:spcPct val="100000"/>
                        </a:lnSpc>
                        <a:spcBef>
                          <a:spcPts val="0"/>
                        </a:spcBef>
                        <a:spcAft>
                          <a:spcPts val="0"/>
                        </a:spcAft>
                        <a:buClr>
                          <a:schemeClr val="dk1"/>
                        </a:buClr>
                        <a:buSzPts val="2400"/>
                        <a:buFont typeface="Calibri"/>
                        <a:buNone/>
                      </a:pPr>
                      <a:endParaRPr sz="2400" u="none" strike="noStrike" cap="none">
                        <a:solidFill>
                          <a:srgbClr val="D9D9D9"/>
                        </a:solidFill>
                        <a:latin typeface="Arial"/>
                        <a:ea typeface="Arial"/>
                        <a:cs typeface="Arial"/>
                        <a:sym typeface="Arial"/>
                      </a:endParaRPr>
                    </a:p>
                  </a:txBody>
                  <a:tcPr marL="182875" marR="91450" marT="137150" marB="45725">
                    <a:solidFill>
                      <a:srgbClr val="010101"/>
                    </a:solidFill>
                  </a:tcPr>
                </a:tc>
                <a:tc hMerge="1">
                  <a:txBody>
                    <a:bodyPr/>
                    <a:lstStyle/>
                    <a:p>
                      <a:endParaRPr lang="en-US"/>
                    </a:p>
                  </a:txBody>
                  <a:tcPr/>
                </a:tc>
                <a:tc vMerge="1">
                  <a:txBody>
                    <a:bodyPr/>
                    <a:lstStyle/>
                    <a:p>
                      <a:endParaRPr lang="en-US"/>
                    </a:p>
                  </a:txBody>
                  <a:tcPr/>
                </a:tc>
                <a:extLst>
                  <a:ext uri="{0D108BD9-81ED-4DB2-BD59-A6C34878D82A}">
                    <a16:rowId xmlns:a16="http://schemas.microsoft.com/office/drawing/2014/main" val="10004"/>
                  </a:ext>
                </a:extLst>
              </a:tr>
              <a:tr h="3781425">
                <a:tc gridSpan="2">
                  <a:txBody>
                    <a:bodyPr/>
                    <a:lstStyle/>
                    <a:p>
                      <a:pPr marL="0" marR="0" lvl="0" indent="0" algn="l" rtl="0">
                        <a:lnSpc>
                          <a:spcPct val="100000"/>
                        </a:lnSpc>
                        <a:spcBef>
                          <a:spcPts val="0"/>
                        </a:spcBef>
                        <a:spcAft>
                          <a:spcPts val="0"/>
                        </a:spcAft>
                        <a:buClr>
                          <a:srgbClr val="000000"/>
                        </a:buClr>
                        <a:buSzPts val="2800"/>
                        <a:buFont typeface="Arial"/>
                        <a:buNone/>
                      </a:pPr>
                      <a:r>
                        <a:rPr lang="en-US" sz="2800" b="1" u="none" strike="noStrike" cap="none">
                          <a:solidFill>
                            <a:srgbClr val="FFC000"/>
                          </a:solidFill>
                          <a:latin typeface="Arial"/>
                          <a:ea typeface="Arial"/>
                          <a:cs typeface="Arial"/>
                          <a:sym typeface="Arial"/>
                        </a:rPr>
                        <a:t>How to preview your poster prior to printing</a:t>
                      </a:r>
                      <a:endParaRPr sz="2800" b="1" u="none" strike="noStrike" cap="none">
                        <a:solidFill>
                          <a:srgbClr val="FFC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u="none" strike="noStrike" cap="none">
                          <a:solidFill>
                            <a:srgbClr val="D9D9D9"/>
                          </a:solidFill>
                          <a:latin typeface="Arial"/>
                          <a:ea typeface="Arial"/>
                          <a:cs typeface="Arial"/>
                          <a:sym typeface="Arial"/>
                        </a:rPr>
                        <a:t>You can preview your poster at any time by pressing the </a:t>
                      </a:r>
                      <a:r>
                        <a:rPr lang="en-US" sz="2400" u="none" strike="noStrike" cap="none">
                          <a:solidFill>
                            <a:srgbClr val="FFC000"/>
                          </a:solidFill>
                          <a:latin typeface="Arial"/>
                          <a:ea typeface="Arial"/>
                          <a:cs typeface="Arial"/>
                          <a:sym typeface="Arial"/>
                        </a:rPr>
                        <a:t>F5 key</a:t>
                      </a:r>
                      <a:r>
                        <a:rPr lang="en-US" sz="2400" u="none" strike="noStrike" cap="none">
                          <a:solidFill>
                            <a:srgbClr val="D9D9D9"/>
                          </a:solidFill>
                          <a:latin typeface="Arial"/>
                          <a:ea typeface="Arial"/>
                          <a:cs typeface="Arial"/>
                          <a:sym typeface="Arial"/>
                        </a:rPr>
                        <a:t> on your keyboard. You will see on the screen what's on your poster and how it should look when printed. Press the </a:t>
                      </a:r>
                      <a:r>
                        <a:rPr lang="en-US" sz="2400" u="none" strike="noStrike" cap="none">
                          <a:solidFill>
                            <a:srgbClr val="FFC000"/>
                          </a:solidFill>
                          <a:latin typeface="Arial"/>
                          <a:ea typeface="Arial"/>
                          <a:cs typeface="Arial"/>
                          <a:sym typeface="Arial"/>
                        </a:rPr>
                        <a:t>ESC key </a:t>
                      </a:r>
                      <a:r>
                        <a:rPr lang="en-US" sz="2400" u="none" strike="noStrike" cap="none">
                          <a:solidFill>
                            <a:srgbClr val="D9D9D9"/>
                          </a:solidFill>
                          <a:latin typeface="Arial"/>
                          <a:ea typeface="Arial"/>
                          <a:cs typeface="Arial"/>
                          <a:sym typeface="Arial"/>
                        </a:rPr>
                        <a:t>to exit Preview.</a:t>
                      </a:r>
                      <a:endParaRPr sz="1400" u="none" strike="noStrike" cap="none"/>
                    </a:p>
                  </a:txBody>
                  <a:tcPr marL="182875" marR="91450" marT="137150" marB="45725">
                    <a:solidFill>
                      <a:srgbClr val="010101"/>
                    </a:solidFill>
                  </a:tcPr>
                </a:tc>
                <a:tc hMerge="1">
                  <a:txBody>
                    <a:bodyPr/>
                    <a:lstStyle/>
                    <a:p>
                      <a:endParaRPr lang="en-US"/>
                    </a:p>
                  </a:txBody>
                  <a:tcPr/>
                </a:tc>
                <a:tc>
                  <a:txBody>
                    <a:bodyPr/>
                    <a:lstStyle/>
                    <a:p>
                      <a:pPr marL="0" marR="0" lvl="0" indent="0" algn="ctr" rtl="0">
                        <a:lnSpc>
                          <a:spcPct val="100000"/>
                        </a:lnSpc>
                        <a:spcBef>
                          <a:spcPts val="0"/>
                        </a:spcBef>
                        <a:spcAft>
                          <a:spcPts val="0"/>
                        </a:spcAft>
                        <a:buClr>
                          <a:srgbClr val="000000"/>
                        </a:buClr>
                        <a:buSzPts val="11500"/>
                        <a:buFont typeface="Arial"/>
                        <a:buNone/>
                      </a:pPr>
                      <a:r>
                        <a:rPr lang="en-US" sz="11500" b="1" u="none" strike="noStrike" cap="none">
                          <a:solidFill>
                            <a:srgbClr val="D9D9D9"/>
                          </a:solidFill>
                          <a:latin typeface="Arial"/>
                          <a:ea typeface="Arial"/>
                          <a:cs typeface="Arial"/>
                          <a:sym typeface="Arial"/>
                        </a:rPr>
                        <a:t>F5</a:t>
                      </a:r>
                      <a:r>
                        <a:rPr lang="en-US" sz="2400" u="none" strike="noStrike" cap="none">
                          <a:solidFill>
                            <a:srgbClr val="D9D9D9"/>
                          </a:solidFill>
                          <a:latin typeface="Arial"/>
                          <a:ea typeface="Arial"/>
                          <a:cs typeface="Arial"/>
                          <a:sym typeface="Arial"/>
                        </a:rPr>
                        <a:t> </a:t>
                      </a:r>
                      <a:endParaRPr sz="8600" u="none" strike="noStrike" cap="none"/>
                    </a:p>
                  </a:txBody>
                  <a:tcPr marL="182875" marR="91450" marT="137150" marB="45725" anchor="ctr">
                    <a:solidFill>
                      <a:srgbClr val="0C0C0C"/>
                    </a:solidFill>
                  </a:tcPr>
                </a:tc>
                <a:extLst>
                  <a:ext uri="{0D108BD9-81ED-4DB2-BD59-A6C34878D82A}">
                    <a16:rowId xmlns:a16="http://schemas.microsoft.com/office/drawing/2014/main" val="10005"/>
                  </a:ext>
                </a:extLst>
              </a:tr>
              <a:tr h="5674000">
                <a:tc gridSpan="3">
                  <a:txBody>
                    <a:bodyPr/>
                    <a:lstStyle/>
                    <a:p>
                      <a:pPr marL="0" marR="0" lvl="0" indent="0" algn="l" rtl="0">
                        <a:lnSpc>
                          <a:spcPct val="100000"/>
                        </a:lnSpc>
                        <a:spcBef>
                          <a:spcPts val="0"/>
                        </a:spcBef>
                        <a:spcAft>
                          <a:spcPts val="0"/>
                        </a:spcAft>
                        <a:buClr>
                          <a:srgbClr val="FFC000"/>
                        </a:buClr>
                        <a:buSzPts val="2800"/>
                        <a:buFont typeface="Arial"/>
                        <a:buNone/>
                      </a:pPr>
                      <a:r>
                        <a:rPr lang="en-US" sz="2800" b="1" u="none" strike="noStrike" cap="none">
                          <a:solidFill>
                            <a:srgbClr val="FFC000"/>
                          </a:solidFill>
                          <a:latin typeface="Arial"/>
                          <a:ea typeface="Arial"/>
                          <a:cs typeface="Arial"/>
                          <a:sym typeface="Arial"/>
                        </a:rPr>
                        <a:t>How to print your poster</a:t>
                      </a:r>
                      <a:endParaRPr sz="1400" u="none" strike="noStrike" cap="none"/>
                    </a:p>
                    <a:p>
                      <a:pPr marL="0" marR="0" lvl="0" indent="0" algn="l" rtl="0">
                        <a:lnSpc>
                          <a:spcPct val="100000"/>
                        </a:lnSpc>
                        <a:spcBef>
                          <a:spcPts val="0"/>
                        </a:spcBef>
                        <a:spcAft>
                          <a:spcPts val="0"/>
                        </a:spcAft>
                        <a:buClr>
                          <a:srgbClr val="D9D9D9"/>
                        </a:buClr>
                        <a:buSzPts val="2400"/>
                        <a:buFont typeface="Arial"/>
                        <a:buNone/>
                      </a:pPr>
                      <a:r>
                        <a:rPr lang="en-US" sz="2400" u="none" strike="noStrike" cap="none">
                          <a:solidFill>
                            <a:srgbClr val="D9D9D9"/>
                          </a:solidFill>
                          <a:latin typeface="Arial"/>
                          <a:ea typeface="Arial"/>
                          <a:cs typeface="Arial"/>
                          <a:sym typeface="Arial"/>
                        </a:rPr>
                        <a:t>When you are ready to have your poster printed go online to </a:t>
                      </a:r>
                      <a:r>
                        <a:rPr lang="en-US" sz="2400" u="none" strike="noStrike" cap="none">
                          <a:solidFill>
                            <a:srgbClr val="FFC000"/>
                          </a:solidFill>
                          <a:latin typeface="Arial"/>
                          <a:ea typeface="Arial"/>
                          <a:cs typeface="Arial"/>
                          <a:sym typeface="Arial"/>
                        </a:rPr>
                        <a:t>PosterPresentations.com</a:t>
                      </a:r>
                      <a:r>
                        <a:rPr lang="en-US" sz="2400" u="none" strike="noStrike" cap="none">
                          <a:solidFill>
                            <a:srgbClr val="D9D9D9"/>
                          </a:solidFill>
                          <a:latin typeface="Arial"/>
                          <a:ea typeface="Arial"/>
                          <a:cs typeface="Arial"/>
                          <a:sym typeface="Arial"/>
                        </a:rPr>
                        <a:t> and click on the "</a:t>
                      </a:r>
                      <a:r>
                        <a:rPr lang="en-US" sz="2400" u="none" strike="noStrike" cap="none">
                          <a:solidFill>
                            <a:srgbClr val="FFC000"/>
                          </a:solidFill>
                          <a:latin typeface="Arial"/>
                          <a:ea typeface="Arial"/>
                          <a:cs typeface="Arial"/>
                          <a:sym typeface="Arial"/>
                        </a:rPr>
                        <a:t>Order Your Poster</a:t>
                      </a:r>
                      <a:r>
                        <a:rPr lang="en-US" sz="2400" u="none" strike="noStrike" cap="none">
                          <a:solidFill>
                            <a:srgbClr val="D9D9D9"/>
                          </a:solidFill>
                          <a:latin typeface="Arial"/>
                          <a:ea typeface="Arial"/>
                          <a:cs typeface="Arial"/>
                          <a:sym typeface="Arial"/>
                        </a:rPr>
                        <a:t>" button. You can have your poster printed on professional papers, fabric for easy traveling and a variety of other materials. </a:t>
                      </a:r>
                      <a:endParaRPr sz="1400" u="none" strike="noStrike" cap="none"/>
                    </a:p>
                    <a:p>
                      <a:pPr marL="0" marR="0" lvl="0" indent="0" algn="l" rtl="0">
                        <a:lnSpc>
                          <a:spcPct val="100000"/>
                        </a:lnSpc>
                        <a:spcBef>
                          <a:spcPts val="0"/>
                        </a:spcBef>
                        <a:spcAft>
                          <a:spcPts val="0"/>
                        </a:spcAft>
                        <a:buClr>
                          <a:srgbClr val="D9D9D9"/>
                        </a:buClr>
                        <a:buSzPts val="2400"/>
                        <a:buFont typeface="Arial"/>
                        <a:buNone/>
                      </a:pPr>
                      <a:r>
                        <a:rPr lang="en-US" sz="2400" u="none" strike="noStrike" cap="none">
                          <a:solidFill>
                            <a:srgbClr val="D9D9D9"/>
                          </a:solidFill>
                          <a:latin typeface="Arial"/>
                          <a:ea typeface="Arial"/>
                          <a:cs typeface="Arial"/>
                          <a:sym typeface="Arial"/>
                        </a:rPr>
                        <a:t>If you submit a PowerPoint document, you will be receiving a PDF proof for your approval prior to printing. If your order is placed and paid for before noon (Pacific time) Monday-Friday, your order will ship out that same day. FedEx Next day, Second day, Third day, and Free Ground services are offered. </a:t>
                      </a:r>
                      <a:endParaRPr sz="1400" u="none" strike="noStrike" cap="none"/>
                    </a:p>
                    <a:p>
                      <a:pPr marL="0" marR="0" lvl="0" indent="0" algn="l" rtl="0">
                        <a:lnSpc>
                          <a:spcPct val="100000"/>
                        </a:lnSpc>
                        <a:spcBef>
                          <a:spcPts val="0"/>
                        </a:spcBef>
                        <a:spcAft>
                          <a:spcPts val="0"/>
                        </a:spcAft>
                        <a:buClr>
                          <a:srgbClr val="D9D9D9"/>
                        </a:buClr>
                        <a:buSzPts val="2400"/>
                        <a:buFont typeface="Arial"/>
                        <a:buNone/>
                      </a:pPr>
                      <a:br>
                        <a:rPr lang="en-US" sz="2400" u="none" strike="noStrike" cap="none">
                          <a:solidFill>
                            <a:srgbClr val="D9D9D9"/>
                          </a:solidFill>
                          <a:latin typeface="Arial"/>
                          <a:ea typeface="Arial"/>
                          <a:cs typeface="Arial"/>
                          <a:sym typeface="Arial"/>
                        </a:rPr>
                      </a:br>
                      <a:r>
                        <a:rPr lang="en-US" sz="2400" u="none" strike="noStrike" cap="none">
                          <a:solidFill>
                            <a:srgbClr val="D9D9D9"/>
                          </a:solidFill>
                          <a:latin typeface="Arial"/>
                          <a:ea typeface="Arial"/>
                          <a:cs typeface="Arial"/>
                          <a:sym typeface="Arial"/>
                        </a:rPr>
                        <a:t>Go to </a:t>
                      </a:r>
                      <a:r>
                        <a:rPr lang="en-US" sz="2400" u="none" strike="noStrike" cap="none">
                          <a:solidFill>
                            <a:srgbClr val="FFC000"/>
                          </a:solidFill>
                          <a:latin typeface="Arial"/>
                          <a:ea typeface="Arial"/>
                          <a:cs typeface="Arial"/>
                          <a:sym typeface="Arial"/>
                        </a:rPr>
                        <a:t>PosterPresentations.com</a:t>
                      </a:r>
                      <a:r>
                        <a:rPr lang="en-US" sz="2400" u="none" strike="noStrike" cap="none">
                          <a:solidFill>
                            <a:srgbClr val="D9D9D9"/>
                          </a:solidFill>
                          <a:latin typeface="Arial"/>
                          <a:ea typeface="Arial"/>
                          <a:cs typeface="Arial"/>
                          <a:sym typeface="Arial"/>
                        </a:rPr>
                        <a:t> for more information.</a:t>
                      </a:r>
                      <a:endParaRPr sz="1400" u="none" strike="noStrike" cap="none"/>
                    </a:p>
                  </a:txBody>
                  <a:tcPr marL="182875" marR="91450" marT="137150" marB="45725">
                    <a:solidFill>
                      <a:srgbClr val="01010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6"/>
                  </a:ext>
                </a:extLst>
              </a:tr>
              <a:tr h="1354775">
                <a:tc gridSpan="3">
                  <a:txBody>
                    <a:bodyPr/>
                    <a:lstStyle/>
                    <a:p>
                      <a:pPr marL="0" marR="0" lvl="0" indent="0" algn="l" rtl="0">
                        <a:lnSpc>
                          <a:spcPct val="100000"/>
                        </a:lnSpc>
                        <a:spcBef>
                          <a:spcPts val="0"/>
                        </a:spcBef>
                        <a:spcAft>
                          <a:spcPts val="0"/>
                        </a:spcAft>
                        <a:buClr>
                          <a:srgbClr val="000000"/>
                        </a:buClr>
                        <a:buSzPts val="2400"/>
                        <a:buFont typeface="Arial"/>
                        <a:buNone/>
                      </a:pPr>
                      <a:endParaRPr sz="2400" u="none" strike="noStrike" cap="none">
                        <a:solidFill>
                          <a:srgbClr val="1F3A4E"/>
                        </a:solidFill>
                      </a:endParaRPr>
                    </a:p>
                  </a:txBody>
                  <a:tcPr marL="182875" marR="91450" marT="137150" marB="45725"/>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7"/>
                  </a:ext>
                </a:extLst>
              </a:tr>
              <a:tr h="3212200">
                <a:tc>
                  <a:txBody>
                    <a:bodyPr/>
                    <a:lstStyle/>
                    <a:p>
                      <a:pPr marL="0" marR="0" lvl="0" indent="0" algn="l" rtl="0">
                        <a:lnSpc>
                          <a:spcPct val="130000"/>
                        </a:lnSpc>
                        <a:spcBef>
                          <a:spcPts val="0"/>
                        </a:spcBef>
                        <a:spcAft>
                          <a:spcPts val="0"/>
                        </a:spcAft>
                        <a:buClr>
                          <a:srgbClr val="000000"/>
                        </a:buClr>
                        <a:buSzPts val="2000"/>
                        <a:buFont typeface="Arial"/>
                        <a:buNone/>
                      </a:pPr>
                      <a:r>
                        <a:rPr lang="en-US" sz="2000" u="none" strike="noStrike" cap="none">
                          <a:solidFill>
                            <a:srgbClr val="D8D8D8"/>
                          </a:solidFill>
                          <a:latin typeface="Arial"/>
                          <a:ea typeface="Arial"/>
                          <a:cs typeface="Arial"/>
                          <a:sym typeface="Arial"/>
                        </a:rPr>
                        <a:t>© 2019 PosterPresentations.com</a:t>
                      </a:r>
                      <a:br>
                        <a:rPr lang="en-US" sz="2000" u="none" strike="noStrike" cap="none">
                          <a:solidFill>
                            <a:srgbClr val="D8D8D8"/>
                          </a:solidFill>
                          <a:latin typeface="Arial"/>
                          <a:ea typeface="Arial"/>
                          <a:cs typeface="Arial"/>
                          <a:sym typeface="Arial"/>
                        </a:rPr>
                      </a:br>
                      <a:r>
                        <a:rPr lang="en-US" sz="2000" u="none" strike="noStrike" cap="none">
                          <a:solidFill>
                            <a:srgbClr val="D8D8D8"/>
                          </a:solidFill>
                          <a:latin typeface="Arial"/>
                          <a:ea typeface="Arial"/>
                          <a:cs typeface="Arial"/>
                          <a:sym typeface="Arial"/>
                        </a:rPr>
                        <a:t>2117 Fourth Street , STE C        </a:t>
                      </a:r>
                      <a:endParaRPr sz="1400" u="none" strike="noStrike" cap="none"/>
                    </a:p>
                    <a:p>
                      <a:pPr marL="0" marR="0" lvl="0" indent="0" algn="l" rtl="0">
                        <a:lnSpc>
                          <a:spcPct val="130000"/>
                        </a:lnSpc>
                        <a:spcBef>
                          <a:spcPts val="0"/>
                        </a:spcBef>
                        <a:spcAft>
                          <a:spcPts val="0"/>
                        </a:spcAft>
                        <a:buClr>
                          <a:srgbClr val="000000"/>
                        </a:buClr>
                        <a:buSzPts val="2000"/>
                        <a:buFont typeface="Arial"/>
                        <a:buNone/>
                      </a:pPr>
                      <a:r>
                        <a:rPr lang="en-US" sz="2000" u="none" strike="noStrike" cap="none">
                          <a:solidFill>
                            <a:srgbClr val="D8D8D8"/>
                          </a:solidFill>
                          <a:latin typeface="Arial"/>
                          <a:ea typeface="Arial"/>
                          <a:cs typeface="Arial"/>
                          <a:sym typeface="Arial"/>
                        </a:rPr>
                        <a:t>Berkeley CA 94710 USA</a:t>
                      </a:r>
                      <a:endParaRPr sz="2000" u="none" strike="noStrike" cap="none">
                        <a:solidFill>
                          <a:srgbClr val="D8D8D8"/>
                        </a:solidFill>
                        <a:latin typeface="Arial"/>
                        <a:ea typeface="Arial"/>
                        <a:cs typeface="Arial"/>
                        <a:sym typeface="Arial"/>
                      </a:endParaRPr>
                    </a:p>
                  </a:txBody>
                  <a:tcPr marL="182875" marR="91450" marT="137150" marB="45725">
                    <a:solidFill>
                      <a:srgbClr val="010101"/>
                    </a:solidFill>
                  </a:tcPr>
                </a:tc>
                <a:tc gridSpan="2">
                  <a:txBody>
                    <a:bodyPr/>
                    <a:lstStyle/>
                    <a:p>
                      <a:pPr marL="0" marR="0" lvl="0" indent="0" algn="l" rtl="0">
                        <a:lnSpc>
                          <a:spcPct val="100000"/>
                        </a:lnSpc>
                        <a:spcBef>
                          <a:spcPts val="0"/>
                        </a:spcBef>
                        <a:spcAft>
                          <a:spcPts val="0"/>
                        </a:spcAft>
                        <a:buClr>
                          <a:srgbClr val="D0D0D0"/>
                        </a:buClr>
                        <a:buSzPts val="2400"/>
                        <a:buFont typeface="Arial"/>
                        <a:buNone/>
                      </a:pPr>
                      <a:r>
                        <a:rPr lang="en-US" sz="2400" b="1" u="none" strike="noStrike" cap="none">
                          <a:solidFill>
                            <a:srgbClr val="D0D0D0"/>
                          </a:solidFill>
                          <a:latin typeface="Arial"/>
                          <a:ea typeface="Arial"/>
                          <a:cs typeface="Arial"/>
                          <a:sym typeface="Arial"/>
                        </a:rPr>
                        <a:t>For complete tutorials visit:</a:t>
                      </a:r>
                      <a:endParaRPr sz="1400" u="none" strike="noStrike" cap="none"/>
                    </a:p>
                    <a:p>
                      <a:pPr marL="0" marR="0" lvl="0" indent="0" algn="l" rtl="0">
                        <a:lnSpc>
                          <a:spcPct val="100000"/>
                        </a:lnSpc>
                        <a:spcBef>
                          <a:spcPts val="0"/>
                        </a:spcBef>
                        <a:spcAft>
                          <a:spcPts val="0"/>
                        </a:spcAft>
                        <a:buClr>
                          <a:srgbClr val="FFC000"/>
                        </a:buClr>
                        <a:buSzPts val="1800"/>
                        <a:buFont typeface="Arial"/>
                        <a:buNone/>
                      </a:pPr>
                      <a:r>
                        <a:rPr lang="en-US" sz="1800" b="1" u="none" strike="noStrike" cap="none">
                          <a:solidFill>
                            <a:srgbClr val="FFC000"/>
                          </a:solidFill>
                          <a:latin typeface="Arial"/>
                          <a:ea typeface="Arial"/>
                          <a:cs typeface="Arial"/>
                          <a:sym typeface="Arial"/>
                        </a:rPr>
                        <a:t>https://www.posterpresentations.com/helpdesk.html</a:t>
                      </a:r>
                      <a:endParaRPr sz="1800" u="none" strike="noStrike" cap="none">
                        <a:solidFill>
                          <a:srgbClr val="D8D8D8"/>
                        </a:solidFill>
                        <a:latin typeface="Arial"/>
                        <a:ea typeface="Arial"/>
                        <a:cs typeface="Arial"/>
                        <a:sym typeface="Arial"/>
                      </a:endParaRPr>
                    </a:p>
                  </a:txBody>
                  <a:tcPr marL="182875" marR="91450" marT="137150" marB="45725">
                    <a:solidFill>
                      <a:srgbClr val="010101"/>
                    </a:solidFill>
                  </a:tcPr>
                </a:tc>
                <a:tc hMerge="1">
                  <a:txBody>
                    <a:bodyPr/>
                    <a:lstStyle/>
                    <a:p>
                      <a:endParaRPr lang="en-US"/>
                    </a:p>
                  </a:txBody>
                  <a:tcPr/>
                </a:tc>
                <a:extLst>
                  <a:ext uri="{0D108BD9-81ED-4DB2-BD59-A6C34878D82A}">
                    <a16:rowId xmlns:a16="http://schemas.microsoft.com/office/drawing/2014/main" val="10008"/>
                  </a:ext>
                </a:extLst>
              </a:tr>
            </a:tbl>
          </a:graphicData>
        </a:graphic>
      </p:graphicFrame>
    </p:spTree>
  </p:cSld>
  <p:clrMap bg1="lt1" tx1="dk1" bg2="dk2" tx2="lt2" accent1="accent1" accent2="accent2" accent3="accent3" accent4="accent4" accent5="accent5" accent6="accent6" hlink="hlink" folHlink="folHlink"/>
  <p:sldLayoutIdLst>
    <p:sldLayoutId id="2147483651"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79"/>
        <p:cNvGrpSpPr/>
        <p:nvPr/>
      </p:nvGrpSpPr>
      <p:grpSpPr>
        <a:xfrm>
          <a:off x="0" y="0"/>
          <a:ext cx="0" cy="0"/>
          <a:chOff x="0" y="0"/>
          <a:chExt cx="0" cy="0"/>
        </a:xfrm>
      </p:grpSpPr>
      <p:cxnSp>
        <p:nvCxnSpPr>
          <p:cNvPr id="80" name="Google Shape;80;p6"/>
          <p:cNvCxnSpPr/>
          <p:nvPr/>
        </p:nvCxnSpPr>
        <p:spPr>
          <a:xfrm rot="10800000" flipH="1">
            <a:off x="-13946602" y="11526118"/>
            <a:ext cx="13577436" cy="818"/>
          </a:xfrm>
          <a:prstGeom prst="straightConnector1">
            <a:avLst/>
          </a:prstGeom>
          <a:noFill/>
          <a:ln w="9525" cap="flat" cmpd="sng">
            <a:solidFill>
              <a:srgbClr val="F2F2F2"/>
            </a:solidFill>
            <a:prstDash val="solid"/>
            <a:round/>
            <a:headEnd type="none" w="sm" len="sm"/>
            <a:tailEnd type="none" w="sm" len="sm"/>
          </a:ln>
        </p:spPr>
      </p:cxnSp>
      <p:sp>
        <p:nvSpPr>
          <p:cNvPr id="81" name="Google Shape;81;p6"/>
          <p:cNvSpPr/>
          <p:nvPr/>
        </p:nvSpPr>
        <p:spPr>
          <a:xfrm>
            <a:off x="29342872" y="4770782"/>
            <a:ext cx="13577436" cy="26279729"/>
          </a:xfrm>
          <a:prstGeom prst="roundRect">
            <a:avLst>
              <a:gd name="adj" fmla="val 1956"/>
            </a:avLst>
          </a:prstGeom>
          <a:no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600"/>
              <a:buFont typeface="Arial"/>
              <a:buNone/>
            </a:pPr>
            <a:endParaRPr sz="8600" b="0" i="0" u="none" strike="noStrike" cap="none">
              <a:solidFill>
                <a:schemeClr val="lt1"/>
              </a:solidFill>
              <a:latin typeface="Calibri"/>
              <a:ea typeface="Calibri"/>
              <a:cs typeface="Calibri"/>
              <a:sym typeface="Calibri"/>
            </a:endParaRPr>
          </a:p>
        </p:txBody>
      </p:sp>
      <p:sp>
        <p:nvSpPr>
          <p:cNvPr id="82" name="Google Shape;82;p6"/>
          <p:cNvSpPr/>
          <p:nvPr/>
        </p:nvSpPr>
        <p:spPr>
          <a:xfrm>
            <a:off x="15117125" y="4749583"/>
            <a:ext cx="13577436" cy="26279729"/>
          </a:xfrm>
          <a:prstGeom prst="roundRect">
            <a:avLst>
              <a:gd name="adj" fmla="val 1956"/>
            </a:avLst>
          </a:prstGeom>
          <a:no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600"/>
              <a:buFont typeface="Arial"/>
              <a:buNone/>
            </a:pPr>
            <a:endParaRPr sz="8600" b="0" i="0" u="none" strike="noStrike" cap="none">
              <a:solidFill>
                <a:schemeClr val="lt1"/>
              </a:solidFill>
              <a:latin typeface="Calibri"/>
              <a:ea typeface="Calibri"/>
              <a:cs typeface="Calibri"/>
              <a:sym typeface="Calibri"/>
            </a:endParaRPr>
          </a:p>
        </p:txBody>
      </p:sp>
      <p:sp>
        <p:nvSpPr>
          <p:cNvPr id="83" name="Google Shape;83;p6"/>
          <p:cNvSpPr/>
          <p:nvPr/>
        </p:nvSpPr>
        <p:spPr>
          <a:xfrm>
            <a:off x="891379" y="4791981"/>
            <a:ext cx="13577436" cy="26279729"/>
          </a:xfrm>
          <a:prstGeom prst="roundRect">
            <a:avLst>
              <a:gd name="adj" fmla="val 1956"/>
            </a:avLst>
          </a:prstGeom>
          <a:no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600"/>
              <a:buFont typeface="Arial"/>
              <a:buNone/>
            </a:pPr>
            <a:endParaRPr sz="8600" b="0" i="0" u="none" strike="noStrike" cap="none">
              <a:solidFill>
                <a:schemeClr val="lt1"/>
              </a:solidFill>
              <a:latin typeface="Calibri"/>
              <a:ea typeface="Calibri"/>
              <a:cs typeface="Calibri"/>
              <a:sym typeface="Calibri"/>
            </a:endParaRPr>
          </a:p>
        </p:txBody>
      </p:sp>
      <p:grpSp>
        <p:nvGrpSpPr>
          <p:cNvPr id="84" name="Google Shape;84;p6"/>
          <p:cNvGrpSpPr/>
          <p:nvPr/>
        </p:nvGrpSpPr>
        <p:grpSpPr>
          <a:xfrm rot="10800000">
            <a:off x="-36600" y="31404883"/>
            <a:ext cx="43927800" cy="1502229"/>
            <a:chOff x="-14192" y="1382"/>
            <a:chExt cx="27451942" cy="4572641"/>
          </a:xfrm>
        </p:grpSpPr>
        <p:sp>
          <p:nvSpPr>
            <p:cNvPr id="85" name="Google Shape;85;p6"/>
            <p:cNvSpPr/>
            <p:nvPr/>
          </p:nvSpPr>
          <p:spPr>
            <a:xfrm>
              <a:off x="4001" y="707796"/>
              <a:ext cx="27429212" cy="3866227"/>
            </a:xfrm>
            <a:custGeom>
              <a:avLst/>
              <a:gdLst/>
              <a:ahLst/>
              <a:cxnLst/>
              <a:rect l="l" t="t" r="r" b="b"/>
              <a:pathLst>
                <a:path w="43824446" h="5811651" extrusionOk="0">
                  <a:moveTo>
                    <a:pt x="239" y="7053"/>
                  </a:moveTo>
                  <a:lnTo>
                    <a:pt x="43824446" y="0"/>
                  </a:lnTo>
                  <a:cubicBezTo>
                    <a:pt x="43822869" y="1937217"/>
                    <a:pt x="43821293" y="3874434"/>
                    <a:pt x="43819716" y="5811651"/>
                  </a:cubicBezTo>
                  <a:cubicBezTo>
                    <a:pt x="38268362" y="4032785"/>
                    <a:pt x="30438085" y="2966157"/>
                    <a:pt x="21917405" y="3009824"/>
                  </a:cubicBezTo>
                  <a:cubicBezTo>
                    <a:pt x="14614291" y="3047251"/>
                    <a:pt x="6453731" y="3277510"/>
                    <a:pt x="457" y="5798748"/>
                  </a:cubicBezTo>
                  <a:cubicBezTo>
                    <a:pt x="-1036" y="3861504"/>
                    <a:pt x="1732" y="1944297"/>
                    <a:pt x="239" y="7053"/>
                  </a:cubicBezTo>
                  <a:close/>
                </a:path>
              </a:pathLst>
            </a:custGeom>
            <a:gradFill>
              <a:gsLst>
                <a:gs pos="0">
                  <a:schemeClr val="accent6"/>
                </a:gs>
                <a:gs pos="100000">
                  <a:schemeClr val="accent4"/>
                </a:gs>
              </a:gsLst>
              <a:lin ang="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600"/>
                <a:buFont typeface="Arial"/>
                <a:buNone/>
              </a:pPr>
              <a:endParaRPr sz="8600" b="0" i="0" u="none" strike="noStrike" cap="none">
                <a:solidFill>
                  <a:schemeClr val="lt1"/>
                </a:solidFill>
                <a:latin typeface="Calibri"/>
                <a:ea typeface="Calibri"/>
                <a:cs typeface="Calibri"/>
                <a:sym typeface="Calibri"/>
              </a:endParaRPr>
            </a:p>
          </p:txBody>
        </p:sp>
        <p:sp>
          <p:nvSpPr>
            <p:cNvPr id="86" name="Google Shape;86;p6"/>
            <p:cNvSpPr/>
            <p:nvPr/>
          </p:nvSpPr>
          <p:spPr>
            <a:xfrm>
              <a:off x="-4323" y="5744"/>
              <a:ext cx="27440230" cy="4555641"/>
            </a:xfrm>
            <a:custGeom>
              <a:avLst/>
              <a:gdLst/>
              <a:ahLst/>
              <a:cxnLst/>
              <a:rect l="l" t="t" r="r" b="b"/>
              <a:pathLst>
                <a:path w="43793267" h="6680377" extrusionOk="0">
                  <a:moveTo>
                    <a:pt x="1414" y="0"/>
                  </a:moveTo>
                  <a:lnTo>
                    <a:pt x="43793267" y="1497"/>
                  </a:lnTo>
                  <a:cubicBezTo>
                    <a:pt x="43793267" y="2343991"/>
                    <a:pt x="43792439" y="3420026"/>
                    <a:pt x="43792439" y="5762520"/>
                  </a:cubicBezTo>
                  <a:cubicBezTo>
                    <a:pt x="38990659" y="4549272"/>
                    <a:pt x="29172697" y="3623080"/>
                    <a:pt x="21876323" y="3776056"/>
                  </a:cubicBezTo>
                  <a:cubicBezTo>
                    <a:pt x="14579949" y="3929032"/>
                    <a:pt x="6467468" y="4159139"/>
                    <a:pt x="14194" y="6680377"/>
                  </a:cubicBezTo>
                  <a:cubicBezTo>
                    <a:pt x="22172" y="4453585"/>
                    <a:pt x="-6564" y="2226792"/>
                    <a:pt x="1414" y="0"/>
                  </a:cubicBezTo>
                  <a:close/>
                </a:path>
              </a:pathLst>
            </a:custGeom>
            <a:gradFill>
              <a:gsLst>
                <a:gs pos="0">
                  <a:schemeClr val="accent6"/>
                </a:gs>
                <a:gs pos="100000">
                  <a:schemeClr val="accent1"/>
                </a:gs>
              </a:gsLst>
              <a:lin ang="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600"/>
                <a:buFont typeface="Arial"/>
                <a:buNone/>
              </a:pPr>
              <a:endParaRPr sz="8600" b="0" i="0" u="none" strike="noStrike" cap="none">
                <a:solidFill>
                  <a:schemeClr val="lt1"/>
                </a:solidFill>
                <a:latin typeface="Calibri"/>
                <a:ea typeface="Calibri"/>
                <a:cs typeface="Calibri"/>
                <a:sym typeface="Calibri"/>
              </a:endParaRPr>
            </a:p>
          </p:txBody>
        </p:sp>
        <p:sp>
          <p:nvSpPr>
            <p:cNvPr id="87" name="Google Shape;87;p6"/>
            <p:cNvSpPr/>
            <p:nvPr/>
          </p:nvSpPr>
          <p:spPr>
            <a:xfrm>
              <a:off x="-14192" y="1382"/>
              <a:ext cx="27451942" cy="4570666"/>
            </a:xfrm>
            <a:custGeom>
              <a:avLst/>
              <a:gdLst/>
              <a:ahLst/>
              <a:cxnLst/>
              <a:rect l="l" t="t" r="r" b="b"/>
              <a:pathLst>
                <a:path w="43909598" h="5388329" extrusionOk="0">
                  <a:moveTo>
                    <a:pt x="0" y="0"/>
                  </a:moveTo>
                  <a:lnTo>
                    <a:pt x="43909598" y="6780"/>
                  </a:lnTo>
                  <a:cubicBezTo>
                    <a:pt x="43909597" y="719038"/>
                    <a:pt x="43900397" y="1431296"/>
                    <a:pt x="43900396" y="2143554"/>
                  </a:cubicBezTo>
                  <a:cubicBezTo>
                    <a:pt x="37284373" y="1358490"/>
                    <a:pt x="29162993" y="845303"/>
                    <a:pt x="21852497" y="1381537"/>
                  </a:cubicBezTo>
                  <a:cubicBezTo>
                    <a:pt x="14542001" y="1917771"/>
                    <a:pt x="6144574" y="2782191"/>
                    <a:pt x="20549" y="5388329"/>
                  </a:cubicBezTo>
                  <a:cubicBezTo>
                    <a:pt x="19609" y="3596409"/>
                    <a:pt x="940" y="1791920"/>
                    <a:pt x="0" y="0"/>
                  </a:cubicBezTo>
                  <a:close/>
                </a:path>
              </a:pathLst>
            </a:custGeom>
            <a:gradFill>
              <a:gsLst>
                <a:gs pos="0">
                  <a:schemeClr val="dk2"/>
                </a:gs>
                <a:gs pos="100000">
                  <a:schemeClr val="accent1"/>
                </a:gs>
              </a:gsLst>
              <a:lin ang="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600"/>
                <a:buFont typeface="Arial"/>
                <a:buNone/>
              </a:pPr>
              <a:endParaRPr sz="8600" b="0" i="0" u="none" strike="noStrike" cap="none">
                <a:solidFill>
                  <a:schemeClr val="accent1"/>
                </a:solidFill>
                <a:latin typeface="Calibri"/>
                <a:ea typeface="Calibri"/>
                <a:cs typeface="Calibri"/>
                <a:sym typeface="Calibri"/>
              </a:endParaRPr>
            </a:p>
          </p:txBody>
        </p:sp>
      </p:grpSp>
      <p:sp>
        <p:nvSpPr>
          <p:cNvPr id="88" name="Google Shape;88;p6"/>
          <p:cNvSpPr txBox="1"/>
          <p:nvPr/>
        </p:nvSpPr>
        <p:spPr>
          <a:xfrm>
            <a:off x="1003118" y="32156325"/>
            <a:ext cx="3786383" cy="329308"/>
          </a:xfrm>
          <a:prstGeom prst="rect">
            <a:avLst/>
          </a:prstGeom>
          <a:noFill/>
          <a:ln>
            <a:noFill/>
          </a:ln>
        </p:spPr>
        <p:txBody>
          <a:bodyPr spcFirstLastPara="1" wrap="square" lIns="78275" tIns="39125" rIns="78275" bIns="39125" anchor="t" anchorCtr="0">
            <a:noAutofit/>
          </a:bodyPr>
          <a:lstStyle/>
          <a:p>
            <a:pPr marL="0" marR="0" lvl="0" indent="0" algn="l" rtl="0">
              <a:lnSpc>
                <a:spcPct val="65000"/>
              </a:lnSpc>
              <a:spcBef>
                <a:spcPts val="0"/>
              </a:spcBef>
              <a:spcAft>
                <a:spcPts val="0"/>
              </a:spcAft>
              <a:buClr>
                <a:srgbClr val="000000"/>
              </a:buClr>
              <a:buSzPts val="600"/>
              <a:buFont typeface="Arial"/>
              <a:buNone/>
            </a:pPr>
            <a:r>
              <a:rPr lang="en-US" sz="600" b="1" i="0" u="none" strike="noStrike" cap="none">
                <a:solidFill>
                  <a:srgbClr val="BFBFBF"/>
                </a:solidFill>
                <a:latin typeface="Arial"/>
                <a:ea typeface="Arial"/>
                <a:cs typeface="Arial"/>
                <a:sym typeface="Arial"/>
              </a:rPr>
              <a:t>RESEARCH POSTER PRESENTATION DESIGN © 2019</a:t>
            </a:r>
            <a:endParaRPr sz="1400" b="0" i="0" u="none" strike="noStrike" cap="none">
              <a:solidFill>
                <a:srgbClr val="000000"/>
              </a:solidFill>
              <a:latin typeface="Arial"/>
              <a:ea typeface="Arial"/>
              <a:cs typeface="Arial"/>
              <a:sym typeface="Arial"/>
            </a:endParaRPr>
          </a:p>
          <a:p>
            <a:pPr marL="0" marR="0" lvl="0" indent="0" algn="l" rtl="0">
              <a:lnSpc>
                <a:spcPct val="65000"/>
              </a:lnSpc>
              <a:spcBef>
                <a:spcPts val="525"/>
              </a:spcBef>
              <a:spcAft>
                <a:spcPts val="0"/>
              </a:spcAft>
              <a:buClr>
                <a:srgbClr val="000000"/>
              </a:buClr>
              <a:buSzPts val="1050"/>
              <a:buFont typeface="Arial"/>
              <a:buNone/>
            </a:pPr>
            <a:r>
              <a:rPr lang="en-US" sz="1050" b="1" i="0" u="none" strike="noStrike" cap="none">
                <a:solidFill>
                  <a:srgbClr val="BFBFBF"/>
                </a:solidFill>
                <a:latin typeface="Arial"/>
                <a:ea typeface="Arial"/>
                <a:cs typeface="Arial"/>
                <a:sym typeface="Arial"/>
              </a:rPr>
              <a:t>www.PosterPresentations.com</a:t>
            </a:r>
            <a:endParaRPr sz="1400" b="0" i="0" u="none" strike="noStrike" cap="none">
              <a:solidFill>
                <a:srgbClr val="000000"/>
              </a:solidFill>
              <a:latin typeface="Arial"/>
              <a:ea typeface="Arial"/>
              <a:cs typeface="Arial"/>
              <a:sym typeface="Arial"/>
            </a:endParaRPr>
          </a:p>
        </p:txBody>
      </p:sp>
      <p:graphicFrame>
        <p:nvGraphicFramePr>
          <p:cNvPr id="89" name="Google Shape;89;p6"/>
          <p:cNvGraphicFramePr/>
          <p:nvPr/>
        </p:nvGraphicFramePr>
        <p:xfrm>
          <a:off x="-10611120" y="14098"/>
          <a:ext cx="9776875" cy="32679250"/>
        </p:xfrm>
        <a:graphic>
          <a:graphicData uri="http://schemas.openxmlformats.org/drawingml/2006/table">
            <a:tbl>
              <a:tblPr firstRow="1" bandRow="1">
                <a:noFill/>
                <a:tableStyleId>{596CA78D-8115-49E2-9BE4-DC6BD2136FDD}</a:tableStyleId>
              </a:tblPr>
              <a:tblGrid>
                <a:gridCol w="4192250">
                  <a:extLst>
                    <a:ext uri="{9D8B030D-6E8A-4147-A177-3AD203B41FA5}">
                      <a16:colId xmlns:a16="http://schemas.microsoft.com/office/drawing/2014/main" val="20000"/>
                    </a:ext>
                  </a:extLst>
                </a:gridCol>
                <a:gridCol w="5584625">
                  <a:extLst>
                    <a:ext uri="{9D8B030D-6E8A-4147-A177-3AD203B41FA5}">
                      <a16:colId xmlns:a16="http://schemas.microsoft.com/office/drawing/2014/main" val="20001"/>
                    </a:ext>
                  </a:extLst>
                </a:gridCol>
              </a:tblGrid>
              <a:tr h="1329125">
                <a:tc gridSpan="2">
                  <a:txBody>
                    <a:bodyPr/>
                    <a:lstStyle/>
                    <a:p>
                      <a:pPr marL="0" marR="0" lvl="0" indent="0" algn="ctr" rtl="0">
                        <a:lnSpc>
                          <a:spcPct val="100000"/>
                        </a:lnSpc>
                        <a:spcBef>
                          <a:spcPts val="0"/>
                        </a:spcBef>
                        <a:spcAft>
                          <a:spcPts val="0"/>
                        </a:spcAft>
                        <a:buClr>
                          <a:srgbClr val="1F3A4E"/>
                        </a:buClr>
                        <a:buSzPts val="3600"/>
                        <a:buFont typeface="Arial Black"/>
                        <a:buNone/>
                      </a:pPr>
                      <a:r>
                        <a:rPr lang="en-US" sz="3600" b="0" u="none" strike="noStrike" cap="none">
                          <a:solidFill>
                            <a:srgbClr val="1F3A4E"/>
                          </a:solidFill>
                          <a:latin typeface="Arial Black"/>
                          <a:ea typeface="Arial Black"/>
                          <a:cs typeface="Arial Black"/>
                          <a:sym typeface="Arial Black"/>
                        </a:rPr>
                        <a:t>QUICK START GUIDE</a:t>
                      </a:r>
                      <a:br>
                        <a:rPr lang="en-US" sz="3600" b="0" u="none" strike="noStrike" cap="none">
                          <a:solidFill>
                            <a:srgbClr val="1F3A4E"/>
                          </a:solidFill>
                          <a:latin typeface="Arial Black"/>
                          <a:ea typeface="Arial Black"/>
                          <a:cs typeface="Arial Black"/>
                          <a:sym typeface="Arial Black"/>
                        </a:rPr>
                      </a:br>
                      <a:r>
                        <a:rPr lang="en-US" sz="2800" b="1" u="none" strike="noStrike" cap="none">
                          <a:solidFill>
                            <a:srgbClr val="FF0000"/>
                          </a:solidFill>
                          <a:latin typeface="Trebuchet MS"/>
                          <a:ea typeface="Trebuchet MS"/>
                          <a:cs typeface="Trebuchet MS"/>
                          <a:sym typeface="Trebuchet MS"/>
                        </a:rPr>
                        <a:t>(THIS SIDEBAR WILL NOT PRINT)</a:t>
                      </a:r>
                      <a:endParaRPr sz="3600" b="1" u="none" strike="noStrike" cap="none">
                        <a:solidFill>
                          <a:schemeClr val="lt1"/>
                        </a:solidFill>
                        <a:latin typeface="Trebuchet MS"/>
                        <a:ea typeface="Trebuchet MS"/>
                        <a:cs typeface="Trebuchet MS"/>
                        <a:sym typeface="Trebuchet MS"/>
                      </a:endParaRPr>
                    </a:p>
                  </a:txBody>
                  <a:tcPr marL="182875" marR="91450" marT="137150" marB="45725">
                    <a:solidFill>
                      <a:srgbClr val="FFC000"/>
                    </a:solidFill>
                  </a:tcPr>
                </a:tc>
                <a:tc hMerge="1">
                  <a:txBody>
                    <a:bodyPr/>
                    <a:lstStyle/>
                    <a:p>
                      <a:endParaRPr lang="en-US"/>
                    </a:p>
                  </a:txBody>
                  <a:tcPr/>
                </a:tc>
                <a:extLst>
                  <a:ext uri="{0D108BD9-81ED-4DB2-BD59-A6C34878D82A}">
                    <a16:rowId xmlns:a16="http://schemas.microsoft.com/office/drawing/2014/main" val="10000"/>
                  </a:ext>
                </a:extLst>
              </a:tr>
              <a:tr h="4206625">
                <a:tc gridSpan="2">
                  <a:txBody>
                    <a:bodyPr/>
                    <a:lstStyle/>
                    <a:p>
                      <a:pPr marL="0" marR="0" lvl="0" indent="0" algn="l" rtl="0">
                        <a:lnSpc>
                          <a:spcPct val="100000"/>
                        </a:lnSpc>
                        <a:spcBef>
                          <a:spcPts val="0"/>
                        </a:spcBef>
                        <a:spcAft>
                          <a:spcPts val="0"/>
                        </a:spcAft>
                        <a:buClr>
                          <a:srgbClr val="000000"/>
                        </a:buClr>
                        <a:buSzPts val="2000"/>
                        <a:buFont typeface="Arial"/>
                        <a:buNone/>
                      </a:pPr>
                      <a:r>
                        <a:rPr lang="en-US" sz="2000" i="0" u="none" strike="noStrike" cap="none">
                          <a:solidFill>
                            <a:srgbClr val="D9D9D9"/>
                          </a:solidFill>
                          <a:latin typeface="Arial"/>
                          <a:ea typeface="Arial"/>
                          <a:cs typeface="Arial"/>
                          <a:sym typeface="Arial"/>
                        </a:rPr>
                        <a:t>This PowerPoint template produces a </a:t>
                      </a:r>
                      <a:r>
                        <a:rPr lang="en-US" sz="2000" i="0" u="none" strike="noStrike" cap="none">
                          <a:solidFill>
                            <a:srgbClr val="FFC000"/>
                          </a:solidFill>
                          <a:latin typeface="Arial"/>
                          <a:ea typeface="Arial"/>
                          <a:cs typeface="Arial"/>
                          <a:sym typeface="Arial"/>
                        </a:rPr>
                        <a:t>36"x48" </a:t>
                      </a:r>
                      <a:r>
                        <a:rPr lang="en-US" sz="2000" i="0" u="none" strike="noStrike" cap="none">
                          <a:solidFill>
                            <a:srgbClr val="D9D9D9"/>
                          </a:solidFill>
                          <a:latin typeface="Arial"/>
                          <a:ea typeface="Arial"/>
                          <a:cs typeface="Arial"/>
                          <a:sym typeface="Arial"/>
                        </a:rPr>
                        <a:t>presentation poster. You can use it to create your research poster by placing your title, subtitle, text, tables, charts and photos. </a:t>
                      </a:r>
                      <a:endParaRPr sz="1400" u="none" strike="noStrike" cap="none"/>
                    </a:p>
                    <a:p>
                      <a:pPr marL="0" marR="0" lvl="0" indent="0" algn="l" rtl="0">
                        <a:lnSpc>
                          <a:spcPct val="100000"/>
                        </a:lnSpc>
                        <a:spcBef>
                          <a:spcPts val="0"/>
                        </a:spcBef>
                        <a:spcAft>
                          <a:spcPts val="0"/>
                        </a:spcAft>
                        <a:buClr>
                          <a:srgbClr val="000000"/>
                        </a:buClr>
                        <a:buSzPts val="2000"/>
                        <a:buFont typeface="Arial"/>
                        <a:buNone/>
                      </a:pPr>
                      <a:endParaRPr sz="2000" i="0" u="none" strike="noStrike" cap="none">
                        <a:solidFill>
                          <a:srgbClr val="D9D9D9"/>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r>
                        <a:rPr lang="en-US" sz="2000" i="0" u="none" strike="noStrike" cap="none">
                          <a:solidFill>
                            <a:srgbClr val="D9D9D9"/>
                          </a:solidFill>
                          <a:latin typeface="Arial"/>
                          <a:ea typeface="Arial"/>
                          <a:cs typeface="Arial"/>
                          <a:sym typeface="Arial"/>
                        </a:rPr>
                        <a:t>We provide a series of online tutorials that will guide you through the poster design process and answer your poster production questions. For complete template tutorials, go online to </a:t>
                      </a:r>
                      <a:r>
                        <a:rPr lang="en-US" sz="2000" i="0" u="none" strike="noStrike" cap="none">
                          <a:solidFill>
                            <a:srgbClr val="FFC000"/>
                          </a:solidFill>
                          <a:latin typeface="Arial"/>
                          <a:ea typeface="Arial"/>
                          <a:cs typeface="Arial"/>
                          <a:sym typeface="Arial"/>
                        </a:rPr>
                        <a:t>PosterPresentations.com</a:t>
                      </a:r>
                      <a:r>
                        <a:rPr lang="en-US" sz="2000" i="0" u="none" strike="noStrike" cap="none">
                          <a:solidFill>
                            <a:srgbClr val="D9D9D9"/>
                          </a:solidFill>
                          <a:latin typeface="Arial"/>
                          <a:ea typeface="Arial"/>
                          <a:cs typeface="Arial"/>
                          <a:sym typeface="Arial"/>
                        </a:rPr>
                        <a:t> and click on the  </a:t>
                      </a:r>
                      <a:r>
                        <a:rPr lang="en-US" sz="2000" i="0" u="none" strike="noStrike" cap="none">
                          <a:solidFill>
                            <a:srgbClr val="FFC000"/>
                          </a:solidFill>
                          <a:latin typeface="Arial"/>
                          <a:ea typeface="Arial"/>
                          <a:cs typeface="Arial"/>
                          <a:sym typeface="Arial"/>
                        </a:rPr>
                        <a:t>HELP DESK</a:t>
                      </a:r>
                      <a:r>
                        <a:rPr lang="en-US" sz="2000" i="0" u="none" strike="noStrike" cap="none">
                          <a:solidFill>
                            <a:srgbClr val="D9D9D9"/>
                          </a:solidFill>
                          <a:latin typeface="Arial"/>
                          <a:ea typeface="Arial"/>
                          <a:cs typeface="Arial"/>
                          <a:sym typeface="Arial"/>
                        </a:rPr>
                        <a:t> tab.</a:t>
                      </a:r>
                      <a:endParaRPr sz="1400" u="none" strike="noStrike" cap="none"/>
                    </a:p>
                    <a:p>
                      <a:pPr marL="0" marR="0" lvl="0" indent="0" algn="l" rtl="0">
                        <a:lnSpc>
                          <a:spcPct val="100000"/>
                        </a:lnSpc>
                        <a:spcBef>
                          <a:spcPts val="0"/>
                        </a:spcBef>
                        <a:spcAft>
                          <a:spcPts val="0"/>
                        </a:spcAft>
                        <a:buClr>
                          <a:srgbClr val="000000"/>
                        </a:buClr>
                        <a:buSzPts val="2000"/>
                        <a:buFont typeface="Arial"/>
                        <a:buNone/>
                      </a:pPr>
                      <a:endParaRPr sz="2000" i="0" u="none" strike="noStrike" cap="none">
                        <a:solidFill>
                          <a:srgbClr val="D9D9D9"/>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r>
                        <a:rPr lang="en-US" sz="2000" i="0" u="none" strike="noStrike" cap="none">
                          <a:solidFill>
                            <a:srgbClr val="D9D9D9"/>
                          </a:solidFill>
                          <a:latin typeface="Arial"/>
                          <a:ea typeface="Arial"/>
                          <a:cs typeface="Arial"/>
                          <a:sym typeface="Arial"/>
                        </a:rPr>
                        <a:t>To print your poster using our same-day professional printing service, go online to </a:t>
                      </a:r>
                      <a:r>
                        <a:rPr lang="en-US" sz="2000" i="0" u="none" strike="noStrike" cap="none">
                          <a:solidFill>
                            <a:srgbClr val="FFC000"/>
                          </a:solidFill>
                          <a:latin typeface="Arial"/>
                          <a:ea typeface="Arial"/>
                          <a:cs typeface="Arial"/>
                          <a:sym typeface="Arial"/>
                        </a:rPr>
                        <a:t>PosterPresentations.com</a:t>
                      </a:r>
                      <a:r>
                        <a:rPr lang="en-US" sz="2000" i="0" u="none" strike="noStrike" cap="none">
                          <a:solidFill>
                            <a:srgbClr val="D9D9D9"/>
                          </a:solidFill>
                          <a:latin typeface="Arial"/>
                          <a:ea typeface="Arial"/>
                          <a:cs typeface="Arial"/>
                          <a:sym typeface="Arial"/>
                        </a:rPr>
                        <a:t> and click on "</a:t>
                      </a:r>
                      <a:r>
                        <a:rPr lang="en-US" sz="2000" i="0" u="none" strike="noStrike" cap="none">
                          <a:solidFill>
                            <a:srgbClr val="FFC000"/>
                          </a:solidFill>
                          <a:latin typeface="Arial"/>
                          <a:ea typeface="Arial"/>
                          <a:cs typeface="Arial"/>
                          <a:sym typeface="Arial"/>
                        </a:rPr>
                        <a:t>Order your poster</a:t>
                      </a:r>
                      <a:r>
                        <a:rPr lang="en-US" sz="2000" i="0" u="none" strike="noStrike" cap="none">
                          <a:solidFill>
                            <a:srgbClr val="D9D9D9"/>
                          </a:solidFill>
                          <a:latin typeface="Arial"/>
                          <a:ea typeface="Arial"/>
                          <a:cs typeface="Arial"/>
                          <a:sym typeface="Arial"/>
                        </a:rPr>
                        <a:t>".</a:t>
                      </a:r>
                      <a:endParaRPr sz="2000" b="1" u="none" strike="noStrike" cap="none">
                        <a:solidFill>
                          <a:srgbClr val="D9D9D9"/>
                        </a:solidFill>
                        <a:latin typeface="Arial"/>
                        <a:ea typeface="Arial"/>
                        <a:cs typeface="Arial"/>
                        <a:sym typeface="Arial"/>
                      </a:endParaRPr>
                    </a:p>
                  </a:txBody>
                  <a:tcPr marL="182875" marR="91450" marT="137150" marB="45725">
                    <a:solidFill>
                      <a:srgbClr val="010101"/>
                    </a:solidFill>
                  </a:tcPr>
                </a:tc>
                <a:tc hMerge="1">
                  <a:txBody>
                    <a:bodyPr/>
                    <a:lstStyle/>
                    <a:p>
                      <a:endParaRPr lang="en-US"/>
                    </a:p>
                  </a:txBody>
                  <a:tcPr/>
                </a:tc>
                <a:extLst>
                  <a:ext uri="{0D108BD9-81ED-4DB2-BD59-A6C34878D82A}">
                    <a16:rowId xmlns:a16="http://schemas.microsoft.com/office/drawing/2014/main" val="10001"/>
                  </a:ext>
                </a:extLst>
              </a:tr>
              <a:tr h="4572425">
                <a:tc>
                  <a:txBody>
                    <a:bodyPr/>
                    <a:lstStyle/>
                    <a:p>
                      <a:pPr marL="0" marR="0" lvl="0" indent="0" algn="ctr" rtl="0">
                        <a:lnSpc>
                          <a:spcPct val="100000"/>
                        </a:lnSpc>
                        <a:spcBef>
                          <a:spcPts val="0"/>
                        </a:spcBef>
                        <a:spcAft>
                          <a:spcPts val="0"/>
                        </a:spcAft>
                        <a:buClr>
                          <a:srgbClr val="000000"/>
                        </a:buClr>
                        <a:buSzPts val="2000"/>
                        <a:buFont typeface="Arial"/>
                        <a:buNone/>
                      </a:pPr>
                      <a:endParaRPr sz="2000" u="none" strike="noStrike" cap="none">
                        <a:solidFill>
                          <a:srgbClr val="1F3A4E"/>
                        </a:solidFill>
                      </a:endParaRPr>
                    </a:p>
                    <a:p>
                      <a:pPr marL="0" marR="0" lvl="0" indent="0" algn="ctr" rtl="0">
                        <a:lnSpc>
                          <a:spcPct val="100000"/>
                        </a:lnSpc>
                        <a:spcBef>
                          <a:spcPts val="0"/>
                        </a:spcBef>
                        <a:spcAft>
                          <a:spcPts val="0"/>
                        </a:spcAft>
                        <a:buClr>
                          <a:srgbClr val="000000"/>
                        </a:buClr>
                        <a:buSzPts val="2000"/>
                        <a:buFont typeface="Arial"/>
                        <a:buNone/>
                      </a:pPr>
                      <a:endParaRPr sz="2000" u="none" strike="noStrike" cap="none">
                        <a:solidFill>
                          <a:srgbClr val="1F3A4E"/>
                        </a:solidFill>
                      </a:endParaRPr>
                    </a:p>
                    <a:p>
                      <a:pPr marL="0" marR="0" lvl="0" indent="0" algn="ctr" rtl="0">
                        <a:lnSpc>
                          <a:spcPct val="100000"/>
                        </a:lnSpc>
                        <a:spcBef>
                          <a:spcPts val="0"/>
                        </a:spcBef>
                        <a:spcAft>
                          <a:spcPts val="0"/>
                        </a:spcAft>
                        <a:buClr>
                          <a:srgbClr val="000000"/>
                        </a:buClr>
                        <a:buSzPts val="2000"/>
                        <a:buFont typeface="Arial"/>
                        <a:buNone/>
                      </a:pPr>
                      <a:r>
                        <a:rPr lang="en-US" sz="2000" u="none" strike="noStrike" cap="none">
                          <a:solidFill>
                            <a:schemeClr val="lt1"/>
                          </a:solidFill>
                          <a:latin typeface="Arial"/>
                          <a:ea typeface="Arial"/>
                          <a:cs typeface="Arial"/>
                          <a:sym typeface="Arial"/>
                        </a:rPr>
                        <a:t>This is a template for a </a:t>
                      </a:r>
                      <a:endParaRPr sz="1400" u="none" strike="noStrike" cap="none"/>
                    </a:p>
                    <a:p>
                      <a:pPr marL="0" marR="0" lvl="0" indent="0" algn="ctr" rtl="0">
                        <a:lnSpc>
                          <a:spcPct val="100000"/>
                        </a:lnSpc>
                        <a:spcBef>
                          <a:spcPts val="0"/>
                        </a:spcBef>
                        <a:spcAft>
                          <a:spcPts val="0"/>
                        </a:spcAft>
                        <a:buClr>
                          <a:srgbClr val="000000"/>
                        </a:buClr>
                        <a:buSzPts val="2000"/>
                        <a:buFont typeface="Arial"/>
                        <a:buNone/>
                      </a:pPr>
                      <a:r>
                        <a:rPr lang="en-US" sz="2000" u="none" strike="noStrike" cap="none">
                          <a:solidFill>
                            <a:schemeClr val="lt1"/>
                          </a:solidFill>
                          <a:latin typeface="Arial"/>
                          <a:ea typeface="Arial"/>
                          <a:cs typeface="Arial"/>
                          <a:sym typeface="Arial"/>
                        </a:rPr>
                        <a:t>presentation poster</a:t>
                      </a:r>
                      <a:br>
                        <a:rPr lang="en-US" sz="2000" u="none" strike="noStrike" cap="none">
                          <a:solidFill>
                            <a:schemeClr val="lt1"/>
                          </a:solidFill>
                          <a:latin typeface="Arial"/>
                          <a:ea typeface="Arial"/>
                          <a:cs typeface="Arial"/>
                          <a:sym typeface="Arial"/>
                        </a:rPr>
                      </a:br>
                      <a:r>
                        <a:rPr lang="en-US" sz="3600" b="1" u="none" strike="noStrike" cap="none">
                          <a:solidFill>
                            <a:srgbClr val="FFC000"/>
                          </a:solidFill>
                          <a:latin typeface="Arial"/>
                          <a:ea typeface="Arial"/>
                          <a:cs typeface="Arial"/>
                          <a:sym typeface="Arial"/>
                        </a:rPr>
                        <a:t>36 inches tall</a:t>
                      </a:r>
                      <a:br>
                        <a:rPr lang="en-US" sz="3600" b="1" u="none" strike="noStrike" cap="none">
                          <a:solidFill>
                            <a:srgbClr val="FFC000"/>
                          </a:solidFill>
                          <a:latin typeface="Arial"/>
                          <a:ea typeface="Arial"/>
                          <a:cs typeface="Arial"/>
                          <a:sym typeface="Arial"/>
                        </a:rPr>
                      </a:br>
                      <a:r>
                        <a:rPr lang="en-US" sz="3600" b="1" u="none" strike="noStrike" cap="none">
                          <a:solidFill>
                            <a:srgbClr val="FFC000"/>
                          </a:solidFill>
                          <a:latin typeface="Arial"/>
                          <a:ea typeface="Arial"/>
                          <a:cs typeface="Arial"/>
                          <a:sym typeface="Arial"/>
                        </a:rPr>
                        <a:t>by</a:t>
                      </a:r>
                      <a:br>
                        <a:rPr lang="en-US" sz="3600" b="1" u="none" strike="noStrike" cap="none">
                          <a:solidFill>
                            <a:srgbClr val="FFC000"/>
                          </a:solidFill>
                          <a:latin typeface="Arial"/>
                          <a:ea typeface="Arial"/>
                          <a:cs typeface="Arial"/>
                          <a:sym typeface="Arial"/>
                        </a:rPr>
                      </a:br>
                      <a:r>
                        <a:rPr lang="en-US" sz="3600" b="1" u="none" strike="noStrike" cap="none">
                          <a:solidFill>
                            <a:srgbClr val="FFC000"/>
                          </a:solidFill>
                          <a:latin typeface="Arial"/>
                          <a:ea typeface="Arial"/>
                          <a:cs typeface="Arial"/>
                          <a:sym typeface="Arial"/>
                        </a:rPr>
                        <a:t>48 inches wide</a:t>
                      </a:r>
                      <a:br>
                        <a:rPr lang="en-US" sz="2000" u="none" strike="noStrike" cap="none">
                          <a:solidFill>
                            <a:schemeClr val="lt1"/>
                          </a:solidFill>
                          <a:latin typeface="Arial"/>
                          <a:ea typeface="Arial"/>
                          <a:cs typeface="Arial"/>
                          <a:sym typeface="Arial"/>
                        </a:rPr>
                      </a:br>
                      <a:endParaRPr sz="2000" u="none" strike="noStrike" cap="none">
                        <a:solidFill>
                          <a:srgbClr val="1F3A4E"/>
                        </a:solidFill>
                      </a:endParaRPr>
                    </a:p>
                  </a:txBody>
                  <a:tcPr marL="91450" marR="91450" marT="45725" marB="45725">
                    <a:solidFill>
                      <a:srgbClr val="010101"/>
                    </a:solidFill>
                  </a:tcPr>
                </a:tc>
                <a:tc>
                  <a:txBody>
                    <a:bodyPr/>
                    <a:lstStyle/>
                    <a:p>
                      <a:pPr marL="0" marR="0" lvl="0" indent="0" algn="l" rtl="0">
                        <a:lnSpc>
                          <a:spcPct val="100000"/>
                        </a:lnSpc>
                        <a:spcBef>
                          <a:spcPts val="0"/>
                        </a:spcBef>
                        <a:spcAft>
                          <a:spcPts val="0"/>
                        </a:spcAft>
                        <a:buClr>
                          <a:srgbClr val="FFC000"/>
                        </a:buClr>
                        <a:buSzPts val="2400"/>
                        <a:buFont typeface="Arial"/>
                        <a:buNone/>
                      </a:pPr>
                      <a:r>
                        <a:rPr lang="en-US" sz="2400" b="1" u="none" strike="noStrike" cap="none">
                          <a:solidFill>
                            <a:srgbClr val="FFC000"/>
                          </a:solidFill>
                          <a:latin typeface="Arial"/>
                          <a:ea typeface="Arial"/>
                          <a:cs typeface="Arial"/>
                          <a:sym typeface="Arial"/>
                        </a:rPr>
                        <a:t>Important: Check the template size</a:t>
                      </a:r>
                      <a:br>
                        <a:rPr lang="en-US" sz="2000" b="0" u="none" strike="noStrike" cap="none">
                          <a:solidFill>
                            <a:srgbClr val="FFC000"/>
                          </a:solidFill>
                          <a:latin typeface="Arial"/>
                          <a:ea typeface="Arial"/>
                          <a:cs typeface="Arial"/>
                          <a:sym typeface="Arial"/>
                        </a:rPr>
                      </a:br>
                      <a:r>
                        <a:rPr lang="en-US" sz="2000" b="0" u="none" strike="noStrike" cap="none">
                          <a:solidFill>
                            <a:srgbClr val="D9D9D9"/>
                          </a:solidFill>
                          <a:latin typeface="Arial"/>
                          <a:ea typeface="Arial"/>
                          <a:cs typeface="Arial"/>
                          <a:sym typeface="Arial"/>
                        </a:rPr>
                        <a:t>Before you start working on your poster and to avoid printing problems check that you have downloaded and that you are using the correct size template for your poster presentation.</a:t>
                      </a:r>
                      <a:br>
                        <a:rPr lang="en-US" sz="2000" b="0" u="none" strike="noStrike" cap="none">
                          <a:solidFill>
                            <a:srgbClr val="D9D9D9"/>
                          </a:solidFill>
                          <a:latin typeface="Arial"/>
                          <a:ea typeface="Arial"/>
                          <a:cs typeface="Arial"/>
                          <a:sym typeface="Arial"/>
                        </a:rPr>
                      </a:br>
                      <a:r>
                        <a:rPr lang="en-US" sz="2000" b="0" u="none" strike="noStrike" cap="none">
                          <a:solidFill>
                            <a:srgbClr val="D9D9D9"/>
                          </a:solidFill>
                          <a:latin typeface="Arial"/>
                          <a:ea typeface="Arial"/>
                          <a:cs typeface="Arial"/>
                          <a:sym typeface="Arial"/>
                        </a:rPr>
                        <a:t>This template can also be printed at the following sizes without distortion and without any additional formatting:</a:t>
                      </a:r>
                      <a:br>
                        <a:rPr lang="en-US" sz="2000" b="0" u="none" strike="noStrike" cap="none">
                          <a:solidFill>
                            <a:srgbClr val="D9D9D9"/>
                          </a:solidFill>
                          <a:latin typeface="Arial"/>
                          <a:ea typeface="Arial"/>
                          <a:cs typeface="Arial"/>
                          <a:sym typeface="Arial"/>
                        </a:rPr>
                      </a:br>
                      <a:r>
                        <a:rPr lang="en-US" sz="2000" b="0" u="none" strike="noStrike" cap="none">
                          <a:solidFill>
                            <a:srgbClr val="FFC000"/>
                          </a:solidFill>
                          <a:latin typeface="Arial"/>
                          <a:ea typeface="Arial"/>
                          <a:cs typeface="Arial"/>
                          <a:sym typeface="Arial"/>
                        </a:rPr>
                        <a:t>30 tall x 40 wide</a:t>
                      </a:r>
                      <a:br>
                        <a:rPr lang="en-US" sz="2000" b="0" u="none" strike="noStrike" cap="none">
                          <a:solidFill>
                            <a:srgbClr val="FFC000"/>
                          </a:solidFill>
                          <a:latin typeface="Arial"/>
                          <a:ea typeface="Arial"/>
                          <a:cs typeface="Arial"/>
                          <a:sym typeface="Arial"/>
                        </a:rPr>
                      </a:br>
                      <a:r>
                        <a:rPr lang="en-US" sz="2000" b="0" u="none" strike="noStrike" cap="none">
                          <a:solidFill>
                            <a:srgbClr val="FFC000"/>
                          </a:solidFill>
                          <a:latin typeface="Arial"/>
                          <a:ea typeface="Arial"/>
                          <a:cs typeface="Arial"/>
                          <a:sym typeface="Arial"/>
                        </a:rPr>
                        <a:t>42 tall x 56 wide</a:t>
                      </a:r>
                      <a:br>
                        <a:rPr lang="en-US" sz="2000" b="0" u="none" strike="noStrike" cap="none">
                          <a:solidFill>
                            <a:srgbClr val="FFC000"/>
                          </a:solidFill>
                          <a:latin typeface="Arial"/>
                          <a:ea typeface="Arial"/>
                          <a:cs typeface="Arial"/>
                          <a:sym typeface="Arial"/>
                        </a:rPr>
                      </a:br>
                      <a:r>
                        <a:rPr lang="en-US" sz="2000" b="0" u="none" strike="noStrike" cap="none">
                          <a:solidFill>
                            <a:srgbClr val="FFC000"/>
                          </a:solidFill>
                          <a:latin typeface="Arial"/>
                          <a:ea typeface="Arial"/>
                          <a:cs typeface="Arial"/>
                          <a:sym typeface="Arial"/>
                        </a:rPr>
                        <a:t>48 tall x 64 wide</a:t>
                      </a:r>
                      <a:endParaRPr sz="1400" u="none" strike="noStrike" cap="none"/>
                    </a:p>
                  </a:txBody>
                  <a:tcPr marL="182875" marR="91450" marT="137150" marB="45725">
                    <a:solidFill>
                      <a:srgbClr val="010101"/>
                    </a:solidFill>
                  </a:tcPr>
                </a:tc>
                <a:extLst>
                  <a:ext uri="{0D108BD9-81ED-4DB2-BD59-A6C34878D82A}">
                    <a16:rowId xmlns:a16="http://schemas.microsoft.com/office/drawing/2014/main" val="10002"/>
                  </a:ext>
                </a:extLst>
              </a:tr>
              <a:tr h="4288700">
                <a:tc>
                  <a:txBody>
                    <a:bodyPr/>
                    <a:lstStyle/>
                    <a:p>
                      <a:pPr marL="0" marR="0" lvl="0" indent="0" algn="l" rtl="0">
                        <a:lnSpc>
                          <a:spcPct val="100000"/>
                        </a:lnSpc>
                        <a:spcBef>
                          <a:spcPts val="0"/>
                        </a:spcBef>
                        <a:spcAft>
                          <a:spcPts val="0"/>
                        </a:spcAft>
                        <a:buClr>
                          <a:srgbClr val="000000"/>
                        </a:buClr>
                        <a:buSzPts val="2000"/>
                        <a:buFont typeface="Arial"/>
                        <a:buNone/>
                      </a:pPr>
                      <a:endParaRPr sz="2000" u="none" strike="noStrike" cap="none">
                        <a:solidFill>
                          <a:srgbClr val="1F3A4E"/>
                        </a:solidFill>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2400"/>
                        <a:buFont typeface="Arial"/>
                        <a:buNone/>
                      </a:pPr>
                      <a:r>
                        <a:rPr lang="en-US" sz="2400" b="1" u="none" strike="noStrike" cap="none">
                          <a:solidFill>
                            <a:srgbClr val="FFC000"/>
                          </a:solidFill>
                          <a:latin typeface="Arial"/>
                          <a:ea typeface="Arial"/>
                          <a:cs typeface="Arial"/>
                          <a:sym typeface="Arial"/>
                        </a:rPr>
                        <a:t>How to </a:t>
                      </a:r>
                      <a:r>
                        <a:rPr lang="en-US" sz="4000" b="1" u="none" strike="noStrike" cap="none">
                          <a:solidFill>
                            <a:srgbClr val="FFC000"/>
                          </a:solidFill>
                          <a:latin typeface="Arial"/>
                          <a:ea typeface="Arial"/>
                          <a:cs typeface="Arial"/>
                          <a:sym typeface="Arial"/>
                        </a:rPr>
                        <a:t>Zoom in </a:t>
                      </a:r>
                      <a:r>
                        <a:rPr lang="en-US" sz="2400" b="1" u="none" strike="noStrike" cap="none">
                          <a:solidFill>
                            <a:srgbClr val="FFC000"/>
                          </a:solidFill>
                          <a:latin typeface="Arial"/>
                          <a:ea typeface="Arial"/>
                          <a:cs typeface="Arial"/>
                          <a:sym typeface="Arial"/>
                        </a:rPr>
                        <a:t>and </a:t>
                      </a:r>
                      <a:r>
                        <a:rPr lang="en-US" sz="1800" b="1" u="none" strike="noStrike" cap="none">
                          <a:solidFill>
                            <a:srgbClr val="FFC000"/>
                          </a:solidFill>
                          <a:latin typeface="Arial"/>
                          <a:ea typeface="Arial"/>
                          <a:cs typeface="Arial"/>
                          <a:sym typeface="Arial"/>
                        </a:rPr>
                        <a:t>out</a:t>
                      </a:r>
                      <a:endParaRPr sz="2400" b="1" u="none" strike="noStrike" cap="none">
                        <a:solidFill>
                          <a:srgbClr val="FFC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r>
                        <a:rPr lang="en-US" sz="2000" b="0" u="none" strike="noStrike" cap="none">
                          <a:solidFill>
                            <a:srgbClr val="D9D9D9"/>
                          </a:solidFill>
                          <a:latin typeface="Arial"/>
                          <a:ea typeface="Arial"/>
                          <a:cs typeface="Arial"/>
                          <a:sym typeface="Arial"/>
                        </a:rPr>
                        <a:t>Use the PowerPoint zoom tool to adjust the screen magnification to view comfortably. PowerPoint provides 2 ways to zoom: </a:t>
                      </a:r>
                      <a:br>
                        <a:rPr lang="en-US" sz="2000" b="0" u="none" strike="noStrike" cap="none">
                          <a:solidFill>
                            <a:srgbClr val="D9D9D9"/>
                          </a:solidFill>
                          <a:latin typeface="Arial"/>
                          <a:ea typeface="Arial"/>
                          <a:cs typeface="Arial"/>
                          <a:sym typeface="Arial"/>
                        </a:rPr>
                      </a:br>
                      <a:r>
                        <a:rPr lang="en-US" sz="2000" b="0" u="none" strike="noStrike" cap="none">
                          <a:solidFill>
                            <a:srgbClr val="FFC000"/>
                          </a:solidFill>
                          <a:latin typeface="Arial"/>
                          <a:ea typeface="Arial"/>
                          <a:cs typeface="Arial"/>
                          <a:sym typeface="Arial"/>
                        </a:rPr>
                        <a:t>1. </a:t>
                      </a:r>
                      <a:r>
                        <a:rPr lang="en-US" sz="2000" b="0" u="none" strike="noStrike" cap="none">
                          <a:solidFill>
                            <a:srgbClr val="D9D9D9"/>
                          </a:solidFill>
                          <a:latin typeface="Arial"/>
                          <a:ea typeface="Arial"/>
                          <a:cs typeface="Arial"/>
                          <a:sym typeface="Arial"/>
                        </a:rPr>
                        <a:t>On the top menu bar click on the VIEW tab and then click on ZOOM. Choose the zoom percentage that works best for you. </a:t>
                      </a:r>
                      <a:br>
                        <a:rPr lang="en-US" sz="2000" b="0" u="none" strike="noStrike" cap="none">
                          <a:solidFill>
                            <a:srgbClr val="D9D9D9"/>
                          </a:solidFill>
                          <a:latin typeface="Arial"/>
                          <a:ea typeface="Arial"/>
                          <a:cs typeface="Arial"/>
                          <a:sym typeface="Arial"/>
                        </a:rPr>
                      </a:br>
                      <a:r>
                        <a:rPr lang="en-US" sz="2000" b="0" u="none" strike="noStrike" cap="none">
                          <a:solidFill>
                            <a:srgbClr val="FFC000"/>
                          </a:solidFill>
                          <a:latin typeface="Arial"/>
                          <a:ea typeface="Arial"/>
                          <a:cs typeface="Arial"/>
                          <a:sym typeface="Arial"/>
                        </a:rPr>
                        <a:t>2. </a:t>
                      </a:r>
                      <a:r>
                        <a:rPr lang="en-US" sz="2000" b="0" u="none" strike="noStrike" cap="none">
                          <a:solidFill>
                            <a:srgbClr val="D9D9D9"/>
                          </a:solidFill>
                          <a:latin typeface="Arial"/>
                          <a:ea typeface="Arial"/>
                          <a:cs typeface="Arial"/>
                          <a:sym typeface="Arial"/>
                        </a:rPr>
                        <a:t>For better zoom flexibility, use the zoom slider at the bottom right of the window.</a:t>
                      </a:r>
                      <a:endParaRPr sz="1400" u="none" strike="noStrike" cap="none"/>
                    </a:p>
                  </a:txBody>
                  <a:tcPr marL="182875" marR="91450" marT="137150" marB="45725">
                    <a:solidFill>
                      <a:srgbClr val="010101"/>
                    </a:solidFill>
                  </a:tcPr>
                </a:tc>
                <a:extLst>
                  <a:ext uri="{0D108BD9-81ED-4DB2-BD59-A6C34878D82A}">
                    <a16:rowId xmlns:a16="http://schemas.microsoft.com/office/drawing/2014/main" val="10003"/>
                  </a:ext>
                </a:extLst>
              </a:tr>
              <a:tr h="1800525">
                <a:tc gridSpan="2">
                  <a:txBody>
                    <a:bodyPr/>
                    <a:lstStyle/>
                    <a:p>
                      <a:pPr marL="0" marR="0" lvl="0" indent="0" algn="l" rtl="0">
                        <a:lnSpc>
                          <a:spcPct val="100000"/>
                        </a:lnSpc>
                        <a:spcBef>
                          <a:spcPts val="0"/>
                        </a:spcBef>
                        <a:spcAft>
                          <a:spcPts val="0"/>
                        </a:spcAft>
                        <a:buClr>
                          <a:srgbClr val="FFC000"/>
                        </a:buClr>
                        <a:buSzPts val="2400"/>
                        <a:buFont typeface="Arial"/>
                        <a:buNone/>
                      </a:pPr>
                      <a:r>
                        <a:rPr lang="en-US" sz="2400" b="1" u="none" strike="noStrike" cap="none">
                          <a:solidFill>
                            <a:srgbClr val="FFC000"/>
                          </a:solidFill>
                          <a:latin typeface="Arial"/>
                          <a:ea typeface="Arial"/>
                          <a:cs typeface="Arial"/>
                          <a:sym typeface="Arial"/>
                        </a:rPr>
                        <a:t>Ruler and Guides</a:t>
                      </a:r>
                      <a:br>
                        <a:rPr lang="en-US" sz="2000" b="0" u="none" strike="noStrike" cap="none">
                          <a:solidFill>
                            <a:srgbClr val="FFC000"/>
                          </a:solidFill>
                          <a:latin typeface="Arial"/>
                          <a:ea typeface="Arial"/>
                          <a:cs typeface="Arial"/>
                          <a:sym typeface="Arial"/>
                        </a:rPr>
                      </a:br>
                      <a:r>
                        <a:rPr lang="en-US" sz="2000" b="0" u="none" strike="noStrike" cap="none">
                          <a:solidFill>
                            <a:srgbClr val="D9D9D9"/>
                          </a:solidFill>
                          <a:latin typeface="Arial"/>
                          <a:ea typeface="Arial"/>
                          <a:cs typeface="Arial"/>
                          <a:sym typeface="Arial"/>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endParaRPr sz="1400" u="none" strike="noStrike" cap="none"/>
                    </a:p>
                  </a:txBody>
                  <a:tcPr marL="91450" marR="91450" marT="45725" marB="45725">
                    <a:solidFill>
                      <a:srgbClr val="010101"/>
                    </a:solidFill>
                  </a:tcPr>
                </a:tc>
                <a:tc hMerge="1">
                  <a:txBody>
                    <a:bodyPr/>
                    <a:lstStyle/>
                    <a:p>
                      <a:endParaRPr lang="en-US"/>
                    </a:p>
                  </a:txBody>
                  <a:tcPr/>
                </a:tc>
                <a:extLst>
                  <a:ext uri="{0D108BD9-81ED-4DB2-BD59-A6C34878D82A}">
                    <a16:rowId xmlns:a16="http://schemas.microsoft.com/office/drawing/2014/main" val="10004"/>
                  </a:ext>
                </a:extLst>
              </a:tr>
              <a:tr h="3824350">
                <a:tc>
                  <a:txBody>
                    <a:bodyPr/>
                    <a:lstStyle/>
                    <a:p>
                      <a:pPr marL="0" marR="0" lvl="0" indent="0" algn="l" rtl="0">
                        <a:lnSpc>
                          <a:spcPct val="100000"/>
                        </a:lnSpc>
                        <a:spcBef>
                          <a:spcPts val="0"/>
                        </a:spcBef>
                        <a:spcAft>
                          <a:spcPts val="0"/>
                        </a:spcAft>
                        <a:buClr>
                          <a:srgbClr val="000000"/>
                        </a:buClr>
                        <a:buSzPts val="2000"/>
                        <a:buFont typeface="Arial"/>
                        <a:buNone/>
                      </a:pPr>
                      <a:endParaRPr sz="2000" u="none" strike="noStrike" cap="none">
                        <a:solidFill>
                          <a:srgbClr val="1F3A4E"/>
                        </a:solidFill>
                      </a:endParaRPr>
                    </a:p>
                  </a:txBody>
                  <a:tcPr marL="91450" marR="91450" marT="45725" marB="45725"/>
                </a:tc>
                <a:tc>
                  <a:txBody>
                    <a:bodyPr/>
                    <a:lstStyle/>
                    <a:p>
                      <a:pPr marL="0" marR="0" lvl="1" indent="0" algn="l" rtl="0">
                        <a:lnSpc>
                          <a:spcPct val="100000"/>
                        </a:lnSpc>
                        <a:spcBef>
                          <a:spcPts val="0"/>
                        </a:spcBef>
                        <a:spcAft>
                          <a:spcPts val="0"/>
                        </a:spcAft>
                        <a:buClr>
                          <a:srgbClr val="000000"/>
                        </a:buClr>
                        <a:buSzPts val="2400"/>
                        <a:buFont typeface="Arial"/>
                        <a:buNone/>
                      </a:pPr>
                      <a:r>
                        <a:rPr lang="en-US" sz="2400" b="1" u="none" strike="noStrike" cap="none">
                          <a:solidFill>
                            <a:srgbClr val="FFC000"/>
                          </a:solidFill>
                          <a:latin typeface="Arial"/>
                          <a:ea typeface="Arial"/>
                          <a:cs typeface="Arial"/>
                          <a:sym typeface="Arial"/>
                        </a:rPr>
                        <a:t>Headers and text containers</a:t>
                      </a:r>
                      <a:br>
                        <a:rPr lang="en-US" sz="2000" b="0" u="none" strike="noStrike" cap="none">
                          <a:solidFill>
                            <a:schemeClr val="lt1"/>
                          </a:solidFill>
                          <a:latin typeface="Arial"/>
                          <a:ea typeface="Arial"/>
                          <a:cs typeface="Arial"/>
                          <a:sym typeface="Arial"/>
                        </a:rPr>
                      </a:br>
                      <a:r>
                        <a:rPr lang="en-US" sz="2000" b="0" u="none" strike="noStrike" cap="none">
                          <a:solidFill>
                            <a:srgbClr val="D9D9D9"/>
                          </a:solidFill>
                          <a:latin typeface="Arial"/>
                          <a:ea typeface="Arial"/>
                          <a:cs typeface="Arial"/>
                          <a:sym typeface="Arial"/>
                        </a:rPr>
                        <a:t>Included in this template are commonly used section headers such as Abstract, Objectives, Methods, Results, etc. </a:t>
                      </a:r>
                      <a:br>
                        <a:rPr lang="en-US" sz="2000" b="0" u="none" strike="noStrike" cap="none">
                          <a:solidFill>
                            <a:schemeClr val="lt1"/>
                          </a:solidFill>
                          <a:latin typeface="Arial"/>
                          <a:ea typeface="Arial"/>
                          <a:cs typeface="Arial"/>
                          <a:sym typeface="Arial"/>
                        </a:rPr>
                      </a:br>
                      <a:r>
                        <a:rPr lang="en-US" sz="2000" b="0" u="none" strike="noStrike" cap="none">
                          <a:solidFill>
                            <a:srgbClr val="FFC000"/>
                          </a:solidFill>
                          <a:latin typeface="Arial"/>
                          <a:ea typeface="Arial"/>
                          <a:cs typeface="Arial"/>
                          <a:sym typeface="Arial"/>
                        </a:rPr>
                        <a:t>-</a:t>
                      </a:r>
                      <a:r>
                        <a:rPr lang="en-US" sz="2000" b="0" u="none" strike="noStrike" cap="none">
                          <a:solidFill>
                            <a:schemeClr val="lt1"/>
                          </a:solidFill>
                          <a:latin typeface="Arial"/>
                          <a:ea typeface="Arial"/>
                          <a:cs typeface="Arial"/>
                          <a:sym typeface="Arial"/>
                        </a:rPr>
                        <a:t> </a:t>
                      </a:r>
                      <a:r>
                        <a:rPr lang="en-US" sz="2000" b="0" u="none" strike="noStrike" cap="none">
                          <a:solidFill>
                            <a:srgbClr val="D9D9D9"/>
                          </a:solidFill>
                          <a:latin typeface="Arial"/>
                          <a:ea typeface="Arial"/>
                          <a:cs typeface="Arial"/>
                          <a:sym typeface="Arial"/>
                        </a:rPr>
                        <a:t>Click inside a section header to add its text. </a:t>
                      </a:r>
                      <a:br>
                        <a:rPr lang="en-US" sz="2000" b="0" u="none" strike="noStrike" cap="none">
                          <a:solidFill>
                            <a:schemeClr val="lt1"/>
                          </a:solidFill>
                          <a:latin typeface="Arial"/>
                          <a:ea typeface="Arial"/>
                          <a:cs typeface="Arial"/>
                          <a:sym typeface="Arial"/>
                        </a:rPr>
                      </a:br>
                      <a:r>
                        <a:rPr lang="en-US" sz="2000" b="0" u="none" strike="noStrike" cap="none">
                          <a:solidFill>
                            <a:srgbClr val="FFC000"/>
                          </a:solidFill>
                          <a:latin typeface="Arial"/>
                          <a:ea typeface="Arial"/>
                          <a:cs typeface="Arial"/>
                          <a:sym typeface="Arial"/>
                        </a:rPr>
                        <a:t>-</a:t>
                      </a:r>
                      <a:r>
                        <a:rPr lang="en-US" sz="2000" b="0" u="none" strike="noStrike" cap="none">
                          <a:solidFill>
                            <a:schemeClr val="lt1"/>
                          </a:solidFill>
                          <a:latin typeface="Arial"/>
                          <a:ea typeface="Arial"/>
                          <a:cs typeface="Arial"/>
                          <a:sym typeface="Arial"/>
                        </a:rPr>
                        <a:t> </a:t>
                      </a:r>
                      <a:r>
                        <a:rPr lang="en-US" sz="2000" b="0" u="none" strike="noStrike" cap="none">
                          <a:solidFill>
                            <a:srgbClr val="D9D9D9"/>
                          </a:solidFill>
                          <a:latin typeface="Arial"/>
                          <a:ea typeface="Arial"/>
                          <a:cs typeface="Arial"/>
                          <a:sym typeface="Arial"/>
                        </a:rPr>
                        <a:t>To add another header, click on edge of the section box so that it is outlined. Copy and paste it. </a:t>
                      </a:r>
                      <a:br>
                        <a:rPr lang="en-US" sz="2000" b="0" u="none" strike="noStrike" cap="none">
                          <a:solidFill>
                            <a:schemeClr val="lt1"/>
                          </a:solidFill>
                          <a:latin typeface="Arial"/>
                          <a:ea typeface="Arial"/>
                          <a:cs typeface="Arial"/>
                          <a:sym typeface="Arial"/>
                        </a:rPr>
                      </a:br>
                      <a:r>
                        <a:rPr lang="en-US" sz="2000" b="0" u="none" strike="noStrike" cap="none">
                          <a:solidFill>
                            <a:srgbClr val="FFC000"/>
                          </a:solidFill>
                          <a:latin typeface="Arial"/>
                          <a:ea typeface="Arial"/>
                          <a:cs typeface="Arial"/>
                          <a:sym typeface="Arial"/>
                        </a:rPr>
                        <a:t>-</a:t>
                      </a:r>
                      <a:r>
                        <a:rPr lang="en-US" sz="2000" b="0" u="none" strike="noStrike" cap="none">
                          <a:solidFill>
                            <a:schemeClr val="lt1"/>
                          </a:solidFill>
                          <a:latin typeface="Arial"/>
                          <a:ea typeface="Arial"/>
                          <a:cs typeface="Arial"/>
                          <a:sym typeface="Arial"/>
                        </a:rPr>
                        <a:t> </a:t>
                      </a:r>
                      <a:r>
                        <a:rPr lang="en-US" sz="2000" b="0" u="none" strike="noStrike" cap="none">
                          <a:solidFill>
                            <a:srgbClr val="D9D9D9"/>
                          </a:solidFill>
                          <a:latin typeface="Arial"/>
                          <a:ea typeface="Arial"/>
                          <a:cs typeface="Arial"/>
                          <a:sym typeface="Arial"/>
                        </a:rPr>
                        <a:t>To increase its size, click on the white circles and expand to the the desired size.</a:t>
                      </a:r>
                      <a:endParaRPr sz="1400" u="none" strike="noStrike" cap="none"/>
                    </a:p>
                  </a:txBody>
                  <a:tcPr marL="182875" marR="91450" marT="137150" marB="45725">
                    <a:solidFill>
                      <a:srgbClr val="010101"/>
                    </a:solidFill>
                  </a:tcPr>
                </a:tc>
                <a:extLst>
                  <a:ext uri="{0D108BD9-81ED-4DB2-BD59-A6C34878D82A}">
                    <a16:rowId xmlns:a16="http://schemas.microsoft.com/office/drawing/2014/main" val="10005"/>
                  </a:ext>
                </a:extLst>
              </a:tr>
              <a:tr h="3519125">
                <a:tc gridSpan="2">
                  <a:txBody>
                    <a:bodyPr/>
                    <a:lstStyle/>
                    <a:p>
                      <a:pPr marL="0" marR="0" lvl="0" indent="0" algn="l" rtl="0">
                        <a:lnSpc>
                          <a:spcPct val="100000"/>
                        </a:lnSpc>
                        <a:spcBef>
                          <a:spcPts val="0"/>
                        </a:spcBef>
                        <a:spcAft>
                          <a:spcPts val="0"/>
                        </a:spcAft>
                        <a:buClr>
                          <a:srgbClr val="000000"/>
                        </a:buClr>
                        <a:buSzPts val="2400"/>
                        <a:buFont typeface="Arial"/>
                        <a:buNone/>
                      </a:pPr>
                      <a:r>
                        <a:rPr lang="en-US" sz="2400" b="1" u="none" strike="noStrike" cap="none">
                          <a:solidFill>
                            <a:srgbClr val="FFC000"/>
                          </a:solidFill>
                          <a:latin typeface="Arial"/>
                          <a:ea typeface="Arial"/>
                          <a:cs typeface="Arial"/>
                          <a:sym typeface="Arial"/>
                        </a:rPr>
                        <a:t>Adding content to the poster</a:t>
                      </a:r>
                      <a:endParaRPr sz="1400" u="none" strike="noStrike" cap="none"/>
                    </a:p>
                    <a:p>
                      <a:pPr marL="0" marR="0" lvl="0" indent="0" algn="l" rtl="0">
                        <a:lnSpc>
                          <a:spcPct val="100000"/>
                        </a:lnSpc>
                        <a:spcBef>
                          <a:spcPts val="0"/>
                        </a:spcBef>
                        <a:spcAft>
                          <a:spcPts val="0"/>
                        </a:spcAft>
                        <a:buClr>
                          <a:srgbClr val="000000"/>
                        </a:buClr>
                        <a:buSzPts val="2000"/>
                        <a:buFont typeface="Arial"/>
                        <a:buNone/>
                      </a:pPr>
                      <a:r>
                        <a:rPr lang="en-US" sz="2000" u="none" strike="noStrike" cap="none">
                          <a:solidFill>
                            <a:srgbClr val="D9D9D9"/>
                          </a:solidFill>
                          <a:latin typeface="Arial"/>
                          <a:ea typeface="Arial"/>
                          <a:cs typeface="Arial"/>
                          <a:sym typeface="Arial"/>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endParaRPr sz="1400" u="none" strike="noStrike" cap="none"/>
                    </a:p>
                    <a:p>
                      <a:pPr marL="342900" marR="0" lvl="0" indent="-342900" algn="l" rtl="0">
                        <a:lnSpc>
                          <a:spcPct val="100000"/>
                        </a:lnSpc>
                        <a:spcBef>
                          <a:spcPts val="0"/>
                        </a:spcBef>
                        <a:spcAft>
                          <a:spcPts val="0"/>
                        </a:spcAft>
                        <a:buClr>
                          <a:srgbClr val="D9D9D9"/>
                        </a:buClr>
                        <a:buSzPts val="2000"/>
                        <a:buFont typeface="Arial"/>
                        <a:buChar char="-"/>
                      </a:pPr>
                      <a:r>
                        <a:rPr lang="en-US" sz="2000" u="none" strike="noStrike" cap="none">
                          <a:solidFill>
                            <a:srgbClr val="D9D9D9"/>
                          </a:solidFill>
                          <a:latin typeface="Arial"/>
                          <a:ea typeface="Arial"/>
                          <a:cs typeface="Arial"/>
                          <a:sym typeface="Arial"/>
                        </a:rPr>
                        <a:t>If you run out of room, try to reduce the size of your fonts and/or the size of your graphics. If there is a lot of empty space try to increase your font sizes and the size of your graphics. The font used for references can be smaller.</a:t>
                      </a:r>
                      <a:endParaRPr sz="2000" u="none" strike="noStrike" cap="none">
                        <a:solidFill>
                          <a:srgbClr val="D9D9D9"/>
                        </a:solidFill>
                        <a:latin typeface="Arial"/>
                        <a:ea typeface="Arial"/>
                        <a:cs typeface="Arial"/>
                        <a:sym typeface="Arial"/>
                      </a:endParaRPr>
                    </a:p>
                  </a:txBody>
                  <a:tcPr marL="91450" marR="91450" marT="45725" marB="45725">
                    <a:solidFill>
                      <a:srgbClr val="010101"/>
                    </a:solidFill>
                  </a:tcPr>
                </a:tc>
                <a:tc hMerge="1">
                  <a:txBody>
                    <a:bodyPr/>
                    <a:lstStyle/>
                    <a:p>
                      <a:endParaRPr lang="en-US"/>
                    </a:p>
                  </a:txBody>
                  <a:tcPr/>
                </a:tc>
                <a:extLst>
                  <a:ext uri="{0D108BD9-81ED-4DB2-BD59-A6C34878D82A}">
                    <a16:rowId xmlns:a16="http://schemas.microsoft.com/office/drawing/2014/main" val="10006"/>
                  </a:ext>
                </a:extLst>
              </a:tr>
              <a:tr h="2377650">
                <a:tc gridSpan="2">
                  <a:txBody>
                    <a:bodyPr/>
                    <a:lstStyle/>
                    <a:p>
                      <a:pPr marL="0" marR="0" lvl="0" indent="0" algn="l" rtl="0">
                        <a:lnSpc>
                          <a:spcPct val="100000"/>
                        </a:lnSpc>
                        <a:spcBef>
                          <a:spcPts val="0"/>
                        </a:spcBef>
                        <a:spcAft>
                          <a:spcPts val="0"/>
                        </a:spcAft>
                        <a:buClr>
                          <a:srgbClr val="FFC000"/>
                        </a:buClr>
                        <a:buSzPts val="2400"/>
                        <a:buFont typeface="Arial"/>
                        <a:buNone/>
                      </a:pPr>
                      <a:r>
                        <a:rPr lang="en-US" sz="2400" b="1" u="none" strike="noStrike" cap="none">
                          <a:solidFill>
                            <a:srgbClr val="FFC000"/>
                          </a:solidFill>
                          <a:latin typeface="Arial"/>
                          <a:ea typeface="Arial"/>
                          <a:cs typeface="Arial"/>
                          <a:sym typeface="Arial"/>
                        </a:rPr>
                        <a:t>Photos</a:t>
                      </a:r>
                      <a:endParaRPr sz="1400" u="none" strike="noStrike" cap="none"/>
                    </a:p>
                    <a:p>
                      <a:pPr marL="0" marR="0" lvl="0" indent="0" algn="l" rtl="0">
                        <a:lnSpc>
                          <a:spcPct val="100000"/>
                        </a:lnSpc>
                        <a:spcBef>
                          <a:spcPts val="0"/>
                        </a:spcBef>
                        <a:spcAft>
                          <a:spcPts val="0"/>
                        </a:spcAft>
                        <a:buClr>
                          <a:srgbClr val="D9D9D9"/>
                        </a:buClr>
                        <a:buSzPts val="2000"/>
                        <a:buFont typeface="Arial"/>
                        <a:buNone/>
                      </a:pPr>
                      <a:r>
                        <a:rPr lang="en-US" sz="2000" b="0" i="0" u="none" strike="noStrike" cap="none">
                          <a:solidFill>
                            <a:srgbClr val="D9D9D9"/>
                          </a:solidFill>
                          <a:latin typeface="Arial"/>
                          <a:ea typeface="Arial"/>
                          <a:cs typeface="Arial"/>
                          <a:sym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endParaRPr sz="1400" u="none" strike="noStrike" cap="none"/>
                    </a:p>
                  </a:txBody>
                  <a:tcPr marL="182875" marR="91450" marT="137150" marB="45725">
                    <a:solidFill>
                      <a:srgbClr val="010101"/>
                    </a:solidFill>
                  </a:tcPr>
                </a:tc>
                <a:tc hMerge="1">
                  <a:txBody>
                    <a:bodyPr/>
                    <a:lstStyle/>
                    <a:p>
                      <a:endParaRPr lang="en-US"/>
                    </a:p>
                  </a:txBody>
                  <a:tcPr/>
                </a:tc>
                <a:extLst>
                  <a:ext uri="{0D108BD9-81ED-4DB2-BD59-A6C34878D82A}">
                    <a16:rowId xmlns:a16="http://schemas.microsoft.com/office/drawing/2014/main" val="10007"/>
                  </a:ext>
                </a:extLst>
              </a:tr>
              <a:tr h="2293175">
                <a:tc gridSpan="2">
                  <a:txBody>
                    <a:bodyPr/>
                    <a:lstStyle/>
                    <a:p>
                      <a:pPr marL="0" marR="0" lvl="0" indent="0" algn="l" rtl="0">
                        <a:lnSpc>
                          <a:spcPct val="100000"/>
                        </a:lnSpc>
                        <a:spcBef>
                          <a:spcPts val="0"/>
                        </a:spcBef>
                        <a:spcAft>
                          <a:spcPts val="0"/>
                        </a:spcAft>
                        <a:buClr>
                          <a:srgbClr val="000000"/>
                        </a:buClr>
                        <a:buSzPts val="2000"/>
                        <a:buFont typeface="Arial"/>
                        <a:buNone/>
                      </a:pPr>
                      <a:endParaRPr sz="2000" u="none" strike="noStrike" cap="none">
                        <a:solidFill>
                          <a:schemeClr val="lt1"/>
                        </a:solidFill>
                        <a:latin typeface="Arial"/>
                        <a:ea typeface="Arial"/>
                        <a:cs typeface="Arial"/>
                        <a:sym typeface="Arial"/>
                      </a:endParaRPr>
                    </a:p>
                  </a:txBody>
                  <a:tcPr marL="182875" marR="91450" marT="137150" marB="45725"/>
                </a:tc>
                <a:tc hMerge="1">
                  <a:txBody>
                    <a:bodyPr/>
                    <a:lstStyle/>
                    <a:p>
                      <a:endParaRPr lang="en-US"/>
                    </a:p>
                  </a:txBody>
                  <a:tcPr/>
                </a:tc>
                <a:extLst>
                  <a:ext uri="{0D108BD9-81ED-4DB2-BD59-A6C34878D82A}">
                    <a16:rowId xmlns:a16="http://schemas.microsoft.com/office/drawing/2014/main" val="10008"/>
                  </a:ext>
                </a:extLst>
              </a:tr>
              <a:tr h="1280275">
                <a:tc gridSpan="2">
                  <a:txBody>
                    <a:bodyPr/>
                    <a:lstStyle/>
                    <a:p>
                      <a:pPr marL="0" marR="0" lvl="0" indent="0" algn="l" rtl="0">
                        <a:lnSpc>
                          <a:spcPct val="100000"/>
                        </a:lnSpc>
                        <a:spcBef>
                          <a:spcPts val="0"/>
                        </a:spcBef>
                        <a:spcAft>
                          <a:spcPts val="0"/>
                        </a:spcAft>
                        <a:buClr>
                          <a:srgbClr val="FFC000"/>
                        </a:buClr>
                        <a:buSzPts val="2400"/>
                        <a:buFont typeface="Arial"/>
                        <a:buNone/>
                      </a:pPr>
                      <a:r>
                        <a:rPr lang="en-US" sz="2400" b="1" u="none" strike="noStrike" cap="none">
                          <a:solidFill>
                            <a:srgbClr val="FFC000"/>
                          </a:solidFill>
                          <a:latin typeface="Arial"/>
                          <a:ea typeface="Arial"/>
                          <a:cs typeface="Arial"/>
                          <a:sym typeface="Arial"/>
                        </a:rPr>
                        <a:t>Quality check your graphics</a:t>
                      </a:r>
                      <a:endParaRPr sz="1400" u="none" strike="noStrike" cap="none"/>
                    </a:p>
                    <a:p>
                      <a:pPr marL="0" marR="0" lvl="0" indent="0" algn="l" rtl="0">
                        <a:lnSpc>
                          <a:spcPct val="100000"/>
                        </a:lnSpc>
                        <a:spcBef>
                          <a:spcPts val="0"/>
                        </a:spcBef>
                        <a:spcAft>
                          <a:spcPts val="0"/>
                        </a:spcAft>
                        <a:buClr>
                          <a:srgbClr val="D9D9D9"/>
                        </a:buClr>
                        <a:buSzPts val="2000"/>
                        <a:buFont typeface="Arial"/>
                        <a:buNone/>
                      </a:pPr>
                      <a:r>
                        <a:rPr lang="en-US" sz="2000" u="none" strike="noStrike" cap="none">
                          <a:solidFill>
                            <a:srgbClr val="D9D9D9"/>
                          </a:solidFill>
                          <a:latin typeface="Arial"/>
                          <a:ea typeface="Arial"/>
                          <a:cs typeface="Arial"/>
                          <a:sym typeface="Arial"/>
                        </a:rPr>
                        <a:t>Zoom in and look at your images at 100%-200% magnification. If they look clear, they will print well. </a:t>
                      </a:r>
                      <a:endParaRPr sz="1400" u="none" strike="noStrike" cap="none"/>
                    </a:p>
                  </a:txBody>
                  <a:tcPr marL="182875" marR="91450" marT="137150" marB="45725">
                    <a:solidFill>
                      <a:srgbClr val="010101"/>
                    </a:solidFill>
                  </a:tcPr>
                </a:tc>
                <a:tc hMerge="1">
                  <a:txBody>
                    <a:bodyPr/>
                    <a:lstStyle/>
                    <a:p>
                      <a:endParaRPr lang="en-US"/>
                    </a:p>
                  </a:txBody>
                  <a:tcPr/>
                </a:tc>
                <a:extLst>
                  <a:ext uri="{0D108BD9-81ED-4DB2-BD59-A6C34878D82A}">
                    <a16:rowId xmlns:a16="http://schemas.microsoft.com/office/drawing/2014/main" val="10009"/>
                  </a:ext>
                </a:extLst>
              </a:tr>
              <a:tr h="3187275">
                <a:tc gridSpan="2">
                  <a:txBody>
                    <a:bodyPr/>
                    <a:lstStyle/>
                    <a:p>
                      <a:pPr marL="0" marR="0" lvl="0" indent="0" algn="l" rtl="0">
                        <a:lnSpc>
                          <a:spcPct val="100000"/>
                        </a:lnSpc>
                        <a:spcBef>
                          <a:spcPts val="0"/>
                        </a:spcBef>
                        <a:spcAft>
                          <a:spcPts val="0"/>
                        </a:spcAft>
                        <a:buClr>
                          <a:schemeClr val="dk1"/>
                        </a:buClr>
                        <a:buSzPts val="2000"/>
                        <a:buFont typeface="Calibri"/>
                        <a:buNone/>
                      </a:pPr>
                      <a:endParaRPr sz="2000" u="none" strike="noStrike" cap="none">
                        <a:solidFill>
                          <a:schemeClr val="lt1"/>
                        </a:solidFill>
                        <a:latin typeface="Arial"/>
                        <a:ea typeface="Arial"/>
                        <a:cs typeface="Arial"/>
                        <a:sym typeface="Arial"/>
                      </a:endParaRPr>
                    </a:p>
                  </a:txBody>
                  <a:tcPr marL="182875" marR="91450" marT="137150" marB="45725"/>
                </a:tc>
                <a:tc hMerge="1">
                  <a:txBody>
                    <a:bodyPr/>
                    <a:lstStyle/>
                    <a:p>
                      <a:endParaRPr lang="en-US"/>
                    </a:p>
                  </a:txBody>
                  <a:tcPr/>
                </a:tc>
                <a:extLst>
                  <a:ext uri="{0D108BD9-81ED-4DB2-BD59-A6C34878D82A}">
                    <a16:rowId xmlns:a16="http://schemas.microsoft.com/office/drawing/2014/main" val="10010"/>
                  </a:ext>
                </a:extLst>
              </a:tr>
            </a:tbl>
          </a:graphicData>
        </a:graphic>
      </p:graphicFrame>
      <p:graphicFrame>
        <p:nvGraphicFramePr>
          <p:cNvPr id="90" name="Google Shape;90;p6"/>
          <p:cNvGraphicFramePr/>
          <p:nvPr/>
        </p:nvGraphicFramePr>
        <p:xfrm>
          <a:off x="44695228" y="-84749"/>
          <a:ext cx="9430175" cy="33075050"/>
        </p:xfrm>
        <a:graphic>
          <a:graphicData uri="http://schemas.openxmlformats.org/drawingml/2006/table">
            <a:tbl>
              <a:tblPr firstRow="1" bandRow="1">
                <a:noFill/>
                <a:tableStyleId>{596CA78D-8115-49E2-9BE4-DC6BD2136FDD}</a:tableStyleId>
              </a:tblPr>
              <a:tblGrid>
                <a:gridCol w="3343825">
                  <a:extLst>
                    <a:ext uri="{9D8B030D-6E8A-4147-A177-3AD203B41FA5}">
                      <a16:colId xmlns:a16="http://schemas.microsoft.com/office/drawing/2014/main" val="20000"/>
                    </a:ext>
                  </a:extLst>
                </a:gridCol>
                <a:gridCol w="1381550">
                  <a:extLst>
                    <a:ext uri="{9D8B030D-6E8A-4147-A177-3AD203B41FA5}">
                      <a16:colId xmlns:a16="http://schemas.microsoft.com/office/drawing/2014/main" val="20001"/>
                    </a:ext>
                  </a:extLst>
                </a:gridCol>
                <a:gridCol w="4704800">
                  <a:extLst>
                    <a:ext uri="{9D8B030D-6E8A-4147-A177-3AD203B41FA5}">
                      <a16:colId xmlns:a16="http://schemas.microsoft.com/office/drawing/2014/main" val="20002"/>
                    </a:ext>
                  </a:extLst>
                </a:gridCol>
              </a:tblGrid>
              <a:tr h="1756425">
                <a:tc gridSpan="3">
                  <a:txBody>
                    <a:bodyPr/>
                    <a:lstStyle/>
                    <a:p>
                      <a:pPr marL="0" marR="0" lvl="0" indent="0" algn="ctr" rtl="0">
                        <a:lnSpc>
                          <a:spcPct val="100000"/>
                        </a:lnSpc>
                        <a:spcBef>
                          <a:spcPts val="0"/>
                        </a:spcBef>
                        <a:spcAft>
                          <a:spcPts val="0"/>
                        </a:spcAft>
                        <a:buClr>
                          <a:srgbClr val="1F3A4E"/>
                        </a:buClr>
                        <a:buSzPts val="4000"/>
                        <a:buFont typeface="Arial Black"/>
                        <a:buNone/>
                      </a:pPr>
                      <a:r>
                        <a:rPr lang="en-US" sz="4000" b="0" u="none" strike="noStrike" cap="none">
                          <a:solidFill>
                            <a:srgbClr val="1F3A4E"/>
                          </a:solidFill>
                          <a:latin typeface="Arial Black"/>
                          <a:ea typeface="Arial Black"/>
                          <a:cs typeface="Arial Black"/>
                          <a:sym typeface="Arial Black"/>
                        </a:rPr>
                        <a:t>QUICK START GUIDE</a:t>
                      </a:r>
                      <a:br>
                        <a:rPr lang="en-US" sz="4000" b="0" u="none" strike="noStrike" cap="none">
                          <a:solidFill>
                            <a:srgbClr val="1F3A4E"/>
                          </a:solidFill>
                          <a:latin typeface="Arial Black"/>
                          <a:ea typeface="Arial Black"/>
                          <a:cs typeface="Arial Black"/>
                          <a:sym typeface="Arial Black"/>
                        </a:rPr>
                      </a:br>
                      <a:r>
                        <a:rPr lang="en-US" sz="3200" b="1" u="none" strike="noStrike" cap="none">
                          <a:solidFill>
                            <a:srgbClr val="FF0000"/>
                          </a:solidFill>
                          <a:latin typeface="Trebuchet MS"/>
                          <a:ea typeface="Trebuchet MS"/>
                          <a:cs typeface="Trebuchet MS"/>
                          <a:sym typeface="Trebuchet MS"/>
                        </a:rPr>
                        <a:t>(THIS SIDEBAR WILL NOT PRINT)</a:t>
                      </a:r>
                      <a:endParaRPr sz="4000" b="1" u="none" strike="noStrike" cap="none">
                        <a:solidFill>
                          <a:schemeClr val="lt1"/>
                        </a:solidFill>
                        <a:latin typeface="Trebuchet MS"/>
                        <a:ea typeface="Trebuchet MS"/>
                        <a:cs typeface="Trebuchet MS"/>
                        <a:sym typeface="Trebuchet MS"/>
                      </a:endParaRPr>
                    </a:p>
                  </a:txBody>
                  <a:tcPr marL="182875" marR="91450" marT="137150" marB="45725">
                    <a:solidFill>
                      <a:srgbClr val="FFC000"/>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5563100">
                <a:tc gridSpan="3">
                  <a:txBody>
                    <a:bodyPr/>
                    <a:lstStyle/>
                    <a:p>
                      <a:pPr marL="0" marR="0" lvl="0" indent="0" algn="l" rtl="0">
                        <a:lnSpc>
                          <a:spcPct val="100000"/>
                        </a:lnSpc>
                        <a:spcBef>
                          <a:spcPts val="0"/>
                        </a:spcBef>
                        <a:spcAft>
                          <a:spcPts val="0"/>
                        </a:spcAft>
                        <a:buClr>
                          <a:srgbClr val="000000"/>
                        </a:buClr>
                        <a:buSzPts val="2800"/>
                        <a:buFont typeface="Arial"/>
                        <a:buNone/>
                      </a:pPr>
                      <a:r>
                        <a:rPr lang="en-US" sz="2800" b="1" u="none" strike="noStrike" cap="none">
                          <a:solidFill>
                            <a:srgbClr val="FFC000"/>
                          </a:solidFill>
                          <a:latin typeface="Arial"/>
                          <a:ea typeface="Arial"/>
                          <a:cs typeface="Arial"/>
                          <a:sym typeface="Arial"/>
                        </a:rPr>
                        <a:t>How to change the template colors</a:t>
                      </a:r>
                      <a:endParaRPr sz="1400" u="none" strike="noStrike" cap="none"/>
                    </a:p>
                    <a:p>
                      <a:pPr marL="0" marR="0" lvl="0" indent="0" algn="l" rtl="0">
                        <a:lnSpc>
                          <a:spcPct val="100000"/>
                        </a:lnSpc>
                        <a:spcBef>
                          <a:spcPts val="0"/>
                        </a:spcBef>
                        <a:spcAft>
                          <a:spcPts val="0"/>
                        </a:spcAft>
                        <a:buClr>
                          <a:srgbClr val="000000"/>
                        </a:buClr>
                        <a:buSzPts val="2400"/>
                        <a:buFont typeface="Arial"/>
                        <a:buNone/>
                      </a:pPr>
                      <a:r>
                        <a:rPr lang="en-US" sz="2400" b="0" u="none" strike="noStrike" cap="none">
                          <a:solidFill>
                            <a:srgbClr val="D9D9D9"/>
                          </a:solidFill>
                          <a:latin typeface="Arial"/>
                          <a:ea typeface="Arial"/>
                          <a:cs typeface="Arial"/>
                          <a:sym typeface="Arial"/>
                        </a:rPr>
                        <a:t>You can change the overall template color theme by clicking on the COLORS dropdown menu under the DESIGN tab. You can see a tutorial here: </a:t>
                      </a:r>
                      <a:r>
                        <a:rPr lang="en-US" sz="2400" u="sng" strike="noStrike" cap="none">
                          <a:solidFill>
                            <a:schemeClr val="hlink"/>
                          </a:solidFill>
                          <a:hlinkClick r:id="rId3"/>
                        </a:rPr>
                        <a:t>https://www.posterpresentations.com/how-to-change-the-research-poster-template-colors.html</a:t>
                      </a:r>
                      <a:endParaRPr sz="2400" u="none" strike="noStrike" cap="none">
                        <a:solidFill>
                          <a:srgbClr val="FFC000"/>
                        </a:solidFill>
                      </a:endParaRPr>
                    </a:p>
                    <a:p>
                      <a:pPr marL="0" marR="0" lvl="0" indent="0" algn="l" rtl="0">
                        <a:lnSpc>
                          <a:spcPct val="100000"/>
                        </a:lnSpc>
                        <a:spcBef>
                          <a:spcPts val="0"/>
                        </a:spcBef>
                        <a:spcAft>
                          <a:spcPts val="0"/>
                        </a:spcAft>
                        <a:buClr>
                          <a:srgbClr val="000000"/>
                        </a:buClr>
                        <a:buSzPts val="2400"/>
                        <a:buFont typeface="Arial"/>
                        <a:buNone/>
                      </a:pPr>
                      <a:endParaRPr sz="2400" b="0" u="none" strike="noStrike" cap="none">
                        <a:solidFill>
                          <a:srgbClr val="D9D9D9"/>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u="none" strike="noStrike" cap="none">
                          <a:solidFill>
                            <a:srgbClr val="D9D9D9"/>
                          </a:solidFill>
                          <a:latin typeface="Arial"/>
                          <a:ea typeface="Arial"/>
                          <a:cs typeface="Arial"/>
                          <a:sym typeface="Arial"/>
                        </a:rPr>
                        <a:t>You can also manually change the color of individual elements by going to VIEW &gt; SLIDE MASTER. On the left side of your screen select the background master where you can change the template background, column sizes, etc. </a:t>
                      </a:r>
                      <a:endParaRPr sz="1400" u="none" strike="noStrike" cap="none"/>
                    </a:p>
                    <a:p>
                      <a:pPr marL="0" marR="0" lvl="0" indent="0" algn="l" rtl="0">
                        <a:lnSpc>
                          <a:spcPct val="100000"/>
                        </a:lnSpc>
                        <a:spcBef>
                          <a:spcPts val="0"/>
                        </a:spcBef>
                        <a:spcAft>
                          <a:spcPts val="0"/>
                        </a:spcAft>
                        <a:buClr>
                          <a:srgbClr val="000000"/>
                        </a:buClr>
                        <a:buSzPts val="2400"/>
                        <a:buFont typeface="Arial"/>
                        <a:buNone/>
                      </a:pPr>
                      <a:endParaRPr sz="2400" b="0" u="none" strike="noStrike" cap="none">
                        <a:solidFill>
                          <a:srgbClr val="D9D9D9"/>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u="none" strike="noStrike" cap="none">
                          <a:solidFill>
                            <a:srgbClr val="D9D9D9"/>
                          </a:solidFill>
                          <a:latin typeface="Arial"/>
                          <a:ea typeface="Arial"/>
                          <a:cs typeface="Arial"/>
                          <a:sym typeface="Arial"/>
                        </a:rPr>
                        <a:t>After you finish working on the SLIDE MASTER, it is important that you go to VIEW &gt; NORMAL to continue working on your poster. </a:t>
                      </a:r>
                      <a:endParaRPr sz="1400" u="none" strike="noStrike" cap="none"/>
                    </a:p>
                  </a:txBody>
                  <a:tcPr marL="182875" marR="91450" marT="137150" marB="45725">
                    <a:solidFill>
                      <a:schemeClr val="dk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3667725">
                <a:tc gridSpan="3">
                  <a:txBody>
                    <a:bodyPr/>
                    <a:lstStyle/>
                    <a:p>
                      <a:pPr marL="0" marR="0" lvl="0" indent="0" algn="l" rtl="0">
                        <a:lnSpc>
                          <a:spcPct val="100000"/>
                        </a:lnSpc>
                        <a:spcBef>
                          <a:spcPts val="0"/>
                        </a:spcBef>
                        <a:spcAft>
                          <a:spcPts val="0"/>
                        </a:spcAft>
                        <a:buClr>
                          <a:srgbClr val="000000"/>
                        </a:buClr>
                        <a:buSzPts val="2800"/>
                        <a:buFont typeface="Arial"/>
                        <a:buNone/>
                      </a:pPr>
                      <a:r>
                        <a:rPr lang="en-US" sz="2800" b="1" u="none" strike="noStrike" cap="none">
                          <a:solidFill>
                            <a:srgbClr val="FFC000"/>
                          </a:solidFill>
                          <a:latin typeface="Arial"/>
                          <a:ea typeface="Arial"/>
                          <a:cs typeface="Arial"/>
                          <a:sym typeface="Arial"/>
                        </a:rPr>
                        <a:t>How to change the column layout configuration</a:t>
                      </a:r>
                      <a:endParaRPr sz="1400" u="none" strike="noStrike" cap="none"/>
                    </a:p>
                    <a:p>
                      <a:pPr marL="0" marR="0" lvl="0" indent="0" algn="l" rtl="0">
                        <a:lnSpc>
                          <a:spcPct val="100000"/>
                        </a:lnSpc>
                        <a:spcBef>
                          <a:spcPts val="0"/>
                        </a:spcBef>
                        <a:spcAft>
                          <a:spcPts val="0"/>
                        </a:spcAft>
                        <a:buClr>
                          <a:srgbClr val="000000"/>
                        </a:buClr>
                        <a:buSzPts val="2400"/>
                        <a:buFont typeface="Arial"/>
                        <a:buNone/>
                      </a:pPr>
                      <a:r>
                        <a:rPr lang="en-US" sz="2400" u="none" strike="noStrike" cap="none">
                          <a:solidFill>
                            <a:srgbClr val="D9D9D9"/>
                          </a:solidFill>
                          <a:latin typeface="Arial"/>
                          <a:ea typeface="Arial"/>
                          <a:cs typeface="Arial"/>
                          <a:sym typeface="Arial"/>
                        </a:rPr>
                        <a:t>You can manually change the configuration on the columns by going to VIEW &gt; SLIDE MASTER. You can delete columns, resize them or modify them as needed for your layout. </a:t>
                      </a:r>
                      <a:endParaRPr sz="1400" u="none" strike="noStrike" cap="none"/>
                    </a:p>
                    <a:p>
                      <a:pPr marL="0" marR="0" lvl="0" indent="0" algn="l" rtl="0">
                        <a:lnSpc>
                          <a:spcPct val="100000"/>
                        </a:lnSpc>
                        <a:spcBef>
                          <a:spcPts val="0"/>
                        </a:spcBef>
                        <a:spcAft>
                          <a:spcPts val="0"/>
                        </a:spcAft>
                        <a:buClr>
                          <a:srgbClr val="D9D9D9"/>
                        </a:buClr>
                        <a:buSzPts val="2400"/>
                        <a:buFont typeface="Arial"/>
                        <a:buNone/>
                      </a:pPr>
                      <a:r>
                        <a:rPr lang="en-US" sz="2400" u="none" strike="noStrike" cap="none">
                          <a:solidFill>
                            <a:srgbClr val="D9D9D9"/>
                          </a:solidFill>
                          <a:latin typeface="Arial"/>
                          <a:ea typeface="Arial"/>
                          <a:cs typeface="Arial"/>
                          <a:sym typeface="Arial"/>
                        </a:rPr>
                        <a:t>You can see a tutorial here: </a:t>
                      </a:r>
                      <a:r>
                        <a:rPr lang="en-US" sz="2400" u="sng" strike="noStrike" cap="none">
                          <a:solidFill>
                            <a:srgbClr val="FFC000"/>
                          </a:solidFill>
                          <a:latin typeface="Arial"/>
                          <a:ea typeface="Arial"/>
                          <a:cs typeface="Arial"/>
                          <a:sym typeface="Arial"/>
                        </a:rPr>
                        <a:t>https://www.posterpresentations.com/how-to-change-the-column-configuration.html</a:t>
                      </a:r>
                      <a:endParaRPr sz="8600" u="sng" strike="noStrike" cap="none">
                        <a:solidFill>
                          <a:srgbClr val="FFC000"/>
                        </a:solidFill>
                      </a:endParaRPr>
                    </a:p>
                  </a:txBody>
                  <a:tcPr marL="182875" marR="91450" marT="137150" marB="45725">
                    <a:solidFill>
                      <a:schemeClr val="dk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2"/>
                  </a:ext>
                </a:extLst>
              </a:tr>
              <a:tr h="5177075">
                <a:tc gridSpan="2">
                  <a:txBody>
                    <a:bodyPr/>
                    <a:lstStyle/>
                    <a:p>
                      <a:pPr marL="0" marR="0" lvl="0" indent="0" algn="l" rtl="0">
                        <a:lnSpc>
                          <a:spcPct val="100000"/>
                        </a:lnSpc>
                        <a:spcBef>
                          <a:spcPts val="0"/>
                        </a:spcBef>
                        <a:spcAft>
                          <a:spcPts val="0"/>
                        </a:spcAft>
                        <a:buClr>
                          <a:schemeClr val="dk1"/>
                        </a:buClr>
                        <a:buSzPts val="2400"/>
                        <a:buFont typeface="Calibri"/>
                        <a:buNone/>
                      </a:pPr>
                      <a:endParaRPr sz="2400" u="none" strike="noStrike" cap="none">
                        <a:solidFill>
                          <a:srgbClr val="D9D9D9"/>
                        </a:solidFill>
                        <a:latin typeface="Arial"/>
                        <a:ea typeface="Arial"/>
                        <a:cs typeface="Arial"/>
                        <a:sym typeface="Arial"/>
                      </a:endParaRPr>
                    </a:p>
                  </a:txBody>
                  <a:tcPr marL="182875" marR="91450" marT="137150" marB="45725"/>
                </a:tc>
                <a:tc hMerge="1">
                  <a:txBody>
                    <a:bodyPr/>
                    <a:lstStyle/>
                    <a:p>
                      <a:endParaRPr lang="en-US"/>
                    </a:p>
                  </a:txBody>
                  <a:tcPr/>
                </a:tc>
                <a:tc rowSpan="2">
                  <a:txBody>
                    <a:bodyPr/>
                    <a:lstStyle/>
                    <a:p>
                      <a:pPr marL="0" marR="0" lvl="0" indent="0" algn="l" rtl="0">
                        <a:lnSpc>
                          <a:spcPct val="100000"/>
                        </a:lnSpc>
                        <a:spcBef>
                          <a:spcPts val="0"/>
                        </a:spcBef>
                        <a:spcAft>
                          <a:spcPts val="0"/>
                        </a:spcAft>
                        <a:buClr>
                          <a:srgbClr val="FFC000"/>
                        </a:buClr>
                        <a:buSzPts val="2800"/>
                        <a:buFont typeface="Arial"/>
                        <a:buNone/>
                      </a:pPr>
                      <a:r>
                        <a:rPr lang="en-US" sz="2800" b="1" u="none" strike="noStrike" cap="none">
                          <a:solidFill>
                            <a:srgbClr val="FFC000"/>
                          </a:solidFill>
                          <a:latin typeface="Arial"/>
                          <a:ea typeface="Arial"/>
                          <a:cs typeface="Arial"/>
                          <a:sym typeface="Arial"/>
                        </a:rPr>
                        <a:t>How to hide the QUICK START GUIDE bars from the sides of the template</a:t>
                      </a:r>
                      <a:endParaRPr sz="1400" u="none" strike="noStrike" cap="none"/>
                    </a:p>
                    <a:p>
                      <a:pPr marL="0" marR="0" lvl="0" indent="0" algn="l" rtl="0">
                        <a:lnSpc>
                          <a:spcPct val="100000"/>
                        </a:lnSpc>
                        <a:spcBef>
                          <a:spcPts val="0"/>
                        </a:spcBef>
                        <a:spcAft>
                          <a:spcPts val="0"/>
                        </a:spcAft>
                        <a:buClr>
                          <a:srgbClr val="D9D9D9"/>
                        </a:buClr>
                        <a:buSzPts val="2400"/>
                        <a:buFont typeface="Arial"/>
                        <a:buNone/>
                      </a:pPr>
                      <a:r>
                        <a:rPr lang="en-US" sz="2400" u="none" strike="noStrike" cap="none">
                          <a:solidFill>
                            <a:srgbClr val="D9D9D9"/>
                          </a:solidFill>
                          <a:latin typeface="Arial"/>
                          <a:ea typeface="Arial"/>
                          <a:cs typeface="Arial"/>
                          <a:sym typeface="Arial"/>
                        </a:rPr>
                        <a:t>The Quick Start Guides </a:t>
                      </a:r>
                      <a:r>
                        <a:rPr lang="en-US" sz="2400" u="sng" strike="noStrike" cap="none">
                          <a:solidFill>
                            <a:srgbClr val="D9D9D9"/>
                          </a:solidFill>
                          <a:latin typeface="Arial"/>
                          <a:ea typeface="Arial"/>
                          <a:cs typeface="Arial"/>
                          <a:sym typeface="Arial"/>
                        </a:rPr>
                        <a:t>are outside the template’s printable area</a:t>
                      </a:r>
                      <a:r>
                        <a:rPr lang="en-US" sz="2400" u="none" strike="noStrike" cap="none">
                          <a:solidFill>
                            <a:srgbClr val="D9D9D9"/>
                          </a:solidFill>
                          <a:latin typeface="Arial"/>
                          <a:ea typeface="Arial"/>
                          <a:cs typeface="Arial"/>
                          <a:sym typeface="Arial"/>
                        </a:rPr>
                        <a:t> and they will not be on the printed poster. </a:t>
                      </a:r>
                      <a:endParaRPr sz="1400" u="none" strike="noStrike" cap="none"/>
                    </a:p>
                    <a:p>
                      <a:pPr marL="0" marR="0" lvl="0" indent="0" algn="l" rtl="0">
                        <a:lnSpc>
                          <a:spcPct val="100000"/>
                        </a:lnSpc>
                        <a:spcBef>
                          <a:spcPts val="0"/>
                        </a:spcBef>
                        <a:spcAft>
                          <a:spcPts val="0"/>
                        </a:spcAft>
                        <a:buClr>
                          <a:schemeClr val="dk1"/>
                        </a:buClr>
                        <a:buSzPts val="2400"/>
                        <a:buFont typeface="Calibri"/>
                        <a:buNone/>
                      </a:pPr>
                      <a:endParaRPr sz="2400" u="none" strike="noStrike" cap="none">
                        <a:solidFill>
                          <a:srgbClr val="D9D9D9"/>
                        </a:solidFill>
                        <a:latin typeface="Arial"/>
                        <a:ea typeface="Arial"/>
                        <a:cs typeface="Arial"/>
                        <a:sym typeface="Arial"/>
                      </a:endParaRPr>
                    </a:p>
                    <a:p>
                      <a:pPr marL="0" marR="0" lvl="0" indent="0" algn="l" rtl="0">
                        <a:lnSpc>
                          <a:spcPct val="100000"/>
                        </a:lnSpc>
                        <a:spcBef>
                          <a:spcPts val="0"/>
                        </a:spcBef>
                        <a:spcAft>
                          <a:spcPts val="0"/>
                        </a:spcAft>
                        <a:buClr>
                          <a:srgbClr val="D9D9D9"/>
                        </a:buClr>
                        <a:buSzPts val="2400"/>
                        <a:buFont typeface="Arial"/>
                        <a:buNone/>
                      </a:pPr>
                      <a:r>
                        <a:rPr lang="en-US" sz="2400" u="none" strike="noStrike" cap="none">
                          <a:solidFill>
                            <a:srgbClr val="D9D9D9"/>
                          </a:solidFill>
                          <a:latin typeface="Arial"/>
                          <a:ea typeface="Arial"/>
                          <a:cs typeface="Arial"/>
                          <a:sym typeface="Arial"/>
                        </a:rPr>
                        <a:t>If you create a PDF file from your template, the guides will not be included.</a:t>
                      </a:r>
                      <a:endParaRPr sz="1400" u="none" strike="noStrike" cap="none"/>
                    </a:p>
                    <a:p>
                      <a:pPr marL="0" marR="0" lvl="0" indent="0" algn="l" rtl="0">
                        <a:lnSpc>
                          <a:spcPct val="100000"/>
                        </a:lnSpc>
                        <a:spcBef>
                          <a:spcPts val="0"/>
                        </a:spcBef>
                        <a:spcAft>
                          <a:spcPts val="0"/>
                        </a:spcAft>
                        <a:buClr>
                          <a:schemeClr val="dk1"/>
                        </a:buClr>
                        <a:buSzPts val="2400"/>
                        <a:buFont typeface="Calibri"/>
                        <a:buNone/>
                      </a:pPr>
                      <a:endParaRPr sz="2400" u="none" strike="noStrike" cap="none">
                        <a:solidFill>
                          <a:srgbClr val="D9D9D9"/>
                        </a:solidFill>
                        <a:latin typeface="Arial"/>
                        <a:ea typeface="Arial"/>
                        <a:cs typeface="Arial"/>
                        <a:sym typeface="Arial"/>
                      </a:endParaRPr>
                    </a:p>
                    <a:p>
                      <a:pPr marL="0" marR="0" lvl="0" indent="0" algn="l" rtl="0">
                        <a:lnSpc>
                          <a:spcPct val="100000"/>
                        </a:lnSpc>
                        <a:spcBef>
                          <a:spcPts val="0"/>
                        </a:spcBef>
                        <a:spcAft>
                          <a:spcPts val="0"/>
                        </a:spcAft>
                        <a:buClr>
                          <a:srgbClr val="D9D9D9"/>
                        </a:buClr>
                        <a:buSzPts val="2400"/>
                        <a:buFont typeface="Arial"/>
                        <a:buNone/>
                      </a:pPr>
                      <a:r>
                        <a:rPr lang="en-US" sz="2400" u="none" strike="noStrike" cap="none">
                          <a:solidFill>
                            <a:srgbClr val="D9D9D9"/>
                          </a:solidFill>
                          <a:latin typeface="Arial"/>
                          <a:ea typeface="Arial"/>
                          <a:cs typeface="Arial"/>
                          <a:sym typeface="Arial"/>
                        </a:rPr>
                        <a:t>To hide the guides click on the </a:t>
                      </a:r>
                      <a:r>
                        <a:rPr lang="en-US" sz="2400" b="1" u="none" strike="noStrike" cap="none">
                          <a:solidFill>
                            <a:srgbClr val="D9D9D9"/>
                          </a:solidFill>
                          <a:latin typeface="Arial"/>
                          <a:ea typeface="Arial"/>
                          <a:cs typeface="Arial"/>
                          <a:sym typeface="Arial"/>
                        </a:rPr>
                        <a:t>Home</a:t>
                      </a:r>
                      <a:r>
                        <a:rPr lang="en-US" sz="2400" u="none" strike="noStrike" cap="none">
                          <a:solidFill>
                            <a:srgbClr val="D9D9D9"/>
                          </a:solidFill>
                          <a:latin typeface="Arial"/>
                          <a:ea typeface="Arial"/>
                          <a:cs typeface="Arial"/>
                          <a:sym typeface="Arial"/>
                        </a:rPr>
                        <a:t> tab (top of the screen) and then click on the </a:t>
                      </a:r>
                      <a:r>
                        <a:rPr lang="en-US" sz="2400" b="1" u="none" strike="noStrike" cap="none">
                          <a:solidFill>
                            <a:srgbClr val="D9D9D9"/>
                          </a:solidFill>
                          <a:latin typeface="Arial"/>
                          <a:ea typeface="Arial"/>
                          <a:cs typeface="Arial"/>
                          <a:sym typeface="Arial"/>
                        </a:rPr>
                        <a:t>Layout</a:t>
                      </a:r>
                      <a:r>
                        <a:rPr lang="en-US" sz="2400" u="none" strike="noStrike" cap="none">
                          <a:solidFill>
                            <a:srgbClr val="D9D9D9"/>
                          </a:solidFill>
                          <a:latin typeface="Arial"/>
                          <a:ea typeface="Arial"/>
                          <a:cs typeface="Arial"/>
                          <a:sym typeface="Arial"/>
                        </a:rPr>
                        <a:t> button below to see the available layouts. Choose the </a:t>
                      </a:r>
                      <a:r>
                        <a:rPr lang="en-US" sz="2400" b="1" u="none" strike="noStrike" cap="none">
                          <a:solidFill>
                            <a:srgbClr val="D9D9D9"/>
                          </a:solidFill>
                          <a:latin typeface="Arial"/>
                          <a:ea typeface="Arial"/>
                          <a:cs typeface="Arial"/>
                          <a:sym typeface="Arial"/>
                        </a:rPr>
                        <a:t>Without Guides </a:t>
                      </a:r>
                      <a:r>
                        <a:rPr lang="en-US" sz="2400" b="0" u="none" strike="noStrike" cap="none">
                          <a:solidFill>
                            <a:srgbClr val="D9D9D9"/>
                          </a:solidFill>
                          <a:latin typeface="Arial"/>
                          <a:ea typeface="Arial"/>
                          <a:cs typeface="Arial"/>
                          <a:sym typeface="Arial"/>
                        </a:rPr>
                        <a:t>layout</a:t>
                      </a:r>
                      <a:r>
                        <a:rPr lang="en-US" sz="2400" u="none" strike="noStrike" cap="none">
                          <a:solidFill>
                            <a:srgbClr val="D9D9D9"/>
                          </a:solidFill>
                          <a:latin typeface="Arial"/>
                          <a:ea typeface="Arial"/>
                          <a:cs typeface="Arial"/>
                          <a:sym typeface="Arial"/>
                        </a:rPr>
                        <a:t>.</a:t>
                      </a:r>
                      <a:endParaRPr sz="2400" u="none" strike="noStrike" cap="none">
                        <a:solidFill>
                          <a:srgbClr val="D9D9D9"/>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2400"/>
                        <a:buFont typeface="Calibri"/>
                        <a:buNone/>
                      </a:pPr>
                      <a:endParaRPr sz="2400" u="none" strike="noStrike" cap="none">
                        <a:solidFill>
                          <a:srgbClr val="D9D9D9"/>
                        </a:solidFill>
                        <a:latin typeface="Arial"/>
                        <a:ea typeface="Arial"/>
                        <a:cs typeface="Arial"/>
                        <a:sym typeface="Arial"/>
                      </a:endParaRPr>
                    </a:p>
                  </a:txBody>
                  <a:tcPr marL="182875" marR="91450" marT="137150" marB="45725">
                    <a:solidFill>
                      <a:srgbClr val="010101"/>
                    </a:solidFill>
                  </a:tcPr>
                </a:tc>
                <a:extLst>
                  <a:ext uri="{0D108BD9-81ED-4DB2-BD59-A6C34878D82A}">
                    <a16:rowId xmlns:a16="http://schemas.microsoft.com/office/drawing/2014/main" val="10003"/>
                  </a:ext>
                </a:extLst>
              </a:tr>
              <a:tr h="2888325">
                <a:tc gridSpan="2">
                  <a:txBody>
                    <a:bodyPr/>
                    <a:lstStyle/>
                    <a:p>
                      <a:pPr marL="0" marR="0" lvl="0" indent="0" algn="l" rtl="0">
                        <a:lnSpc>
                          <a:spcPct val="100000"/>
                        </a:lnSpc>
                        <a:spcBef>
                          <a:spcPts val="0"/>
                        </a:spcBef>
                        <a:spcAft>
                          <a:spcPts val="0"/>
                        </a:spcAft>
                        <a:buClr>
                          <a:schemeClr val="dk1"/>
                        </a:buClr>
                        <a:buSzPts val="2400"/>
                        <a:buFont typeface="Calibri"/>
                        <a:buNone/>
                      </a:pPr>
                      <a:endParaRPr sz="2400" u="none" strike="noStrike" cap="none">
                        <a:solidFill>
                          <a:srgbClr val="D9D9D9"/>
                        </a:solidFill>
                        <a:latin typeface="Arial"/>
                        <a:ea typeface="Arial"/>
                        <a:cs typeface="Arial"/>
                        <a:sym typeface="Arial"/>
                      </a:endParaRPr>
                    </a:p>
                  </a:txBody>
                  <a:tcPr marL="182875" marR="91450" marT="137150" marB="45725">
                    <a:solidFill>
                      <a:srgbClr val="010101"/>
                    </a:solidFill>
                  </a:tcPr>
                </a:tc>
                <a:tc hMerge="1">
                  <a:txBody>
                    <a:bodyPr/>
                    <a:lstStyle/>
                    <a:p>
                      <a:endParaRPr lang="en-US"/>
                    </a:p>
                  </a:txBody>
                  <a:tcPr/>
                </a:tc>
                <a:tc vMerge="1">
                  <a:txBody>
                    <a:bodyPr/>
                    <a:lstStyle/>
                    <a:p>
                      <a:endParaRPr lang="en-US"/>
                    </a:p>
                  </a:txBody>
                  <a:tcPr/>
                </a:tc>
                <a:extLst>
                  <a:ext uri="{0D108BD9-81ED-4DB2-BD59-A6C34878D82A}">
                    <a16:rowId xmlns:a16="http://schemas.microsoft.com/office/drawing/2014/main" val="10004"/>
                  </a:ext>
                </a:extLst>
              </a:tr>
              <a:tr h="3781425">
                <a:tc gridSpan="2">
                  <a:txBody>
                    <a:bodyPr/>
                    <a:lstStyle/>
                    <a:p>
                      <a:pPr marL="0" marR="0" lvl="0" indent="0" algn="l" rtl="0">
                        <a:lnSpc>
                          <a:spcPct val="100000"/>
                        </a:lnSpc>
                        <a:spcBef>
                          <a:spcPts val="0"/>
                        </a:spcBef>
                        <a:spcAft>
                          <a:spcPts val="0"/>
                        </a:spcAft>
                        <a:buClr>
                          <a:srgbClr val="000000"/>
                        </a:buClr>
                        <a:buSzPts val="2800"/>
                        <a:buFont typeface="Arial"/>
                        <a:buNone/>
                      </a:pPr>
                      <a:r>
                        <a:rPr lang="en-US" sz="2800" b="1" u="none" strike="noStrike" cap="none">
                          <a:solidFill>
                            <a:srgbClr val="FFC000"/>
                          </a:solidFill>
                          <a:latin typeface="Arial"/>
                          <a:ea typeface="Arial"/>
                          <a:cs typeface="Arial"/>
                          <a:sym typeface="Arial"/>
                        </a:rPr>
                        <a:t>How to preview your poster prior to printing</a:t>
                      </a:r>
                      <a:endParaRPr sz="2800" b="1" u="none" strike="noStrike" cap="none">
                        <a:solidFill>
                          <a:srgbClr val="FFC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u="none" strike="noStrike" cap="none">
                          <a:solidFill>
                            <a:srgbClr val="D9D9D9"/>
                          </a:solidFill>
                          <a:latin typeface="Arial"/>
                          <a:ea typeface="Arial"/>
                          <a:cs typeface="Arial"/>
                          <a:sym typeface="Arial"/>
                        </a:rPr>
                        <a:t>You can preview your poster at any time by pressing the </a:t>
                      </a:r>
                      <a:r>
                        <a:rPr lang="en-US" sz="2400" u="none" strike="noStrike" cap="none">
                          <a:solidFill>
                            <a:srgbClr val="FFC000"/>
                          </a:solidFill>
                          <a:latin typeface="Arial"/>
                          <a:ea typeface="Arial"/>
                          <a:cs typeface="Arial"/>
                          <a:sym typeface="Arial"/>
                        </a:rPr>
                        <a:t>F5 key</a:t>
                      </a:r>
                      <a:r>
                        <a:rPr lang="en-US" sz="2400" u="none" strike="noStrike" cap="none">
                          <a:solidFill>
                            <a:srgbClr val="D9D9D9"/>
                          </a:solidFill>
                          <a:latin typeface="Arial"/>
                          <a:ea typeface="Arial"/>
                          <a:cs typeface="Arial"/>
                          <a:sym typeface="Arial"/>
                        </a:rPr>
                        <a:t> on your keyboard. You will see on the screen what's on your poster and how it should look when printed. Press the </a:t>
                      </a:r>
                      <a:r>
                        <a:rPr lang="en-US" sz="2400" u="none" strike="noStrike" cap="none">
                          <a:solidFill>
                            <a:srgbClr val="FFC000"/>
                          </a:solidFill>
                          <a:latin typeface="Arial"/>
                          <a:ea typeface="Arial"/>
                          <a:cs typeface="Arial"/>
                          <a:sym typeface="Arial"/>
                        </a:rPr>
                        <a:t>ESC key </a:t>
                      </a:r>
                      <a:r>
                        <a:rPr lang="en-US" sz="2400" u="none" strike="noStrike" cap="none">
                          <a:solidFill>
                            <a:srgbClr val="D9D9D9"/>
                          </a:solidFill>
                          <a:latin typeface="Arial"/>
                          <a:ea typeface="Arial"/>
                          <a:cs typeface="Arial"/>
                          <a:sym typeface="Arial"/>
                        </a:rPr>
                        <a:t>to exit Preview.</a:t>
                      </a:r>
                      <a:endParaRPr sz="1400" u="none" strike="noStrike" cap="none"/>
                    </a:p>
                  </a:txBody>
                  <a:tcPr marL="182875" marR="91450" marT="137150" marB="45725">
                    <a:solidFill>
                      <a:srgbClr val="010101"/>
                    </a:solidFill>
                  </a:tcPr>
                </a:tc>
                <a:tc hMerge="1">
                  <a:txBody>
                    <a:bodyPr/>
                    <a:lstStyle/>
                    <a:p>
                      <a:endParaRPr lang="en-US"/>
                    </a:p>
                  </a:txBody>
                  <a:tcPr/>
                </a:tc>
                <a:tc>
                  <a:txBody>
                    <a:bodyPr/>
                    <a:lstStyle/>
                    <a:p>
                      <a:pPr marL="0" marR="0" lvl="0" indent="0" algn="ctr" rtl="0">
                        <a:lnSpc>
                          <a:spcPct val="100000"/>
                        </a:lnSpc>
                        <a:spcBef>
                          <a:spcPts val="0"/>
                        </a:spcBef>
                        <a:spcAft>
                          <a:spcPts val="0"/>
                        </a:spcAft>
                        <a:buClr>
                          <a:srgbClr val="000000"/>
                        </a:buClr>
                        <a:buSzPts val="11500"/>
                        <a:buFont typeface="Arial"/>
                        <a:buNone/>
                      </a:pPr>
                      <a:r>
                        <a:rPr lang="en-US" sz="11500" b="1" u="none" strike="noStrike" cap="none">
                          <a:solidFill>
                            <a:srgbClr val="D9D9D9"/>
                          </a:solidFill>
                          <a:latin typeface="Arial"/>
                          <a:ea typeface="Arial"/>
                          <a:cs typeface="Arial"/>
                          <a:sym typeface="Arial"/>
                        </a:rPr>
                        <a:t>F5</a:t>
                      </a:r>
                      <a:r>
                        <a:rPr lang="en-US" sz="2400" u="none" strike="noStrike" cap="none">
                          <a:solidFill>
                            <a:srgbClr val="D9D9D9"/>
                          </a:solidFill>
                          <a:latin typeface="Arial"/>
                          <a:ea typeface="Arial"/>
                          <a:cs typeface="Arial"/>
                          <a:sym typeface="Arial"/>
                        </a:rPr>
                        <a:t> </a:t>
                      </a:r>
                      <a:endParaRPr sz="8600" u="none" strike="noStrike" cap="none"/>
                    </a:p>
                  </a:txBody>
                  <a:tcPr marL="182875" marR="91450" marT="137150" marB="45725" anchor="ctr">
                    <a:solidFill>
                      <a:srgbClr val="0C0C0C"/>
                    </a:solidFill>
                  </a:tcPr>
                </a:tc>
                <a:extLst>
                  <a:ext uri="{0D108BD9-81ED-4DB2-BD59-A6C34878D82A}">
                    <a16:rowId xmlns:a16="http://schemas.microsoft.com/office/drawing/2014/main" val="10005"/>
                  </a:ext>
                </a:extLst>
              </a:tr>
              <a:tr h="5674000">
                <a:tc gridSpan="3">
                  <a:txBody>
                    <a:bodyPr/>
                    <a:lstStyle/>
                    <a:p>
                      <a:pPr marL="0" marR="0" lvl="0" indent="0" algn="l" rtl="0">
                        <a:lnSpc>
                          <a:spcPct val="100000"/>
                        </a:lnSpc>
                        <a:spcBef>
                          <a:spcPts val="0"/>
                        </a:spcBef>
                        <a:spcAft>
                          <a:spcPts val="0"/>
                        </a:spcAft>
                        <a:buClr>
                          <a:srgbClr val="FFC000"/>
                        </a:buClr>
                        <a:buSzPts val="2800"/>
                        <a:buFont typeface="Arial"/>
                        <a:buNone/>
                      </a:pPr>
                      <a:r>
                        <a:rPr lang="en-US" sz="2800" b="1" u="none" strike="noStrike" cap="none">
                          <a:solidFill>
                            <a:srgbClr val="FFC000"/>
                          </a:solidFill>
                          <a:latin typeface="Arial"/>
                          <a:ea typeface="Arial"/>
                          <a:cs typeface="Arial"/>
                          <a:sym typeface="Arial"/>
                        </a:rPr>
                        <a:t>How to print your poster</a:t>
                      </a:r>
                      <a:endParaRPr sz="1400" u="none" strike="noStrike" cap="none"/>
                    </a:p>
                    <a:p>
                      <a:pPr marL="0" marR="0" lvl="0" indent="0" algn="l" rtl="0">
                        <a:lnSpc>
                          <a:spcPct val="100000"/>
                        </a:lnSpc>
                        <a:spcBef>
                          <a:spcPts val="0"/>
                        </a:spcBef>
                        <a:spcAft>
                          <a:spcPts val="0"/>
                        </a:spcAft>
                        <a:buClr>
                          <a:srgbClr val="D9D9D9"/>
                        </a:buClr>
                        <a:buSzPts val="2400"/>
                        <a:buFont typeface="Arial"/>
                        <a:buNone/>
                      </a:pPr>
                      <a:r>
                        <a:rPr lang="en-US" sz="2400" u="none" strike="noStrike" cap="none">
                          <a:solidFill>
                            <a:srgbClr val="D9D9D9"/>
                          </a:solidFill>
                          <a:latin typeface="Arial"/>
                          <a:ea typeface="Arial"/>
                          <a:cs typeface="Arial"/>
                          <a:sym typeface="Arial"/>
                        </a:rPr>
                        <a:t>When you are ready to have your poster printed go online to </a:t>
                      </a:r>
                      <a:r>
                        <a:rPr lang="en-US" sz="2400" u="none" strike="noStrike" cap="none">
                          <a:solidFill>
                            <a:srgbClr val="FFC000"/>
                          </a:solidFill>
                          <a:latin typeface="Arial"/>
                          <a:ea typeface="Arial"/>
                          <a:cs typeface="Arial"/>
                          <a:sym typeface="Arial"/>
                        </a:rPr>
                        <a:t>PosterPresentations.com</a:t>
                      </a:r>
                      <a:r>
                        <a:rPr lang="en-US" sz="2400" u="none" strike="noStrike" cap="none">
                          <a:solidFill>
                            <a:srgbClr val="D9D9D9"/>
                          </a:solidFill>
                          <a:latin typeface="Arial"/>
                          <a:ea typeface="Arial"/>
                          <a:cs typeface="Arial"/>
                          <a:sym typeface="Arial"/>
                        </a:rPr>
                        <a:t> and click on the "</a:t>
                      </a:r>
                      <a:r>
                        <a:rPr lang="en-US" sz="2400" u="none" strike="noStrike" cap="none">
                          <a:solidFill>
                            <a:srgbClr val="FFC000"/>
                          </a:solidFill>
                          <a:latin typeface="Arial"/>
                          <a:ea typeface="Arial"/>
                          <a:cs typeface="Arial"/>
                          <a:sym typeface="Arial"/>
                        </a:rPr>
                        <a:t>Order Your Poster</a:t>
                      </a:r>
                      <a:r>
                        <a:rPr lang="en-US" sz="2400" u="none" strike="noStrike" cap="none">
                          <a:solidFill>
                            <a:srgbClr val="D9D9D9"/>
                          </a:solidFill>
                          <a:latin typeface="Arial"/>
                          <a:ea typeface="Arial"/>
                          <a:cs typeface="Arial"/>
                          <a:sym typeface="Arial"/>
                        </a:rPr>
                        <a:t>" button. You can have your poster printed on professional papers, fabric for easy traveling and a variety of other materials. </a:t>
                      </a:r>
                      <a:endParaRPr sz="1400" u="none" strike="noStrike" cap="none"/>
                    </a:p>
                    <a:p>
                      <a:pPr marL="0" marR="0" lvl="0" indent="0" algn="l" rtl="0">
                        <a:lnSpc>
                          <a:spcPct val="100000"/>
                        </a:lnSpc>
                        <a:spcBef>
                          <a:spcPts val="0"/>
                        </a:spcBef>
                        <a:spcAft>
                          <a:spcPts val="0"/>
                        </a:spcAft>
                        <a:buClr>
                          <a:srgbClr val="D9D9D9"/>
                        </a:buClr>
                        <a:buSzPts val="2400"/>
                        <a:buFont typeface="Arial"/>
                        <a:buNone/>
                      </a:pPr>
                      <a:r>
                        <a:rPr lang="en-US" sz="2400" u="none" strike="noStrike" cap="none">
                          <a:solidFill>
                            <a:srgbClr val="D9D9D9"/>
                          </a:solidFill>
                          <a:latin typeface="Arial"/>
                          <a:ea typeface="Arial"/>
                          <a:cs typeface="Arial"/>
                          <a:sym typeface="Arial"/>
                        </a:rPr>
                        <a:t>If you submit a PowerPoint document, you will be receiving a PDF proof for your approval prior to printing. If your order is placed and paid for before noon (Pacific time) Monday-Friday, your order will ship out that same day. FedEx Next day, Second day, Third day, and Free Ground services are offered. </a:t>
                      </a:r>
                      <a:endParaRPr sz="1400" u="none" strike="noStrike" cap="none"/>
                    </a:p>
                    <a:p>
                      <a:pPr marL="0" marR="0" lvl="0" indent="0" algn="l" rtl="0">
                        <a:lnSpc>
                          <a:spcPct val="100000"/>
                        </a:lnSpc>
                        <a:spcBef>
                          <a:spcPts val="0"/>
                        </a:spcBef>
                        <a:spcAft>
                          <a:spcPts val="0"/>
                        </a:spcAft>
                        <a:buClr>
                          <a:srgbClr val="D9D9D9"/>
                        </a:buClr>
                        <a:buSzPts val="2400"/>
                        <a:buFont typeface="Arial"/>
                        <a:buNone/>
                      </a:pPr>
                      <a:br>
                        <a:rPr lang="en-US" sz="2400" u="none" strike="noStrike" cap="none">
                          <a:solidFill>
                            <a:srgbClr val="D9D9D9"/>
                          </a:solidFill>
                          <a:latin typeface="Arial"/>
                          <a:ea typeface="Arial"/>
                          <a:cs typeface="Arial"/>
                          <a:sym typeface="Arial"/>
                        </a:rPr>
                      </a:br>
                      <a:r>
                        <a:rPr lang="en-US" sz="2400" u="none" strike="noStrike" cap="none">
                          <a:solidFill>
                            <a:srgbClr val="D9D9D9"/>
                          </a:solidFill>
                          <a:latin typeface="Arial"/>
                          <a:ea typeface="Arial"/>
                          <a:cs typeface="Arial"/>
                          <a:sym typeface="Arial"/>
                        </a:rPr>
                        <a:t>Go to </a:t>
                      </a:r>
                      <a:r>
                        <a:rPr lang="en-US" sz="2400" u="none" strike="noStrike" cap="none">
                          <a:solidFill>
                            <a:srgbClr val="FFC000"/>
                          </a:solidFill>
                          <a:latin typeface="Arial"/>
                          <a:ea typeface="Arial"/>
                          <a:cs typeface="Arial"/>
                          <a:sym typeface="Arial"/>
                        </a:rPr>
                        <a:t>PosterPresentations.com</a:t>
                      </a:r>
                      <a:r>
                        <a:rPr lang="en-US" sz="2400" u="none" strike="noStrike" cap="none">
                          <a:solidFill>
                            <a:srgbClr val="D9D9D9"/>
                          </a:solidFill>
                          <a:latin typeface="Arial"/>
                          <a:ea typeface="Arial"/>
                          <a:cs typeface="Arial"/>
                          <a:sym typeface="Arial"/>
                        </a:rPr>
                        <a:t> for more information.</a:t>
                      </a:r>
                      <a:endParaRPr sz="1400" u="none" strike="noStrike" cap="none"/>
                    </a:p>
                  </a:txBody>
                  <a:tcPr marL="182875" marR="91450" marT="137150" marB="45725">
                    <a:solidFill>
                      <a:srgbClr val="01010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6"/>
                  </a:ext>
                </a:extLst>
              </a:tr>
              <a:tr h="1354775">
                <a:tc gridSpan="3">
                  <a:txBody>
                    <a:bodyPr/>
                    <a:lstStyle/>
                    <a:p>
                      <a:pPr marL="0" marR="0" lvl="0" indent="0" algn="l" rtl="0">
                        <a:lnSpc>
                          <a:spcPct val="100000"/>
                        </a:lnSpc>
                        <a:spcBef>
                          <a:spcPts val="0"/>
                        </a:spcBef>
                        <a:spcAft>
                          <a:spcPts val="0"/>
                        </a:spcAft>
                        <a:buClr>
                          <a:srgbClr val="000000"/>
                        </a:buClr>
                        <a:buSzPts val="2400"/>
                        <a:buFont typeface="Arial"/>
                        <a:buNone/>
                      </a:pPr>
                      <a:endParaRPr sz="2400" u="none" strike="noStrike" cap="none">
                        <a:solidFill>
                          <a:srgbClr val="1F3A4E"/>
                        </a:solidFill>
                      </a:endParaRPr>
                    </a:p>
                  </a:txBody>
                  <a:tcPr marL="182875" marR="91450" marT="137150" marB="45725"/>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7"/>
                  </a:ext>
                </a:extLst>
              </a:tr>
              <a:tr h="3212200">
                <a:tc>
                  <a:txBody>
                    <a:bodyPr/>
                    <a:lstStyle/>
                    <a:p>
                      <a:pPr marL="0" marR="0" lvl="0" indent="0" algn="l" rtl="0">
                        <a:lnSpc>
                          <a:spcPct val="130000"/>
                        </a:lnSpc>
                        <a:spcBef>
                          <a:spcPts val="0"/>
                        </a:spcBef>
                        <a:spcAft>
                          <a:spcPts val="0"/>
                        </a:spcAft>
                        <a:buClr>
                          <a:srgbClr val="000000"/>
                        </a:buClr>
                        <a:buSzPts val="2000"/>
                        <a:buFont typeface="Arial"/>
                        <a:buNone/>
                      </a:pPr>
                      <a:r>
                        <a:rPr lang="en-US" sz="2000" u="none" strike="noStrike" cap="none">
                          <a:solidFill>
                            <a:srgbClr val="D8D8D8"/>
                          </a:solidFill>
                          <a:latin typeface="Arial"/>
                          <a:ea typeface="Arial"/>
                          <a:cs typeface="Arial"/>
                          <a:sym typeface="Arial"/>
                        </a:rPr>
                        <a:t>© 2019 PosterPresentations.com</a:t>
                      </a:r>
                      <a:br>
                        <a:rPr lang="en-US" sz="2000" u="none" strike="noStrike" cap="none">
                          <a:solidFill>
                            <a:srgbClr val="D8D8D8"/>
                          </a:solidFill>
                          <a:latin typeface="Arial"/>
                          <a:ea typeface="Arial"/>
                          <a:cs typeface="Arial"/>
                          <a:sym typeface="Arial"/>
                        </a:rPr>
                      </a:br>
                      <a:r>
                        <a:rPr lang="en-US" sz="2000" u="none" strike="noStrike" cap="none">
                          <a:solidFill>
                            <a:srgbClr val="D8D8D8"/>
                          </a:solidFill>
                          <a:latin typeface="Arial"/>
                          <a:ea typeface="Arial"/>
                          <a:cs typeface="Arial"/>
                          <a:sym typeface="Arial"/>
                        </a:rPr>
                        <a:t>2117 Fourth Street , STE C        </a:t>
                      </a:r>
                      <a:endParaRPr sz="1400" u="none" strike="noStrike" cap="none"/>
                    </a:p>
                    <a:p>
                      <a:pPr marL="0" marR="0" lvl="0" indent="0" algn="l" rtl="0">
                        <a:lnSpc>
                          <a:spcPct val="130000"/>
                        </a:lnSpc>
                        <a:spcBef>
                          <a:spcPts val="0"/>
                        </a:spcBef>
                        <a:spcAft>
                          <a:spcPts val="0"/>
                        </a:spcAft>
                        <a:buClr>
                          <a:srgbClr val="000000"/>
                        </a:buClr>
                        <a:buSzPts val="2000"/>
                        <a:buFont typeface="Arial"/>
                        <a:buNone/>
                      </a:pPr>
                      <a:r>
                        <a:rPr lang="en-US" sz="2000" u="none" strike="noStrike" cap="none">
                          <a:solidFill>
                            <a:srgbClr val="D8D8D8"/>
                          </a:solidFill>
                          <a:latin typeface="Arial"/>
                          <a:ea typeface="Arial"/>
                          <a:cs typeface="Arial"/>
                          <a:sym typeface="Arial"/>
                        </a:rPr>
                        <a:t>Berkeley CA 94710 USA</a:t>
                      </a:r>
                      <a:endParaRPr sz="2000" u="none" strike="noStrike" cap="none">
                        <a:solidFill>
                          <a:srgbClr val="D8D8D8"/>
                        </a:solidFill>
                        <a:latin typeface="Arial"/>
                        <a:ea typeface="Arial"/>
                        <a:cs typeface="Arial"/>
                        <a:sym typeface="Arial"/>
                      </a:endParaRPr>
                    </a:p>
                  </a:txBody>
                  <a:tcPr marL="182875" marR="91450" marT="137150" marB="45725">
                    <a:solidFill>
                      <a:srgbClr val="010101"/>
                    </a:solidFill>
                  </a:tcPr>
                </a:tc>
                <a:tc gridSpan="2">
                  <a:txBody>
                    <a:bodyPr/>
                    <a:lstStyle/>
                    <a:p>
                      <a:pPr marL="0" marR="0" lvl="0" indent="0" algn="l" rtl="0">
                        <a:lnSpc>
                          <a:spcPct val="100000"/>
                        </a:lnSpc>
                        <a:spcBef>
                          <a:spcPts val="0"/>
                        </a:spcBef>
                        <a:spcAft>
                          <a:spcPts val="0"/>
                        </a:spcAft>
                        <a:buClr>
                          <a:srgbClr val="D0D0D0"/>
                        </a:buClr>
                        <a:buSzPts val="2400"/>
                        <a:buFont typeface="Arial"/>
                        <a:buNone/>
                      </a:pPr>
                      <a:r>
                        <a:rPr lang="en-US" sz="2400" b="1" u="none" strike="noStrike" cap="none">
                          <a:solidFill>
                            <a:srgbClr val="D0D0D0"/>
                          </a:solidFill>
                          <a:latin typeface="Arial"/>
                          <a:ea typeface="Arial"/>
                          <a:cs typeface="Arial"/>
                          <a:sym typeface="Arial"/>
                        </a:rPr>
                        <a:t>For complete tutorials visit:</a:t>
                      </a:r>
                      <a:endParaRPr sz="1400" u="none" strike="noStrike" cap="none"/>
                    </a:p>
                    <a:p>
                      <a:pPr marL="0" marR="0" lvl="0" indent="0" algn="l" rtl="0">
                        <a:lnSpc>
                          <a:spcPct val="100000"/>
                        </a:lnSpc>
                        <a:spcBef>
                          <a:spcPts val="0"/>
                        </a:spcBef>
                        <a:spcAft>
                          <a:spcPts val="0"/>
                        </a:spcAft>
                        <a:buClr>
                          <a:srgbClr val="FFC000"/>
                        </a:buClr>
                        <a:buSzPts val="1800"/>
                        <a:buFont typeface="Arial"/>
                        <a:buNone/>
                      </a:pPr>
                      <a:r>
                        <a:rPr lang="en-US" sz="1800" b="1" u="none" strike="noStrike" cap="none">
                          <a:solidFill>
                            <a:srgbClr val="FFC000"/>
                          </a:solidFill>
                          <a:latin typeface="Arial"/>
                          <a:ea typeface="Arial"/>
                          <a:cs typeface="Arial"/>
                          <a:sym typeface="Arial"/>
                        </a:rPr>
                        <a:t>https://www.posterpresentations.com/helpdesk.html</a:t>
                      </a:r>
                      <a:endParaRPr sz="1800" u="none" strike="noStrike" cap="none">
                        <a:solidFill>
                          <a:srgbClr val="D8D8D8"/>
                        </a:solidFill>
                        <a:latin typeface="Arial"/>
                        <a:ea typeface="Arial"/>
                        <a:cs typeface="Arial"/>
                        <a:sym typeface="Arial"/>
                      </a:endParaRPr>
                    </a:p>
                  </a:txBody>
                  <a:tcPr marL="182875" marR="91450" marT="137150" marB="45725">
                    <a:solidFill>
                      <a:srgbClr val="010101"/>
                    </a:solidFill>
                  </a:tcPr>
                </a:tc>
                <a:tc hMerge="1">
                  <a:txBody>
                    <a:bodyPr/>
                    <a:lstStyle/>
                    <a:p>
                      <a:endParaRPr lang="en-US"/>
                    </a:p>
                  </a:txBody>
                  <a:tcPr/>
                </a:tc>
                <a:extLst>
                  <a:ext uri="{0D108BD9-81ED-4DB2-BD59-A6C34878D82A}">
                    <a16:rowId xmlns:a16="http://schemas.microsoft.com/office/drawing/2014/main" val="10008"/>
                  </a:ext>
                </a:extLst>
              </a:tr>
            </a:tbl>
          </a:graphicData>
        </a:graphic>
      </p:graphicFrame>
      <p:grpSp>
        <p:nvGrpSpPr>
          <p:cNvPr id="91" name="Google Shape;91;p6"/>
          <p:cNvGrpSpPr/>
          <p:nvPr/>
        </p:nvGrpSpPr>
        <p:grpSpPr>
          <a:xfrm>
            <a:off x="-43304" y="11286"/>
            <a:ext cx="43905393" cy="4120075"/>
            <a:chOff x="-43304" y="11286"/>
            <a:chExt cx="43905393" cy="4120075"/>
          </a:xfrm>
        </p:grpSpPr>
        <p:sp>
          <p:nvSpPr>
            <p:cNvPr id="92" name="Google Shape;92;p6"/>
            <p:cNvSpPr/>
            <p:nvPr/>
          </p:nvSpPr>
          <p:spPr>
            <a:xfrm>
              <a:off x="-1" y="1106328"/>
              <a:ext cx="43854833" cy="3025033"/>
            </a:xfrm>
            <a:prstGeom prst="rect">
              <a:avLst/>
            </a:prstGeom>
            <a:gradFill>
              <a:gsLst>
                <a:gs pos="0">
                  <a:schemeClr val="accent6"/>
                </a:gs>
                <a:gs pos="100000">
                  <a:schemeClr val="accent1"/>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600"/>
                <a:buFont typeface="Arial"/>
                <a:buNone/>
              </a:pPr>
              <a:endParaRPr sz="8600" b="0" i="0" u="none" strike="noStrike" cap="none">
                <a:solidFill>
                  <a:schemeClr val="lt1"/>
                </a:solidFill>
                <a:latin typeface="Calibri"/>
                <a:ea typeface="Calibri"/>
                <a:cs typeface="Calibri"/>
                <a:sym typeface="Calibri"/>
              </a:endParaRPr>
            </a:p>
          </p:txBody>
        </p:sp>
        <p:grpSp>
          <p:nvGrpSpPr>
            <p:cNvPr id="93" name="Google Shape;93;p6"/>
            <p:cNvGrpSpPr/>
            <p:nvPr/>
          </p:nvGrpSpPr>
          <p:grpSpPr>
            <a:xfrm>
              <a:off x="-43304" y="11286"/>
              <a:ext cx="43905393" cy="4036528"/>
              <a:chOff x="-14192" y="1382"/>
              <a:chExt cx="27451942" cy="4572641"/>
            </a:xfrm>
          </p:grpSpPr>
          <p:sp>
            <p:nvSpPr>
              <p:cNvPr id="94" name="Google Shape;94;p6"/>
              <p:cNvSpPr/>
              <p:nvPr/>
            </p:nvSpPr>
            <p:spPr>
              <a:xfrm>
                <a:off x="4001" y="707797"/>
                <a:ext cx="27429212" cy="3866226"/>
              </a:xfrm>
              <a:custGeom>
                <a:avLst/>
                <a:gdLst/>
                <a:ahLst/>
                <a:cxnLst/>
                <a:rect l="l" t="t" r="r" b="b"/>
                <a:pathLst>
                  <a:path w="43824446" h="5811651" extrusionOk="0">
                    <a:moveTo>
                      <a:pt x="239" y="7053"/>
                    </a:moveTo>
                    <a:lnTo>
                      <a:pt x="43824446" y="0"/>
                    </a:lnTo>
                    <a:cubicBezTo>
                      <a:pt x="43822869" y="1937217"/>
                      <a:pt x="43821293" y="3874434"/>
                      <a:pt x="43819716" y="5811651"/>
                    </a:cubicBezTo>
                    <a:cubicBezTo>
                      <a:pt x="38268362" y="4032785"/>
                      <a:pt x="30438085" y="2966157"/>
                      <a:pt x="21917405" y="3009824"/>
                    </a:cubicBezTo>
                    <a:cubicBezTo>
                      <a:pt x="14614291" y="3047251"/>
                      <a:pt x="6453731" y="3277510"/>
                      <a:pt x="457" y="5798748"/>
                    </a:cubicBezTo>
                    <a:cubicBezTo>
                      <a:pt x="-1036" y="3861504"/>
                      <a:pt x="1732" y="1944297"/>
                      <a:pt x="239" y="7053"/>
                    </a:cubicBezTo>
                    <a:close/>
                  </a:path>
                </a:pathLst>
              </a:custGeom>
              <a:gradFill>
                <a:gsLst>
                  <a:gs pos="0">
                    <a:schemeClr val="accent6"/>
                  </a:gs>
                  <a:gs pos="100000">
                    <a:schemeClr val="accent4"/>
                  </a:gs>
                </a:gsLst>
                <a:lin ang="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600"/>
                  <a:buFont typeface="Arial"/>
                  <a:buNone/>
                </a:pPr>
                <a:endParaRPr sz="8600" b="0" i="0" u="none" strike="noStrike" cap="none">
                  <a:solidFill>
                    <a:schemeClr val="lt1"/>
                  </a:solidFill>
                  <a:latin typeface="Calibri"/>
                  <a:ea typeface="Calibri"/>
                  <a:cs typeface="Calibri"/>
                  <a:sym typeface="Calibri"/>
                </a:endParaRPr>
              </a:p>
            </p:txBody>
          </p:sp>
          <p:sp>
            <p:nvSpPr>
              <p:cNvPr id="95" name="Google Shape;95;p6"/>
              <p:cNvSpPr/>
              <p:nvPr/>
            </p:nvSpPr>
            <p:spPr>
              <a:xfrm>
                <a:off x="-4323" y="5744"/>
                <a:ext cx="27440230" cy="4555641"/>
              </a:xfrm>
              <a:custGeom>
                <a:avLst/>
                <a:gdLst/>
                <a:ahLst/>
                <a:cxnLst/>
                <a:rect l="l" t="t" r="r" b="b"/>
                <a:pathLst>
                  <a:path w="43793267" h="6680377" extrusionOk="0">
                    <a:moveTo>
                      <a:pt x="1414" y="0"/>
                    </a:moveTo>
                    <a:lnTo>
                      <a:pt x="43793267" y="1497"/>
                    </a:lnTo>
                    <a:cubicBezTo>
                      <a:pt x="43793267" y="2343991"/>
                      <a:pt x="43792439" y="3420026"/>
                      <a:pt x="43792439" y="5762520"/>
                    </a:cubicBezTo>
                    <a:cubicBezTo>
                      <a:pt x="38990659" y="4549272"/>
                      <a:pt x="29172697" y="3623080"/>
                      <a:pt x="21876323" y="3776056"/>
                    </a:cubicBezTo>
                    <a:cubicBezTo>
                      <a:pt x="14579949" y="3929032"/>
                      <a:pt x="6467468" y="4159139"/>
                      <a:pt x="14194" y="6680377"/>
                    </a:cubicBezTo>
                    <a:cubicBezTo>
                      <a:pt x="22172" y="4453585"/>
                      <a:pt x="-6564" y="2226792"/>
                      <a:pt x="1414" y="0"/>
                    </a:cubicBezTo>
                    <a:close/>
                  </a:path>
                </a:pathLst>
              </a:custGeom>
              <a:gradFill>
                <a:gsLst>
                  <a:gs pos="0">
                    <a:schemeClr val="accent6"/>
                  </a:gs>
                  <a:gs pos="100000">
                    <a:schemeClr val="accent1"/>
                  </a:gs>
                </a:gsLst>
                <a:lin ang="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600"/>
                  <a:buFont typeface="Arial"/>
                  <a:buNone/>
                </a:pPr>
                <a:endParaRPr sz="8600" b="0" i="0" u="none" strike="noStrike" cap="none">
                  <a:solidFill>
                    <a:schemeClr val="lt1"/>
                  </a:solidFill>
                  <a:latin typeface="Calibri"/>
                  <a:ea typeface="Calibri"/>
                  <a:cs typeface="Calibri"/>
                  <a:sym typeface="Calibri"/>
                </a:endParaRPr>
              </a:p>
            </p:txBody>
          </p:sp>
          <p:sp>
            <p:nvSpPr>
              <p:cNvPr id="96" name="Google Shape;96;p6"/>
              <p:cNvSpPr/>
              <p:nvPr/>
            </p:nvSpPr>
            <p:spPr>
              <a:xfrm>
                <a:off x="-14192" y="1382"/>
                <a:ext cx="27451942" cy="4570665"/>
              </a:xfrm>
              <a:custGeom>
                <a:avLst/>
                <a:gdLst/>
                <a:ahLst/>
                <a:cxnLst/>
                <a:rect l="l" t="t" r="r" b="b"/>
                <a:pathLst>
                  <a:path w="43909598" h="5388329" extrusionOk="0">
                    <a:moveTo>
                      <a:pt x="0" y="0"/>
                    </a:moveTo>
                    <a:lnTo>
                      <a:pt x="43909598" y="6780"/>
                    </a:lnTo>
                    <a:cubicBezTo>
                      <a:pt x="43909597" y="719038"/>
                      <a:pt x="43900397" y="1431296"/>
                      <a:pt x="43900396" y="2143554"/>
                    </a:cubicBezTo>
                    <a:cubicBezTo>
                      <a:pt x="37284373" y="1358490"/>
                      <a:pt x="29162993" y="845303"/>
                      <a:pt x="21852497" y="1381537"/>
                    </a:cubicBezTo>
                    <a:cubicBezTo>
                      <a:pt x="14542001" y="1917771"/>
                      <a:pt x="6144574" y="2782191"/>
                      <a:pt x="20549" y="5388329"/>
                    </a:cubicBezTo>
                    <a:cubicBezTo>
                      <a:pt x="19609" y="3596409"/>
                      <a:pt x="940" y="1791920"/>
                      <a:pt x="0" y="0"/>
                    </a:cubicBezTo>
                    <a:close/>
                  </a:path>
                </a:pathLst>
              </a:custGeom>
              <a:gradFill>
                <a:gsLst>
                  <a:gs pos="0">
                    <a:schemeClr val="dk2"/>
                  </a:gs>
                  <a:gs pos="100000">
                    <a:schemeClr val="accent1"/>
                  </a:gs>
                </a:gsLst>
                <a:lin ang="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600"/>
                  <a:buFont typeface="Arial"/>
                  <a:buNone/>
                </a:pPr>
                <a:endParaRPr sz="8600" b="0" i="0" u="none" strike="noStrike" cap="none">
                  <a:solidFill>
                    <a:schemeClr val="accent1"/>
                  </a:solidFill>
                  <a:latin typeface="Calibri"/>
                  <a:ea typeface="Calibri"/>
                  <a:cs typeface="Calibri"/>
                  <a:sym typeface="Calibri"/>
                </a:endParaRPr>
              </a:p>
            </p:txBody>
          </p:sp>
        </p:grpSp>
      </p:grpSp>
    </p:spTree>
  </p:cSld>
  <p:clrMap bg1="lt1" tx1="dk1" bg2="dk2" tx2="lt2" accent1="accent1" accent2="accent2" accent3="accent3" accent4="accent4" accent5="accent5" accent6="accent6" hlink="hlink" folHlink="folHlink"/>
  <p:sldLayoutIdLst>
    <p:sldLayoutId id="2147483653"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904">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15"/>
        <p:cNvGrpSpPr/>
        <p:nvPr/>
      </p:nvGrpSpPr>
      <p:grpSpPr>
        <a:xfrm>
          <a:off x="0" y="0"/>
          <a:ext cx="0" cy="0"/>
          <a:chOff x="0" y="0"/>
          <a:chExt cx="0" cy="0"/>
        </a:xfrm>
      </p:grpSpPr>
      <p:sp>
        <p:nvSpPr>
          <p:cNvPr id="116" name="Google Shape;116;p8"/>
          <p:cNvSpPr/>
          <p:nvPr/>
        </p:nvSpPr>
        <p:spPr>
          <a:xfrm>
            <a:off x="483426" y="4691266"/>
            <a:ext cx="10058400" cy="26518272"/>
          </a:xfrm>
          <a:prstGeom prst="roundRect">
            <a:avLst>
              <a:gd name="adj" fmla="val 1956"/>
            </a:avLst>
          </a:prstGeom>
          <a:no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600"/>
              <a:buFont typeface="Arial"/>
              <a:buNone/>
            </a:pPr>
            <a:endParaRPr sz="8600" b="0" i="0" u="none" strike="noStrike" cap="none">
              <a:solidFill>
                <a:schemeClr val="lt1"/>
              </a:solidFill>
              <a:latin typeface="Calibri"/>
              <a:ea typeface="Calibri"/>
              <a:cs typeface="Calibri"/>
              <a:sym typeface="Calibri"/>
            </a:endParaRPr>
          </a:p>
        </p:txBody>
      </p:sp>
      <p:sp>
        <p:nvSpPr>
          <p:cNvPr id="117" name="Google Shape;117;p8"/>
          <p:cNvSpPr/>
          <p:nvPr/>
        </p:nvSpPr>
        <p:spPr>
          <a:xfrm>
            <a:off x="33320263" y="4691266"/>
            <a:ext cx="10058400" cy="26518272"/>
          </a:xfrm>
          <a:prstGeom prst="roundRect">
            <a:avLst>
              <a:gd name="adj" fmla="val 1956"/>
            </a:avLst>
          </a:prstGeom>
          <a:no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600"/>
              <a:buFont typeface="Arial"/>
              <a:buNone/>
            </a:pPr>
            <a:endParaRPr sz="8600" b="0" i="0" u="none" strike="noStrike" cap="none">
              <a:solidFill>
                <a:schemeClr val="lt1"/>
              </a:solidFill>
              <a:latin typeface="Calibri"/>
              <a:ea typeface="Calibri"/>
              <a:cs typeface="Calibri"/>
              <a:sym typeface="Calibri"/>
            </a:endParaRPr>
          </a:p>
        </p:txBody>
      </p:sp>
      <p:sp>
        <p:nvSpPr>
          <p:cNvPr id="118" name="Google Shape;118;p8"/>
          <p:cNvSpPr/>
          <p:nvPr/>
        </p:nvSpPr>
        <p:spPr>
          <a:xfrm>
            <a:off x="11442847" y="4691266"/>
            <a:ext cx="20978625" cy="26518272"/>
          </a:xfrm>
          <a:prstGeom prst="roundRect">
            <a:avLst>
              <a:gd name="adj" fmla="val 957"/>
            </a:avLst>
          </a:prstGeom>
          <a:no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600"/>
              <a:buFont typeface="Arial"/>
              <a:buNone/>
            </a:pPr>
            <a:endParaRPr sz="8600" b="0" i="0" u="none" strike="noStrike" cap="none">
              <a:solidFill>
                <a:schemeClr val="lt1"/>
              </a:solidFill>
              <a:latin typeface="Calibri"/>
              <a:ea typeface="Calibri"/>
              <a:cs typeface="Calibri"/>
              <a:sym typeface="Calibri"/>
            </a:endParaRPr>
          </a:p>
        </p:txBody>
      </p:sp>
      <p:grpSp>
        <p:nvGrpSpPr>
          <p:cNvPr id="119" name="Google Shape;119;p8"/>
          <p:cNvGrpSpPr/>
          <p:nvPr/>
        </p:nvGrpSpPr>
        <p:grpSpPr>
          <a:xfrm rot="10800000">
            <a:off x="-36600" y="31404883"/>
            <a:ext cx="43927800" cy="1502229"/>
            <a:chOff x="-14192" y="1382"/>
            <a:chExt cx="27451942" cy="4572641"/>
          </a:xfrm>
        </p:grpSpPr>
        <p:sp>
          <p:nvSpPr>
            <p:cNvPr id="120" name="Google Shape;120;p8"/>
            <p:cNvSpPr/>
            <p:nvPr/>
          </p:nvSpPr>
          <p:spPr>
            <a:xfrm>
              <a:off x="4001" y="707796"/>
              <a:ext cx="27429212" cy="3866227"/>
            </a:xfrm>
            <a:custGeom>
              <a:avLst/>
              <a:gdLst/>
              <a:ahLst/>
              <a:cxnLst/>
              <a:rect l="l" t="t" r="r" b="b"/>
              <a:pathLst>
                <a:path w="43824446" h="5811651" extrusionOk="0">
                  <a:moveTo>
                    <a:pt x="239" y="7053"/>
                  </a:moveTo>
                  <a:lnTo>
                    <a:pt x="43824446" y="0"/>
                  </a:lnTo>
                  <a:cubicBezTo>
                    <a:pt x="43822869" y="1937217"/>
                    <a:pt x="43821293" y="3874434"/>
                    <a:pt x="43819716" y="5811651"/>
                  </a:cubicBezTo>
                  <a:cubicBezTo>
                    <a:pt x="38268362" y="4032785"/>
                    <a:pt x="30438085" y="2966157"/>
                    <a:pt x="21917405" y="3009824"/>
                  </a:cubicBezTo>
                  <a:cubicBezTo>
                    <a:pt x="14614291" y="3047251"/>
                    <a:pt x="6453731" y="3277510"/>
                    <a:pt x="457" y="5798748"/>
                  </a:cubicBezTo>
                  <a:cubicBezTo>
                    <a:pt x="-1036" y="3861504"/>
                    <a:pt x="1732" y="1944297"/>
                    <a:pt x="239" y="7053"/>
                  </a:cubicBezTo>
                  <a:close/>
                </a:path>
              </a:pathLst>
            </a:custGeom>
            <a:gradFill>
              <a:gsLst>
                <a:gs pos="0">
                  <a:schemeClr val="accent6"/>
                </a:gs>
                <a:gs pos="100000">
                  <a:schemeClr val="accent4"/>
                </a:gs>
              </a:gsLst>
              <a:lin ang="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600"/>
                <a:buFont typeface="Arial"/>
                <a:buNone/>
              </a:pPr>
              <a:endParaRPr sz="8600" b="0" i="0" u="none" strike="noStrike" cap="none">
                <a:solidFill>
                  <a:schemeClr val="lt1"/>
                </a:solidFill>
                <a:latin typeface="Calibri"/>
                <a:ea typeface="Calibri"/>
                <a:cs typeface="Calibri"/>
                <a:sym typeface="Calibri"/>
              </a:endParaRPr>
            </a:p>
          </p:txBody>
        </p:sp>
        <p:sp>
          <p:nvSpPr>
            <p:cNvPr id="121" name="Google Shape;121;p8"/>
            <p:cNvSpPr/>
            <p:nvPr/>
          </p:nvSpPr>
          <p:spPr>
            <a:xfrm>
              <a:off x="-4323" y="5744"/>
              <a:ext cx="27440230" cy="4555641"/>
            </a:xfrm>
            <a:custGeom>
              <a:avLst/>
              <a:gdLst/>
              <a:ahLst/>
              <a:cxnLst/>
              <a:rect l="l" t="t" r="r" b="b"/>
              <a:pathLst>
                <a:path w="43793267" h="6680377" extrusionOk="0">
                  <a:moveTo>
                    <a:pt x="1414" y="0"/>
                  </a:moveTo>
                  <a:lnTo>
                    <a:pt x="43793267" y="1497"/>
                  </a:lnTo>
                  <a:cubicBezTo>
                    <a:pt x="43793267" y="2343991"/>
                    <a:pt x="43792439" y="3420026"/>
                    <a:pt x="43792439" y="5762520"/>
                  </a:cubicBezTo>
                  <a:cubicBezTo>
                    <a:pt x="38990659" y="4549272"/>
                    <a:pt x="29172697" y="3623080"/>
                    <a:pt x="21876323" y="3776056"/>
                  </a:cubicBezTo>
                  <a:cubicBezTo>
                    <a:pt x="14579949" y="3929032"/>
                    <a:pt x="6467468" y="4159139"/>
                    <a:pt x="14194" y="6680377"/>
                  </a:cubicBezTo>
                  <a:cubicBezTo>
                    <a:pt x="22172" y="4453585"/>
                    <a:pt x="-6564" y="2226792"/>
                    <a:pt x="1414" y="0"/>
                  </a:cubicBezTo>
                  <a:close/>
                </a:path>
              </a:pathLst>
            </a:custGeom>
            <a:gradFill>
              <a:gsLst>
                <a:gs pos="0">
                  <a:schemeClr val="accent6"/>
                </a:gs>
                <a:gs pos="100000">
                  <a:schemeClr val="accent1"/>
                </a:gs>
              </a:gsLst>
              <a:lin ang="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600"/>
                <a:buFont typeface="Arial"/>
                <a:buNone/>
              </a:pPr>
              <a:endParaRPr sz="8600" b="0" i="0" u="none" strike="noStrike" cap="none">
                <a:solidFill>
                  <a:schemeClr val="lt1"/>
                </a:solidFill>
                <a:latin typeface="Calibri"/>
                <a:ea typeface="Calibri"/>
                <a:cs typeface="Calibri"/>
                <a:sym typeface="Calibri"/>
              </a:endParaRPr>
            </a:p>
          </p:txBody>
        </p:sp>
        <p:sp>
          <p:nvSpPr>
            <p:cNvPr id="122" name="Google Shape;122;p8"/>
            <p:cNvSpPr/>
            <p:nvPr/>
          </p:nvSpPr>
          <p:spPr>
            <a:xfrm>
              <a:off x="-14192" y="1382"/>
              <a:ext cx="27451942" cy="4570666"/>
            </a:xfrm>
            <a:custGeom>
              <a:avLst/>
              <a:gdLst/>
              <a:ahLst/>
              <a:cxnLst/>
              <a:rect l="l" t="t" r="r" b="b"/>
              <a:pathLst>
                <a:path w="43909598" h="5388329" extrusionOk="0">
                  <a:moveTo>
                    <a:pt x="0" y="0"/>
                  </a:moveTo>
                  <a:lnTo>
                    <a:pt x="43909598" y="6780"/>
                  </a:lnTo>
                  <a:cubicBezTo>
                    <a:pt x="43909597" y="719038"/>
                    <a:pt x="43900397" y="1431296"/>
                    <a:pt x="43900396" y="2143554"/>
                  </a:cubicBezTo>
                  <a:cubicBezTo>
                    <a:pt x="37284373" y="1358490"/>
                    <a:pt x="29162993" y="845303"/>
                    <a:pt x="21852497" y="1381537"/>
                  </a:cubicBezTo>
                  <a:cubicBezTo>
                    <a:pt x="14542001" y="1917771"/>
                    <a:pt x="6144574" y="2782191"/>
                    <a:pt x="20549" y="5388329"/>
                  </a:cubicBezTo>
                  <a:cubicBezTo>
                    <a:pt x="19609" y="3596409"/>
                    <a:pt x="940" y="1791920"/>
                    <a:pt x="0" y="0"/>
                  </a:cubicBezTo>
                  <a:close/>
                </a:path>
              </a:pathLst>
            </a:custGeom>
            <a:gradFill>
              <a:gsLst>
                <a:gs pos="0">
                  <a:schemeClr val="dk2"/>
                </a:gs>
                <a:gs pos="100000">
                  <a:schemeClr val="accent1"/>
                </a:gs>
              </a:gsLst>
              <a:lin ang="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600"/>
                <a:buFont typeface="Arial"/>
                <a:buNone/>
              </a:pPr>
              <a:endParaRPr sz="8600" b="0" i="0" u="none" strike="noStrike" cap="none">
                <a:solidFill>
                  <a:schemeClr val="accent1"/>
                </a:solidFill>
                <a:latin typeface="Calibri"/>
                <a:ea typeface="Calibri"/>
                <a:cs typeface="Calibri"/>
                <a:sym typeface="Calibri"/>
              </a:endParaRPr>
            </a:p>
          </p:txBody>
        </p:sp>
      </p:grpSp>
      <p:sp>
        <p:nvSpPr>
          <p:cNvPr id="123" name="Google Shape;123;p8"/>
          <p:cNvSpPr txBox="1"/>
          <p:nvPr/>
        </p:nvSpPr>
        <p:spPr>
          <a:xfrm>
            <a:off x="1003118" y="32156325"/>
            <a:ext cx="3786383" cy="329308"/>
          </a:xfrm>
          <a:prstGeom prst="rect">
            <a:avLst/>
          </a:prstGeom>
          <a:noFill/>
          <a:ln>
            <a:noFill/>
          </a:ln>
        </p:spPr>
        <p:txBody>
          <a:bodyPr spcFirstLastPara="1" wrap="square" lIns="78275" tIns="39125" rIns="78275" bIns="39125" anchor="t" anchorCtr="0">
            <a:noAutofit/>
          </a:bodyPr>
          <a:lstStyle/>
          <a:p>
            <a:pPr marL="0" marR="0" lvl="0" indent="0" algn="l" rtl="0">
              <a:lnSpc>
                <a:spcPct val="65000"/>
              </a:lnSpc>
              <a:spcBef>
                <a:spcPts val="0"/>
              </a:spcBef>
              <a:spcAft>
                <a:spcPts val="0"/>
              </a:spcAft>
              <a:buClr>
                <a:srgbClr val="000000"/>
              </a:buClr>
              <a:buSzPts val="600"/>
              <a:buFont typeface="Arial"/>
              <a:buNone/>
            </a:pPr>
            <a:r>
              <a:rPr lang="en-US" sz="600" b="1" i="0" u="none" strike="noStrike" cap="none">
                <a:solidFill>
                  <a:srgbClr val="BFBFBF"/>
                </a:solidFill>
                <a:latin typeface="Arial"/>
                <a:ea typeface="Arial"/>
                <a:cs typeface="Arial"/>
                <a:sym typeface="Arial"/>
              </a:rPr>
              <a:t>RESEARCH POSTER PRESENTATION DESIGN © 2019</a:t>
            </a:r>
            <a:endParaRPr sz="1400" b="0" i="0" u="none" strike="noStrike" cap="none">
              <a:solidFill>
                <a:srgbClr val="000000"/>
              </a:solidFill>
              <a:latin typeface="Arial"/>
              <a:ea typeface="Arial"/>
              <a:cs typeface="Arial"/>
              <a:sym typeface="Arial"/>
            </a:endParaRPr>
          </a:p>
          <a:p>
            <a:pPr marL="0" marR="0" lvl="0" indent="0" algn="l" rtl="0">
              <a:lnSpc>
                <a:spcPct val="65000"/>
              </a:lnSpc>
              <a:spcBef>
                <a:spcPts val="525"/>
              </a:spcBef>
              <a:spcAft>
                <a:spcPts val="0"/>
              </a:spcAft>
              <a:buClr>
                <a:srgbClr val="000000"/>
              </a:buClr>
              <a:buSzPts val="1050"/>
              <a:buFont typeface="Arial"/>
              <a:buNone/>
            </a:pPr>
            <a:r>
              <a:rPr lang="en-US" sz="1050" b="1" i="0" u="none" strike="noStrike" cap="none">
                <a:solidFill>
                  <a:srgbClr val="BFBFBF"/>
                </a:solidFill>
                <a:latin typeface="Arial"/>
                <a:ea typeface="Arial"/>
                <a:cs typeface="Arial"/>
                <a:sym typeface="Arial"/>
              </a:rPr>
              <a:t>www.PosterPresentations.com</a:t>
            </a:r>
            <a:endParaRPr sz="1400" b="0" i="0" u="none" strike="noStrike" cap="none">
              <a:solidFill>
                <a:srgbClr val="000000"/>
              </a:solidFill>
              <a:latin typeface="Arial"/>
              <a:ea typeface="Arial"/>
              <a:cs typeface="Arial"/>
              <a:sym typeface="Arial"/>
            </a:endParaRPr>
          </a:p>
        </p:txBody>
      </p:sp>
      <p:graphicFrame>
        <p:nvGraphicFramePr>
          <p:cNvPr id="124" name="Google Shape;124;p8"/>
          <p:cNvGraphicFramePr/>
          <p:nvPr/>
        </p:nvGraphicFramePr>
        <p:xfrm>
          <a:off x="-10611120" y="14098"/>
          <a:ext cx="9776875" cy="32679250"/>
        </p:xfrm>
        <a:graphic>
          <a:graphicData uri="http://schemas.openxmlformats.org/drawingml/2006/table">
            <a:tbl>
              <a:tblPr firstRow="1" bandRow="1">
                <a:noFill/>
                <a:tableStyleId>{596CA78D-8115-49E2-9BE4-DC6BD2136FDD}</a:tableStyleId>
              </a:tblPr>
              <a:tblGrid>
                <a:gridCol w="4192250">
                  <a:extLst>
                    <a:ext uri="{9D8B030D-6E8A-4147-A177-3AD203B41FA5}">
                      <a16:colId xmlns:a16="http://schemas.microsoft.com/office/drawing/2014/main" val="20000"/>
                    </a:ext>
                  </a:extLst>
                </a:gridCol>
                <a:gridCol w="5584625">
                  <a:extLst>
                    <a:ext uri="{9D8B030D-6E8A-4147-A177-3AD203B41FA5}">
                      <a16:colId xmlns:a16="http://schemas.microsoft.com/office/drawing/2014/main" val="20001"/>
                    </a:ext>
                  </a:extLst>
                </a:gridCol>
              </a:tblGrid>
              <a:tr h="1329125">
                <a:tc gridSpan="2">
                  <a:txBody>
                    <a:bodyPr/>
                    <a:lstStyle/>
                    <a:p>
                      <a:pPr marL="0" marR="0" lvl="0" indent="0" algn="ctr" rtl="0">
                        <a:lnSpc>
                          <a:spcPct val="100000"/>
                        </a:lnSpc>
                        <a:spcBef>
                          <a:spcPts val="0"/>
                        </a:spcBef>
                        <a:spcAft>
                          <a:spcPts val="0"/>
                        </a:spcAft>
                        <a:buClr>
                          <a:srgbClr val="1F3A4E"/>
                        </a:buClr>
                        <a:buSzPts val="3600"/>
                        <a:buFont typeface="Arial Black"/>
                        <a:buNone/>
                      </a:pPr>
                      <a:r>
                        <a:rPr lang="en-US" sz="3600" b="0" u="none" strike="noStrike" cap="none">
                          <a:solidFill>
                            <a:srgbClr val="1F3A4E"/>
                          </a:solidFill>
                          <a:latin typeface="Arial Black"/>
                          <a:ea typeface="Arial Black"/>
                          <a:cs typeface="Arial Black"/>
                          <a:sym typeface="Arial Black"/>
                        </a:rPr>
                        <a:t>QUICK START GUIDE</a:t>
                      </a:r>
                      <a:br>
                        <a:rPr lang="en-US" sz="3600" b="0" u="none" strike="noStrike" cap="none">
                          <a:solidFill>
                            <a:srgbClr val="1F3A4E"/>
                          </a:solidFill>
                          <a:latin typeface="Arial Black"/>
                          <a:ea typeface="Arial Black"/>
                          <a:cs typeface="Arial Black"/>
                          <a:sym typeface="Arial Black"/>
                        </a:rPr>
                      </a:br>
                      <a:r>
                        <a:rPr lang="en-US" sz="2800" b="1" u="none" strike="noStrike" cap="none">
                          <a:solidFill>
                            <a:srgbClr val="FF0000"/>
                          </a:solidFill>
                          <a:latin typeface="Trebuchet MS"/>
                          <a:ea typeface="Trebuchet MS"/>
                          <a:cs typeface="Trebuchet MS"/>
                          <a:sym typeface="Trebuchet MS"/>
                        </a:rPr>
                        <a:t>(THIS SIDEBAR WILL NOT PRINT)</a:t>
                      </a:r>
                      <a:endParaRPr sz="3600" b="1" u="none" strike="noStrike" cap="none">
                        <a:solidFill>
                          <a:schemeClr val="lt1"/>
                        </a:solidFill>
                        <a:latin typeface="Trebuchet MS"/>
                        <a:ea typeface="Trebuchet MS"/>
                        <a:cs typeface="Trebuchet MS"/>
                        <a:sym typeface="Trebuchet MS"/>
                      </a:endParaRPr>
                    </a:p>
                  </a:txBody>
                  <a:tcPr marL="182875" marR="91450" marT="137150" marB="45725">
                    <a:solidFill>
                      <a:srgbClr val="FFC000"/>
                    </a:solidFill>
                  </a:tcPr>
                </a:tc>
                <a:tc hMerge="1">
                  <a:txBody>
                    <a:bodyPr/>
                    <a:lstStyle/>
                    <a:p>
                      <a:endParaRPr lang="en-US"/>
                    </a:p>
                  </a:txBody>
                  <a:tcPr/>
                </a:tc>
                <a:extLst>
                  <a:ext uri="{0D108BD9-81ED-4DB2-BD59-A6C34878D82A}">
                    <a16:rowId xmlns:a16="http://schemas.microsoft.com/office/drawing/2014/main" val="10000"/>
                  </a:ext>
                </a:extLst>
              </a:tr>
              <a:tr h="4206625">
                <a:tc gridSpan="2">
                  <a:txBody>
                    <a:bodyPr/>
                    <a:lstStyle/>
                    <a:p>
                      <a:pPr marL="0" marR="0" lvl="0" indent="0" algn="l" rtl="0">
                        <a:lnSpc>
                          <a:spcPct val="100000"/>
                        </a:lnSpc>
                        <a:spcBef>
                          <a:spcPts val="0"/>
                        </a:spcBef>
                        <a:spcAft>
                          <a:spcPts val="0"/>
                        </a:spcAft>
                        <a:buClr>
                          <a:srgbClr val="000000"/>
                        </a:buClr>
                        <a:buSzPts val="2000"/>
                        <a:buFont typeface="Arial"/>
                        <a:buNone/>
                      </a:pPr>
                      <a:r>
                        <a:rPr lang="en-US" sz="2000" i="0" u="none" strike="noStrike" cap="none">
                          <a:solidFill>
                            <a:srgbClr val="D9D9D9"/>
                          </a:solidFill>
                          <a:latin typeface="Arial"/>
                          <a:ea typeface="Arial"/>
                          <a:cs typeface="Arial"/>
                          <a:sym typeface="Arial"/>
                        </a:rPr>
                        <a:t>This PowerPoint template produces a </a:t>
                      </a:r>
                      <a:r>
                        <a:rPr lang="en-US" sz="2000" i="0" u="none" strike="noStrike" cap="none">
                          <a:solidFill>
                            <a:srgbClr val="FFC000"/>
                          </a:solidFill>
                          <a:latin typeface="Arial"/>
                          <a:ea typeface="Arial"/>
                          <a:cs typeface="Arial"/>
                          <a:sym typeface="Arial"/>
                        </a:rPr>
                        <a:t>36"x48" </a:t>
                      </a:r>
                      <a:r>
                        <a:rPr lang="en-US" sz="2000" i="0" u="none" strike="noStrike" cap="none">
                          <a:solidFill>
                            <a:srgbClr val="D9D9D9"/>
                          </a:solidFill>
                          <a:latin typeface="Arial"/>
                          <a:ea typeface="Arial"/>
                          <a:cs typeface="Arial"/>
                          <a:sym typeface="Arial"/>
                        </a:rPr>
                        <a:t>presentation poster. You can use it to create your research poster by placing your title, subtitle, text, tables, charts and photos. </a:t>
                      </a:r>
                      <a:endParaRPr sz="1400" u="none" strike="noStrike" cap="none"/>
                    </a:p>
                    <a:p>
                      <a:pPr marL="0" marR="0" lvl="0" indent="0" algn="l" rtl="0">
                        <a:lnSpc>
                          <a:spcPct val="100000"/>
                        </a:lnSpc>
                        <a:spcBef>
                          <a:spcPts val="0"/>
                        </a:spcBef>
                        <a:spcAft>
                          <a:spcPts val="0"/>
                        </a:spcAft>
                        <a:buClr>
                          <a:srgbClr val="000000"/>
                        </a:buClr>
                        <a:buSzPts val="2000"/>
                        <a:buFont typeface="Arial"/>
                        <a:buNone/>
                      </a:pPr>
                      <a:endParaRPr sz="2000" i="0" u="none" strike="noStrike" cap="none">
                        <a:solidFill>
                          <a:srgbClr val="D9D9D9"/>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r>
                        <a:rPr lang="en-US" sz="2000" i="0" u="none" strike="noStrike" cap="none">
                          <a:solidFill>
                            <a:srgbClr val="D9D9D9"/>
                          </a:solidFill>
                          <a:latin typeface="Arial"/>
                          <a:ea typeface="Arial"/>
                          <a:cs typeface="Arial"/>
                          <a:sym typeface="Arial"/>
                        </a:rPr>
                        <a:t>We provide a series of online tutorials that will guide you through the poster design process and answer your poster production questions. For complete template tutorials, go online to </a:t>
                      </a:r>
                      <a:r>
                        <a:rPr lang="en-US" sz="2000" i="0" u="none" strike="noStrike" cap="none">
                          <a:solidFill>
                            <a:srgbClr val="FFC000"/>
                          </a:solidFill>
                          <a:latin typeface="Arial"/>
                          <a:ea typeface="Arial"/>
                          <a:cs typeface="Arial"/>
                          <a:sym typeface="Arial"/>
                        </a:rPr>
                        <a:t>PosterPresentations.com</a:t>
                      </a:r>
                      <a:r>
                        <a:rPr lang="en-US" sz="2000" i="0" u="none" strike="noStrike" cap="none">
                          <a:solidFill>
                            <a:srgbClr val="D9D9D9"/>
                          </a:solidFill>
                          <a:latin typeface="Arial"/>
                          <a:ea typeface="Arial"/>
                          <a:cs typeface="Arial"/>
                          <a:sym typeface="Arial"/>
                        </a:rPr>
                        <a:t> and click on the  </a:t>
                      </a:r>
                      <a:r>
                        <a:rPr lang="en-US" sz="2000" i="0" u="none" strike="noStrike" cap="none">
                          <a:solidFill>
                            <a:srgbClr val="FFC000"/>
                          </a:solidFill>
                          <a:latin typeface="Arial"/>
                          <a:ea typeface="Arial"/>
                          <a:cs typeface="Arial"/>
                          <a:sym typeface="Arial"/>
                        </a:rPr>
                        <a:t>HELP DESK</a:t>
                      </a:r>
                      <a:r>
                        <a:rPr lang="en-US" sz="2000" i="0" u="none" strike="noStrike" cap="none">
                          <a:solidFill>
                            <a:srgbClr val="D9D9D9"/>
                          </a:solidFill>
                          <a:latin typeface="Arial"/>
                          <a:ea typeface="Arial"/>
                          <a:cs typeface="Arial"/>
                          <a:sym typeface="Arial"/>
                        </a:rPr>
                        <a:t> tab.</a:t>
                      </a:r>
                      <a:endParaRPr sz="1400" u="none" strike="noStrike" cap="none"/>
                    </a:p>
                    <a:p>
                      <a:pPr marL="0" marR="0" lvl="0" indent="0" algn="l" rtl="0">
                        <a:lnSpc>
                          <a:spcPct val="100000"/>
                        </a:lnSpc>
                        <a:spcBef>
                          <a:spcPts val="0"/>
                        </a:spcBef>
                        <a:spcAft>
                          <a:spcPts val="0"/>
                        </a:spcAft>
                        <a:buClr>
                          <a:srgbClr val="000000"/>
                        </a:buClr>
                        <a:buSzPts val="2000"/>
                        <a:buFont typeface="Arial"/>
                        <a:buNone/>
                      </a:pPr>
                      <a:endParaRPr sz="2000" i="0" u="none" strike="noStrike" cap="none">
                        <a:solidFill>
                          <a:srgbClr val="D9D9D9"/>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r>
                        <a:rPr lang="en-US" sz="2000" i="0" u="none" strike="noStrike" cap="none">
                          <a:solidFill>
                            <a:srgbClr val="D9D9D9"/>
                          </a:solidFill>
                          <a:latin typeface="Arial"/>
                          <a:ea typeface="Arial"/>
                          <a:cs typeface="Arial"/>
                          <a:sym typeface="Arial"/>
                        </a:rPr>
                        <a:t>To print your poster using our same-day professional printing service, go online to </a:t>
                      </a:r>
                      <a:r>
                        <a:rPr lang="en-US" sz="2000" i="0" u="none" strike="noStrike" cap="none">
                          <a:solidFill>
                            <a:srgbClr val="FFC000"/>
                          </a:solidFill>
                          <a:latin typeface="Arial"/>
                          <a:ea typeface="Arial"/>
                          <a:cs typeface="Arial"/>
                          <a:sym typeface="Arial"/>
                        </a:rPr>
                        <a:t>PosterPresentations.com</a:t>
                      </a:r>
                      <a:r>
                        <a:rPr lang="en-US" sz="2000" i="0" u="none" strike="noStrike" cap="none">
                          <a:solidFill>
                            <a:srgbClr val="D9D9D9"/>
                          </a:solidFill>
                          <a:latin typeface="Arial"/>
                          <a:ea typeface="Arial"/>
                          <a:cs typeface="Arial"/>
                          <a:sym typeface="Arial"/>
                        </a:rPr>
                        <a:t> and click on "</a:t>
                      </a:r>
                      <a:r>
                        <a:rPr lang="en-US" sz="2000" i="0" u="none" strike="noStrike" cap="none">
                          <a:solidFill>
                            <a:srgbClr val="FFC000"/>
                          </a:solidFill>
                          <a:latin typeface="Arial"/>
                          <a:ea typeface="Arial"/>
                          <a:cs typeface="Arial"/>
                          <a:sym typeface="Arial"/>
                        </a:rPr>
                        <a:t>Order your poster</a:t>
                      </a:r>
                      <a:r>
                        <a:rPr lang="en-US" sz="2000" i="0" u="none" strike="noStrike" cap="none">
                          <a:solidFill>
                            <a:srgbClr val="D9D9D9"/>
                          </a:solidFill>
                          <a:latin typeface="Arial"/>
                          <a:ea typeface="Arial"/>
                          <a:cs typeface="Arial"/>
                          <a:sym typeface="Arial"/>
                        </a:rPr>
                        <a:t>".</a:t>
                      </a:r>
                      <a:endParaRPr sz="2000" b="1" u="none" strike="noStrike" cap="none">
                        <a:solidFill>
                          <a:srgbClr val="D9D9D9"/>
                        </a:solidFill>
                        <a:latin typeface="Arial"/>
                        <a:ea typeface="Arial"/>
                        <a:cs typeface="Arial"/>
                        <a:sym typeface="Arial"/>
                      </a:endParaRPr>
                    </a:p>
                  </a:txBody>
                  <a:tcPr marL="182875" marR="91450" marT="137150" marB="45725">
                    <a:solidFill>
                      <a:srgbClr val="010101"/>
                    </a:solidFill>
                  </a:tcPr>
                </a:tc>
                <a:tc hMerge="1">
                  <a:txBody>
                    <a:bodyPr/>
                    <a:lstStyle/>
                    <a:p>
                      <a:endParaRPr lang="en-US"/>
                    </a:p>
                  </a:txBody>
                  <a:tcPr/>
                </a:tc>
                <a:extLst>
                  <a:ext uri="{0D108BD9-81ED-4DB2-BD59-A6C34878D82A}">
                    <a16:rowId xmlns:a16="http://schemas.microsoft.com/office/drawing/2014/main" val="10001"/>
                  </a:ext>
                </a:extLst>
              </a:tr>
              <a:tr h="4572425">
                <a:tc>
                  <a:txBody>
                    <a:bodyPr/>
                    <a:lstStyle/>
                    <a:p>
                      <a:pPr marL="0" marR="0" lvl="0" indent="0" algn="ctr" rtl="0">
                        <a:lnSpc>
                          <a:spcPct val="100000"/>
                        </a:lnSpc>
                        <a:spcBef>
                          <a:spcPts val="0"/>
                        </a:spcBef>
                        <a:spcAft>
                          <a:spcPts val="0"/>
                        </a:spcAft>
                        <a:buClr>
                          <a:srgbClr val="000000"/>
                        </a:buClr>
                        <a:buSzPts val="2000"/>
                        <a:buFont typeface="Arial"/>
                        <a:buNone/>
                      </a:pPr>
                      <a:endParaRPr sz="2000" u="none" strike="noStrike" cap="none">
                        <a:solidFill>
                          <a:srgbClr val="1F3A4E"/>
                        </a:solidFill>
                      </a:endParaRPr>
                    </a:p>
                    <a:p>
                      <a:pPr marL="0" marR="0" lvl="0" indent="0" algn="ctr" rtl="0">
                        <a:lnSpc>
                          <a:spcPct val="100000"/>
                        </a:lnSpc>
                        <a:spcBef>
                          <a:spcPts val="0"/>
                        </a:spcBef>
                        <a:spcAft>
                          <a:spcPts val="0"/>
                        </a:spcAft>
                        <a:buClr>
                          <a:srgbClr val="000000"/>
                        </a:buClr>
                        <a:buSzPts val="2000"/>
                        <a:buFont typeface="Arial"/>
                        <a:buNone/>
                      </a:pPr>
                      <a:endParaRPr sz="2000" u="none" strike="noStrike" cap="none">
                        <a:solidFill>
                          <a:srgbClr val="1F3A4E"/>
                        </a:solidFill>
                      </a:endParaRPr>
                    </a:p>
                    <a:p>
                      <a:pPr marL="0" marR="0" lvl="0" indent="0" algn="ctr" rtl="0">
                        <a:lnSpc>
                          <a:spcPct val="100000"/>
                        </a:lnSpc>
                        <a:spcBef>
                          <a:spcPts val="0"/>
                        </a:spcBef>
                        <a:spcAft>
                          <a:spcPts val="0"/>
                        </a:spcAft>
                        <a:buClr>
                          <a:srgbClr val="000000"/>
                        </a:buClr>
                        <a:buSzPts val="2000"/>
                        <a:buFont typeface="Arial"/>
                        <a:buNone/>
                      </a:pPr>
                      <a:r>
                        <a:rPr lang="en-US" sz="2000" u="none" strike="noStrike" cap="none">
                          <a:solidFill>
                            <a:schemeClr val="lt1"/>
                          </a:solidFill>
                          <a:latin typeface="Arial"/>
                          <a:ea typeface="Arial"/>
                          <a:cs typeface="Arial"/>
                          <a:sym typeface="Arial"/>
                        </a:rPr>
                        <a:t>This is a template for a </a:t>
                      </a:r>
                      <a:endParaRPr sz="1400" u="none" strike="noStrike" cap="none"/>
                    </a:p>
                    <a:p>
                      <a:pPr marL="0" marR="0" lvl="0" indent="0" algn="ctr" rtl="0">
                        <a:lnSpc>
                          <a:spcPct val="100000"/>
                        </a:lnSpc>
                        <a:spcBef>
                          <a:spcPts val="0"/>
                        </a:spcBef>
                        <a:spcAft>
                          <a:spcPts val="0"/>
                        </a:spcAft>
                        <a:buClr>
                          <a:srgbClr val="000000"/>
                        </a:buClr>
                        <a:buSzPts val="2000"/>
                        <a:buFont typeface="Arial"/>
                        <a:buNone/>
                      </a:pPr>
                      <a:r>
                        <a:rPr lang="en-US" sz="2000" u="none" strike="noStrike" cap="none">
                          <a:solidFill>
                            <a:schemeClr val="lt1"/>
                          </a:solidFill>
                          <a:latin typeface="Arial"/>
                          <a:ea typeface="Arial"/>
                          <a:cs typeface="Arial"/>
                          <a:sym typeface="Arial"/>
                        </a:rPr>
                        <a:t>presentation poster</a:t>
                      </a:r>
                      <a:br>
                        <a:rPr lang="en-US" sz="2000" u="none" strike="noStrike" cap="none">
                          <a:solidFill>
                            <a:schemeClr val="lt1"/>
                          </a:solidFill>
                          <a:latin typeface="Arial"/>
                          <a:ea typeface="Arial"/>
                          <a:cs typeface="Arial"/>
                          <a:sym typeface="Arial"/>
                        </a:rPr>
                      </a:br>
                      <a:r>
                        <a:rPr lang="en-US" sz="3600" b="1" u="none" strike="noStrike" cap="none">
                          <a:solidFill>
                            <a:srgbClr val="FFC000"/>
                          </a:solidFill>
                          <a:latin typeface="Arial"/>
                          <a:ea typeface="Arial"/>
                          <a:cs typeface="Arial"/>
                          <a:sym typeface="Arial"/>
                        </a:rPr>
                        <a:t>36 inches tall</a:t>
                      </a:r>
                      <a:br>
                        <a:rPr lang="en-US" sz="3600" b="1" u="none" strike="noStrike" cap="none">
                          <a:solidFill>
                            <a:srgbClr val="FFC000"/>
                          </a:solidFill>
                          <a:latin typeface="Arial"/>
                          <a:ea typeface="Arial"/>
                          <a:cs typeface="Arial"/>
                          <a:sym typeface="Arial"/>
                        </a:rPr>
                      </a:br>
                      <a:r>
                        <a:rPr lang="en-US" sz="3600" b="1" u="none" strike="noStrike" cap="none">
                          <a:solidFill>
                            <a:srgbClr val="FFC000"/>
                          </a:solidFill>
                          <a:latin typeface="Arial"/>
                          <a:ea typeface="Arial"/>
                          <a:cs typeface="Arial"/>
                          <a:sym typeface="Arial"/>
                        </a:rPr>
                        <a:t>by</a:t>
                      </a:r>
                      <a:br>
                        <a:rPr lang="en-US" sz="3600" b="1" u="none" strike="noStrike" cap="none">
                          <a:solidFill>
                            <a:srgbClr val="FFC000"/>
                          </a:solidFill>
                          <a:latin typeface="Arial"/>
                          <a:ea typeface="Arial"/>
                          <a:cs typeface="Arial"/>
                          <a:sym typeface="Arial"/>
                        </a:rPr>
                      </a:br>
                      <a:r>
                        <a:rPr lang="en-US" sz="3600" b="1" u="none" strike="noStrike" cap="none">
                          <a:solidFill>
                            <a:srgbClr val="FFC000"/>
                          </a:solidFill>
                          <a:latin typeface="Arial"/>
                          <a:ea typeface="Arial"/>
                          <a:cs typeface="Arial"/>
                          <a:sym typeface="Arial"/>
                        </a:rPr>
                        <a:t>48 inches wide</a:t>
                      </a:r>
                      <a:br>
                        <a:rPr lang="en-US" sz="2000" u="none" strike="noStrike" cap="none">
                          <a:solidFill>
                            <a:schemeClr val="lt1"/>
                          </a:solidFill>
                          <a:latin typeface="Arial"/>
                          <a:ea typeface="Arial"/>
                          <a:cs typeface="Arial"/>
                          <a:sym typeface="Arial"/>
                        </a:rPr>
                      </a:br>
                      <a:endParaRPr sz="2000" u="none" strike="noStrike" cap="none">
                        <a:solidFill>
                          <a:srgbClr val="1F3A4E"/>
                        </a:solidFill>
                      </a:endParaRPr>
                    </a:p>
                  </a:txBody>
                  <a:tcPr marL="91450" marR="91450" marT="45725" marB="45725">
                    <a:solidFill>
                      <a:srgbClr val="010101"/>
                    </a:solidFill>
                  </a:tcPr>
                </a:tc>
                <a:tc>
                  <a:txBody>
                    <a:bodyPr/>
                    <a:lstStyle/>
                    <a:p>
                      <a:pPr marL="0" marR="0" lvl="0" indent="0" algn="l" rtl="0">
                        <a:lnSpc>
                          <a:spcPct val="100000"/>
                        </a:lnSpc>
                        <a:spcBef>
                          <a:spcPts val="0"/>
                        </a:spcBef>
                        <a:spcAft>
                          <a:spcPts val="0"/>
                        </a:spcAft>
                        <a:buClr>
                          <a:srgbClr val="FFC000"/>
                        </a:buClr>
                        <a:buSzPts val="2400"/>
                        <a:buFont typeface="Arial"/>
                        <a:buNone/>
                      </a:pPr>
                      <a:r>
                        <a:rPr lang="en-US" sz="2400" b="1" u="none" strike="noStrike" cap="none">
                          <a:solidFill>
                            <a:srgbClr val="FFC000"/>
                          </a:solidFill>
                          <a:latin typeface="Arial"/>
                          <a:ea typeface="Arial"/>
                          <a:cs typeface="Arial"/>
                          <a:sym typeface="Arial"/>
                        </a:rPr>
                        <a:t>Important: Check the template size</a:t>
                      </a:r>
                      <a:br>
                        <a:rPr lang="en-US" sz="2000" b="0" u="none" strike="noStrike" cap="none">
                          <a:solidFill>
                            <a:srgbClr val="FFC000"/>
                          </a:solidFill>
                          <a:latin typeface="Arial"/>
                          <a:ea typeface="Arial"/>
                          <a:cs typeface="Arial"/>
                          <a:sym typeface="Arial"/>
                        </a:rPr>
                      </a:br>
                      <a:r>
                        <a:rPr lang="en-US" sz="2000" b="0" u="none" strike="noStrike" cap="none">
                          <a:solidFill>
                            <a:srgbClr val="D9D9D9"/>
                          </a:solidFill>
                          <a:latin typeface="Arial"/>
                          <a:ea typeface="Arial"/>
                          <a:cs typeface="Arial"/>
                          <a:sym typeface="Arial"/>
                        </a:rPr>
                        <a:t>Before you start working on your poster and to avoid printing problems check that you have downloaded and that you are using the correct size template for your poster presentation.</a:t>
                      </a:r>
                      <a:br>
                        <a:rPr lang="en-US" sz="2000" b="0" u="none" strike="noStrike" cap="none">
                          <a:solidFill>
                            <a:srgbClr val="D9D9D9"/>
                          </a:solidFill>
                          <a:latin typeface="Arial"/>
                          <a:ea typeface="Arial"/>
                          <a:cs typeface="Arial"/>
                          <a:sym typeface="Arial"/>
                        </a:rPr>
                      </a:br>
                      <a:r>
                        <a:rPr lang="en-US" sz="2000" b="0" u="none" strike="noStrike" cap="none">
                          <a:solidFill>
                            <a:srgbClr val="D9D9D9"/>
                          </a:solidFill>
                          <a:latin typeface="Arial"/>
                          <a:ea typeface="Arial"/>
                          <a:cs typeface="Arial"/>
                          <a:sym typeface="Arial"/>
                        </a:rPr>
                        <a:t>This template can also be printed at the following sizes without distortion and without any additional formatting:</a:t>
                      </a:r>
                      <a:br>
                        <a:rPr lang="en-US" sz="2000" b="0" u="none" strike="noStrike" cap="none">
                          <a:solidFill>
                            <a:srgbClr val="D9D9D9"/>
                          </a:solidFill>
                          <a:latin typeface="Arial"/>
                          <a:ea typeface="Arial"/>
                          <a:cs typeface="Arial"/>
                          <a:sym typeface="Arial"/>
                        </a:rPr>
                      </a:br>
                      <a:r>
                        <a:rPr lang="en-US" sz="2000" b="0" u="none" strike="noStrike" cap="none">
                          <a:solidFill>
                            <a:srgbClr val="FFC000"/>
                          </a:solidFill>
                          <a:latin typeface="Arial"/>
                          <a:ea typeface="Arial"/>
                          <a:cs typeface="Arial"/>
                          <a:sym typeface="Arial"/>
                        </a:rPr>
                        <a:t>30 tall x 40 wide</a:t>
                      </a:r>
                      <a:br>
                        <a:rPr lang="en-US" sz="2000" b="0" u="none" strike="noStrike" cap="none">
                          <a:solidFill>
                            <a:srgbClr val="FFC000"/>
                          </a:solidFill>
                          <a:latin typeface="Arial"/>
                          <a:ea typeface="Arial"/>
                          <a:cs typeface="Arial"/>
                          <a:sym typeface="Arial"/>
                        </a:rPr>
                      </a:br>
                      <a:r>
                        <a:rPr lang="en-US" sz="2000" b="0" u="none" strike="noStrike" cap="none">
                          <a:solidFill>
                            <a:srgbClr val="FFC000"/>
                          </a:solidFill>
                          <a:latin typeface="Arial"/>
                          <a:ea typeface="Arial"/>
                          <a:cs typeface="Arial"/>
                          <a:sym typeface="Arial"/>
                        </a:rPr>
                        <a:t>42 tall x 56 wide</a:t>
                      </a:r>
                      <a:br>
                        <a:rPr lang="en-US" sz="2000" b="0" u="none" strike="noStrike" cap="none">
                          <a:solidFill>
                            <a:srgbClr val="FFC000"/>
                          </a:solidFill>
                          <a:latin typeface="Arial"/>
                          <a:ea typeface="Arial"/>
                          <a:cs typeface="Arial"/>
                          <a:sym typeface="Arial"/>
                        </a:rPr>
                      </a:br>
                      <a:r>
                        <a:rPr lang="en-US" sz="2000" b="0" u="none" strike="noStrike" cap="none">
                          <a:solidFill>
                            <a:srgbClr val="FFC000"/>
                          </a:solidFill>
                          <a:latin typeface="Arial"/>
                          <a:ea typeface="Arial"/>
                          <a:cs typeface="Arial"/>
                          <a:sym typeface="Arial"/>
                        </a:rPr>
                        <a:t>48 tall x 64 wide</a:t>
                      </a:r>
                      <a:endParaRPr sz="1400" u="none" strike="noStrike" cap="none"/>
                    </a:p>
                  </a:txBody>
                  <a:tcPr marL="182875" marR="91450" marT="137150" marB="45725">
                    <a:solidFill>
                      <a:srgbClr val="010101"/>
                    </a:solidFill>
                  </a:tcPr>
                </a:tc>
                <a:extLst>
                  <a:ext uri="{0D108BD9-81ED-4DB2-BD59-A6C34878D82A}">
                    <a16:rowId xmlns:a16="http://schemas.microsoft.com/office/drawing/2014/main" val="10002"/>
                  </a:ext>
                </a:extLst>
              </a:tr>
              <a:tr h="4288700">
                <a:tc>
                  <a:txBody>
                    <a:bodyPr/>
                    <a:lstStyle/>
                    <a:p>
                      <a:pPr marL="0" marR="0" lvl="0" indent="0" algn="l" rtl="0">
                        <a:lnSpc>
                          <a:spcPct val="100000"/>
                        </a:lnSpc>
                        <a:spcBef>
                          <a:spcPts val="0"/>
                        </a:spcBef>
                        <a:spcAft>
                          <a:spcPts val="0"/>
                        </a:spcAft>
                        <a:buClr>
                          <a:srgbClr val="000000"/>
                        </a:buClr>
                        <a:buSzPts val="2000"/>
                        <a:buFont typeface="Arial"/>
                        <a:buNone/>
                      </a:pPr>
                      <a:endParaRPr sz="2000" u="none" strike="noStrike" cap="none">
                        <a:solidFill>
                          <a:srgbClr val="1F3A4E"/>
                        </a:solidFill>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2400"/>
                        <a:buFont typeface="Arial"/>
                        <a:buNone/>
                      </a:pPr>
                      <a:r>
                        <a:rPr lang="en-US" sz="2400" b="1" u="none" strike="noStrike" cap="none">
                          <a:solidFill>
                            <a:srgbClr val="FFC000"/>
                          </a:solidFill>
                          <a:latin typeface="Arial"/>
                          <a:ea typeface="Arial"/>
                          <a:cs typeface="Arial"/>
                          <a:sym typeface="Arial"/>
                        </a:rPr>
                        <a:t>How to </a:t>
                      </a:r>
                      <a:r>
                        <a:rPr lang="en-US" sz="4000" b="1" u="none" strike="noStrike" cap="none">
                          <a:solidFill>
                            <a:srgbClr val="FFC000"/>
                          </a:solidFill>
                          <a:latin typeface="Arial"/>
                          <a:ea typeface="Arial"/>
                          <a:cs typeface="Arial"/>
                          <a:sym typeface="Arial"/>
                        </a:rPr>
                        <a:t>Zoom in </a:t>
                      </a:r>
                      <a:r>
                        <a:rPr lang="en-US" sz="2400" b="1" u="none" strike="noStrike" cap="none">
                          <a:solidFill>
                            <a:srgbClr val="FFC000"/>
                          </a:solidFill>
                          <a:latin typeface="Arial"/>
                          <a:ea typeface="Arial"/>
                          <a:cs typeface="Arial"/>
                          <a:sym typeface="Arial"/>
                        </a:rPr>
                        <a:t>and </a:t>
                      </a:r>
                      <a:r>
                        <a:rPr lang="en-US" sz="1800" b="1" u="none" strike="noStrike" cap="none">
                          <a:solidFill>
                            <a:srgbClr val="FFC000"/>
                          </a:solidFill>
                          <a:latin typeface="Arial"/>
                          <a:ea typeface="Arial"/>
                          <a:cs typeface="Arial"/>
                          <a:sym typeface="Arial"/>
                        </a:rPr>
                        <a:t>out</a:t>
                      </a:r>
                      <a:endParaRPr sz="2400" b="1" u="none" strike="noStrike" cap="none">
                        <a:solidFill>
                          <a:srgbClr val="FFC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r>
                        <a:rPr lang="en-US" sz="2000" b="0" u="none" strike="noStrike" cap="none">
                          <a:solidFill>
                            <a:srgbClr val="D9D9D9"/>
                          </a:solidFill>
                          <a:latin typeface="Arial"/>
                          <a:ea typeface="Arial"/>
                          <a:cs typeface="Arial"/>
                          <a:sym typeface="Arial"/>
                        </a:rPr>
                        <a:t>Use the PowerPoint zoom tool to adjust the screen magnification to view comfortably. PowerPoint provides 2 ways to zoom: </a:t>
                      </a:r>
                      <a:br>
                        <a:rPr lang="en-US" sz="2000" b="0" u="none" strike="noStrike" cap="none">
                          <a:solidFill>
                            <a:srgbClr val="D9D9D9"/>
                          </a:solidFill>
                          <a:latin typeface="Arial"/>
                          <a:ea typeface="Arial"/>
                          <a:cs typeface="Arial"/>
                          <a:sym typeface="Arial"/>
                        </a:rPr>
                      </a:br>
                      <a:r>
                        <a:rPr lang="en-US" sz="2000" b="0" u="none" strike="noStrike" cap="none">
                          <a:solidFill>
                            <a:srgbClr val="FFC000"/>
                          </a:solidFill>
                          <a:latin typeface="Arial"/>
                          <a:ea typeface="Arial"/>
                          <a:cs typeface="Arial"/>
                          <a:sym typeface="Arial"/>
                        </a:rPr>
                        <a:t>1. </a:t>
                      </a:r>
                      <a:r>
                        <a:rPr lang="en-US" sz="2000" b="0" u="none" strike="noStrike" cap="none">
                          <a:solidFill>
                            <a:srgbClr val="D9D9D9"/>
                          </a:solidFill>
                          <a:latin typeface="Arial"/>
                          <a:ea typeface="Arial"/>
                          <a:cs typeface="Arial"/>
                          <a:sym typeface="Arial"/>
                        </a:rPr>
                        <a:t>On the top menu bar click on the VIEW tab and then click on ZOOM. Choose the zoom percentage that works best for you. </a:t>
                      </a:r>
                      <a:br>
                        <a:rPr lang="en-US" sz="2000" b="0" u="none" strike="noStrike" cap="none">
                          <a:solidFill>
                            <a:srgbClr val="D9D9D9"/>
                          </a:solidFill>
                          <a:latin typeface="Arial"/>
                          <a:ea typeface="Arial"/>
                          <a:cs typeface="Arial"/>
                          <a:sym typeface="Arial"/>
                        </a:rPr>
                      </a:br>
                      <a:r>
                        <a:rPr lang="en-US" sz="2000" b="0" u="none" strike="noStrike" cap="none">
                          <a:solidFill>
                            <a:srgbClr val="FFC000"/>
                          </a:solidFill>
                          <a:latin typeface="Arial"/>
                          <a:ea typeface="Arial"/>
                          <a:cs typeface="Arial"/>
                          <a:sym typeface="Arial"/>
                        </a:rPr>
                        <a:t>2. </a:t>
                      </a:r>
                      <a:r>
                        <a:rPr lang="en-US" sz="2000" b="0" u="none" strike="noStrike" cap="none">
                          <a:solidFill>
                            <a:srgbClr val="D9D9D9"/>
                          </a:solidFill>
                          <a:latin typeface="Arial"/>
                          <a:ea typeface="Arial"/>
                          <a:cs typeface="Arial"/>
                          <a:sym typeface="Arial"/>
                        </a:rPr>
                        <a:t>For better zoom flexibility, use the zoom slider at the bottom right of the window.</a:t>
                      </a:r>
                      <a:endParaRPr sz="1400" u="none" strike="noStrike" cap="none"/>
                    </a:p>
                  </a:txBody>
                  <a:tcPr marL="182875" marR="91450" marT="137150" marB="45725">
                    <a:solidFill>
                      <a:srgbClr val="010101"/>
                    </a:solidFill>
                  </a:tcPr>
                </a:tc>
                <a:extLst>
                  <a:ext uri="{0D108BD9-81ED-4DB2-BD59-A6C34878D82A}">
                    <a16:rowId xmlns:a16="http://schemas.microsoft.com/office/drawing/2014/main" val="10003"/>
                  </a:ext>
                </a:extLst>
              </a:tr>
              <a:tr h="1800525">
                <a:tc gridSpan="2">
                  <a:txBody>
                    <a:bodyPr/>
                    <a:lstStyle/>
                    <a:p>
                      <a:pPr marL="0" marR="0" lvl="0" indent="0" algn="l" rtl="0">
                        <a:lnSpc>
                          <a:spcPct val="100000"/>
                        </a:lnSpc>
                        <a:spcBef>
                          <a:spcPts val="0"/>
                        </a:spcBef>
                        <a:spcAft>
                          <a:spcPts val="0"/>
                        </a:spcAft>
                        <a:buClr>
                          <a:srgbClr val="FFC000"/>
                        </a:buClr>
                        <a:buSzPts val="2400"/>
                        <a:buFont typeface="Arial"/>
                        <a:buNone/>
                      </a:pPr>
                      <a:r>
                        <a:rPr lang="en-US" sz="2400" b="1" u="none" strike="noStrike" cap="none">
                          <a:solidFill>
                            <a:srgbClr val="FFC000"/>
                          </a:solidFill>
                          <a:latin typeface="Arial"/>
                          <a:ea typeface="Arial"/>
                          <a:cs typeface="Arial"/>
                          <a:sym typeface="Arial"/>
                        </a:rPr>
                        <a:t>Ruler and Guides</a:t>
                      </a:r>
                      <a:br>
                        <a:rPr lang="en-US" sz="2000" b="0" u="none" strike="noStrike" cap="none">
                          <a:solidFill>
                            <a:srgbClr val="FFC000"/>
                          </a:solidFill>
                          <a:latin typeface="Arial"/>
                          <a:ea typeface="Arial"/>
                          <a:cs typeface="Arial"/>
                          <a:sym typeface="Arial"/>
                        </a:rPr>
                      </a:br>
                      <a:r>
                        <a:rPr lang="en-US" sz="2000" b="0" u="none" strike="noStrike" cap="none">
                          <a:solidFill>
                            <a:srgbClr val="D9D9D9"/>
                          </a:solidFill>
                          <a:latin typeface="Arial"/>
                          <a:ea typeface="Arial"/>
                          <a:cs typeface="Arial"/>
                          <a:sym typeface="Arial"/>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endParaRPr sz="1400" u="none" strike="noStrike" cap="none"/>
                    </a:p>
                  </a:txBody>
                  <a:tcPr marL="91450" marR="91450" marT="45725" marB="45725">
                    <a:solidFill>
                      <a:srgbClr val="010101"/>
                    </a:solidFill>
                  </a:tcPr>
                </a:tc>
                <a:tc hMerge="1">
                  <a:txBody>
                    <a:bodyPr/>
                    <a:lstStyle/>
                    <a:p>
                      <a:endParaRPr lang="en-US"/>
                    </a:p>
                  </a:txBody>
                  <a:tcPr/>
                </a:tc>
                <a:extLst>
                  <a:ext uri="{0D108BD9-81ED-4DB2-BD59-A6C34878D82A}">
                    <a16:rowId xmlns:a16="http://schemas.microsoft.com/office/drawing/2014/main" val="10004"/>
                  </a:ext>
                </a:extLst>
              </a:tr>
              <a:tr h="3824350">
                <a:tc>
                  <a:txBody>
                    <a:bodyPr/>
                    <a:lstStyle/>
                    <a:p>
                      <a:pPr marL="0" marR="0" lvl="0" indent="0" algn="l" rtl="0">
                        <a:lnSpc>
                          <a:spcPct val="100000"/>
                        </a:lnSpc>
                        <a:spcBef>
                          <a:spcPts val="0"/>
                        </a:spcBef>
                        <a:spcAft>
                          <a:spcPts val="0"/>
                        </a:spcAft>
                        <a:buClr>
                          <a:srgbClr val="000000"/>
                        </a:buClr>
                        <a:buSzPts val="2000"/>
                        <a:buFont typeface="Arial"/>
                        <a:buNone/>
                      </a:pPr>
                      <a:endParaRPr sz="2000" u="none" strike="noStrike" cap="none">
                        <a:solidFill>
                          <a:srgbClr val="1F3A4E"/>
                        </a:solidFill>
                      </a:endParaRPr>
                    </a:p>
                  </a:txBody>
                  <a:tcPr marL="91450" marR="91450" marT="45725" marB="45725"/>
                </a:tc>
                <a:tc>
                  <a:txBody>
                    <a:bodyPr/>
                    <a:lstStyle/>
                    <a:p>
                      <a:pPr marL="0" marR="0" lvl="1" indent="0" algn="l" rtl="0">
                        <a:lnSpc>
                          <a:spcPct val="100000"/>
                        </a:lnSpc>
                        <a:spcBef>
                          <a:spcPts val="0"/>
                        </a:spcBef>
                        <a:spcAft>
                          <a:spcPts val="0"/>
                        </a:spcAft>
                        <a:buClr>
                          <a:srgbClr val="000000"/>
                        </a:buClr>
                        <a:buSzPts val="2400"/>
                        <a:buFont typeface="Arial"/>
                        <a:buNone/>
                      </a:pPr>
                      <a:r>
                        <a:rPr lang="en-US" sz="2400" b="1" u="none" strike="noStrike" cap="none">
                          <a:solidFill>
                            <a:srgbClr val="FFC000"/>
                          </a:solidFill>
                          <a:latin typeface="Arial"/>
                          <a:ea typeface="Arial"/>
                          <a:cs typeface="Arial"/>
                          <a:sym typeface="Arial"/>
                        </a:rPr>
                        <a:t>Headers and text containers</a:t>
                      </a:r>
                      <a:br>
                        <a:rPr lang="en-US" sz="2000" b="0" u="none" strike="noStrike" cap="none">
                          <a:solidFill>
                            <a:schemeClr val="lt1"/>
                          </a:solidFill>
                          <a:latin typeface="Arial"/>
                          <a:ea typeface="Arial"/>
                          <a:cs typeface="Arial"/>
                          <a:sym typeface="Arial"/>
                        </a:rPr>
                      </a:br>
                      <a:r>
                        <a:rPr lang="en-US" sz="2000" b="0" u="none" strike="noStrike" cap="none">
                          <a:solidFill>
                            <a:srgbClr val="D9D9D9"/>
                          </a:solidFill>
                          <a:latin typeface="Arial"/>
                          <a:ea typeface="Arial"/>
                          <a:cs typeface="Arial"/>
                          <a:sym typeface="Arial"/>
                        </a:rPr>
                        <a:t>Included in this template are commonly used section headers such as Abstract, Objectives, Methods, Results, etc. </a:t>
                      </a:r>
                      <a:br>
                        <a:rPr lang="en-US" sz="2000" b="0" u="none" strike="noStrike" cap="none">
                          <a:solidFill>
                            <a:schemeClr val="lt1"/>
                          </a:solidFill>
                          <a:latin typeface="Arial"/>
                          <a:ea typeface="Arial"/>
                          <a:cs typeface="Arial"/>
                          <a:sym typeface="Arial"/>
                        </a:rPr>
                      </a:br>
                      <a:r>
                        <a:rPr lang="en-US" sz="2000" b="0" u="none" strike="noStrike" cap="none">
                          <a:solidFill>
                            <a:srgbClr val="FFC000"/>
                          </a:solidFill>
                          <a:latin typeface="Arial"/>
                          <a:ea typeface="Arial"/>
                          <a:cs typeface="Arial"/>
                          <a:sym typeface="Arial"/>
                        </a:rPr>
                        <a:t>-</a:t>
                      </a:r>
                      <a:r>
                        <a:rPr lang="en-US" sz="2000" b="0" u="none" strike="noStrike" cap="none">
                          <a:solidFill>
                            <a:schemeClr val="lt1"/>
                          </a:solidFill>
                          <a:latin typeface="Arial"/>
                          <a:ea typeface="Arial"/>
                          <a:cs typeface="Arial"/>
                          <a:sym typeface="Arial"/>
                        </a:rPr>
                        <a:t> </a:t>
                      </a:r>
                      <a:r>
                        <a:rPr lang="en-US" sz="2000" b="0" u="none" strike="noStrike" cap="none">
                          <a:solidFill>
                            <a:srgbClr val="D9D9D9"/>
                          </a:solidFill>
                          <a:latin typeface="Arial"/>
                          <a:ea typeface="Arial"/>
                          <a:cs typeface="Arial"/>
                          <a:sym typeface="Arial"/>
                        </a:rPr>
                        <a:t>Click inside a section header to add its text. </a:t>
                      </a:r>
                      <a:br>
                        <a:rPr lang="en-US" sz="2000" b="0" u="none" strike="noStrike" cap="none">
                          <a:solidFill>
                            <a:schemeClr val="lt1"/>
                          </a:solidFill>
                          <a:latin typeface="Arial"/>
                          <a:ea typeface="Arial"/>
                          <a:cs typeface="Arial"/>
                          <a:sym typeface="Arial"/>
                        </a:rPr>
                      </a:br>
                      <a:r>
                        <a:rPr lang="en-US" sz="2000" b="0" u="none" strike="noStrike" cap="none">
                          <a:solidFill>
                            <a:srgbClr val="FFC000"/>
                          </a:solidFill>
                          <a:latin typeface="Arial"/>
                          <a:ea typeface="Arial"/>
                          <a:cs typeface="Arial"/>
                          <a:sym typeface="Arial"/>
                        </a:rPr>
                        <a:t>-</a:t>
                      </a:r>
                      <a:r>
                        <a:rPr lang="en-US" sz="2000" b="0" u="none" strike="noStrike" cap="none">
                          <a:solidFill>
                            <a:schemeClr val="lt1"/>
                          </a:solidFill>
                          <a:latin typeface="Arial"/>
                          <a:ea typeface="Arial"/>
                          <a:cs typeface="Arial"/>
                          <a:sym typeface="Arial"/>
                        </a:rPr>
                        <a:t> </a:t>
                      </a:r>
                      <a:r>
                        <a:rPr lang="en-US" sz="2000" b="0" u="none" strike="noStrike" cap="none">
                          <a:solidFill>
                            <a:srgbClr val="D9D9D9"/>
                          </a:solidFill>
                          <a:latin typeface="Arial"/>
                          <a:ea typeface="Arial"/>
                          <a:cs typeface="Arial"/>
                          <a:sym typeface="Arial"/>
                        </a:rPr>
                        <a:t>To add another header, click on edge of the section box so that it is outlined. Copy and paste it. </a:t>
                      </a:r>
                      <a:br>
                        <a:rPr lang="en-US" sz="2000" b="0" u="none" strike="noStrike" cap="none">
                          <a:solidFill>
                            <a:schemeClr val="lt1"/>
                          </a:solidFill>
                          <a:latin typeface="Arial"/>
                          <a:ea typeface="Arial"/>
                          <a:cs typeface="Arial"/>
                          <a:sym typeface="Arial"/>
                        </a:rPr>
                      </a:br>
                      <a:r>
                        <a:rPr lang="en-US" sz="2000" b="0" u="none" strike="noStrike" cap="none">
                          <a:solidFill>
                            <a:srgbClr val="FFC000"/>
                          </a:solidFill>
                          <a:latin typeface="Arial"/>
                          <a:ea typeface="Arial"/>
                          <a:cs typeface="Arial"/>
                          <a:sym typeface="Arial"/>
                        </a:rPr>
                        <a:t>-</a:t>
                      </a:r>
                      <a:r>
                        <a:rPr lang="en-US" sz="2000" b="0" u="none" strike="noStrike" cap="none">
                          <a:solidFill>
                            <a:schemeClr val="lt1"/>
                          </a:solidFill>
                          <a:latin typeface="Arial"/>
                          <a:ea typeface="Arial"/>
                          <a:cs typeface="Arial"/>
                          <a:sym typeface="Arial"/>
                        </a:rPr>
                        <a:t> </a:t>
                      </a:r>
                      <a:r>
                        <a:rPr lang="en-US" sz="2000" b="0" u="none" strike="noStrike" cap="none">
                          <a:solidFill>
                            <a:srgbClr val="D9D9D9"/>
                          </a:solidFill>
                          <a:latin typeface="Arial"/>
                          <a:ea typeface="Arial"/>
                          <a:cs typeface="Arial"/>
                          <a:sym typeface="Arial"/>
                        </a:rPr>
                        <a:t>To increase its size, click on the white circles and expand to the the desired size.</a:t>
                      </a:r>
                      <a:endParaRPr sz="1400" u="none" strike="noStrike" cap="none"/>
                    </a:p>
                  </a:txBody>
                  <a:tcPr marL="182875" marR="91450" marT="137150" marB="45725">
                    <a:solidFill>
                      <a:srgbClr val="010101"/>
                    </a:solidFill>
                  </a:tcPr>
                </a:tc>
                <a:extLst>
                  <a:ext uri="{0D108BD9-81ED-4DB2-BD59-A6C34878D82A}">
                    <a16:rowId xmlns:a16="http://schemas.microsoft.com/office/drawing/2014/main" val="10005"/>
                  </a:ext>
                </a:extLst>
              </a:tr>
              <a:tr h="3519125">
                <a:tc gridSpan="2">
                  <a:txBody>
                    <a:bodyPr/>
                    <a:lstStyle/>
                    <a:p>
                      <a:pPr marL="0" marR="0" lvl="0" indent="0" algn="l" rtl="0">
                        <a:lnSpc>
                          <a:spcPct val="100000"/>
                        </a:lnSpc>
                        <a:spcBef>
                          <a:spcPts val="0"/>
                        </a:spcBef>
                        <a:spcAft>
                          <a:spcPts val="0"/>
                        </a:spcAft>
                        <a:buClr>
                          <a:srgbClr val="000000"/>
                        </a:buClr>
                        <a:buSzPts val="2400"/>
                        <a:buFont typeface="Arial"/>
                        <a:buNone/>
                      </a:pPr>
                      <a:r>
                        <a:rPr lang="en-US" sz="2400" b="1" u="none" strike="noStrike" cap="none">
                          <a:solidFill>
                            <a:srgbClr val="FFC000"/>
                          </a:solidFill>
                          <a:latin typeface="Arial"/>
                          <a:ea typeface="Arial"/>
                          <a:cs typeface="Arial"/>
                          <a:sym typeface="Arial"/>
                        </a:rPr>
                        <a:t>Adding content to the poster</a:t>
                      </a:r>
                      <a:endParaRPr sz="1400" u="none" strike="noStrike" cap="none"/>
                    </a:p>
                    <a:p>
                      <a:pPr marL="0" marR="0" lvl="0" indent="0" algn="l" rtl="0">
                        <a:lnSpc>
                          <a:spcPct val="100000"/>
                        </a:lnSpc>
                        <a:spcBef>
                          <a:spcPts val="0"/>
                        </a:spcBef>
                        <a:spcAft>
                          <a:spcPts val="0"/>
                        </a:spcAft>
                        <a:buClr>
                          <a:srgbClr val="000000"/>
                        </a:buClr>
                        <a:buSzPts val="2000"/>
                        <a:buFont typeface="Arial"/>
                        <a:buNone/>
                      </a:pPr>
                      <a:r>
                        <a:rPr lang="en-US" sz="2000" u="none" strike="noStrike" cap="none">
                          <a:solidFill>
                            <a:srgbClr val="D9D9D9"/>
                          </a:solidFill>
                          <a:latin typeface="Arial"/>
                          <a:ea typeface="Arial"/>
                          <a:cs typeface="Arial"/>
                          <a:sym typeface="Arial"/>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endParaRPr sz="1400" u="none" strike="noStrike" cap="none"/>
                    </a:p>
                    <a:p>
                      <a:pPr marL="342900" marR="0" lvl="0" indent="-342900" algn="l" rtl="0">
                        <a:lnSpc>
                          <a:spcPct val="100000"/>
                        </a:lnSpc>
                        <a:spcBef>
                          <a:spcPts val="0"/>
                        </a:spcBef>
                        <a:spcAft>
                          <a:spcPts val="0"/>
                        </a:spcAft>
                        <a:buClr>
                          <a:srgbClr val="D9D9D9"/>
                        </a:buClr>
                        <a:buSzPts val="2000"/>
                        <a:buFont typeface="Arial"/>
                        <a:buChar char="-"/>
                      </a:pPr>
                      <a:r>
                        <a:rPr lang="en-US" sz="2000" u="none" strike="noStrike" cap="none">
                          <a:solidFill>
                            <a:srgbClr val="D9D9D9"/>
                          </a:solidFill>
                          <a:latin typeface="Arial"/>
                          <a:ea typeface="Arial"/>
                          <a:cs typeface="Arial"/>
                          <a:sym typeface="Arial"/>
                        </a:rPr>
                        <a:t>If you run out of room, try to reduce the size of your fonts and/or the size of your graphics. If there is a lot of empty space try to increase your font sizes and the size of your graphics. The font used for references can be smaller.</a:t>
                      </a:r>
                      <a:endParaRPr sz="2000" u="none" strike="noStrike" cap="none">
                        <a:solidFill>
                          <a:srgbClr val="D9D9D9"/>
                        </a:solidFill>
                        <a:latin typeface="Arial"/>
                        <a:ea typeface="Arial"/>
                        <a:cs typeface="Arial"/>
                        <a:sym typeface="Arial"/>
                      </a:endParaRPr>
                    </a:p>
                  </a:txBody>
                  <a:tcPr marL="91450" marR="91450" marT="45725" marB="45725">
                    <a:solidFill>
                      <a:srgbClr val="010101"/>
                    </a:solidFill>
                  </a:tcPr>
                </a:tc>
                <a:tc hMerge="1">
                  <a:txBody>
                    <a:bodyPr/>
                    <a:lstStyle/>
                    <a:p>
                      <a:endParaRPr lang="en-US"/>
                    </a:p>
                  </a:txBody>
                  <a:tcPr/>
                </a:tc>
                <a:extLst>
                  <a:ext uri="{0D108BD9-81ED-4DB2-BD59-A6C34878D82A}">
                    <a16:rowId xmlns:a16="http://schemas.microsoft.com/office/drawing/2014/main" val="10006"/>
                  </a:ext>
                </a:extLst>
              </a:tr>
              <a:tr h="2377650">
                <a:tc gridSpan="2">
                  <a:txBody>
                    <a:bodyPr/>
                    <a:lstStyle/>
                    <a:p>
                      <a:pPr marL="0" marR="0" lvl="0" indent="0" algn="l" rtl="0">
                        <a:lnSpc>
                          <a:spcPct val="100000"/>
                        </a:lnSpc>
                        <a:spcBef>
                          <a:spcPts val="0"/>
                        </a:spcBef>
                        <a:spcAft>
                          <a:spcPts val="0"/>
                        </a:spcAft>
                        <a:buClr>
                          <a:srgbClr val="FFC000"/>
                        </a:buClr>
                        <a:buSzPts val="2400"/>
                        <a:buFont typeface="Arial"/>
                        <a:buNone/>
                      </a:pPr>
                      <a:r>
                        <a:rPr lang="en-US" sz="2400" b="1" u="none" strike="noStrike" cap="none">
                          <a:solidFill>
                            <a:srgbClr val="FFC000"/>
                          </a:solidFill>
                          <a:latin typeface="Arial"/>
                          <a:ea typeface="Arial"/>
                          <a:cs typeface="Arial"/>
                          <a:sym typeface="Arial"/>
                        </a:rPr>
                        <a:t>Photos</a:t>
                      </a:r>
                      <a:endParaRPr sz="1400" u="none" strike="noStrike" cap="none"/>
                    </a:p>
                    <a:p>
                      <a:pPr marL="0" marR="0" lvl="0" indent="0" algn="l" rtl="0">
                        <a:lnSpc>
                          <a:spcPct val="100000"/>
                        </a:lnSpc>
                        <a:spcBef>
                          <a:spcPts val="0"/>
                        </a:spcBef>
                        <a:spcAft>
                          <a:spcPts val="0"/>
                        </a:spcAft>
                        <a:buClr>
                          <a:srgbClr val="D9D9D9"/>
                        </a:buClr>
                        <a:buSzPts val="2000"/>
                        <a:buFont typeface="Arial"/>
                        <a:buNone/>
                      </a:pPr>
                      <a:r>
                        <a:rPr lang="en-US" sz="2000" b="0" i="0" u="none" strike="noStrike" cap="none">
                          <a:solidFill>
                            <a:srgbClr val="D9D9D9"/>
                          </a:solidFill>
                          <a:latin typeface="Arial"/>
                          <a:ea typeface="Arial"/>
                          <a:cs typeface="Arial"/>
                          <a:sym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endParaRPr sz="1400" u="none" strike="noStrike" cap="none"/>
                    </a:p>
                  </a:txBody>
                  <a:tcPr marL="182875" marR="91450" marT="137150" marB="45725">
                    <a:solidFill>
                      <a:srgbClr val="010101"/>
                    </a:solidFill>
                  </a:tcPr>
                </a:tc>
                <a:tc hMerge="1">
                  <a:txBody>
                    <a:bodyPr/>
                    <a:lstStyle/>
                    <a:p>
                      <a:endParaRPr lang="en-US"/>
                    </a:p>
                  </a:txBody>
                  <a:tcPr/>
                </a:tc>
                <a:extLst>
                  <a:ext uri="{0D108BD9-81ED-4DB2-BD59-A6C34878D82A}">
                    <a16:rowId xmlns:a16="http://schemas.microsoft.com/office/drawing/2014/main" val="10007"/>
                  </a:ext>
                </a:extLst>
              </a:tr>
              <a:tr h="2293175">
                <a:tc gridSpan="2">
                  <a:txBody>
                    <a:bodyPr/>
                    <a:lstStyle/>
                    <a:p>
                      <a:pPr marL="0" marR="0" lvl="0" indent="0" algn="l" rtl="0">
                        <a:lnSpc>
                          <a:spcPct val="100000"/>
                        </a:lnSpc>
                        <a:spcBef>
                          <a:spcPts val="0"/>
                        </a:spcBef>
                        <a:spcAft>
                          <a:spcPts val="0"/>
                        </a:spcAft>
                        <a:buClr>
                          <a:srgbClr val="000000"/>
                        </a:buClr>
                        <a:buSzPts val="2000"/>
                        <a:buFont typeface="Arial"/>
                        <a:buNone/>
                      </a:pPr>
                      <a:endParaRPr sz="2000" u="none" strike="noStrike" cap="none">
                        <a:solidFill>
                          <a:schemeClr val="lt1"/>
                        </a:solidFill>
                        <a:latin typeface="Arial"/>
                        <a:ea typeface="Arial"/>
                        <a:cs typeface="Arial"/>
                        <a:sym typeface="Arial"/>
                      </a:endParaRPr>
                    </a:p>
                  </a:txBody>
                  <a:tcPr marL="182875" marR="91450" marT="137150" marB="45725"/>
                </a:tc>
                <a:tc hMerge="1">
                  <a:txBody>
                    <a:bodyPr/>
                    <a:lstStyle/>
                    <a:p>
                      <a:endParaRPr lang="en-US"/>
                    </a:p>
                  </a:txBody>
                  <a:tcPr/>
                </a:tc>
                <a:extLst>
                  <a:ext uri="{0D108BD9-81ED-4DB2-BD59-A6C34878D82A}">
                    <a16:rowId xmlns:a16="http://schemas.microsoft.com/office/drawing/2014/main" val="10008"/>
                  </a:ext>
                </a:extLst>
              </a:tr>
              <a:tr h="1280275">
                <a:tc gridSpan="2">
                  <a:txBody>
                    <a:bodyPr/>
                    <a:lstStyle/>
                    <a:p>
                      <a:pPr marL="0" marR="0" lvl="0" indent="0" algn="l" rtl="0">
                        <a:lnSpc>
                          <a:spcPct val="100000"/>
                        </a:lnSpc>
                        <a:spcBef>
                          <a:spcPts val="0"/>
                        </a:spcBef>
                        <a:spcAft>
                          <a:spcPts val="0"/>
                        </a:spcAft>
                        <a:buClr>
                          <a:srgbClr val="FFC000"/>
                        </a:buClr>
                        <a:buSzPts val="2400"/>
                        <a:buFont typeface="Arial"/>
                        <a:buNone/>
                      </a:pPr>
                      <a:r>
                        <a:rPr lang="en-US" sz="2400" b="1" u="none" strike="noStrike" cap="none">
                          <a:solidFill>
                            <a:srgbClr val="FFC000"/>
                          </a:solidFill>
                          <a:latin typeface="Arial"/>
                          <a:ea typeface="Arial"/>
                          <a:cs typeface="Arial"/>
                          <a:sym typeface="Arial"/>
                        </a:rPr>
                        <a:t>Quality check your graphics</a:t>
                      </a:r>
                      <a:endParaRPr sz="1400" u="none" strike="noStrike" cap="none"/>
                    </a:p>
                    <a:p>
                      <a:pPr marL="0" marR="0" lvl="0" indent="0" algn="l" rtl="0">
                        <a:lnSpc>
                          <a:spcPct val="100000"/>
                        </a:lnSpc>
                        <a:spcBef>
                          <a:spcPts val="0"/>
                        </a:spcBef>
                        <a:spcAft>
                          <a:spcPts val="0"/>
                        </a:spcAft>
                        <a:buClr>
                          <a:srgbClr val="D9D9D9"/>
                        </a:buClr>
                        <a:buSzPts val="2000"/>
                        <a:buFont typeface="Arial"/>
                        <a:buNone/>
                      </a:pPr>
                      <a:r>
                        <a:rPr lang="en-US" sz="2000" u="none" strike="noStrike" cap="none">
                          <a:solidFill>
                            <a:srgbClr val="D9D9D9"/>
                          </a:solidFill>
                          <a:latin typeface="Arial"/>
                          <a:ea typeface="Arial"/>
                          <a:cs typeface="Arial"/>
                          <a:sym typeface="Arial"/>
                        </a:rPr>
                        <a:t>Zoom in and look at your images at 100%-200% magnification. If they look clear, they will print well. </a:t>
                      </a:r>
                      <a:endParaRPr sz="1400" u="none" strike="noStrike" cap="none"/>
                    </a:p>
                  </a:txBody>
                  <a:tcPr marL="182875" marR="91450" marT="137150" marB="45725">
                    <a:solidFill>
                      <a:srgbClr val="010101"/>
                    </a:solidFill>
                  </a:tcPr>
                </a:tc>
                <a:tc hMerge="1">
                  <a:txBody>
                    <a:bodyPr/>
                    <a:lstStyle/>
                    <a:p>
                      <a:endParaRPr lang="en-US"/>
                    </a:p>
                  </a:txBody>
                  <a:tcPr/>
                </a:tc>
                <a:extLst>
                  <a:ext uri="{0D108BD9-81ED-4DB2-BD59-A6C34878D82A}">
                    <a16:rowId xmlns:a16="http://schemas.microsoft.com/office/drawing/2014/main" val="10009"/>
                  </a:ext>
                </a:extLst>
              </a:tr>
              <a:tr h="3187275">
                <a:tc gridSpan="2">
                  <a:txBody>
                    <a:bodyPr/>
                    <a:lstStyle/>
                    <a:p>
                      <a:pPr marL="0" marR="0" lvl="0" indent="0" algn="l" rtl="0">
                        <a:lnSpc>
                          <a:spcPct val="100000"/>
                        </a:lnSpc>
                        <a:spcBef>
                          <a:spcPts val="0"/>
                        </a:spcBef>
                        <a:spcAft>
                          <a:spcPts val="0"/>
                        </a:spcAft>
                        <a:buClr>
                          <a:schemeClr val="dk1"/>
                        </a:buClr>
                        <a:buSzPts val="2000"/>
                        <a:buFont typeface="Calibri"/>
                        <a:buNone/>
                      </a:pPr>
                      <a:endParaRPr sz="2000" u="none" strike="noStrike" cap="none">
                        <a:solidFill>
                          <a:schemeClr val="lt1"/>
                        </a:solidFill>
                        <a:latin typeface="Arial"/>
                        <a:ea typeface="Arial"/>
                        <a:cs typeface="Arial"/>
                        <a:sym typeface="Arial"/>
                      </a:endParaRPr>
                    </a:p>
                  </a:txBody>
                  <a:tcPr marL="182875" marR="91450" marT="137150" marB="45725"/>
                </a:tc>
                <a:tc hMerge="1">
                  <a:txBody>
                    <a:bodyPr/>
                    <a:lstStyle/>
                    <a:p>
                      <a:endParaRPr lang="en-US"/>
                    </a:p>
                  </a:txBody>
                  <a:tcPr/>
                </a:tc>
                <a:extLst>
                  <a:ext uri="{0D108BD9-81ED-4DB2-BD59-A6C34878D82A}">
                    <a16:rowId xmlns:a16="http://schemas.microsoft.com/office/drawing/2014/main" val="10010"/>
                  </a:ext>
                </a:extLst>
              </a:tr>
            </a:tbl>
          </a:graphicData>
        </a:graphic>
      </p:graphicFrame>
      <p:graphicFrame>
        <p:nvGraphicFramePr>
          <p:cNvPr id="125" name="Google Shape;125;p8"/>
          <p:cNvGraphicFramePr/>
          <p:nvPr/>
        </p:nvGraphicFramePr>
        <p:xfrm>
          <a:off x="44695228" y="-84749"/>
          <a:ext cx="9430175" cy="33075050"/>
        </p:xfrm>
        <a:graphic>
          <a:graphicData uri="http://schemas.openxmlformats.org/drawingml/2006/table">
            <a:tbl>
              <a:tblPr firstRow="1" bandRow="1">
                <a:noFill/>
                <a:tableStyleId>{596CA78D-8115-49E2-9BE4-DC6BD2136FDD}</a:tableStyleId>
              </a:tblPr>
              <a:tblGrid>
                <a:gridCol w="3343825">
                  <a:extLst>
                    <a:ext uri="{9D8B030D-6E8A-4147-A177-3AD203B41FA5}">
                      <a16:colId xmlns:a16="http://schemas.microsoft.com/office/drawing/2014/main" val="20000"/>
                    </a:ext>
                  </a:extLst>
                </a:gridCol>
                <a:gridCol w="1381550">
                  <a:extLst>
                    <a:ext uri="{9D8B030D-6E8A-4147-A177-3AD203B41FA5}">
                      <a16:colId xmlns:a16="http://schemas.microsoft.com/office/drawing/2014/main" val="20001"/>
                    </a:ext>
                  </a:extLst>
                </a:gridCol>
                <a:gridCol w="4704800">
                  <a:extLst>
                    <a:ext uri="{9D8B030D-6E8A-4147-A177-3AD203B41FA5}">
                      <a16:colId xmlns:a16="http://schemas.microsoft.com/office/drawing/2014/main" val="20002"/>
                    </a:ext>
                  </a:extLst>
                </a:gridCol>
              </a:tblGrid>
              <a:tr h="1756425">
                <a:tc gridSpan="3">
                  <a:txBody>
                    <a:bodyPr/>
                    <a:lstStyle/>
                    <a:p>
                      <a:pPr marL="0" marR="0" lvl="0" indent="0" algn="ctr" rtl="0">
                        <a:lnSpc>
                          <a:spcPct val="100000"/>
                        </a:lnSpc>
                        <a:spcBef>
                          <a:spcPts val="0"/>
                        </a:spcBef>
                        <a:spcAft>
                          <a:spcPts val="0"/>
                        </a:spcAft>
                        <a:buClr>
                          <a:srgbClr val="1F3A4E"/>
                        </a:buClr>
                        <a:buSzPts val="4000"/>
                        <a:buFont typeface="Arial Black"/>
                        <a:buNone/>
                      </a:pPr>
                      <a:r>
                        <a:rPr lang="en-US" sz="4000" b="0" u="none" strike="noStrike" cap="none">
                          <a:solidFill>
                            <a:srgbClr val="1F3A4E"/>
                          </a:solidFill>
                          <a:latin typeface="Arial Black"/>
                          <a:ea typeface="Arial Black"/>
                          <a:cs typeface="Arial Black"/>
                          <a:sym typeface="Arial Black"/>
                        </a:rPr>
                        <a:t>QUICK START GUIDE</a:t>
                      </a:r>
                      <a:br>
                        <a:rPr lang="en-US" sz="4000" b="0" u="none" strike="noStrike" cap="none">
                          <a:solidFill>
                            <a:srgbClr val="1F3A4E"/>
                          </a:solidFill>
                          <a:latin typeface="Arial Black"/>
                          <a:ea typeface="Arial Black"/>
                          <a:cs typeface="Arial Black"/>
                          <a:sym typeface="Arial Black"/>
                        </a:rPr>
                      </a:br>
                      <a:r>
                        <a:rPr lang="en-US" sz="3200" b="1" u="none" strike="noStrike" cap="none">
                          <a:solidFill>
                            <a:srgbClr val="FF0000"/>
                          </a:solidFill>
                          <a:latin typeface="Trebuchet MS"/>
                          <a:ea typeface="Trebuchet MS"/>
                          <a:cs typeface="Trebuchet MS"/>
                          <a:sym typeface="Trebuchet MS"/>
                        </a:rPr>
                        <a:t>(THIS SIDEBAR WILL NOT PRINT)</a:t>
                      </a:r>
                      <a:endParaRPr sz="4000" b="1" u="none" strike="noStrike" cap="none">
                        <a:solidFill>
                          <a:schemeClr val="lt1"/>
                        </a:solidFill>
                        <a:latin typeface="Trebuchet MS"/>
                        <a:ea typeface="Trebuchet MS"/>
                        <a:cs typeface="Trebuchet MS"/>
                        <a:sym typeface="Trebuchet MS"/>
                      </a:endParaRPr>
                    </a:p>
                  </a:txBody>
                  <a:tcPr marL="182875" marR="91450" marT="137150" marB="45725">
                    <a:solidFill>
                      <a:srgbClr val="FFC000"/>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5563100">
                <a:tc gridSpan="3">
                  <a:txBody>
                    <a:bodyPr/>
                    <a:lstStyle/>
                    <a:p>
                      <a:pPr marL="0" marR="0" lvl="0" indent="0" algn="l" rtl="0">
                        <a:lnSpc>
                          <a:spcPct val="100000"/>
                        </a:lnSpc>
                        <a:spcBef>
                          <a:spcPts val="0"/>
                        </a:spcBef>
                        <a:spcAft>
                          <a:spcPts val="0"/>
                        </a:spcAft>
                        <a:buClr>
                          <a:srgbClr val="000000"/>
                        </a:buClr>
                        <a:buSzPts val="2800"/>
                        <a:buFont typeface="Arial"/>
                        <a:buNone/>
                      </a:pPr>
                      <a:r>
                        <a:rPr lang="en-US" sz="2800" b="1" u="none" strike="noStrike" cap="none">
                          <a:solidFill>
                            <a:srgbClr val="FFC000"/>
                          </a:solidFill>
                          <a:latin typeface="Arial"/>
                          <a:ea typeface="Arial"/>
                          <a:cs typeface="Arial"/>
                          <a:sym typeface="Arial"/>
                        </a:rPr>
                        <a:t>How to change the template colors</a:t>
                      </a:r>
                      <a:endParaRPr sz="1400" u="none" strike="noStrike" cap="none"/>
                    </a:p>
                    <a:p>
                      <a:pPr marL="0" marR="0" lvl="0" indent="0" algn="l" rtl="0">
                        <a:lnSpc>
                          <a:spcPct val="100000"/>
                        </a:lnSpc>
                        <a:spcBef>
                          <a:spcPts val="0"/>
                        </a:spcBef>
                        <a:spcAft>
                          <a:spcPts val="0"/>
                        </a:spcAft>
                        <a:buClr>
                          <a:srgbClr val="000000"/>
                        </a:buClr>
                        <a:buSzPts val="2400"/>
                        <a:buFont typeface="Arial"/>
                        <a:buNone/>
                      </a:pPr>
                      <a:r>
                        <a:rPr lang="en-US" sz="2400" b="0" u="none" strike="noStrike" cap="none">
                          <a:solidFill>
                            <a:srgbClr val="D9D9D9"/>
                          </a:solidFill>
                          <a:latin typeface="Arial"/>
                          <a:ea typeface="Arial"/>
                          <a:cs typeface="Arial"/>
                          <a:sym typeface="Arial"/>
                        </a:rPr>
                        <a:t>You can change the overall template color theme by clicking on the COLORS dropdown menu under the DESIGN tab. You can see a tutorial here: </a:t>
                      </a:r>
                      <a:r>
                        <a:rPr lang="en-US" sz="2400" u="sng" strike="noStrike" cap="none">
                          <a:solidFill>
                            <a:schemeClr val="hlink"/>
                          </a:solidFill>
                          <a:hlinkClick r:id="rId3"/>
                        </a:rPr>
                        <a:t>https://www.posterpresentations.com/how-to-change-the-research-poster-template-colors.html</a:t>
                      </a:r>
                      <a:endParaRPr sz="2400" u="none" strike="noStrike" cap="none">
                        <a:solidFill>
                          <a:srgbClr val="FFC000"/>
                        </a:solidFill>
                      </a:endParaRPr>
                    </a:p>
                    <a:p>
                      <a:pPr marL="0" marR="0" lvl="0" indent="0" algn="l" rtl="0">
                        <a:lnSpc>
                          <a:spcPct val="100000"/>
                        </a:lnSpc>
                        <a:spcBef>
                          <a:spcPts val="0"/>
                        </a:spcBef>
                        <a:spcAft>
                          <a:spcPts val="0"/>
                        </a:spcAft>
                        <a:buClr>
                          <a:srgbClr val="000000"/>
                        </a:buClr>
                        <a:buSzPts val="2400"/>
                        <a:buFont typeface="Arial"/>
                        <a:buNone/>
                      </a:pPr>
                      <a:endParaRPr sz="2400" b="0" u="none" strike="noStrike" cap="none">
                        <a:solidFill>
                          <a:srgbClr val="D9D9D9"/>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u="none" strike="noStrike" cap="none">
                          <a:solidFill>
                            <a:srgbClr val="D9D9D9"/>
                          </a:solidFill>
                          <a:latin typeface="Arial"/>
                          <a:ea typeface="Arial"/>
                          <a:cs typeface="Arial"/>
                          <a:sym typeface="Arial"/>
                        </a:rPr>
                        <a:t>You can also manually change the color of individual elements by going to VIEW &gt; SLIDE MASTER. On the left side of your screen select the background master where you can change the template background, column sizes, etc. </a:t>
                      </a:r>
                      <a:endParaRPr sz="1400" u="none" strike="noStrike" cap="none"/>
                    </a:p>
                    <a:p>
                      <a:pPr marL="0" marR="0" lvl="0" indent="0" algn="l" rtl="0">
                        <a:lnSpc>
                          <a:spcPct val="100000"/>
                        </a:lnSpc>
                        <a:spcBef>
                          <a:spcPts val="0"/>
                        </a:spcBef>
                        <a:spcAft>
                          <a:spcPts val="0"/>
                        </a:spcAft>
                        <a:buClr>
                          <a:srgbClr val="000000"/>
                        </a:buClr>
                        <a:buSzPts val="2400"/>
                        <a:buFont typeface="Arial"/>
                        <a:buNone/>
                      </a:pPr>
                      <a:endParaRPr sz="2400" b="0" u="none" strike="noStrike" cap="none">
                        <a:solidFill>
                          <a:srgbClr val="D9D9D9"/>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u="none" strike="noStrike" cap="none">
                          <a:solidFill>
                            <a:srgbClr val="D9D9D9"/>
                          </a:solidFill>
                          <a:latin typeface="Arial"/>
                          <a:ea typeface="Arial"/>
                          <a:cs typeface="Arial"/>
                          <a:sym typeface="Arial"/>
                        </a:rPr>
                        <a:t>After you finish working on the SLIDE MASTER, it is important that you go to VIEW &gt; NORMAL to continue working on your poster. </a:t>
                      </a:r>
                      <a:endParaRPr sz="1400" u="none" strike="noStrike" cap="none"/>
                    </a:p>
                  </a:txBody>
                  <a:tcPr marL="182875" marR="91450" marT="137150" marB="45725">
                    <a:solidFill>
                      <a:schemeClr val="dk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3667725">
                <a:tc gridSpan="3">
                  <a:txBody>
                    <a:bodyPr/>
                    <a:lstStyle/>
                    <a:p>
                      <a:pPr marL="0" marR="0" lvl="0" indent="0" algn="l" rtl="0">
                        <a:lnSpc>
                          <a:spcPct val="100000"/>
                        </a:lnSpc>
                        <a:spcBef>
                          <a:spcPts val="0"/>
                        </a:spcBef>
                        <a:spcAft>
                          <a:spcPts val="0"/>
                        </a:spcAft>
                        <a:buClr>
                          <a:srgbClr val="000000"/>
                        </a:buClr>
                        <a:buSzPts val="2800"/>
                        <a:buFont typeface="Arial"/>
                        <a:buNone/>
                      </a:pPr>
                      <a:r>
                        <a:rPr lang="en-US" sz="2800" b="1" u="none" strike="noStrike" cap="none">
                          <a:solidFill>
                            <a:srgbClr val="FFC000"/>
                          </a:solidFill>
                          <a:latin typeface="Arial"/>
                          <a:ea typeface="Arial"/>
                          <a:cs typeface="Arial"/>
                          <a:sym typeface="Arial"/>
                        </a:rPr>
                        <a:t>How to change the column layout configuration</a:t>
                      </a:r>
                      <a:endParaRPr sz="1400" u="none" strike="noStrike" cap="none"/>
                    </a:p>
                    <a:p>
                      <a:pPr marL="0" marR="0" lvl="0" indent="0" algn="l" rtl="0">
                        <a:lnSpc>
                          <a:spcPct val="100000"/>
                        </a:lnSpc>
                        <a:spcBef>
                          <a:spcPts val="0"/>
                        </a:spcBef>
                        <a:spcAft>
                          <a:spcPts val="0"/>
                        </a:spcAft>
                        <a:buClr>
                          <a:srgbClr val="000000"/>
                        </a:buClr>
                        <a:buSzPts val="2400"/>
                        <a:buFont typeface="Arial"/>
                        <a:buNone/>
                      </a:pPr>
                      <a:r>
                        <a:rPr lang="en-US" sz="2400" u="none" strike="noStrike" cap="none">
                          <a:solidFill>
                            <a:srgbClr val="D9D9D9"/>
                          </a:solidFill>
                          <a:latin typeface="Arial"/>
                          <a:ea typeface="Arial"/>
                          <a:cs typeface="Arial"/>
                          <a:sym typeface="Arial"/>
                        </a:rPr>
                        <a:t>You can manually change the configuration on the columns by going to VIEW &gt; SLIDE MASTER. You can delete columns, resize them or modify them as needed for your layout. </a:t>
                      </a:r>
                      <a:endParaRPr sz="1400" u="none" strike="noStrike" cap="none"/>
                    </a:p>
                    <a:p>
                      <a:pPr marL="0" marR="0" lvl="0" indent="0" algn="l" rtl="0">
                        <a:lnSpc>
                          <a:spcPct val="100000"/>
                        </a:lnSpc>
                        <a:spcBef>
                          <a:spcPts val="0"/>
                        </a:spcBef>
                        <a:spcAft>
                          <a:spcPts val="0"/>
                        </a:spcAft>
                        <a:buClr>
                          <a:srgbClr val="D9D9D9"/>
                        </a:buClr>
                        <a:buSzPts val="2400"/>
                        <a:buFont typeface="Arial"/>
                        <a:buNone/>
                      </a:pPr>
                      <a:r>
                        <a:rPr lang="en-US" sz="2400" u="none" strike="noStrike" cap="none">
                          <a:solidFill>
                            <a:srgbClr val="D9D9D9"/>
                          </a:solidFill>
                          <a:latin typeface="Arial"/>
                          <a:ea typeface="Arial"/>
                          <a:cs typeface="Arial"/>
                          <a:sym typeface="Arial"/>
                        </a:rPr>
                        <a:t>You can see a tutorial here: </a:t>
                      </a:r>
                      <a:r>
                        <a:rPr lang="en-US" sz="2400" u="sng" strike="noStrike" cap="none">
                          <a:solidFill>
                            <a:srgbClr val="FFC000"/>
                          </a:solidFill>
                          <a:latin typeface="Arial"/>
                          <a:ea typeface="Arial"/>
                          <a:cs typeface="Arial"/>
                          <a:sym typeface="Arial"/>
                        </a:rPr>
                        <a:t>https://www.posterpresentations.com/how-to-change-the-column-configuration.html</a:t>
                      </a:r>
                      <a:endParaRPr sz="8600" u="sng" strike="noStrike" cap="none">
                        <a:solidFill>
                          <a:srgbClr val="FFC000"/>
                        </a:solidFill>
                      </a:endParaRPr>
                    </a:p>
                  </a:txBody>
                  <a:tcPr marL="182875" marR="91450" marT="137150" marB="45725">
                    <a:solidFill>
                      <a:schemeClr val="dk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2"/>
                  </a:ext>
                </a:extLst>
              </a:tr>
              <a:tr h="5177075">
                <a:tc gridSpan="2">
                  <a:txBody>
                    <a:bodyPr/>
                    <a:lstStyle/>
                    <a:p>
                      <a:pPr marL="0" marR="0" lvl="0" indent="0" algn="l" rtl="0">
                        <a:lnSpc>
                          <a:spcPct val="100000"/>
                        </a:lnSpc>
                        <a:spcBef>
                          <a:spcPts val="0"/>
                        </a:spcBef>
                        <a:spcAft>
                          <a:spcPts val="0"/>
                        </a:spcAft>
                        <a:buClr>
                          <a:schemeClr val="dk1"/>
                        </a:buClr>
                        <a:buSzPts val="2400"/>
                        <a:buFont typeface="Calibri"/>
                        <a:buNone/>
                      </a:pPr>
                      <a:endParaRPr sz="2400" u="none" strike="noStrike" cap="none">
                        <a:solidFill>
                          <a:srgbClr val="D9D9D9"/>
                        </a:solidFill>
                        <a:latin typeface="Arial"/>
                        <a:ea typeface="Arial"/>
                        <a:cs typeface="Arial"/>
                        <a:sym typeface="Arial"/>
                      </a:endParaRPr>
                    </a:p>
                  </a:txBody>
                  <a:tcPr marL="182875" marR="91450" marT="137150" marB="45725"/>
                </a:tc>
                <a:tc hMerge="1">
                  <a:txBody>
                    <a:bodyPr/>
                    <a:lstStyle/>
                    <a:p>
                      <a:endParaRPr lang="en-US"/>
                    </a:p>
                  </a:txBody>
                  <a:tcPr/>
                </a:tc>
                <a:tc rowSpan="2">
                  <a:txBody>
                    <a:bodyPr/>
                    <a:lstStyle/>
                    <a:p>
                      <a:pPr marL="0" marR="0" lvl="0" indent="0" algn="l" rtl="0">
                        <a:lnSpc>
                          <a:spcPct val="100000"/>
                        </a:lnSpc>
                        <a:spcBef>
                          <a:spcPts val="0"/>
                        </a:spcBef>
                        <a:spcAft>
                          <a:spcPts val="0"/>
                        </a:spcAft>
                        <a:buClr>
                          <a:srgbClr val="FFC000"/>
                        </a:buClr>
                        <a:buSzPts val="2800"/>
                        <a:buFont typeface="Arial"/>
                        <a:buNone/>
                      </a:pPr>
                      <a:r>
                        <a:rPr lang="en-US" sz="2800" b="1" u="none" strike="noStrike" cap="none">
                          <a:solidFill>
                            <a:srgbClr val="FFC000"/>
                          </a:solidFill>
                          <a:latin typeface="Arial"/>
                          <a:ea typeface="Arial"/>
                          <a:cs typeface="Arial"/>
                          <a:sym typeface="Arial"/>
                        </a:rPr>
                        <a:t>How to hide the QUICK START GUIDE bars from the sides of the template</a:t>
                      </a:r>
                      <a:endParaRPr sz="1400" u="none" strike="noStrike" cap="none"/>
                    </a:p>
                    <a:p>
                      <a:pPr marL="0" marR="0" lvl="0" indent="0" algn="l" rtl="0">
                        <a:lnSpc>
                          <a:spcPct val="100000"/>
                        </a:lnSpc>
                        <a:spcBef>
                          <a:spcPts val="0"/>
                        </a:spcBef>
                        <a:spcAft>
                          <a:spcPts val="0"/>
                        </a:spcAft>
                        <a:buClr>
                          <a:srgbClr val="D9D9D9"/>
                        </a:buClr>
                        <a:buSzPts val="2400"/>
                        <a:buFont typeface="Arial"/>
                        <a:buNone/>
                      </a:pPr>
                      <a:r>
                        <a:rPr lang="en-US" sz="2400" u="none" strike="noStrike" cap="none">
                          <a:solidFill>
                            <a:srgbClr val="D9D9D9"/>
                          </a:solidFill>
                          <a:latin typeface="Arial"/>
                          <a:ea typeface="Arial"/>
                          <a:cs typeface="Arial"/>
                          <a:sym typeface="Arial"/>
                        </a:rPr>
                        <a:t>The Quick Start Guides </a:t>
                      </a:r>
                      <a:r>
                        <a:rPr lang="en-US" sz="2400" u="sng" strike="noStrike" cap="none">
                          <a:solidFill>
                            <a:srgbClr val="D9D9D9"/>
                          </a:solidFill>
                          <a:latin typeface="Arial"/>
                          <a:ea typeface="Arial"/>
                          <a:cs typeface="Arial"/>
                          <a:sym typeface="Arial"/>
                        </a:rPr>
                        <a:t>are outside the template’s printable area</a:t>
                      </a:r>
                      <a:r>
                        <a:rPr lang="en-US" sz="2400" u="none" strike="noStrike" cap="none">
                          <a:solidFill>
                            <a:srgbClr val="D9D9D9"/>
                          </a:solidFill>
                          <a:latin typeface="Arial"/>
                          <a:ea typeface="Arial"/>
                          <a:cs typeface="Arial"/>
                          <a:sym typeface="Arial"/>
                        </a:rPr>
                        <a:t> and they will not be on the printed poster. </a:t>
                      </a:r>
                      <a:endParaRPr sz="1400" u="none" strike="noStrike" cap="none"/>
                    </a:p>
                    <a:p>
                      <a:pPr marL="0" marR="0" lvl="0" indent="0" algn="l" rtl="0">
                        <a:lnSpc>
                          <a:spcPct val="100000"/>
                        </a:lnSpc>
                        <a:spcBef>
                          <a:spcPts val="0"/>
                        </a:spcBef>
                        <a:spcAft>
                          <a:spcPts val="0"/>
                        </a:spcAft>
                        <a:buClr>
                          <a:schemeClr val="dk1"/>
                        </a:buClr>
                        <a:buSzPts val="2400"/>
                        <a:buFont typeface="Calibri"/>
                        <a:buNone/>
                      </a:pPr>
                      <a:endParaRPr sz="2400" u="none" strike="noStrike" cap="none">
                        <a:solidFill>
                          <a:srgbClr val="D9D9D9"/>
                        </a:solidFill>
                        <a:latin typeface="Arial"/>
                        <a:ea typeface="Arial"/>
                        <a:cs typeface="Arial"/>
                        <a:sym typeface="Arial"/>
                      </a:endParaRPr>
                    </a:p>
                    <a:p>
                      <a:pPr marL="0" marR="0" lvl="0" indent="0" algn="l" rtl="0">
                        <a:lnSpc>
                          <a:spcPct val="100000"/>
                        </a:lnSpc>
                        <a:spcBef>
                          <a:spcPts val="0"/>
                        </a:spcBef>
                        <a:spcAft>
                          <a:spcPts val="0"/>
                        </a:spcAft>
                        <a:buClr>
                          <a:srgbClr val="D9D9D9"/>
                        </a:buClr>
                        <a:buSzPts val="2400"/>
                        <a:buFont typeface="Arial"/>
                        <a:buNone/>
                      </a:pPr>
                      <a:r>
                        <a:rPr lang="en-US" sz="2400" u="none" strike="noStrike" cap="none">
                          <a:solidFill>
                            <a:srgbClr val="D9D9D9"/>
                          </a:solidFill>
                          <a:latin typeface="Arial"/>
                          <a:ea typeface="Arial"/>
                          <a:cs typeface="Arial"/>
                          <a:sym typeface="Arial"/>
                        </a:rPr>
                        <a:t>If you create a PDF file from your template, the guides will not be included.</a:t>
                      </a:r>
                      <a:endParaRPr sz="1400" u="none" strike="noStrike" cap="none"/>
                    </a:p>
                    <a:p>
                      <a:pPr marL="0" marR="0" lvl="0" indent="0" algn="l" rtl="0">
                        <a:lnSpc>
                          <a:spcPct val="100000"/>
                        </a:lnSpc>
                        <a:spcBef>
                          <a:spcPts val="0"/>
                        </a:spcBef>
                        <a:spcAft>
                          <a:spcPts val="0"/>
                        </a:spcAft>
                        <a:buClr>
                          <a:schemeClr val="dk1"/>
                        </a:buClr>
                        <a:buSzPts val="2400"/>
                        <a:buFont typeface="Calibri"/>
                        <a:buNone/>
                      </a:pPr>
                      <a:endParaRPr sz="2400" u="none" strike="noStrike" cap="none">
                        <a:solidFill>
                          <a:srgbClr val="D9D9D9"/>
                        </a:solidFill>
                        <a:latin typeface="Arial"/>
                        <a:ea typeface="Arial"/>
                        <a:cs typeface="Arial"/>
                        <a:sym typeface="Arial"/>
                      </a:endParaRPr>
                    </a:p>
                    <a:p>
                      <a:pPr marL="0" marR="0" lvl="0" indent="0" algn="l" rtl="0">
                        <a:lnSpc>
                          <a:spcPct val="100000"/>
                        </a:lnSpc>
                        <a:spcBef>
                          <a:spcPts val="0"/>
                        </a:spcBef>
                        <a:spcAft>
                          <a:spcPts val="0"/>
                        </a:spcAft>
                        <a:buClr>
                          <a:srgbClr val="D9D9D9"/>
                        </a:buClr>
                        <a:buSzPts val="2400"/>
                        <a:buFont typeface="Arial"/>
                        <a:buNone/>
                      </a:pPr>
                      <a:r>
                        <a:rPr lang="en-US" sz="2400" u="none" strike="noStrike" cap="none">
                          <a:solidFill>
                            <a:srgbClr val="D9D9D9"/>
                          </a:solidFill>
                          <a:latin typeface="Arial"/>
                          <a:ea typeface="Arial"/>
                          <a:cs typeface="Arial"/>
                          <a:sym typeface="Arial"/>
                        </a:rPr>
                        <a:t>To hide the guides click on the </a:t>
                      </a:r>
                      <a:r>
                        <a:rPr lang="en-US" sz="2400" b="1" u="none" strike="noStrike" cap="none">
                          <a:solidFill>
                            <a:srgbClr val="D9D9D9"/>
                          </a:solidFill>
                          <a:latin typeface="Arial"/>
                          <a:ea typeface="Arial"/>
                          <a:cs typeface="Arial"/>
                          <a:sym typeface="Arial"/>
                        </a:rPr>
                        <a:t>Home</a:t>
                      </a:r>
                      <a:r>
                        <a:rPr lang="en-US" sz="2400" u="none" strike="noStrike" cap="none">
                          <a:solidFill>
                            <a:srgbClr val="D9D9D9"/>
                          </a:solidFill>
                          <a:latin typeface="Arial"/>
                          <a:ea typeface="Arial"/>
                          <a:cs typeface="Arial"/>
                          <a:sym typeface="Arial"/>
                        </a:rPr>
                        <a:t> tab (top of the screen) and then click on the </a:t>
                      </a:r>
                      <a:r>
                        <a:rPr lang="en-US" sz="2400" b="1" u="none" strike="noStrike" cap="none">
                          <a:solidFill>
                            <a:srgbClr val="D9D9D9"/>
                          </a:solidFill>
                          <a:latin typeface="Arial"/>
                          <a:ea typeface="Arial"/>
                          <a:cs typeface="Arial"/>
                          <a:sym typeface="Arial"/>
                        </a:rPr>
                        <a:t>Layout</a:t>
                      </a:r>
                      <a:r>
                        <a:rPr lang="en-US" sz="2400" u="none" strike="noStrike" cap="none">
                          <a:solidFill>
                            <a:srgbClr val="D9D9D9"/>
                          </a:solidFill>
                          <a:latin typeface="Arial"/>
                          <a:ea typeface="Arial"/>
                          <a:cs typeface="Arial"/>
                          <a:sym typeface="Arial"/>
                        </a:rPr>
                        <a:t> button below to see the available layouts. Choose the </a:t>
                      </a:r>
                      <a:r>
                        <a:rPr lang="en-US" sz="2400" b="1" u="none" strike="noStrike" cap="none">
                          <a:solidFill>
                            <a:srgbClr val="D9D9D9"/>
                          </a:solidFill>
                          <a:latin typeface="Arial"/>
                          <a:ea typeface="Arial"/>
                          <a:cs typeface="Arial"/>
                          <a:sym typeface="Arial"/>
                        </a:rPr>
                        <a:t>Without Guides </a:t>
                      </a:r>
                      <a:r>
                        <a:rPr lang="en-US" sz="2400" b="0" u="none" strike="noStrike" cap="none">
                          <a:solidFill>
                            <a:srgbClr val="D9D9D9"/>
                          </a:solidFill>
                          <a:latin typeface="Arial"/>
                          <a:ea typeface="Arial"/>
                          <a:cs typeface="Arial"/>
                          <a:sym typeface="Arial"/>
                        </a:rPr>
                        <a:t>layout</a:t>
                      </a:r>
                      <a:r>
                        <a:rPr lang="en-US" sz="2400" u="none" strike="noStrike" cap="none">
                          <a:solidFill>
                            <a:srgbClr val="D9D9D9"/>
                          </a:solidFill>
                          <a:latin typeface="Arial"/>
                          <a:ea typeface="Arial"/>
                          <a:cs typeface="Arial"/>
                          <a:sym typeface="Arial"/>
                        </a:rPr>
                        <a:t>.</a:t>
                      </a:r>
                      <a:endParaRPr sz="2400" u="none" strike="noStrike" cap="none">
                        <a:solidFill>
                          <a:srgbClr val="D9D9D9"/>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2400"/>
                        <a:buFont typeface="Calibri"/>
                        <a:buNone/>
                      </a:pPr>
                      <a:endParaRPr sz="2400" u="none" strike="noStrike" cap="none">
                        <a:solidFill>
                          <a:srgbClr val="D9D9D9"/>
                        </a:solidFill>
                        <a:latin typeface="Arial"/>
                        <a:ea typeface="Arial"/>
                        <a:cs typeface="Arial"/>
                        <a:sym typeface="Arial"/>
                      </a:endParaRPr>
                    </a:p>
                  </a:txBody>
                  <a:tcPr marL="182875" marR="91450" marT="137150" marB="45725">
                    <a:solidFill>
                      <a:srgbClr val="010101"/>
                    </a:solidFill>
                  </a:tcPr>
                </a:tc>
                <a:extLst>
                  <a:ext uri="{0D108BD9-81ED-4DB2-BD59-A6C34878D82A}">
                    <a16:rowId xmlns:a16="http://schemas.microsoft.com/office/drawing/2014/main" val="10003"/>
                  </a:ext>
                </a:extLst>
              </a:tr>
              <a:tr h="2888325">
                <a:tc gridSpan="2">
                  <a:txBody>
                    <a:bodyPr/>
                    <a:lstStyle/>
                    <a:p>
                      <a:pPr marL="0" marR="0" lvl="0" indent="0" algn="l" rtl="0">
                        <a:lnSpc>
                          <a:spcPct val="100000"/>
                        </a:lnSpc>
                        <a:spcBef>
                          <a:spcPts val="0"/>
                        </a:spcBef>
                        <a:spcAft>
                          <a:spcPts val="0"/>
                        </a:spcAft>
                        <a:buClr>
                          <a:schemeClr val="dk1"/>
                        </a:buClr>
                        <a:buSzPts val="2400"/>
                        <a:buFont typeface="Calibri"/>
                        <a:buNone/>
                      </a:pPr>
                      <a:endParaRPr sz="2400" u="none" strike="noStrike" cap="none">
                        <a:solidFill>
                          <a:srgbClr val="D9D9D9"/>
                        </a:solidFill>
                        <a:latin typeface="Arial"/>
                        <a:ea typeface="Arial"/>
                        <a:cs typeface="Arial"/>
                        <a:sym typeface="Arial"/>
                      </a:endParaRPr>
                    </a:p>
                  </a:txBody>
                  <a:tcPr marL="182875" marR="91450" marT="137150" marB="45725">
                    <a:solidFill>
                      <a:srgbClr val="010101"/>
                    </a:solidFill>
                  </a:tcPr>
                </a:tc>
                <a:tc hMerge="1">
                  <a:txBody>
                    <a:bodyPr/>
                    <a:lstStyle/>
                    <a:p>
                      <a:endParaRPr lang="en-US"/>
                    </a:p>
                  </a:txBody>
                  <a:tcPr/>
                </a:tc>
                <a:tc vMerge="1">
                  <a:txBody>
                    <a:bodyPr/>
                    <a:lstStyle/>
                    <a:p>
                      <a:endParaRPr lang="en-US"/>
                    </a:p>
                  </a:txBody>
                  <a:tcPr/>
                </a:tc>
                <a:extLst>
                  <a:ext uri="{0D108BD9-81ED-4DB2-BD59-A6C34878D82A}">
                    <a16:rowId xmlns:a16="http://schemas.microsoft.com/office/drawing/2014/main" val="10004"/>
                  </a:ext>
                </a:extLst>
              </a:tr>
              <a:tr h="3781425">
                <a:tc gridSpan="2">
                  <a:txBody>
                    <a:bodyPr/>
                    <a:lstStyle/>
                    <a:p>
                      <a:pPr marL="0" marR="0" lvl="0" indent="0" algn="l" rtl="0">
                        <a:lnSpc>
                          <a:spcPct val="100000"/>
                        </a:lnSpc>
                        <a:spcBef>
                          <a:spcPts val="0"/>
                        </a:spcBef>
                        <a:spcAft>
                          <a:spcPts val="0"/>
                        </a:spcAft>
                        <a:buClr>
                          <a:srgbClr val="000000"/>
                        </a:buClr>
                        <a:buSzPts val="2800"/>
                        <a:buFont typeface="Arial"/>
                        <a:buNone/>
                      </a:pPr>
                      <a:r>
                        <a:rPr lang="en-US" sz="2800" b="1" u="none" strike="noStrike" cap="none">
                          <a:solidFill>
                            <a:srgbClr val="FFC000"/>
                          </a:solidFill>
                          <a:latin typeface="Arial"/>
                          <a:ea typeface="Arial"/>
                          <a:cs typeface="Arial"/>
                          <a:sym typeface="Arial"/>
                        </a:rPr>
                        <a:t>How to preview your poster prior to printing</a:t>
                      </a:r>
                      <a:endParaRPr sz="2800" b="1" u="none" strike="noStrike" cap="none">
                        <a:solidFill>
                          <a:srgbClr val="FFC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u="none" strike="noStrike" cap="none">
                          <a:solidFill>
                            <a:srgbClr val="D9D9D9"/>
                          </a:solidFill>
                          <a:latin typeface="Arial"/>
                          <a:ea typeface="Arial"/>
                          <a:cs typeface="Arial"/>
                          <a:sym typeface="Arial"/>
                        </a:rPr>
                        <a:t>You can preview your poster at any time by pressing the </a:t>
                      </a:r>
                      <a:r>
                        <a:rPr lang="en-US" sz="2400" u="none" strike="noStrike" cap="none">
                          <a:solidFill>
                            <a:srgbClr val="FFC000"/>
                          </a:solidFill>
                          <a:latin typeface="Arial"/>
                          <a:ea typeface="Arial"/>
                          <a:cs typeface="Arial"/>
                          <a:sym typeface="Arial"/>
                        </a:rPr>
                        <a:t>F5 key</a:t>
                      </a:r>
                      <a:r>
                        <a:rPr lang="en-US" sz="2400" u="none" strike="noStrike" cap="none">
                          <a:solidFill>
                            <a:srgbClr val="D9D9D9"/>
                          </a:solidFill>
                          <a:latin typeface="Arial"/>
                          <a:ea typeface="Arial"/>
                          <a:cs typeface="Arial"/>
                          <a:sym typeface="Arial"/>
                        </a:rPr>
                        <a:t> on your keyboard. You will see on the screen what's on your poster and how it should look when printed. Press the </a:t>
                      </a:r>
                      <a:r>
                        <a:rPr lang="en-US" sz="2400" u="none" strike="noStrike" cap="none">
                          <a:solidFill>
                            <a:srgbClr val="FFC000"/>
                          </a:solidFill>
                          <a:latin typeface="Arial"/>
                          <a:ea typeface="Arial"/>
                          <a:cs typeface="Arial"/>
                          <a:sym typeface="Arial"/>
                        </a:rPr>
                        <a:t>ESC key </a:t>
                      </a:r>
                      <a:r>
                        <a:rPr lang="en-US" sz="2400" u="none" strike="noStrike" cap="none">
                          <a:solidFill>
                            <a:srgbClr val="D9D9D9"/>
                          </a:solidFill>
                          <a:latin typeface="Arial"/>
                          <a:ea typeface="Arial"/>
                          <a:cs typeface="Arial"/>
                          <a:sym typeface="Arial"/>
                        </a:rPr>
                        <a:t>to exit Preview.</a:t>
                      </a:r>
                      <a:endParaRPr sz="1400" u="none" strike="noStrike" cap="none"/>
                    </a:p>
                  </a:txBody>
                  <a:tcPr marL="182875" marR="91450" marT="137150" marB="45725">
                    <a:solidFill>
                      <a:srgbClr val="010101"/>
                    </a:solidFill>
                  </a:tcPr>
                </a:tc>
                <a:tc hMerge="1">
                  <a:txBody>
                    <a:bodyPr/>
                    <a:lstStyle/>
                    <a:p>
                      <a:endParaRPr lang="en-US"/>
                    </a:p>
                  </a:txBody>
                  <a:tcPr/>
                </a:tc>
                <a:tc>
                  <a:txBody>
                    <a:bodyPr/>
                    <a:lstStyle/>
                    <a:p>
                      <a:pPr marL="0" marR="0" lvl="0" indent="0" algn="ctr" rtl="0">
                        <a:lnSpc>
                          <a:spcPct val="100000"/>
                        </a:lnSpc>
                        <a:spcBef>
                          <a:spcPts val="0"/>
                        </a:spcBef>
                        <a:spcAft>
                          <a:spcPts val="0"/>
                        </a:spcAft>
                        <a:buClr>
                          <a:srgbClr val="000000"/>
                        </a:buClr>
                        <a:buSzPts val="11500"/>
                        <a:buFont typeface="Arial"/>
                        <a:buNone/>
                      </a:pPr>
                      <a:r>
                        <a:rPr lang="en-US" sz="11500" b="1" u="none" strike="noStrike" cap="none">
                          <a:solidFill>
                            <a:srgbClr val="D9D9D9"/>
                          </a:solidFill>
                          <a:latin typeface="Arial"/>
                          <a:ea typeface="Arial"/>
                          <a:cs typeface="Arial"/>
                          <a:sym typeface="Arial"/>
                        </a:rPr>
                        <a:t>F5</a:t>
                      </a:r>
                      <a:r>
                        <a:rPr lang="en-US" sz="2400" u="none" strike="noStrike" cap="none">
                          <a:solidFill>
                            <a:srgbClr val="D9D9D9"/>
                          </a:solidFill>
                          <a:latin typeface="Arial"/>
                          <a:ea typeface="Arial"/>
                          <a:cs typeface="Arial"/>
                          <a:sym typeface="Arial"/>
                        </a:rPr>
                        <a:t> </a:t>
                      </a:r>
                      <a:endParaRPr sz="8600" u="none" strike="noStrike" cap="none"/>
                    </a:p>
                  </a:txBody>
                  <a:tcPr marL="182875" marR="91450" marT="137150" marB="45725" anchor="ctr">
                    <a:solidFill>
                      <a:srgbClr val="0C0C0C"/>
                    </a:solidFill>
                  </a:tcPr>
                </a:tc>
                <a:extLst>
                  <a:ext uri="{0D108BD9-81ED-4DB2-BD59-A6C34878D82A}">
                    <a16:rowId xmlns:a16="http://schemas.microsoft.com/office/drawing/2014/main" val="10005"/>
                  </a:ext>
                </a:extLst>
              </a:tr>
              <a:tr h="5674000">
                <a:tc gridSpan="3">
                  <a:txBody>
                    <a:bodyPr/>
                    <a:lstStyle/>
                    <a:p>
                      <a:pPr marL="0" marR="0" lvl="0" indent="0" algn="l" rtl="0">
                        <a:lnSpc>
                          <a:spcPct val="100000"/>
                        </a:lnSpc>
                        <a:spcBef>
                          <a:spcPts val="0"/>
                        </a:spcBef>
                        <a:spcAft>
                          <a:spcPts val="0"/>
                        </a:spcAft>
                        <a:buClr>
                          <a:srgbClr val="FFC000"/>
                        </a:buClr>
                        <a:buSzPts val="2800"/>
                        <a:buFont typeface="Arial"/>
                        <a:buNone/>
                      </a:pPr>
                      <a:r>
                        <a:rPr lang="en-US" sz="2800" b="1" u="none" strike="noStrike" cap="none">
                          <a:solidFill>
                            <a:srgbClr val="FFC000"/>
                          </a:solidFill>
                          <a:latin typeface="Arial"/>
                          <a:ea typeface="Arial"/>
                          <a:cs typeface="Arial"/>
                          <a:sym typeface="Arial"/>
                        </a:rPr>
                        <a:t>How to print your poster</a:t>
                      </a:r>
                      <a:endParaRPr sz="1400" u="none" strike="noStrike" cap="none"/>
                    </a:p>
                    <a:p>
                      <a:pPr marL="0" marR="0" lvl="0" indent="0" algn="l" rtl="0">
                        <a:lnSpc>
                          <a:spcPct val="100000"/>
                        </a:lnSpc>
                        <a:spcBef>
                          <a:spcPts val="0"/>
                        </a:spcBef>
                        <a:spcAft>
                          <a:spcPts val="0"/>
                        </a:spcAft>
                        <a:buClr>
                          <a:srgbClr val="D9D9D9"/>
                        </a:buClr>
                        <a:buSzPts val="2400"/>
                        <a:buFont typeface="Arial"/>
                        <a:buNone/>
                      </a:pPr>
                      <a:r>
                        <a:rPr lang="en-US" sz="2400" u="none" strike="noStrike" cap="none">
                          <a:solidFill>
                            <a:srgbClr val="D9D9D9"/>
                          </a:solidFill>
                          <a:latin typeface="Arial"/>
                          <a:ea typeface="Arial"/>
                          <a:cs typeface="Arial"/>
                          <a:sym typeface="Arial"/>
                        </a:rPr>
                        <a:t>When you are ready to have your poster printed go online to </a:t>
                      </a:r>
                      <a:r>
                        <a:rPr lang="en-US" sz="2400" u="none" strike="noStrike" cap="none">
                          <a:solidFill>
                            <a:srgbClr val="FFC000"/>
                          </a:solidFill>
                          <a:latin typeface="Arial"/>
                          <a:ea typeface="Arial"/>
                          <a:cs typeface="Arial"/>
                          <a:sym typeface="Arial"/>
                        </a:rPr>
                        <a:t>PosterPresentations.com</a:t>
                      </a:r>
                      <a:r>
                        <a:rPr lang="en-US" sz="2400" u="none" strike="noStrike" cap="none">
                          <a:solidFill>
                            <a:srgbClr val="D9D9D9"/>
                          </a:solidFill>
                          <a:latin typeface="Arial"/>
                          <a:ea typeface="Arial"/>
                          <a:cs typeface="Arial"/>
                          <a:sym typeface="Arial"/>
                        </a:rPr>
                        <a:t> and click on the "</a:t>
                      </a:r>
                      <a:r>
                        <a:rPr lang="en-US" sz="2400" u="none" strike="noStrike" cap="none">
                          <a:solidFill>
                            <a:srgbClr val="FFC000"/>
                          </a:solidFill>
                          <a:latin typeface="Arial"/>
                          <a:ea typeface="Arial"/>
                          <a:cs typeface="Arial"/>
                          <a:sym typeface="Arial"/>
                        </a:rPr>
                        <a:t>Order Your Poster</a:t>
                      </a:r>
                      <a:r>
                        <a:rPr lang="en-US" sz="2400" u="none" strike="noStrike" cap="none">
                          <a:solidFill>
                            <a:srgbClr val="D9D9D9"/>
                          </a:solidFill>
                          <a:latin typeface="Arial"/>
                          <a:ea typeface="Arial"/>
                          <a:cs typeface="Arial"/>
                          <a:sym typeface="Arial"/>
                        </a:rPr>
                        <a:t>" button. You can have your poster printed on professional papers, fabric for easy traveling and a variety of other materials. </a:t>
                      </a:r>
                      <a:endParaRPr sz="1400" u="none" strike="noStrike" cap="none"/>
                    </a:p>
                    <a:p>
                      <a:pPr marL="0" marR="0" lvl="0" indent="0" algn="l" rtl="0">
                        <a:lnSpc>
                          <a:spcPct val="100000"/>
                        </a:lnSpc>
                        <a:spcBef>
                          <a:spcPts val="0"/>
                        </a:spcBef>
                        <a:spcAft>
                          <a:spcPts val="0"/>
                        </a:spcAft>
                        <a:buClr>
                          <a:srgbClr val="D9D9D9"/>
                        </a:buClr>
                        <a:buSzPts val="2400"/>
                        <a:buFont typeface="Arial"/>
                        <a:buNone/>
                      </a:pPr>
                      <a:r>
                        <a:rPr lang="en-US" sz="2400" u="none" strike="noStrike" cap="none">
                          <a:solidFill>
                            <a:srgbClr val="D9D9D9"/>
                          </a:solidFill>
                          <a:latin typeface="Arial"/>
                          <a:ea typeface="Arial"/>
                          <a:cs typeface="Arial"/>
                          <a:sym typeface="Arial"/>
                        </a:rPr>
                        <a:t>If you submit a PowerPoint document, you will be receiving a PDF proof for your approval prior to printing. If your order is placed and paid for before noon (Pacific time) Monday-Friday, your order will ship out that same day. FedEx Next day, Second day, Third day, and Free Ground services are offered. </a:t>
                      </a:r>
                      <a:endParaRPr sz="1400" u="none" strike="noStrike" cap="none"/>
                    </a:p>
                    <a:p>
                      <a:pPr marL="0" marR="0" lvl="0" indent="0" algn="l" rtl="0">
                        <a:lnSpc>
                          <a:spcPct val="100000"/>
                        </a:lnSpc>
                        <a:spcBef>
                          <a:spcPts val="0"/>
                        </a:spcBef>
                        <a:spcAft>
                          <a:spcPts val="0"/>
                        </a:spcAft>
                        <a:buClr>
                          <a:srgbClr val="D9D9D9"/>
                        </a:buClr>
                        <a:buSzPts val="2400"/>
                        <a:buFont typeface="Arial"/>
                        <a:buNone/>
                      </a:pPr>
                      <a:br>
                        <a:rPr lang="en-US" sz="2400" u="none" strike="noStrike" cap="none">
                          <a:solidFill>
                            <a:srgbClr val="D9D9D9"/>
                          </a:solidFill>
                          <a:latin typeface="Arial"/>
                          <a:ea typeface="Arial"/>
                          <a:cs typeface="Arial"/>
                          <a:sym typeface="Arial"/>
                        </a:rPr>
                      </a:br>
                      <a:r>
                        <a:rPr lang="en-US" sz="2400" u="none" strike="noStrike" cap="none">
                          <a:solidFill>
                            <a:srgbClr val="D9D9D9"/>
                          </a:solidFill>
                          <a:latin typeface="Arial"/>
                          <a:ea typeface="Arial"/>
                          <a:cs typeface="Arial"/>
                          <a:sym typeface="Arial"/>
                        </a:rPr>
                        <a:t>Go to </a:t>
                      </a:r>
                      <a:r>
                        <a:rPr lang="en-US" sz="2400" u="none" strike="noStrike" cap="none">
                          <a:solidFill>
                            <a:srgbClr val="FFC000"/>
                          </a:solidFill>
                          <a:latin typeface="Arial"/>
                          <a:ea typeface="Arial"/>
                          <a:cs typeface="Arial"/>
                          <a:sym typeface="Arial"/>
                        </a:rPr>
                        <a:t>PosterPresentations.com</a:t>
                      </a:r>
                      <a:r>
                        <a:rPr lang="en-US" sz="2400" u="none" strike="noStrike" cap="none">
                          <a:solidFill>
                            <a:srgbClr val="D9D9D9"/>
                          </a:solidFill>
                          <a:latin typeface="Arial"/>
                          <a:ea typeface="Arial"/>
                          <a:cs typeface="Arial"/>
                          <a:sym typeface="Arial"/>
                        </a:rPr>
                        <a:t> for more information.</a:t>
                      </a:r>
                      <a:endParaRPr sz="1400" u="none" strike="noStrike" cap="none"/>
                    </a:p>
                  </a:txBody>
                  <a:tcPr marL="182875" marR="91450" marT="137150" marB="45725">
                    <a:solidFill>
                      <a:srgbClr val="01010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6"/>
                  </a:ext>
                </a:extLst>
              </a:tr>
              <a:tr h="1354775">
                <a:tc gridSpan="3">
                  <a:txBody>
                    <a:bodyPr/>
                    <a:lstStyle/>
                    <a:p>
                      <a:pPr marL="0" marR="0" lvl="0" indent="0" algn="l" rtl="0">
                        <a:lnSpc>
                          <a:spcPct val="100000"/>
                        </a:lnSpc>
                        <a:spcBef>
                          <a:spcPts val="0"/>
                        </a:spcBef>
                        <a:spcAft>
                          <a:spcPts val="0"/>
                        </a:spcAft>
                        <a:buClr>
                          <a:srgbClr val="000000"/>
                        </a:buClr>
                        <a:buSzPts val="2400"/>
                        <a:buFont typeface="Arial"/>
                        <a:buNone/>
                      </a:pPr>
                      <a:endParaRPr sz="2400" u="none" strike="noStrike" cap="none">
                        <a:solidFill>
                          <a:srgbClr val="1F3A4E"/>
                        </a:solidFill>
                      </a:endParaRPr>
                    </a:p>
                  </a:txBody>
                  <a:tcPr marL="182875" marR="91450" marT="137150" marB="45725"/>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7"/>
                  </a:ext>
                </a:extLst>
              </a:tr>
              <a:tr h="3212200">
                <a:tc>
                  <a:txBody>
                    <a:bodyPr/>
                    <a:lstStyle/>
                    <a:p>
                      <a:pPr marL="0" marR="0" lvl="0" indent="0" algn="l" rtl="0">
                        <a:lnSpc>
                          <a:spcPct val="130000"/>
                        </a:lnSpc>
                        <a:spcBef>
                          <a:spcPts val="0"/>
                        </a:spcBef>
                        <a:spcAft>
                          <a:spcPts val="0"/>
                        </a:spcAft>
                        <a:buClr>
                          <a:srgbClr val="000000"/>
                        </a:buClr>
                        <a:buSzPts val="2000"/>
                        <a:buFont typeface="Arial"/>
                        <a:buNone/>
                      </a:pPr>
                      <a:r>
                        <a:rPr lang="en-US" sz="2000" u="none" strike="noStrike" cap="none">
                          <a:solidFill>
                            <a:srgbClr val="D8D8D8"/>
                          </a:solidFill>
                          <a:latin typeface="Arial"/>
                          <a:ea typeface="Arial"/>
                          <a:cs typeface="Arial"/>
                          <a:sym typeface="Arial"/>
                        </a:rPr>
                        <a:t>© 2019 PosterPresentations.com</a:t>
                      </a:r>
                      <a:br>
                        <a:rPr lang="en-US" sz="2000" u="none" strike="noStrike" cap="none">
                          <a:solidFill>
                            <a:srgbClr val="D8D8D8"/>
                          </a:solidFill>
                          <a:latin typeface="Arial"/>
                          <a:ea typeface="Arial"/>
                          <a:cs typeface="Arial"/>
                          <a:sym typeface="Arial"/>
                        </a:rPr>
                      </a:br>
                      <a:r>
                        <a:rPr lang="en-US" sz="2000" u="none" strike="noStrike" cap="none">
                          <a:solidFill>
                            <a:srgbClr val="D8D8D8"/>
                          </a:solidFill>
                          <a:latin typeface="Arial"/>
                          <a:ea typeface="Arial"/>
                          <a:cs typeface="Arial"/>
                          <a:sym typeface="Arial"/>
                        </a:rPr>
                        <a:t>2117 Fourth Street , STE C        </a:t>
                      </a:r>
                      <a:endParaRPr sz="1400" u="none" strike="noStrike" cap="none"/>
                    </a:p>
                    <a:p>
                      <a:pPr marL="0" marR="0" lvl="0" indent="0" algn="l" rtl="0">
                        <a:lnSpc>
                          <a:spcPct val="130000"/>
                        </a:lnSpc>
                        <a:spcBef>
                          <a:spcPts val="0"/>
                        </a:spcBef>
                        <a:spcAft>
                          <a:spcPts val="0"/>
                        </a:spcAft>
                        <a:buClr>
                          <a:srgbClr val="000000"/>
                        </a:buClr>
                        <a:buSzPts val="2000"/>
                        <a:buFont typeface="Arial"/>
                        <a:buNone/>
                      </a:pPr>
                      <a:r>
                        <a:rPr lang="en-US" sz="2000" u="none" strike="noStrike" cap="none">
                          <a:solidFill>
                            <a:srgbClr val="D8D8D8"/>
                          </a:solidFill>
                          <a:latin typeface="Arial"/>
                          <a:ea typeface="Arial"/>
                          <a:cs typeface="Arial"/>
                          <a:sym typeface="Arial"/>
                        </a:rPr>
                        <a:t>Berkeley CA 94710 USA</a:t>
                      </a:r>
                      <a:endParaRPr sz="2000" u="none" strike="noStrike" cap="none">
                        <a:solidFill>
                          <a:srgbClr val="D8D8D8"/>
                        </a:solidFill>
                        <a:latin typeface="Arial"/>
                        <a:ea typeface="Arial"/>
                        <a:cs typeface="Arial"/>
                        <a:sym typeface="Arial"/>
                      </a:endParaRPr>
                    </a:p>
                  </a:txBody>
                  <a:tcPr marL="182875" marR="91450" marT="137150" marB="45725">
                    <a:solidFill>
                      <a:srgbClr val="010101"/>
                    </a:solidFill>
                  </a:tcPr>
                </a:tc>
                <a:tc gridSpan="2">
                  <a:txBody>
                    <a:bodyPr/>
                    <a:lstStyle/>
                    <a:p>
                      <a:pPr marL="0" marR="0" lvl="0" indent="0" algn="l" rtl="0">
                        <a:lnSpc>
                          <a:spcPct val="100000"/>
                        </a:lnSpc>
                        <a:spcBef>
                          <a:spcPts val="0"/>
                        </a:spcBef>
                        <a:spcAft>
                          <a:spcPts val="0"/>
                        </a:spcAft>
                        <a:buClr>
                          <a:srgbClr val="D0D0D0"/>
                        </a:buClr>
                        <a:buSzPts val="2400"/>
                        <a:buFont typeface="Arial"/>
                        <a:buNone/>
                      </a:pPr>
                      <a:r>
                        <a:rPr lang="en-US" sz="2400" b="1" u="none" strike="noStrike" cap="none">
                          <a:solidFill>
                            <a:srgbClr val="D0D0D0"/>
                          </a:solidFill>
                          <a:latin typeface="Arial"/>
                          <a:ea typeface="Arial"/>
                          <a:cs typeface="Arial"/>
                          <a:sym typeface="Arial"/>
                        </a:rPr>
                        <a:t>For complete tutorials visit:</a:t>
                      </a:r>
                      <a:endParaRPr sz="1400" u="none" strike="noStrike" cap="none"/>
                    </a:p>
                    <a:p>
                      <a:pPr marL="0" marR="0" lvl="0" indent="0" algn="l" rtl="0">
                        <a:lnSpc>
                          <a:spcPct val="100000"/>
                        </a:lnSpc>
                        <a:spcBef>
                          <a:spcPts val="0"/>
                        </a:spcBef>
                        <a:spcAft>
                          <a:spcPts val="0"/>
                        </a:spcAft>
                        <a:buClr>
                          <a:srgbClr val="FFC000"/>
                        </a:buClr>
                        <a:buSzPts val="1800"/>
                        <a:buFont typeface="Arial"/>
                        <a:buNone/>
                      </a:pPr>
                      <a:r>
                        <a:rPr lang="en-US" sz="1800" b="1" u="none" strike="noStrike" cap="none">
                          <a:solidFill>
                            <a:srgbClr val="FFC000"/>
                          </a:solidFill>
                          <a:latin typeface="Arial"/>
                          <a:ea typeface="Arial"/>
                          <a:cs typeface="Arial"/>
                          <a:sym typeface="Arial"/>
                        </a:rPr>
                        <a:t>https://www.posterpresentations.com/helpdesk.html</a:t>
                      </a:r>
                      <a:endParaRPr sz="1800" u="none" strike="noStrike" cap="none">
                        <a:solidFill>
                          <a:srgbClr val="D8D8D8"/>
                        </a:solidFill>
                        <a:latin typeface="Arial"/>
                        <a:ea typeface="Arial"/>
                        <a:cs typeface="Arial"/>
                        <a:sym typeface="Arial"/>
                      </a:endParaRPr>
                    </a:p>
                  </a:txBody>
                  <a:tcPr marL="182875" marR="91450" marT="137150" marB="45725">
                    <a:solidFill>
                      <a:srgbClr val="010101"/>
                    </a:solidFill>
                  </a:tcPr>
                </a:tc>
                <a:tc hMerge="1">
                  <a:txBody>
                    <a:bodyPr/>
                    <a:lstStyle/>
                    <a:p>
                      <a:endParaRPr lang="en-US"/>
                    </a:p>
                  </a:txBody>
                  <a:tcPr/>
                </a:tc>
                <a:extLst>
                  <a:ext uri="{0D108BD9-81ED-4DB2-BD59-A6C34878D82A}">
                    <a16:rowId xmlns:a16="http://schemas.microsoft.com/office/drawing/2014/main" val="10008"/>
                  </a:ext>
                </a:extLst>
              </a:tr>
            </a:tbl>
          </a:graphicData>
        </a:graphic>
      </p:graphicFrame>
      <p:grpSp>
        <p:nvGrpSpPr>
          <p:cNvPr id="126" name="Google Shape;126;p8"/>
          <p:cNvGrpSpPr/>
          <p:nvPr/>
        </p:nvGrpSpPr>
        <p:grpSpPr>
          <a:xfrm>
            <a:off x="-43304" y="11286"/>
            <a:ext cx="43905393" cy="4120075"/>
            <a:chOff x="-43304" y="11286"/>
            <a:chExt cx="43905393" cy="4120075"/>
          </a:xfrm>
        </p:grpSpPr>
        <p:sp>
          <p:nvSpPr>
            <p:cNvPr id="127" name="Google Shape;127;p8"/>
            <p:cNvSpPr/>
            <p:nvPr/>
          </p:nvSpPr>
          <p:spPr>
            <a:xfrm>
              <a:off x="-1" y="1106328"/>
              <a:ext cx="43854833" cy="3025033"/>
            </a:xfrm>
            <a:prstGeom prst="rect">
              <a:avLst/>
            </a:prstGeom>
            <a:gradFill>
              <a:gsLst>
                <a:gs pos="0">
                  <a:schemeClr val="accent6"/>
                </a:gs>
                <a:gs pos="100000">
                  <a:schemeClr val="accent1"/>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600"/>
                <a:buFont typeface="Arial"/>
                <a:buNone/>
              </a:pPr>
              <a:endParaRPr sz="8600" b="0" i="0" u="none" strike="noStrike" cap="none">
                <a:solidFill>
                  <a:schemeClr val="lt1"/>
                </a:solidFill>
                <a:latin typeface="Calibri"/>
                <a:ea typeface="Calibri"/>
                <a:cs typeface="Calibri"/>
                <a:sym typeface="Calibri"/>
              </a:endParaRPr>
            </a:p>
          </p:txBody>
        </p:sp>
        <p:grpSp>
          <p:nvGrpSpPr>
            <p:cNvPr id="128" name="Google Shape;128;p8"/>
            <p:cNvGrpSpPr/>
            <p:nvPr/>
          </p:nvGrpSpPr>
          <p:grpSpPr>
            <a:xfrm>
              <a:off x="-43304" y="11286"/>
              <a:ext cx="43905393" cy="4036528"/>
              <a:chOff x="-14192" y="1382"/>
              <a:chExt cx="27451942" cy="4572641"/>
            </a:xfrm>
          </p:grpSpPr>
          <p:sp>
            <p:nvSpPr>
              <p:cNvPr id="129" name="Google Shape;129;p8"/>
              <p:cNvSpPr/>
              <p:nvPr/>
            </p:nvSpPr>
            <p:spPr>
              <a:xfrm>
                <a:off x="4001" y="707797"/>
                <a:ext cx="27429212" cy="3866226"/>
              </a:xfrm>
              <a:custGeom>
                <a:avLst/>
                <a:gdLst/>
                <a:ahLst/>
                <a:cxnLst/>
                <a:rect l="l" t="t" r="r" b="b"/>
                <a:pathLst>
                  <a:path w="43824446" h="5811651" extrusionOk="0">
                    <a:moveTo>
                      <a:pt x="239" y="7053"/>
                    </a:moveTo>
                    <a:lnTo>
                      <a:pt x="43824446" y="0"/>
                    </a:lnTo>
                    <a:cubicBezTo>
                      <a:pt x="43822869" y="1937217"/>
                      <a:pt x="43821293" y="3874434"/>
                      <a:pt x="43819716" y="5811651"/>
                    </a:cubicBezTo>
                    <a:cubicBezTo>
                      <a:pt x="38268362" y="4032785"/>
                      <a:pt x="30438085" y="2966157"/>
                      <a:pt x="21917405" y="3009824"/>
                    </a:cubicBezTo>
                    <a:cubicBezTo>
                      <a:pt x="14614291" y="3047251"/>
                      <a:pt x="6453731" y="3277510"/>
                      <a:pt x="457" y="5798748"/>
                    </a:cubicBezTo>
                    <a:cubicBezTo>
                      <a:pt x="-1036" y="3861504"/>
                      <a:pt x="1732" y="1944297"/>
                      <a:pt x="239" y="7053"/>
                    </a:cubicBezTo>
                    <a:close/>
                  </a:path>
                </a:pathLst>
              </a:custGeom>
              <a:gradFill>
                <a:gsLst>
                  <a:gs pos="0">
                    <a:schemeClr val="accent6"/>
                  </a:gs>
                  <a:gs pos="100000">
                    <a:schemeClr val="accent4"/>
                  </a:gs>
                </a:gsLst>
                <a:lin ang="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600"/>
                  <a:buFont typeface="Arial"/>
                  <a:buNone/>
                </a:pPr>
                <a:endParaRPr sz="8600" b="0" i="0" u="none" strike="noStrike" cap="none">
                  <a:solidFill>
                    <a:schemeClr val="lt1"/>
                  </a:solidFill>
                  <a:latin typeface="Calibri"/>
                  <a:ea typeface="Calibri"/>
                  <a:cs typeface="Calibri"/>
                  <a:sym typeface="Calibri"/>
                </a:endParaRPr>
              </a:p>
            </p:txBody>
          </p:sp>
          <p:sp>
            <p:nvSpPr>
              <p:cNvPr id="130" name="Google Shape;130;p8"/>
              <p:cNvSpPr/>
              <p:nvPr/>
            </p:nvSpPr>
            <p:spPr>
              <a:xfrm>
                <a:off x="-4323" y="5744"/>
                <a:ext cx="27440230" cy="4555641"/>
              </a:xfrm>
              <a:custGeom>
                <a:avLst/>
                <a:gdLst/>
                <a:ahLst/>
                <a:cxnLst/>
                <a:rect l="l" t="t" r="r" b="b"/>
                <a:pathLst>
                  <a:path w="43793267" h="6680377" extrusionOk="0">
                    <a:moveTo>
                      <a:pt x="1414" y="0"/>
                    </a:moveTo>
                    <a:lnTo>
                      <a:pt x="43793267" y="1497"/>
                    </a:lnTo>
                    <a:cubicBezTo>
                      <a:pt x="43793267" y="2343991"/>
                      <a:pt x="43792439" y="3420026"/>
                      <a:pt x="43792439" y="5762520"/>
                    </a:cubicBezTo>
                    <a:cubicBezTo>
                      <a:pt x="38990659" y="4549272"/>
                      <a:pt x="29172697" y="3623080"/>
                      <a:pt x="21876323" y="3776056"/>
                    </a:cubicBezTo>
                    <a:cubicBezTo>
                      <a:pt x="14579949" y="3929032"/>
                      <a:pt x="6467468" y="4159139"/>
                      <a:pt x="14194" y="6680377"/>
                    </a:cubicBezTo>
                    <a:cubicBezTo>
                      <a:pt x="22172" y="4453585"/>
                      <a:pt x="-6564" y="2226792"/>
                      <a:pt x="1414" y="0"/>
                    </a:cubicBezTo>
                    <a:close/>
                  </a:path>
                </a:pathLst>
              </a:custGeom>
              <a:gradFill>
                <a:gsLst>
                  <a:gs pos="0">
                    <a:schemeClr val="accent6"/>
                  </a:gs>
                  <a:gs pos="100000">
                    <a:schemeClr val="accent1"/>
                  </a:gs>
                </a:gsLst>
                <a:lin ang="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600"/>
                  <a:buFont typeface="Arial"/>
                  <a:buNone/>
                </a:pPr>
                <a:endParaRPr sz="8600" b="0" i="0" u="none" strike="noStrike" cap="none">
                  <a:solidFill>
                    <a:schemeClr val="lt1"/>
                  </a:solidFill>
                  <a:latin typeface="Calibri"/>
                  <a:ea typeface="Calibri"/>
                  <a:cs typeface="Calibri"/>
                  <a:sym typeface="Calibri"/>
                </a:endParaRPr>
              </a:p>
            </p:txBody>
          </p:sp>
          <p:sp>
            <p:nvSpPr>
              <p:cNvPr id="131" name="Google Shape;131;p8"/>
              <p:cNvSpPr/>
              <p:nvPr/>
            </p:nvSpPr>
            <p:spPr>
              <a:xfrm>
                <a:off x="-14192" y="1382"/>
                <a:ext cx="27451942" cy="4570665"/>
              </a:xfrm>
              <a:custGeom>
                <a:avLst/>
                <a:gdLst/>
                <a:ahLst/>
                <a:cxnLst/>
                <a:rect l="l" t="t" r="r" b="b"/>
                <a:pathLst>
                  <a:path w="43909598" h="5388329" extrusionOk="0">
                    <a:moveTo>
                      <a:pt x="0" y="0"/>
                    </a:moveTo>
                    <a:lnTo>
                      <a:pt x="43909598" y="6780"/>
                    </a:lnTo>
                    <a:cubicBezTo>
                      <a:pt x="43909597" y="719038"/>
                      <a:pt x="43900397" y="1431296"/>
                      <a:pt x="43900396" y="2143554"/>
                    </a:cubicBezTo>
                    <a:cubicBezTo>
                      <a:pt x="37284373" y="1358490"/>
                      <a:pt x="29162993" y="845303"/>
                      <a:pt x="21852497" y="1381537"/>
                    </a:cubicBezTo>
                    <a:cubicBezTo>
                      <a:pt x="14542001" y="1917771"/>
                      <a:pt x="6144574" y="2782191"/>
                      <a:pt x="20549" y="5388329"/>
                    </a:cubicBezTo>
                    <a:cubicBezTo>
                      <a:pt x="19609" y="3596409"/>
                      <a:pt x="940" y="1791920"/>
                      <a:pt x="0" y="0"/>
                    </a:cubicBezTo>
                    <a:close/>
                  </a:path>
                </a:pathLst>
              </a:custGeom>
              <a:gradFill>
                <a:gsLst>
                  <a:gs pos="0">
                    <a:schemeClr val="dk2"/>
                  </a:gs>
                  <a:gs pos="100000">
                    <a:schemeClr val="accent1"/>
                  </a:gs>
                </a:gsLst>
                <a:lin ang="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600"/>
                  <a:buFont typeface="Arial"/>
                  <a:buNone/>
                </a:pPr>
                <a:endParaRPr sz="8600" b="0" i="0" u="none" strike="noStrike" cap="none">
                  <a:solidFill>
                    <a:schemeClr val="accent1"/>
                  </a:solidFill>
                  <a:latin typeface="Calibri"/>
                  <a:ea typeface="Calibri"/>
                  <a:cs typeface="Calibri"/>
                  <a:sym typeface="Calibri"/>
                </a:endParaRPr>
              </a:p>
            </p:txBody>
          </p:sp>
        </p:grpSp>
      </p:grpSp>
    </p:spTree>
  </p:cSld>
  <p:clrMap bg1="lt1" tx1="dk1" bg2="dk2" tx2="lt2" accent1="accent1" accent2="accent2" accent3="accent3" accent4="accent4" accent5="accent5" accent6="accent6" hlink="hlink" folHlink="folHlink"/>
  <p:sldLayoutIdLst>
    <p:sldLayoutId id="2147483655"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0368">
          <p15:clr>
            <a:srgbClr val="F26B43"/>
          </p15:clr>
        </p15:guide>
        <p15:guide id="2" pos="6912">
          <p15:clr>
            <a:srgbClr val="F26B43"/>
          </p15:clr>
        </p15:guide>
        <p15:guide id="3" pos="20712">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3" name="Text Placeholder 2">
            <a:extLst>
              <a:ext uri="{FF2B5EF4-FFF2-40B4-BE49-F238E27FC236}">
                <a16:creationId xmlns:a16="http://schemas.microsoft.com/office/drawing/2014/main" id="{B0969A92-BBD3-2538-B068-212F5D63A945}"/>
              </a:ext>
            </a:extLst>
          </p:cNvPr>
          <p:cNvSpPr>
            <a:spLocks noGrp="1"/>
          </p:cNvSpPr>
          <p:nvPr>
            <p:ph type="body" idx="20"/>
          </p:nvPr>
        </p:nvSpPr>
        <p:spPr/>
        <p:txBody>
          <a:bodyPr/>
          <a:lstStyle/>
          <a:p>
            <a:endParaRPr lang="en-US"/>
          </a:p>
        </p:txBody>
      </p:sp>
      <p:sp>
        <p:nvSpPr>
          <p:cNvPr id="5" name="Text Placeholder 4">
            <a:extLst>
              <a:ext uri="{FF2B5EF4-FFF2-40B4-BE49-F238E27FC236}">
                <a16:creationId xmlns:a16="http://schemas.microsoft.com/office/drawing/2014/main" id="{AAB11804-3D1E-195C-EB2E-B469D8063456}"/>
              </a:ext>
            </a:extLst>
          </p:cNvPr>
          <p:cNvSpPr>
            <a:spLocks noGrp="1"/>
          </p:cNvSpPr>
          <p:nvPr>
            <p:ph type="body" idx="19"/>
          </p:nvPr>
        </p:nvSpPr>
        <p:spPr/>
        <p:txBody>
          <a:bodyPr/>
          <a:lstStyle/>
          <a:p>
            <a:endParaRPr lang="en-US"/>
          </a:p>
        </p:txBody>
      </p:sp>
      <p:sp>
        <p:nvSpPr>
          <p:cNvPr id="7" name="Text Placeholder 6">
            <a:extLst>
              <a:ext uri="{FF2B5EF4-FFF2-40B4-BE49-F238E27FC236}">
                <a16:creationId xmlns:a16="http://schemas.microsoft.com/office/drawing/2014/main" id="{AC34F9AC-36BE-5C49-EF94-2E137A9DC686}"/>
              </a:ext>
            </a:extLst>
          </p:cNvPr>
          <p:cNvSpPr>
            <a:spLocks noGrp="1"/>
          </p:cNvSpPr>
          <p:nvPr>
            <p:ph type="body" idx="18"/>
          </p:nvPr>
        </p:nvSpPr>
        <p:spPr/>
        <p:txBody>
          <a:bodyPr/>
          <a:lstStyle/>
          <a:p>
            <a:endParaRPr lang="en-US"/>
          </a:p>
        </p:txBody>
      </p:sp>
      <p:sp>
        <p:nvSpPr>
          <p:cNvPr id="9" name="Text Placeholder 8">
            <a:extLst>
              <a:ext uri="{FF2B5EF4-FFF2-40B4-BE49-F238E27FC236}">
                <a16:creationId xmlns:a16="http://schemas.microsoft.com/office/drawing/2014/main" id="{A94F60FA-634E-116F-FE2A-3A694DC0CA61}"/>
              </a:ext>
            </a:extLst>
          </p:cNvPr>
          <p:cNvSpPr>
            <a:spLocks noGrp="1"/>
          </p:cNvSpPr>
          <p:nvPr>
            <p:ph type="body" idx="17"/>
          </p:nvPr>
        </p:nvSpPr>
        <p:spPr/>
        <p:txBody>
          <a:bodyPr/>
          <a:lstStyle/>
          <a:p>
            <a:endParaRPr lang="en-US"/>
          </a:p>
        </p:txBody>
      </p:sp>
      <p:sp>
        <p:nvSpPr>
          <p:cNvPr id="11" name="Text Placeholder 10">
            <a:extLst>
              <a:ext uri="{FF2B5EF4-FFF2-40B4-BE49-F238E27FC236}">
                <a16:creationId xmlns:a16="http://schemas.microsoft.com/office/drawing/2014/main" id="{433146EE-B02A-0E5E-D31B-DB6CCCBD2FB1}"/>
              </a:ext>
            </a:extLst>
          </p:cNvPr>
          <p:cNvSpPr>
            <a:spLocks noGrp="1"/>
          </p:cNvSpPr>
          <p:nvPr>
            <p:ph type="body" idx="16"/>
          </p:nvPr>
        </p:nvSpPr>
        <p:spPr/>
        <p:txBody>
          <a:bodyPr/>
          <a:lstStyle/>
          <a:p>
            <a:endParaRPr lang="en-US"/>
          </a:p>
        </p:txBody>
      </p:sp>
      <p:sp>
        <p:nvSpPr>
          <p:cNvPr id="13" name="Text Placeholder 12">
            <a:extLst>
              <a:ext uri="{FF2B5EF4-FFF2-40B4-BE49-F238E27FC236}">
                <a16:creationId xmlns:a16="http://schemas.microsoft.com/office/drawing/2014/main" id="{31E5CC75-BD00-54F4-1621-3339EE694C22}"/>
              </a:ext>
            </a:extLst>
          </p:cNvPr>
          <p:cNvSpPr>
            <a:spLocks noGrp="1"/>
          </p:cNvSpPr>
          <p:nvPr>
            <p:ph type="body" idx="15"/>
          </p:nvPr>
        </p:nvSpPr>
        <p:spPr/>
        <p:txBody>
          <a:bodyPr/>
          <a:lstStyle/>
          <a:p>
            <a:endParaRPr lang="en-US"/>
          </a:p>
        </p:txBody>
      </p:sp>
      <p:sp>
        <p:nvSpPr>
          <p:cNvPr id="15" name="Text Placeholder 14">
            <a:extLst>
              <a:ext uri="{FF2B5EF4-FFF2-40B4-BE49-F238E27FC236}">
                <a16:creationId xmlns:a16="http://schemas.microsoft.com/office/drawing/2014/main" id="{A4084B44-EA5F-5129-61FC-A2F5D4CC8822}"/>
              </a:ext>
            </a:extLst>
          </p:cNvPr>
          <p:cNvSpPr>
            <a:spLocks noGrp="1"/>
          </p:cNvSpPr>
          <p:nvPr>
            <p:ph type="body" idx="14"/>
          </p:nvPr>
        </p:nvSpPr>
        <p:spPr/>
        <p:txBody>
          <a:bodyPr/>
          <a:lstStyle/>
          <a:p>
            <a:endParaRPr lang="en-US"/>
          </a:p>
        </p:txBody>
      </p:sp>
      <p:sp>
        <p:nvSpPr>
          <p:cNvPr id="17" name="Text Placeholder 16">
            <a:extLst>
              <a:ext uri="{FF2B5EF4-FFF2-40B4-BE49-F238E27FC236}">
                <a16:creationId xmlns:a16="http://schemas.microsoft.com/office/drawing/2014/main" id="{CE53FB59-0782-A2DF-19F9-A4339446AB29}"/>
              </a:ext>
            </a:extLst>
          </p:cNvPr>
          <p:cNvSpPr>
            <a:spLocks noGrp="1"/>
          </p:cNvSpPr>
          <p:nvPr>
            <p:ph type="body" idx="13"/>
          </p:nvPr>
        </p:nvSpPr>
        <p:spPr/>
        <p:txBody>
          <a:bodyPr/>
          <a:lstStyle/>
          <a:p>
            <a:endParaRPr lang="en-US"/>
          </a:p>
        </p:txBody>
      </p:sp>
      <p:sp>
        <p:nvSpPr>
          <p:cNvPr id="19" name="Text Placeholder 18">
            <a:extLst>
              <a:ext uri="{FF2B5EF4-FFF2-40B4-BE49-F238E27FC236}">
                <a16:creationId xmlns:a16="http://schemas.microsoft.com/office/drawing/2014/main" id="{81ABDA63-7A7A-8041-88C9-00FEF2D61F9A}"/>
              </a:ext>
            </a:extLst>
          </p:cNvPr>
          <p:cNvSpPr>
            <a:spLocks noGrp="1"/>
          </p:cNvSpPr>
          <p:nvPr>
            <p:ph type="body" idx="9"/>
          </p:nvPr>
        </p:nvSpPr>
        <p:spPr/>
        <p:txBody>
          <a:bodyPr/>
          <a:lstStyle/>
          <a:p>
            <a:endParaRPr lang="en-US"/>
          </a:p>
        </p:txBody>
      </p:sp>
      <p:sp>
        <p:nvSpPr>
          <p:cNvPr id="21" name="Text Placeholder 20">
            <a:extLst>
              <a:ext uri="{FF2B5EF4-FFF2-40B4-BE49-F238E27FC236}">
                <a16:creationId xmlns:a16="http://schemas.microsoft.com/office/drawing/2014/main" id="{A93322E1-C2AF-F0C1-1806-B6C096EB46BC}"/>
              </a:ext>
            </a:extLst>
          </p:cNvPr>
          <p:cNvSpPr>
            <a:spLocks noGrp="1"/>
          </p:cNvSpPr>
          <p:nvPr>
            <p:ph type="body" idx="8"/>
          </p:nvPr>
        </p:nvSpPr>
        <p:spPr/>
        <p:txBody>
          <a:bodyPr/>
          <a:lstStyle/>
          <a:p>
            <a:endParaRPr lang="en-US"/>
          </a:p>
        </p:txBody>
      </p:sp>
      <p:sp>
        <p:nvSpPr>
          <p:cNvPr id="23" name="Text Placeholder 22">
            <a:extLst>
              <a:ext uri="{FF2B5EF4-FFF2-40B4-BE49-F238E27FC236}">
                <a16:creationId xmlns:a16="http://schemas.microsoft.com/office/drawing/2014/main" id="{39B2A059-41CA-4F08-2820-CFD96BACEF64}"/>
              </a:ext>
            </a:extLst>
          </p:cNvPr>
          <p:cNvSpPr>
            <a:spLocks noGrp="1"/>
          </p:cNvSpPr>
          <p:nvPr>
            <p:ph type="body" idx="7"/>
          </p:nvPr>
        </p:nvSpPr>
        <p:spPr/>
        <p:txBody>
          <a:bodyPr/>
          <a:lstStyle/>
          <a:p>
            <a:endParaRPr lang="en-US"/>
          </a:p>
        </p:txBody>
      </p:sp>
      <p:sp>
        <p:nvSpPr>
          <p:cNvPr id="25" name="Text Placeholder 24">
            <a:extLst>
              <a:ext uri="{FF2B5EF4-FFF2-40B4-BE49-F238E27FC236}">
                <a16:creationId xmlns:a16="http://schemas.microsoft.com/office/drawing/2014/main" id="{B6A7340C-DA15-3668-4E1C-5B8AC3EDD8C4}"/>
              </a:ext>
            </a:extLst>
          </p:cNvPr>
          <p:cNvSpPr>
            <a:spLocks noGrp="1"/>
          </p:cNvSpPr>
          <p:nvPr>
            <p:ph type="body" idx="5"/>
          </p:nvPr>
        </p:nvSpPr>
        <p:spPr/>
        <p:txBody>
          <a:bodyPr/>
          <a:lstStyle/>
          <a:p>
            <a:endParaRPr lang="en-US"/>
          </a:p>
        </p:txBody>
      </p:sp>
      <p:sp>
        <p:nvSpPr>
          <p:cNvPr id="27" name="Text Placeholder 26">
            <a:extLst>
              <a:ext uri="{FF2B5EF4-FFF2-40B4-BE49-F238E27FC236}">
                <a16:creationId xmlns:a16="http://schemas.microsoft.com/office/drawing/2014/main" id="{62305A21-87F9-DD55-21B8-495E85342027}"/>
              </a:ext>
            </a:extLst>
          </p:cNvPr>
          <p:cNvSpPr>
            <a:spLocks noGrp="1"/>
          </p:cNvSpPr>
          <p:nvPr>
            <p:ph type="body" idx="4"/>
          </p:nvPr>
        </p:nvSpPr>
        <p:spPr/>
        <p:txBody>
          <a:bodyPr/>
          <a:lstStyle/>
          <a:p>
            <a:endParaRPr lang="en-US"/>
          </a:p>
        </p:txBody>
      </p:sp>
      <p:sp>
        <p:nvSpPr>
          <p:cNvPr id="29" name="Text Placeholder 28">
            <a:extLst>
              <a:ext uri="{FF2B5EF4-FFF2-40B4-BE49-F238E27FC236}">
                <a16:creationId xmlns:a16="http://schemas.microsoft.com/office/drawing/2014/main" id="{5F82DE5B-C0CB-A11E-79F0-7C1F8D5416BA}"/>
              </a:ext>
            </a:extLst>
          </p:cNvPr>
          <p:cNvSpPr>
            <a:spLocks noGrp="1"/>
          </p:cNvSpPr>
          <p:nvPr>
            <p:ph type="body" idx="3"/>
          </p:nvPr>
        </p:nvSpPr>
        <p:spPr/>
        <p:txBody>
          <a:bodyPr/>
          <a:lstStyle/>
          <a:p>
            <a:endParaRPr lang="en-US"/>
          </a:p>
        </p:txBody>
      </p:sp>
      <p:sp>
        <p:nvSpPr>
          <p:cNvPr id="31" name="Text Placeholder 30">
            <a:extLst>
              <a:ext uri="{FF2B5EF4-FFF2-40B4-BE49-F238E27FC236}">
                <a16:creationId xmlns:a16="http://schemas.microsoft.com/office/drawing/2014/main" id="{7A0D72D2-FB4D-B3E6-54B7-43CA752F222F}"/>
              </a:ext>
            </a:extLst>
          </p:cNvPr>
          <p:cNvSpPr>
            <a:spLocks noGrp="1"/>
          </p:cNvSpPr>
          <p:nvPr>
            <p:ph type="body" idx="2"/>
          </p:nvPr>
        </p:nvSpPr>
        <p:spPr/>
        <p:txBody>
          <a:bodyPr/>
          <a:lstStyle/>
          <a:p>
            <a:endParaRPr lang="en-US"/>
          </a:p>
        </p:txBody>
      </p:sp>
    </p:spTree>
  </p:cSld>
  <p:clrMapOvr>
    <a:masterClrMapping/>
  </p:clrMapOvr>
</p:sld>
</file>

<file path=ppt/theme/theme1.xml><?xml version="1.0" encoding="utf-8"?>
<a:theme xmlns:a="http://schemas.openxmlformats.org/drawingml/2006/main" name="Without Quick Guides">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36x48-Template-V2b">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lassic 3 Columns">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Trifold - Wide Center">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Custom</PresentationFormat>
  <Paragraphs>0</Paragraphs>
  <Slides>1</Slides>
  <Notes>1</Notes>
  <HiddenSlides>0</HiddenSlides>
  <MMClips>0</MMClips>
  <ScaleCrop>false</ScaleCrop>
  <HeadingPairs>
    <vt:vector size="6" baseType="variant">
      <vt:variant>
        <vt:lpstr>Fonts Used</vt:lpstr>
      </vt:variant>
      <vt:variant>
        <vt:i4>5</vt:i4>
      </vt:variant>
      <vt:variant>
        <vt:lpstr>Theme</vt:lpstr>
      </vt:variant>
      <vt:variant>
        <vt:i4>4</vt:i4>
      </vt:variant>
      <vt:variant>
        <vt:lpstr>Slide Titles</vt:lpstr>
      </vt:variant>
      <vt:variant>
        <vt:i4>1</vt:i4>
      </vt:variant>
    </vt:vector>
  </HeadingPairs>
  <TitlesOfParts>
    <vt:vector size="10" baseType="lpstr">
      <vt:lpstr>Arial Black</vt:lpstr>
      <vt:lpstr>Trebuchet MS</vt:lpstr>
      <vt:lpstr>Times New Roman</vt:lpstr>
      <vt:lpstr>Calibri</vt:lpstr>
      <vt:lpstr>Arial</vt:lpstr>
      <vt:lpstr>Without Quick Guides</vt:lpstr>
      <vt:lpstr>36x48-Template-V2b</vt:lpstr>
      <vt:lpstr>Classic 3 Columns</vt:lpstr>
      <vt:lpstr>Trifold - Wide Center</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Joseph Shifman</cp:lastModifiedBy>
  <cp:revision>4</cp:revision>
  <dcterms:modified xsi:type="dcterms:W3CDTF">2022-04-07T16:36:15Z</dcterms:modified>
</cp:coreProperties>
</file>