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0"/>
  </p:notesMasterIdLst>
  <p:handoutMasterIdLst>
    <p:handoutMasterId r:id="rId31"/>
  </p:handoutMasterIdLst>
  <p:sldIdLst>
    <p:sldId id="258" r:id="rId2"/>
    <p:sldId id="260" r:id="rId3"/>
    <p:sldId id="259" r:id="rId4"/>
    <p:sldId id="261" r:id="rId5"/>
    <p:sldId id="263" r:id="rId6"/>
    <p:sldId id="262" r:id="rId7"/>
    <p:sldId id="264" r:id="rId8"/>
    <p:sldId id="288" r:id="rId9"/>
    <p:sldId id="266" r:id="rId10"/>
    <p:sldId id="290" r:id="rId11"/>
    <p:sldId id="276" r:id="rId12"/>
    <p:sldId id="277" r:id="rId13"/>
    <p:sldId id="278" r:id="rId14"/>
    <p:sldId id="268" r:id="rId15"/>
    <p:sldId id="269" r:id="rId16"/>
    <p:sldId id="270" r:id="rId17"/>
    <p:sldId id="271" r:id="rId18"/>
    <p:sldId id="272" r:id="rId19"/>
    <p:sldId id="273" r:id="rId20"/>
    <p:sldId id="285" r:id="rId21"/>
    <p:sldId id="284" r:id="rId22"/>
    <p:sldId id="275" r:id="rId23"/>
    <p:sldId id="286" r:id="rId24"/>
    <p:sldId id="289" r:id="rId25"/>
    <p:sldId id="279" r:id="rId26"/>
    <p:sldId id="280" r:id="rId27"/>
    <p:sldId id="283" r:id="rId28"/>
    <p:sldId id="287" r:id="rId29"/>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5" autoAdjust="0"/>
    <p:restoredTop sz="86667" autoAdjust="0"/>
  </p:normalViewPr>
  <p:slideViewPr>
    <p:cSldViewPr>
      <p:cViewPr>
        <p:scale>
          <a:sx n="105" d="100"/>
          <a:sy n="105" d="100"/>
        </p:scale>
        <p:origin x="42" y="5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239117-8C71-45A1-A929-5A924B3C295D}" type="doc">
      <dgm:prSet loTypeId="urn:microsoft.com/office/officeart/2005/8/layout/orgChart1" loCatId="hierarchy" qsTypeId="urn:microsoft.com/office/officeart/2005/8/quickstyle/simple1" qsCatId="simple" csTypeId="urn:microsoft.com/office/officeart/2005/8/colors/accent1_2" csCatId="accent1" phldr="1"/>
      <dgm:spPr/>
    </dgm:pt>
    <dgm:pt modelId="{C5BEA128-85D9-4245-A241-8471F9D26A79}">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Arial" charset="0"/>
            </a:rPr>
            <a:t>DESIGN CHALLENGE (PROBLEM)</a:t>
          </a:r>
        </a:p>
      </dgm:t>
    </dgm:pt>
    <dgm:pt modelId="{17A1D598-6C3F-4F8E-9489-114E0B4DAD6B}" type="parTrans" cxnId="{847D2FBF-EF3A-4197-8AEE-824733650479}">
      <dgm:prSet/>
      <dgm:spPr/>
      <dgm:t>
        <a:bodyPr/>
        <a:lstStyle/>
        <a:p>
          <a:endParaRPr lang="en-US"/>
        </a:p>
      </dgm:t>
    </dgm:pt>
    <dgm:pt modelId="{4A199C30-481F-4931-972C-C5DCDDA8AF86}" type="sibTrans" cxnId="{847D2FBF-EF3A-4197-8AEE-824733650479}">
      <dgm:prSet/>
      <dgm:spPr/>
      <dgm:t>
        <a:bodyPr/>
        <a:lstStyle/>
        <a:p>
          <a:endParaRPr lang="en-US"/>
        </a:p>
      </dgm:t>
    </dgm:pt>
    <dgm:pt modelId="{599F1D10-A00B-46EF-9322-C112714AD938}" type="pres">
      <dgm:prSet presAssocID="{CA239117-8C71-45A1-A929-5A924B3C295D}" presName="hierChild1" presStyleCnt="0">
        <dgm:presLayoutVars>
          <dgm:orgChart val="1"/>
          <dgm:chPref val="1"/>
          <dgm:dir/>
          <dgm:animOne val="branch"/>
          <dgm:animLvl val="lvl"/>
          <dgm:resizeHandles/>
        </dgm:presLayoutVars>
      </dgm:prSet>
      <dgm:spPr/>
    </dgm:pt>
    <dgm:pt modelId="{38E551D7-370E-40CC-A1EE-DF32232C6D6A}" type="pres">
      <dgm:prSet presAssocID="{C5BEA128-85D9-4245-A241-8471F9D26A79}" presName="hierRoot1" presStyleCnt="0">
        <dgm:presLayoutVars>
          <dgm:hierBranch/>
        </dgm:presLayoutVars>
      </dgm:prSet>
      <dgm:spPr/>
    </dgm:pt>
    <dgm:pt modelId="{726D2A28-9E0C-4498-899D-E3C9457A8F8F}" type="pres">
      <dgm:prSet presAssocID="{C5BEA128-85D9-4245-A241-8471F9D26A79}" presName="rootComposite1" presStyleCnt="0"/>
      <dgm:spPr/>
    </dgm:pt>
    <dgm:pt modelId="{9AC293DE-DCFA-47CD-88FF-74A0D9199483}" type="pres">
      <dgm:prSet presAssocID="{C5BEA128-85D9-4245-A241-8471F9D26A79}" presName="rootText1" presStyleLbl="node0" presStyleIdx="0" presStyleCnt="1">
        <dgm:presLayoutVars>
          <dgm:chPref val="3"/>
        </dgm:presLayoutVars>
      </dgm:prSet>
      <dgm:spPr/>
      <dgm:t>
        <a:bodyPr/>
        <a:lstStyle/>
        <a:p>
          <a:endParaRPr lang="en-US"/>
        </a:p>
      </dgm:t>
    </dgm:pt>
    <dgm:pt modelId="{928713D5-EF75-495E-B8F2-DCB553059615}" type="pres">
      <dgm:prSet presAssocID="{C5BEA128-85D9-4245-A241-8471F9D26A79}" presName="rootConnector1" presStyleLbl="node1" presStyleIdx="0" presStyleCnt="0"/>
      <dgm:spPr/>
      <dgm:t>
        <a:bodyPr/>
        <a:lstStyle/>
        <a:p>
          <a:endParaRPr lang="en-US"/>
        </a:p>
      </dgm:t>
    </dgm:pt>
    <dgm:pt modelId="{D5207398-DD87-49BD-BEC3-5B1AEBD92629}" type="pres">
      <dgm:prSet presAssocID="{C5BEA128-85D9-4245-A241-8471F9D26A79}" presName="hierChild2" presStyleCnt="0"/>
      <dgm:spPr/>
    </dgm:pt>
    <dgm:pt modelId="{C8F3BBD9-CA8F-4D57-A59B-0BFEBBA43483}" type="pres">
      <dgm:prSet presAssocID="{C5BEA128-85D9-4245-A241-8471F9D26A79}" presName="hierChild3" presStyleCnt="0"/>
      <dgm:spPr/>
    </dgm:pt>
  </dgm:ptLst>
  <dgm:cxnLst>
    <dgm:cxn modelId="{F80C1A9E-256B-4AB3-9760-4DEF79BF8EB5}" type="presOf" srcId="{C5BEA128-85D9-4245-A241-8471F9D26A79}" destId="{928713D5-EF75-495E-B8F2-DCB553059615}" srcOrd="1" destOrd="0" presId="urn:microsoft.com/office/officeart/2005/8/layout/orgChart1"/>
    <dgm:cxn modelId="{E8EE0415-D445-4AFD-A4A3-DD2FB1BBAD13}" type="presOf" srcId="{C5BEA128-85D9-4245-A241-8471F9D26A79}" destId="{9AC293DE-DCFA-47CD-88FF-74A0D9199483}" srcOrd="0" destOrd="0" presId="urn:microsoft.com/office/officeart/2005/8/layout/orgChart1"/>
    <dgm:cxn modelId="{E192EA15-B999-4733-940C-1878C9FA46A6}" type="presOf" srcId="{CA239117-8C71-45A1-A929-5A924B3C295D}" destId="{599F1D10-A00B-46EF-9322-C112714AD938}" srcOrd="0" destOrd="0" presId="urn:microsoft.com/office/officeart/2005/8/layout/orgChart1"/>
    <dgm:cxn modelId="{847D2FBF-EF3A-4197-8AEE-824733650479}" srcId="{CA239117-8C71-45A1-A929-5A924B3C295D}" destId="{C5BEA128-85D9-4245-A241-8471F9D26A79}" srcOrd="0" destOrd="0" parTransId="{17A1D598-6C3F-4F8E-9489-114E0B4DAD6B}" sibTransId="{4A199C30-481F-4931-972C-C5DCDDA8AF86}"/>
    <dgm:cxn modelId="{B35C54FA-093B-4035-851F-B8E4DE9293E6}" type="presParOf" srcId="{599F1D10-A00B-46EF-9322-C112714AD938}" destId="{38E551D7-370E-40CC-A1EE-DF32232C6D6A}" srcOrd="0" destOrd="0" presId="urn:microsoft.com/office/officeart/2005/8/layout/orgChart1"/>
    <dgm:cxn modelId="{1332FFF9-3A8B-475B-B9B5-14C0AD524679}" type="presParOf" srcId="{38E551D7-370E-40CC-A1EE-DF32232C6D6A}" destId="{726D2A28-9E0C-4498-899D-E3C9457A8F8F}" srcOrd="0" destOrd="0" presId="urn:microsoft.com/office/officeart/2005/8/layout/orgChart1"/>
    <dgm:cxn modelId="{5C04412B-43B2-4E7F-B635-8F0697B36EF7}" type="presParOf" srcId="{726D2A28-9E0C-4498-899D-E3C9457A8F8F}" destId="{9AC293DE-DCFA-47CD-88FF-74A0D9199483}" srcOrd="0" destOrd="0" presId="urn:microsoft.com/office/officeart/2005/8/layout/orgChart1"/>
    <dgm:cxn modelId="{37249D1D-8AFD-4685-9ADC-8CE043579E66}" type="presParOf" srcId="{726D2A28-9E0C-4498-899D-E3C9457A8F8F}" destId="{928713D5-EF75-495E-B8F2-DCB553059615}" srcOrd="1" destOrd="0" presId="urn:microsoft.com/office/officeart/2005/8/layout/orgChart1"/>
    <dgm:cxn modelId="{54A5F85E-06ED-43C1-A76C-6411365E38A8}" type="presParOf" srcId="{38E551D7-370E-40CC-A1EE-DF32232C6D6A}" destId="{D5207398-DD87-49BD-BEC3-5B1AEBD92629}" srcOrd="1" destOrd="0" presId="urn:microsoft.com/office/officeart/2005/8/layout/orgChart1"/>
    <dgm:cxn modelId="{A617E612-A7C4-4497-A51F-8EB084616A1B}" type="presParOf" srcId="{38E551D7-370E-40CC-A1EE-DF32232C6D6A}" destId="{C8F3BBD9-CA8F-4D57-A59B-0BFEBBA4348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84AAFD-ACF5-4967-8B56-6CFB750054A2}" type="doc">
      <dgm:prSet loTypeId="urn:microsoft.com/office/officeart/2005/8/layout/orgChart1" loCatId="hierarchy" qsTypeId="urn:microsoft.com/office/officeart/2005/8/quickstyle/simple1" qsCatId="simple" csTypeId="urn:microsoft.com/office/officeart/2005/8/colors/accent1_2" csCatId="accent1" phldr="1"/>
      <dgm:spPr/>
    </dgm:pt>
    <dgm:pt modelId="{A7D3519B-FF91-4B6E-8083-2B2195DC5898}">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Arial" charset="0"/>
            </a:rPr>
            <a:t>DESIGN CHALLENGE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Arial" charset="0"/>
            </a:rPr>
            <a:t>(PROBLEM)</a:t>
          </a:r>
        </a:p>
      </dgm:t>
    </dgm:pt>
    <dgm:pt modelId="{2205839C-F968-4727-A326-14A172C8EB6C}" type="parTrans" cxnId="{02641387-60FB-4F98-B482-93CB63A2515D}">
      <dgm:prSet/>
      <dgm:spPr/>
      <dgm:t>
        <a:bodyPr/>
        <a:lstStyle/>
        <a:p>
          <a:endParaRPr lang="en-US"/>
        </a:p>
      </dgm:t>
    </dgm:pt>
    <dgm:pt modelId="{958ECCC3-0650-4802-B56B-EE74CDA6831B}" type="sibTrans" cxnId="{02641387-60FB-4F98-B482-93CB63A2515D}">
      <dgm:prSet/>
      <dgm:spPr/>
      <dgm:t>
        <a:bodyPr/>
        <a:lstStyle/>
        <a:p>
          <a:endParaRPr lang="en-US"/>
        </a:p>
      </dgm:t>
    </dgm:pt>
    <dgm:pt modelId="{3C5B5656-D23A-4D81-852E-76F3B815C7D9}">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OBJECTIVE 01</a:t>
          </a:r>
        </a:p>
      </dgm:t>
    </dgm:pt>
    <dgm:pt modelId="{63877E0C-7870-4337-B95C-CB56D6307E39}" type="parTrans" cxnId="{05D9C187-EAB3-461B-8918-D823A023678A}">
      <dgm:prSet/>
      <dgm:spPr/>
      <dgm:t>
        <a:bodyPr/>
        <a:lstStyle/>
        <a:p>
          <a:endParaRPr lang="en-US"/>
        </a:p>
      </dgm:t>
    </dgm:pt>
    <dgm:pt modelId="{2C78ADAE-4F40-4D44-9272-7EC138706F1E}" type="sibTrans" cxnId="{05D9C187-EAB3-461B-8918-D823A023678A}">
      <dgm:prSet/>
      <dgm:spPr/>
      <dgm:t>
        <a:bodyPr/>
        <a:lstStyle/>
        <a:p>
          <a:endParaRPr lang="en-US"/>
        </a:p>
      </dgm:t>
    </dgm:pt>
    <dgm:pt modelId="{2BCFE9E8-AEAC-4F51-A91E-BCC8100FF375}">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TASK 01</a:t>
          </a:r>
        </a:p>
      </dgm:t>
    </dgm:pt>
    <dgm:pt modelId="{2F8ADDB5-05FE-4920-8180-81A47FCCE7FD}" type="parTrans" cxnId="{BD8D686D-5A0E-4963-BB69-0B84DB3CD745}">
      <dgm:prSet/>
      <dgm:spPr/>
      <dgm:t>
        <a:bodyPr/>
        <a:lstStyle/>
        <a:p>
          <a:endParaRPr lang="en-US"/>
        </a:p>
      </dgm:t>
    </dgm:pt>
    <dgm:pt modelId="{C9BCEBC8-B468-456C-876C-AC307FC1F00B}" type="sibTrans" cxnId="{BD8D686D-5A0E-4963-BB69-0B84DB3CD745}">
      <dgm:prSet/>
      <dgm:spPr/>
      <dgm:t>
        <a:bodyPr/>
        <a:lstStyle/>
        <a:p>
          <a:endParaRPr lang="en-US"/>
        </a:p>
      </dgm:t>
    </dgm:pt>
    <dgm:pt modelId="{D3001149-E211-427E-B90E-CEEC593F975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MATERIALS</a:t>
          </a:r>
        </a:p>
      </dgm:t>
    </dgm:pt>
    <dgm:pt modelId="{517CCA03-06FC-44E2-9FE4-37705BBCF772}" type="parTrans" cxnId="{F6F2CDEA-0152-4F7B-B569-6592BC18839E}">
      <dgm:prSet/>
      <dgm:spPr/>
      <dgm:t>
        <a:bodyPr/>
        <a:lstStyle/>
        <a:p>
          <a:endParaRPr lang="en-US"/>
        </a:p>
      </dgm:t>
    </dgm:pt>
    <dgm:pt modelId="{6381C1AC-2E2B-49B4-BB7F-BD091E66D925}" type="sibTrans" cxnId="{F6F2CDEA-0152-4F7B-B569-6592BC18839E}">
      <dgm:prSet/>
      <dgm:spPr/>
      <dgm:t>
        <a:bodyPr/>
        <a:lstStyle/>
        <a:p>
          <a:endParaRPr lang="en-US"/>
        </a:p>
      </dgm:t>
    </dgm:pt>
    <dgm:pt modelId="{E0D68F61-A154-4AAC-8343-2692BC389F4A}">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TASK 02</a:t>
          </a:r>
        </a:p>
      </dgm:t>
    </dgm:pt>
    <dgm:pt modelId="{98CE9C9A-553F-48A6-A4D4-EDAA18AF67ED}" type="parTrans" cxnId="{D5B7036B-428E-4410-A7AC-061004E13881}">
      <dgm:prSet/>
      <dgm:spPr/>
      <dgm:t>
        <a:bodyPr/>
        <a:lstStyle/>
        <a:p>
          <a:endParaRPr lang="en-US"/>
        </a:p>
      </dgm:t>
    </dgm:pt>
    <dgm:pt modelId="{48217C1C-EBE6-4AB6-B79D-463D3D2014A8}" type="sibTrans" cxnId="{D5B7036B-428E-4410-A7AC-061004E13881}">
      <dgm:prSet/>
      <dgm:spPr/>
      <dgm:t>
        <a:bodyPr/>
        <a:lstStyle/>
        <a:p>
          <a:endParaRPr lang="en-US"/>
        </a:p>
      </dgm:t>
    </dgm:pt>
    <dgm:pt modelId="{A23F221A-82C6-4AA4-B5DF-D6B8F00F1CD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MATERIALS</a:t>
          </a:r>
        </a:p>
      </dgm:t>
    </dgm:pt>
    <dgm:pt modelId="{58FB8AEB-C411-4C31-A548-40B0709FFE68}" type="parTrans" cxnId="{2B2CB70B-0E2B-4086-8B48-FE782C8AD58F}">
      <dgm:prSet/>
      <dgm:spPr/>
      <dgm:t>
        <a:bodyPr/>
        <a:lstStyle/>
        <a:p>
          <a:endParaRPr lang="en-US"/>
        </a:p>
      </dgm:t>
    </dgm:pt>
    <dgm:pt modelId="{3A32C5DE-49F8-4D99-913C-C4692BAC5212}" type="sibTrans" cxnId="{2B2CB70B-0E2B-4086-8B48-FE782C8AD58F}">
      <dgm:prSet/>
      <dgm:spPr/>
      <dgm:t>
        <a:bodyPr/>
        <a:lstStyle/>
        <a:p>
          <a:endParaRPr lang="en-US"/>
        </a:p>
      </dgm:t>
    </dgm:pt>
    <dgm:pt modelId="{6F345931-3F56-43DE-8E9B-78DBE906E6E7}">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OBJECTIVE 02</a:t>
          </a:r>
        </a:p>
      </dgm:t>
    </dgm:pt>
    <dgm:pt modelId="{88B04801-C128-4ECC-B9A4-355B4F104B01}" type="parTrans" cxnId="{E5284CE4-7045-4273-93E7-70326F368526}">
      <dgm:prSet/>
      <dgm:spPr/>
      <dgm:t>
        <a:bodyPr/>
        <a:lstStyle/>
        <a:p>
          <a:endParaRPr lang="en-US"/>
        </a:p>
      </dgm:t>
    </dgm:pt>
    <dgm:pt modelId="{E78B4500-FF9D-4455-B6E4-5C0610DC6080}" type="sibTrans" cxnId="{E5284CE4-7045-4273-93E7-70326F368526}">
      <dgm:prSet/>
      <dgm:spPr/>
      <dgm:t>
        <a:bodyPr/>
        <a:lstStyle/>
        <a:p>
          <a:endParaRPr lang="en-US"/>
        </a:p>
      </dgm:t>
    </dgm:pt>
    <dgm:pt modelId="{373CF4D9-CEB2-4292-B973-265C93F2FEA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TASK 03</a:t>
          </a:r>
        </a:p>
      </dgm:t>
    </dgm:pt>
    <dgm:pt modelId="{975F7521-5322-40A4-98D7-BEDB4B0D9909}" type="parTrans" cxnId="{10D61ED6-DD4E-487C-A2F5-AB4F7F0C35EA}">
      <dgm:prSet/>
      <dgm:spPr/>
      <dgm:t>
        <a:bodyPr/>
        <a:lstStyle/>
        <a:p>
          <a:endParaRPr lang="en-US"/>
        </a:p>
      </dgm:t>
    </dgm:pt>
    <dgm:pt modelId="{482C5784-ED14-4601-8886-5F07540F7472}" type="sibTrans" cxnId="{10D61ED6-DD4E-487C-A2F5-AB4F7F0C35EA}">
      <dgm:prSet/>
      <dgm:spPr/>
      <dgm:t>
        <a:bodyPr/>
        <a:lstStyle/>
        <a:p>
          <a:endParaRPr lang="en-US"/>
        </a:p>
      </dgm:t>
    </dgm:pt>
    <dgm:pt modelId="{AFC09A97-4A1D-4D26-966D-1369F7BA938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MATERIALS</a:t>
          </a:r>
        </a:p>
      </dgm:t>
    </dgm:pt>
    <dgm:pt modelId="{66054ADE-A51B-4316-AC48-3E5EBD0DD196}" type="parTrans" cxnId="{4EF06B02-50EB-4181-A7FA-418CB8864420}">
      <dgm:prSet/>
      <dgm:spPr/>
      <dgm:t>
        <a:bodyPr/>
        <a:lstStyle/>
        <a:p>
          <a:endParaRPr lang="en-US"/>
        </a:p>
      </dgm:t>
    </dgm:pt>
    <dgm:pt modelId="{C7B5DFDD-205D-493F-9E58-4B7FC6952328}" type="sibTrans" cxnId="{4EF06B02-50EB-4181-A7FA-418CB8864420}">
      <dgm:prSet/>
      <dgm:spPr/>
      <dgm:t>
        <a:bodyPr/>
        <a:lstStyle/>
        <a:p>
          <a:endParaRPr lang="en-US"/>
        </a:p>
      </dgm:t>
    </dgm:pt>
    <dgm:pt modelId="{23379819-84C6-43AA-8D69-CB081C78A8F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TASK 04</a:t>
          </a:r>
        </a:p>
      </dgm:t>
    </dgm:pt>
    <dgm:pt modelId="{BEB7437A-F79F-44AB-AF1D-64F1FF72D39C}" type="parTrans" cxnId="{DE1177CB-86ED-44A2-B59A-ACEADAE85151}">
      <dgm:prSet/>
      <dgm:spPr/>
      <dgm:t>
        <a:bodyPr/>
        <a:lstStyle/>
        <a:p>
          <a:endParaRPr lang="en-US"/>
        </a:p>
      </dgm:t>
    </dgm:pt>
    <dgm:pt modelId="{855C37D3-B5BA-4D59-AF77-2A0C011A4593}" type="sibTrans" cxnId="{DE1177CB-86ED-44A2-B59A-ACEADAE85151}">
      <dgm:prSet/>
      <dgm:spPr/>
      <dgm:t>
        <a:bodyPr/>
        <a:lstStyle/>
        <a:p>
          <a:endParaRPr lang="en-US"/>
        </a:p>
      </dgm:t>
    </dgm:pt>
    <dgm:pt modelId="{CD26ECC7-D22B-4326-8BA7-B250FAC6587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MATERIALS</a:t>
          </a:r>
        </a:p>
      </dgm:t>
    </dgm:pt>
    <dgm:pt modelId="{7483556D-89AB-4B51-8AE0-8D9F3AC79004}" type="parTrans" cxnId="{5B4343FB-1A9E-4627-B8BC-87794AE78A0A}">
      <dgm:prSet/>
      <dgm:spPr/>
      <dgm:t>
        <a:bodyPr/>
        <a:lstStyle/>
        <a:p>
          <a:endParaRPr lang="en-US"/>
        </a:p>
      </dgm:t>
    </dgm:pt>
    <dgm:pt modelId="{B2B839B2-F401-4864-944C-2F48EDA0331F}" type="sibTrans" cxnId="{5B4343FB-1A9E-4627-B8BC-87794AE78A0A}">
      <dgm:prSet/>
      <dgm:spPr/>
      <dgm:t>
        <a:bodyPr/>
        <a:lstStyle/>
        <a:p>
          <a:endParaRPr lang="en-US"/>
        </a:p>
      </dgm:t>
    </dgm:pt>
    <dgm:pt modelId="{CB5D7885-DC0E-477B-981C-688981CFB0B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OBJECTIVE 03</a:t>
          </a:r>
        </a:p>
      </dgm:t>
    </dgm:pt>
    <dgm:pt modelId="{07CF5EFD-64B3-4BCE-8305-C54AA72BBBFC}" type="parTrans" cxnId="{64F55454-0047-428D-8996-FF5262A8B0FE}">
      <dgm:prSet/>
      <dgm:spPr/>
      <dgm:t>
        <a:bodyPr/>
        <a:lstStyle/>
        <a:p>
          <a:endParaRPr lang="en-US"/>
        </a:p>
      </dgm:t>
    </dgm:pt>
    <dgm:pt modelId="{B147B0CB-57A6-4C68-8304-945243567D33}" type="sibTrans" cxnId="{64F55454-0047-428D-8996-FF5262A8B0FE}">
      <dgm:prSet/>
      <dgm:spPr/>
      <dgm:t>
        <a:bodyPr/>
        <a:lstStyle/>
        <a:p>
          <a:endParaRPr lang="en-US"/>
        </a:p>
      </dgm:t>
    </dgm:pt>
    <dgm:pt modelId="{AFC7E85F-0D4F-482E-BA3E-4C1E218FD1F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TASK 05</a:t>
          </a:r>
        </a:p>
      </dgm:t>
    </dgm:pt>
    <dgm:pt modelId="{1A108EFA-6448-4400-AE22-5431B5055ADE}" type="parTrans" cxnId="{414DE3F7-CF66-4DEC-8E0D-6DD9BD1D2C1A}">
      <dgm:prSet/>
      <dgm:spPr/>
      <dgm:t>
        <a:bodyPr/>
        <a:lstStyle/>
        <a:p>
          <a:endParaRPr lang="en-US"/>
        </a:p>
      </dgm:t>
    </dgm:pt>
    <dgm:pt modelId="{0524519C-6F76-4F1F-8D5C-2809EC5558D7}" type="sibTrans" cxnId="{414DE3F7-CF66-4DEC-8E0D-6DD9BD1D2C1A}">
      <dgm:prSet/>
      <dgm:spPr/>
      <dgm:t>
        <a:bodyPr/>
        <a:lstStyle/>
        <a:p>
          <a:endParaRPr lang="en-US"/>
        </a:p>
      </dgm:t>
    </dgm:pt>
    <dgm:pt modelId="{53B0981D-FBE9-4093-AA95-E45637FFEAA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MATERIALS</a:t>
          </a:r>
        </a:p>
      </dgm:t>
    </dgm:pt>
    <dgm:pt modelId="{F4C355C3-9FB2-442E-A54B-AFBF1949DFF2}" type="parTrans" cxnId="{2470B7C4-1315-4669-AF75-704DB5C16DEC}">
      <dgm:prSet/>
      <dgm:spPr/>
      <dgm:t>
        <a:bodyPr/>
        <a:lstStyle/>
        <a:p>
          <a:endParaRPr lang="en-US"/>
        </a:p>
      </dgm:t>
    </dgm:pt>
    <dgm:pt modelId="{98F80919-D9A8-4810-A94A-3CA1EE4C1DF6}" type="sibTrans" cxnId="{2470B7C4-1315-4669-AF75-704DB5C16DEC}">
      <dgm:prSet/>
      <dgm:spPr/>
      <dgm:t>
        <a:bodyPr/>
        <a:lstStyle/>
        <a:p>
          <a:endParaRPr lang="en-US"/>
        </a:p>
      </dgm:t>
    </dgm:pt>
    <dgm:pt modelId="{1D1679F0-5F6D-4F5B-A0FC-0F18799F2773}">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TASK 06</a:t>
          </a:r>
        </a:p>
      </dgm:t>
    </dgm:pt>
    <dgm:pt modelId="{0843FED6-3420-4239-9001-579F32E17D64}" type="parTrans" cxnId="{9B5272DE-FC8C-4E09-AD38-B866F361A581}">
      <dgm:prSet/>
      <dgm:spPr/>
      <dgm:t>
        <a:bodyPr/>
        <a:lstStyle/>
        <a:p>
          <a:endParaRPr lang="en-US"/>
        </a:p>
      </dgm:t>
    </dgm:pt>
    <dgm:pt modelId="{FB26234B-79E9-4E0D-85B6-084572DDE4A6}" type="sibTrans" cxnId="{9B5272DE-FC8C-4E09-AD38-B866F361A581}">
      <dgm:prSet/>
      <dgm:spPr/>
      <dgm:t>
        <a:bodyPr/>
        <a:lstStyle/>
        <a:p>
          <a:endParaRPr lang="en-US"/>
        </a:p>
      </dgm:t>
    </dgm:pt>
    <dgm:pt modelId="{F317EBE2-9329-494A-91C0-D41ED41F62B8}">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MATERIALS</a:t>
          </a:r>
        </a:p>
      </dgm:t>
    </dgm:pt>
    <dgm:pt modelId="{444096B2-9C9F-4B27-8B23-DE6A30D75A3C}" type="parTrans" cxnId="{5FAB1548-A946-41A9-947F-CCFC44D401C2}">
      <dgm:prSet/>
      <dgm:spPr/>
      <dgm:t>
        <a:bodyPr/>
        <a:lstStyle/>
        <a:p>
          <a:endParaRPr lang="en-US"/>
        </a:p>
      </dgm:t>
    </dgm:pt>
    <dgm:pt modelId="{2A37F5B6-2198-463F-B4F6-CE62CC689B51}" type="sibTrans" cxnId="{5FAB1548-A946-41A9-947F-CCFC44D401C2}">
      <dgm:prSet/>
      <dgm:spPr/>
      <dgm:t>
        <a:bodyPr/>
        <a:lstStyle/>
        <a:p>
          <a:endParaRPr lang="en-US"/>
        </a:p>
      </dgm:t>
    </dgm:pt>
    <dgm:pt modelId="{C420F35F-E912-4BC4-9B13-82B55D5C7E97}" type="pres">
      <dgm:prSet presAssocID="{5D84AAFD-ACF5-4967-8B56-6CFB750054A2}" presName="hierChild1" presStyleCnt="0">
        <dgm:presLayoutVars>
          <dgm:orgChart val="1"/>
          <dgm:chPref val="1"/>
          <dgm:dir/>
          <dgm:animOne val="branch"/>
          <dgm:animLvl val="lvl"/>
          <dgm:resizeHandles/>
        </dgm:presLayoutVars>
      </dgm:prSet>
      <dgm:spPr/>
    </dgm:pt>
    <dgm:pt modelId="{39CAD468-A7F5-4662-9896-204E5617E056}" type="pres">
      <dgm:prSet presAssocID="{A7D3519B-FF91-4B6E-8083-2B2195DC5898}" presName="hierRoot1" presStyleCnt="0">
        <dgm:presLayoutVars>
          <dgm:hierBranch/>
        </dgm:presLayoutVars>
      </dgm:prSet>
      <dgm:spPr/>
    </dgm:pt>
    <dgm:pt modelId="{16F5440E-F299-4C2E-907A-0FB64C47D24B}" type="pres">
      <dgm:prSet presAssocID="{A7D3519B-FF91-4B6E-8083-2B2195DC5898}" presName="rootComposite1" presStyleCnt="0"/>
      <dgm:spPr/>
    </dgm:pt>
    <dgm:pt modelId="{B5C07169-F86A-4D0A-82EB-866A49BCF45D}" type="pres">
      <dgm:prSet presAssocID="{A7D3519B-FF91-4B6E-8083-2B2195DC5898}" presName="rootText1" presStyleLbl="node0" presStyleIdx="0" presStyleCnt="1" custLinFactNeighborX="-330" custLinFactNeighborY="-72006">
        <dgm:presLayoutVars>
          <dgm:chPref val="3"/>
        </dgm:presLayoutVars>
      </dgm:prSet>
      <dgm:spPr/>
      <dgm:t>
        <a:bodyPr/>
        <a:lstStyle/>
        <a:p>
          <a:endParaRPr lang="en-US"/>
        </a:p>
      </dgm:t>
    </dgm:pt>
    <dgm:pt modelId="{1F1728CD-E4A3-426C-B846-C196D1F0842D}" type="pres">
      <dgm:prSet presAssocID="{A7D3519B-FF91-4B6E-8083-2B2195DC5898}" presName="rootConnector1" presStyleLbl="node1" presStyleIdx="0" presStyleCnt="0"/>
      <dgm:spPr/>
      <dgm:t>
        <a:bodyPr/>
        <a:lstStyle/>
        <a:p>
          <a:endParaRPr lang="en-US"/>
        </a:p>
      </dgm:t>
    </dgm:pt>
    <dgm:pt modelId="{1FCC79F3-740B-4F2D-8CBB-0691FB6EF6B9}" type="pres">
      <dgm:prSet presAssocID="{A7D3519B-FF91-4B6E-8083-2B2195DC5898}" presName="hierChild2" presStyleCnt="0"/>
      <dgm:spPr/>
    </dgm:pt>
    <dgm:pt modelId="{A6872A55-58C9-4EE9-9F16-90001521D7D5}" type="pres">
      <dgm:prSet presAssocID="{63877E0C-7870-4337-B95C-CB56D6307E39}" presName="Name35" presStyleLbl="parChTrans1D2" presStyleIdx="0" presStyleCnt="3"/>
      <dgm:spPr/>
      <dgm:t>
        <a:bodyPr/>
        <a:lstStyle/>
        <a:p>
          <a:endParaRPr lang="en-US"/>
        </a:p>
      </dgm:t>
    </dgm:pt>
    <dgm:pt modelId="{46174CA0-E0AA-4A66-A522-B19A02C2DFC3}" type="pres">
      <dgm:prSet presAssocID="{3C5B5656-D23A-4D81-852E-76F3B815C7D9}" presName="hierRoot2" presStyleCnt="0">
        <dgm:presLayoutVars>
          <dgm:hierBranch/>
        </dgm:presLayoutVars>
      </dgm:prSet>
      <dgm:spPr/>
    </dgm:pt>
    <dgm:pt modelId="{216E234D-6A2F-42AD-BE65-DA81A9B12F88}" type="pres">
      <dgm:prSet presAssocID="{3C5B5656-D23A-4D81-852E-76F3B815C7D9}" presName="rootComposite" presStyleCnt="0"/>
      <dgm:spPr/>
    </dgm:pt>
    <dgm:pt modelId="{ED7A0B9B-2A6B-469A-89A0-17EB3419348C}" type="pres">
      <dgm:prSet presAssocID="{3C5B5656-D23A-4D81-852E-76F3B815C7D9}" presName="rootText" presStyleLbl="node2" presStyleIdx="0" presStyleCnt="3">
        <dgm:presLayoutVars>
          <dgm:chPref val="3"/>
        </dgm:presLayoutVars>
      </dgm:prSet>
      <dgm:spPr/>
      <dgm:t>
        <a:bodyPr/>
        <a:lstStyle/>
        <a:p>
          <a:endParaRPr lang="en-US"/>
        </a:p>
      </dgm:t>
    </dgm:pt>
    <dgm:pt modelId="{D7BC672A-DE3F-47F4-A505-A2BB6E199324}" type="pres">
      <dgm:prSet presAssocID="{3C5B5656-D23A-4D81-852E-76F3B815C7D9}" presName="rootConnector" presStyleLbl="node2" presStyleIdx="0" presStyleCnt="3"/>
      <dgm:spPr/>
      <dgm:t>
        <a:bodyPr/>
        <a:lstStyle/>
        <a:p>
          <a:endParaRPr lang="en-US"/>
        </a:p>
      </dgm:t>
    </dgm:pt>
    <dgm:pt modelId="{2913DF7D-80B5-4C87-B8D7-45EC23D0BFBA}" type="pres">
      <dgm:prSet presAssocID="{3C5B5656-D23A-4D81-852E-76F3B815C7D9}" presName="hierChild4" presStyleCnt="0"/>
      <dgm:spPr/>
    </dgm:pt>
    <dgm:pt modelId="{AEC24ACC-B24A-4005-B5C5-66732234CE9D}" type="pres">
      <dgm:prSet presAssocID="{2F8ADDB5-05FE-4920-8180-81A47FCCE7FD}" presName="Name35" presStyleLbl="parChTrans1D3" presStyleIdx="0" presStyleCnt="6"/>
      <dgm:spPr/>
      <dgm:t>
        <a:bodyPr/>
        <a:lstStyle/>
        <a:p>
          <a:endParaRPr lang="en-US"/>
        </a:p>
      </dgm:t>
    </dgm:pt>
    <dgm:pt modelId="{20868211-62D8-45B0-8EA3-B07115738541}" type="pres">
      <dgm:prSet presAssocID="{2BCFE9E8-AEAC-4F51-A91E-BCC8100FF375}" presName="hierRoot2" presStyleCnt="0">
        <dgm:presLayoutVars>
          <dgm:hierBranch val="r"/>
        </dgm:presLayoutVars>
      </dgm:prSet>
      <dgm:spPr/>
    </dgm:pt>
    <dgm:pt modelId="{E5CC2E87-BF14-4392-81BC-56AD59843754}" type="pres">
      <dgm:prSet presAssocID="{2BCFE9E8-AEAC-4F51-A91E-BCC8100FF375}" presName="rootComposite" presStyleCnt="0"/>
      <dgm:spPr/>
    </dgm:pt>
    <dgm:pt modelId="{9B33BCEE-1230-4897-8891-EE90B00C06E8}" type="pres">
      <dgm:prSet presAssocID="{2BCFE9E8-AEAC-4F51-A91E-BCC8100FF375}" presName="rootText" presStyleLbl="node3" presStyleIdx="0" presStyleCnt="6">
        <dgm:presLayoutVars>
          <dgm:chPref val="3"/>
        </dgm:presLayoutVars>
      </dgm:prSet>
      <dgm:spPr/>
      <dgm:t>
        <a:bodyPr/>
        <a:lstStyle/>
        <a:p>
          <a:endParaRPr lang="en-US"/>
        </a:p>
      </dgm:t>
    </dgm:pt>
    <dgm:pt modelId="{DFFF37E2-EFD2-4DBB-A2C3-C8A41BAC3BDF}" type="pres">
      <dgm:prSet presAssocID="{2BCFE9E8-AEAC-4F51-A91E-BCC8100FF375}" presName="rootConnector" presStyleLbl="node3" presStyleIdx="0" presStyleCnt="6"/>
      <dgm:spPr/>
      <dgm:t>
        <a:bodyPr/>
        <a:lstStyle/>
        <a:p>
          <a:endParaRPr lang="en-US"/>
        </a:p>
      </dgm:t>
    </dgm:pt>
    <dgm:pt modelId="{03D6F0F8-BB1B-4228-A338-79AC9179BFE4}" type="pres">
      <dgm:prSet presAssocID="{2BCFE9E8-AEAC-4F51-A91E-BCC8100FF375}" presName="hierChild4" presStyleCnt="0"/>
      <dgm:spPr/>
    </dgm:pt>
    <dgm:pt modelId="{459C18BD-C3FF-4138-AB73-CA132EE153F7}" type="pres">
      <dgm:prSet presAssocID="{517CCA03-06FC-44E2-9FE4-37705BBCF772}" presName="Name50" presStyleLbl="parChTrans1D4" presStyleIdx="0" presStyleCnt="6"/>
      <dgm:spPr/>
      <dgm:t>
        <a:bodyPr/>
        <a:lstStyle/>
        <a:p>
          <a:endParaRPr lang="en-US"/>
        </a:p>
      </dgm:t>
    </dgm:pt>
    <dgm:pt modelId="{5923FC50-C80B-4914-8385-7FE04C18BDFF}" type="pres">
      <dgm:prSet presAssocID="{D3001149-E211-427E-B90E-CEEC593F9752}" presName="hierRoot2" presStyleCnt="0">
        <dgm:presLayoutVars>
          <dgm:hierBranch val="r"/>
        </dgm:presLayoutVars>
      </dgm:prSet>
      <dgm:spPr/>
    </dgm:pt>
    <dgm:pt modelId="{E5FCB7DF-F7AA-4E50-9195-3B272FF5AEA4}" type="pres">
      <dgm:prSet presAssocID="{D3001149-E211-427E-B90E-CEEC593F9752}" presName="rootComposite" presStyleCnt="0"/>
      <dgm:spPr/>
    </dgm:pt>
    <dgm:pt modelId="{1012DBB4-1458-45BB-BE3F-2E0106CB11BC}" type="pres">
      <dgm:prSet presAssocID="{D3001149-E211-427E-B90E-CEEC593F9752}" presName="rootText" presStyleLbl="node4" presStyleIdx="0" presStyleCnt="6">
        <dgm:presLayoutVars>
          <dgm:chPref val="3"/>
        </dgm:presLayoutVars>
      </dgm:prSet>
      <dgm:spPr/>
      <dgm:t>
        <a:bodyPr/>
        <a:lstStyle/>
        <a:p>
          <a:endParaRPr lang="en-US"/>
        </a:p>
      </dgm:t>
    </dgm:pt>
    <dgm:pt modelId="{5F1F38BB-6C82-486B-A6CA-3B3C0BCFF3C4}" type="pres">
      <dgm:prSet presAssocID="{D3001149-E211-427E-B90E-CEEC593F9752}" presName="rootConnector" presStyleLbl="node4" presStyleIdx="0" presStyleCnt="6"/>
      <dgm:spPr/>
      <dgm:t>
        <a:bodyPr/>
        <a:lstStyle/>
        <a:p>
          <a:endParaRPr lang="en-US"/>
        </a:p>
      </dgm:t>
    </dgm:pt>
    <dgm:pt modelId="{96D38502-B868-4451-B6F9-E3B1168FE3F6}" type="pres">
      <dgm:prSet presAssocID="{D3001149-E211-427E-B90E-CEEC593F9752}" presName="hierChild4" presStyleCnt="0"/>
      <dgm:spPr/>
    </dgm:pt>
    <dgm:pt modelId="{EE118A64-45A8-4C41-B777-E450C2B0D835}" type="pres">
      <dgm:prSet presAssocID="{D3001149-E211-427E-B90E-CEEC593F9752}" presName="hierChild5" presStyleCnt="0"/>
      <dgm:spPr/>
    </dgm:pt>
    <dgm:pt modelId="{1E7A1F03-7C94-4306-B4EE-650FE043C836}" type="pres">
      <dgm:prSet presAssocID="{2BCFE9E8-AEAC-4F51-A91E-BCC8100FF375}" presName="hierChild5" presStyleCnt="0"/>
      <dgm:spPr/>
    </dgm:pt>
    <dgm:pt modelId="{8CCA69E9-E201-45B1-B7C6-184064AB9B64}" type="pres">
      <dgm:prSet presAssocID="{98CE9C9A-553F-48A6-A4D4-EDAA18AF67ED}" presName="Name35" presStyleLbl="parChTrans1D3" presStyleIdx="1" presStyleCnt="6"/>
      <dgm:spPr/>
      <dgm:t>
        <a:bodyPr/>
        <a:lstStyle/>
        <a:p>
          <a:endParaRPr lang="en-US"/>
        </a:p>
      </dgm:t>
    </dgm:pt>
    <dgm:pt modelId="{28339257-6C87-40D7-B0E5-1B2AB02CCA1D}" type="pres">
      <dgm:prSet presAssocID="{E0D68F61-A154-4AAC-8343-2692BC389F4A}" presName="hierRoot2" presStyleCnt="0">
        <dgm:presLayoutVars>
          <dgm:hierBranch val="r"/>
        </dgm:presLayoutVars>
      </dgm:prSet>
      <dgm:spPr/>
    </dgm:pt>
    <dgm:pt modelId="{335E50CA-7C57-49E7-BE52-FD7795B34B80}" type="pres">
      <dgm:prSet presAssocID="{E0D68F61-A154-4AAC-8343-2692BC389F4A}" presName="rootComposite" presStyleCnt="0"/>
      <dgm:spPr/>
    </dgm:pt>
    <dgm:pt modelId="{D1C2CF10-3264-490D-AB8C-D72C0D65514B}" type="pres">
      <dgm:prSet presAssocID="{E0D68F61-A154-4AAC-8343-2692BC389F4A}" presName="rootText" presStyleLbl="node3" presStyleIdx="1" presStyleCnt="6">
        <dgm:presLayoutVars>
          <dgm:chPref val="3"/>
        </dgm:presLayoutVars>
      </dgm:prSet>
      <dgm:spPr/>
      <dgm:t>
        <a:bodyPr/>
        <a:lstStyle/>
        <a:p>
          <a:endParaRPr lang="en-US"/>
        </a:p>
      </dgm:t>
    </dgm:pt>
    <dgm:pt modelId="{DEA70E82-C8A4-4159-B583-1066236C983C}" type="pres">
      <dgm:prSet presAssocID="{E0D68F61-A154-4AAC-8343-2692BC389F4A}" presName="rootConnector" presStyleLbl="node3" presStyleIdx="1" presStyleCnt="6"/>
      <dgm:spPr/>
      <dgm:t>
        <a:bodyPr/>
        <a:lstStyle/>
        <a:p>
          <a:endParaRPr lang="en-US"/>
        </a:p>
      </dgm:t>
    </dgm:pt>
    <dgm:pt modelId="{28136E63-B6D4-4660-A0A7-8FDAD99CEB93}" type="pres">
      <dgm:prSet presAssocID="{E0D68F61-A154-4AAC-8343-2692BC389F4A}" presName="hierChild4" presStyleCnt="0"/>
      <dgm:spPr/>
    </dgm:pt>
    <dgm:pt modelId="{02E8A6B2-9701-45C3-8DAD-3545B1C7ED63}" type="pres">
      <dgm:prSet presAssocID="{58FB8AEB-C411-4C31-A548-40B0709FFE68}" presName="Name50" presStyleLbl="parChTrans1D4" presStyleIdx="1" presStyleCnt="6"/>
      <dgm:spPr/>
      <dgm:t>
        <a:bodyPr/>
        <a:lstStyle/>
        <a:p>
          <a:endParaRPr lang="en-US"/>
        </a:p>
      </dgm:t>
    </dgm:pt>
    <dgm:pt modelId="{45B0795E-2984-474E-9EF1-82DE828B293B}" type="pres">
      <dgm:prSet presAssocID="{A23F221A-82C6-4AA4-B5DF-D6B8F00F1CD2}" presName="hierRoot2" presStyleCnt="0">
        <dgm:presLayoutVars>
          <dgm:hierBranch val="r"/>
        </dgm:presLayoutVars>
      </dgm:prSet>
      <dgm:spPr/>
    </dgm:pt>
    <dgm:pt modelId="{7FBA338C-1A8E-4E8F-BCBA-3D1E714F2671}" type="pres">
      <dgm:prSet presAssocID="{A23F221A-82C6-4AA4-B5DF-D6B8F00F1CD2}" presName="rootComposite" presStyleCnt="0"/>
      <dgm:spPr/>
    </dgm:pt>
    <dgm:pt modelId="{15EB0B94-8065-4211-9EE2-9BA9E3D550FD}" type="pres">
      <dgm:prSet presAssocID="{A23F221A-82C6-4AA4-B5DF-D6B8F00F1CD2}" presName="rootText" presStyleLbl="node4" presStyleIdx="1" presStyleCnt="6">
        <dgm:presLayoutVars>
          <dgm:chPref val="3"/>
        </dgm:presLayoutVars>
      </dgm:prSet>
      <dgm:spPr/>
      <dgm:t>
        <a:bodyPr/>
        <a:lstStyle/>
        <a:p>
          <a:endParaRPr lang="en-US"/>
        </a:p>
      </dgm:t>
    </dgm:pt>
    <dgm:pt modelId="{2BFF0650-3DCC-47E8-9D1B-BA2621D58846}" type="pres">
      <dgm:prSet presAssocID="{A23F221A-82C6-4AA4-B5DF-D6B8F00F1CD2}" presName="rootConnector" presStyleLbl="node4" presStyleIdx="1" presStyleCnt="6"/>
      <dgm:spPr/>
      <dgm:t>
        <a:bodyPr/>
        <a:lstStyle/>
        <a:p>
          <a:endParaRPr lang="en-US"/>
        </a:p>
      </dgm:t>
    </dgm:pt>
    <dgm:pt modelId="{822B95DC-EE01-4D7E-B6BB-B578D07502EF}" type="pres">
      <dgm:prSet presAssocID="{A23F221A-82C6-4AA4-B5DF-D6B8F00F1CD2}" presName="hierChild4" presStyleCnt="0"/>
      <dgm:spPr/>
    </dgm:pt>
    <dgm:pt modelId="{31156C57-FB4A-49E1-BB14-165086D9881F}" type="pres">
      <dgm:prSet presAssocID="{A23F221A-82C6-4AA4-B5DF-D6B8F00F1CD2}" presName="hierChild5" presStyleCnt="0"/>
      <dgm:spPr/>
    </dgm:pt>
    <dgm:pt modelId="{0E963961-DD28-4B33-8A2A-6284DCED3C45}" type="pres">
      <dgm:prSet presAssocID="{E0D68F61-A154-4AAC-8343-2692BC389F4A}" presName="hierChild5" presStyleCnt="0"/>
      <dgm:spPr/>
    </dgm:pt>
    <dgm:pt modelId="{02E19BA0-15FB-4C76-B45F-A02222B9FBC4}" type="pres">
      <dgm:prSet presAssocID="{3C5B5656-D23A-4D81-852E-76F3B815C7D9}" presName="hierChild5" presStyleCnt="0"/>
      <dgm:spPr/>
    </dgm:pt>
    <dgm:pt modelId="{5C2D9BFA-866A-4F0C-8EA4-735B4EF1386B}" type="pres">
      <dgm:prSet presAssocID="{88B04801-C128-4ECC-B9A4-355B4F104B01}" presName="Name35" presStyleLbl="parChTrans1D2" presStyleIdx="1" presStyleCnt="3"/>
      <dgm:spPr/>
      <dgm:t>
        <a:bodyPr/>
        <a:lstStyle/>
        <a:p>
          <a:endParaRPr lang="en-US"/>
        </a:p>
      </dgm:t>
    </dgm:pt>
    <dgm:pt modelId="{054C57C1-F63A-4465-9284-D5CF0F4BD13C}" type="pres">
      <dgm:prSet presAssocID="{6F345931-3F56-43DE-8E9B-78DBE906E6E7}" presName="hierRoot2" presStyleCnt="0">
        <dgm:presLayoutVars>
          <dgm:hierBranch/>
        </dgm:presLayoutVars>
      </dgm:prSet>
      <dgm:spPr/>
    </dgm:pt>
    <dgm:pt modelId="{3F8880B1-6AEF-48EA-8CB9-D43A0DCC4445}" type="pres">
      <dgm:prSet presAssocID="{6F345931-3F56-43DE-8E9B-78DBE906E6E7}" presName="rootComposite" presStyleCnt="0"/>
      <dgm:spPr/>
    </dgm:pt>
    <dgm:pt modelId="{DBB9AB11-43B7-41F8-AEEC-728EBDCBDDCC}" type="pres">
      <dgm:prSet presAssocID="{6F345931-3F56-43DE-8E9B-78DBE906E6E7}" presName="rootText" presStyleLbl="node2" presStyleIdx="1" presStyleCnt="3">
        <dgm:presLayoutVars>
          <dgm:chPref val="3"/>
        </dgm:presLayoutVars>
      </dgm:prSet>
      <dgm:spPr/>
      <dgm:t>
        <a:bodyPr/>
        <a:lstStyle/>
        <a:p>
          <a:endParaRPr lang="en-US"/>
        </a:p>
      </dgm:t>
    </dgm:pt>
    <dgm:pt modelId="{02615975-5CB3-49EB-A3B0-08B1741D8848}" type="pres">
      <dgm:prSet presAssocID="{6F345931-3F56-43DE-8E9B-78DBE906E6E7}" presName="rootConnector" presStyleLbl="node2" presStyleIdx="1" presStyleCnt="3"/>
      <dgm:spPr/>
      <dgm:t>
        <a:bodyPr/>
        <a:lstStyle/>
        <a:p>
          <a:endParaRPr lang="en-US"/>
        </a:p>
      </dgm:t>
    </dgm:pt>
    <dgm:pt modelId="{19984FB5-BDB7-4568-89A8-19623D440242}" type="pres">
      <dgm:prSet presAssocID="{6F345931-3F56-43DE-8E9B-78DBE906E6E7}" presName="hierChild4" presStyleCnt="0"/>
      <dgm:spPr/>
    </dgm:pt>
    <dgm:pt modelId="{5C9CB053-3482-418C-9190-16B2AE0B8D17}" type="pres">
      <dgm:prSet presAssocID="{975F7521-5322-40A4-98D7-BEDB4B0D9909}" presName="Name35" presStyleLbl="parChTrans1D3" presStyleIdx="2" presStyleCnt="6"/>
      <dgm:spPr/>
      <dgm:t>
        <a:bodyPr/>
        <a:lstStyle/>
        <a:p>
          <a:endParaRPr lang="en-US"/>
        </a:p>
      </dgm:t>
    </dgm:pt>
    <dgm:pt modelId="{51591550-C906-42F3-BC73-E874DE5359BC}" type="pres">
      <dgm:prSet presAssocID="{373CF4D9-CEB2-4292-B973-265C93F2FEA4}" presName="hierRoot2" presStyleCnt="0">
        <dgm:presLayoutVars>
          <dgm:hierBranch val="r"/>
        </dgm:presLayoutVars>
      </dgm:prSet>
      <dgm:spPr/>
    </dgm:pt>
    <dgm:pt modelId="{E0CE4CDB-30A2-4504-841E-1BCCC481BE56}" type="pres">
      <dgm:prSet presAssocID="{373CF4D9-CEB2-4292-B973-265C93F2FEA4}" presName="rootComposite" presStyleCnt="0"/>
      <dgm:spPr/>
    </dgm:pt>
    <dgm:pt modelId="{97BD9A3C-4C14-4714-967B-3A8EF6743833}" type="pres">
      <dgm:prSet presAssocID="{373CF4D9-CEB2-4292-B973-265C93F2FEA4}" presName="rootText" presStyleLbl="node3" presStyleIdx="2" presStyleCnt="6">
        <dgm:presLayoutVars>
          <dgm:chPref val="3"/>
        </dgm:presLayoutVars>
      </dgm:prSet>
      <dgm:spPr/>
      <dgm:t>
        <a:bodyPr/>
        <a:lstStyle/>
        <a:p>
          <a:endParaRPr lang="en-US"/>
        </a:p>
      </dgm:t>
    </dgm:pt>
    <dgm:pt modelId="{836519C3-F432-4D6C-A901-2EC767D48A71}" type="pres">
      <dgm:prSet presAssocID="{373CF4D9-CEB2-4292-B973-265C93F2FEA4}" presName="rootConnector" presStyleLbl="node3" presStyleIdx="2" presStyleCnt="6"/>
      <dgm:spPr/>
      <dgm:t>
        <a:bodyPr/>
        <a:lstStyle/>
        <a:p>
          <a:endParaRPr lang="en-US"/>
        </a:p>
      </dgm:t>
    </dgm:pt>
    <dgm:pt modelId="{F5FCED2B-7888-4A8C-9160-4764C27FEDD6}" type="pres">
      <dgm:prSet presAssocID="{373CF4D9-CEB2-4292-B973-265C93F2FEA4}" presName="hierChild4" presStyleCnt="0"/>
      <dgm:spPr/>
    </dgm:pt>
    <dgm:pt modelId="{763836F3-481F-4C2E-A146-EA9F8BC742BD}" type="pres">
      <dgm:prSet presAssocID="{66054ADE-A51B-4316-AC48-3E5EBD0DD196}" presName="Name50" presStyleLbl="parChTrans1D4" presStyleIdx="2" presStyleCnt="6"/>
      <dgm:spPr/>
      <dgm:t>
        <a:bodyPr/>
        <a:lstStyle/>
        <a:p>
          <a:endParaRPr lang="en-US"/>
        </a:p>
      </dgm:t>
    </dgm:pt>
    <dgm:pt modelId="{9DDF5EF6-74DF-4861-A41A-235AE4062164}" type="pres">
      <dgm:prSet presAssocID="{AFC09A97-4A1D-4D26-966D-1369F7BA9384}" presName="hierRoot2" presStyleCnt="0">
        <dgm:presLayoutVars>
          <dgm:hierBranch val="r"/>
        </dgm:presLayoutVars>
      </dgm:prSet>
      <dgm:spPr/>
    </dgm:pt>
    <dgm:pt modelId="{7E6CC382-2F58-4C95-ACB2-8A830241D720}" type="pres">
      <dgm:prSet presAssocID="{AFC09A97-4A1D-4D26-966D-1369F7BA9384}" presName="rootComposite" presStyleCnt="0"/>
      <dgm:spPr/>
    </dgm:pt>
    <dgm:pt modelId="{5D741A96-B8B4-4EBE-9280-ABE222BBBF67}" type="pres">
      <dgm:prSet presAssocID="{AFC09A97-4A1D-4D26-966D-1369F7BA9384}" presName="rootText" presStyleLbl="node4" presStyleIdx="2" presStyleCnt="6">
        <dgm:presLayoutVars>
          <dgm:chPref val="3"/>
        </dgm:presLayoutVars>
      </dgm:prSet>
      <dgm:spPr/>
      <dgm:t>
        <a:bodyPr/>
        <a:lstStyle/>
        <a:p>
          <a:endParaRPr lang="en-US"/>
        </a:p>
      </dgm:t>
    </dgm:pt>
    <dgm:pt modelId="{9858E5A8-A25E-48C7-87EA-97BA9C8C3943}" type="pres">
      <dgm:prSet presAssocID="{AFC09A97-4A1D-4D26-966D-1369F7BA9384}" presName="rootConnector" presStyleLbl="node4" presStyleIdx="2" presStyleCnt="6"/>
      <dgm:spPr/>
      <dgm:t>
        <a:bodyPr/>
        <a:lstStyle/>
        <a:p>
          <a:endParaRPr lang="en-US"/>
        </a:p>
      </dgm:t>
    </dgm:pt>
    <dgm:pt modelId="{495381D1-CFAF-4404-8B18-E3EDDCB81B2B}" type="pres">
      <dgm:prSet presAssocID="{AFC09A97-4A1D-4D26-966D-1369F7BA9384}" presName="hierChild4" presStyleCnt="0"/>
      <dgm:spPr/>
    </dgm:pt>
    <dgm:pt modelId="{98DCBB9F-1831-435D-A2F1-356DF038BF8D}" type="pres">
      <dgm:prSet presAssocID="{AFC09A97-4A1D-4D26-966D-1369F7BA9384}" presName="hierChild5" presStyleCnt="0"/>
      <dgm:spPr/>
    </dgm:pt>
    <dgm:pt modelId="{E05042F8-346A-46BB-9C69-B6B1DCD74BE5}" type="pres">
      <dgm:prSet presAssocID="{373CF4D9-CEB2-4292-B973-265C93F2FEA4}" presName="hierChild5" presStyleCnt="0"/>
      <dgm:spPr/>
    </dgm:pt>
    <dgm:pt modelId="{62BCD064-2B74-41D9-AB9A-AC1D4F9F912B}" type="pres">
      <dgm:prSet presAssocID="{BEB7437A-F79F-44AB-AF1D-64F1FF72D39C}" presName="Name35" presStyleLbl="parChTrans1D3" presStyleIdx="3" presStyleCnt="6"/>
      <dgm:spPr/>
      <dgm:t>
        <a:bodyPr/>
        <a:lstStyle/>
        <a:p>
          <a:endParaRPr lang="en-US"/>
        </a:p>
      </dgm:t>
    </dgm:pt>
    <dgm:pt modelId="{5D7AB8C9-8BE9-4219-A4F9-676C873ED9D2}" type="pres">
      <dgm:prSet presAssocID="{23379819-84C6-43AA-8D69-CB081C78A8FE}" presName="hierRoot2" presStyleCnt="0">
        <dgm:presLayoutVars>
          <dgm:hierBranch val="r"/>
        </dgm:presLayoutVars>
      </dgm:prSet>
      <dgm:spPr/>
    </dgm:pt>
    <dgm:pt modelId="{B05D7AC7-AF10-454F-A863-10B767518CF0}" type="pres">
      <dgm:prSet presAssocID="{23379819-84C6-43AA-8D69-CB081C78A8FE}" presName="rootComposite" presStyleCnt="0"/>
      <dgm:spPr/>
    </dgm:pt>
    <dgm:pt modelId="{F6D853FE-7E97-4B47-A0F4-8021AEB3EE4E}" type="pres">
      <dgm:prSet presAssocID="{23379819-84C6-43AA-8D69-CB081C78A8FE}" presName="rootText" presStyleLbl="node3" presStyleIdx="3" presStyleCnt="6">
        <dgm:presLayoutVars>
          <dgm:chPref val="3"/>
        </dgm:presLayoutVars>
      </dgm:prSet>
      <dgm:spPr/>
      <dgm:t>
        <a:bodyPr/>
        <a:lstStyle/>
        <a:p>
          <a:endParaRPr lang="en-US"/>
        </a:p>
      </dgm:t>
    </dgm:pt>
    <dgm:pt modelId="{F9067FB0-D989-4260-8A24-EC5C70626DA8}" type="pres">
      <dgm:prSet presAssocID="{23379819-84C6-43AA-8D69-CB081C78A8FE}" presName="rootConnector" presStyleLbl="node3" presStyleIdx="3" presStyleCnt="6"/>
      <dgm:spPr/>
      <dgm:t>
        <a:bodyPr/>
        <a:lstStyle/>
        <a:p>
          <a:endParaRPr lang="en-US"/>
        </a:p>
      </dgm:t>
    </dgm:pt>
    <dgm:pt modelId="{E6AD9B7D-C5AA-4759-BDE8-9E2D5E0D2096}" type="pres">
      <dgm:prSet presAssocID="{23379819-84C6-43AA-8D69-CB081C78A8FE}" presName="hierChild4" presStyleCnt="0"/>
      <dgm:spPr/>
    </dgm:pt>
    <dgm:pt modelId="{7915600E-7BBC-42C4-8E7F-A1BF5D4201F2}" type="pres">
      <dgm:prSet presAssocID="{7483556D-89AB-4B51-8AE0-8D9F3AC79004}" presName="Name50" presStyleLbl="parChTrans1D4" presStyleIdx="3" presStyleCnt="6"/>
      <dgm:spPr/>
      <dgm:t>
        <a:bodyPr/>
        <a:lstStyle/>
        <a:p>
          <a:endParaRPr lang="en-US"/>
        </a:p>
      </dgm:t>
    </dgm:pt>
    <dgm:pt modelId="{9FF9AE8D-D27F-47DE-903C-5328D1E8134B}" type="pres">
      <dgm:prSet presAssocID="{CD26ECC7-D22B-4326-8BA7-B250FAC65874}" presName="hierRoot2" presStyleCnt="0">
        <dgm:presLayoutVars>
          <dgm:hierBranch val="r"/>
        </dgm:presLayoutVars>
      </dgm:prSet>
      <dgm:spPr/>
    </dgm:pt>
    <dgm:pt modelId="{A3627106-144A-47F5-B45C-9EE157190AAA}" type="pres">
      <dgm:prSet presAssocID="{CD26ECC7-D22B-4326-8BA7-B250FAC65874}" presName="rootComposite" presStyleCnt="0"/>
      <dgm:spPr/>
    </dgm:pt>
    <dgm:pt modelId="{88989B2E-4C33-40AB-8E50-61F028ABBC3D}" type="pres">
      <dgm:prSet presAssocID="{CD26ECC7-D22B-4326-8BA7-B250FAC65874}" presName="rootText" presStyleLbl="node4" presStyleIdx="3" presStyleCnt="6">
        <dgm:presLayoutVars>
          <dgm:chPref val="3"/>
        </dgm:presLayoutVars>
      </dgm:prSet>
      <dgm:spPr/>
      <dgm:t>
        <a:bodyPr/>
        <a:lstStyle/>
        <a:p>
          <a:endParaRPr lang="en-US"/>
        </a:p>
      </dgm:t>
    </dgm:pt>
    <dgm:pt modelId="{7C03D252-3E35-4BFB-BC86-FC3487570609}" type="pres">
      <dgm:prSet presAssocID="{CD26ECC7-D22B-4326-8BA7-B250FAC65874}" presName="rootConnector" presStyleLbl="node4" presStyleIdx="3" presStyleCnt="6"/>
      <dgm:spPr/>
      <dgm:t>
        <a:bodyPr/>
        <a:lstStyle/>
        <a:p>
          <a:endParaRPr lang="en-US"/>
        </a:p>
      </dgm:t>
    </dgm:pt>
    <dgm:pt modelId="{9872FDAC-3EA8-4D2C-91CD-966400EA85E9}" type="pres">
      <dgm:prSet presAssocID="{CD26ECC7-D22B-4326-8BA7-B250FAC65874}" presName="hierChild4" presStyleCnt="0"/>
      <dgm:spPr/>
    </dgm:pt>
    <dgm:pt modelId="{9A752034-BE3D-435C-A14E-BFD65C9A31DD}" type="pres">
      <dgm:prSet presAssocID="{CD26ECC7-D22B-4326-8BA7-B250FAC65874}" presName="hierChild5" presStyleCnt="0"/>
      <dgm:spPr/>
    </dgm:pt>
    <dgm:pt modelId="{02B734A6-02C1-459B-B917-F5A813427F4D}" type="pres">
      <dgm:prSet presAssocID="{23379819-84C6-43AA-8D69-CB081C78A8FE}" presName="hierChild5" presStyleCnt="0"/>
      <dgm:spPr/>
    </dgm:pt>
    <dgm:pt modelId="{72EF681E-C717-428E-A7A2-689910BA5CB7}" type="pres">
      <dgm:prSet presAssocID="{6F345931-3F56-43DE-8E9B-78DBE906E6E7}" presName="hierChild5" presStyleCnt="0"/>
      <dgm:spPr/>
    </dgm:pt>
    <dgm:pt modelId="{09B63AB2-09C4-42B0-8A92-7C1F21623FE6}" type="pres">
      <dgm:prSet presAssocID="{07CF5EFD-64B3-4BCE-8305-C54AA72BBBFC}" presName="Name35" presStyleLbl="parChTrans1D2" presStyleIdx="2" presStyleCnt="3"/>
      <dgm:spPr/>
      <dgm:t>
        <a:bodyPr/>
        <a:lstStyle/>
        <a:p>
          <a:endParaRPr lang="en-US"/>
        </a:p>
      </dgm:t>
    </dgm:pt>
    <dgm:pt modelId="{593727EF-65DE-4E92-A8BA-7606A3A9C991}" type="pres">
      <dgm:prSet presAssocID="{CB5D7885-DC0E-477B-981C-688981CFB0BC}" presName="hierRoot2" presStyleCnt="0">
        <dgm:presLayoutVars>
          <dgm:hierBranch/>
        </dgm:presLayoutVars>
      </dgm:prSet>
      <dgm:spPr/>
    </dgm:pt>
    <dgm:pt modelId="{EA93A2E6-F7FA-4EC0-938B-E188598BB52D}" type="pres">
      <dgm:prSet presAssocID="{CB5D7885-DC0E-477B-981C-688981CFB0BC}" presName="rootComposite" presStyleCnt="0"/>
      <dgm:spPr/>
    </dgm:pt>
    <dgm:pt modelId="{8E04750F-40E9-4724-A03D-9F2B23821711}" type="pres">
      <dgm:prSet presAssocID="{CB5D7885-DC0E-477B-981C-688981CFB0BC}" presName="rootText" presStyleLbl="node2" presStyleIdx="2" presStyleCnt="3">
        <dgm:presLayoutVars>
          <dgm:chPref val="3"/>
        </dgm:presLayoutVars>
      </dgm:prSet>
      <dgm:spPr/>
      <dgm:t>
        <a:bodyPr/>
        <a:lstStyle/>
        <a:p>
          <a:endParaRPr lang="en-US"/>
        </a:p>
      </dgm:t>
    </dgm:pt>
    <dgm:pt modelId="{D68C4779-F6B7-40D8-B46D-2D916DABF194}" type="pres">
      <dgm:prSet presAssocID="{CB5D7885-DC0E-477B-981C-688981CFB0BC}" presName="rootConnector" presStyleLbl="node2" presStyleIdx="2" presStyleCnt="3"/>
      <dgm:spPr/>
      <dgm:t>
        <a:bodyPr/>
        <a:lstStyle/>
        <a:p>
          <a:endParaRPr lang="en-US"/>
        </a:p>
      </dgm:t>
    </dgm:pt>
    <dgm:pt modelId="{1F4EAD48-9F5B-49E1-9B68-DF7037A7A145}" type="pres">
      <dgm:prSet presAssocID="{CB5D7885-DC0E-477B-981C-688981CFB0BC}" presName="hierChild4" presStyleCnt="0"/>
      <dgm:spPr/>
    </dgm:pt>
    <dgm:pt modelId="{70B6AFF2-DED5-444D-822A-2F5079925F2D}" type="pres">
      <dgm:prSet presAssocID="{1A108EFA-6448-4400-AE22-5431B5055ADE}" presName="Name35" presStyleLbl="parChTrans1D3" presStyleIdx="4" presStyleCnt="6"/>
      <dgm:spPr/>
      <dgm:t>
        <a:bodyPr/>
        <a:lstStyle/>
        <a:p>
          <a:endParaRPr lang="en-US"/>
        </a:p>
      </dgm:t>
    </dgm:pt>
    <dgm:pt modelId="{2CD86336-5619-4FDE-95D0-A3B9111B5896}" type="pres">
      <dgm:prSet presAssocID="{AFC7E85F-0D4F-482E-BA3E-4C1E218FD1FC}" presName="hierRoot2" presStyleCnt="0">
        <dgm:presLayoutVars>
          <dgm:hierBranch val="r"/>
        </dgm:presLayoutVars>
      </dgm:prSet>
      <dgm:spPr/>
    </dgm:pt>
    <dgm:pt modelId="{419461D6-F365-47C5-BE5F-A26BD95F2FC6}" type="pres">
      <dgm:prSet presAssocID="{AFC7E85F-0D4F-482E-BA3E-4C1E218FD1FC}" presName="rootComposite" presStyleCnt="0"/>
      <dgm:spPr/>
    </dgm:pt>
    <dgm:pt modelId="{E977EA0A-A654-477A-8DF4-C129F1BD6301}" type="pres">
      <dgm:prSet presAssocID="{AFC7E85F-0D4F-482E-BA3E-4C1E218FD1FC}" presName="rootText" presStyleLbl="node3" presStyleIdx="4" presStyleCnt="6">
        <dgm:presLayoutVars>
          <dgm:chPref val="3"/>
        </dgm:presLayoutVars>
      </dgm:prSet>
      <dgm:spPr/>
      <dgm:t>
        <a:bodyPr/>
        <a:lstStyle/>
        <a:p>
          <a:endParaRPr lang="en-US"/>
        </a:p>
      </dgm:t>
    </dgm:pt>
    <dgm:pt modelId="{BEA5C41C-ECE2-49F1-8E00-7BAA39D06819}" type="pres">
      <dgm:prSet presAssocID="{AFC7E85F-0D4F-482E-BA3E-4C1E218FD1FC}" presName="rootConnector" presStyleLbl="node3" presStyleIdx="4" presStyleCnt="6"/>
      <dgm:spPr/>
      <dgm:t>
        <a:bodyPr/>
        <a:lstStyle/>
        <a:p>
          <a:endParaRPr lang="en-US"/>
        </a:p>
      </dgm:t>
    </dgm:pt>
    <dgm:pt modelId="{F17D49DA-7F93-47A6-BCCF-13B898CF5A4B}" type="pres">
      <dgm:prSet presAssocID="{AFC7E85F-0D4F-482E-BA3E-4C1E218FD1FC}" presName="hierChild4" presStyleCnt="0"/>
      <dgm:spPr/>
    </dgm:pt>
    <dgm:pt modelId="{D07DA3DE-CE35-4360-BD7E-98DF69DFF6B2}" type="pres">
      <dgm:prSet presAssocID="{F4C355C3-9FB2-442E-A54B-AFBF1949DFF2}" presName="Name50" presStyleLbl="parChTrans1D4" presStyleIdx="4" presStyleCnt="6"/>
      <dgm:spPr/>
      <dgm:t>
        <a:bodyPr/>
        <a:lstStyle/>
        <a:p>
          <a:endParaRPr lang="en-US"/>
        </a:p>
      </dgm:t>
    </dgm:pt>
    <dgm:pt modelId="{5F073BC3-7FA5-42AD-B254-F380FD9B439B}" type="pres">
      <dgm:prSet presAssocID="{53B0981D-FBE9-4093-AA95-E45637FFEAAC}" presName="hierRoot2" presStyleCnt="0">
        <dgm:presLayoutVars>
          <dgm:hierBranch val="r"/>
        </dgm:presLayoutVars>
      </dgm:prSet>
      <dgm:spPr/>
    </dgm:pt>
    <dgm:pt modelId="{8889E735-3758-40D0-A05B-E02CD41909EF}" type="pres">
      <dgm:prSet presAssocID="{53B0981D-FBE9-4093-AA95-E45637FFEAAC}" presName="rootComposite" presStyleCnt="0"/>
      <dgm:spPr/>
    </dgm:pt>
    <dgm:pt modelId="{9201386D-39D3-437C-95FC-802439AA2B8A}" type="pres">
      <dgm:prSet presAssocID="{53B0981D-FBE9-4093-AA95-E45637FFEAAC}" presName="rootText" presStyleLbl="node4" presStyleIdx="4" presStyleCnt="6">
        <dgm:presLayoutVars>
          <dgm:chPref val="3"/>
        </dgm:presLayoutVars>
      </dgm:prSet>
      <dgm:spPr/>
      <dgm:t>
        <a:bodyPr/>
        <a:lstStyle/>
        <a:p>
          <a:endParaRPr lang="en-US"/>
        </a:p>
      </dgm:t>
    </dgm:pt>
    <dgm:pt modelId="{F9DE3051-A652-4B92-A248-11280A9F5128}" type="pres">
      <dgm:prSet presAssocID="{53B0981D-FBE9-4093-AA95-E45637FFEAAC}" presName="rootConnector" presStyleLbl="node4" presStyleIdx="4" presStyleCnt="6"/>
      <dgm:spPr/>
      <dgm:t>
        <a:bodyPr/>
        <a:lstStyle/>
        <a:p>
          <a:endParaRPr lang="en-US"/>
        </a:p>
      </dgm:t>
    </dgm:pt>
    <dgm:pt modelId="{B8FE5CED-3A2C-43BE-9608-BB04764F5FFB}" type="pres">
      <dgm:prSet presAssocID="{53B0981D-FBE9-4093-AA95-E45637FFEAAC}" presName="hierChild4" presStyleCnt="0"/>
      <dgm:spPr/>
    </dgm:pt>
    <dgm:pt modelId="{55CA7C6B-07BF-4AEE-8F7D-0463141BADF0}" type="pres">
      <dgm:prSet presAssocID="{53B0981D-FBE9-4093-AA95-E45637FFEAAC}" presName="hierChild5" presStyleCnt="0"/>
      <dgm:spPr/>
    </dgm:pt>
    <dgm:pt modelId="{3B4863E1-5B7E-42FF-8649-157F1A43CB7E}" type="pres">
      <dgm:prSet presAssocID="{AFC7E85F-0D4F-482E-BA3E-4C1E218FD1FC}" presName="hierChild5" presStyleCnt="0"/>
      <dgm:spPr/>
    </dgm:pt>
    <dgm:pt modelId="{E9D8B73B-B2EA-44ED-B416-A17BDD72C6DC}" type="pres">
      <dgm:prSet presAssocID="{0843FED6-3420-4239-9001-579F32E17D64}" presName="Name35" presStyleLbl="parChTrans1D3" presStyleIdx="5" presStyleCnt="6"/>
      <dgm:spPr/>
      <dgm:t>
        <a:bodyPr/>
        <a:lstStyle/>
        <a:p>
          <a:endParaRPr lang="en-US"/>
        </a:p>
      </dgm:t>
    </dgm:pt>
    <dgm:pt modelId="{FBBBB9D1-A676-446B-ABA9-3AD2EA7EBB8B}" type="pres">
      <dgm:prSet presAssocID="{1D1679F0-5F6D-4F5B-A0FC-0F18799F2773}" presName="hierRoot2" presStyleCnt="0">
        <dgm:presLayoutVars>
          <dgm:hierBranch val="r"/>
        </dgm:presLayoutVars>
      </dgm:prSet>
      <dgm:spPr/>
    </dgm:pt>
    <dgm:pt modelId="{A66CA51B-7ADA-45FD-BFEA-2797373C3BE9}" type="pres">
      <dgm:prSet presAssocID="{1D1679F0-5F6D-4F5B-A0FC-0F18799F2773}" presName="rootComposite" presStyleCnt="0"/>
      <dgm:spPr/>
    </dgm:pt>
    <dgm:pt modelId="{ED7AD5B2-FCFA-4EC7-97FC-8FF739BBFEA7}" type="pres">
      <dgm:prSet presAssocID="{1D1679F0-5F6D-4F5B-A0FC-0F18799F2773}" presName="rootText" presStyleLbl="node3" presStyleIdx="5" presStyleCnt="6">
        <dgm:presLayoutVars>
          <dgm:chPref val="3"/>
        </dgm:presLayoutVars>
      </dgm:prSet>
      <dgm:spPr/>
      <dgm:t>
        <a:bodyPr/>
        <a:lstStyle/>
        <a:p>
          <a:endParaRPr lang="en-US"/>
        </a:p>
      </dgm:t>
    </dgm:pt>
    <dgm:pt modelId="{660989D4-15E5-44E4-8059-485C76621D5E}" type="pres">
      <dgm:prSet presAssocID="{1D1679F0-5F6D-4F5B-A0FC-0F18799F2773}" presName="rootConnector" presStyleLbl="node3" presStyleIdx="5" presStyleCnt="6"/>
      <dgm:spPr/>
      <dgm:t>
        <a:bodyPr/>
        <a:lstStyle/>
        <a:p>
          <a:endParaRPr lang="en-US"/>
        </a:p>
      </dgm:t>
    </dgm:pt>
    <dgm:pt modelId="{B7F2D669-A100-4A8E-8391-5F9F388C2F61}" type="pres">
      <dgm:prSet presAssocID="{1D1679F0-5F6D-4F5B-A0FC-0F18799F2773}" presName="hierChild4" presStyleCnt="0"/>
      <dgm:spPr/>
    </dgm:pt>
    <dgm:pt modelId="{CB5220E8-C727-49B1-850A-0A2CF0AE4522}" type="pres">
      <dgm:prSet presAssocID="{444096B2-9C9F-4B27-8B23-DE6A30D75A3C}" presName="Name50" presStyleLbl="parChTrans1D4" presStyleIdx="5" presStyleCnt="6"/>
      <dgm:spPr/>
      <dgm:t>
        <a:bodyPr/>
        <a:lstStyle/>
        <a:p>
          <a:endParaRPr lang="en-US"/>
        </a:p>
      </dgm:t>
    </dgm:pt>
    <dgm:pt modelId="{2D989D35-271F-41ED-ACA4-061BA618136D}" type="pres">
      <dgm:prSet presAssocID="{F317EBE2-9329-494A-91C0-D41ED41F62B8}" presName="hierRoot2" presStyleCnt="0">
        <dgm:presLayoutVars>
          <dgm:hierBranch val="r"/>
        </dgm:presLayoutVars>
      </dgm:prSet>
      <dgm:spPr/>
    </dgm:pt>
    <dgm:pt modelId="{1CD380B3-AA9C-4037-B024-5314A1733483}" type="pres">
      <dgm:prSet presAssocID="{F317EBE2-9329-494A-91C0-D41ED41F62B8}" presName="rootComposite" presStyleCnt="0"/>
      <dgm:spPr/>
    </dgm:pt>
    <dgm:pt modelId="{F71DC22A-3E6C-4C5C-83DD-64AE70895B0B}" type="pres">
      <dgm:prSet presAssocID="{F317EBE2-9329-494A-91C0-D41ED41F62B8}" presName="rootText" presStyleLbl="node4" presStyleIdx="5" presStyleCnt="6">
        <dgm:presLayoutVars>
          <dgm:chPref val="3"/>
        </dgm:presLayoutVars>
      </dgm:prSet>
      <dgm:spPr/>
      <dgm:t>
        <a:bodyPr/>
        <a:lstStyle/>
        <a:p>
          <a:endParaRPr lang="en-US"/>
        </a:p>
      </dgm:t>
    </dgm:pt>
    <dgm:pt modelId="{48D38998-8FD9-4577-9CDC-2A78A4A82E63}" type="pres">
      <dgm:prSet presAssocID="{F317EBE2-9329-494A-91C0-D41ED41F62B8}" presName="rootConnector" presStyleLbl="node4" presStyleIdx="5" presStyleCnt="6"/>
      <dgm:spPr/>
      <dgm:t>
        <a:bodyPr/>
        <a:lstStyle/>
        <a:p>
          <a:endParaRPr lang="en-US"/>
        </a:p>
      </dgm:t>
    </dgm:pt>
    <dgm:pt modelId="{37A13FEA-2AE4-40E3-87E4-8EF4B48122F1}" type="pres">
      <dgm:prSet presAssocID="{F317EBE2-9329-494A-91C0-D41ED41F62B8}" presName="hierChild4" presStyleCnt="0"/>
      <dgm:spPr/>
    </dgm:pt>
    <dgm:pt modelId="{2A67CB59-199C-4009-9208-D3573D10022E}" type="pres">
      <dgm:prSet presAssocID="{F317EBE2-9329-494A-91C0-D41ED41F62B8}" presName="hierChild5" presStyleCnt="0"/>
      <dgm:spPr/>
    </dgm:pt>
    <dgm:pt modelId="{F22B9E0D-D03A-4AC0-B1E8-175979FA0ED1}" type="pres">
      <dgm:prSet presAssocID="{1D1679F0-5F6D-4F5B-A0FC-0F18799F2773}" presName="hierChild5" presStyleCnt="0"/>
      <dgm:spPr/>
    </dgm:pt>
    <dgm:pt modelId="{C81E85EB-3F66-4E89-A948-6CF2BE2A26B5}" type="pres">
      <dgm:prSet presAssocID="{CB5D7885-DC0E-477B-981C-688981CFB0BC}" presName="hierChild5" presStyleCnt="0"/>
      <dgm:spPr/>
    </dgm:pt>
    <dgm:pt modelId="{D0099A47-C886-41B9-A156-6DC034F5CE5F}" type="pres">
      <dgm:prSet presAssocID="{A7D3519B-FF91-4B6E-8083-2B2195DC5898}" presName="hierChild3" presStyleCnt="0"/>
      <dgm:spPr/>
    </dgm:pt>
  </dgm:ptLst>
  <dgm:cxnLst>
    <dgm:cxn modelId="{C7A4AB72-03A6-4C8D-A2F7-4474E87DA84F}" type="presOf" srcId="{1D1679F0-5F6D-4F5B-A0FC-0F18799F2773}" destId="{660989D4-15E5-44E4-8059-485C76621D5E}" srcOrd="1" destOrd="0" presId="urn:microsoft.com/office/officeart/2005/8/layout/orgChart1"/>
    <dgm:cxn modelId="{4F87A1CC-D5DE-4648-BB93-9515D1F3D8B7}" type="presOf" srcId="{23379819-84C6-43AA-8D69-CB081C78A8FE}" destId="{F6D853FE-7E97-4B47-A0F4-8021AEB3EE4E}" srcOrd="0" destOrd="0" presId="urn:microsoft.com/office/officeart/2005/8/layout/orgChart1"/>
    <dgm:cxn modelId="{02641387-60FB-4F98-B482-93CB63A2515D}" srcId="{5D84AAFD-ACF5-4967-8B56-6CFB750054A2}" destId="{A7D3519B-FF91-4B6E-8083-2B2195DC5898}" srcOrd="0" destOrd="0" parTransId="{2205839C-F968-4727-A326-14A172C8EB6C}" sibTransId="{958ECCC3-0650-4802-B56B-EE74CDA6831B}"/>
    <dgm:cxn modelId="{D5B7036B-428E-4410-A7AC-061004E13881}" srcId="{3C5B5656-D23A-4D81-852E-76F3B815C7D9}" destId="{E0D68F61-A154-4AAC-8343-2692BC389F4A}" srcOrd="1" destOrd="0" parTransId="{98CE9C9A-553F-48A6-A4D4-EDAA18AF67ED}" sibTransId="{48217C1C-EBE6-4AB6-B79D-463D3D2014A8}"/>
    <dgm:cxn modelId="{8F7A4007-6978-44BE-B10F-0530ABC6E565}" type="presOf" srcId="{7483556D-89AB-4B51-8AE0-8D9F3AC79004}" destId="{7915600E-7BBC-42C4-8E7F-A1BF5D4201F2}" srcOrd="0" destOrd="0" presId="urn:microsoft.com/office/officeart/2005/8/layout/orgChart1"/>
    <dgm:cxn modelId="{5B4343FB-1A9E-4627-B8BC-87794AE78A0A}" srcId="{23379819-84C6-43AA-8D69-CB081C78A8FE}" destId="{CD26ECC7-D22B-4326-8BA7-B250FAC65874}" srcOrd="0" destOrd="0" parTransId="{7483556D-89AB-4B51-8AE0-8D9F3AC79004}" sibTransId="{B2B839B2-F401-4864-944C-2F48EDA0331F}"/>
    <dgm:cxn modelId="{EAD5E0FC-6BD2-49E1-B16A-848F730C56D6}" type="presOf" srcId="{F317EBE2-9329-494A-91C0-D41ED41F62B8}" destId="{F71DC22A-3E6C-4C5C-83DD-64AE70895B0B}" srcOrd="0" destOrd="0" presId="urn:microsoft.com/office/officeart/2005/8/layout/orgChart1"/>
    <dgm:cxn modelId="{854BBA10-0BB0-4753-802F-67C5A30C840B}" type="presOf" srcId="{58FB8AEB-C411-4C31-A548-40B0709FFE68}" destId="{02E8A6B2-9701-45C3-8DAD-3545B1C7ED63}" srcOrd="0" destOrd="0" presId="urn:microsoft.com/office/officeart/2005/8/layout/orgChart1"/>
    <dgm:cxn modelId="{565E87E1-F50B-43C5-9546-ACC4D9BAEA87}" type="presOf" srcId="{0843FED6-3420-4239-9001-579F32E17D64}" destId="{E9D8B73B-B2EA-44ED-B416-A17BDD72C6DC}" srcOrd="0" destOrd="0" presId="urn:microsoft.com/office/officeart/2005/8/layout/orgChart1"/>
    <dgm:cxn modelId="{81459C64-52AC-4F28-8239-BB0A282D9112}" type="presOf" srcId="{2BCFE9E8-AEAC-4F51-A91E-BCC8100FF375}" destId="{9B33BCEE-1230-4897-8891-EE90B00C06E8}" srcOrd="0" destOrd="0" presId="urn:microsoft.com/office/officeart/2005/8/layout/orgChart1"/>
    <dgm:cxn modelId="{3AEEDD51-0F2A-4D53-9E8D-4C9FED5F61A3}" type="presOf" srcId="{AFC09A97-4A1D-4D26-966D-1369F7BA9384}" destId="{5D741A96-B8B4-4EBE-9280-ABE222BBBF67}" srcOrd="0" destOrd="0" presId="urn:microsoft.com/office/officeart/2005/8/layout/orgChart1"/>
    <dgm:cxn modelId="{86234667-960D-490B-90F8-E229B51E958C}" type="presOf" srcId="{CB5D7885-DC0E-477B-981C-688981CFB0BC}" destId="{8E04750F-40E9-4724-A03D-9F2B23821711}" srcOrd="0" destOrd="0" presId="urn:microsoft.com/office/officeart/2005/8/layout/orgChart1"/>
    <dgm:cxn modelId="{0E725927-FA9D-4564-A653-14F2B095ABBF}" type="presOf" srcId="{23379819-84C6-43AA-8D69-CB081C78A8FE}" destId="{F9067FB0-D989-4260-8A24-EC5C70626DA8}" srcOrd="1" destOrd="0" presId="urn:microsoft.com/office/officeart/2005/8/layout/orgChart1"/>
    <dgm:cxn modelId="{D7C7A28F-8CCC-4778-9E77-E75CBB2BE909}" type="presOf" srcId="{98CE9C9A-553F-48A6-A4D4-EDAA18AF67ED}" destId="{8CCA69E9-E201-45B1-B7C6-184064AB9B64}" srcOrd="0" destOrd="0" presId="urn:microsoft.com/office/officeart/2005/8/layout/orgChart1"/>
    <dgm:cxn modelId="{638535AA-82C3-4391-9EBB-5F3B7627D78B}" type="presOf" srcId="{53B0981D-FBE9-4093-AA95-E45637FFEAAC}" destId="{F9DE3051-A652-4B92-A248-11280A9F5128}" srcOrd="1" destOrd="0" presId="urn:microsoft.com/office/officeart/2005/8/layout/orgChart1"/>
    <dgm:cxn modelId="{FF8BE133-F927-4583-9263-25D58A97D01F}" type="presOf" srcId="{07CF5EFD-64B3-4BCE-8305-C54AA72BBBFC}" destId="{09B63AB2-09C4-42B0-8A92-7C1F21623FE6}" srcOrd="0" destOrd="0" presId="urn:microsoft.com/office/officeart/2005/8/layout/orgChart1"/>
    <dgm:cxn modelId="{F934ADA4-DF04-4921-A3E6-762536BA3320}" type="presOf" srcId="{2BCFE9E8-AEAC-4F51-A91E-BCC8100FF375}" destId="{DFFF37E2-EFD2-4DBB-A2C3-C8A41BAC3BDF}" srcOrd="1" destOrd="0" presId="urn:microsoft.com/office/officeart/2005/8/layout/orgChart1"/>
    <dgm:cxn modelId="{BD8D686D-5A0E-4963-BB69-0B84DB3CD745}" srcId="{3C5B5656-D23A-4D81-852E-76F3B815C7D9}" destId="{2BCFE9E8-AEAC-4F51-A91E-BCC8100FF375}" srcOrd="0" destOrd="0" parTransId="{2F8ADDB5-05FE-4920-8180-81A47FCCE7FD}" sibTransId="{C9BCEBC8-B468-456C-876C-AC307FC1F00B}"/>
    <dgm:cxn modelId="{C4551982-33C6-474D-A9E4-D2E1796375C4}" type="presOf" srcId="{A7D3519B-FF91-4B6E-8083-2B2195DC5898}" destId="{1F1728CD-E4A3-426C-B846-C196D1F0842D}" srcOrd="1" destOrd="0" presId="urn:microsoft.com/office/officeart/2005/8/layout/orgChart1"/>
    <dgm:cxn modelId="{45C85AA8-C9E7-435E-BB34-1B3FCE8A0BB0}" type="presOf" srcId="{BEB7437A-F79F-44AB-AF1D-64F1FF72D39C}" destId="{62BCD064-2B74-41D9-AB9A-AC1D4F9F912B}" srcOrd="0" destOrd="0" presId="urn:microsoft.com/office/officeart/2005/8/layout/orgChart1"/>
    <dgm:cxn modelId="{D9C2B6C4-E06F-43BD-9852-AB38B383E4D0}" type="presOf" srcId="{D3001149-E211-427E-B90E-CEEC593F9752}" destId="{1012DBB4-1458-45BB-BE3F-2E0106CB11BC}" srcOrd="0" destOrd="0" presId="urn:microsoft.com/office/officeart/2005/8/layout/orgChart1"/>
    <dgm:cxn modelId="{8BF4BE5D-AFF1-4896-8E2A-CA5AAC1AD4EB}" type="presOf" srcId="{A7D3519B-FF91-4B6E-8083-2B2195DC5898}" destId="{B5C07169-F86A-4D0A-82EB-866A49BCF45D}" srcOrd="0" destOrd="0" presId="urn:microsoft.com/office/officeart/2005/8/layout/orgChart1"/>
    <dgm:cxn modelId="{E2EC7A48-DB2F-463D-A7A2-FDFA3F1FC6F6}" type="presOf" srcId="{F4C355C3-9FB2-442E-A54B-AFBF1949DFF2}" destId="{D07DA3DE-CE35-4360-BD7E-98DF69DFF6B2}" srcOrd="0" destOrd="0" presId="urn:microsoft.com/office/officeart/2005/8/layout/orgChart1"/>
    <dgm:cxn modelId="{8AAA60C8-130C-4AA9-9433-B0A4E4B61202}" type="presOf" srcId="{CD26ECC7-D22B-4326-8BA7-B250FAC65874}" destId="{88989B2E-4C33-40AB-8E50-61F028ABBC3D}" srcOrd="0" destOrd="0" presId="urn:microsoft.com/office/officeart/2005/8/layout/orgChart1"/>
    <dgm:cxn modelId="{DE1177CB-86ED-44A2-B59A-ACEADAE85151}" srcId="{6F345931-3F56-43DE-8E9B-78DBE906E6E7}" destId="{23379819-84C6-43AA-8D69-CB081C78A8FE}" srcOrd="1" destOrd="0" parTransId="{BEB7437A-F79F-44AB-AF1D-64F1FF72D39C}" sibTransId="{855C37D3-B5BA-4D59-AF77-2A0C011A4593}"/>
    <dgm:cxn modelId="{2470B7C4-1315-4669-AF75-704DB5C16DEC}" srcId="{AFC7E85F-0D4F-482E-BA3E-4C1E218FD1FC}" destId="{53B0981D-FBE9-4093-AA95-E45637FFEAAC}" srcOrd="0" destOrd="0" parTransId="{F4C355C3-9FB2-442E-A54B-AFBF1949DFF2}" sibTransId="{98F80919-D9A8-4810-A94A-3CA1EE4C1DF6}"/>
    <dgm:cxn modelId="{81A2DA57-31F6-4D4D-8CE4-BE6F60170BB1}" type="presOf" srcId="{975F7521-5322-40A4-98D7-BEDB4B0D9909}" destId="{5C9CB053-3482-418C-9190-16B2AE0B8D17}" srcOrd="0" destOrd="0" presId="urn:microsoft.com/office/officeart/2005/8/layout/orgChart1"/>
    <dgm:cxn modelId="{3F905B24-2BF0-4761-AB4A-7551CE8D34E6}" type="presOf" srcId="{2F8ADDB5-05FE-4920-8180-81A47FCCE7FD}" destId="{AEC24ACC-B24A-4005-B5C5-66732234CE9D}" srcOrd="0" destOrd="0" presId="urn:microsoft.com/office/officeart/2005/8/layout/orgChart1"/>
    <dgm:cxn modelId="{B297C4CF-5C77-4DBA-886A-F799532A38B6}" type="presOf" srcId="{88B04801-C128-4ECC-B9A4-355B4F104B01}" destId="{5C2D9BFA-866A-4F0C-8EA4-735B4EF1386B}" srcOrd="0" destOrd="0" presId="urn:microsoft.com/office/officeart/2005/8/layout/orgChart1"/>
    <dgm:cxn modelId="{64F55454-0047-428D-8996-FF5262A8B0FE}" srcId="{A7D3519B-FF91-4B6E-8083-2B2195DC5898}" destId="{CB5D7885-DC0E-477B-981C-688981CFB0BC}" srcOrd="2" destOrd="0" parTransId="{07CF5EFD-64B3-4BCE-8305-C54AA72BBBFC}" sibTransId="{B147B0CB-57A6-4C68-8304-945243567D33}"/>
    <dgm:cxn modelId="{8ABDE3CE-1234-4731-84CA-B57291E79BD1}" type="presOf" srcId="{6F345931-3F56-43DE-8E9B-78DBE906E6E7}" destId="{02615975-5CB3-49EB-A3B0-08B1741D8848}" srcOrd="1" destOrd="0" presId="urn:microsoft.com/office/officeart/2005/8/layout/orgChart1"/>
    <dgm:cxn modelId="{E5284CE4-7045-4273-93E7-70326F368526}" srcId="{A7D3519B-FF91-4B6E-8083-2B2195DC5898}" destId="{6F345931-3F56-43DE-8E9B-78DBE906E6E7}" srcOrd="1" destOrd="0" parTransId="{88B04801-C128-4ECC-B9A4-355B4F104B01}" sibTransId="{E78B4500-FF9D-4455-B6E4-5C0610DC6080}"/>
    <dgm:cxn modelId="{FD431594-4293-4328-81DD-41A0452E0822}" type="presOf" srcId="{A23F221A-82C6-4AA4-B5DF-D6B8F00F1CD2}" destId="{15EB0B94-8065-4211-9EE2-9BA9E3D550FD}" srcOrd="0" destOrd="0" presId="urn:microsoft.com/office/officeart/2005/8/layout/orgChart1"/>
    <dgm:cxn modelId="{2B2CB70B-0E2B-4086-8B48-FE782C8AD58F}" srcId="{E0D68F61-A154-4AAC-8343-2692BC389F4A}" destId="{A23F221A-82C6-4AA4-B5DF-D6B8F00F1CD2}" srcOrd="0" destOrd="0" parTransId="{58FB8AEB-C411-4C31-A548-40B0709FFE68}" sibTransId="{3A32C5DE-49F8-4D99-913C-C4692BAC5212}"/>
    <dgm:cxn modelId="{CD19CEB1-3FF4-410F-B550-A0B59AC65D90}" type="presOf" srcId="{373CF4D9-CEB2-4292-B973-265C93F2FEA4}" destId="{836519C3-F432-4D6C-A901-2EC767D48A71}" srcOrd="1" destOrd="0" presId="urn:microsoft.com/office/officeart/2005/8/layout/orgChart1"/>
    <dgm:cxn modelId="{9A58BF20-1EF5-4149-B30F-CDBDA5D532B0}" type="presOf" srcId="{63877E0C-7870-4337-B95C-CB56D6307E39}" destId="{A6872A55-58C9-4EE9-9F16-90001521D7D5}" srcOrd="0" destOrd="0" presId="urn:microsoft.com/office/officeart/2005/8/layout/orgChart1"/>
    <dgm:cxn modelId="{05D9C187-EAB3-461B-8918-D823A023678A}" srcId="{A7D3519B-FF91-4B6E-8083-2B2195DC5898}" destId="{3C5B5656-D23A-4D81-852E-76F3B815C7D9}" srcOrd="0" destOrd="0" parTransId="{63877E0C-7870-4337-B95C-CB56D6307E39}" sibTransId="{2C78ADAE-4F40-4D44-9272-7EC138706F1E}"/>
    <dgm:cxn modelId="{414DE3F7-CF66-4DEC-8E0D-6DD9BD1D2C1A}" srcId="{CB5D7885-DC0E-477B-981C-688981CFB0BC}" destId="{AFC7E85F-0D4F-482E-BA3E-4C1E218FD1FC}" srcOrd="0" destOrd="0" parTransId="{1A108EFA-6448-4400-AE22-5431B5055ADE}" sibTransId="{0524519C-6F76-4F1F-8D5C-2809EC5558D7}"/>
    <dgm:cxn modelId="{094EBE3B-76C0-4BD7-AAB3-00CC21FEB398}" type="presOf" srcId="{53B0981D-FBE9-4093-AA95-E45637FFEAAC}" destId="{9201386D-39D3-437C-95FC-802439AA2B8A}" srcOrd="0" destOrd="0" presId="urn:microsoft.com/office/officeart/2005/8/layout/orgChart1"/>
    <dgm:cxn modelId="{ACE5DC82-504C-4A64-AC31-63E186227170}" type="presOf" srcId="{444096B2-9C9F-4B27-8B23-DE6A30D75A3C}" destId="{CB5220E8-C727-49B1-850A-0A2CF0AE4522}" srcOrd="0" destOrd="0" presId="urn:microsoft.com/office/officeart/2005/8/layout/orgChart1"/>
    <dgm:cxn modelId="{A4830C24-2690-4AF9-9F2E-BCE4F44F7B9D}" type="presOf" srcId="{1D1679F0-5F6D-4F5B-A0FC-0F18799F2773}" destId="{ED7AD5B2-FCFA-4EC7-97FC-8FF739BBFEA7}" srcOrd="0" destOrd="0" presId="urn:microsoft.com/office/officeart/2005/8/layout/orgChart1"/>
    <dgm:cxn modelId="{F30CECF4-6C42-4787-A40E-DFEF7FEA2D0A}" type="presOf" srcId="{D3001149-E211-427E-B90E-CEEC593F9752}" destId="{5F1F38BB-6C82-486B-A6CA-3B3C0BCFF3C4}" srcOrd="1" destOrd="0" presId="urn:microsoft.com/office/officeart/2005/8/layout/orgChart1"/>
    <dgm:cxn modelId="{F6F2CDEA-0152-4F7B-B569-6592BC18839E}" srcId="{2BCFE9E8-AEAC-4F51-A91E-BCC8100FF375}" destId="{D3001149-E211-427E-B90E-CEEC593F9752}" srcOrd="0" destOrd="0" parTransId="{517CCA03-06FC-44E2-9FE4-37705BBCF772}" sibTransId="{6381C1AC-2E2B-49B4-BB7F-BD091E66D925}"/>
    <dgm:cxn modelId="{62DFBB18-1B25-43DD-9A88-9259CA773383}" type="presOf" srcId="{E0D68F61-A154-4AAC-8343-2692BC389F4A}" destId="{DEA70E82-C8A4-4159-B583-1066236C983C}" srcOrd="1" destOrd="0" presId="urn:microsoft.com/office/officeart/2005/8/layout/orgChart1"/>
    <dgm:cxn modelId="{01CE8F62-3F4F-4B90-B89B-CA1765311007}" type="presOf" srcId="{AFC7E85F-0D4F-482E-BA3E-4C1E218FD1FC}" destId="{BEA5C41C-ECE2-49F1-8E00-7BAA39D06819}" srcOrd="1" destOrd="0" presId="urn:microsoft.com/office/officeart/2005/8/layout/orgChart1"/>
    <dgm:cxn modelId="{E8D9E234-FA7C-4DBD-B9E5-B55EC28E8DF8}" type="presOf" srcId="{3C5B5656-D23A-4D81-852E-76F3B815C7D9}" destId="{ED7A0B9B-2A6B-469A-89A0-17EB3419348C}" srcOrd="0" destOrd="0" presId="urn:microsoft.com/office/officeart/2005/8/layout/orgChart1"/>
    <dgm:cxn modelId="{E844E102-11F9-4727-A290-EE90BFE7F13B}" type="presOf" srcId="{517CCA03-06FC-44E2-9FE4-37705BBCF772}" destId="{459C18BD-C3FF-4138-AB73-CA132EE153F7}" srcOrd="0" destOrd="0" presId="urn:microsoft.com/office/officeart/2005/8/layout/orgChart1"/>
    <dgm:cxn modelId="{4EF06B02-50EB-4181-A7FA-418CB8864420}" srcId="{373CF4D9-CEB2-4292-B973-265C93F2FEA4}" destId="{AFC09A97-4A1D-4D26-966D-1369F7BA9384}" srcOrd="0" destOrd="0" parTransId="{66054ADE-A51B-4316-AC48-3E5EBD0DD196}" sibTransId="{C7B5DFDD-205D-493F-9E58-4B7FC6952328}"/>
    <dgm:cxn modelId="{08B4980A-88AC-4A51-9BC3-9BEF74833E91}" type="presOf" srcId="{CB5D7885-DC0E-477B-981C-688981CFB0BC}" destId="{D68C4779-F6B7-40D8-B46D-2D916DABF194}" srcOrd="1" destOrd="0" presId="urn:microsoft.com/office/officeart/2005/8/layout/orgChart1"/>
    <dgm:cxn modelId="{7C816B15-FA3B-4C46-9265-753A5162CC7E}" type="presOf" srcId="{3C5B5656-D23A-4D81-852E-76F3B815C7D9}" destId="{D7BC672A-DE3F-47F4-A505-A2BB6E199324}" srcOrd="1" destOrd="0" presId="urn:microsoft.com/office/officeart/2005/8/layout/orgChart1"/>
    <dgm:cxn modelId="{E3D38A52-C793-453D-90F3-A02ED5ACB50C}" type="presOf" srcId="{AFC09A97-4A1D-4D26-966D-1369F7BA9384}" destId="{9858E5A8-A25E-48C7-87EA-97BA9C8C3943}" srcOrd="1" destOrd="0" presId="urn:microsoft.com/office/officeart/2005/8/layout/orgChart1"/>
    <dgm:cxn modelId="{40FE18F8-DB0C-44A9-989C-171FCE68A073}" type="presOf" srcId="{AFC7E85F-0D4F-482E-BA3E-4C1E218FD1FC}" destId="{E977EA0A-A654-477A-8DF4-C129F1BD6301}" srcOrd="0" destOrd="0" presId="urn:microsoft.com/office/officeart/2005/8/layout/orgChart1"/>
    <dgm:cxn modelId="{C4438DC2-496D-44F8-BFE5-39A8024CCF22}" type="presOf" srcId="{6F345931-3F56-43DE-8E9B-78DBE906E6E7}" destId="{DBB9AB11-43B7-41F8-AEEC-728EBDCBDDCC}" srcOrd="0" destOrd="0" presId="urn:microsoft.com/office/officeart/2005/8/layout/orgChart1"/>
    <dgm:cxn modelId="{71054872-5068-4EE8-AB3A-90E25FCEC0E8}" type="presOf" srcId="{373CF4D9-CEB2-4292-B973-265C93F2FEA4}" destId="{97BD9A3C-4C14-4714-967B-3A8EF6743833}" srcOrd="0" destOrd="0" presId="urn:microsoft.com/office/officeart/2005/8/layout/orgChart1"/>
    <dgm:cxn modelId="{B49A0206-4E1F-4E3F-8278-1684EC681CEA}" type="presOf" srcId="{5D84AAFD-ACF5-4967-8B56-6CFB750054A2}" destId="{C420F35F-E912-4BC4-9B13-82B55D5C7E97}" srcOrd="0" destOrd="0" presId="urn:microsoft.com/office/officeart/2005/8/layout/orgChart1"/>
    <dgm:cxn modelId="{2C72CFB1-6E0E-40A2-ACF1-40AED290F9B4}" type="presOf" srcId="{A23F221A-82C6-4AA4-B5DF-D6B8F00F1CD2}" destId="{2BFF0650-3DCC-47E8-9D1B-BA2621D58846}" srcOrd="1" destOrd="0" presId="urn:microsoft.com/office/officeart/2005/8/layout/orgChart1"/>
    <dgm:cxn modelId="{D4A9B1EF-56F4-4E18-84A4-EA0AC8993821}" type="presOf" srcId="{1A108EFA-6448-4400-AE22-5431B5055ADE}" destId="{70B6AFF2-DED5-444D-822A-2F5079925F2D}" srcOrd="0" destOrd="0" presId="urn:microsoft.com/office/officeart/2005/8/layout/orgChart1"/>
    <dgm:cxn modelId="{10D61ED6-DD4E-487C-A2F5-AB4F7F0C35EA}" srcId="{6F345931-3F56-43DE-8E9B-78DBE906E6E7}" destId="{373CF4D9-CEB2-4292-B973-265C93F2FEA4}" srcOrd="0" destOrd="0" parTransId="{975F7521-5322-40A4-98D7-BEDB4B0D9909}" sibTransId="{482C5784-ED14-4601-8886-5F07540F7472}"/>
    <dgm:cxn modelId="{02B310FA-9745-4F22-973D-B6C45544E2BF}" type="presOf" srcId="{CD26ECC7-D22B-4326-8BA7-B250FAC65874}" destId="{7C03D252-3E35-4BFB-BC86-FC3487570609}" srcOrd="1" destOrd="0" presId="urn:microsoft.com/office/officeart/2005/8/layout/orgChart1"/>
    <dgm:cxn modelId="{E0383646-8C83-4768-914E-A6D0894F45D9}" type="presOf" srcId="{F317EBE2-9329-494A-91C0-D41ED41F62B8}" destId="{48D38998-8FD9-4577-9CDC-2A78A4A82E63}" srcOrd="1" destOrd="0" presId="urn:microsoft.com/office/officeart/2005/8/layout/orgChart1"/>
    <dgm:cxn modelId="{9B5272DE-FC8C-4E09-AD38-B866F361A581}" srcId="{CB5D7885-DC0E-477B-981C-688981CFB0BC}" destId="{1D1679F0-5F6D-4F5B-A0FC-0F18799F2773}" srcOrd="1" destOrd="0" parTransId="{0843FED6-3420-4239-9001-579F32E17D64}" sibTransId="{FB26234B-79E9-4E0D-85B6-084572DDE4A6}"/>
    <dgm:cxn modelId="{CE1C200F-D3FC-4393-BF1C-A5604AD7FC94}" type="presOf" srcId="{66054ADE-A51B-4316-AC48-3E5EBD0DD196}" destId="{763836F3-481F-4C2E-A146-EA9F8BC742BD}" srcOrd="0" destOrd="0" presId="urn:microsoft.com/office/officeart/2005/8/layout/orgChart1"/>
    <dgm:cxn modelId="{75C5E60A-68D5-4147-9C6B-587F73EF7AC8}" type="presOf" srcId="{E0D68F61-A154-4AAC-8343-2692BC389F4A}" destId="{D1C2CF10-3264-490D-AB8C-D72C0D65514B}" srcOrd="0" destOrd="0" presId="urn:microsoft.com/office/officeart/2005/8/layout/orgChart1"/>
    <dgm:cxn modelId="{5FAB1548-A946-41A9-947F-CCFC44D401C2}" srcId="{1D1679F0-5F6D-4F5B-A0FC-0F18799F2773}" destId="{F317EBE2-9329-494A-91C0-D41ED41F62B8}" srcOrd="0" destOrd="0" parTransId="{444096B2-9C9F-4B27-8B23-DE6A30D75A3C}" sibTransId="{2A37F5B6-2198-463F-B4F6-CE62CC689B51}"/>
    <dgm:cxn modelId="{1C1160AC-AB38-4F5F-BED5-6B76842DA781}" type="presParOf" srcId="{C420F35F-E912-4BC4-9B13-82B55D5C7E97}" destId="{39CAD468-A7F5-4662-9896-204E5617E056}" srcOrd="0" destOrd="0" presId="urn:microsoft.com/office/officeart/2005/8/layout/orgChart1"/>
    <dgm:cxn modelId="{AD01F850-1AB6-4354-A939-95D56FCD4F9B}" type="presParOf" srcId="{39CAD468-A7F5-4662-9896-204E5617E056}" destId="{16F5440E-F299-4C2E-907A-0FB64C47D24B}" srcOrd="0" destOrd="0" presId="urn:microsoft.com/office/officeart/2005/8/layout/orgChart1"/>
    <dgm:cxn modelId="{2496A33F-4FFC-48D9-B866-B41AC5AE7EE7}" type="presParOf" srcId="{16F5440E-F299-4C2E-907A-0FB64C47D24B}" destId="{B5C07169-F86A-4D0A-82EB-866A49BCF45D}" srcOrd="0" destOrd="0" presId="urn:microsoft.com/office/officeart/2005/8/layout/orgChart1"/>
    <dgm:cxn modelId="{F6F2EC0B-6E01-4BB6-8216-427184310D53}" type="presParOf" srcId="{16F5440E-F299-4C2E-907A-0FB64C47D24B}" destId="{1F1728CD-E4A3-426C-B846-C196D1F0842D}" srcOrd="1" destOrd="0" presId="urn:microsoft.com/office/officeart/2005/8/layout/orgChart1"/>
    <dgm:cxn modelId="{99E82822-79C2-4B50-9DD0-9CDEF3CD6BFC}" type="presParOf" srcId="{39CAD468-A7F5-4662-9896-204E5617E056}" destId="{1FCC79F3-740B-4F2D-8CBB-0691FB6EF6B9}" srcOrd="1" destOrd="0" presId="urn:microsoft.com/office/officeart/2005/8/layout/orgChart1"/>
    <dgm:cxn modelId="{F013A1C8-56C2-4E58-97A3-4327781E27B6}" type="presParOf" srcId="{1FCC79F3-740B-4F2D-8CBB-0691FB6EF6B9}" destId="{A6872A55-58C9-4EE9-9F16-90001521D7D5}" srcOrd="0" destOrd="0" presId="urn:microsoft.com/office/officeart/2005/8/layout/orgChart1"/>
    <dgm:cxn modelId="{71865556-8FF4-451F-B1E8-E73AA9D7F7A9}" type="presParOf" srcId="{1FCC79F3-740B-4F2D-8CBB-0691FB6EF6B9}" destId="{46174CA0-E0AA-4A66-A522-B19A02C2DFC3}" srcOrd="1" destOrd="0" presId="urn:microsoft.com/office/officeart/2005/8/layout/orgChart1"/>
    <dgm:cxn modelId="{8E383203-A8AD-4125-A4D3-8EC719E89D2A}" type="presParOf" srcId="{46174CA0-E0AA-4A66-A522-B19A02C2DFC3}" destId="{216E234D-6A2F-42AD-BE65-DA81A9B12F88}" srcOrd="0" destOrd="0" presId="urn:microsoft.com/office/officeart/2005/8/layout/orgChart1"/>
    <dgm:cxn modelId="{EE8F7AC1-8B09-4B6D-AA46-88FFE0792F43}" type="presParOf" srcId="{216E234D-6A2F-42AD-BE65-DA81A9B12F88}" destId="{ED7A0B9B-2A6B-469A-89A0-17EB3419348C}" srcOrd="0" destOrd="0" presId="urn:microsoft.com/office/officeart/2005/8/layout/orgChart1"/>
    <dgm:cxn modelId="{2C684B98-6FBF-437F-ADB0-1A09811FBE51}" type="presParOf" srcId="{216E234D-6A2F-42AD-BE65-DA81A9B12F88}" destId="{D7BC672A-DE3F-47F4-A505-A2BB6E199324}" srcOrd="1" destOrd="0" presId="urn:microsoft.com/office/officeart/2005/8/layout/orgChart1"/>
    <dgm:cxn modelId="{96F08996-BA09-4E05-9336-21B314F01123}" type="presParOf" srcId="{46174CA0-E0AA-4A66-A522-B19A02C2DFC3}" destId="{2913DF7D-80B5-4C87-B8D7-45EC23D0BFBA}" srcOrd="1" destOrd="0" presId="urn:microsoft.com/office/officeart/2005/8/layout/orgChart1"/>
    <dgm:cxn modelId="{32D31989-DADF-497D-B478-0FD5B293EE37}" type="presParOf" srcId="{2913DF7D-80B5-4C87-B8D7-45EC23D0BFBA}" destId="{AEC24ACC-B24A-4005-B5C5-66732234CE9D}" srcOrd="0" destOrd="0" presId="urn:microsoft.com/office/officeart/2005/8/layout/orgChart1"/>
    <dgm:cxn modelId="{5CEDF0CD-5176-41BE-923D-689B356CA5DF}" type="presParOf" srcId="{2913DF7D-80B5-4C87-B8D7-45EC23D0BFBA}" destId="{20868211-62D8-45B0-8EA3-B07115738541}" srcOrd="1" destOrd="0" presId="urn:microsoft.com/office/officeart/2005/8/layout/orgChart1"/>
    <dgm:cxn modelId="{7465B7C2-7C79-48DE-BB83-F765D11C7A2A}" type="presParOf" srcId="{20868211-62D8-45B0-8EA3-B07115738541}" destId="{E5CC2E87-BF14-4392-81BC-56AD59843754}" srcOrd="0" destOrd="0" presId="urn:microsoft.com/office/officeart/2005/8/layout/orgChart1"/>
    <dgm:cxn modelId="{86CDFCC7-858D-49CD-A61E-85E8B590E77F}" type="presParOf" srcId="{E5CC2E87-BF14-4392-81BC-56AD59843754}" destId="{9B33BCEE-1230-4897-8891-EE90B00C06E8}" srcOrd="0" destOrd="0" presId="urn:microsoft.com/office/officeart/2005/8/layout/orgChart1"/>
    <dgm:cxn modelId="{E60485E2-9142-4E5F-9557-4B63BD11ADE6}" type="presParOf" srcId="{E5CC2E87-BF14-4392-81BC-56AD59843754}" destId="{DFFF37E2-EFD2-4DBB-A2C3-C8A41BAC3BDF}" srcOrd="1" destOrd="0" presId="urn:microsoft.com/office/officeart/2005/8/layout/orgChart1"/>
    <dgm:cxn modelId="{796A1DA7-3D64-4F28-AC04-2E785ABC0E2C}" type="presParOf" srcId="{20868211-62D8-45B0-8EA3-B07115738541}" destId="{03D6F0F8-BB1B-4228-A338-79AC9179BFE4}" srcOrd="1" destOrd="0" presId="urn:microsoft.com/office/officeart/2005/8/layout/orgChart1"/>
    <dgm:cxn modelId="{95CD763E-7899-4224-BC28-3E08B4A742BE}" type="presParOf" srcId="{03D6F0F8-BB1B-4228-A338-79AC9179BFE4}" destId="{459C18BD-C3FF-4138-AB73-CA132EE153F7}" srcOrd="0" destOrd="0" presId="urn:microsoft.com/office/officeart/2005/8/layout/orgChart1"/>
    <dgm:cxn modelId="{C9A91C1D-0A89-4D59-852A-BB6D8E9085F2}" type="presParOf" srcId="{03D6F0F8-BB1B-4228-A338-79AC9179BFE4}" destId="{5923FC50-C80B-4914-8385-7FE04C18BDFF}" srcOrd="1" destOrd="0" presId="urn:microsoft.com/office/officeart/2005/8/layout/orgChart1"/>
    <dgm:cxn modelId="{4833AB9F-AB06-476A-A6F8-2348F0575119}" type="presParOf" srcId="{5923FC50-C80B-4914-8385-7FE04C18BDFF}" destId="{E5FCB7DF-F7AA-4E50-9195-3B272FF5AEA4}" srcOrd="0" destOrd="0" presId="urn:microsoft.com/office/officeart/2005/8/layout/orgChart1"/>
    <dgm:cxn modelId="{A6FB43A6-1065-4FFC-91E0-CADDAEEAF8F0}" type="presParOf" srcId="{E5FCB7DF-F7AA-4E50-9195-3B272FF5AEA4}" destId="{1012DBB4-1458-45BB-BE3F-2E0106CB11BC}" srcOrd="0" destOrd="0" presId="urn:microsoft.com/office/officeart/2005/8/layout/orgChart1"/>
    <dgm:cxn modelId="{8CD320D9-B7E8-4070-8BFA-8E365602DD69}" type="presParOf" srcId="{E5FCB7DF-F7AA-4E50-9195-3B272FF5AEA4}" destId="{5F1F38BB-6C82-486B-A6CA-3B3C0BCFF3C4}" srcOrd="1" destOrd="0" presId="urn:microsoft.com/office/officeart/2005/8/layout/orgChart1"/>
    <dgm:cxn modelId="{AC09455C-1F37-473E-B68B-B63DB2E0A50C}" type="presParOf" srcId="{5923FC50-C80B-4914-8385-7FE04C18BDFF}" destId="{96D38502-B868-4451-B6F9-E3B1168FE3F6}" srcOrd="1" destOrd="0" presId="urn:microsoft.com/office/officeart/2005/8/layout/orgChart1"/>
    <dgm:cxn modelId="{747E3A72-ED5A-4FA9-A055-7859477DC7E5}" type="presParOf" srcId="{5923FC50-C80B-4914-8385-7FE04C18BDFF}" destId="{EE118A64-45A8-4C41-B777-E450C2B0D835}" srcOrd="2" destOrd="0" presId="urn:microsoft.com/office/officeart/2005/8/layout/orgChart1"/>
    <dgm:cxn modelId="{01BD21BA-05C6-4196-8C6A-CA11C42B0DBD}" type="presParOf" srcId="{20868211-62D8-45B0-8EA3-B07115738541}" destId="{1E7A1F03-7C94-4306-B4EE-650FE043C836}" srcOrd="2" destOrd="0" presId="urn:microsoft.com/office/officeart/2005/8/layout/orgChart1"/>
    <dgm:cxn modelId="{25304776-3FEE-4D8A-AB93-97038060D647}" type="presParOf" srcId="{2913DF7D-80B5-4C87-B8D7-45EC23D0BFBA}" destId="{8CCA69E9-E201-45B1-B7C6-184064AB9B64}" srcOrd="2" destOrd="0" presId="urn:microsoft.com/office/officeart/2005/8/layout/orgChart1"/>
    <dgm:cxn modelId="{A88FFA70-4C06-4B97-B5A4-9F347D45FF90}" type="presParOf" srcId="{2913DF7D-80B5-4C87-B8D7-45EC23D0BFBA}" destId="{28339257-6C87-40D7-B0E5-1B2AB02CCA1D}" srcOrd="3" destOrd="0" presId="urn:microsoft.com/office/officeart/2005/8/layout/orgChart1"/>
    <dgm:cxn modelId="{FE4E5CA9-8F67-47F7-B5FE-0AC25DBB9A93}" type="presParOf" srcId="{28339257-6C87-40D7-B0E5-1B2AB02CCA1D}" destId="{335E50CA-7C57-49E7-BE52-FD7795B34B80}" srcOrd="0" destOrd="0" presId="urn:microsoft.com/office/officeart/2005/8/layout/orgChart1"/>
    <dgm:cxn modelId="{CB0962AD-29FE-4FA7-B1BD-8959F586581B}" type="presParOf" srcId="{335E50CA-7C57-49E7-BE52-FD7795B34B80}" destId="{D1C2CF10-3264-490D-AB8C-D72C0D65514B}" srcOrd="0" destOrd="0" presId="urn:microsoft.com/office/officeart/2005/8/layout/orgChart1"/>
    <dgm:cxn modelId="{63F06A99-5AAA-4459-994D-7C463F26D8B0}" type="presParOf" srcId="{335E50CA-7C57-49E7-BE52-FD7795B34B80}" destId="{DEA70E82-C8A4-4159-B583-1066236C983C}" srcOrd="1" destOrd="0" presId="urn:microsoft.com/office/officeart/2005/8/layout/orgChart1"/>
    <dgm:cxn modelId="{BAC5E923-3F5F-42B2-87B9-A5D14A0980B3}" type="presParOf" srcId="{28339257-6C87-40D7-B0E5-1B2AB02CCA1D}" destId="{28136E63-B6D4-4660-A0A7-8FDAD99CEB93}" srcOrd="1" destOrd="0" presId="urn:microsoft.com/office/officeart/2005/8/layout/orgChart1"/>
    <dgm:cxn modelId="{37B01C88-3EBB-48C2-9D2B-B4AC27B711AC}" type="presParOf" srcId="{28136E63-B6D4-4660-A0A7-8FDAD99CEB93}" destId="{02E8A6B2-9701-45C3-8DAD-3545B1C7ED63}" srcOrd="0" destOrd="0" presId="urn:microsoft.com/office/officeart/2005/8/layout/orgChart1"/>
    <dgm:cxn modelId="{19856F1C-5169-4ED8-BB7A-AB1E1235FE36}" type="presParOf" srcId="{28136E63-B6D4-4660-A0A7-8FDAD99CEB93}" destId="{45B0795E-2984-474E-9EF1-82DE828B293B}" srcOrd="1" destOrd="0" presId="urn:microsoft.com/office/officeart/2005/8/layout/orgChart1"/>
    <dgm:cxn modelId="{1B416E5A-1EDB-4B0D-9842-2C79DCC6EA06}" type="presParOf" srcId="{45B0795E-2984-474E-9EF1-82DE828B293B}" destId="{7FBA338C-1A8E-4E8F-BCBA-3D1E714F2671}" srcOrd="0" destOrd="0" presId="urn:microsoft.com/office/officeart/2005/8/layout/orgChart1"/>
    <dgm:cxn modelId="{6D3A7C7F-76ED-4712-ADC3-FFCB31D2FAA7}" type="presParOf" srcId="{7FBA338C-1A8E-4E8F-BCBA-3D1E714F2671}" destId="{15EB0B94-8065-4211-9EE2-9BA9E3D550FD}" srcOrd="0" destOrd="0" presId="urn:microsoft.com/office/officeart/2005/8/layout/orgChart1"/>
    <dgm:cxn modelId="{B60C296D-F236-42B6-A238-1DB18AC4BD7A}" type="presParOf" srcId="{7FBA338C-1A8E-4E8F-BCBA-3D1E714F2671}" destId="{2BFF0650-3DCC-47E8-9D1B-BA2621D58846}" srcOrd="1" destOrd="0" presId="urn:microsoft.com/office/officeart/2005/8/layout/orgChart1"/>
    <dgm:cxn modelId="{67F7ADF3-B918-48BB-B554-F52C9FE400F9}" type="presParOf" srcId="{45B0795E-2984-474E-9EF1-82DE828B293B}" destId="{822B95DC-EE01-4D7E-B6BB-B578D07502EF}" srcOrd="1" destOrd="0" presId="urn:microsoft.com/office/officeart/2005/8/layout/orgChart1"/>
    <dgm:cxn modelId="{3ABA9BBD-7D0E-4EF8-A8A1-AC30A7CA0CFA}" type="presParOf" srcId="{45B0795E-2984-474E-9EF1-82DE828B293B}" destId="{31156C57-FB4A-49E1-BB14-165086D9881F}" srcOrd="2" destOrd="0" presId="urn:microsoft.com/office/officeart/2005/8/layout/orgChart1"/>
    <dgm:cxn modelId="{E4F258B8-ACA4-4A38-8630-31D529470696}" type="presParOf" srcId="{28339257-6C87-40D7-B0E5-1B2AB02CCA1D}" destId="{0E963961-DD28-4B33-8A2A-6284DCED3C45}" srcOrd="2" destOrd="0" presId="urn:microsoft.com/office/officeart/2005/8/layout/orgChart1"/>
    <dgm:cxn modelId="{9400101E-4C00-4EA9-91BE-86033A5B1886}" type="presParOf" srcId="{46174CA0-E0AA-4A66-A522-B19A02C2DFC3}" destId="{02E19BA0-15FB-4C76-B45F-A02222B9FBC4}" srcOrd="2" destOrd="0" presId="urn:microsoft.com/office/officeart/2005/8/layout/orgChart1"/>
    <dgm:cxn modelId="{15328395-F25C-4B28-A416-A0CB7CFE9895}" type="presParOf" srcId="{1FCC79F3-740B-4F2D-8CBB-0691FB6EF6B9}" destId="{5C2D9BFA-866A-4F0C-8EA4-735B4EF1386B}" srcOrd="2" destOrd="0" presId="urn:microsoft.com/office/officeart/2005/8/layout/orgChart1"/>
    <dgm:cxn modelId="{58B0A099-7AA0-4CDF-8A4F-11B653DF14F6}" type="presParOf" srcId="{1FCC79F3-740B-4F2D-8CBB-0691FB6EF6B9}" destId="{054C57C1-F63A-4465-9284-D5CF0F4BD13C}" srcOrd="3" destOrd="0" presId="urn:microsoft.com/office/officeart/2005/8/layout/orgChart1"/>
    <dgm:cxn modelId="{7CCD8C1A-D0F6-4BFF-923E-FA8BBF8FEED3}" type="presParOf" srcId="{054C57C1-F63A-4465-9284-D5CF0F4BD13C}" destId="{3F8880B1-6AEF-48EA-8CB9-D43A0DCC4445}" srcOrd="0" destOrd="0" presId="urn:microsoft.com/office/officeart/2005/8/layout/orgChart1"/>
    <dgm:cxn modelId="{55973007-27D8-4CB3-BFB2-FC35BEA31D49}" type="presParOf" srcId="{3F8880B1-6AEF-48EA-8CB9-D43A0DCC4445}" destId="{DBB9AB11-43B7-41F8-AEEC-728EBDCBDDCC}" srcOrd="0" destOrd="0" presId="urn:microsoft.com/office/officeart/2005/8/layout/orgChart1"/>
    <dgm:cxn modelId="{7FB0332C-1424-49DA-A2B6-9B1257D4F6A3}" type="presParOf" srcId="{3F8880B1-6AEF-48EA-8CB9-D43A0DCC4445}" destId="{02615975-5CB3-49EB-A3B0-08B1741D8848}" srcOrd="1" destOrd="0" presId="urn:microsoft.com/office/officeart/2005/8/layout/orgChart1"/>
    <dgm:cxn modelId="{A89E5CF2-049C-4E9F-8E6D-BDD9EDD7A9DE}" type="presParOf" srcId="{054C57C1-F63A-4465-9284-D5CF0F4BD13C}" destId="{19984FB5-BDB7-4568-89A8-19623D440242}" srcOrd="1" destOrd="0" presId="urn:microsoft.com/office/officeart/2005/8/layout/orgChart1"/>
    <dgm:cxn modelId="{6C866C92-D288-40EB-8128-E5432FE8FCB0}" type="presParOf" srcId="{19984FB5-BDB7-4568-89A8-19623D440242}" destId="{5C9CB053-3482-418C-9190-16B2AE0B8D17}" srcOrd="0" destOrd="0" presId="urn:microsoft.com/office/officeart/2005/8/layout/orgChart1"/>
    <dgm:cxn modelId="{DAFC1A23-AD6E-4FDE-BF85-BDEF5C8E839E}" type="presParOf" srcId="{19984FB5-BDB7-4568-89A8-19623D440242}" destId="{51591550-C906-42F3-BC73-E874DE5359BC}" srcOrd="1" destOrd="0" presId="urn:microsoft.com/office/officeart/2005/8/layout/orgChart1"/>
    <dgm:cxn modelId="{316FD5DB-94CC-4014-AF48-0A778D0A6B21}" type="presParOf" srcId="{51591550-C906-42F3-BC73-E874DE5359BC}" destId="{E0CE4CDB-30A2-4504-841E-1BCCC481BE56}" srcOrd="0" destOrd="0" presId="urn:microsoft.com/office/officeart/2005/8/layout/orgChart1"/>
    <dgm:cxn modelId="{60CF27E0-40E7-42EE-82A6-4EBC4459FEE1}" type="presParOf" srcId="{E0CE4CDB-30A2-4504-841E-1BCCC481BE56}" destId="{97BD9A3C-4C14-4714-967B-3A8EF6743833}" srcOrd="0" destOrd="0" presId="urn:microsoft.com/office/officeart/2005/8/layout/orgChart1"/>
    <dgm:cxn modelId="{9C04ADA9-371D-417A-A231-6541E0D24C9B}" type="presParOf" srcId="{E0CE4CDB-30A2-4504-841E-1BCCC481BE56}" destId="{836519C3-F432-4D6C-A901-2EC767D48A71}" srcOrd="1" destOrd="0" presId="urn:microsoft.com/office/officeart/2005/8/layout/orgChart1"/>
    <dgm:cxn modelId="{EC0E3D87-3BC9-46D8-9A2E-31AA466A2BD7}" type="presParOf" srcId="{51591550-C906-42F3-BC73-E874DE5359BC}" destId="{F5FCED2B-7888-4A8C-9160-4764C27FEDD6}" srcOrd="1" destOrd="0" presId="urn:microsoft.com/office/officeart/2005/8/layout/orgChart1"/>
    <dgm:cxn modelId="{7C5289EC-3A7A-43EE-BF1B-F1BBA851682E}" type="presParOf" srcId="{F5FCED2B-7888-4A8C-9160-4764C27FEDD6}" destId="{763836F3-481F-4C2E-A146-EA9F8BC742BD}" srcOrd="0" destOrd="0" presId="urn:microsoft.com/office/officeart/2005/8/layout/orgChart1"/>
    <dgm:cxn modelId="{FB1B3A2F-141C-4923-A7A9-DCC21BB6FD1D}" type="presParOf" srcId="{F5FCED2B-7888-4A8C-9160-4764C27FEDD6}" destId="{9DDF5EF6-74DF-4861-A41A-235AE4062164}" srcOrd="1" destOrd="0" presId="urn:microsoft.com/office/officeart/2005/8/layout/orgChart1"/>
    <dgm:cxn modelId="{6B9BEAEB-F29D-4DE9-BC28-A2D1DA460067}" type="presParOf" srcId="{9DDF5EF6-74DF-4861-A41A-235AE4062164}" destId="{7E6CC382-2F58-4C95-ACB2-8A830241D720}" srcOrd="0" destOrd="0" presId="urn:microsoft.com/office/officeart/2005/8/layout/orgChart1"/>
    <dgm:cxn modelId="{ED3DE96B-13D9-42B7-92F1-1FD89CA3D22B}" type="presParOf" srcId="{7E6CC382-2F58-4C95-ACB2-8A830241D720}" destId="{5D741A96-B8B4-4EBE-9280-ABE222BBBF67}" srcOrd="0" destOrd="0" presId="urn:microsoft.com/office/officeart/2005/8/layout/orgChart1"/>
    <dgm:cxn modelId="{837BA727-D99A-40AB-92F9-C3D9E9D78431}" type="presParOf" srcId="{7E6CC382-2F58-4C95-ACB2-8A830241D720}" destId="{9858E5A8-A25E-48C7-87EA-97BA9C8C3943}" srcOrd="1" destOrd="0" presId="urn:microsoft.com/office/officeart/2005/8/layout/orgChart1"/>
    <dgm:cxn modelId="{672BD76E-D273-4F6B-B830-75194F80BBA4}" type="presParOf" srcId="{9DDF5EF6-74DF-4861-A41A-235AE4062164}" destId="{495381D1-CFAF-4404-8B18-E3EDDCB81B2B}" srcOrd="1" destOrd="0" presId="urn:microsoft.com/office/officeart/2005/8/layout/orgChart1"/>
    <dgm:cxn modelId="{8C64DF62-9DDC-4989-A2D8-D31A497D2DD2}" type="presParOf" srcId="{9DDF5EF6-74DF-4861-A41A-235AE4062164}" destId="{98DCBB9F-1831-435D-A2F1-356DF038BF8D}" srcOrd="2" destOrd="0" presId="urn:microsoft.com/office/officeart/2005/8/layout/orgChart1"/>
    <dgm:cxn modelId="{E5EAEECA-CEDE-43F7-9E71-900F318EF415}" type="presParOf" srcId="{51591550-C906-42F3-BC73-E874DE5359BC}" destId="{E05042F8-346A-46BB-9C69-B6B1DCD74BE5}" srcOrd="2" destOrd="0" presId="urn:microsoft.com/office/officeart/2005/8/layout/orgChart1"/>
    <dgm:cxn modelId="{2EEA4FA1-03DD-4C90-827A-9F4A35990574}" type="presParOf" srcId="{19984FB5-BDB7-4568-89A8-19623D440242}" destId="{62BCD064-2B74-41D9-AB9A-AC1D4F9F912B}" srcOrd="2" destOrd="0" presId="urn:microsoft.com/office/officeart/2005/8/layout/orgChart1"/>
    <dgm:cxn modelId="{AAD73887-371A-49FD-8F83-BCBA7DFA137D}" type="presParOf" srcId="{19984FB5-BDB7-4568-89A8-19623D440242}" destId="{5D7AB8C9-8BE9-4219-A4F9-676C873ED9D2}" srcOrd="3" destOrd="0" presId="urn:microsoft.com/office/officeart/2005/8/layout/orgChart1"/>
    <dgm:cxn modelId="{CFE0133D-D2C5-45BC-9B98-0A8873DF6411}" type="presParOf" srcId="{5D7AB8C9-8BE9-4219-A4F9-676C873ED9D2}" destId="{B05D7AC7-AF10-454F-A863-10B767518CF0}" srcOrd="0" destOrd="0" presId="urn:microsoft.com/office/officeart/2005/8/layout/orgChart1"/>
    <dgm:cxn modelId="{673C4905-1BC7-4D62-9E56-634C0B8A0D4E}" type="presParOf" srcId="{B05D7AC7-AF10-454F-A863-10B767518CF0}" destId="{F6D853FE-7E97-4B47-A0F4-8021AEB3EE4E}" srcOrd="0" destOrd="0" presId="urn:microsoft.com/office/officeart/2005/8/layout/orgChart1"/>
    <dgm:cxn modelId="{A8FBB8BD-9D83-4B48-B843-35CEF4D621AB}" type="presParOf" srcId="{B05D7AC7-AF10-454F-A863-10B767518CF0}" destId="{F9067FB0-D989-4260-8A24-EC5C70626DA8}" srcOrd="1" destOrd="0" presId="urn:microsoft.com/office/officeart/2005/8/layout/orgChart1"/>
    <dgm:cxn modelId="{0EA262FC-4AAB-4522-8AD3-7374576FDE0F}" type="presParOf" srcId="{5D7AB8C9-8BE9-4219-A4F9-676C873ED9D2}" destId="{E6AD9B7D-C5AA-4759-BDE8-9E2D5E0D2096}" srcOrd="1" destOrd="0" presId="urn:microsoft.com/office/officeart/2005/8/layout/orgChart1"/>
    <dgm:cxn modelId="{6CB310D5-9AF7-459E-B9AF-614C31874D69}" type="presParOf" srcId="{E6AD9B7D-C5AA-4759-BDE8-9E2D5E0D2096}" destId="{7915600E-7BBC-42C4-8E7F-A1BF5D4201F2}" srcOrd="0" destOrd="0" presId="urn:microsoft.com/office/officeart/2005/8/layout/orgChart1"/>
    <dgm:cxn modelId="{F8140D17-5888-481B-A603-EF8258BF3587}" type="presParOf" srcId="{E6AD9B7D-C5AA-4759-BDE8-9E2D5E0D2096}" destId="{9FF9AE8D-D27F-47DE-903C-5328D1E8134B}" srcOrd="1" destOrd="0" presId="urn:microsoft.com/office/officeart/2005/8/layout/orgChart1"/>
    <dgm:cxn modelId="{D6E3F983-16C7-43C9-8CBA-C06FC58C5A97}" type="presParOf" srcId="{9FF9AE8D-D27F-47DE-903C-5328D1E8134B}" destId="{A3627106-144A-47F5-B45C-9EE157190AAA}" srcOrd="0" destOrd="0" presId="urn:microsoft.com/office/officeart/2005/8/layout/orgChart1"/>
    <dgm:cxn modelId="{B4147CE1-C02E-449F-8C07-E1C0B28B047A}" type="presParOf" srcId="{A3627106-144A-47F5-B45C-9EE157190AAA}" destId="{88989B2E-4C33-40AB-8E50-61F028ABBC3D}" srcOrd="0" destOrd="0" presId="urn:microsoft.com/office/officeart/2005/8/layout/orgChart1"/>
    <dgm:cxn modelId="{67C57D27-63E6-404A-9F54-9F15E003A0D2}" type="presParOf" srcId="{A3627106-144A-47F5-B45C-9EE157190AAA}" destId="{7C03D252-3E35-4BFB-BC86-FC3487570609}" srcOrd="1" destOrd="0" presId="urn:microsoft.com/office/officeart/2005/8/layout/orgChart1"/>
    <dgm:cxn modelId="{74B940E9-2B20-4CE8-BF3D-3987D2D7AB93}" type="presParOf" srcId="{9FF9AE8D-D27F-47DE-903C-5328D1E8134B}" destId="{9872FDAC-3EA8-4D2C-91CD-966400EA85E9}" srcOrd="1" destOrd="0" presId="urn:microsoft.com/office/officeart/2005/8/layout/orgChart1"/>
    <dgm:cxn modelId="{6A7AD230-5277-49BB-9D52-110AFF59FEAD}" type="presParOf" srcId="{9FF9AE8D-D27F-47DE-903C-5328D1E8134B}" destId="{9A752034-BE3D-435C-A14E-BFD65C9A31DD}" srcOrd="2" destOrd="0" presId="urn:microsoft.com/office/officeart/2005/8/layout/orgChart1"/>
    <dgm:cxn modelId="{0C7ECB09-F988-48F4-8EF6-D8A9F3DEAEC5}" type="presParOf" srcId="{5D7AB8C9-8BE9-4219-A4F9-676C873ED9D2}" destId="{02B734A6-02C1-459B-B917-F5A813427F4D}" srcOrd="2" destOrd="0" presId="urn:microsoft.com/office/officeart/2005/8/layout/orgChart1"/>
    <dgm:cxn modelId="{CEBB8FEA-AD3C-4759-870D-B5194C7D8052}" type="presParOf" srcId="{054C57C1-F63A-4465-9284-D5CF0F4BD13C}" destId="{72EF681E-C717-428E-A7A2-689910BA5CB7}" srcOrd="2" destOrd="0" presId="urn:microsoft.com/office/officeart/2005/8/layout/orgChart1"/>
    <dgm:cxn modelId="{79DBA73F-1792-48CE-8C7C-F07F0707DD8C}" type="presParOf" srcId="{1FCC79F3-740B-4F2D-8CBB-0691FB6EF6B9}" destId="{09B63AB2-09C4-42B0-8A92-7C1F21623FE6}" srcOrd="4" destOrd="0" presId="urn:microsoft.com/office/officeart/2005/8/layout/orgChart1"/>
    <dgm:cxn modelId="{93B5591C-BEA6-4489-A23E-A6C5767AE057}" type="presParOf" srcId="{1FCC79F3-740B-4F2D-8CBB-0691FB6EF6B9}" destId="{593727EF-65DE-4E92-A8BA-7606A3A9C991}" srcOrd="5" destOrd="0" presId="urn:microsoft.com/office/officeart/2005/8/layout/orgChart1"/>
    <dgm:cxn modelId="{E0219626-0976-442F-A284-182B6158B079}" type="presParOf" srcId="{593727EF-65DE-4E92-A8BA-7606A3A9C991}" destId="{EA93A2E6-F7FA-4EC0-938B-E188598BB52D}" srcOrd="0" destOrd="0" presId="urn:microsoft.com/office/officeart/2005/8/layout/orgChart1"/>
    <dgm:cxn modelId="{D2E41AF1-3235-4DFB-9C4C-8C50A4BF6FE5}" type="presParOf" srcId="{EA93A2E6-F7FA-4EC0-938B-E188598BB52D}" destId="{8E04750F-40E9-4724-A03D-9F2B23821711}" srcOrd="0" destOrd="0" presId="urn:microsoft.com/office/officeart/2005/8/layout/orgChart1"/>
    <dgm:cxn modelId="{30B0433E-4F42-4EC9-98EE-E10AC954DF7C}" type="presParOf" srcId="{EA93A2E6-F7FA-4EC0-938B-E188598BB52D}" destId="{D68C4779-F6B7-40D8-B46D-2D916DABF194}" srcOrd="1" destOrd="0" presId="urn:microsoft.com/office/officeart/2005/8/layout/orgChart1"/>
    <dgm:cxn modelId="{F4D71104-5777-46ED-81E6-B52ED881D6C7}" type="presParOf" srcId="{593727EF-65DE-4E92-A8BA-7606A3A9C991}" destId="{1F4EAD48-9F5B-49E1-9B68-DF7037A7A145}" srcOrd="1" destOrd="0" presId="urn:microsoft.com/office/officeart/2005/8/layout/orgChart1"/>
    <dgm:cxn modelId="{7CC5723C-464A-4AE4-83BA-E21D115F7D97}" type="presParOf" srcId="{1F4EAD48-9F5B-49E1-9B68-DF7037A7A145}" destId="{70B6AFF2-DED5-444D-822A-2F5079925F2D}" srcOrd="0" destOrd="0" presId="urn:microsoft.com/office/officeart/2005/8/layout/orgChart1"/>
    <dgm:cxn modelId="{C671D683-3DA4-4711-89F9-5E27F3EC2FE3}" type="presParOf" srcId="{1F4EAD48-9F5B-49E1-9B68-DF7037A7A145}" destId="{2CD86336-5619-4FDE-95D0-A3B9111B5896}" srcOrd="1" destOrd="0" presId="urn:microsoft.com/office/officeart/2005/8/layout/orgChart1"/>
    <dgm:cxn modelId="{155AC6C8-38EE-44B4-9629-95901CA978E0}" type="presParOf" srcId="{2CD86336-5619-4FDE-95D0-A3B9111B5896}" destId="{419461D6-F365-47C5-BE5F-A26BD95F2FC6}" srcOrd="0" destOrd="0" presId="urn:microsoft.com/office/officeart/2005/8/layout/orgChart1"/>
    <dgm:cxn modelId="{EC755E31-4C47-45E8-B8B4-AEC72C9CC2EF}" type="presParOf" srcId="{419461D6-F365-47C5-BE5F-A26BD95F2FC6}" destId="{E977EA0A-A654-477A-8DF4-C129F1BD6301}" srcOrd="0" destOrd="0" presId="urn:microsoft.com/office/officeart/2005/8/layout/orgChart1"/>
    <dgm:cxn modelId="{67462F00-D310-4DA9-9173-77138B2501A1}" type="presParOf" srcId="{419461D6-F365-47C5-BE5F-A26BD95F2FC6}" destId="{BEA5C41C-ECE2-49F1-8E00-7BAA39D06819}" srcOrd="1" destOrd="0" presId="urn:microsoft.com/office/officeart/2005/8/layout/orgChart1"/>
    <dgm:cxn modelId="{23109539-B83D-4676-84FB-7712760902FC}" type="presParOf" srcId="{2CD86336-5619-4FDE-95D0-A3B9111B5896}" destId="{F17D49DA-7F93-47A6-BCCF-13B898CF5A4B}" srcOrd="1" destOrd="0" presId="urn:microsoft.com/office/officeart/2005/8/layout/orgChart1"/>
    <dgm:cxn modelId="{3BC19490-C772-492B-B27F-B3589D2EFA25}" type="presParOf" srcId="{F17D49DA-7F93-47A6-BCCF-13B898CF5A4B}" destId="{D07DA3DE-CE35-4360-BD7E-98DF69DFF6B2}" srcOrd="0" destOrd="0" presId="urn:microsoft.com/office/officeart/2005/8/layout/orgChart1"/>
    <dgm:cxn modelId="{68EA959A-F615-4207-AD86-0CE6B42C1DF4}" type="presParOf" srcId="{F17D49DA-7F93-47A6-BCCF-13B898CF5A4B}" destId="{5F073BC3-7FA5-42AD-B254-F380FD9B439B}" srcOrd="1" destOrd="0" presId="urn:microsoft.com/office/officeart/2005/8/layout/orgChart1"/>
    <dgm:cxn modelId="{E28F0897-1571-4AFA-BBE2-A0676238D87C}" type="presParOf" srcId="{5F073BC3-7FA5-42AD-B254-F380FD9B439B}" destId="{8889E735-3758-40D0-A05B-E02CD41909EF}" srcOrd="0" destOrd="0" presId="urn:microsoft.com/office/officeart/2005/8/layout/orgChart1"/>
    <dgm:cxn modelId="{97F0DECF-485D-47E9-AD96-F185E7C52227}" type="presParOf" srcId="{8889E735-3758-40D0-A05B-E02CD41909EF}" destId="{9201386D-39D3-437C-95FC-802439AA2B8A}" srcOrd="0" destOrd="0" presId="urn:microsoft.com/office/officeart/2005/8/layout/orgChart1"/>
    <dgm:cxn modelId="{4AD128DD-0BE7-485C-8214-6A89EA8AF7D3}" type="presParOf" srcId="{8889E735-3758-40D0-A05B-E02CD41909EF}" destId="{F9DE3051-A652-4B92-A248-11280A9F5128}" srcOrd="1" destOrd="0" presId="urn:microsoft.com/office/officeart/2005/8/layout/orgChart1"/>
    <dgm:cxn modelId="{B636B030-346E-44D7-9FFF-C00CF5442A1C}" type="presParOf" srcId="{5F073BC3-7FA5-42AD-B254-F380FD9B439B}" destId="{B8FE5CED-3A2C-43BE-9608-BB04764F5FFB}" srcOrd="1" destOrd="0" presId="urn:microsoft.com/office/officeart/2005/8/layout/orgChart1"/>
    <dgm:cxn modelId="{D140A3DD-41B1-41CB-8D45-9C63CFDEAABE}" type="presParOf" srcId="{5F073BC3-7FA5-42AD-B254-F380FD9B439B}" destId="{55CA7C6B-07BF-4AEE-8F7D-0463141BADF0}" srcOrd="2" destOrd="0" presId="urn:microsoft.com/office/officeart/2005/8/layout/orgChart1"/>
    <dgm:cxn modelId="{87ED7292-1A07-4A5C-82F2-1441E85E1C44}" type="presParOf" srcId="{2CD86336-5619-4FDE-95D0-A3B9111B5896}" destId="{3B4863E1-5B7E-42FF-8649-157F1A43CB7E}" srcOrd="2" destOrd="0" presId="urn:microsoft.com/office/officeart/2005/8/layout/orgChart1"/>
    <dgm:cxn modelId="{BF1F7AE5-4CEA-4CD7-A54D-D6E36F1FF4A1}" type="presParOf" srcId="{1F4EAD48-9F5B-49E1-9B68-DF7037A7A145}" destId="{E9D8B73B-B2EA-44ED-B416-A17BDD72C6DC}" srcOrd="2" destOrd="0" presId="urn:microsoft.com/office/officeart/2005/8/layout/orgChart1"/>
    <dgm:cxn modelId="{1FB30202-790B-4C4B-BD2A-E04CF3DF7C39}" type="presParOf" srcId="{1F4EAD48-9F5B-49E1-9B68-DF7037A7A145}" destId="{FBBBB9D1-A676-446B-ABA9-3AD2EA7EBB8B}" srcOrd="3" destOrd="0" presId="urn:microsoft.com/office/officeart/2005/8/layout/orgChart1"/>
    <dgm:cxn modelId="{AA14C5C3-61A7-4BF6-B2C8-67487C4ABA9E}" type="presParOf" srcId="{FBBBB9D1-A676-446B-ABA9-3AD2EA7EBB8B}" destId="{A66CA51B-7ADA-45FD-BFEA-2797373C3BE9}" srcOrd="0" destOrd="0" presId="urn:microsoft.com/office/officeart/2005/8/layout/orgChart1"/>
    <dgm:cxn modelId="{6475A9DE-AF75-45D8-8F1B-0CAFC25C322E}" type="presParOf" srcId="{A66CA51B-7ADA-45FD-BFEA-2797373C3BE9}" destId="{ED7AD5B2-FCFA-4EC7-97FC-8FF739BBFEA7}" srcOrd="0" destOrd="0" presId="urn:microsoft.com/office/officeart/2005/8/layout/orgChart1"/>
    <dgm:cxn modelId="{5E93F15F-E528-49B9-AF27-6AEC7841EBD6}" type="presParOf" srcId="{A66CA51B-7ADA-45FD-BFEA-2797373C3BE9}" destId="{660989D4-15E5-44E4-8059-485C76621D5E}" srcOrd="1" destOrd="0" presId="urn:microsoft.com/office/officeart/2005/8/layout/orgChart1"/>
    <dgm:cxn modelId="{FB503754-DCD4-43BF-9263-E540C663C741}" type="presParOf" srcId="{FBBBB9D1-A676-446B-ABA9-3AD2EA7EBB8B}" destId="{B7F2D669-A100-4A8E-8391-5F9F388C2F61}" srcOrd="1" destOrd="0" presId="urn:microsoft.com/office/officeart/2005/8/layout/orgChart1"/>
    <dgm:cxn modelId="{41ABDBBF-7C60-4B15-88DA-0BCF312A1757}" type="presParOf" srcId="{B7F2D669-A100-4A8E-8391-5F9F388C2F61}" destId="{CB5220E8-C727-49B1-850A-0A2CF0AE4522}" srcOrd="0" destOrd="0" presId="urn:microsoft.com/office/officeart/2005/8/layout/orgChart1"/>
    <dgm:cxn modelId="{6E598D28-9B36-48B0-A122-2B75575B76E1}" type="presParOf" srcId="{B7F2D669-A100-4A8E-8391-5F9F388C2F61}" destId="{2D989D35-271F-41ED-ACA4-061BA618136D}" srcOrd="1" destOrd="0" presId="urn:microsoft.com/office/officeart/2005/8/layout/orgChart1"/>
    <dgm:cxn modelId="{E0EC2285-5EFB-448D-8379-9BE76BFF107E}" type="presParOf" srcId="{2D989D35-271F-41ED-ACA4-061BA618136D}" destId="{1CD380B3-AA9C-4037-B024-5314A1733483}" srcOrd="0" destOrd="0" presId="urn:microsoft.com/office/officeart/2005/8/layout/orgChart1"/>
    <dgm:cxn modelId="{E43148F5-22C9-4A29-AB95-AA58C75EEAEF}" type="presParOf" srcId="{1CD380B3-AA9C-4037-B024-5314A1733483}" destId="{F71DC22A-3E6C-4C5C-83DD-64AE70895B0B}" srcOrd="0" destOrd="0" presId="urn:microsoft.com/office/officeart/2005/8/layout/orgChart1"/>
    <dgm:cxn modelId="{3206F66B-C0A4-451E-AF44-52449C360DE3}" type="presParOf" srcId="{1CD380B3-AA9C-4037-B024-5314A1733483}" destId="{48D38998-8FD9-4577-9CDC-2A78A4A82E63}" srcOrd="1" destOrd="0" presId="urn:microsoft.com/office/officeart/2005/8/layout/orgChart1"/>
    <dgm:cxn modelId="{8D2A6E4E-0DE7-41CD-906C-B0B932A73142}" type="presParOf" srcId="{2D989D35-271F-41ED-ACA4-061BA618136D}" destId="{37A13FEA-2AE4-40E3-87E4-8EF4B48122F1}" srcOrd="1" destOrd="0" presId="urn:microsoft.com/office/officeart/2005/8/layout/orgChart1"/>
    <dgm:cxn modelId="{DD1D7ACD-4D50-4D85-B749-408FBC929BAB}" type="presParOf" srcId="{2D989D35-271F-41ED-ACA4-061BA618136D}" destId="{2A67CB59-199C-4009-9208-D3573D10022E}" srcOrd="2" destOrd="0" presId="urn:microsoft.com/office/officeart/2005/8/layout/orgChart1"/>
    <dgm:cxn modelId="{5CF5445F-151F-4A0F-9DCA-95B4FE35F1DE}" type="presParOf" srcId="{FBBBB9D1-A676-446B-ABA9-3AD2EA7EBB8B}" destId="{F22B9E0D-D03A-4AC0-B1E8-175979FA0ED1}" srcOrd="2" destOrd="0" presId="urn:microsoft.com/office/officeart/2005/8/layout/orgChart1"/>
    <dgm:cxn modelId="{5549F420-E597-4F7A-8126-64ADE666F582}" type="presParOf" srcId="{593727EF-65DE-4E92-A8BA-7606A3A9C991}" destId="{C81E85EB-3F66-4E89-A948-6CF2BE2A26B5}" srcOrd="2" destOrd="0" presId="urn:microsoft.com/office/officeart/2005/8/layout/orgChart1"/>
    <dgm:cxn modelId="{9896CDCF-5C96-47A9-A248-B2DA192A38A0}" type="presParOf" srcId="{39CAD468-A7F5-4662-9896-204E5617E056}" destId="{D0099A47-C886-41B9-A156-6DC034F5CE5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0EAF60-FF49-47A1-BBDE-BCBDEA0A8BA5}" type="doc">
      <dgm:prSet loTypeId="urn:microsoft.com/office/officeart/2005/8/layout/orgChart1" loCatId="hierarchy" qsTypeId="urn:microsoft.com/office/officeart/2005/8/quickstyle/simple1" qsCatId="simple" csTypeId="urn:microsoft.com/office/officeart/2005/8/colors/accent1_2" csCatId="accent1"/>
      <dgm:spPr/>
    </dgm:pt>
    <dgm:pt modelId="{00079C19-F654-454B-ABCF-0CF39BCDCF08}">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charset="0"/>
              <a:cs typeface="Arial" charset="0"/>
            </a:rPr>
            <a:t>Objective ____ or Task ____</a:t>
          </a:r>
        </a:p>
      </dgm:t>
    </dgm:pt>
    <dgm:pt modelId="{EE186599-0A8A-463D-ADFA-3CE6FD6360C7}" type="parTrans" cxnId="{7BEA3FE0-E192-45CF-98B3-8A3F2265DA3D}">
      <dgm:prSet/>
      <dgm:spPr/>
    </dgm:pt>
    <dgm:pt modelId="{C0A2CEE0-4563-44CF-96A8-AD9BC18BAD96}" type="sibTrans" cxnId="{7BEA3FE0-E192-45CF-98B3-8A3F2265DA3D}">
      <dgm:prSet/>
      <dgm:spPr/>
    </dgm:pt>
    <dgm:pt modelId="{A6598923-E8F3-49E1-84CF-70B5DD6F6CD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charset="0"/>
              <a:cs typeface="Arial" charset="0"/>
            </a:rPr>
            <a:t>Steps to complete</a:t>
          </a:r>
        </a:p>
      </dgm:t>
    </dgm:pt>
    <dgm:pt modelId="{75C51B9D-3C6C-4F41-9699-40D690490554}" type="parTrans" cxnId="{7EDAE1BC-DB77-49B6-B461-4BD003DCDE1A}">
      <dgm:prSet/>
      <dgm:spPr/>
    </dgm:pt>
    <dgm:pt modelId="{676A3A65-55C6-46C9-A4C5-6C916F0EE2F1}" type="sibTrans" cxnId="{7EDAE1BC-DB77-49B6-B461-4BD003DCDE1A}">
      <dgm:prSet/>
      <dgm:spPr/>
    </dgm:pt>
    <dgm:pt modelId="{8F77723E-12CB-4338-808A-CED2B27B57F6}" type="pres">
      <dgm:prSet presAssocID="{8E0EAF60-FF49-47A1-BBDE-BCBDEA0A8BA5}" presName="hierChild1" presStyleCnt="0">
        <dgm:presLayoutVars>
          <dgm:orgChart val="1"/>
          <dgm:chPref val="1"/>
          <dgm:dir/>
          <dgm:animOne val="branch"/>
          <dgm:animLvl val="lvl"/>
          <dgm:resizeHandles/>
        </dgm:presLayoutVars>
      </dgm:prSet>
      <dgm:spPr/>
    </dgm:pt>
    <dgm:pt modelId="{DBEF2E65-792F-4296-A6AF-077C1A1BEEBC}" type="pres">
      <dgm:prSet presAssocID="{00079C19-F654-454B-ABCF-0CF39BCDCF08}" presName="hierRoot1" presStyleCnt="0">
        <dgm:presLayoutVars>
          <dgm:hierBranch/>
        </dgm:presLayoutVars>
      </dgm:prSet>
      <dgm:spPr/>
    </dgm:pt>
    <dgm:pt modelId="{B66A75AD-43C3-4D75-B47C-07A696857611}" type="pres">
      <dgm:prSet presAssocID="{00079C19-F654-454B-ABCF-0CF39BCDCF08}" presName="rootComposite1" presStyleCnt="0"/>
      <dgm:spPr/>
    </dgm:pt>
    <dgm:pt modelId="{21A998DE-A911-4076-B2DB-51557B1D561C}" type="pres">
      <dgm:prSet presAssocID="{00079C19-F654-454B-ABCF-0CF39BCDCF08}" presName="rootText1" presStyleLbl="node0" presStyleIdx="0" presStyleCnt="1">
        <dgm:presLayoutVars>
          <dgm:chPref val="3"/>
        </dgm:presLayoutVars>
      </dgm:prSet>
      <dgm:spPr/>
      <dgm:t>
        <a:bodyPr/>
        <a:lstStyle/>
        <a:p>
          <a:endParaRPr lang="en-US"/>
        </a:p>
      </dgm:t>
    </dgm:pt>
    <dgm:pt modelId="{5BE21310-487C-4476-8DB6-F6D20267444A}" type="pres">
      <dgm:prSet presAssocID="{00079C19-F654-454B-ABCF-0CF39BCDCF08}" presName="rootConnector1" presStyleLbl="node1" presStyleIdx="0" presStyleCnt="0"/>
      <dgm:spPr/>
      <dgm:t>
        <a:bodyPr/>
        <a:lstStyle/>
        <a:p>
          <a:endParaRPr lang="en-US"/>
        </a:p>
      </dgm:t>
    </dgm:pt>
    <dgm:pt modelId="{C35AC536-89C4-42F0-98F2-C954F78D6F70}" type="pres">
      <dgm:prSet presAssocID="{00079C19-F654-454B-ABCF-0CF39BCDCF08}" presName="hierChild2" presStyleCnt="0"/>
      <dgm:spPr/>
    </dgm:pt>
    <dgm:pt modelId="{DB9A5953-ADDA-4EBC-9D8F-96F8CF606727}" type="pres">
      <dgm:prSet presAssocID="{75C51B9D-3C6C-4F41-9699-40D690490554}" presName="Name35" presStyleLbl="parChTrans1D2" presStyleIdx="0" presStyleCnt="1"/>
      <dgm:spPr/>
    </dgm:pt>
    <dgm:pt modelId="{6E90C470-C269-4BA4-9C18-D0023D6B54E1}" type="pres">
      <dgm:prSet presAssocID="{A6598923-E8F3-49E1-84CF-70B5DD6F6CD2}" presName="hierRoot2" presStyleCnt="0">
        <dgm:presLayoutVars>
          <dgm:hierBranch/>
        </dgm:presLayoutVars>
      </dgm:prSet>
      <dgm:spPr/>
    </dgm:pt>
    <dgm:pt modelId="{84DD9498-409A-4004-9127-B4627424CED1}" type="pres">
      <dgm:prSet presAssocID="{A6598923-E8F3-49E1-84CF-70B5DD6F6CD2}" presName="rootComposite" presStyleCnt="0"/>
      <dgm:spPr/>
    </dgm:pt>
    <dgm:pt modelId="{29CBF6B9-396E-4125-938D-75FD6190B6C9}" type="pres">
      <dgm:prSet presAssocID="{A6598923-E8F3-49E1-84CF-70B5DD6F6CD2}" presName="rootText" presStyleLbl="node2" presStyleIdx="0" presStyleCnt="1">
        <dgm:presLayoutVars>
          <dgm:chPref val="3"/>
        </dgm:presLayoutVars>
      </dgm:prSet>
      <dgm:spPr/>
      <dgm:t>
        <a:bodyPr/>
        <a:lstStyle/>
        <a:p>
          <a:endParaRPr lang="en-US"/>
        </a:p>
      </dgm:t>
    </dgm:pt>
    <dgm:pt modelId="{6F19C703-912C-44E6-BC00-BEFFBEC254ED}" type="pres">
      <dgm:prSet presAssocID="{A6598923-E8F3-49E1-84CF-70B5DD6F6CD2}" presName="rootConnector" presStyleLbl="node2" presStyleIdx="0" presStyleCnt="1"/>
      <dgm:spPr/>
      <dgm:t>
        <a:bodyPr/>
        <a:lstStyle/>
        <a:p>
          <a:endParaRPr lang="en-US"/>
        </a:p>
      </dgm:t>
    </dgm:pt>
    <dgm:pt modelId="{E09B6C2D-4A57-4344-89D1-C0C42F3D3981}" type="pres">
      <dgm:prSet presAssocID="{A6598923-E8F3-49E1-84CF-70B5DD6F6CD2}" presName="hierChild4" presStyleCnt="0"/>
      <dgm:spPr/>
    </dgm:pt>
    <dgm:pt modelId="{1415682F-03FD-425E-B306-6B425F1E9831}" type="pres">
      <dgm:prSet presAssocID="{A6598923-E8F3-49E1-84CF-70B5DD6F6CD2}" presName="hierChild5" presStyleCnt="0"/>
      <dgm:spPr/>
    </dgm:pt>
    <dgm:pt modelId="{FEA65870-FA3E-4F36-9A4D-71592D0ECD4A}" type="pres">
      <dgm:prSet presAssocID="{00079C19-F654-454B-ABCF-0CF39BCDCF08}" presName="hierChild3" presStyleCnt="0"/>
      <dgm:spPr/>
    </dgm:pt>
  </dgm:ptLst>
  <dgm:cxnLst>
    <dgm:cxn modelId="{7BEA3FE0-E192-45CF-98B3-8A3F2265DA3D}" srcId="{8E0EAF60-FF49-47A1-BBDE-BCBDEA0A8BA5}" destId="{00079C19-F654-454B-ABCF-0CF39BCDCF08}" srcOrd="0" destOrd="0" parTransId="{EE186599-0A8A-463D-ADFA-3CE6FD6360C7}" sibTransId="{C0A2CEE0-4563-44CF-96A8-AD9BC18BAD96}"/>
    <dgm:cxn modelId="{663675D1-1703-4FEA-B399-E2A4E967EB8F}" type="presOf" srcId="{A6598923-E8F3-49E1-84CF-70B5DD6F6CD2}" destId="{29CBF6B9-396E-4125-938D-75FD6190B6C9}" srcOrd="0" destOrd="0" presId="urn:microsoft.com/office/officeart/2005/8/layout/orgChart1"/>
    <dgm:cxn modelId="{889A235A-A3D1-4299-8617-06F4FF7200DC}" type="presOf" srcId="{00079C19-F654-454B-ABCF-0CF39BCDCF08}" destId="{5BE21310-487C-4476-8DB6-F6D20267444A}" srcOrd="1" destOrd="0" presId="urn:microsoft.com/office/officeart/2005/8/layout/orgChart1"/>
    <dgm:cxn modelId="{17BAA3DA-303C-42D0-83D2-2B84021DC629}" type="presOf" srcId="{8E0EAF60-FF49-47A1-BBDE-BCBDEA0A8BA5}" destId="{8F77723E-12CB-4338-808A-CED2B27B57F6}" srcOrd="0" destOrd="0" presId="urn:microsoft.com/office/officeart/2005/8/layout/orgChart1"/>
    <dgm:cxn modelId="{D9148FA4-2E6F-4553-9858-1AB49B454FAB}" type="presOf" srcId="{75C51B9D-3C6C-4F41-9699-40D690490554}" destId="{DB9A5953-ADDA-4EBC-9D8F-96F8CF606727}" srcOrd="0" destOrd="0" presId="urn:microsoft.com/office/officeart/2005/8/layout/orgChart1"/>
    <dgm:cxn modelId="{7EDAE1BC-DB77-49B6-B461-4BD003DCDE1A}" srcId="{00079C19-F654-454B-ABCF-0CF39BCDCF08}" destId="{A6598923-E8F3-49E1-84CF-70B5DD6F6CD2}" srcOrd="0" destOrd="0" parTransId="{75C51B9D-3C6C-4F41-9699-40D690490554}" sibTransId="{676A3A65-55C6-46C9-A4C5-6C916F0EE2F1}"/>
    <dgm:cxn modelId="{B5CEDAC1-A2A5-47B8-A88B-4B0587013274}" type="presOf" srcId="{00079C19-F654-454B-ABCF-0CF39BCDCF08}" destId="{21A998DE-A911-4076-B2DB-51557B1D561C}" srcOrd="0" destOrd="0" presId="urn:microsoft.com/office/officeart/2005/8/layout/orgChart1"/>
    <dgm:cxn modelId="{A27918D5-26F0-449F-8E15-B236903EA4D8}" type="presOf" srcId="{A6598923-E8F3-49E1-84CF-70B5DD6F6CD2}" destId="{6F19C703-912C-44E6-BC00-BEFFBEC254ED}" srcOrd="1" destOrd="0" presId="urn:microsoft.com/office/officeart/2005/8/layout/orgChart1"/>
    <dgm:cxn modelId="{80873281-8F65-47E5-878C-EB750566C701}" type="presParOf" srcId="{8F77723E-12CB-4338-808A-CED2B27B57F6}" destId="{DBEF2E65-792F-4296-A6AF-077C1A1BEEBC}" srcOrd="0" destOrd="0" presId="urn:microsoft.com/office/officeart/2005/8/layout/orgChart1"/>
    <dgm:cxn modelId="{BE0F5D24-9709-45A5-ACE5-0D95058D9118}" type="presParOf" srcId="{DBEF2E65-792F-4296-A6AF-077C1A1BEEBC}" destId="{B66A75AD-43C3-4D75-B47C-07A696857611}" srcOrd="0" destOrd="0" presId="urn:microsoft.com/office/officeart/2005/8/layout/orgChart1"/>
    <dgm:cxn modelId="{1539117C-9D39-4633-828C-CF040CFA479F}" type="presParOf" srcId="{B66A75AD-43C3-4D75-B47C-07A696857611}" destId="{21A998DE-A911-4076-B2DB-51557B1D561C}" srcOrd="0" destOrd="0" presId="urn:microsoft.com/office/officeart/2005/8/layout/orgChart1"/>
    <dgm:cxn modelId="{425987AA-0C72-4B77-BE61-DD1E7B30066D}" type="presParOf" srcId="{B66A75AD-43C3-4D75-B47C-07A696857611}" destId="{5BE21310-487C-4476-8DB6-F6D20267444A}" srcOrd="1" destOrd="0" presId="urn:microsoft.com/office/officeart/2005/8/layout/orgChart1"/>
    <dgm:cxn modelId="{D4169F1E-7293-464D-B513-446EB5E9A7D8}" type="presParOf" srcId="{DBEF2E65-792F-4296-A6AF-077C1A1BEEBC}" destId="{C35AC536-89C4-42F0-98F2-C954F78D6F70}" srcOrd="1" destOrd="0" presId="urn:microsoft.com/office/officeart/2005/8/layout/orgChart1"/>
    <dgm:cxn modelId="{50DA002C-8490-4306-84E9-0D16C955DDBA}" type="presParOf" srcId="{C35AC536-89C4-42F0-98F2-C954F78D6F70}" destId="{DB9A5953-ADDA-4EBC-9D8F-96F8CF606727}" srcOrd="0" destOrd="0" presId="urn:microsoft.com/office/officeart/2005/8/layout/orgChart1"/>
    <dgm:cxn modelId="{8B106B9B-3407-4341-930E-E4563B8FD24E}" type="presParOf" srcId="{C35AC536-89C4-42F0-98F2-C954F78D6F70}" destId="{6E90C470-C269-4BA4-9C18-D0023D6B54E1}" srcOrd="1" destOrd="0" presId="urn:microsoft.com/office/officeart/2005/8/layout/orgChart1"/>
    <dgm:cxn modelId="{FBC57849-6FFE-49F8-BAB7-35EE4D0232E3}" type="presParOf" srcId="{6E90C470-C269-4BA4-9C18-D0023D6B54E1}" destId="{84DD9498-409A-4004-9127-B4627424CED1}" srcOrd="0" destOrd="0" presId="urn:microsoft.com/office/officeart/2005/8/layout/orgChart1"/>
    <dgm:cxn modelId="{0814452C-F437-450E-9C78-869CC5BA062A}" type="presParOf" srcId="{84DD9498-409A-4004-9127-B4627424CED1}" destId="{29CBF6B9-396E-4125-938D-75FD6190B6C9}" srcOrd="0" destOrd="0" presId="urn:microsoft.com/office/officeart/2005/8/layout/orgChart1"/>
    <dgm:cxn modelId="{7951CEB9-E397-4960-84ED-EE81D1A4D209}" type="presParOf" srcId="{84DD9498-409A-4004-9127-B4627424CED1}" destId="{6F19C703-912C-44E6-BC00-BEFFBEC254ED}" srcOrd="1" destOrd="0" presId="urn:microsoft.com/office/officeart/2005/8/layout/orgChart1"/>
    <dgm:cxn modelId="{EB03C911-2EA6-42A2-9E68-8E3484A94AE8}" type="presParOf" srcId="{6E90C470-C269-4BA4-9C18-D0023D6B54E1}" destId="{E09B6C2D-4A57-4344-89D1-C0C42F3D3981}" srcOrd="1" destOrd="0" presId="urn:microsoft.com/office/officeart/2005/8/layout/orgChart1"/>
    <dgm:cxn modelId="{3462B31D-5A27-4DF8-88DF-38554072D5F9}" type="presParOf" srcId="{6E90C470-C269-4BA4-9C18-D0023D6B54E1}" destId="{1415682F-03FD-425E-B306-6B425F1E9831}" srcOrd="2" destOrd="0" presId="urn:microsoft.com/office/officeart/2005/8/layout/orgChart1"/>
    <dgm:cxn modelId="{B2A02FFA-6481-47C4-A7B6-E4BF3FB31EF9}" type="presParOf" srcId="{DBEF2E65-792F-4296-A6AF-077C1A1BEEBC}" destId="{FEA65870-FA3E-4F36-9A4D-71592D0ECD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293DE-DCFA-47CD-88FF-74A0D9199483}">
      <dsp:nvSpPr>
        <dsp:cNvPr id="0" name=""/>
        <dsp:cNvSpPr/>
      </dsp:nvSpPr>
      <dsp:spPr>
        <a:xfrm>
          <a:off x="879" y="2026"/>
          <a:ext cx="7202316" cy="36011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6500" b="1" i="0" u="none" strike="noStrike" kern="1200" cap="none" normalizeH="0" baseline="0" dirty="0" smtClean="0">
              <a:ln>
                <a:noFill/>
              </a:ln>
              <a:solidFill>
                <a:srgbClr val="FF3300"/>
              </a:solidFill>
              <a:effectLst/>
              <a:latin typeface="Arial" charset="0"/>
            </a:rPr>
            <a:t>DESIGN CHALLENGE (PROBLEM)</a:t>
          </a:r>
        </a:p>
      </dsp:txBody>
      <dsp:txXfrm>
        <a:off x="879" y="2026"/>
        <a:ext cx="7202316" cy="3601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220E8-C727-49B1-850A-0A2CF0AE4522}">
      <dsp:nvSpPr>
        <dsp:cNvPr id="0" name=""/>
        <dsp:cNvSpPr/>
      </dsp:nvSpPr>
      <dsp:spPr>
        <a:xfrm>
          <a:off x="6866616" y="2991322"/>
          <a:ext cx="167395" cy="513344"/>
        </a:xfrm>
        <a:custGeom>
          <a:avLst/>
          <a:gdLst/>
          <a:ahLst/>
          <a:cxnLst/>
          <a:rect l="0" t="0" r="0" b="0"/>
          <a:pathLst>
            <a:path>
              <a:moveTo>
                <a:pt x="0" y="0"/>
              </a:moveTo>
              <a:lnTo>
                <a:pt x="0" y="513344"/>
              </a:lnTo>
              <a:lnTo>
                <a:pt x="167395" y="5133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8B73B-B2EA-44ED-B416-A17BDD72C6DC}">
      <dsp:nvSpPr>
        <dsp:cNvPr id="0" name=""/>
        <dsp:cNvSpPr/>
      </dsp:nvSpPr>
      <dsp:spPr>
        <a:xfrm>
          <a:off x="6637843" y="2198985"/>
          <a:ext cx="675159" cy="234353"/>
        </a:xfrm>
        <a:custGeom>
          <a:avLst/>
          <a:gdLst/>
          <a:ahLst/>
          <a:cxnLst/>
          <a:rect l="0" t="0" r="0" b="0"/>
          <a:pathLst>
            <a:path>
              <a:moveTo>
                <a:pt x="0" y="0"/>
              </a:moveTo>
              <a:lnTo>
                <a:pt x="0" y="117176"/>
              </a:lnTo>
              <a:lnTo>
                <a:pt x="675159" y="117176"/>
              </a:lnTo>
              <a:lnTo>
                <a:pt x="675159" y="2343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DA3DE-CE35-4360-BD7E-98DF69DFF6B2}">
      <dsp:nvSpPr>
        <dsp:cNvPr id="0" name=""/>
        <dsp:cNvSpPr/>
      </dsp:nvSpPr>
      <dsp:spPr>
        <a:xfrm>
          <a:off x="5516297" y="2991322"/>
          <a:ext cx="167395" cy="513344"/>
        </a:xfrm>
        <a:custGeom>
          <a:avLst/>
          <a:gdLst/>
          <a:ahLst/>
          <a:cxnLst/>
          <a:rect l="0" t="0" r="0" b="0"/>
          <a:pathLst>
            <a:path>
              <a:moveTo>
                <a:pt x="0" y="0"/>
              </a:moveTo>
              <a:lnTo>
                <a:pt x="0" y="513344"/>
              </a:lnTo>
              <a:lnTo>
                <a:pt x="167395" y="5133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B6AFF2-DED5-444D-822A-2F5079925F2D}">
      <dsp:nvSpPr>
        <dsp:cNvPr id="0" name=""/>
        <dsp:cNvSpPr/>
      </dsp:nvSpPr>
      <dsp:spPr>
        <a:xfrm>
          <a:off x="5962683" y="2198985"/>
          <a:ext cx="675159" cy="234353"/>
        </a:xfrm>
        <a:custGeom>
          <a:avLst/>
          <a:gdLst/>
          <a:ahLst/>
          <a:cxnLst/>
          <a:rect l="0" t="0" r="0" b="0"/>
          <a:pathLst>
            <a:path>
              <a:moveTo>
                <a:pt x="675159" y="0"/>
              </a:moveTo>
              <a:lnTo>
                <a:pt x="675159" y="117176"/>
              </a:lnTo>
              <a:lnTo>
                <a:pt x="0" y="117176"/>
              </a:lnTo>
              <a:lnTo>
                <a:pt x="0" y="2343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B63AB2-09C4-42B0-8A92-7C1F21623FE6}">
      <dsp:nvSpPr>
        <dsp:cNvPr id="0" name=""/>
        <dsp:cNvSpPr/>
      </dsp:nvSpPr>
      <dsp:spPr>
        <a:xfrm>
          <a:off x="3933521" y="1004868"/>
          <a:ext cx="2704322" cy="636134"/>
        </a:xfrm>
        <a:custGeom>
          <a:avLst/>
          <a:gdLst/>
          <a:ahLst/>
          <a:cxnLst/>
          <a:rect l="0" t="0" r="0" b="0"/>
          <a:pathLst>
            <a:path>
              <a:moveTo>
                <a:pt x="0" y="0"/>
              </a:moveTo>
              <a:lnTo>
                <a:pt x="0" y="518958"/>
              </a:lnTo>
              <a:lnTo>
                <a:pt x="2704322" y="518958"/>
              </a:lnTo>
              <a:lnTo>
                <a:pt x="2704322" y="636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15600E-7BBC-42C4-8E7F-A1BF5D4201F2}">
      <dsp:nvSpPr>
        <dsp:cNvPr id="0" name=""/>
        <dsp:cNvSpPr/>
      </dsp:nvSpPr>
      <dsp:spPr>
        <a:xfrm>
          <a:off x="4165977" y="2991322"/>
          <a:ext cx="167395" cy="513344"/>
        </a:xfrm>
        <a:custGeom>
          <a:avLst/>
          <a:gdLst/>
          <a:ahLst/>
          <a:cxnLst/>
          <a:rect l="0" t="0" r="0" b="0"/>
          <a:pathLst>
            <a:path>
              <a:moveTo>
                <a:pt x="0" y="0"/>
              </a:moveTo>
              <a:lnTo>
                <a:pt x="0" y="513344"/>
              </a:lnTo>
              <a:lnTo>
                <a:pt x="167395" y="5133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CD064-2B74-41D9-AB9A-AC1D4F9F912B}">
      <dsp:nvSpPr>
        <dsp:cNvPr id="0" name=""/>
        <dsp:cNvSpPr/>
      </dsp:nvSpPr>
      <dsp:spPr>
        <a:xfrm>
          <a:off x="3937204" y="2198985"/>
          <a:ext cx="675159" cy="234353"/>
        </a:xfrm>
        <a:custGeom>
          <a:avLst/>
          <a:gdLst/>
          <a:ahLst/>
          <a:cxnLst/>
          <a:rect l="0" t="0" r="0" b="0"/>
          <a:pathLst>
            <a:path>
              <a:moveTo>
                <a:pt x="0" y="0"/>
              </a:moveTo>
              <a:lnTo>
                <a:pt x="0" y="117176"/>
              </a:lnTo>
              <a:lnTo>
                <a:pt x="675159" y="117176"/>
              </a:lnTo>
              <a:lnTo>
                <a:pt x="675159" y="2343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3836F3-481F-4C2E-A146-EA9F8BC742BD}">
      <dsp:nvSpPr>
        <dsp:cNvPr id="0" name=""/>
        <dsp:cNvSpPr/>
      </dsp:nvSpPr>
      <dsp:spPr>
        <a:xfrm>
          <a:off x="2815657" y="2991322"/>
          <a:ext cx="167395" cy="513344"/>
        </a:xfrm>
        <a:custGeom>
          <a:avLst/>
          <a:gdLst/>
          <a:ahLst/>
          <a:cxnLst/>
          <a:rect l="0" t="0" r="0" b="0"/>
          <a:pathLst>
            <a:path>
              <a:moveTo>
                <a:pt x="0" y="0"/>
              </a:moveTo>
              <a:lnTo>
                <a:pt x="0" y="513344"/>
              </a:lnTo>
              <a:lnTo>
                <a:pt x="167395" y="5133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9CB053-3482-418C-9190-16B2AE0B8D17}">
      <dsp:nvSpPr>
        <dsp:cNvPr id="0" name=""/>
        <dsp:cNvSpPr/>
      </dsp:nvSpPr>
      <dsp:spPr>
        <a:xfrm>
          <a:off x="3262044" y="2198985"/>
          <a:ext cx="675159" cy="234353"/>
        </a:xfrm>
        <a:custGeom>
          <a:avLst/>
          <a:gdLst/>
          <a:ahLst/>
          <a:cxnLst/>
          <a:rect l="0" t="0" r="0" b="0"/>
          <a:pathLst>
            <a:path>
              <a:moveTo>
                <a:pt x="675159" y="0"/>
              </a:moveTo>
              <a:lnTo>
                <a:pt x="675159" y="117176"/>
              </a:lnTo>
              <a:lnTo>
                <a:pt x="0" y="117176"/>
              </a:lnTo>
              <a:lnTo>
                <a:pt x="0" y="2343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D9BFA-866A-4F0C-8EA4-735B4EF1386B}">
      <dsp:nvSpPr>
        <dsp:cNvPr id="0" name=""/>
        <dsp:cNvSpPr/>
      </dsp:nvSpPr>
      <dsp:spPr>
        <a:xfrm>
          <a:off x="3887801" y="1004868"/>
          <a:ext cx="91440" cy="636134"/>
        </a:xfrm>
        <a:custGeom>
          <a:avLst/>
          <a:gdLst/>
          <a:ahLst/>
          <a:cxnLst/>
          <a:rect l="0" t="0" r="0" b="0"/>
          <a:pathLst>
            <a:path>
              <a:moveTo>
                <a:pt x="45720" y="0"/>
              </a:moveTo>
              <a:lnTo>
                <a:pt x="45720" y="518958"/>
              </a:lnTo>
              <a:lnTo>
                <a:pt x="49402" y="518958"/>
              </a:lnTo>
              <a:lnTo>
                <a:pt x="49402" y="636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8A6B2-9701-45C3-8DAD-3545B1C7ED63}">
      <dsp:nvSpPr>
        <dsp:cNvPr id="0" name=""/>
        <dsp:cNvSpPr/>
      </dsp:nvSpPr>
      <dsp:spPr>
        <a:xfrm>
          <a:off x="1465337" y="2991322"/>
          <a:ext cx="167395" cy="513344"/>
        </a:xfrm>
        <a:custGeom>
          <a:avLst/>
          <a:gdLst/>
          <a:ahLst/>
          <a:cxnLst/>
          <a:rect l="0" t="0" r="0" b="0"/>
          <a:pathLst>
            <a:path>
              <a:moveTo>
                <a:pt x="0" y="0"/>
              </a:moveTo>
              <a:lnTo>
                <a:pt x="0" y="513344"/>
              </a:lnTo>
              <a:lnTo>
                <a:pt x="167395" y="5133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A69E9-E201-45B1-B7C6-184064AB9B64}">
      <dsp:nvSpPr>
        <dsp:cNvPr id="0" name=""/>
        <dsp:cNvSpPr/>
      </dsp:nvSpPr>
      <dsp:spPr>
        <a:xfrm>
          <a:off x="1236564" y="2198985"/>
          <a:ext cx="675159" cy="234353"/>
        </a:xfrm>
        <a:custGeom>
          <a:avLst/>
          <a:gdLst/>
          <a:ahLst/>
          <a:cxnLst/>
          <a:rect l="0" t="0" r="0" b="0"/>
          <a:pathLst>
            <a:path>
              <a:moveTo>
                <a:pt x="0" y="0"/>
              </a:moveTo>
              <a:lnTo>
                <a:pt x="0" y="117176"/>
              </a:lnTo>
              <a:lnTo>
                <a:pt x="675159" y="117176"/>
              </a:lnTo>
              <a:lnTo>
                <a:pt x="675159" y="2343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9C18BD-C3FF-4138-AB73-CA132EE153F7}">
      <dsp:nvSpPr>
        <dsp:cNvPr id="0" name=""/>
        <dsp:cNvSpPr/>
      </dsp:nvSpPr>
      <dsp:spPr>
        <a:xfrm>
          <a:off x="115017" y="2991322"/>
          <a:ext cx="167395" cy="513344"/>
        </a:xfrm>
        <a:custGeom>
          <a:avLst/>
          <a:gdLst/>
          <a:ahLst/>
          <a:cxnLst/>
          <a:rect l="0" t="0" r="0" b="0"/>
          <a:pathLst>
            <a:path>
              <a:moveTo>
                <a:pt x="0" y="0"/>
              </a:moveTo>
              <a:lnTo>
                <a:pt x="0" y="513344"/>
              </a:lnTo>
              <a:lnTo>
                <a:pt x="167395" y="5133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C24ACC-B24A-4005-B5C5-66732234CE9D}">
      <dsp:nvSpPr>
        <dsp:cNvPr id="0" name=""/>
        <dsp:cNvSpPr/>
      </dsp:nvSpPr>
      <dsp:spPr>
        <a:xfrm>
          <a:off x="561404" y="2198985"/>
          <a:ext cx="675159" cy="234353"/>
        </a:xfrm>
        <a:custGeom>
          <a:avLst/>
          <a:gdLst/>
          <a:ahLst/>
          <a:cxnLst/>
          <a:rect l="0" t="0" r="0" b="0"/>
          <a:pathLst>
            <a:path>
              <a:moveTo>
                <a:pt x="675159" y="0"/>
              </a:moveTo>
              <a:lnTo>
                <a:pt x="675159" y="117176"/>
              </a:lnTo>
              <a:lnTo>
                <a:pt x="0" y="117176"/>
              </a:lnTo>
              <a:lnTo>
                <a:pt x="0" y="2343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872A55-58C9-4EE9-9F16-90001521D7D5}">
      <dsp:nvSpPr>
        <dsp:cNvPr id="0" name=""/>
        <dsp:cNvSpPr/>
      </dsp:nvSpPr>
      <dsp:spPr>
        <a:xfrm>
          <a:off x="1236564" y="1004868"/>
          <a:ext cx="2696956" cy="636134"/>
        </a:xfrm>
        <a:custGeom>
          <a:avLst/>
          <a:gdLst/>
          <a:ahLst/>
          <a:cxnLst/>
          <a:rect l="0" t="0" r="0" b="0"/>
          <a:pathLst>
            <a:path>
              <a:moveTo>
                <a:pt x="2696956" y="0"/>
              </a:moveTo>
              <a:lnTo>
                <a:pt x="2696956" y="518958"/>
              </a:lnTo>
              <a:lnTo>
                <a:pt x="0" y="518958"/>
              </a:lnTo>
              <a:lnTo>
                <a:pt x="0" y="636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07169-F86A-4D0A-82EB-866A49BCF45D}">
      <dsp:nvSpPr>
        <dsp:cNvPr id="0" name=""/>
        <dsp:cNvSpPr/>
      </dsp:nvSpPr>
      <dsp:spPr>
        <a:xfrm>
          <a:off x="3375538" y="446884"/>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rgbClr val="FF3300"/>
              </a:solidFill>
              <a:effectLst/>
              <a:latin typeface="Arial" charset="0"/>
            </a:rPr>
            <a:t>DESIGN CHALLENGE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rgbClr val="FF3300"/>
              </a:solidFill>
              <a:effectLst/>
              <a:latin typeface="Arial" charset="0"/>
            </a:rPr>
            <a:t>(PROBLEM)</a:t>
          </a:r>
        </a:p>
      </dsp:txBody>
      <dsp:txXfrm>
        <a:off x="3375538" y="446884"/>
        <a:ext cx="1115966" cy="557983"/>
      </dsp:txXfrm>
    </dsp:sp>
    <dsp:sp modelId="{ED7A0B9B-2A6B-469A-89A0-17EB3419348C}">
      <dsp:nvSpPr>
        <dsp:cNvPr id="0" name=""/>
        <dsp:cNvSpPr/>
      </dsp:nvSpPr>
      <dsp:spPr>
        <a:xfrm>
          <a:off x="678581" y="1641002"/>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OBJECTIVE 01</a:t>
          </a:r>
        </a:p>
      </dsp:txBody>
      <dsp:txXfrm>
        <a:off x="678581" y="1641002"/>
        <a:ext cx="1115966" cy="557983"/>
      </dsp:txXfrm>
    </dsp:sp>
    <dsp:sp modelId="{9B33BCEE-1230-4897-8891-EE90B00C06E8}">
      <dsp:nvSpPr>
        <dsp:cNvPr id="0" name=""/>
        <dsp:cNvSpPr/>
      </dsp:nvSpPr>
      <dsp:spPr>
        <a:xfrm>
          <a:off x="3421" y="2433339"/>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TASK 01</a:t>
          </a:r>
        </a:p>
      </dsp:txBody>
      <dsp:txXfrm>
        <a:off x="3421" y="2433339"/>
        <a:ext cx="1115966" cy="557983"/>
      </dsp:txXfrm>
    </dsp:sp>
    <dsp:sp modelId="{1012DBB4-1458-45BB-BE3F-2E0106CB11BC}">
      <dsp:nvSpPr>
        <dsp:cNvPr id="0" name=""/>
        <dsp:cNvSpPr/>
      </dsp:nvSpPr>
      <dsp:spPr>
        <a:xfrm>
          <a:off x="282412" y="3225675"/>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MATERIALS</a:t>
          </a:r>
        </a:p>
      </dsp:txBody>
      <dsp:txXfrm>
        <a:off x="282412" y="3225675"/>
        <a:ext cx="1115966" cy="557983"/>
      </dsp:txXfrm>
    </dsp:sp>
    <dsp:sp modelId="{D1C2CF10-3264-490D-AB8C-D72C0D65514B}">
      <dsp:nvSpPr>
        <dsp:cNvPr id="0" name=""/>
        <dsp:cNvSpPr/>
      </dsp:nvSpPr>
      <dsp:spPr>
        <a:xfrm>
          <a:off x="1353741" y="2433339"/>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TASK 02</a:t>
          </a:r>
        </a:p>
      </dsp:txBody>
      <dsp:txXfrm>
        <a:off x="1353741" y="2433339"/>
        <a:ext cx="1115966" cy="557983"/>
      </dsp:txXfrm>
    </dsp:sp>
    <dsp:sp modelId="{15EB0B94-8065-4211-9EE2-9BA9E3D550FD}">
      <dsp:nvSpPr>
        <dsp:cNvPr id="0" name=""/>
        <dsp:cNvSpPr/>
      </dsp:nvSpPr>
      <dsp:spPr>
        <a:xfrm>
          <a:off x="1632732" y="3225675"/>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MATERIALS</a:t>
          </a:r>
        </a:p>
      </dsp:txBody>
      <dsp:txXfrm>
        <a:off x="1632732" y="3225675"/>
        <a:ext cx="1115966" cy="557983"/>
      </dsp:txXfrm>
    </dsp:sp>
    <dsp:sp modelId="{DBB9AB11-43B7-41F8-AEEC-728EBDCBDDCC}">
      <dsp:nvSpPr>
        <dsp:cNvPr id="0" name=""/>
        <dsp:cNvSpPr/>
      </dsp:nvSpPr>
      <dsp:spPr>
        <a:xfrm>
          <a:off x="3379220" y="1641002"/>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OBJECTIVE 02</a:t>
          </a:r>
        </a:p>
      </dsp:txBody>
      <dsp:txXfrm>
        <a:off x="3379220" y="1641002"/>
        <a:ext cx="1115966" cy="557983"/>
      </dsp:txXfrm>
    </dsp:sp>
    <dsp:sp modelId="{97BD9A3C-4C14-4714-967B-3A8EF6743833}">
      <dsp:nvSpPr>
        <dsp:cNvPr id="0" name=""/>
        <dsp:cNvSpPr/>
      </dsp:nvSpPr>
      <dsp:spPr>
        <a:xfrm>
          <a:off x="2704060" y="2433339"/>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TASK 03</a:t>
          </a:r>
        </a:p>
      </dsp:txBody>
      <dsp:txXfrm>
        <a:off x="2704060" y="2433339"/>
        <a:ext cx="1115966" cy="557983"/>
      </dsp:txXfrm>
    </dsp:sp>
    <dsp:sp modelId="{5D741A96-B8B4-4EBE-9280-ABE222BBBF67}">
      <dsp:nvSpPr>
        <dsp:cNvPr id="0" name=""/>
        <dsp:cNvSpPr/>
      </dsp:nvSpPr>
      <dsp:spPr>
        <a:xfrm>
          <a:off x="2983052" y="3225675"/>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MATERIALS</a:t>
          </a:r>
        </a:p>
      </dsp:txBody>
      <dsp:txXfrm>
        <a:off x="2983052" y="3225675"/>
        <a:ext cx="1115966" cy="557983"/>
      </dsp:txXfrm>
    </dsp:sp>
    <dsp:sp modelId="{F6D853FE-7E97-4B47-A0F4-8021AEB3EE4E}">
      <dsp:nvSpPr>
        <dsp:cNvPr id="0" name=""/>
        <dsp:cNvSpPr/>
      </dsp:nvSpPr>
      <dsp:spPr>
        <a:xfrm>
          <a:off x="4054380" y="2433339"/>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TASK 04</a:t>
          </a:r>
        </a:p>
      </dsp:txBody>
      <dsp:txXfrm>
        <a:off x="4054380" y="2433339"/>
        <a:ext cx="1115966" cy="557983"/>
      </dsp:txXfrm>
    </dsp:sp>
    <dsp:sp modelId="{88989B2E-4C33-40AB-8E50-61F028ABBC3D}">
      <dsp:nvSpPr>
        <dsp:cNvPr id="0" name=""/>
        <dsp:cNvSpPr/>
      </dsp:nvSpPr>
      <dsp:spPr>
        <a:xfrm>
          <a:off x="4333372" y="3225675"/>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MATERIALS</a:t>
          </a:r>
        </a:p>
      </dsp:txBody>
      <dsp:txXfrm>
        <a:off x="4333372" y="3225675"/>
        <a:ext cx="1115966" cy="557983"/>
      </dsp:txXfrm>
    </dsp:sp>
    <dsp:sp modelId="{8E04750F-40E9-4724-A03D-9F2B23821711}">
      <dsp:nvSpPr>
        <dsp:cNvPr id="0" name=""/>
        <dsp:cNvSpPr/>
      </dsp:nvSpPr>
      <dsp:spPr>
        <a:xfrm>
          <a:off x="6079860" y="1641002"/>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OBJECTIVE 03</a:t>
          </a:r>
        </a:p>
      </dsp:txBody>
      <dsp:txXfrm>
        <a:off x="6079860" y="1641002"/>
        <a:ext cx="1115966" cy="557983"/>
      </dsp:txXfrm>
    </dsp:sp>
    <dsp:sp modelId="{E977EA0A-A654-477A-8DF4-C129F1BD6301}">
      <dsp:nvSpPr>
        <dsp:cNvPr id="0" name=""/>
        <dsp:cNvSpPr/>
      </dsp:nvSpPr>
      <dsp:spPr>
        <a:xfrm>
          <a:off x="5404700" y="2433339"/>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TASK 05</a:t>
          </a:r>
        </a:p>
      </dsp:txBody>
      <dsp:txXfrm>
        <a:off x="5404700" y="2433339"/>
        <a:ext cx="1115966" cy="557983"/>
      </dsp:txXfrm>
    </dsp:sp>
    <dsp:sp modelId="{9201386D-39D3-437C-95FC-802439AA2B8A}">
      <dsp:nvSpPr>
        <dsp:cNvPr id="0" name=""/>
        <dsp:cNvSpPr/>
      </dsp:nvSpPr>
      <dsp:spPr>
        <a:xfrm>
          <a:off x="5683692" y="3225675"/>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MATERIALS</a:t>
          </a:r>
        </a:p>
      </dsp:txBody>
      <dsp:txXfrm>
        <a:off x="5683692" y="3225675"/>
        <a:ext cx="1115966" cy="557983"/>
      </dsp:txXfrm>
    </dsp:sp>
    <dsp:sp modelId="{ED7AD5B2-FCFA-4EC7-97FC-8FF739BBFEA7}">
      <dsp:nvSpPr>
        <dsp:cNvPr id="0" name=""/>
        <dsp:cNvSpPr/>
      </dsp:nvSpPr>
      <dsp:spPr>
        <a:xfrm>
          <a:off x="6755020" y="2433339"/>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TASK 06</a:t>
          </a:r>
        </a:p>
      </dsp:txBody>
      <dsp:txXfrm>
        <a:off x="6755020" y="2433339"/>
        <a:ext cx="1115966" cy="557983"/>
      </dsp:txXfrm>
    </dsp:sp>
    <dsp:sp modelId="{F71DC22A-3E6C-4C5C-83DD-64AE70895B0B}">
      <dsp:nvSpPr>
        <dsp:cNvPr id="0" name=""/>
        <dsp:cNvSpPr/>
      </dsp:nvSpPr>
      <dsp:spPr>
        <a:xfrm>
          <a:off x="7034011" y="3225675"/>
          <a:ext cx="1115966" cy="5579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tx1"/>
              </a:solidFill>
              <a:effectLst/>
              <a:latin typeface="Arial" charset="0"/>
            </a:rPr>
            <a:t>MATERIALS</a:t>
          </a:r>
        </a:p>
      </dsp:txBody>
      <dsp:txXfrm>
        <a:off x="7034011" y="3225675"/>
        <a:ext cx="1115966" cy="5579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21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2120"/>
          </a:xfrm>
          <a:prstGeom prst="rect">
            <a:avLst/>
          </a:prstGeom>
        </p:spPr>
        <p:txBody>
          <a:bodyPr vert="horz" lIns="91440" tIns="45720" rIns="91440" bIns="45720" rtlCol="0"/>
          <a:lstStyle>
            <a:lvl1pPr algn="r">
              <a:defRPr sz="1200"/>
            </a:lvl1pPr>
          </a:lstStyle>
          <a:p>
            <a:fld id="{7D311F23-922A-44CD-BCC2-5B4A9A77D97B}" type="datetimeFigureOut">
              <a:rPr lang="en-US" smtClean="0"/>
              <a:pPr/>
              <a:t>7/12/2011</a:t>
            </a:fld>
            <a:endParaRPr lang="en-US"/>
          </a:p>
        </p:txBody>
      </p:sp>
      <p:sp>
        <p:nvSpPr>
          <p:cNvPr id="4" name="Footer Placeholder 3"/>
          <p:cNvSpPr>
            <a:spLocks noGrp="1"/>
          </p:cNvSpPr>
          <p:nvPr>
            <p:ph type="ftr" sz="quarter" idx="2"/>
          </p:nvPr>
        </p:nvSpPr>
        <p:spPr>
          <a:xfrm>
            <a:off x="0" y="8772378"/>
            <a:ext cx="3011699" cy="4621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378"/>
            <a:ext cx="3011699" cy="462120"/>
          </a:xfrm>
          <a:prstGeom prst="rect">
            <a:avLst/>
          </a:prstGeom>
        </p:spPr>
        <p:txBody>
          <a:bodyPr vert="horz" lIns="91440" tIns="45720" rIns="91440" bIns="45720" rtlCol="0" anchor="b"/>
          <a:lstStyle>
            <a:lvl1pPr algn="r">
              <a:defRPr sz="1200"/>
            </a:lvl1pPr>
          </a:lstStyle>
          <a:p>
            <a:fld id="{5BE71720-0F4A-4EAA-9FD5-F0CA291A57A7}" type="slidenum">
              <a:rPr lang="en-US" smtClean="0"/>
              <a:pPr/>
              <a:t>‹#›</a:t>
            </a:fld>
            <a:endParaRPr lang="en-US"/>
          </a:p>
        </p:txBody>
      </p:sp>
    </p:spTree>
    <p:extLst>
      <p:ext uri="{BB962C8B-B14F-4D97-AF65-F5344CB8AC3E}">
        <p14:creationId xmlns:p14="http://schemas.microsoft.com/office/powerpoint/2010/main" val="472587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1440" tIns="45720" rIns="91440" bIns="45720" rtlCol="0"/>
          <a:lstStyle>
            <a:lvl1pPr algn="r">
              <a:defRPr sz="1200"/>
            </a:lvl1pPr>
          </a:lstStyle>
          <a:p>
            <a:fld id="{641F60D8-A54A-44E4-9AD5-6761810FDEC0}" type="datetimeFigureOut">
              <a:rPr lang="en-US" smtClean="0"/>
              <a:pPr/>
              <a:t>7/12/2011</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11699" cy="46180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1440" tIns="45720" rIns="91440" bIns="45720" rtlCol="0" anchor="b"/>
          <a:lstStyle>
            <a:lvl1pPr algn="r">
              <a:defRPr sz="1200"/>
            </a:lvl1pPr>
          </a:lstStyle>
          <a:p>
            <a:fld id="{2E322C32-EB05-4CE4-86F3-9C83BCAD0956}" type="slidenum">
              <a:rPr lang="en-US" smtClean="0"/>
              <a:pPr/>
              <a:t>‹#›</a:t>
            </a:fld>
            <a:endParaRPr lang="en-US"/>
          </a:p>
        </p:txBody>
      </p:sp>
    </p:spTree>
    <p:extLst>
      <p:ext uri="{BB962C8B-B14F-4D97-AF65-F5344CB8AC3E}">
        <p14:creationId xmlns:p14="http://schemas.microsoft.com/office/powerpoint/2010/main" val="419323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Roy </a:t>
            </a:r>
          </a:p>
          <a:p>
            <a:r>
              <a:rPr lang="en-US" dirty="0" smtClean="0"/>
              <a:t>Here</a:t>
            </a:r>
            <a:r>
              <a:rPr lang="en-US" baseline="0" dirty="0" smtClean="0"/>
              <a:t> is an example of using a pert chart to learn project management and create a pert chart for a project.  The upper part of this particular pert chart shows parallel and sequential tasks.  The bottom line of tasks represents the critical path, because if that doesn’t get done it holds up the completion of the final tasks. [go to chart]</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Critical</a:t>
            </a:r>
            <a:r>
              <a:rPr lang="en-US" baseline="0" dirty="0" smtClean="0"/>
              <a:t> path is a string of dependent tasks in the project</a:t>
            </a:r>
            <a:endParaRPr lang="en-US" dirty="0" smtClean="0"/>
          </a:p>
        </p:txBody>
      </p:sp>
      <p:sp>
        <p:nvSpPr>
          <p:cNvPr id="4" name="Slide Number Placeholder 3"/>
          <p:cNvSpPr>
            <a:spLocks noGrp="1"/>
          </p:cNvSpPr>
          <p:nvPr>
            <p:ph type="sldNum" sz="quarter" idx="10"/>
          </p:nvPr>
        </p:nvSpPr>
        <p:spPr/>
        <p:txBody>
          <a:bodyPr/>
          <a:lstStyle/>
          <a:p>
            <a:fld id="{2E322C32-EB05-4CE4-86F3-9C83BCAD095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PERT</a:t>
            </a:r>
            <a:r>
              <a:rPr lang="en-US" baseline="0" dirty="0" smtClean="0"/>
              <a:t> Chart activity</a:t>
            </a:r>
          </a:p>
          <a:p>
            <a:r>
              <a:rPr lang="en-US" baseline="0" dirty="0" smtClean="0"/>
              <a:t>So you have to pay special attention to tasks on the critical path especially if the tasks depend on other people and/or outside vendors.</a:t>
            </a:r>
          </a:p>
          <a:p>
            <a:r>
              <a:rPr lang="en-US" baseline="0" dirty="0" smtClean="0"/>
              <a:t>Another question to ask yourself when considering the critical path is what can not be shortened with more time or people.</a:t>
            </a:r>
          </a:p>
          <a:p>
            <a:r>
              <a:rPr lang="en-US" baseline="0" dirty="0" smtClean="0"/>
              <a:t>Now we are going to do a short exercise where you design your own pert charts.  And what we would like you to do is get in groups of # and lay out the tasks need to do a service-learning celebration.  What can be done in parallel, what needs to be done sequentially?  And then we’ll come back together.</a:t>
            </a:r>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FDA flow chart example</a:t>
            </a:r>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FDA flow chart example</a:t>
            </a:r>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Organization</a:t>
            </a:r>
            <a:r>
              <a:rPr lang="en-US" baseline="0" dirty="0" smtClean="0"/>
              <a:t> example from FDA</a:t>
            </a:r>
            <a:endParaRPr lang="en-US" dirty="0" smtClean="0"/>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Organization</a:t>
            </a:r>
            <a:r>
              <a:rPr lang="en-US" baseline="0" dirty="0" smtClean="0"/>
              <a:t> example from FDA</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design thought process is very universal.  Can be used to solve complex design problems</a:t>
            </a:r>
            <a:r>
              <a:rPr lang="en-US" baseline="0" dirty="0" smtClean="0"/>
              <a:t> or simple problems.  We will try our best to demonstrate and draw parallels between project management and the design process.</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Gantt charts are yet another</a:t>
            </a:r>
            <a:r>
              <a:rPr lang="en-US" baseline="0" dirty="0" smtClean="0"/>
              <a:t> way to visually organize projects.  Is visually shows sequences, timing, can also be used to assign </a:t>
            </a:r>
            <a:r>
              <a:rPr lang="en-US" baseline="0" dirty="0" err="1" smtClean="0"/>
              <a:t>responsiblity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tasks</a:t>
            </a:r>
            <a:r>
              <a:rPr lang="en-US" baseline="0" dirty="0" smtClean="0"/>
              <a:t> listed in a row and time is indicated on the columns.  You can start from a month view or go by weeks.  The shaded in blocks (or you can use X’s) show what has been completed. Different colors could represent different stages that task is at.</a:t>
            </a:r>
            <a:endParaRPr lang="en-US" dirty="0" smtClean="0"/>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Calendars are also another good tool for visual learners.</a:t>
            </a:r>
            <a:r>
              <a:rPr lang="en-US" baseline="0" dirty="0" smtClean="0"/>
              <a:t>  This is my calendar for this June.  The way I came up with this was knowing where I wanted to be at the end of the summer and filled in the calendar backwards.  So over to the left I have tasks for the week, and on the actual days I have what is scheduled.</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Design Process</a:t>
            </a:r>
            <a:r>
              <a:rPr lang="en-US" baseline="0" dirty="0" smtClean="0"/>
              <a:t> worksheet with phases and gates</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some of the questions you will usually encounter when planning projects.</a:t>
            </a:r>
            <a:r>
              <a:rPr lang="en-US" baseline="0" dirty="0" smtClean="0"/>
              <a:t>  The biggest ones that I struggle with do this day are:  what in the world do I do first, how long will it take, or what can be done by the end of the semester.  You know your ideal schedule </a:t>
            </a:r>
            <a:r>
              <a:rPr lang="en-US" baseline="0" dirty="0" err="1" smtClean="0"/>
              <a:t>vs</a:t>
            </a:r>
            <a:r>
              <a:rPr lang="en-US" baseline="0" dirty="0" smtClean="0"/>
              <a:t> the practical one.  Today we will discuss some of the ways to answer some of these questions without becoming overwhelmed.  The best place to start is with the design problem [next slide]</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Roy</a:t>
            </a:r>
          </a:p>
          <a:p>
            <a:endParaRPr lang="en-US" dirty="0" smtClean="0"/>
          </a:p>
          <a:p>
            <a:r>
              <a:rPr lang="en-US" dirty="0" smtClean="0"/>
              <a:t>Extremely</a:t>
            </a:r>
            <a:r>
              <a:rPr lang="en-US" baseline="0" dirty="0" smtClean="0"/>
              <a:t> important to have a understanding of the design problem.  I like to call it the design challenge, it just gets me motivated and ready to go.  Although it may be classified as an ill-defined problem, a grasp of the situation will allow you or your students to start to put some bounds around the problem and allow planning.</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Understanding the scope of the project follows</a:t>
            </a:r>
            <a:r>
              <a:rPr lang="en-US" baseline="0" dirty="0" smtClean="0"/>
              <a:t> from understanding the design challenge, and research has shown that spending quality time in project scoping is positively correlated to quality designs.  So very important for students to understand the scope of the project because it can also deter Scope creep.  Which is when students keep expanding the bounds of the project.  This may not entirely be their fault they may feel pressure from the project partner.  But by the time you are ready to start planning this should be about done.  If this continues throughout the project it can lead to feature-creep, which is where designers keep adding features to a product.  Think about a copy machine, or heaven forbid a cell phone. Donald Norman who wrote, DOET said that one way to prevent this is to do hill-climbing. </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Drawing</a:t>
            </a:r>
            <a:r>
              <a:rPr lang="en-US" baseline="0" dirty="0" smtClean="0"/>
              <a:t> another link between design and project management.  Your students or you yourself may not be able to break the problem completely down but it sets students up to know what questions to ask.</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Duration is hard to figure out especially for novel or new</a:t>
            </a:r>
            <a:r>
              <a:rPr lang="en-US" baseline="0" dirty="0" smtClean="0"/>
              <a:t> objectives.</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Examples of team roles high schools may utilize. </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Pert charts are a good</a:t>
            </a:r>
            <a:r>
              <a:rPr lang="en-US" baseline="0" dirty="0" smtClean="0"/>
              <a:t> collaborative tool for the team leader and the advisor for planning.  Tasks are listed in blocks along with duration and who is responsible for getting it completed.  The strength of this strategy is that it helps visualize multitasking.  Students can easily see what needs to be done sequentially and what can be done in parallel.  </a:t>
            </a:r>
            <a:endParaRPr lang="en-US" dirty="0"/>
          </a:p>
        </p:txBody>
      </p:sp>
      <p:sp>
        <p:nvSpPr>
          <p:cNvPr id="4" name="Slide Number Placeholder 3"/>
          <p:cNvSpPr>
            <a:spLocks noGrp="1"/>
          </p:cNvSpPr>
          <p:nvPr>
            <p:ph type="sldNum" sz="quarter" idx="10"/>
          </p:nvPr>
        </p:nvSpPr>
        <p:spPr/>
        <p:txBody>
          <a:bodyPr/>
          <a:lstStyle/>
          <a:p>
            <a:fld id="{2E322C32-EB05-4CE4-86F3-9C83BCAD095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58775"/>
            <a:ext cx="2000250" cy="6270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7238" y="358775"/>
            <a:ext cx="5853112" cy="6270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7238" y="358775"/>
            <a:ext cx="8005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219200"/>
            <a:ext cx="36957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219200"/>
            <a:ext cx="36957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57238" y="358775"/>
            <a:ext cx="8005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219200"/>
            <a:ext cx="36957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219200"/>
            <a:ext cx="36957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000500"/>
            <a:ext cx="36957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57238" y="358775"/>
            <a:ext cx="8005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219200"/>
            <a:ext cx="36957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219200"/>
            <a:ext cx="36957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000500"/>
            <a:ext cx="36957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757238" y="358775"/>
            <a:ext cx="8005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838200" y="1219200"/>
            <a:ext cx="3695700" cy="5410200"/>
          </a:xfrm>
        </p:spPr>
        <p:txBody>
          <a:bodyPr/>
          <a:lstStyle/>
          <a:p>
            <a:endParaRPr lang="en-US"/>
          </a:p>
        </p:txBody>
      </p:sp>
      <p:sp>
        <p:nvSpPr>
          <p:cNvPr id="4" name="Text Placeholder 3"/>
          <p:cNvSpPr>
            <a:spLocks noGrp="1"/>
          </p:cNvSpPr>
          <p:nvPr>
            <p:ph type="body" sz="half" idx="2"/>
          </p:nvPr>
        </p:nvSpPr>
        <p:spPr>
          <a:xfrm>
            <a:off x="4686300" y="1219200"/>
            <a:ext cx="36957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981200"/>
            <a:ext cx="8229600" cy="4114800"/>
          </a:xfrm>
        </p:spPr>
        <p:txBody>
          <a:bodyPr/>
          <a:lstStyle/>
          <a:p>
            <a:pPr lvl="0"/>
            <a:endParaRPr lang="en-US" noProof="0" smtClean="0"/>
          </a:p>
        </p:txBody>
      </p:sp>
      <p:sp>
        <p:nvSpPr>
          <p:cNvPr id="4" name="Rectangle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7D2F9EDA-A95D-4D9B-9453-D9AF279B1ED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mediaAndTx">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Media Placeholder 2"/>
          <p:cNvSpPr>
            <a:spLocks noGrp="1"/>
          </p:cNvSpPr>
          <p:nvPr>
            <p:ph type="media" sz="half" idx="1"/>
          </p:nvPr>
        </p:nvSpPr>
        <p:spPr>
          <a:xfrm>
            <a:off x="457200" y="1981200"/>
            <a:ext cx="40386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E68B8362-2309-470C-BFCC-CB51472D426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4038600" cy="4114800"/>
          </a:xfrm>
        </p:spPr>
        <p:txBody>
          <a:bodyPr/>
          <a:lstStyle/>
          <a:p>
            <a:pPr lvl="0"/>
            <a:endParaRPr lang="en-US" noProof="0" smtClean="0"/>
          </a:p>
        </p:txBody>
      </p:sp>
      <p:sp>
        <p:nvSpPr>
          <p:cNvPr id="5" name="Date Placeholder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1DB3C5BA-0F94-458D-B5E2-EFCE802722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219200"/>
            <a:ext cx="36957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219200"/>
            <a:ext cx="36957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bwMode="auto">
          <a:xfrm>
            <a:off x="757238" y="358775"/>
            <a:ext cx="8005762"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6147" name="Rectangle 3"/>
          <p:cNvSpPr>
            <a:spLocks noGrp="1" noChangeArrowheads="1"/>
          </p:cNvSpPr>
          <p:nvPr>
            <p:ph type="body" idx="1"/>
          </p:nvPr>
        </p:nvSpPr>
        <p:spPr bwMode="auto">
          <a:xfrm>
            <a:off x="838200" y="1219200"/>
            <a:ext cx="7543800" cy="5410200"/>
          </a:xfrm>
          <a:prstGeom prst="rect">
            <a:avLst/>
          </a:prstGeom>
          <a:noFill/>
          <a:ln w="38100">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6148" name="Line 4"/>
          <p:cNvSpPr>
            <a:spLocks noChangeShapeType="1"/>
          </p:cNvSpPr>
          <p:nvPr/>
        </p:nvSpPr>
        <p:spPr bwMode="auto">
          <a:xfrm>
            <a:off x="762000" y="76200"/>
            <a:ext cx="0" cy="6477000"/>
          </a:xfrm>
          <a:prstGeom prst="line">
            <a:avLst/>
          </a:prstGeom>
          <a:noFill/>
          <a:ln w="38100">
            <a:solidFill>
              <a:srgbClr val="113166"/>
            </a:solidFill>
            <a:round/>
            <a:headEnd/>
            <a:tailEnd/>
          </a:ln>
          <a:effectLst/>
        </p:spPr>
        <p:txBody>
          <a:bodyPr wrap="none" anchor="ctr"/>
          <a:lstStyle/>
          <a:p>
            <a:endParaRPr lang="en-US"/>
          </a:p>
        </p:txBody>
      </p:sp>
      <p:sp>
        <p:nvSpPr>
          <p:cNvPr id="646149" name="Line 5"/>
          <p:cNvSpPr>
            <a:spLocks noChangeShapeType="1"/>
          </p:cNvSpPr>
          <p:nvPr/>
        </p:nvSpPr>
        <p:spPr bwMode="auto">
          <a:xfrm>
            <a:off x="762000" y="1066800"/>
            <a:ext cx="8077200" cy="0"/>
          </a:xfrm>
          <a:prstGeom prst="line">
            <a:avLst/>
          </a:prstGeom>
          <a:noFill/>
          <a:ln w="38100">
            <a:solidFill>
              <a:srgbClr val="113166"/>
            </a:solidFill>
            <a:round/>
            <a:headEnd/>
            <a:tailEnd/>
          </a:ln>
          <a:effectLst/>
        </p:spPr>
        <p:txBody>
          <a:bodyPr wrap="none" anchor="ctr"/>
          <a:lstStyle/>
          <a:p>
            <a:endParaRPr lang="en-US"/>
          </a:p>
        </p:txBody>
      </p:sp>
      <p:pic>
        <p:nvPicPr>
          <p:cNvPr id="646151" name="Picture 7" descr="EPICS at Purdue"/>
          <p:cNvPicPr>
            <a:picLocks noChangeAspect="1" noChangeArrowheads="1"/>
          </p:cNvPicPr>
          <p:nvPr userDrawn="1"/>
        </p:nvPicPr>
        <p:blipFill>
          <a:blip r:embed="rId20" cstate="print"/>
          <a:srcRect l="35750" t="54985" r="34700" b="8879"/>
          <a:stretch>
            <a:fillRect/>
          </a:stretch>
        </p:blipFill>
        <p:spPr bwMode="auto">
          <a:xfrm>
            <a:off x="73025" y="4191000"/>
            <a:ext cx="612775" cy="2362200"/>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txStyles>
    <p:titleStyle>
      <a:lvl1pPr algn="l" rtl="0" fontAlgn="base">
        <a:spcBef>
          <a:spcPct val="0"/>
        </a:spcBef>
        <a:spcAft>
          <a:spcPct val="0"/>
        </a:spcAft>
        <a:defRPr sz="4000" b="1" i="1">
          <a:solidFill>
            <a:srgbClr val="113166"/>
          </a:solidFill>
          <a:latin typeface="+mj-lt"/>
          <a:ea typeface="+mj-ea"/>
          <a:cs typeface="+mj-cs"/>
        </a:defRPr>
      </a:lvl1pPr>
      <a:lvl2pPr algn="l" rtl="0" fontAlgn="base">
        <a:spcBef>
          <a:spcPct val="0"/>
        </a:spcBef>
        <a:spcAft>
          <a:spcPct val="0"/>
        </a:spcAft>
        <a:defRPr sz="4000" b="1" i="1">
          <a:solidFill>
            <a:srgbClr val="113166"/>
          </a:solidFill>
          <a:latin typeface="Arial" charset="0"/>
        </a:defRPr>
      </a:lvl2pPr>
      <a:lvl3pPr algn="l" rtl="0" fontAlgn="base">
        <a:spcBef>
          <a:spcPct val="0"/>
        </a:spcBef>
        <a:spcAft>
          <a:spcPct val="0"/>
        </a:spcAft>
        <a:defRPr sz="4000" b="1" i="1">
          <a:solidFill>
            <a:srgbClr val="113166"/>
          </a:solidFill>
          <a:latin typeface="Arial" charset="0"/>
        </a:defRPr>
      </a:lvl3pPr>
      <a:lvl4pPr algn="l" rtl="0" fontAlgn="base">
        <a:spcBef>
          <a:spcPct val="0"/>
        </a:spcBef>
        <a:spcAft>
          <a:spcPct val="0"/>
        </a:spcAft>
        <a:defRPr sz="4000" b="1" i="1">
          <a:solidFill>
            <a:srgbClr val="113166"/>
          </a:solidFill>
          <a:latin typeface="Arial" charset="0"/>
        </a:defRPr>
      </a:lvl4pPr>
      <a:lvl5pPr algn="l" rtl="0" fontAlgn="base">
        <a:spcBef>
          <a:spcPct val="0"/>
        </a:spcBef>
        <a:spcAft>
          <a:spcPct val="0"/>
        </a:spcAft>
        <a:defRPr sz="4000" b="1" i="1">
          <a:solidFill>
            <a:srgbClr val="113166"/>
          </a:solidFill>
          <a:latin typeface="Arial" charset="0"/>
        </a:defRPr>
      </a:lvl5pPr>
      <a:lvl6pPr marL="457200" algn="l" rtl="0" fontAlgn="base">
        <a:spcBef>
          <a:spcPct val="0"/>
        </a:spcBef>
        <a:spcAft>
          <a:spcPct val="0"/>
        </a:spcAft>
        <a:defRPr sz="4000" b="1" i="1">
          <a:solidFill>
            <a:srgbClr val="113166"/>
          </a:solidFill>
          <a:latin typeface="Arial" charset="0"/>
        </a:defRPr>
      </a:lvl6pPr>
      <a:lvl7pPr marL="914400" algn="l" rtl="0" fontAlgn="base">
        <a:spcBef>
          <a:spcPct val="0"/>
        </a:spcBef>
        <a:spcAft>
          <a:spcPct val="0"/>
        </a:spcAft>
        <a:defRPr sz="4000" b="1" i="1">
          <a:solidFill>
            <a:srgbClr val="113166"/>
          </a:solidFill>
          <a:latin typeface="Arial" charset="0"/>
        </a:defRPr>
      </a:lvl7pPr>
      <a:lvl8pPr marL="1371600" algn="l" rtl="0" fontAlgn="base">
        <a:spcBef>
          <a:spcPct val="0"/>
        </a:spcBef>
        <a:spcAft>
          <a:spcPct val="0"/>
        </a:spcAft>
        <a:defRPr sz="4000" b="1" i="1">
          <a:solidFill>
            <a:srgbClr val="113166"/>
          </a:solidFill>
          <a:latin typeface="Arial" charset="0"/>
        </a:defRPr>
      </a:lvl8pPr>
      <a:lvl9pPr marL="1828800" algn="l" rtl="0" fontAlgn="base">
        <a:spcBef>
          <a:spcPct val="0"/>
        </a:spcBef>
        <a:spcAft>
          <a:spcPct val="0"/>
        </a:spcAft>
        <a:defRPr sz="4000" b="1" i="1">
          <a:solidFill>
            <a:srgbClr val="113166"/>
          </a:solidFill>
          <a:latin typeface="Arial" charset="0"/>
        </a:defRPr>
      </a:lvl9pPr>
    </p:titleStyle>
    <p:bodyStyle>
      <a:lvl1pPr marL="342900" indent="-342900" algn="l" rtl="0" fontAlgn="base">
        <a:spcBef>
          <a:spcPct val="20000"/>
        </a:spcBef>
        <a:spcAft>
          <a:spcPct val="0"/>
        </a:spcAft>
        <a:buClr>
          <a:srgbClr val="113166"/>
        </a:buClr>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rgbClr val="113166"/>
        </a:buClr>
        <a:buFont typeface="Wingdings" pitchFamily="2" charset="2"/>
        <a:buChar char="q"/>
        <a:defRPr sz="2800">
          <a:solidFill>
            <a:schemeClr val="tx1"/>
          </a:solidFill>
          <a:latin typeface="+mn-lt"/>
        </a:defRPr>
      </a:lvl2pPr>
      <a:lvl3pPr marL="1085850" indent="-228600" algn="l" rtl="0" fontAlgn="base">
        <a:spcBef>
          <a:spcPct val="20000"/>
        </a:spcBef>
        <a:spcAft>
          <a:spcPct val="0"/>
        </a:spcAft>
        <a:buClr>
          <a:srgbClr val="113166"/>
        </a:buClr>
        <a:buFont typeface="Wingdings" pitchFamily="2" charset="2"/>
        <a:buChar char="§"/>
        <a:defRPr sz="2400">
          <a:solidFill>
            <a:schemeClr val="tx1"/>
          </a:solidFill>
          <a:latin typeface="+mn-lt"/>
        </a:defRPr>
      </a:lvl3pPr>
      <a:lvl4pPr marL="1428750" indent="-228600" algn="l" rtl="0" fontAlgn="base">
        <a:spcBef>
          <a:spcPct val="20000"/>
        </a:spcBef>
        <a:spcAft>
          <a:spcPct val="0"/>
        </a:spcAft>
        <a:buClr>
          <a:srgbClr val="113166"/>
        </a:buClr>
        <a:buFont typeface="Wingdings" pitchFamily="2" charset="2"/>
        <a:buChar char="§"/>
        <a:defRPr sz="2000">
          <a:solidFill>
            <a:schemeClr val="tx1"/>
          </a:solidFill>
          <a:latin typeface="+mn-lt"/>
        </a:defRPr>
      </a:lvl4pPr>
      <a:lvl5pPr marL="1771650" indent="-228600" algn="l" rtl="0" fontAlgn="base">
        <a:spcBef>
          <a:spcPct val="20000"/>
        </a:spcBef>
        <a:spcAft>
          <a:spcPct val="0"/>
        </a:spcAft>
        <a:buClr>
          <a:srgbClr val="113166"/>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rgbClr val="113166"/>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rgbClr val="113166"/>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rgbClr val="113166"/>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rgbClr val="113166"/>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600200"/>
            <a:ext cx="7772400" cy="1470025"/>
          </a:xfrm>
        </p:spPr>
        <p:txBody>
          <a:bodyPr/>
          <a:lstStyle/>
          <a:p>
            <a:pPr algn="ctr"/>
            <a:r>
              <a:rPr lang="en-US" dirty="0"/>
              <a:t>Teaching </a:t>
            </a:r>
            <a:r>
              <a:rPr lang="en-US" dirty="0" smtClean="0"/>
              <a:t>Students </a:t>
            </a:r>
            <a:br>
              <a:rPr lang="en-US" dirty="0" smtClean="0"/>
            </a:br>
            <a:r>
              <a:rPr lang="en-US" dirty="0" smtClean="0"/>
              <a:t>Project </a:t>
            </a:r>
            <a:r>
              <a:rPr lang="en-US" dirty="0" smtClean="0"/>
              <a:t>Management</a:t>
            </a:r>
            <a:endParaRPr lang="en-US" dirty="0"/>
          </a:p>
        </p:txBody>
      </p:sp>
      <p:sp>
        <p:nvSpPr>
          <p:cNvPr id="2051" name="Rectangle 3"/>
          <p:cNvSpPr>
            <a:spLocks noGrp="1" noChangeArrowheads="1"/>
          </p:cNvSpPr>
          <p:nvPr>
            <p:ph type="subTitle" idx="1"/>
          </p:nvPr>
        </p:nvSpPr>
        <p:spPr>
          <a:xfrm>
            <a:off x="838200" y="5410200"/>
            <a:ext cx="7467600" cy="1143000"/>
          </a:xfrm>
        </p:spPr>
        <p:txBody>
          <a:bodyPr>
            <a:normAutofit/>
          </a:bodyPr>
          <a:lstStyle/>
          <a:p>
            <a:r>
              <a:rPr lang="en-US" sz="1800" dirty="0" smtClean="0"/>
              <a:t>Dr. Bill Oakes, EPICS Director</a:t>
            </a:r>
          </a:p>
          <a:p>
            <a:r>
              <a:rPr lang="en-US" sz="1800" dirty="0" smtClean="0"/>
              <a:t>Pamela </a:t>
            </a:r>
            <a:r>
              <a:rPr lang="en-US" sz="1800" dirty="0" smtClean="0"/>
              <a:t>Dexter,</a:t>
            </a:r>
            <a:r>
              <a:rPr lang="en-US" sz="1800" dirty="0"/>
              <a:t> </a:t>
            </a:r>
            <a:r>
              <a:rPr lang="en-US" sz="1800" dirty="0" smtClean="0"/>
              <a:t>EPICS </a:t>
            </a:r>
            <a:r>
              <a:rPr lang="en-US" sz="1800" dirty="0" smtClean="0"/>
              <a:t>High School Coordinator</a:t>
            </a:r>
            <a:endParaRPr lang="en-US" sz="1800" dirty="0"/>
          </a:p>
          <a:p>
            <a:r>
              <a:rPr lang="en-US" sz="1800" dirty="0" smtClean="0"/>
              <a:t>2011</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z="3600"/>
              <a:t>PERT Charts – Organizing Tasks</a:t>
            </a:r>
          </a:p>
        </p:txBody>
      </p:sp>
      <p:sp>
        <p:nvSpPr>
          <p:cNvPr id="180229" name="AutoShape 5"/>
          <p:cNvSpPr>
            <a:spLocks noChangeAspect="1" noChangeArrowheads="1"/>
          </p:cNvSpPr>
          <p:nvPr/>
        </p:nvSpPr>
        <p:spPr bwMode="auto">
          <a:xfrm>
            <a:off x="914400" y="1066800"/>
            <a:ext cx="7772400" cy="5334000"/>
          </a:xfrm>
          <a:prstGeom prst="rect">
            <a:avLst/>
          </a:prstGeom>
          <a:noFill/>
          <a:ln w="9525">
            <a:solidFill>
              <a:srgbClr val="000000"/>
            </a:solidFill>
            <a:miter lim="800000"/>
            <a:headEnd/>
            <a:tailEnd/>
          </a:ln>
        </p:spPr>
        <p:txBody>
          <a:bodyPr/>
          <a:lstStyle/>
          <a:p>
            <a:endParaRPr lang="en-US"/>
          </a:p>
        </p:txBody>
      </p:sp>
      <p:sp>
        <p:nvSpPr>
          <p:cNvPr id="180232" name="Rectangle 8"/>
          <p:cNvSpPr>
            <a:spLocks noChangeArrowheads="1"/>
          </p:cNvSpPr>
          <p:nvPr/>
        </p:nvSpPr>
        <p:spPr bwMode="auto">
          <a:xfrm>
            <a:off x="2279650" y="2095500"/>
            <a:ext cx="1536700" cy="952500"/>
          </a:xfrm>
          <a:prstGeom prst="rect">
            <a:avLst/>
          </a:prstGeom>
          <a:solidFill>
            <a:srgbClr val="FFFFFF"/>
          </a:solidFill>
          <a:ln w="9525">
            <a:solidFill>
              <a:srgbClr val="000000"/>
            </a:solidFill>
            <a:miter lim="800000"/>
            <a:headEnd/>
            <a:tailEnd/>
          </a:ln>
        </p:spPr>
        <p:txBody>
          <a:bodyPr/>
          <a:lstStyle/>
          <a:p>
            <a:r>
              <a:rPr lang="en-US" sz="1400" b="0"/>
              <a:t>Attend lecture on project schedules -       1 day</a:t>
            </a:r>
            <a:endParaRPr lang="en-US" sz="5400"/>
          </a:p>
        </p:txBody>
      </p:sp>
      <p:sp>
        <p:nvSpPr>
          <p:cNvPr id="180233" name="Rectangle 9"/>
          <p:cNvSpPr>
            <a:spLocks noChangeArrowheads="1"/>
          </p:cNvSpPr>
          <p:nvPr/>
        </p:nvSpPr>
        <p:spPr bwMode="auto">
          <a:xfrm>
            <a:off x="4124325" y="1333500"/>
            <a:ext cx="1843088" cy="763588"/>
          </a:xfrm>
          <a:prstGeom prst="rect">
            <a:avLst/>
          </a:prstGeom>
          <a:solidFill>
            <a:srgbClr val="FFFFFF"/>
          </a:solidFill>
          <a:ln w="9525">
            <a:solidFill>
              <a:srgbClr val="000000"/>
            </a:solidFill>
            <a:miter lim="800000"/>
            <a:headEnd/>
            <a:tailEnd/>
          </a:ln>
        </p:spPr>
        <p:txBody>
          <a:bodyPr/>
          <a:lstStyle/>
          <a:p>
            <a:r>
              <a:rPr lang="en-US" sz="1600" b="0"/>
              <a:t>Review web pages on project schedule, 1 day</a:t>
            </a:r>
            <a:endParaRPr lang="en-US" sz="6000"/>
          </a:p>
        </p:txBody>
      </p:sp>
      <p:sp>
        <p:nvSpPr>
          <p:cNvPr id="180234" name="Rectangle 10"/>
          <p:cNvSpPr>
            <a:spLocks noChangeArrowheads="1"/>
          </p:cNvSpPr>
          <p:nvPr/>
        </p:nvSpPr>
        <p:spPr bwMode="auto">
          <a:xfrm>
            <a:off x="4276725" y="3238500"/>
            <a:ext cx="1690688" cy="763588"/>
          </a:xfrm>
          <a:prstGeom prst="rect">
            <a:avLst/>
          </a:prstGeom>
          <a:solidFill>
            <a:srgbClr val="FFFFFF"/>
          </a:solidFill>
          <a:ln w="9525">
            <a:solidFill>
              <a:srgbClr val="000000"/>
            </a:solidFill>
            <a:miter lim="800000"/>
            <a:headEnd/>
            <a:tailEnd/>
          </a:ln>
        </p:spPr>
        <p:txBody>
          <a:bodyPr/>
          <a:lstStyle/>
          <a:p>
            <a:r>
              <a:rPr lang="en-US" sz="1400" b="0"/>
              <a:t>Look at examples in MS Project,      2 days</a:t>
            </a:r>
            <a:endParaRPr lang="en-US" sz="5400"/>
          </a:p>
        </p:txBody>
      </p:sp>
      <p:sp>
        <p:nvSpPr>
          <p:cNvPr id="180235" name="Rectangle 11"/>
          <p:cNvSpPr>
            <a:spLocks noChangeArrowheads="1"/>
          </p:cNvSpPr>
          <p:nvPr/>
        </p:nvSpPr>
        <p:spPr bwMode="auto">
          <a:xfrm>
            <a:off x="5967413" y="4762500"/>
            <a:ext cx="1689100" cy="762000"/>
          </a:xfrm>
          <a:prstGeom prst="rect">
            <a:avLst/>
          </a:prstGeom>
          <a:noFill/>
          <a:ln w="9525">
            <a:solidFill>
              <a:srgbClr val="000000"/>
            </a:solidFill>
            <a:miter lim="800000"/>
            <a:headEnd/>
            <a:tailEnd/>
          </a:ln>
        </p:spPr>
        <p:txBody>
          <a:bodyPr/>
          <a:lstStyle/>
          <a:p>
            <a:r>
              <a:rPr lang="en-US" sz="1600" b="0"/>
              <a:t>Estimate time for each task,   1 day</a:t>
            </a:r>
            <a:endParaRPr lang="en-US" sz="6000"/>
          </a:p>
        </p:txBody>
      </p:sp>
      <p:sp>
        <p:nvSpPr>
          <p:cNvPr id="180236" name="Rectangle 12"/>
          <p:cNvSpPr>
            <a:spLocks noChangeArrowheads="1"/>
          </p:cNvSpPr>
          <p:nvPr/>
        </p:nvSpPr>
        <p:spPr bwMode="auto">
          <a:xfrm>
            <a:off x="3908425" y="4762500"/>
            <a:ext cx="1689100" cy="952500"/>
          </a:xfrm>
          <a:prstGeom prst="rect">
            <a:avLst/>
          </a:prstGeom>
          <a:noFill/>
          <a:ln w="9525">
            <a:solidFill>
              <a:srgbClr val="000000"/>
            </a:solidFill>
            <a:miter lim="800000"/>
            <a:headEnd/>
            <a:tailEnd/>
          </a:ln>
        </p:spPr>
        <p:txBody>
          <a:bodyPr/>
          <a:lstStyle/>
          <a:p>
            <a:r>
              <a:rPr lang="en-US" sz="1600" b="0"/>
              <a:t>Identify major component of project, 3 days</a:t>
            </a:r>
            <a:endParaRPr lang="en-US" sz="6000"/>
          </a:p>
        </p:txBody>
      </p:sp>
      <p:sp>
        <p:nvSpPr>
          <p:cNvPr id="180237" name="Rectangle 13"/>
          <p:cNvSpPr>
            <a:spLocks noChangeArrowheads="1"/>
          </p:cNvSpPr>
          <p:nvPr/>
        </p:nvSpPr>
        <p:spPr bwMode="auto">
          <a:xfrm>
            <a:off x="1981200" y="4572000"/>
            <a:ext cx="1220788" cy="952500"/>
          </a:xfrm>
          <a:prstGeom prst="rect">
            <a:avLst/>
          </a:prstGeom>
          <a:noFill/>
          <a:ln w="9525">
            <a:solidFill>
              <a:srgbClr val="000000"/>
            </a:solidFill>
            <a:miter lim="800000"/>
            <a:headEnd/>
            <a:tailEnd/>
          </a:ln>
        </p:spPr>
        <p:txBody>
          <a:bodyPr/>
          <a:lstStyle/>
          <a:p>
            <a:r>
              <a:rPr lang="en-US" sz="1600" b="0"/>
              <a:t>Identify </a:t>
            </a:r>
            <a:r>
              <a:rPr lang="en-US" sz="1400" b="0"/>
              <a:t>Milestones</a:t>
            </a:r>
            <a:r>
              <a:rPr lang="en-US" sz="1600" b="0"/>
              <a:t>, 1 day</a:t>
            </a:r>
            <a:endParaRPr lang="en-US" sz="6000"/>
          </a:p>
        </p:txBody>
      </p:sp>
      <p:sp>
        <p:nvSpPr>
          <p:cNvPr id="180238" name="Rectangle 14"/>
          <p:cNvSpPr>
            <a:spLocks noChangeArrowheads="1"/>
          </p:cNvSpPr>
          <p:nvPr/>
        </p:nvSpPr>
        <p:spPr bwMode="auto">
          <a:xfrm>
            <a:off x="6273800" y="2286000"/>
            <a:ext cx="1422400" cy="954088"/>
          </a:xfrm>
          <a:prstGeom prst="rect">
            <a:avLst/>
          </a:prstGeom>
          <a:solidFill>
            <a:srgbClr val="FFFFFF"/>
          </a:solidFill>
          <a:ln w="9525">
            <a:solidFill>
              <a:srgbClr val="000000"/>
            </a:solidFill>
            <a:miter lim="800000"/>
            <a:headEnd/>
            <a:tailEnd/>
          </a:ln>
        </p:spPr>
        <p:txBody>
          <a:bodyPr/>
          <a:lstStyle/>
          <a:p>
            <a:r>
              <a:rPr lang="en-US" sz="1600" b="0"/>
              <a:t>Create PERT and Gantt charts, 1 day</a:t>
            </a:r>
            <a:r>
              <a:rPr lang="en-US" sz="1000" b="0"/>
              <a:t> </a:t>
            </a:r>
            <a:endParaRPr lang="en-US"/>
          </a:p>
        </p:txBody>
      </p:sp>
      <p:sp>
        <p:nvSpPr>
          <p:cNvPr id="180239" name="Rectangle 15"/>
          <p:cNvSpPr>
            <a:spLocks noChangeArrowheads="1"/>
          </p:cNvSpPr>
          <p:nvPr/>
        </p:nvSpPr>
        <p:spPr bwMode="auto">
          <a:xfrm>
            <a:off x="4276725" y="2286000"/>
            <a:ext cx="1743075" cy="763588"/>
          </a:xfrm>
          <a:prstGeom prst="rect">
            <a:avLst/>
          </a:prstGeom>
          <a:solidFill>
            <a:srgbClr val="FFFFFF"/>
          </a:solidFill>
          <a:ln w="9525">
            <a:solidFill>
              <a:srgbClr val="000000"/>
            </a:solidFill>
            <a:miter lim="800000"/>
            <a:headEnd/>
            <a:tailEnd/>
          </a:ln>
        </p:spPr>
        <p:txBody>
          <a:bodyPr/>
          <a:lstStyle/>
          <a:p>
            <a:r>
              <a:rPr lang="en-US" sz="1600" b="0"/>
              <a:t>Read about project schedules, 1 day</a:t>
            </a:r>
            <a:endParaRPr lang="en-US" sz="6000"/>
          </a:p>
        </p:txBody>
      </p:sp>
      <p:sp>
        <p:nvSpPr>
          <p:cNvPr id="180240" name="AutoShape 16"/>
          <p:cNvSpPr>
            <a:spLocks noChangeArrowheads="1"/>
          </p:cNvSpPr>
          <p:nvPr/>
        </p:nvSpPr>
        <p:spPr bwMode="auto">
          <a:xfrm>
            <a:off x="1204913" y="3238500"/>
            <a:ext cx="1228725" cy="763588"/>
          </a:xfrm>
          <a:prstGeom prst="roundRect">
            <a:avLst>
              <a:gd name="adj" fmla="val 16667"/>
            </a:avLst>
          </a:prstGeom>
          <a:solidFill>
            <a:srgbClr val="FFFFFF"/>
          </a:solidFill>
          <a:ln w="9525">
            <a:solidFill>
              <a:srgbClr val="000000"/>
            </a:solidFill>
            <a:round/>
            <a:headEnd/>
            <a:tailEnd/>
          </a:ln>
        </p:spPr>
        <p:txBody>
          <a:bodyPr/>
          <a:lstStyle/>
          <a:p>
            <a:r>
              <a:rPr lang="en-US" sz="1400" b="0"/>
              <a:t>Start, receive assignment</a:t>
            </a:r>
            <a:endParaRPr lang="en-US" sz="5400"/>
          </a:p>
        </p:txBody>
      </p:sp>
      <p:sp>
        <p:nvSpPr>
          <p:cNvPr id="180241" name="AutoShape 17"/>
          <p:cNvSpPr>
            <a:spLocks noChangeArrowheads="1"/>
          </p:cNvSpPr>
          <p:nvPr/>
        </p:nvSpPr>
        <p:spPr bwMode="auto">
          <a:xfrm>
            <a:off x="7288213" y="3429000"/>
            <a:ext cx="1228725" cy="952500"/>
          </a:xfrm>
          <a:prstGeom prst="roundRect">
            <a:avLst>
              <a:gd name="adj" fmla="val 16667"/>
            </a:avLst>
          </a:prstGeom>
          <a:solidFill>
            <a:srgbClr val="FFFFFF"/>
          </a:solidFill>
          <a:ln w="9525">
            <a:solidFill>
              <a:srgbClr val="000000"/>
            </a:solidFill>
            <a:round/>
            <a:headEnd/>
            <a:tailEnd/>
          </a:ln>
        </p:spPr>
        <p:txBody>
          <a:bodyPr/>
          <a:lstStyle/>
          <a:p>
            <a:r>
              <a:rPr lang="en-US" sz="1400" b="0"/>
              <a:t>PERT chart and timeline submitted</a:t>
            </a:r>
            <a:endParaRPr lang="en-US" sz="5400"/>
          </a:p>
        </p:txBody>
      </p:sp>
      <p:sp>
        <p:nvSpPr>
          <p:cNvPr id="180242" name="Line 18"/>
          <p:cNvSpPr>
            <a:spLocks noChangeShapeType="1"/>
          </p:cNvSpPr>
          <p:nvPr/>
        </p:nvSpPr>
        <p:spPr bwMode="auto">
          <a:xfrm flipV="1">
            <a:off x="1665288" y="2667000"/>
            <a:ext cx="614362" cy="571500"/>
          </a:xfrm>
          <a:prstGeom prst="line">
            <a:avLst/>
          </a:prstGeom>
          <a:noFill/>
          <a:ln w="9525">
            <a:solidFill>
              <a:srgbClr val="000000"/>
            </a:solidFill>
            <a:round/>
            <a:headEnd/>
            <a:tailEnd/>
          </a:ln>
        </p:spPr>
        <p:txBody>
          <a:bodyPr/>
          <a:lstStyle/>
          <a:p>
            <a:endParaRPr lang="en-US"/>
          </a:p>
        </p:txBody>
      </p:sp>
      <p:sp>
        <p:nvSpPr>
          <p:cNvPr id="180243" name="Line 19"/>
          <p:cNvSpPr>
            <a:spLocks noChangeShapeType="1"/>
          </p:cNvSpPr>
          <p:nvPr/>
        </p:nvSpPr>
        <p:spPr bwMode="auto">
          <a:xfrm>
            <a:off x="3816350" y="2667000"/>
            <a:ext cx="460375" cy="0"/>
          </a:xfrm>
          <a:prstGeom prst="line">
            <a:avLst/>
          </a:prstGeom>
          <a:noFill/>
          <a:ln w="9525">
            <a:solidFill>
              <a:srgbClr val="000000"/>
            </a:solidFill>
            <a:round/>
            <a:headEnd/>
            <a:tailEnd/>
          </a:ln>
        </p:spPr>
        <p:txBody>
          <a:bodyPr/>
          <a:lstStyle/>
          <a:p>
            <a:endParaRPr lang="en-US"/>
          </a:p>
        </p:txBody>
      </p:sp>
      <p:sp>
        <p:nvSpPr>
          <p:cNvPr id="180244" name="Line 20"/>
          <p:cNvSpPr>
            <a:spLocks noChangeShapeType="1"/>
          </p:cNvSpPr>
          <p:nvPr/>
        </p:nvSpPr>
        <p:spPr bwMode="auto">
          <a:xfrm flipV="1">
            <a:off x="3201988" y="1714500"/>
            <a:ext cx="922337" cy="381000"/>
          </a:xfrm>
          <a:prstGeom prst="line">
            <a:avLst/>
          </a:prstGeom>
          <a:noFill/>
          <a:ln w="9525">
            <a:solidFill>
              <a:srgbClr val="000000"/>
            </a:solidFill>
            <a:round/>
            <a:headEnd/>
            <a:tailEnd/>
          </a:ln>
        </p:spPr>
        <p:txBody>
          <a:bodyPr/>
          <a:lstStyle/>
          <a:p>
            <a:endParaRPr lang="en-US"/>
          </a:p>
        </p:txBody>
      </p:sp>
      <p:sp>
        <p:nvSpPr>
          <p:cNvPr id="180245" name="Line 21"/>
          <p:cNvSpPr>
            <a:spLocks noChangeShapeType="1"/>
          </p:cNvSpPr>
          <p:nvPr/>
        </p:nvSpPr>
        <p:spPr bwMode="auto">
          <a:xfrm>
            <a:off x="3201988" y="3048000"/>
            <a:ext cx="1074737" cy="571500"/>
          </a:xfrm>
          <a:prstGeom prst="line">
            <a:avLst/>
          </a:prstGeom>
          <a:noFill/>
          <a:ln w="9525">
            <a:solidFill>
              <a:srgbClr val="000000"/>
            </a:solidFill>
            <a:round/>
            <a:headEnd/>
            <a:tailEnd/>
          </a:ln>
        </p:spPr>
        <p:txBody>
          <a:bodyPr/>
          <a:lstStyle/>
          <a:p>
            <a:endParaRPr lang="en-US"/>
          </a:p>
        </p:txBody>
      </p:sp>
      <p:sp>
        <p:nvSpPr>
          <p:cNvPr id="180246" name="Line 22"/>
          <p:cNvSpPr>
            <a:spLocks noChangeShapeType="1"/>
          </p:cNvSpPr>
          <p:nvPr/>
        </p:nvSpPr>
        <p:spPr bwMode="auto">
          <a:xfrm>
            <a:off x="5967413" y="2667000"/>
            <a:ext cx="306387" cy="0"/>
          </a:xfrm>
          <a:prstGeom prst="line">
            <a:avLst/>
          </a:prstGeom>
          <a:noFill/>
          <a:ln w="9525">
            <a:solidFill>
              <a:srgbClr val="000000"/>
            </a:solidFill>
            <a:round/>
            <a:headEnd/>
            <a:tailEnd/>
          </a:ln>
        </p:spPr>
        <p:txBody>
          <a:bodyPr/>
          <a:lstStyle/>
          <a:p>
            <a:endParaRPr lang="en-US"/>
          </a:p>
        </p:txBody>
      </p:sp>
      <p:sp>
        <p:nvSpPr>
          <p:cNvPr id="180247" name="Line 23"/>
          <p:cNvSpPr>
            <a:spLocks noChangeShapeType="1"/>
          </p:cNvSpPr>
          <p:nvPr/>
        </p:nvSpPr>
        <p:spPr bwMode="auto">
          <a:xfrm>
            <a:off x="7696200" y="2971800"/>
            <a:ext cx="268288" cy="457200"/>
          </a:xfrm>
          <a:prstGeom prst="line">
            <a:avLst/>
          </a:prstGeom>
          <a:noFill/>
          <a:ln w="9525">
            <a:solidFill>
              <a:srgbClr val="000000"/>
            </a:solidFill>
            <a:round/>
            <a:headEnd/>
            <a:tailEnd/>
          </a:ln>
        </p:spPr>
        <p:txBody>
          <a:bodyPr/>
          <a:lstStyle/>
          <a:p>
            <a:endParaRPr lang="en-US"/>
          </a:p>
        </p:txBody>
      </p:sp>
      <p:sp>
        <p:nvSpPr>
          <p:cNvPr id="180248" name="Line 24"/>
          <p:cNvSpPr>
            <a:spLocks noChangeShapeType="1"/>
          </p:cNvSpPr>
          <p:nvPr/>
        </p:nvSpPr>
        <p:spPr bwMode="auto">
          <a:xfrm>
            <a:off x="1819275" y="4000500"/>
            <a:ext cx="307975" cy="571500"/>
          </a:xfrm>
          <a:prstGeom prst="line">
            <a:avLst/>
          </a:prstGeom>
          <a:noFill/>
          <a:ln w="9525">
            <a:solidFill>
              <a:srgbClr val="000000"/>
            </a:solidFill>
            <a:round/>
            <a:headEnd/>
            <a:tailEnd/>
          </a:ln>
        </p:spPr>
        <p:txBody>
          <a:bodyPr/>
          <a:lstStyle/>
          <a:p>
            <a:endParaRPr lang="en-US"/>
          </a:p>
        </p:txBody>
      </p:sp>
      <p:sp>
        <p:nvSpPr>
          <p:cNvPr id="180249" name="Line 25"/>
          <p:cNvSpPr>
            <a:spLocks noChangeShapeType="1"/>
          </p:cNvSpPr>
          <p:nvPr/>
        </p:nvSpPr>
        <p:spPr bwMode="auto">
          <a:xfrm>
            <a:off x="3201988" y="5143500"/>
            <a:ext cx="768350" cy="0"/>
          </a:xfrm>
          <a:prstGeom prst="line">
            <a:avLst/>
          </a:prstGeom>
          <a:noFill/>
          <a:ln w="9525">
            <a:solidFill>
              <a:srgbClr val="000000"/>
            </a:solidFill>
            <a:round/>
            <a:headEnd/>
            <a:tailEnd/>
          </a:ln>
        </p:spPr>
        <p:txBody>
          <a:bodyPr/>
          <a:lstStyle/>
          <a:p>
            <a:endParaRPr lang="en-US"/>
          </a:p>
        </p:txBody>
      </p:sp>
      <p:sp>
        <p:nvSpPr>
          <p:cNvPr id="180250" name="Line 26"/>
          <p:cNvSpPr>
            <a:spLocks noChangeShapeType="1"/>
          </p:cNvSpPr>
          <p:nvPr/>
        </p:nvSpPr>
        <p:spPr bwMode="auto">
          <a:xfrm>
            <a:off x="5659438" y="5143500"/>
            <a:ext cx="307975" cy="1588"/>
          </a:xfrm>
          <a:prstGeom prst="line">
            <a:avLst/>
          </a:prstGeom>
          <a:noFill/>
          <a:ln w="9525">
            <a:solidFill>
              <a:srgbClr val="000000"/>
            </a:solidFill>
            <a:round/>
            <a:headEnd/>
            <a:tailEnd/>
          </a:ln>
        </p:spPr>
        <p:txBody>
          <a:bodyPr/>
          <a:lstStyle/>
          <a:p>
            <a:endParaRPr lang="en-US"/>
          </a:p>
        </p:txBody>
      </p:sp>
      <p:sp>
        <p:nvSpPr>
          <p:cNvPr id="180251" name="Line 27"/>
          <p:cNvSpPr>
            <a:spLocks noChangeShapeType="1"/>
          </p:cNvSpPr>
          <p:nvPr/>
        </p:nvSpPr>
        <p:spPr bwMode="auto">
          <a:xfrm flipV="1">
            <a:off x="7656513" y="4381500"/>
            <a:ext cx="153987" cy="381000"/>
          </a:xfrm>
          <a:prstGeom prst="line">
            <a:avLst/>
          </a:prstGeom>
          <a:noFill/>
          <a:ln w="9525">
            <a:solidFill>
              <a:srgbClr val="000000"/>
            </a:solidFill>
            <a:round/>
            <a:headEnd/>
            <a:tailEnd/>
          </a:ln>
        </p:spPr>
        <p:txBody>
          <a:bodyPr/>
          <a:lstStyle/>
          <a:p>
            <a:endParaRPr lang="en-US"/>
          </a:p>
        </p:txBody>
      </p:sp>
      <p:sp>
        <p:nvSpPr>
          <p:cNvPr id="180252" name="Line 28"/>
          <p:cNvSpPr>
            <a:spLocks noChangeShapeType="1"/>
          </p:cNvSpPr>
          <p:nvPr/>
        </p:nvSpPr>
        <p:spPr bwMode="auto">
          <a:xfrm flipV="1">
            <a:off x="5967413" y="3238500"/>
            <a:ext cx="614362" cy="381000"/>
          </a:xfrm>
          <a:prstGeom prst="line">
            <a:avLst/>
          </a:prstGeom>
          <a:noFill/>
          <a:ln w="9525">
            <a:solidFill>
              <a:srgbClr val="000000"/>
            </a:solidFill>
            <a:round/>
            <a:headEnd/>
            <a:tailEnd/>
          </a:ln>
        </p:spPr>
        <p:txBody>
          <a:bodyPr/>
          <a:lstStyle/>
          <a:p>
            <a:endParaRPr lang="en-US"/>
          </a:p>
        </p:txBody>
      </p:sp>
      <p:sp>
        <p:nvSpPr>
          <p:cNvPr id="180253" name="Line 29"/>
          <p:cNvSpPr>
            <a:spLocks noChangeShapeType="1"/>
          </p:cNvSpPr>
          <p:nvPr/>
        </p:nvSpPr>
        <p:spPr bwMode="auto">
          <a:xfrm>
            <a:off x="5967413" y="1714500"/>
            <a:ext cx="768350" cy="571500"/>
          </a:xfrm>
          <a:prstGeom prst="line">
            <a:avLst/>
          </a:prstGeom>
          <a:noFill/>
          <a:ln w="9525">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b="0" i="0"/>
              <a:t>Critical path</a:t>
            </a:r>
            <a:endParaRPr lang="en-US"/>
          </a:p>
        </p:txBody>
      </p:sp>
      <p:sp>
        <p:nvSpPr>
          <p:cNvPr id="182275" name="Rectangle 3"/>
          <p:cNvSpPr>
            <a:spLocks noGrp="1" noChangeArrowheads="1"/>
          </p:cNvSpPr>
          <p:nvPr>
            <p:ph idx="1"/>
          </p:nvPr>
        </p:nvSpPr>
        <p:spPr>
          <a:xfrm>
            <a:off x="914400" y="1219200"/>
            <a:ext cx="7772400" cy="5410200"/>
          </a:xfrm>
        </p:spPr>
        <p:txBody>
          <a:bodyPr/>
          <a:lstStyle/>
          <a:p>
            <a:r>
              <a:rPr lang="en-US"/>
              <a:t>Longest string of dependent task in the project.  </a:t>
            </a:r>
          </a:p>
          <a:p>
            <a:r>
              <a:rPr lang="en-US"/>
              <a:t>Tasks on the critical path will hold up the completion of the overall project if they are delayed.  </a:t>
            </a:r>
          </a:p>
          <a:p>
            <a:pPr lvl="1"/>
            <a:r>
              <a:rPr lang="en-US"/>
              <a:t>Example: mathematics sequence in an engineering or science curriculum. </a:t>
            </a:r>
          </a:p>
          <a:p>
            <a:pPr lvl="2"/>
            <a:r>
              <a:rPr lang="en-US"/>
              <a:t>Delaying a semester of calculus class typically delays graduation for one semester.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z="3600"/>
              <a:t>PERT Charts – Organizing Tasks</a:t>
            </a:r>
          </a:p>
        </p:txBody>
      </p:sp>
      <p:sp>
        <p:nvSpPr>
          <p:cNvPr id="233475" name="AutoShape 3"/>
          <p:cNvSpPr>
            <a:spLocks noChangeAspect="1" noChangeArrowheads="1"/>
          </p:cNvSpPr>
          <p:nvPr/>
        </p:nvSpPr>
        <p:spPr bwMode="auto">
          <a:xfrm>
            <a:off x="914400" y="1066800"/>
            <a:ext cx="7772400" cy="5334000"/>
          </a:xfrm>
          <a:prstGeom prst="rect">
            <a:avLst/>
          </a:prstGeom>
          <a:noFill/>
          <a:ln w="9525">
            <a:solidFill>
              <a:srgbClr val="000000"/>
            </a:solidFill>
            <a:miter lim="800000"/>
            <a:headEnd/>
            <a:tailEnd/>
          </a:ln>
        </p:spPr>
        <p:txBody>
          <a:bodyPr/>
          <a:lstStyle/>
          <a:p>
            <a:endParaRPr lang="en-US"/>
          </a:p>
        </p:txBody>
      </p:sp>
      <p:sp>
        <p:nvSpPr>
          <p:cNvPr id="233476" name="Rectangle 4"/>
          <p:cNvSpPr>
            <a:spLocks noChangeArrowheads="1"/>
          </p:cNvSpPr>
          <p:nvPr/>
        </p:nvSpPr>
        <p:spPr bwMode="auto">
          <a:xfrm>
            <a:off x="2279650" y="2095500"/>
            <a:ext cx="1536700" cy="952500"/>
          </a:xfrm>
          <a:prstGeom prst="rect">
            <a:avLst/>
          </a:prstGeom>
          <a:solidFill>
            <a:srgbClr val="FFFFFF"/>
          </a:solidFill>
          <a:ln w="9525">
            <a:solidFill>
              <a:srgbClr val="000000"/>
            </a:solidFill>
            <a:miter lim="800000"/>
            <a:headEnd/>
            <a:tailEnd/>
          </a:ln>
        </p:spPr>
        <p:txBody>
          <a:bodyPr/>
          <a:lstStyle/>
          <a:p>
            <a:r>
              <a:rPr lang="en-US" sz="1400" b="0" dirty="0"/>
              <a:t>Attend lecture on project schedules -       </a:t>
            </a:r>
            <a:r>
              <a:rPr lang="en-US" sz="1400" b="0" dirty="0" smtClean="0"/>
              <a:t> 1 </a:t>
            </a:r>
            <a:r>
              <a:rPr lang="en-US" sz="1400" b="0" dirty="0"/>
              <a:t>day</a:t>
            </a:r>
            <a:endParaRPr lang="en-US" sz="5400" dirty="0"/>
          </a:p>
        </p:txBody>
      </p:sp>
      <p:sp>
        <p:nvSpPr>
          <p:cNvPr id="233477" name="Rectangle 5"/>
          <p:cNvSpPr>
            <a:spLocks noChangeArrowheads="1"/>
          </p:cNvSpPr>
          <p:nvPr/>
        </p:nvSpPr>
        <p:spPr bwMode="auto">
          <a:xfrm>
            <a:off x="4124325" y="1333500"/>
            <a:ext cx="1843088" cy="763588"/>
          </a:xfrm>
          <a:prstGeom prst="rect">
            <a:avLst/>
          </a:prstGeom>
          <a:solidFill>
            <a:srgbClr val="FFFFFF"/>
          </a:solidFill>
          <a:ln w="9525">
            <a:solidFill>
              <a:srgbClr val="000000"/>
            </a:solidFill>
            <a:miter lim="800000"/>
            <a:headEnd/>
            <a:tailEnd/>
          </a:ln>
        </p:spPr>
        <p:txBody>
          <a:bodyPr/>
          <a:lstStyle/>
          <a:p>
            <a:r>
              <a:rPr lang="en-US" sz="1600" b="0"/>
              <a:t>Review web pages on project schedule, 1 day</a:t>
            </a:r>
            <a:endParaRPr lang="en-US" sz="6000"/>
          </a:p>
        </p:txBody>
      </p:sp>
      <p:sp>
        <p:nvSpPr>
          <p:cNvPr id="233478" name="Rectangle 6"/>
          <p:cNvSpPr>
            <a:spLocks noChangeArrowheads="1"/>
          </p:cNvSpPr>
          <p:nvPr/>
        </p:nvSpPr>
        <p:spPr bwMode="auto">
          <a:xfrm>
            <a:off x="4276725" y="3238500"/>
            <a:ext cx="1690688" cy="763588"/>
          </a:xfrm>
          <a:prstGeom prst="rect">
            <a:avLst/>
          </a:prstGeom>
          <a:solidFill>
            <a:srgbClr val="FFFFFF"/>
          </a:solidFill>
          <a:ln w="9525">
            <a:solidFill>
              <a:srgbClr val="000000"/>
            </a:solidFill>
            <a:miter lim="800000"/>
            <a:headEnd/>
            <a:tailEnd/>
          </a:ln>
        </p:spPr>
        <p:txBody>
          <a:bodyPr/>
          <a:lstStyle/>
          <a:p>
            <a:r>
              <a:rPr lang="en-US" sz="1400" b="0" dirty="0"/>
              <a:t>Look at examples in MS Project,      </a:t>
            </a:r>
            <a:r>
              <a:rPr lang="en-US" sz="1400" b="0" dirty="0" smtClean="0"/>
              <a:t> 2 </a:t>
            </a:r>
            <a:r>
              <a:rPr lang="en-US" sz="1400" b="0" dirty="0"/>
              <a:t>days</a:t>
            </a:r>
            <a:endParaRPr lang="en-US" sz="5400" dirty="0"/>
          </a:p>
        </p:txBody>
      </p:sp>
      <p:sp>
        <p:nvSpPr>
          <p:cNvPr id="233479" name="Rectangle 7"/>
          <p:cNvSpPr>
            <a:spLocks noChangeArrowheads="1"/>
          </p:cNvSpPr>
          <p:nvPr/>
        </p:nvSpPr>
        <p:spPr bwMode="auto">
          <a:xfrm>
            <a:off x="5967413" y="4762500"/>
            <a:ext cx="1689100" cy="762000"/>
          </a:xfrm>
          <a:prstGeom prst="rect">
            <a:avLst/>
          </a:prstGeom>
          <a:solidFill>
            <a:srgbClr val="FFCC00"/>
          </a:solidFill>
          <a:ln w="9525">
            <a:solidFill>
              <a:srgbClr val="000000"/>
            </a:solidFill>
            <a:miter lim="800000"/>
            <a:headEnd/>
            <a:tailEnd/>
          </a:ln>
        </p:spPr>
        <p:txBody>
          <a:bodyPr/>
          <a:lstStyle/>
          <a:p>
            <a:r>
              <a:rPr lang="en-US" sz="1600" b="0"/>
              <a:t>Estimate time for each task,   1 day</a:t>
            </a:r>
            <a:endParaRPr lang="en-US" sz="6000"/>
          </a:p>
        </p:txBody>
      </p:sp>
      <p:sp>
        <p:nvSpPr>
          <p:cNvPr id="233480" name="Rectangle 8"/>
          <p:cNvSpPr>
            <a:spLocks noChangeArrowheads="1"/>
          </p:cNvSpPr>
          <p:nvPr/>
        </p:nvSpPr>
        <p:spPr bwMode="auto">
          <a:xfrm>
            <a:off x="3908425" y="4762500"/>
            <a:ext cx="1689100" cy="952500"/>
          </a:xfrm>
          <a:prstGeom prst="rect">
            <a:avLst/>
          </a:prstGeom>
          <a:solidFill>
            <a:srgbClr val="FFCC00"/>
          </a:solidFill>
          <a:ln w="9525">
            <a:solidFill>
              <a:srgbClr val="000000"/>
            </a:solidFill>
            <a:miter lim="800000"/>
            <a:headEnd/>
            <a:tailEnd/>
          </a:ln>
        </p:spPr>
        <p:txBody>
          <a:bodyPr/>
          <a:lstStyle/>
          <a:p>
            <a:r>
              <a:rPr lang="en-US" sz="1600" b="0"/>
              <a:t>Identify major component of project, 3 days</a:t>
            </a:r>
            <a:endParaRPr lang="en-US" sz="6000"/>
          </a:p>
        </p:txBody>
      </p:sp>
      <p:sp>
        <p:nvSpPr>
          <p:cNvPr id="233481" name="Rectangle 9"/>
          <p:cNvSpPr>
            <a:spLocks noChangeArrowheads="1"/>
          </p:cNvSpPr>
          <p:nvPr/>
        </p:nvSpPr>
        <p:spPr bwMode="auto">
          <a:xfrm>
            <a:off x="1981200" y="4572000"/>
            <a:ext cx="1220788" cy="952500"/>
          </a:xfrm>
          <a:prstGeom prst="rect">
            <a:avLst/>
          </a:prstGeom>
          <a:solidFill>
            <a:srgbClr val="FFFF00"/>
          </a:solidFill>
          <a:ln w="9525">
            <a:solidFill>
              <a:srgbClr val="000000"/>
            </a:solidFill>
            <a:miter lim="800000"/>
            <a:headEnd/>
            <a:tailEnd/>
          </a:ln>
        </p:spPr>
        <p:txBody>
          <a:bodyPr/>
          <a:lstStyle/>
          <a:p>
            <a:r>
              <a:rPr lang="en-US" sz="1600" b="0"/>
              <a:t>Identify Milestones, 1 day</a:t>
            </a:r>
            <a:endParaRPr lang="en-US" sz="6000"/>
          </a:p>
        </p:txBody>
      </p:sp>
      <p:sp>
        <p:nvSpPr>
          <p:cNvPr id="233482" name="Rectangle 10"/>
          <p:cNvSpPr>
            <a:spLocks noChangeArrowheads="1"/>
          </p:cNvSpPr>
          <p:nvPr/>
        </p:nvSpPr>
        <p:spPr bwMode="auto">
          <a:xfrm>
            <a:off x="6273800" y="2286000"/>
            <a:ext cx="1422400" cy="954088"/>
          </a:xfrm>
          <a:prstGeom prst="rect">
            <a:avLst/>
          </a:prstGeom>
          <a:solidFill>
            <a:srgbClr val="FFFFFF"/>
          </a:solidFill>
          <a:ln w="9525">
            <a:solidFill>
              <a:srgbClr val="000000"/>
            </a:solidFill>
            <a:miter lim="800000"/>
            <a:headEnd/>
            <a:tailEnd/>
          </a:ln>
        </p:spPr>
        <p:txBody>
          <a:bodyPr/>
          <a:lstStyle/>
          <a:p>
            <a:r>
              <a:rPr lang="en-US" sz="1600" b="0"/>
              <a:t>Create PERT and Gantt charts, 1 day</a:t>
            </a:r>
            <a:r>
              <a:rPr lang="en-US" sz="1000" b="0"/>
              <a:t> </a:t>
            </a:r>
            <a:endParaRPr lang="en-US"/>
          </a:p>
        </p:txBody>
      </p:sp>
      <p:sp>
        <p:nvSpPr>
          <p:cNvPr id="233483" name="Rectangle 11"/>
          <p:cNvSpPr>
            <a:spLocks noChangeArrowheads="1"/>
          </p:cNvSpPr>
          <p:nvPr/>
        </p:nvSpPr>
        <p:spPr bwMode="auto">
          <a:xfrm>
            <a:off x="4276725" y="2286000"/>
            <a:ext cx="1743075" cy="763588"/>
          </a:xfrm>
          <a:prstGeom prst="rect">
            <a:avLst/>
          </a:prstGeom>
          <a:solidFill>
            <a:srgbClr val="FFFFFF"/>
          </a:solidFill>
          <a:ln w="9525">
            <a:solidFill>
              <a:srgbClr val="000000"/>
            </a:solidFill>
            <a:miter lim="800000"/>
            <a:headEnd/>
            <a:tailEnd/>
          </a:ln>
        </p:spPr>
        <p:txBody>
          <a:bodyPr/>
          <a:lstStyle/>
          <a:p>
            <a:r>
              <a:rPr lang="en-US" sz="1600" b="0"/>
              <a:t>Read about project schedules, 1 day</a:t>
            </a:r>
            <a:endParaRPr lang="en-US" sz="6000"/>
          </a:p>
        </p:txBody>
      </p:sp>
      <p:sp>
        <p:nvSpPr>
          <p:cNvPr id="233484" name="AutoShape 12"/>
          <p:cNvSpPr>
            <a:spLocks noChangeArrowheads="1"/>
          </p:cNvSpPr>
          <p:nvPr/>
        </p:nvSpPr>
        <p:spPr bwMode="auto">
          <a:xfrm>
            <a:off x="1204913" y="3238500"/>
            <a:ext cx="1228725" cy="763588"/>
          </a:xfrm>
          <a:prstGeom prst="roundRect">
            <a:avLst>
              <a:gd name="adj" fmla="val 16667"/>
            </a:avLst>
          </a:prstGeom>
          <a:solidFill>
            <a:srgbClr val="FFFFFF"/>
          </a:solidFill>
          <a:ln w="9525">
            <a:solidFill>
              <a:srgbClr val="000000"/>
            </a:solidFill>
            <a:round/>
            <a:headEnd/>
            <a:tailEnd/>
          </a:ln>
        </p:spPr>
        <p:txBody>
          <a:bodyPr/>
          <a:lstStyle/>
          <a:p>
            <a:r>
              <a:rPr lang="en-US" sz="1400" b="0"/>
              <a:t>Start, receive assignment</a:t>
            </a:r>
            <a:endParaRPr lang="en-US" sz="5400"/>
          </a:p>
        </p:txBody>
      </p:sp>
      <p:sp>
        <p:nvSpPr>
          <p:cNvPr id="233485" name="AutoShape 13"/>
          <p:cNvSpPr>
            <a:spLocks noChangeArrowheads="1"/>
          </p:cNvSpPr>
          <p:nvPr/>
        </p:nvSpPr>
        <p:spPr bwMode="auto">
          <a:xfrm>
            <a:off x="7288213" y="3429000"/>
            <a:ext cx="1228725" cy="952500"/>
          </a:xfrm>
          <a:prstGeom prst="roundRect">
            <a:avLst>
              <a:gd name="adj" fmla="val 16667"/>
            </a:avLst>
          </a:prstGeom>
          <a:solidFill>
            <a:srgbClr val="FFFFFF"/>
          </a:solidFill>
          <a:ln w="9525">
            <a:solidFill>
              <a:srgbClr val="000000"/>
            </a:solidFill>
            <a:round/>
            <a:headEnd/>
            <a:tailEnd/>
          </a:ln>
        </p:spPr>
        <p:txBody>
          <a:bodyPr/>
          <a:lstStyle/>
          <a:p>
            <a:r>
              <a:rPr lang="en-US" sz="1400" b="0"/>
              <a:t>PERT chart and timeline submitted</a:t>
            </a:r>
            <a:endParaRPr lang="en-US" sz="5400"/>
          </a:p>
        </p:txBody>
      </p:sp>
      <p:sp>
        <p:nvSpPr>
          <p:cNvPr id="233486" name="Line 14"/>
          <p:cNvSpPr>
            <a:spLocks noChangeShapeType="1"/>
          </p:cNvSpPr>
          <p:nvPr/>
        </p:nvSpPr>
        <p:spPr bwMode="auto">
          <a:xfrm flipV="1">
            <a:off x="1665288" y="2667000"/>
            <a:ext cx="614362" cy="571500"/>
          </a:xfrm>
          <a:prstGeom prst="line">
            <a:avLst/>
          </a:prstGeom>
          <a:noFill/>
          <a:ln w="9525">
            <a:solidFill>
              <a:srgbClr val="000000"/>
            </a:solidFill>
            <a:round/>
            <a:headEnd/>
            <a:tailEnd/>
          </a:ln>
        </p:spPr>
        <p:txBody>
          <a:bodyPr/>
          <a:lstStyle/>
          <a:p>
            <a:endParaRPr lang="en-US"/>
          </a:p>
        </p:txBody>
      </p:sp>
      <p:sp>
        <p:nvSpPr>
          <p:cNvPr id="233487" name="Line 15"/>
          <p:cNvSpPr>
            <a:spLocks noChangeShapeType="1"/>
          </p:cNvSpPr>
          <p:nvPr/>
        </p:nvSpPr>
        <p:spPr bwMode="auto">
          <a:xfrm>
            <a:off x="3816350" y="2667000"/>
            <a:ext cx="460375" cy="0"/>
          </a:xfrm>
          <a:prstGeom prst="line">
            <a:avLst/>
          </a:prstGeom>
          <a:noFill/>
          <a:ln w="9525">
            <a:solidFill>
              <a:srgbClr val="000000"/>
            </a:solidFill>
            <a:round/>
            <a:headEnd/>
            <a:tailEnd/>
          </a:ln>
        </p:spPr>
        <p:txBody>
          <a:bodyPr/>
          <a:lstStyle/>
          <a:p>
            <a:endParaRPr lang="en-US"/>
          </a:p>
        </p:txBody>
      </p:sp>
      <p:sp>
        <p:nvSpPr>
          <p:cNvPr id="233488" name="Line 16"/>
          <p:cNvSpPr>
            <a:spLocks noChangeShapeType="1"/>
          </p:cNvSpPr>
          <p:nvPr/>
        </p:nvSpPr>
        <p:spPr bwMode="auto">
          <a:xfrm flipV="1">
            <a:off x="3201988" y="1714500"/>
            <a:ext cx="922337" cy="381000"/>
          </a:xfrm>
          <a:prstGeom prst="line">
            <a:avLst/>
          </a:prstGeom>
          <a:noFill/>
          <a:ln w="9525">
            <a:solidFill>
              <a:srgbClr val="000000"/>
            </a:solidFill>
            <a:round/>
            <a:headEnd/>
            <a:tailEnd/>
          </a:ln>
        </p:spPr>
        <p:txBody>
          <a:bodyPr/>
          <a:lstStyle/>
          <a:p>
            <a:endParaRPr lang="en-US"/>
          </a:p>
        </p:txBody>
      </p:sp>
      <p:sp>
        <p:nvSpPr>
          <p:cNvPr id="233489" name="Line 17"/>
          <p:cNvSpPr>
            <a:spLocks noChangeShapeType="1"/>
          </p:cNvSpPr>
          <p:nvPr/>
        </p:nvSpPr>
        <p:spPr bwMode="auto">
          <a:xfrm>
            <a:off x="3201988" y="3048000"/>
            <a:ext cx="1074737" cy="571500"/>
          </a:xfrm>
          <a:prstGeom prst="line">
            <a:avLst/>
          </a:prstGeom>
          <a:noFill/>
          <a:ln w="9525">
            <a:solidFill>
              <a:srgbClr val="000000"/>
            </a:solidFill>
            <a:round/>
            <a:headEnd/>
            <a:tailEnd/>
          </a:ln>
        </p:spPr>
        <p:txBody>
          <a:bodyPr/>
          <a:lstStyle/>
          <a:p>
            <a:endParaRPr lang="en-US"/>
          </a:p>
        </p:txBody>
      </p:sp>
      <p:sp>
        <p:nvSpPr>
          <p:cNvPr id="233490" name="Line 18"/>
          <p:cNvSpPr>
            <a:spLocks noChangeShapeType="1"/>
          </p:cNvSpPr>
          <p:nvPr/>
        </p:nvSpPr>
        <p:spPr bwMode="auto">
          <a:xfrm>
            <a:off x="5967413" y="2667000"/>
            <a:ext cx="306387" cy="0"/>
          </a:xfrm>
          <a:prstGeom prst="line">
            <a:avLst/>
          </a:prstGeom>
          <a:noFill/>
          <a:ln w="9525">
            <a:solidFill>
              <a:srgbClr val="000000"/>
            </a:solidFill>
            <a:round/>
            <a:headEnd/>
            <a:tailEnd/>
          </a:ln>
        </p:spPr>
        <p:txBody>
          <a:bodyPr/>
          <a:lstStyle/>
          <a:p>
            <a:endParaRPr lang="en-US"/>
          </a:p>
        </p:txBody>
      </p:sp>
      <p:sp>
        <p:nvSpPr>
          <p:cNvPr id="233491" name="Line 19"/>
          <p:cNvSpPr>
            <a:spLocks noChangeShapeType="1"/>
          </p:cNvSpPr>
          <p:nvPr/>
        </p:nvSpPr>
        <p:spPr bwMode="auto">
          <a:xfrm>
            <a:off x="7696200" y="2971800"/>
            <a:ext cx="268288" cy="457200"/>
          </a:xfrm>
          <a:prstGeom prst="line">
            <a:avLst/>
          </a:prstGeom>
          <a:noFill/>
          <a:ln w="9525">
            <a:solidFill>
              <a:srgbClr val="000000"/>
            </a:solidFill>
            <a:round/>
            <a:headEnd/>
            <a:tailEnd/>
          </a:ln>
        </p:spPr>
        <p:txBody>
          <a:bodyPr/>
          <a:lstStyle/>
          <a:p>
            <a:endParaRPr lang="en-US"/>
          </a:p>
        </p:txBody>
      </p:sp>
      <p:sp>
        <p:nvSpPr>
          <p:cNvPr id="233492" name="Line 20"/>
          <p:cNvSpPr>
            <a:spLocks noChangeShapeType="1"/>
          </p:cNvSpPr>
          <p:nvPr/>
        </p:nvSpPr>
        <p:spPr bwMode="auto">
          <a:xfrm>
            <a:off x="1819275" y="4000500"/>
            <a:ext cx="307975" cy="571500"/>
          </a:xfrm>
          <a:prstGeom prst="line">
            <a:avLst/>
          </a:prstGeom>
          <a:noFill/>
          <a:ln w="9525">
            <a:solidFill>
              <a:srgbClr val="000000"/>
            </a:solidFill>
            <a:round/>
            <a:headEnd/>
            <a:tailEnd/>
          </a:ln>
        </p:spPr>
        <p:txBody>
          <a:bodyPr/>
          <a:lstStyle/>
          <a:p>
            <a:endParaRPr lang="en-US"/>
          </a:p>
        </p:txBody>
      </p:sp>
      <p:sp>
        <p:nvSpPr>
          <p:cNvPr id="233493" name="Line 21"/>
          <p:cNvSpPr>
            <a:spLocks noChangeShapeType="1"/>
          </p:cNvSpPr>
          <p:nvPr/>
        </p:nvSpPr>
        <p:spPr bwMode="auto">
          <a:xfrm>
            <a:off x="3201988" y="5143500"/>
            <a:ext cx="768350" cy="0"/>
          </a:xfrm>
          <a:prstGeom prst="line">
            <a:avLst/>
          </a:prstGeom>
          <a:noFill/>
          <a:ln w="9525">
            <a:solidFill>
              <a:srgbClr val="000000"/>
            </a:solidFill>
            <a:round/>
            <a:headEnd/>
            <a:tailEnd/>
          </a:ln>
        </p:spPr>
        <p:txBody>
          <a:bodyPr/>
          <a:lstStyle/>
          <a:p>
            <a:endParaRPr lang="en-US"/>
          </a:p>
        </p:txBody>
      </p:sp>
      <p:sp>
        <p:nvSpPr>
          <p:cNvPr id="233494" name="Line 22"/>
          <p:cNvSpPr>
            <a:spLocks noChangeShapeType="1"/>
          </p:cNvSpPr>
          <p:nvPr/>
        </p:nvSpPr>
        <p:spPr bwMode="auto">
          <a:xfrm>
            <a:off x="5659438" y="5143500"/>
            <a:ext cx="307975" cy="1588"/>
          </a:xfrm>
          <a:prstGeom prst="line">
            <a:avLst/>
          </a:prstGeom>
          <a:noFill/>
          <a:ln w="9525">
            <a:solidFill>
              <a:srgbClr val="000000"/>
            </a:solidFill>
            <a:round/>
            <a:headEnd/>
            <a:tailEnd/>
          </a:ln>
        </p:spPr>
        <p:txBody>
          <a:bodyPr/>
          <a:lstStyle/>
          <a:p>
            <a:endParaRPr lang="en-US"/>
          </a:p>
        </p:txBody>
      </p:sp>
      <p:sp>
        <p:nvSpPr>
          <p:cNvPr id="233495" name="Line 23"/>
          <p:cNvSpPr>
            <a:spLocks noChangeShapeType="1"/>
          </p:cNvSpPr>
          <p:nvPr/>
        </p:nvSpPr>
        <p:spPr bwMode="auto">
          <a:xfrm flipV="1">
            <a:off x="7656513" y="4381500"/>
            <a:ext cx="153987" cy="381000"/>
          </a:xfrm>
          <a:prstGeom prst="line">
            <a:avLst/>
          </a:prstGeom>
          <a:noFill/>
          <a:ln w="9525">
            <a:solidFill>
              <a:srgbClr val="000000"/>
            </a:solidFill>
            <a:round/>
            <a:headEnd/>
            <a:tailEnd/>
          </a:ln>
        </p:spPr>
        <p:txBody>
          <a:bodyPr/>
          <a:lstStyle/>
          <a:p>
            <a:endParaRPr lang="en-US"/>
          </a:p>
        </p:txBody>
      </p:sp>
      <p:sp>
        <p:nvSpPr>
          <p:cNvPr id="233496" name="Line 24"/>
          <p:cNvSpPr>
            <a:spLocks noChangeShapeType="1"/>
          </p:cNvSpPr>
          <p:nvPr/>
        </p:nvSpPr>
        <p:spPr bwMode="auto">
          <a:xfrm flipV="1">
            <a:off x="5967413" y="3238500"/>
            <a:ext cx="614362" cy="381000"/>
          </a:xfrm>
          <a:prstGeom prst="line">
            <a:avLst/>
          </a:prstGeom>
          <a:noFill/>
          <a:ln w="9525">
            <a:solidFill>
              <a:srgbClr val="000000"/>
            </a:solidFill>
            <a:round/>
            <a:headEnd/>
            <a:tailEnd/>
          </a:ln>
        </p:spPr>
        <p:txBody>
          <a:bodyPr/>
          <a:lstStyle/>
          <a:p>
            <a:endParaRPr lang="en-US"/>
          </a:p>
        </p:txBody>
      </p:sp>
      <p:sp>
        <p:nvSpPr>
          <p:cNvPr id="233497" name="Line 25"/>
          <p:cNvSpPr>
            <a:spLocks noChangeShapeType="1"/>
          </p:cNvSpPr>
          <p:nvPr/>
        </p:nvSpPr>
        <p:spPr bwMode="auto">
          <a:xfrm>
            <a:off x="5967413" y="1714500"/>
            <a:ext cx="768350" cy="571500"/>
          </a:xfrm>
          <a:prstGeom prst="line">
            <a:avLst/>
          </a:prstGeom>
          <a:noFill/>
          <a:ln w="9525">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Critical Path</a:t>
            </a:r>
          </a:p>
        </p:txBody>
      </p:sp>
      <p:sp>
        <p:nvSpPr>
          <p:cNvPr id="183299" name="Rectangle 3"/>
          <p:cNvSpPr>
            <a:spLocks noGrp="1" noChangeArrowheads="1"/>
          </p:cNvSpPr>
          <p:nvPr>
            <p:ph idx="1"/>
          </p:nvPr>
        </p:nvSpPr>
        <p:spPr>
          <a:xfrm>
            <a:off x="990600" y="1219200"/>
            <a:ext cx="8153400" cy="5410200"/>
          </a:xfrm>
        </p:spPr>
        <p:txBody>
          <a:bodyPr/>
          <a:lstStyle/>
          <a:p>
            <a:r>
              <a:rPr lang="en-US"/>
              <a:t>Special attention to tasks on the critical path </a:t>
            </a:r>
          </a:p>
          <a:p>
            <a:pPr lvl="1"/>
            <a:r>
              <a:rPr lang="en-US"/>
              <a:t>Milestone deadlines and when moving resources</a:t>
            </a:r>
          </a:p>
          <a:p>
            <a:r>
              <a:rPr lang="en-US"/>
              <a:t>Delays in critical path, delay the project</a:t>
            </a:r>
          </a:p>
          <a:p>
            <a:pPr lvl="1"/>
            <a:r>
              <a:rPr lang="en-US"/>
              <a:t>Which can not be shortened with more time or people? </a:t>
            </a:r>
          </a:p>
          <a:p>
            <a:pPr lvl="1"/>
            <a:r>
              <a:rPr lang="en-US"/>
              <a:t>Which are beyond your control?</a:t>
            </a:r>
          </a:p>
          <a:p>
            <a:pPr lvl="2"/>
            <a:r>
              <a:rPr lang="en-US"/>
              <a:t>e.g. depending on an outside vendor or supplier</a:t>
            </a:r>
          </a:p>
          <a:p>
            <a:endParaRPr lang="en-US"/>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228600"/>
            <a:ext cx="8229600" cy="1066800"/>
          </a:xfrm>
        </p:spPr>
        <p:txBody>
          <a:bodyPr/>
          <a:lstStyle/>
          <a:p>
            <a:pPr eaLnBrk="1" hangingPunct="1">
              <a:defRPr/>
            </a:pPr>
            <a:r>
              <a:rPr lang="en-US" dirty="0" smtClean="0"/>
              <a:t>Flow Chart</a:t>
            </a:r>
          </a:p>
        </p:txBody>
      </p:sp>
      <p:sp>
        <p:nvSpPr>
          <p:cNvPr id="28677" name="Rectangle 5"/>
          <p:cNvSpPr>
            <a:spLocks noGrp="1" noChangeArrowheads="1"/>
          </p:cNvSpPr>
          <p:nvPr>
            <p:ph type="body" sz="half" idx="2"/>
          </p:nvPr>
        </p:nvSpPr>
        <p:spPr>
          <a:xfrm>
            <a:off x="4953000" y="1981200"/>
            <a:ext cx="3733800" cy="4114800"/>
          </a:xfrm>
        </p:spPr>
        <p:txBody>
          <a:bodyPr/>
          <a:lstStyle/>
          <a:p>
            <a:pPr eaLnBrk="1" hangingPunct="1">
              <a:defRPr/>
            </a:pPr>
            <a:r>
              <a:rPr lang="en-US" sz="2800" dirty="0" smtClean="0"/>
              <a:t>This is similar to the Pert Chart but easier for H.S. students.</a:t>
            </a:r>
          </a:p>
          <a:p>
            <a:pPr eaLnBrk="1" hangingPunct="1">
              <a:defRPr/>
            </a:pPr>
            <a:r>
              <a:rPr lang="en-US" sz="2800" dirty="0" smtClean="0"/>
              <a:t>Leave space for notes on the side.</a:t>
            </a:r>
          </a:p>
        </p:txBody>
      </p:sp>
      <p:pic>
        <p:nvPicPr>
          <p:cNvPr id="17412" name="Picture 3"/>
          <p:cNvPicPr>
            <a:picLocks noChangeAspect="1" noChangeArrowheads="1"/>
          </p:cNvPicPr>
          <p:nvPr/>
        </p:nvPicPr>
        <p:blipFill>
          <a:blip r:embed="rId3" cstate="print"/>
          <a:srcRect l="52083" t="19444" r="10417" b="13889"/>
          <a:stretch>
            <a:fillRect/>
          </a:stretch>
        </p:blipFill>
        <p:spPr bwMode="auto">
          <a:xfrm>
            <a:off x="838200" y="1371600"/>
            <a:ext cx="40005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152400"/>
            <a:ext cx="8229600" cy="1371600"/>
          </a:xfrm>
        </p:spPr>
        <p:txBody>
          <a:bodyPr/>
          <a:lstStyle/>
          <a:p>
            <a:pPr eaLnBrk="1" hangingPunct="1">
              <a:defRPr/>
            </a:pPr>
            <a:r>
              <a:rPr lang="en-US" dirty="0" smtClean="0"/>
              <a:t>Flow Chart</a:t>
            </a:r>
          </a:p>
        </p:txBody>
      </p:sp>
      <p:graphicFrame>
        <p:nvGraphicFramePr>
          <p:cNvPr id="2" name="Diagram 1"/>
          <p:cNvGraphicFramePr/>
          <p:nvPr/>
        </p:nvGraphicFramePr>
        <p:xfrm>
          <a:off x="990600" y="1676400"/>
          <a:ext cx="8001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cstate="print"/>
          <a:srcRect l="13281" t="21875" r="52344" b="17708"/>
          <a:stretch>
            <a:fillRect/>
          </a:stretch>
        </p:blipFill>
        <p:spPr bwMode="auto">
          <a:xfrm>
            <a:off x="3254375" y="0"/>
            <a:ext cx="5661025" cy="6858000"/>
          </a:xfrm>
          <a:prstGeom prst="rect">
            <a:avLst/>
          </a:prstGeom>
          <a:noFill/>
          <a:ln w="9525">
            <a:noFill/>
            <a:miter lim="800000"/>
            <a:headEnd/>
            <a:tailEnd/>
          </a:ln>
        </p:spPr>
      </p:pic>
      <p:sp>
        <p:nvSpPr>
          <p:cNvPr id="18435" name="Text Box 3"/>
          <p:cNvSpPr txBox="1">
            <a:spLocks noChangeArrowheads="1"/>
          </p:cNvSpPr>
          <p:nvPr/>
        </p:nvSpPr>
        <p:spPr bwMode="auto">
          <a:xfrm>
            <a:off x="4930775" y="1905000"/>
            <a:ext cx="1600200" cy="366713"/>
          </a:xfrm>
          <a:prstGeom prst="rect">
            <a:avLst/>
          </a:prstGeom>
          <a:noFill/>
          <a:ln w="9525">
            <a:noFill/>
            <a:miter lim="800000"/>
            <a:headEnd/>
            <a:tailEnd/>
          </a:ln>
        </p:spPr>
        <p:txBody>
          <a:bodyPr>
            <a:spAutoFit/>
          </a:bodyPr>
          <a:lstStyle/>
          <a:p>
            <a:pPr algn="ctr">
              <a:spcBef>
                <a:spcPct val="50000"/>
              </a:spcBef>
            </a:pPr>
            <a:r>
              <a:rPr lang="en-US" b="1" dirty="0">
                <a:solidFill>
                  <a:srgbClr val="002060"/>
                </a:solidFill>
                <a:latin typeface="Arial" charset="0"/>
              </a:rPr>
              <a:t>Task 01</a:t>
            </a:r>
          </a:p>
        </p:txBody>
      </p:sp>
      <p:sp>
        <p:nvSpPr>
          <p:cNvPr id="15364" name="Rectangle 4"/>
          <p:cNvSpPr>
            <a:spLocks noGrp="1" noChangeArrowheads="1"/>
          </p:cNvSpPr>
          <p:nvPr>
            <p:ph type="title"/>
          </p:nvPr>
        </p:nvSpPr>
        <p:spPr>
          <a:xfrm>
            <a:off x="914400" y="228600"/>
            <a:ext cx="2514600" cy="1600200"/>
          </a:xfrm>
        </p:spPr>
        <p:txBody>
          <a:bodyPr/>
          <a:lstStyle/>
          <a:p>
            <a:pPr eaLnBrk="1" hangingPunct="1">
              <a:defRPr/>
            </a:pPr>
            <a:r>
              <a:rPr lang="en-US" dirty="0" smtClean="0"/>
              <a:t>FLOW </a:t>
            </a:r>
            <a:br>
              <a:rPr lang="en-US" dirty="0" smtClean="0"/>
            </a:br>
            <a:r>
              <a:rPr lang="en-US" dirty="0" smtClean="0"/>
              <a:t>CHART</a:t>
            </a:r>
            <a:endParaRPr lang="en-US" sz="3600" dirty="0" smtClean="0"/>
          </a:p>
        </p:txBody>
      </p:sp>
      <p:sp>
        <p:nvSpPr>
          <p:cNvPr id="18437" name="Text Box 5"/>
          <p:cNvSpPr txBox="1">
            <a:spLocks noChangeArrowheads="1"/>
          </p:cNvSpPr>
          <p:nvPr/>
        </p:nvSpPr>
        <p:spPr bwMode="auto">
          <a:xfrm>
            <a:off x="4953000" y="2895600"/>
            <a:ext cx="1600200" cy="366713"/>
          </a:xfrm>
          <a:prstGeom prst="rect">
            <a:avLst/>
          </a:prstGeom>
          <a:noFill/>
          <a:ln w="9525">
            <a:noFill/>
            <a:miter lim="800000"/>
            <a:headEnd/>
            <a:tailEnd/>
          </a:ln>
        </p:spPr>
        <p:txBody>
          <a:bodyPr>
            <a:spAutoFit/>
          </a:bodyPr>
          <a:lstStyle/>
          <a:p>
            <a:pPr algn="ctr">
              <a:spcBef>
                <a:spcPct val="50000"/>
              </a:spcBef>
            </a:pPr>
            <a:r>
              <a:rPr lang="en-US" b="1">
                <a:solidFill>
                  <a:srgbClr val="002060"/>
                </a:solidFill>
                <a:latin typeface="Arial" charset="0"/>
              </a:rPr>
              <a:t>Step 01</a:t>
            </a:r>
          </a:p>
        </p:txBody>
      </p:sp>
      <p:sp>
        <p:nvSpPr>
          <p:cNvPr id="18438" name="Text Box 6"/>
          <p:cNvSpPr txBox="1">
            <a:spLocks noChangeArrowheads="1"/>
          </p:cNvSpPr>
          <p:nvPr/>
        </p:nvSpPr>
        <p:spPr bwMode="auto">
          <a:xfrm>
            <a:off x="4953000" y="3976688"/>
            <a:ext cx="1600200" cy="366712"/>
          </a:xfrm>
          <a:prstGeom prst="rect">
            <a:avLst/>
          </a:prstGeom>
          <a:noFill/>
          <a:ln w="9525">
            <a:noFill/>
            <a:miter lim="800000"/>
            <a:headEnd/>
            <a:tailEnd/>
          </a:ln>
        </p:spPr>
        <p:txBody>
          <a:bodyPr>
            <a:spAutoFit/>
          </a:bodyPr>
          <a:lstStyle/>
          <a:p>
            <a:pPr algn="ctr">
              <a:spcBef>
                <a:spcPct val="50000"/>
              </a:spcBef>
            </a:pPr>
            <a:r>
              <a:rPr lang="en-US" b="1">
                <a:solidFill>
                  <a:srgbClr val="002060"/>
                </a:solidFill>
                <a:latin typeface="Arial" charset="0"/>
              </a:rPr>
              <a:t>Step 02</a:t>
            </a:r>
          </a:p>
        </p:txBody>
      </p:sp>
      <p:sp>
        <p:nvSpPr>
          <p:cNvPr id="18439" name="Text Box 7"/>
          <p:cNvSpPr txBox="1">
            <a:spLocks noChangeArrowheads="1"/>
          </p:cNvSpPr>
          <p:nvPr/>
        </p:nvSpPr>
        <p:spPr bwMode="auto">
          <a:xfrm>
            <a:off x="4953000" y="4953000"/>
            <a:ext cx="1600200" cy="366713"/>
          </a:xfrm>
          <a:prstGeom prst="rect">
            <a:avLst/>
          </a:prstGeom>
          <a:noFill/>
          <a:ln w="9525">
            <a:noFill/>
            <a:miter lim="800000"/>
            <a:headEnd/>
            <a:tailEnd/>
          </a:ln>
        </p:spPr>
        <p:txBody>
          <a:bodyPr>
            <a:spAutoFit/>
          </a:bodyPr>
          <a:lstStyle/>
          <a:p>
            <a:pPr algn="ctr">
              <a:spcBef>
                <a:spcPct val="50000"/>
              </a:spcBef>
            </a:pPr>
            <a:r>
              <a:rPr lang="en-US" b="1">
                <a:solidFill>
                  <a:srgbClr val="002060"/>
                </a:solidFill>
                <a:latin typeface="Arial" charset="0"/>
              </a:rPr>
              <a:t>Step 03</a:t>
            </a:r>
          </a:p>
        </p:txBody>
      </p:sp>
      <p:sp>
        <p:nvSpPr>
          <p:cNvPr id="18440" name="Text Box 8"/>
          <p:cNvSpPr txBox="1">
            <a:spLocks noChangeArrowheads="1"/>
          </p:cNvSpPr>
          <p:nvPr/>
        </p:nvSpPr>
        <p:spPr bwMode="auto">
          <a:xfrm>
            <a:off x="4953000" y="5943600"/>
            <a:ext cx="1600200" cy="366713"/>
          </a:xfrm>
          <a:prstGeom prst="rect">
            <a:avLst/>
          </a:prstGeom>
          <a:noFill/>
          <a:ln w="9525">
            <a:noFill/>
            <a:miter lim="800000"/>
            <a:headEnd/>
            <a:tailEnd/>
          </a:ln>
        </p:spPr>
        <p:txBody>
          <a:bodyPr>
            <a:spAutoFit/>
          </a:bodyPr>
          <a:lstStyle/>
          <a:p>
            <a:pPr algn="ctr">
              <a:spcBef>
                <a:spcPct val="50000"/>
              </a:spcBef>
            </a:pPr>
            <a:r>
              <a:rPr lang="en-US" b="1">
                <a:solidFill>
                  <a:srgbClr val="002060"/>
                </a:solidFill>
                <a:latin typeface="Arial" charset="0"/>
              </a:rPr>
              <a:t>Step 04</a:t>
            </a:r>
          </a:p>
        </p:txBody>
      </p:sp>
      <p:sp>
        <p:nvSpPr>
          <p:cNvPr id="18441" name="Text Box 9"/>
          <p:cNvSpPr txBox="1">
            <a:spLocks noChangeArrowheads="1"/>
          </p:cNvSpPr>
          <p:nvPr/>
        </p:nvSpPr>
        <p:spPr bwMode="auto">
          <a:xfrm>
            <a:off x="6934200" y="2362200"/>
            <a:ext cx="1295400" cy="366713"/>
          </a:xfrm>
          <a:prstGeom prst="rect">
            <a:avLst/>
          </a:prstGeom>
          <a:noFill/>
          <a:ln w="9525">
            <a:noFill/>
            <a:miter lim="800000"/>
            <a:headEnd/>
            <a:tailEnd/>
          </a:ln>
        </p:spPr>
        <p:txBody>
          <a:bodyPr>
            <a:spAutoFit/>
          </a:bodyPr>
          <a:lstStyle/>
          <a:p>
            <a:pPr>
              <a:spcBef>
                <a:spcPct val="50000"/>
              </a:spcBef>
            </a:pPr>
            <a:endParaRPr lang="en-US">
              <a:latin typeface="Arial" charset="0"/>
            </a:endParaRPr>
          </a:p>
        </p:txBody>
      </p:sp>
      <p:sp>
        <p:nvSpPr>
          <p:cNvPr id="18442" name="Text Box 10"/>
          <p:cNvSpPr txBox="1">
            <a:spLocks noChangeArrowheads="1"/>
          </p:cNvSpPr>
          <p:nvPr/>
        </p:nvSpPr>
        <p:spPr bwMode="auto">
          <a:xfrm>
            <a:off x="7010400" y="2971800"/>
            <a:ext cx="1295400" cy="1190625"/>
          </a:xfrm>
          <a:prstGeom prst="rect">
            <a:avLst/>
          </a:prstGeom>
          <a:noFill/>
          <a:ln w="9525">
            <a:noFill/>
            <a:miter lim="800000"/>
            <a:headEnd/>
            <a:tailEnd/>
          </a:ln>
        </p:spPr>
        <p:txBody>
          <a:bodyPr>
            <a:spAutoFit/>
          </a:bodyPr>
          <a:lstStyle/>
          <a:p>
            <a:pPr>
              <a:spcBef>
                <a:spcPct val="50000"/>
              </a:spcBef>
            </a:pPr>
            <a:r>
              <a:rPr lang="en-US">
                <a:solidFill>
                  <a:srgbClr val="002060"/>
                </a:solidFill>
                <a:latin typeface="Arial" charset="0"/>
              </a:rPr>
              <a:t>write materials on the sides</a:t>
            </a:r>
          </a:p>
        </p:txBody>
      </p:sp>
      <p:sp>
        <p:nvSpPr>
          <p:cNvPr id="18443" name="Text Box 11"/>
          <p:cNvSpPr txBox="1">
            <a:spLocks noChangeArrowheads="1"/>
          </p:cNvSpPr>
          <p:nvPr/>
        </p:nvSpPr>
        <p:spPr bwMode="auto">
          <a:xfrm>
            <a:off x="3505200" y="4600575"/>
            <a:ext cx="1295400" cy="1190625"/>
          </a:xfrm>
          <a:prstGeom prst="rect">
            <a:avLst/>
          </a:prstGeom>
          <a:noFill/>
          <a:ln w="9525">
            <a:noFill/>
            <a:miter lim="800000"/>
            <a:headEnd/>
            <a:tailEnd/>
          </a:ln>
        </p:spPr>
        <p:txBody>
          <a:bodyPr>
            <a:spAutoFit/>
          </a:bodyPr>
          <a:lstStyle/>
          <a:p>
            <a:pPr>
              <a:spcBef>
                <a:spcPct val="50000"/>
              </a:spcBef>
            </a:pPr>
            <a:r>
              <a:rPr lang="en-US" dirty="0">
                <a:solidFill>
                  <a:srgbClr val="002060"/>
                </a:solidFill>
                <a:latin typeface="Arial" charset="0"/>
              </a:rPr>
              <a:t>write materials on the sides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Flow Charts</a:t>
            </a:r>
          </a:p>
        </p:txBody>
      </p:sp>
      <p:sp>
        <p:nvSpPr>
          <p:cNvPr id="25603" name="Rectangle 3"/>
          <p:cNvSpPr>
            <a:spLocks noGrp="1" noChangeArrowheads="1"/>
          </p:cNvSpPr>
          <p:nvPr>
            <p:ph idx="1"/>
          </p:nvPr>
        </p:nvSpPr>
        <p:spPr/>
        <p:txBody>
          <a:bodyPr/>
          <a:lstStyle/>
          <a:p>
            <a:pPr eaLnBrk="1" hangingPunct="1">
              <a:defRPr/>
            </a:pPr>
            <a:r>
              <a:rPr lang="en-US" sz="2800" smtClean="0"/>
              <a:t>It helps you not do everything at the same time = disorganization. It gives you order.</a:t>
            </a:r>
          </a:p>
          <a:p>
            <a:pPr eaLnBrk="1" hangingPunct="1">
              <a:defRPr/>
            </a:pPr>
            <a:r>
              <a:rPr lang="en-US" sz="2800" smtClean="0"/>
              <a:t>It will help you make less mistakes.</a:t>
            </a:r>
          </a:p>
          <a:p>
            <a:pPr eaLnBrk="1" hangingPunct="1">
              <a:defRPr/>
            </a:pPr>
            <a:r>
              <a:rPr lang="en-US" sz="2800" smtClean="0"/>
              <a:t>You will manage your time better.</a:t>
            </a:r>
          </a:p>
          <a:p>
            <a:pPr eaLnBrk="1" hangingPunct="1">
              <a:defRPr/>
            </a:pPr>
            <a:r>
              <a:rPr lang="en-US" sz="2800" smtClean="0"/>
              <a:t>It will give you a chance to look back on your project and find a mistake in one of your steps. </a:t>
            </a:r>
          </a:p>
          <a:p>
            <a:pPr eaLnBrk="1" hangingPunct="1">
              <a:defRPr/>
            </a:pPr>
            <a:r>
              <a:rPr lang="en-US" sz="2800" smtClean="0"/>
              <a:t>Others will be able to duplicate your project easier.</a:t>
            </a:r>
          </a:p>
          <a:p>
            <a:pPr eaLnBrk="1" hangingPunct="1">
              <a:defRPr/>
            </a:pPr>
            <a:endParaRPr 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7"/>
          <p:cNvPicPr>
            <a:picLocks noChangeAspect="1" noChangeArrowheads="1"/>
          </p:cNvPicPr>
          <p:nvPr/>
        </p:nvPicPr>
        <p:blipFill>
          <a:blip r:embed="rId3" cstate="print"/>
          <a:srcRect l="25000" t="20833" r="24219"/>
          <a:stretch>
            <a:fillRect/>
          </a:stretch>
        </p:blipFill>
        <p:spPr bwMode="auto">
          <a:xfrm>
            <a:off x="2362200" y="1066800"/>
            <a:ext cx="5148513" cy="5791200"/>
          </a:xfrm>
          <a:prstGeom prst="rect">
            <a:avLst/>
          </a:prstGeom>
          <a:noFill/>
          <a:ln w="9525">
            <a:noFill/>
            <a:miter lim="800000"/>
            <a:headEnd/>
            <a:tailEnd/>
          </a:ln>
        </p:spPr>
      </p:pic>
      <p:sp>
        <p:nvSpPr>
          <p:cNvPr id="33800" name="Rectangle 8"/>
          <p:cNvSpPr>
            <a:spLocks noGrp="1" noChangeArrowheads="1"/>
          </p:cNvSpPr>
          <p:nvPr>
            <p:ph type="title"/>
          </p:nvPr>
        </p:nvSpPr>
        <p:spPr>
          <a:xfrm>
            <a:off x="762000" y="0"/>
            <a:ext cx="8534400" cy="914400"/>
          </a:xfrm>
        </p:spPr>
        <p:txBody>
          <a:bodyPr/>
          <a:lstStyle/>
          <a:p>
            <a:pPr eaLnBrk="1" hangingPunct="1">
              <a:defRPr/>
            </a:pPr>
            <a:r>
              <a:rPr lang="en-US" dirty="0" smtClean="0"/>
              <a:t>Chronogram</a:t>
            </a:r>
            <a:br>
              <a:rPr lang="en-US" dirty="0" smtClean="0"/>
            </a:br>
            <a:r>
              <a:rPr lang="en-US" dirty="0" smtClean="0"/>
              <a:t>Keeping Track of Time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3" cstate="print"/>
          <a:srcRect l="25000" t="20833" r="24219" b="37500"/>
          <a:stretch>
            <a:fillRect/>
          </a:stretch>
        </p:blipFill>
        <p:spPr bwMode="auto">
          <a:xfrm>
            <a:off x="1219200" y="2181225"/>
            <a:ext cx="6858000" cy="4219575"/>
          </a:xfrm>
          <a:prstGeom prst="rect">
            <a:avLst/>
          </a:prstGeom>
          <a:noFill/>
          <a:ln w="9525">
            <a:noFill/>
            <a:miter lim="800000"/>
            <a:headEnd/>
            <a:tailEnd/>
          </a:ln>
        </p:spPr>
      </p:pic>
      <p:sp>
        <p:nvSpPr>
          <p:cNvPr id="35845" name="Rectangle 5"/>
          <p:cNvSpPr>
            <a:spLocks noGrp="1" noChangeArrowheads="1"/>
          </p:cNvSpPr>
          <p:nvPr>
            <p:ph type="title"/>
          </p:nvPr>
        </p:nvSpPr>
        <p:spPr>
          <a:xfrm>
            <a:off x="685800" y="0"/>
            <a:ext cx="8458200" cy="1143000"/>
          </a:xfrm>
        </p:spPr>
        <p:txBody>
          <a:bodyPr/>
          <a:lstStyle/>
          <a:p>
            <a:pPr eaLnBrk="1" hangingPunct="1">
              <a:defRPr/>
            </a:pPr>
            <a:r>
              <a:rPr lang="en-US" dirty="0" smtClean="0"/>
              <a:t>Chronogram – Keeping Track of Time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sp>
        <p:nvSpPr>
          <p:cNvPr id="4099" name="Rectangle 3"/>
          <p:cNvSpPr>
            <a:spLocks noGrp="1" noChangeArrowheads="1"/>
          </p:cNvSpPr>
          <p:nvPr>
            <p:ph idx="1"/>
          </p:nvPr>
        </p:nvSpPr>
        <p:spPr/>
        <p:txBody>
          <a:bodyPr>
            <a:normAutofit/>
          </a:bodyPr>
          <a:lstStyle/>
          <a:p>
            <a:pPr marL="533400" indent="-533400">
              <a:lnSpc>
                <a:spcPct val="80000"/>
              </a:lnSpc>
              <a:buFont typeface="Wingdings" pitchFamily="2" charset="2"/>
              <a:buAutoNum type="arabicPeriod"/>
            </a:pPr>
            <a:r>
              <a:rPr lang="en-US" sz="2800" dirty="0" smtClean="0"/>
              <a:t>Integrating design and project management</a:t>
            </a:r>
          </a:p>
          <a:p>
            <a:pPr marL="533400" indent="-533400">
              <a:lnSpc>
                <a:spcPct val="80000"/>
              </a:lnSpc>
              <a:buFont typeface="Wingdings" pitchFamily="2" charset="2"/>
              <a:buAutoNum type="arabicPeriod"/>
            </a:pPr>
            <a:r>
              <a:rPr lang="en-US" sz="2800" dirty="0" smtClean="0"/>
              <a:t>Team Roles</a:t>
            </a:r>
            <a:endParaRPr lang="en-US" sz="2400" dirty="0" smtClean="0"/>
          </a:p>
          <a:p>
            <a:pPr marL="533400" indent="-533400">
              <a:lnSpc>
                <a:spcPct val="80000"/>
              </a:lnSpc>
              <a:buFont typeface="Wingdings" pitchFamily="2" charset="2"/>
              <a:buAutoNum type="arabicPeriod"/>
            </a:pPr>
            <a:r>
              <a:rPr lang="en-US" sz="2800" dirty="0" smtClean="0"/>
              <a:t>Flow </a:t>
            </a:r>
            <a:r>
              <a:rPr lang="en-US" sz="2800" dirty="0"/>
              <a:t>charts</a:t>
            </a:r>
          </a:p>
          <a:p>
            <a:pPr marL="533400" indent="-533400">
              <a:lnSpc>
                <a:spcPct val="80000"/>
              </a:lnSpc>
              <a:buFont typeface="Wingdings" pitchFamily="2" charset="2"/>
              <a:buAutoNum type="arabicPeriod"/>
            </a:pPr>
            <a:r>
              <a:rPr lang="en-US" sz="2800" dirty="0"/>
              <a:t>Materials lists</a:t>
            </a:r>
          </a:p>
          <a:p>
            <a:pPr marL="533400" indent="-533400">
              <a:lnSpc>
                <a:spcPct val="80000"/>
              </a:lnSpc>
              <a:buFont typeface="Wingdings" pitchFamily="2" charset="2"/>
              <a:buAutoNum type="arabicPeriod"/>
            </a:pPr>
            <a:r>
              <a:rPr lang="en-US" sz="2800" dirty="0"/>
              <a:t>Chronogram</a:t>
            </a:r>
          </a:p>
          <a:p>
            <a:pPr marL="533400" indent="-533400">
              <a:lnSpc>
                <a:spcPct val="80000"/>
              </a:lnSpc>
              <a:buFont typeface="Wingdings" pitchFamily="2" charset="2"/>
              <a:buAutoNum type="arabicPeriod"/>
            </a:pPr>
            <a:r>
              <a:rPr lang="en-US" sz="2800" dirty="0"/>
              <a:t>Follow up meetings</a:t>
            </a:r>
          </a:p>
          <a:p>
            <a:pPr marL="533400" indent="-533400">
              <a:lnSpc>
                <a:spcPct val="80000"/>
              </a:lnSpc>
              <a:buFont typeface="Wingdings" pitchFamily="2" charset="2"/>
              <a:buAutoNum type="arabicPeriod"/>
            </a:pPr>
            <a:r>
              <a:rPr lang="en-US" sz="2800" dirty="0"/>
              <a:t>Adjustments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Charts	</a:t>
            </a:r>
            <a:endParaRPr lang="en-US" dirty="0"/>
          </a:p>
        </p:txBody>
      </p:sp>
      <p:sp>
        <p:nvSpPr>
          <p:cNvPr id="3" name="Content Placeholder 2"/>
          <p:cNvSpPr>
            <a:spLocks noGrp="1"/>
          </p:cNvSpPr>
          <p:nvPr>
            <p:ph idx="1"/>
          </p:nvPr>
        </p:nvSpPr>
        <p:spPr/>
        <p:txBody>
          <a:bodyPr/>
          <a:lstStyle/>
          <a:p>
            <a:r>
              <a:rPr lang="en-US" dirty="0" smtClean="0"/>
              <a:t>Gantt charts are used to organize projects</a:t>
            </a:r>
          </a:p>
          <a:p>
            <a:r>
              <a:rPr lang="en-US" dirty="0" smtClean="0"/>
              <a:t>Rows represent tasks</a:t>
            </a:r>
          </a:p>
          <a:p>
            <a:r>
              <a:rPr lang="en-US" dirty="0" smtClean="0"/>
              <a:t>Columns represent time</a:t>
            </a:r>
          </a:p>
          <a:p>
            <a:r>
              <a:rPr lang="en-US" dirty="0" smtClean="0"/>
              <a:t>Visually show sequences and timing</a:t>
            </a:r>
          </a:p>
          <a:p>
            <a:pPr lvl="1"/>
            <a:r>
              <a:rPr lang="en-US" dirty="0" smtClean="0"/>
              <a:t>Assigns responsibility</a:t>
            </a:r>
          </a:p>
          <a:p>
            <a:r>
              <a:rPr lang="en-US" dirty="0" smtClean="0"/>
              <a:t>Shows progress relative to planning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Timelines - The Gantt Chart</a:t>
            </a:r>
          </a:p>
        </p:txBody>
      </p:sp>
      <p:sp>
        <p:nvSpPr>
          <p:cNvPr id="223235" name="Rectangle 3"/>
          <p:cNvSpPr>
            <a:spLocks noChangeArrowheads="1"/>
          </p:cNvSpPr>
          <p:nvPr/>
        </p:nvSpPr>
        <p:spPr bwMode="auto">
          <a:xfrm>
            <a:off x="0" y="1109663"/>
            <a:ext cx="9144000" cy="0"/>
          </a:xfrm>
          <a:prstGeom prst="rect">
            <a:avLst/>
          </a:prstGeom>
          <a:noFill/>
          <a:ln w="12700">
            <a:noFill/>
            <a:miter lim="800000"/>
            <a:headEnd/>
            <a:tailEnd/>
          </a:ln>
          <a:effectLst/>
        </p:spPr>
        <p:txBody>
          <a:bodyPr wrap="none" anchor="ctr">
            <a:spAutoFit/>
          </a:bodyPr>
          <a:lstStyle/>
          <a:p>
            <a:endParaRPr lang="en-US"/>
          </a:p>
        </p:txBody>
      </p:sp>
      <p:graphicFrame>
        <p:nvGraphicFramePr>
          <p:cNvPr id="223236" name="Object 4"/>
          <p:cNvGraphicFramePr>
            <a:graphicFrameLocks noChangeAspect="1"/>
          </p:cNvGraphicFramePr>
          <p:nvPr/>
        </p:nvGraphicFramePr>
        <p:xfrm>
          <a:off x="990600" y="1062038"/>
          <a:ext cx="7886700" cy="5795962"/>
        </p:xfrm>
        <a:graphic>
          <a:graphicData uri="http://schemas.openxmlformats.org/presentationml/2006/ole">
            <mc:AlternateContent xmlns:mc="http://schemas.openxmlformats.org/markup-compatibility/2006">
              <mc:Choice xmlns:v="urn:schemas-microsoft-com:vml" Requires="v">
                <p:oleObj spid="_x0000_s5124" name="Worksheet" r:id="rId5" imgW="6534190" imgH="4790915" progId="Excel.Sheet.8">
                  <p:embed/>
                </p:oleObj>
              </mc:Choice>
              <mc:Fallback>
                <p:oleObj name="Worksheet" r:id="rId5" imgW="6534190" imgH="4790915" progId="Excel.Shee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062038"/>
                        <a:ext cx="7886700" cy="579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0"/>
            <a:ext cx="8229600" cy="1371600"/>
          </a:xfrm>
        </p:spPr>
        <p:txBody>
          <a:bodyPr/>
          <a:lstStyle/>
          <a:p>
            <a:pPr eaLnBrk="1" hangingPunct="1">
              <a:defRPr/>
            </a:pPr>
            <a:r>
              <a:rPr lang="en-US" dirty="0" smtClean="0"/>
              <a:t>General Gantt Chart</a:t>
            </a:r>
          </a:p>
        </p:txBody>
      </p:sp>
      <p:sp>
        <p:nvSpPr>
          <p:cNvPr id="44036" name="Rectangle 4"/>
          <p:cNvSpPr>
            <a:spLocks noGrp="1" noChangeArrowheads="1"/>
          </p:cNvSpPr>
          <p:nvPr>
            <p:ph type="body" sz="half" idx="1"/>
          </p:nvPr>
        </p:nvSpPr>
        <p:spPr>
          <a:xfrm>
            <a:off x="838200" y="1676400"/>
            <a:ext cx="4038600" cy="4114800"/>
          </a:xfrm>
        </p:spPr>
        <p:txBody>
          <a:bodyPr/>
          <a:lstStyle/>
          <a:p>
            <a:pPr eaLnBrk="1" hangingPunct="1">
              <a:defRPr/>
            </a:pPr>
            <a:r>
              <a:rPr lang="en-US" sz="2800" dirty="0" smtClean="0"/>
              <a:t>Once the tasks have been identified in the previous steps they are written under the “item” category.</a:t>
            </a:r>
          </a:p>
        </p:txBody>
      </p:sp>
      <p:pic>
        <p:nvPicPr>
          <p:cNvPr id="30724" name="Picture 3"/>
          <p:cNvPicPr>
            <a:picLocks noChangeAspect="1" noChangeArrowheads="1"/>
          </p:cNvPicPr>
          <p:nvPr/>
        </p:nvPicPr>
        <p:blipFill>
          <a:blip r:embed="rId3" cstate="print"/>
          <a:srcRect l="7813" t="26042" r="50781" b="15625"/>
          <a:stretch>
            <a:fillRect/>
          </a:stretch>
        </p:blipFill>
        <p:spPr bwMode="auto">
          <a:xfrm>
            <a:off x="4724400" y="1905000"/>
            <a:ext cx="4038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85800" y="0"/>
            <a:ext cx="8229600" cy="1371600"/>
          </a:xfrm>
        </p:spPr>
        <p:txBody>
          <a:bodyPr>
            <a:normAutofit/>
          </a:bodyPr>
          <a:lstStyle/>
          <a:p>
            <a:r>
              <a:rPr lang="en-US" dirty="0" smtClean="0"/>
              <a:t>Calendars</a:t>
            </a:r>
            <a:endParaRPr lang="en-US" dirty="0"/>
          </a:p>
        </p:txBody>
      </p:sp>
      <p:pic>
        <p:nvPicPr>
          <p:cNvPr id="6153" name="Picture 9"/>
          <p:cNvPicPr>
            <a:picLocks noChangeAspect="1" noChangeArrowheads="1"/>
          </p:cNvPicPr>
          <p:nvPr/>
        </p:nvPicPr>
        <p:blipFill>
          <a:blip r:embed="rId3" cstate="print"/>
          <a:srcRect/>
          <a:stretch>
            <a:fillRect/>
          </a:stretch>
        </p:blipFill>
        <p:spPr bwMode="auto">
          <a:xfrm>
            <a:off x="152400" y="1162050"/>
            <a:ext cx="8763000" cy="569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PICS_Design_Process-2.jpg"/>
          <p:cNvPicPr/>
          <p:nvPr/>
        </p:nvPicPr>
        <p:blipFill>
          <a:blip r:embed="rId2" cstate="print"/>
          <a:stretch>
            <a:fillRect/>
          </a:stretch>
        </p:blipFill>
        <p:spPr>
          <a:xfrm>
            <a:off x="1110961" y="609601"/>
            <a:ext cx="7804439" cy="5029200"/>
          </a:xfrm>
          <a:prstGeom prst="rect">
            <a:avLst/>
          </a:prstGeom>
        </p:spPr>
      </p:pic>
      <p:sp>
        <p:nvSpPr>
          <p:cNvPr id="6" name="TextBox 5"/>
          <p:cNvSpPr txBox="1"/>
          <p:nvPr/>
        </p:nvSpPr>
        <p:spPr>
          <a:xfrm>
            <a:off x="990600" y="5906869"/>
            <a:ext cx="8077200" cy="338554"/>
          </a:xfrm>
          <a:prstGeom prst="rect">
            <a:avLst/>
          </a:prstGeom>
          <a:noFill/>
        </p:spPr>
        <p:txBody>
          <a:bodyPr wrap="square" rtlCol="0">
            <a:spAutoFit/>
          </a:bodyPr>
          <a:lstStyle/>
          <a:p>
            <a:r>
              <a:rPr lang="en-US" sz="1600" smtClean="0"/>
              <a:t>*Students </a:t>
            </a:r>
            <a:r>
              <a:rPr lang="en-US" sz="1600" dirty="0" smtClean="0"/>
              <a:t>should know where they are in the design process throughout </a:t>
            </a:r>
            <a:r>
              <a:rPr lang="en-US" sz="1600" smtClean="0"/>
              <a:t>their projects*</a:t>
            </a: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mtClean="0"/>
              <a:t>Follow up meetings</a:t>
            </a:r>
          </a:p>
        </p:txBody>
      </p:sp>
      <p:sp>
        <p:nvSpPr>
          <p:cNvPr id="46083" name="Rectangle 3"/>
          <p:cNvSpPr>
            <a:spLocks noGrp="1" noChangeArrowheads="1"/>
          </p:cNvSpPr>
          <p:nvPr>
            <p:ph idx="1"/>
          </p:nvPr>
        </p:nvSpPr>
        <p:spPr/>
        <p:txBody>
          <a:bodyPr/>
          <a:lstStyle/>
          <a:p>
            <a:pPr eaLnBrk="1" hangingPunct="1">
              <a:defRPr/>
            </a:pPr>
            <a:r>
              <a:rPr lang="en-US" dirty="0" smtClean="0"/>
              <a:t>Students check progress of tasks or each step of the chronogram and Gantt chart one time per week.</a:t>
            </a:r>
          </a:p>
          <a:p>
            <a:pPr eaLnBrk="1" hangingPunct="1">
              <a:defRPr/>
            </a:pPr>
            <a:r>
              <a:rPr lang="en-US" dirty="0" smtClean="0"/>
              <a:t>Adjustments should be made during these meetings; new due dates set; unforeseen events clarified; new resources considered; etc.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Good Planning</a:t>
            </a:r>
          </a:p>
        </p:txBody>
      </p:sp>
      <p:sp>
        <p:nvSpPr>
          <p:cNvPr id="232451" name="Rectangle 3"/>
          <p:cNvSpPr>
            <a:spLocks noGrp="1" noChangeArrowheads="1"/>
          </p:cNvSpPr>
          <p:nvPr>
            <p:ph idx="1"/>
          </p:nvPr>
        </p:nvSpPr>
        <p:spPr/>
        <p:txBody>
          <a:bodyPr>
            <a:normAutofit lnSpcReduction="10000"/>
          </a:bodyPr>
          <a:lstStyle/>
          <a:p>
            <a:r>
              <a:rPr lang="en-US"/>
              <a:t>Check points/milestones/gates</a:t>
            </a:r>
          </a:p>
          <a:p>
            <a:pPr lvl="1"/>
            <a:r>
              <a:rPr lang="en-US"/>
              <a:t>At this time, the following will be working…</a:t>
            </a:r>
          </a:p>
          <a:p>
            <a:pPr lvl="1"/>
            <a:r>
              <a:rPr lang="en-US"/>
              <a:t>Provides accountability and process checks </a:t>
            </a:r>
          </a:p>
          <a:p>
            <a:pPr lvl="2"/>
            <a:r>
              <a:rPr lang="en-US"/>
              <a:t>Are we on time?</a:t>
            </a:r>
          </a:p>
          <a:p>
            <a:r>
              <a:rPr lang="en-US"/>
              <a:t>Being honest with the team</a:t>
            </a:r>
          </a:p>
          <a:p>
            <a:pPr lvl="1"/>
            <a:r>
              <a:rPr lang="en-US"/>
              <a:t>Is a subgroup behind</a:t>
            </a:r>
          </a:p>
          <a:p>
            <a:pPr lvl="2"/>
            <a:r>
              <a:rPr lang="en-US"/>
              <a:t>“Not behind if we are ahead of the others…”</a:t>
            </a:r>
          </a:p>
          <a:p>
            <a:pPr lvl="2"/>
            <a:r>
              <a:rPr lang="en-US"/>
              <a:t>Honest appraisals</a:t>
            </a:r>
          </a:p>
          <a:p>
            <a:r>
              <a:rPr lang="en-US"/>
              <a:t>Short tasks that break things up</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Accountability</a:t>
            </a:r>
          </a:p>
        </p:txBody>
      </p:sp>
      <p:sp>
        <p:nvSpPr>
          <p:cNvPr id="226308" name="Rectangle 4"/>
          <p:cNvSpPr>
            <a:spLocks noGrp="1" noChangeArrowheads="1"/>
          </p:cNvSpPr>
          <p:nvPr>
            <p:ph idx="1"/>
          </p:nvPr>
        </p:nvSpPr>
        <p:spPr>
          <a:xfrm>
            <a:off x="990600" y="1219200"/>
            <a:ext cx="8153400" cy="5410200"/>
          </a:xfrm>
        </p:spPr>
        <p:txBody>
          <a:bodyPr/>
          <a:lstStyle/>
          <a:p>
            <a:r>
              <a:rPr lang="en-US" dirty="0"/>
              <a:t>Short tasks allow team members to be accountable</a:t>
            </a:r>
          </a:p>
          <a:p>
            <a:r>
              <a:rPr lang="en-US" dirty="0"/>
              <a:t>Weekly tasks - what is due this week?</a:t>
            </a:r>
          </a:p>
          <a:p>
            <a:pPr lvl="1"/>
            <a:r>
              <a:rPr lang="en-US" dirty="0"/>
              <a:t>Prevent delays that span several weeks</a:t>
            </a:r>
          </a:p>
          <a:p>
            <a:pPr lvl="1"/>
            <a:r>
              <a:rPr lang="en-US" dirty="0"/>
              <a:t>Prompts students to seek help</a:t>
            </a:r>
          </a:p>
          <a:p>
            <a:r>
              <a:rPr lang="en-US" dirty="0"/>
              <a:t>Project managers can track % tasks completed by the week.</a:t>
            </a:r>
          </a:p>
          <a:p>
            <a:pPr lvl="1"/>
            <a:r>
              <a:rPr lang="en-US" dirty="0"/>
              <a:t>Keeps projects moving and shifting resources as needed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005762" cy="762000"/>
          </a:xfrm>
        </p:spPr>
        <p:txBody>
          <a:bodyPr/>
          <a:lstStyle/>
          <a:p>
            <a:pPr algn="ctr"/>
            <a:r>
              <a:rPr lang="en-US" dirty="0" smtClean="0"/>
              <a:t>Questions?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Project Plans</a:t>
            </a:r>
          </a:p>
        </p:txBody>
      </p:sp>
      <p:sp>
        <p:nvSpPr>
          <p:cNvPr id="178179" name="Rectangle 3"/>
          <p:cNvSpPr>
            <a:spLocks noGrp="1" noChangeArrowheads="1"/>
          </p:cNvSpPr>
          <p:nvPr>
            <p:ph idx="1"/>
          </p:nvPr>
        </p:nvSpPr>
        <p:spPr/>
        <p:txBody>
          <a:bodyPr>
            <a:normAutofit/>
          </a:bodyPr>
          <a:lstStyle/>
          <a:p>
            <a:pPr marL="457200" indent="-457200">
              <a:lnSpc>
                <a:spcPct val="90000"/>
              </a:lnSpc>
            </a:pPr>
            <a:r>
              <a:rPr lang="en-US" sz="2800" dirty="0"/>
              <a:t>Among the many questions that can be addressed with a plan are:</a:t>
            </a:r>
          </a:p>
          <a:p>
            <a:pPr marL="838200" lvl="1" indent="-381000">
              <a:lnSpc>
                <a:spcPct val="90000"/>
              </a:lnSpc>
              <a:buFont typeface="Wingdings" pitchFamily="2" charset="2"/>
              <a:buAutoNum type="arabicPeriod"/>
            </a:pPr>
            <a:r>
              <a:rPr lang="en-US" sz="2400" dirty="0"/>
              <a:t>What do you and/or your team does first?  </a:t>
            </a:r>
          </a:p>
          <a:p>
            <a:pPr marL="838200" lvl="1" indent="-381000">
              <a:lnSpc>
                <a:spcPct val="90000"/>
              </a:lnSpc>
              <a:buFont typeface="Wingdings" pitchFamily="2" charset="2"/>
              <a:buAutoNum type="arabicPeriod"/>
            </a:pPr>
            <a:r>
              <a:rPr lang="en-US" sz="2400" dirty="0"/>
              <a:t>What should come next?</a:t>
            </a:r>
          </a:p>
          <a:p>
            <a:pPr marL="838200" lvl="1" indent="-381000">
              <a:lnSpc>
                <a:spcPct val="90000"/>
              </a:lnSpc>
              <a:buFont typeface="Wingdings" pitchFamily="2" charset="2"/>
              <a:buAutoNum type="arabicPeriod"/>
            </a:pPr>
            <a:r>
              <a:rPr lang="en-US" sz="2400" dirty="0"/>
              <a:t>How many people do you need to accomplish your project?</a:t>
            </a:r>
          </a:p>
          <a:p>
            <a:pPr marL="838200" lvl="1" indent="-381000">
              <a:lnSpc>
                <a:spcPct val="90000"/>
              </a:lnSpc>
              <a:buFont typeface="Wingdings" pitchFamily="2" charset="2"/>
              <a:buAutoNum type="arabicPeriod"/>
            </a:pPr>
            <a:r>
              <a:rPr lang="en-US" sz="2400" dirty="0"/>
              <a:t>What resources do you need to accomplish your project?</a:t>
            </a:r>
          </a:p>
          <a:p>
            <a:pPr marL="838200" lvl="1" indent="-381000">
              <a:lnSpc>
                <a:spcPct val="90000"/>
              </a:lnSpc>
              <a:buFont typeface="Wingdings" pitchFamily="2" charset="2"/>
              <a:buAutoNum type="arabicPeriod"/>
            </a:pPr>
            <a:r>
              <a:rPr lang="en-US" sz="2400" dirty="0"/>
              <a:t>How long will it take?</a:t>
            </a:r>
          </a:p>
          <a:p>
            <a:pPr marL="838200" lvl="1" indent="-381000">
              <a:lnSpc>
                <a:spcPct val="90000"/>
              </a:lnSpc>
              <a:buFont typeface="Wingdings" pitchFamily="2" charset="2"/>
              <a:buAutoNum type="arabicPeriod"/>
            </a:pPr>
            <a:r>
              <a:rPr lang="en-US" sz="2400" dirty="0"/>
              <a:t>What can you get completed by the end of the semester or quarter?</a:t>
            </a:r>
          </a:p>
          <a:p>
            <a:pPr marL="838200" lvl="1" indent="-381000">
              <a:lnSpc>
                <a:spcPct val="90000"/>
              </a:lnSpc>
              <a:buFont typeface="Wingdings" pitchFamily="2" charset="2"/>
              <a:buAutoNum type="arabicPeriod"/>
            </a:pPr>
            <a:r>
              <a:rPr lang="en-US" sz="2400" dirty="0"/>
              <a:t>When will the project be finished?</a:t>
            </a:r>
          </a:p>
          <a:p>
            <a:pPr marL="838200" lvl="1" indent="-381000">
              <a:lnSpc>
                <a:spcPct val="90000"/>
              </a:lnSpc>
              <a:buFont typeface="Wingdings" pitchFamily="2" charset="2"/>
              <a:buAutoNum type="arabicPeriod"/>
            </a:pPr>
            <a:r>
              <a:rPr lang="en-US" sz="2400" dirty="0"/>
              <a:t>How will we know we are done with the project?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58825" y="0"/>
            <a:ext cx="8385175" cy="1203325"/>
          </a:xfrm>
        </p:spPr>
        <p:txBody>
          <a:bodyPr/>
          <a:lstStyle/>
          <a:p>
            <a:pPr eaLnBrk="1" hangingPunct="1">
              <a:defRPr/>
            </a:pPr>
            <a:r>
              <a:rPr lang="en-US" dirty="0" smtClean="0"/>
              <a:t>It is your guiding light.</a:t>
            </a:r>
          </a:p>
        </p:txBody>
      </p:sp>
      <p:graphicFrame>
        <p:nvGraphicFramePr>
          <p:cNvPr id="4" name="Diagram 3"/>
          <p:cNvGraphicFramePr/>
          <p:nvPr/>
        </p:nvGraphicFramePr>
        <p:xfrm>
          <a:off x="1219200" y="1676400"/>
          <a:ext cx="7204075" cy="3605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Project Scope</a:t>
            </a:r>
            <a:endParaRPr lang="en-US" dirty="0"/>
          </a:p>
        </p:txBody>
      </p:sp>
      <p:sp>
        <p:nvSpPr>
          <p:cNvPr id="3" name="Content Placeholder 2"/>
          <p:cNvSpPr>
            <a:spLocks noGrp="1"/>
          </p:cNvSpPr>
          <p:nvPr>
            <p:ph idx="1"/>
          </p:nvPr>
        </p:nvSpPr>
        <p:spPr/>
        <p:txBody>
          <a:bodyPr>
            <a:normAutofit fontScale="92500"/>
          </a:bodyPr>
          <a:lstStyle/>
          <a:p>
            <a:r>
              <a:rPr lang="en-US" dirty="0" smtClean="0"/>
              <a:t>What is the work that will be done</a:t>
            </a:r>
          </a:p>
          <a:p>
            <a:r>
              <a:rPr lang="en-US" dirty="0" smtClean="0"/>
              <a:t>Scope management plan</a:t>
            </a:r>
          </a:p>
          <a:p>
            <a:pPr lvl="1"/>
            <a:r>
              <a:rPr lang="en-US" dirty="0" smtClean="0"/>
              <a:t>How will the scope be defined, managed and controlled?</a:t>
            </a:r>
          </a:p>
          <a:p>
            <a:pPr lvl="1"/>
            <a:r>
              <a:rPr lang="en-US" dirty="0" smtClean="0"/>
              <a:t>How will the scope be communicated to the team and stakeholders/community partners?</a:t>
            </a:r>
          </a:p>
          <a:p>
            <a:r>
              <a:rPr lang="en-US" dirty="0" smtClean="0"/>
              <a:t>Scope creep </a:t>
            </a:r>
          </a:p>
          <a:p>
            <a:pPr lvl="1"/>
            <a:r>
              <a:rPr lang="en-US" dirty="0" smtClean="0"/>
              <a:t>Incremental expansion of the project scope</a:t>
            </a:r>
          </a:p>
          <a:p>
            <a:pPr lvl="1"/>
            <a:r>
              <a:rPr lang="en-US" dirty="0" smtClean="0"/>
              <a:t>Introducing features not originally planned</a:t>
            </a:r>
          </a:p>
          <a:p>
            <a:pPr lvl="2"/>
            <a:r>
              <a:rPr lang="en-US" dirty="0" smtClean="0"/>
              <a:t>Delay project and add cost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228600"/>
            <a:ext cx="8229600" cy="1066800"/>
          </a:xfrm>
        </p:spPr>
        <p:txBody>
          <a:bodyPr>
            <a:normAutofit/>
          </a:bodyPr>
          <a:lstStyle/>
          <a:p>
            <a:pPr eaLnBrk="1" hangingPunct="1">
              <a:defRPr/>
            </a:pPr>
            <a:r>
              <a:rPr lang="en-US" dirty="0" smtClean="0"/>
              <a:t>Thought Hierarchy </a:t>
            </a:r>
          </a:p>
        </p:txBody>
      </p:sp>
      <p:graphicFrame>
        <p:nvGraphicFramePr>
          <p:cNvPr id="4" name="Diagram 3"/>
          <p:cNvGraphicFramePr/>
          <p:nvPr/>
        </p:nvGraphicFramePr>
        <p:xfrm>
          <a:off x="838200" y="1295400"/>
          <a:ext cx="8153400" cy="4632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2"/>
          <p:cNvSpPr txBox="1">
            <a:spLocks noChangeArrowheads="1"/>
          </p:cNvSpPr>
          <p:nvPr/>
        </p:nvSpPr>
        <p:spPr>
          <a:xfrm>
            <a:off x="457200" y="5638800"/>
            <a:ext cx="8229600" cy="10668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Functional Decomposition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Creating a Project Charter</a:t>
            </a:r>
          </a:p>
        </p:txBody>
      </p:sp>
      <p:sp>
        <p:nvSpPr>
          <p:cNvPr id="179203" name="Rectangle 3"/>
          <p:cNvSpPr>
            <a:spLocks noGrp="1" noChangeArrowheads="1"/>
          </p:cNvSpPr>
          <p:nvPr>
            <p:ph idx="1"/>
          </p:nvPr>
        </p:nvSpPr>
        <p:spPr/>
        <p:txBody>
          <a:bodyPr>
            <a:normAutofit/>
          </a:bodyPr>
          <a:lstStyle/>
          <a:p>
            <a:pPr>
              <a:lnSpc>
                <a:spcPct val="90000"/>
              </a:lnSpc>
            </a:pPr>
            <a:r>
              <a:rPr lang="en-US"/>
              <a:t>First Phase of the Design Process</a:t>
            </a:r>
          </a:p>
          <a:p>
            <a:pPr>
              <a:lnSpc>
                <a:spcPct val="90000"/>
              </a:lnSpc>
            </a:pPr>
            <a:r>
              <a:rPr lang="en-US"/>
              <a:t>The elements of a charter include:</a:t>
            </a:r>
          </a:p>
          <a:p>
            <a:pPr lvl="1">
              <a:lnSpc>
                <a:spcPct val="90000"/>
              </a:lnSpc>
            </a:pPr>
            <a:r>
              <a:rPr lang="en-US"/>
              <a:t>Description Objectives </a:t>
            </a:r>
          </a:p>
          <a:p>
            <a:pPr lvl="1">
              <a:lnSpc>
                <a:spcPct val="90000"/>
              </a:lnSpc>
            </a:pPr>
            <a:r>
              <a:rPr lang="en-US"/>
              <a:t>Outcomes or deliverables </a:t>
            </a:r>
          </a:p>
          <a:p>
            <a:pPr lvl="1">
              <a:lnSpc>
                <a:spcPct val="90000"/>
              </a:lnSpc>
            </a:pPr>
            <a:r>
              <a:rPr lang="en-US" b="1">
                <a:solidFill>
                  <a:srgbClr val="CC0000"/>
                </a:solidFill>
              </a:rPr>
              <a:t>Duration </a:t>
            </a:r>
          </a:p>
          <a:p>
            <a:pPr lvl="1">
              <a:lnSpc>
                <a:spcPct val="90000"/>
              </a:lnSpc>
            </a:pPr>
            <a:r>
              <a:rPr lang="en-US"/>
              <a:t>Community Partners  </a:t>
            </a:r>
          </a:p>
          <a:p>
            <a:pPr lvl="1">
              <a:lnSpc>
                <a:spcPct val="90000"/>
              </a:lnSpc>
            </a:pPr>
            <a:r>
              <a:rPr lang="en-US"/>
              <a:t>Stakeholders.</a:t>
            </a:r>
          </a:p>
          <a:p>
            <a:pPr lvl="1">
              <a:lnSpc>
                <a:spcPct val="90000"/>
              </a:lnSpc>
            </a:pPr>
            <a:r>
              <a:rPr lang="en-US"/>
              <a:t>Team membership and roles</a:t>
            </a:r>
          </a:p>
          <a:p>
            <a:pPr lvl="1">
              <a:lnSpc>
                <a:spcPct val="90000"/>
              </a:lnSpc>
            </a:pPr>
            <a:r>
              <a:rPr lang="en-US"/>
              <a:t>Planning information</a:t>
            </a:r>
          </a:p>
          <a:p>
            <a:pPr>
              <a:lnSpc>
                <a:spcPct val="90000"/>
              </a:lnSpc>
            </a:pPr>
            <a:r>
              <a:rPr lang="en-US"/>
              <a:t>Revisit each semester during your semester plans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Roles: Students</a:t>
            </a:r>
            <a:endParaRPr lang="en-US" dirty="0"/>
          </a:p>
        </p:txBody>
      </p:sp>
      <p:sp>
        <p:nvSpPr>
          <p:cNvPr id="3" name="Content Placeholder 2"/>
          <p:cNvSpPr>
            <a:spLocks noGrp="1"/>
          </p:cNvSpPr>
          <p:nvPr>
            <p:ph idx="1"/>
          </p:nvPr>
        </p:nvSpPr>
        <p:spPr/>
        <p:txBody>
          <a:bodyPr/>
          <a:lstStyle/>
          <a:p>
            <a:r>
              <a:rPr lang="en-US" sz="2800" b="1" dirty="0" smtClean="0"/>
              <a:t>Team Leader/Co-Leaders </a:t>
            </a:r>
            <a:r>
              <a:rPr lang="en-US" sz="2800" dirty="0" smtClean="0"/>
              <a:t>– Organization of the team and project tasks</a:t>
            </a:r>
          </a:p>
          <a:p>
            <a:r>
              <a:rPr lang="en-US" sz="2800" b="1" dirty="0" smtClean="0"/>
              <a:t>Project Leaders </a:t>
            </a:r>
            <a:r>
              <a:rPr lang="en-US" sz="2800" dirty="0" smtClean="0"/>
              <a:t>– If you have multiple projects you may need to break the leadership down into project leaders</a:t>
            </a:r>
          </a:p>
          <a:p>
            <a:r>
              <a:rPr lang="en-US" sz="2800" b="1" dirty="0" smtClean="0"/>
              <a:t>Liaison</a:t>
            </a:r>
            <a:r>
              <a:rPr lang="en-US" sz="2800" dirty="0" smtClean="0"/>
              <a:t> – Primary contact with the community partner</a:t>
            </a:r>
          </a:p>
          <a:p>
            <a:r>
              <a:rPr lang="en-US" sz="2800" b="1" dirty="0" smtClean="0"/>
              <a:t>Financial Officer </a:t>
            </a:r>
            <a:r>
              <a:rPr lang="en-US" sz="2800" dirty="0" smtClean="0"/>
              <a:t>– Manages the team’s budget</a:t>
            </a:r>
          </a:p>
          <a:p>
            <a:r>
              <a:rPr lang="en-US" sz="2800" b="1" dirty="0" smtClean="0"/>
              <a:t>Webmaster</a:t>
            </a:r>
            <a:r>
              <a:rPr lang="en-US" sz="2800" dirty="0" smtClean="0"/>
              <a:t> – If your team would like to create a webpage you might want to assign a webmaster</a:t>
            </a:r>
            <a:endParaRPr lang="en-US" sz="2800" dirty="0"/>
          </a:p>
        </p:txBody>
      </p:sp>
    </p:spTree>
    <p:extLst>
      <p:ext uri="{BB962C8B-B14F-4D97-AF65-F5344CB8AC3E}">
        <p14:creationId xmlns:p14="http://schemas.microsoft.com/office/powerpoint/2010/main" val="1886050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Charts</a:t>
            </a:r>
            <a:endParaRPr lang="en-US" dirty="0"/>
          </a:p>
        </p:txBody>
      </p:sp>
      <p:sp>
        <p:nvSpPr>
          <p:cNvPr id="3" name="Content Placeholder 2"/>
          <p:cNvSpPr>
            <a:spLocks noGrp="1"/>
          </p:cNvSpPr>
          <p:nvPr>
            <p:ph idx="1"/>
          </p:nvPr>
        </p:nvSpPr>
        <p:spPr/>
        <p:txBody>
          <a:bodyPr/>
          <a:lstStyle/>
          <a:p>
            <a:r>
              <a:rPr lang="en-US" b="1" dirty="0" smtClean="0"/>
              <a:t>Program Evaluation and Review Technique</a:t>
            </a:r>
          </a:p>
          <a:p>
            <a:r>
              <a:rPr lang="en-US" b="1" dirty="0" smtClean="0"/>
              <a:t>Items are listed in blocks</a:t>
            </a:r>
          </a:p>
          <a:p>
            <a:pPr lvl="1"/>
            <a:r>
              <a:rPr lang="en-US" b="1" dirty="0" smtClean="0"/>
              <a:t>What it is</a:t>
            </a:r>
          </a:p>
          <a:p>
            <a:pPr lvl="1"/>
            <a:r>
              <a:rPr lang="en-US" b="1" dirty="0" smtClean="0"/>
              <a:t>Duration</a:t>
            </a:r>
          </a:p>
          <a:p>
            <a:pPr lvl="1"/>
            <a:r>
              <a:rPr lang="en-US" b="1" dirty="0" smtClean="0"/>
              <a:t>Who is responsible</a:t>
            </a:r>
          </a:p>
          <a:p>
            <a:r>
              <a:rPr lang="en-US" b="1" dirty="0" smtClean="0"/>
              <a:t>Used to determine what tasks can be done in parallel and what have to be done in series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ational_templ_wbackground">
  <a:themeElements>
    <a:clrScheme name="National_templ_wbackgrou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ational_templ_wbackgroun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ational_templ_wbackgrou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tional_templ_wbackgrou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tional_templ_wbackgrou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tional_templ_wbackgrou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tional_templ_wbackgrou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tional_templ_wbackgrou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tional_templ_wbackground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tional_templ_wbackgrou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tional_templ_wbackgrou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tional_templ_wbackgrou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tional_templ_wbackgrou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tional_templ_wbackgrou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TotalTime>
  <Words>1837</Words>
  <Application>Microsoft Office PowerPoint</Application>
  <PresentationFormat>On-screen Show (4:3)</PresentationFormat>
  <Paragraphs>223</Paragraphs>
  <Slides>28</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National_templ_wbackground</vt:lpstr>
      <vt:lpstr>Worksheet</vt:lpstr>
      <vt:lpstr>Teaching Students  Project Management</vt:lpstr>
      <vt:lpstr>Outline</vt:lpstr>
      <vt:lpstr>Project Plans</vt:lpstr>
      <vt:lpstr>It is your guiding light.</vt:lpstr>
      <vt:lpstr>Defining Project Scope</vt:lpstr>
      <vt:lpstr>Thought Hierarchy </vt:lpstr>
      <vt:lpstr>Creating a Project Charter</vt:lpstr>
      <vt:lpstr>Team Roles: Students</vt:lpstr>
      <vt:lpstr>Pert Charts</vt:lpstr>
      <vt:lpstr>PERT Charts – Organizing Tasks</vt:lpstr>
      <vt:lpstr>Critical path</vt:lpstr>
      <vt:lpstr>PERT Charts – Organizing Tasks</vt:lpstr>
      <vt:lpstr>Critical Path</vt:lpstr>
      <vt:lpstr>Flow Chart</vt:lpstr>
      <vt:lpstr>Flow Chart</vt:lpstr>
      <vt:lpstr>FLOW  CHART</vt:lpstr>
      <vt:lpstr>Flow Charts</vt:lpstr>
      <vt:lpstr>Chronogram Keeping Track of Time</vt:lpstr>
      <vt:lpstr>Chronogram – Keeping Track of Time</vt:lpstr>
      <vt:lpstr>Gantt Charts </vt:lpstr>
      <vt:lpstr>Timelines - The Gantt Chart</vt:lpstr>
      <vt:lpstr>General Gantt Chart</vt:lpstr>
      <vt:lpstr>Calendars</vt:lpstr>
      <vt:lpstr>PowerPoint Presentation</vt:lpstr>
      <vt:lpstr>Follow up meetings</vt:lpstr>
      <vt:lpstr>Good Planning</vt:lpstr>
      <vt:lpstr>Accountability</vt:lpstr>
      <vt:lpstr>Questions?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Dexter, Pamela L</cp:lastModifiedBy>
  <cp:revision>48</cp:revision>
  <dcterms:created xsi:type="dcterms:W3CDTF">2010-07-13T21:54:32Z</dcterms:created>
  <dcterms:modified xsi:type="dcterms:W3CDTF">2011-07-12T16:00:51Z</dcterms:modified>
</cp:coreProperties>
</file>