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0" r:id="rId4"/>
    <p:sldMasterId id="214748371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aleway"/>
      <p:regular r:id="rId27"/>
      <p:bold r:id="rId28"/>
      <p:italic r:id="rId29"/>
      <p:boldItalic r:id="rId30"/>
    </p:embeddedFont>
    <p:embeddedFont>
      <p:font typeface="Playfair Display"/>
      <p:regular r:id="rId31"/>
      <p:bold r:id="rId32"/>
      <p:italic r:id="rId33"/>
      <p:boldItalic r:id="rId34"/>
    </p:embeddedFont>
    <p:embeddedFont>
      <p:font typeface="Poppins"/>
      <p:regular r:id="rId35"/>
      <p:bold r:id="rId36"/>
      <p:italic r:id="rId37"/>
      <p:boldItalic r:id="rId38"/>
    </p:embeddedFont>
    <p:embeddedFont>
      <p:font typeface="Poppins Black"/>
      <p:bold r:id="rId39"/>
      <p:boldItalic r:id="rId40"/>
    </p:embeddedFont>
    <p:embeddedFont>
      <p:font typeface="Playfair Display ExtraBold"/>
      <p:bold r:id="rId41"/>
      <p:boldItalic r:id="rId42"/>
    </p:embeddedFont>
    <p:embeddedFont>
      <p:font typeface="Barlow"/>
      <p:regular r:id="rId43"/>
      <p:bold r:id="rId44"/>
      <p:italic r:id="rId45"/>
      <p:boldItalic r:id="rId46"/>
    </p:embeddedFont>
    <p:embeddedFont>
      <p:font typeface="Poppins ExtraBold"/>
      <p:bold r:id="rId47"/>
      <p:boldItalic r:id="rId48"/>
    </p:embeddedFont>
    <p:embeddedFont>
      <p:font typeface="Playfair Display Black"/>
      <p:bold r:id="rId49"/>
      <p:boldItalic r:id="rId50"/>
    </p:embeddedFont>
    <p:embeddedFont>
      <p:font typeface="Unbounded"/>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Black-boldItalic.fntdata"/><Relationship Id="rId42" Type="http://schemas.openxmlformats.org/officeDocument/2006/relationships/font" Target="fonts/PlayfairDisplayExtraBold-boldItalic.fntdata"/><Relationship Id="rId41" Type="http://schemas.openxmlformats.org/officeDocument/2006/relationships/font" Target="fonts/PlayfairDisplayExtraBold-bold.fntdata"/><Relationship Id="rId44" Type="http://schemas.openxmlformats.org/officeDocument/2006/relationships/font" Target="fonts/Barlow-bold.fntdata"/><Relationship Id="rId43" Type="http://schemas.openxmlformats.org/officeDocument/2006/relationships/font" Target="fonts/Barlow-regular.fntdata"/><Relationship Id="rId46" Type="http://schemas.openxmlformats.org/officeDocument/2006/relationships/font" Target="fonts/Barlow-boldItalic.fntdata"/><Relationship Id="rId45" Type="http://schemas.openxmlformats.org/officeDocument/2006/relationships/font" Target="fonts/Barlow-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PoppinsExtraBold-boldItalic.fntdata"/><Relationship Id="rId47" Type="http://schemas.openxmlformats.org/officeDocument/2006/relationships/font" Target="fonts/PoppinsExtraBold-bold.fntdata"/><Relationship Id="rId49" Type="http://schemas.openxmlformats.org/officeDocument/2006/relationships/font" Target="fonts/PlayfairDisplayBlack-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layfairDisplay-regular.fntdata"/><Relationship Id="rId30" Type="http://schemas.openxmlformats.org/officeDocument/2006/relationships/font" Target="fonts/Raleway-boldItalic.fntdata"/><Relationship Id="rId33" Type="http://schemas.openxmlformats.org/officeDocument/2006/relationships/font" Target="fonts/PlayfairDisplay-italic.fntdata"/><Relationship Id="rId32" Type="http://schemas.openxmlformats.org/officeDocument/2006/relationships/font" Target="fonts/PlayfairDisplay-bold.fntdata"/><Relationship Id="rId35" Type="http://schemas.openxmlformats.org/officeDocument/2006/relationships/font" Target="fonts/Poppins-regular.fntdata"/><Relationship Id="rId34" Type="http://schemas.openxmlformats.org/officeDocument/2006/relationships/font" Target="fonts/PlayfairDisplay-boldItalic.fntdata"/><Relationship Id="rId37" Type="http://schemas.openxmlformats.org/officeDocument/2006/relationships/font" Target="fonts/Poppins-italic.fntdata"/><Relationship Id="rId36" Type="http://schemas.openxmlformats.org/officeDocument/2006/relationships/font" Target="fonts/Poppins-bold.fntdata"/><Relationship Id="rId39" Type="http://schemas.openxmlformats.org/officeDocument/2006/relationships/font" Target="fonts/PoppinsBlack-bold.fntdata"/><Relationship Id="rId38" Type="http://schemas.openxmlformats.org/officeDocument/2006/relationships/font" Target="fonts/Poppins-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aleway-bold.fntdata"/><Relationship Id="rId27" Type="http://schemas.openxmlformats.org/officeDocument/2006/relationships/font" Target="fonts/Raleway-regular.fntdata"/><Relationship Id="rId29" Type="http://schemas.openxmlformats.org/officeDocument/2006/relationships/font" Target="fonts/Raleway-italic.fntdata"/><Relationship Id="rId51" Type="http://schemas.openxmlformats.org/officeDocument/2006/relationships/font" Target="fonts/Unbounded-regular.fntdata"/><Relationship Id="rId50" Type="http://schemas.openxmlformats.org/officeDocument/2006/relationships/font" Target="fonts/PlayfairDisplayBlack-boldItalic.fntdata"/><Relationship Id="rId52" Type="http://schemas.openxmlformats.org/officeDocument/2006/relationships/font" Target="fonts/Unbounded-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5" name="Shape 1555"/>
        <p:cNvGrpSpPr/>
        <p:nvPr/>
      </p:nvGrpSpPr>
      <p:grpSpPr>
        <a:xfrm>
          <a:off x="0" y="0"/>
          <a:ext cx="0" cy="0"/>
          <a:chOff x="0" y="0"/>
          <a:chExt cx="0" cy="0"/>
        </a:xfrm>
      </p:grpSpPr>
      <p:sp>
        <p:nvSpPr>
          <p:cNvPr id="1556" name="Google Shape;1556;g36316b31b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7" name="Google Shape;1557;g36316b31b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“Hello everyone. We’re Team A—Simran Shah, Gelareh Vakili, and Dereck Román Rosario—and our project is titled </a:t>
            </a:r>
            <a:r>
              <a:rPr i="1" lang="en">
                <a:solidFill>
                  <a:schemeClr val="dk1"/>
                </a:solidFill>
              </a:rPr>
              <a:t>Predicting Tech Salaries: A Data-Driven Analysis of U.S. Labor Statistics</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This project focuses on building machine learning models to predict developer and tech-sector salaries in the United States using government-sourced labor statistics. We chose this topic because salary transparency and regional equity in the tech industry are increasingly important in workforce development and public policy.”</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7" name="Shape 1737"/>
        <p:cNvGrpSpPr/>
        <p:nvPr/>
      </p:nvGrpSpPr>
      <p:grpSpPr>
        <a:xfrm>
          <a:off x="0" y="0"/>
          <a:ext cx="0" cy="0"/>
          <a:chOff x="0" y="0"/>
          <a:chExt cx="0" cy="0"/>
        </a:xfrm>
      </p:grpSpPr>
      <p:sp>
        <p:nvSpPr>
          <p:cNvPr id="1738" name="Google Shape;1738;g36ec50e657e_0_3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9" name="Google Shape;1739;g36ec50e657e_0_3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“Here’s our planned pipeline.</a:t>
            </a:r>
            <a:br>
              <a:rPr lang="en"/>
            </a:br>
            <a:r>
              <a:rPr lang="en"/>
              <a:t> We started by cleaning the BLS dataset—removing suppressed rows and filtering for valid occupations and states.</a:t>
            </a:r>
            <a:br>
              <a:rPr lang="en"/>
            </a:br>
            <a:r>
              <a:rPr lang="en"/>
              <a:t> We’ll encode categorical variables like region and job title, normalize wages if needed, and test multiple regression models, including Linear Regression, Random Forest, and XGBoost.</a:t>
            </a:r>
            <a:br>
              <a:rPr lang="en"/>
            </a:br>
            <a:r>
              <a:rPr lang="en"/>
              <a:t> If time permits, we’ll also explore clustering and compare results with the SO dataset.”</a:t>
            </a:r>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5" name="Shape 1745"/>
        <p:cNvGrpSpPr/>
        <p:nvPr/>
      </p:nvGrpSpPr>
      <p:grpSpPr>
        <a:xfrm>
          <a:off x="0" y="0"/>
          <a:ext cx="0" cy="0"/>
          <a:chOff x="0" y="0"/>
          <a:chExt cx="0" cy="0"/>
        </a:xfrm>
      </p:grpSpPr>
      <p:sp>
        <p:nvSpPr>
          <p:cNvPr id="1746" name="Google Shape;1746;g36316b31b40_0_3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7" name="Google Shape;1747;g36316b31b40_0_3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3" name="Shape 1753"/>
        <p:cNvGrpSpPr/>
        <p:nvPr/>
      </p:nvGrpSpPr>
      <p:grpSpPr>
        <a:xfrm>
          <a:off x="0" y="0"/>
          <a:ext cx="0" cy="0"/>
          <a:chOff x="0" y="0"/>
          <a:chExt cx="0" cy="0"/>
        </a:xfrm>
      </p:grpSpPr>
      <p:sp>
        <p:nvSpPr>
          <p:cNvPr id="1754" name="Google Shape;1754;g36316b31b40_0_3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5" name="Google Shape;1755;g36316b31b40_0_3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1" name="Shape 1771"/>
        <p:cNvGrpSpPr/>
        <p:nvPr/>
      </p:nvGrpSpPr>
      <p:grpSpPr>
        <a:xfrm>
          <a:off x="0" y="0"/>
          <a:ext cx="0" cy="0"/>
          <a:chOff x="0" y="0"/>
          <a:chExt cx="0" cy="0"/>
        </a:xfrm>
      </p:grpSpPr>
      <p:sp>
        <p:nvSpPr>
          <p:cNvPr id="1772" name="Google Shape;1772;g36316b31b40_0_3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3" name="Google Shape;1773;g36316b31b40_0_3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1" name="Shape 1781"/>
        <p:cNvGrpSpPr/>
        <p:nvPr/>
      </p:nvGrpSpPr>
      <p:grpSpPr>
        <a:xfrm>
          <a:off x="0" y="0"/>
          <a:ext cx="0" cy="0"/>
          <a:chOff x="0" y="0"/>
          <a:chExt cx="0" cy="0"/>
        </a:xfrm>
      </p:grpSpPr>
      <p:sp>
        <p:nvSpPr>
          <p:cNvPr id="1782" name="Google Shape;1782;g36316b31b40_0_3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3" name="Google Shape;1783;g36316b31b40_0_3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0" name="Shape 1810"/>
        <p:cNvGrpSpPr/>
        <p:nvPr/>
      </p:nvGrpSpPr>
      <p:grpSpPr>
        <a:xfrm>
          <a:off x="0" y="0"/>
          <a:ext cx="0" cy="0"/>
          <a:chOff x="0" y="0"/>
          <a:chExt cx="0" cy="0"/>
        </a:xfrm>
      </p:grpSpPr>
      <p:sp>
        <p:nvSpPr>
          <p:cNvPr id="1811" name="Google Shape;1811;g36316b31b40_0_3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2" name="Google Shape;1812;g36316b31b40_0_3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9" name="Shape 1859"/>
        <p:cNvGrpSpPr/>
        <p:nvPr/>
      </p:nvGrpSpPr>
      <p:grpSpPr>
        <a:xfrm>
          <a:off x="0" y="0"/>
          <a:ext cx="0" cy="0"/>
          <a:chOff x="0" y="0"/>
          <a:chExt cx="0" cy="0"/>
        </a:xfrm>
      </p:grpSpPr>
      <p:sp>
        <p:nvSpPr>
          <p:cNvPr id="1860" name="Google Shape;1860;g36316b31b40_0_3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1" name="Google Shape;1861;g36316b31b40_0_3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2" name="Shape 1892"/>
        <p:cNvGrpSpPr/>
        <p:nvPr/>
      </p:nvGrpSpPr>
      <p:grpSpPr>
        <a:xfrm>
          <a:off x="0" y="0"/>
          <a:ext cx="0" cy="0"/>
          <a:chOff x="0" y="0"/>
          <a:chExt cx="0" cy="0"/>
        </a:xfrm>
      </p:grpSpPr>
      <p:sp>
        <p:nvSpPr>
          <p:cNvPr id="1893" name="Google Shape;1893;g36316b31b40_0_3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4" name="Google Shape;1894;g36316b31b40_0_3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9" name="Shape 1899"/>
        <p:cNvGrpSpPr/>
        <p:nvPr/>
      </p:nvGrpSpPr>
      <p:grpSpPr>
        <a:xfrm>
          <a:off x="0" y="0"/>
          <a:ext cx="0" cy="0"/>
          <a:chOff x="0" y="0"/>
          <a:chExt cx="0" cy="0"/>
        </a:xfrm>
      </p:grpSpPr>
      <p:sp>
        <p:nvSpPr>
          <p:cNvPr id="1900" name="Google Shape;1900;g36316b31b40_0_3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1" name="Google Shape;1901;g36316b31b40_0_3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6" name="Shape 1906"/>
        <p:cNvGrpSpPr/>
        <p:nvPr/>
      </p:nvGrpSpPr>
      <p:grpSpPr>
        <a:xfrm>
          <a:off x="0" y="0"/>
          <a:ext cx="0" cy="0"/>
          <a:chOff x="0" y="0"/>
          <a:chExt cx="0" cy="0"/>
        </a:xfrm>
      </p:grpSpPr>
      <p:sp>
        <p:nvSpPr>
          <p:cNvPr id="1907" name="Google Shape;1907;g36316b31b40_0_3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8" name="Google Shape;1908;g36316b31b40_0_3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5" name="Shape 1595"/>
        <p:cNvGrpSpPr/>
        <p:nvPr/>
      </p:nvGrpSpPr>
      <p:grpSpPr>
        <a:xfrm>
          <a:off x="0" y="0"/>
          <a:ext cx="0" cy="0"/>
          <a:chOff x="0" y="0"/>
          <a:chExt cx="0" cy="0"/>
        </a:xfrm>
      </p:grpSpPr>
      <p:sp>
        <p:nvSpPr>
          <p:cNvPr id="1596" name="Google Shape;1596;g36316b31b40_0_8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7" name="Google Shape;1597;g36316b31b40_0_8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“We’re managing our project on GitHub, where you’ll find our datasets, notebooks, EDA visualizations, and source code.</a:t>
            </a:r>
            <a:endParaRPr/>
          </a:p>
          <a:p>
            <a:pPr indent="0" lvl="0" marL="0" rtl="0" algn="l">
              <a:spcBef>
                <a:spcPts val="0"/>
              </a:spcBef>
              <a:spcAft>
                <a:spcPts val="0"/>
              </a:spcAft>
              <a:buClr>
                <a:schemeClr val="dk1"/>
              </a:buClr>
              <a:buSzPts val="1100"/>
              <a:buFont typeface="Arial"/>
              <a:buNone/>
            </a:pPr>
            <a:r>
              <a:rPr lang="en"/>
              <a:t>The repo is organized into data, docs, notebooks, and results folders. We also included a detailed README with our project objectives and setup instructions.</a:t>
            </a:r>
            <a:endParaRPr/>
          </a:p>
          <a:p>
            <a:pPr indent="0" lvl="0" marL="0" rtl="0" algn="l">
              <a:spcBef>
                <a:spcPts val="0"/>
              </a:spcBef>
              <a:spcAft>
                <a:spcPts val="0"/>
              </a:spcAft>
              <a:buNone/>
            </a:pPr>
            <a:r>
              <a:rPr lang="en"/>
              <a:t>We’re maintaining it collaboratively, and updates are synced weekly as we progress through phases.”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3" name="Shape 1913"/>
        <p:cNvGrpSpPr/>
        <p:nvPr/>
      </p:nvGrpSpPr>
      <p:grpSpPr>
        <a:xfrm>
          <a:off x="0" y="0"/>
          <a:ext cx="0" cy="0"/>
          <a:chOff x="0" y="0"/>
          <a:chExt cx="0" cy="0"/>
        </a:xfrm>
      </p:grpSpPr>
      <p:sp>
        <p:nvSpPr>
          <p:cNvPr id="1914" name="Google Shape;1914;g33cf96fe22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5" name="Google Shape;1915;g33cf96fe22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“Thank you! We’re happy to take any questions or suggestions.</a:t>
            </a:r>
            <a:endParaRPr/>
          </a:p>
          <a:p>
            <a:pPr indent="0" lvl="0" marL="0" rtl="0" algn="l">
              <a:spcBef>
                <a:spcPts val="0"/>
              </a:spcBef>
              <a:spcAft>
                <a:spcPts val="0"/>
              </a:spcAft>
              <a:buNone/>
            </a:pPr>
            <a:r>
              <a:rPr lang="en"/>
              <a:t>Feel free to visit our GitHub or reach out for more details.”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7" name="Shape 1617"/>
        <p:cNvGrpSpPr/>
        <p:nvPr/>
      </p:nvGrpSpPr>
      <p:grpSpPr>
        <a:xfrm>
          <a:off x="0" y="0"/>
          <a:ext cx="0" cy="0"/>
          <a:chOff x="0" y="0"/>
          <a:chExt cx="0" cy="0"/>
        </a:xfrm>
      </p:grpSpPr>
      <p:sp>
        <p:nvSpPr>
          <p:cNvPr id="1618" name="Google Shape;1618;g36316b31b40_0_1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9" name="Google Shape;1619;g36316b31b40_0_1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3" name="Shape 1623"/>
        <p:cNvGrpSpPr/>
        <p:nvPr/>
      </p:nvGrpSpPr>
      <p:grpSpPr>
        <a:xfrm>
          <a:off x="0" y="0"/>
          <a:ext cx="0" cy="0"/>
          <a:chOff x="0" y="0"/>
          <a:chExt cx="0" cy="0"/>
        </a:xfrm>
      </p:grpSpPr>
      <p:sp>
        <p:nvSpPr>
          <p:cNvPr id="1624" name="Google Shape;1624;g36316b31b40_0_2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5" name="Google Shape;1625;g36316b31b40_0_2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5" name="Shape 1655"/>
        <p:cNvGrpSpPr/>
        <p:nvPr/>
      </p:nvGrpSpPr>
      <p:grpSpPr>
        <a:xfrm>
          <a:off x="0" y="0"/>
          <a:ext cx="0" cy="0"/>
          <a:chOff x="0" y="0"/>
          <a:chExt cx="0" cy="0"/>
        </a:xfrm>
      </p:grpSpPr>
      <p:sp>
        <p:nvSpPr>
          <p:cNvPr id="1656" name="Google Shape;1656;g36ec50e657e_0_1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7" name="Google Shape;1657;g36ec50e657e_0_1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“Our primary dataset is the Occupational Employment and Wage Statistics, or OEWS, from the Bureau of Labor Statistics.</a:t>
            </a:r>
            <a:endParaRPr/>
          </a:p>
          <a:p>
            <a:pPr indent="0" lvl="0" marL="0" rtl="0" algn="l">
              <a:spcBef>
                <a:spcPts val="0"/>
              </a:spcBef>
              <a:spcAft>
                <a:spcPts val="0"/>
              </a:spcAft>
              <a:buClr>
                <a:schemeClr val="dk1"/>
              </a:buClr>
              <a:buSzPts val="1100"/>
              <a:buFont typeface="Arial"/>
              <a:buNone/>
            </a:pPr>
            <a:r>
              <a:rPr lang="en"/>
              <a:t>It’s publicly available, regularly updated, and used in official government and economic research.</a:t>
            </a:r>
            <a:endParaRPr/>
          </a:p>
          <a:p>
            <a:pPr indent="0" lvl="0" marL="0" rtl="0" algn="l">
              <a:spcBef>
                <a:spcPts val="0"/>
              </a:spcBef>
              <a:spcAft>
                <a:spcPts val="0"/>
              </a:spcAft>
              <a:buNone/>
            </a:pPr>
            <a:r>
              <a:rPr lang="en"/>
              <a:t>We’re working with the 2024 release, which provides detailed employment and wage information across the U.S. by occupation and location.”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2" name="Shape 1682"/>
        <p:cNvGrpSpPr/>
        <p:nvPr/>
      </p:nvGrpSpPr>
      <p:grpSpPr>
        <a:xfrm>
          <a:off x="0" y="0"/>
          <a:ext cx="0" cy="0"/>
          <a:chOff x="0" y="0"/>
          <a:chExt cx="0" cy="0"/>
        </a:xfrm>
      </p:grpSpPr>
      <p:sp>
        <p:nvSpPr>
          <p:cNvPr id="1683" name="Google Shape;1683;g36316b31b40_0_3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4" name="Google Shape;1684;g36316b31b40_0_3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7" name="Shape 1697"/>
        <p:cNvGrpSpPr/>
        <p:nvPr/>
      </p:nvGrpSpPr>
      <p:grpSpPr>
        <a:xfrm>
          <a:off x="0" y="0"/>
          <a:ext cx="0" cy="0"/>
          <a:chOff x="0" y="0"/>
          <a:chExt cx="0" cy="0"/>
        </a:xfrm>
      </p:grpSpPr>
      <p:sp>
        <p:nvSpPr>
          <p:cNvPr id="1698" name="Google Shape;1698;g36316b31b40_0_3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9" name="Google Shape;1699;g36316b31b40_0_3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5" name="Shape 1715"/>
        <p:cNvGrpSpPr/>
        <p:nvPr/>
      </p:nvGrpSpPr>
      <p:grpSpPr>
        <a:xfrm>
          <a:off x="0" y="0"/>
          <a:ext cx="0" cy="0"/>
          <a:chOff x="0" y="0"/>
          <a:chExt cx="0" cy="0"/>
        </a:xfrm>
      </p:grpSpPr>
      <p:sp>
        <p:nvSpPr>
          <p:cNvPr id="1716" name="Google Shape;1716;g36ec50e657e_0_3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7" name="Google Shape;1717;g36ec50e657e_0_3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“Here’s our planned pipeline.</a:t>
            </a:r>
            <a:br>
              <a:rPr lang="en"/>
            </a:br>
            <a:r>
              <a:rPr lang="en"/>
              <a:t> We started by cleaning the BLS dataset—removing suppressed rows and filtering for valid occupations and states.</a:t>
            </a:r>
            <a:br>
              <a:rPr lang="en"/>
            </a:br>
            <a:r>
              <a:rPr lang="en"/>
              <a:t> We’ll encode categorical variables like region and job title, normalize wages if needed, and test multiple regression models, including Linear Regression, Random Forest, and XGBoost.</a:t>
            </a:r>
            <a:br>
              <a:rPr lang="en"/>
            </a:br>
            <a:r>
              <a:rPr lang="en"/>
              <a:t> If time permits, we’ll also explore clustering and compare results with the SO dataset.”</a:t>
            </a:r>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1" name="Shape 1731"/>
        <p:cNvGrpSpPr/>
        <p:nvPr/>
      </p:nvGrpSpPr>
      <p:grpSpPr>
        <a:xfrm>
          <a:off x="0" y="0"/>
          <a:ext cx="0" cy="0"/>
          <a:chOff x="0" y="0"/>
          <a:chExt cx="0" cy="0"/>
        </a:xfrm>
      </p:grpSpPr>
      <p:sp>
        <p:nvSpPr>
          <p:cNvPr id="1732" name="Google Shape;1732;g36316b31b40_0_3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3" name="Google Shape;1733;g36316b31b40_0_3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782" y="-1232671"/>
            <a:ext cx="9807905" cy="7974474"/>
            <a:chOff x="-6782" y="-1232671"/>
            <a:chExt cx="9807905" cy="7974474"/>
          </a:xfrm>
        </p:grpSpPr>
        <p:sp>
          <p:nvSpPr>
            <p:cNvPr id="11" name="Google Shape;11;p2"/>
            <p:cNvSpPr/>
            <p:nvPr/>
          </p:nvSpPr>
          <p:spPr>
            <a:xfrm rot="-5400000">
              <a:off x="7120124" y="40608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 y="410467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0800000">
              <a:off x="-6782" y="-1232671"/>
              <a:ext cx="9150782"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885529" y="302485"/>
            <a:ext cx="10998540" cy="4878740"/>
            <a:chOff x="-885529" y="302485"/>
            <a:chExt cx="10998540" cy="4878740"/>
          </a:xfrm>
        </p:grpSpPr>
        <p:sp>
          <p:nvSpPr>
            <p:cNvPr id="15" name="Google Shape;15;p2"/>
            <p:cNvSpPr/>
            <p:nvPr/>
          </p:nvSpPr>
          <p:spPr>
            <a:xfrm>
              <a:off x="2581296" y="4914218"/>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a:off x="7266974" y="4937849"/>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93550" y="4455724"/>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rot="10800000">
              <a:off x="8291042" y="569492"/>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a:off x="-885529" y="302485"/>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689412" y="-2417039"/>
            <a:ext cx="11168660" cy="9105554"/>
            <a:chOff x="-689412" y="-2417039"/>
            <a:chExt cx="11168660" cy="9105554"/>
          </a:xfrm>
        </p:grpSpPr>
        <p:grpSp>
          <p:nvGrpSpPr>
            <p:cNvPr id="21" name="Google Shape;21;p2"/>
            <p:cNvGrpSpPr/>
            <p:nvPr/>
          </p:nvGrpSpPr>
          <p:grpSpPr>
            <a:xfrm>
              <a:off x="6699625" y="4455725"/>
              <a:ext cx="3779622" cy="1782883"/>
              <a:chOff x="5782225" y="4455725"/>
              <a:chExt cx="3779622" cy="1782883"/>
            </a:xfrm>
          </p:grpSpPr>
          <p:sp>
            <p:nvSpPr>
              <p:cNvPr id="22" name="Google Shape;22;p2"/>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782225" y="47012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a:off x="-48925" y="4604000"/>
              <a:ext cx="5424616" cy="2084515"/>
              <a:chOff x="0" y="4604000"/>
              <a:chExt cx="5424616" cy="2084515"/>
            </a:xfrm>
          </p:grpSpPr>
          <p:sp>
            <p:nvSpPr>
              <p:cNvPr id="25" name="Google Shape;25;p2"/>
              <p:cNvSpPr/>
              <p:nvPr/>
            </p:nvSpPr>
            <p:spPr>
              <a:xfrm>
                <a:off x="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92960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 name="Google Shape;27;p2"/>
            <p:cNvSpPr/>
            <p:nvPr/>
          </p:nvSpPr>
          <p:spPr>
            <a:xfrm rot="10800000">
              <a:off x="-689412" y="-1173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rot="10800000">
              <a:off x="4880516" y="-24170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2"/>
          <p:cNvSpPr txBox="1"/>
          <p:nvPr>
            <p:ph type="ctrTitle"/>
          </p:nvPr>
        </p:nvSpPr>
        <p:spPr>
          <a:xfrm>
            <a:off x="1394250" y="1432275"/>
            <a:ext cx="6355500" cy="16101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43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30" name="Google Shape;30;p2"/>
          <p:cNvSpPr txBox="1"/>
          <p:nvPr>
            <p:ph idx="1" type="subTitle"/>
          </p:nvPr>
        </p:nvSpPr>
        <p:spPr>
          <a:xfrm>
            <a:off x="1394250" y="3058425"/>
            <a:ext cx="6355500" cy="38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1" name="Google Shape;31;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2" name="Shape 222"/>
        <p:cNvGrpSpPr/>
        <p:nvPr/>
      </p:nvGrpSpPr>
      <p:grpSpPr>
        <a:xfrm>
          <a:off x="0" y="0"/>
          <a:ext cx="0" cy="0"/>
          <a:chOff x="0" y="0"/>
          <a:chExt cx="0" cy="0"/>
        </a:xfrm>
      </p:grpSpPr>
      <p:grpSp>
        <p:nvGrpSpPr>
          <p:cNvPr id="223" name="Google Shape;223;p11"/>
          <p:cNvGrpSpPr/>
          <p:nvPr/>
        </p:nvGrpSpPr>
        <p:grpSpPr>
          <a:xfrm flipH="1" rot="10800000">
            <a:off x="-3394" y="-2273839"/>
            <a:ext cx="9804518" cy="8448224"/>
            <a:chOff x="-3394" y="-1706421"/>
            <a:chExt cx="9804518" cy="8448224"/>
          </a:xfrm>
        </p:grpSpPr>
        <p:sp>
          <p:nvSpPr>
            <p:cNvPr id="224" name="Google Shape;224;p11"/>
            <p:cNvSpPr/>
            <p:nvPr/>
          </p:nvSpPr>
          <p:spPr>
            <a:xfrm rot="-5400000">
              <a:off x="7120124" y="40608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a:off x="-1" y="379782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rot="10800000">
              <a:off x="-3394" y="-1706421"/>
              <a:ext cx="9150782"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11"/>
          <p:cNvSpPr txBox="1"/>
          <p:nvPr>
            <p:ph hasCustomPrompt="1" type="title"/>
          </p:nvPr>
        </p:nvSpPr>
        <p:spPr>
          <a:xfrm>
            <a:off x="3025725" y="1918850"/>
            <a:ext cx="4078800" cy="768000"/>
          </a:xfrm>
          <a:prstGeom prst="rect">
            <a:avLst/>
          </a:prstGeom>
        </p:spPr>
        <p:txBody>
          <a:bodyPr anchorCtr="0" anchor="ctr" bIns="91425" lIns="91425" spcFirstLastPara="1" rIns="91425" wrap="square" tIns="91425">
            <a:noAutofit/>
          </a:bodyPr>
          <a:lstStyle>
            <a:lvl1pPr lvl="0">
              <a:spcBef>
                <a:spcPts val="0"/>
              </a:spcBef>
              <a:spcAft>
                <a:spcPts val="0"/>
              </a:spcAft>
              <a:buSzPts val="9600"/>
              <a:buFont typeface="Poppins"/>
              <a:buNone/>
              <a:defRPr sz="5300">
                <a:latin typeface="Poppins"/>
                <a:ea typeface="Poppins"/>
                <a:cs typeface="Poppins"/>
                <a:sym typeface="Poppins"/>
              </a:defRPr>
            </a:lvl1pPr>
            <a:lvl2pPr lvl="1" algn="ctr">
              <a:spcBef>
                <a:spcPts val="0"/>
              </a:spcBef>
              <a:spcAft>
                <a:spcPts val="0"/>
              </a:spcAft>
              <a:buSzPts val="9600"/>
              <a:buFont typeface="Poppins"/>
              <a:buNone/>
              <a:defRPr b="0" sz="9600">
                <a:latin typeface="Poppins"/>
                <a:ea typeface="Poppins"/>
                <a:cs typeface="Poppins"/>
                <a:sym typeface="Poppins"/>
              </a:defRPr>
            </a:lvl2pPr>
            <a:lvl3pPr lvl="2" algn="ctr">
              <a:spcBef>
                <a:spcPts val="0"/>
              </a:spcBef>
              <a:spcAft>
                <a:spcPts val="0"/>
              </a:spcAft>
              <a:buSzPts val="9600"/>
              <a:buFont typeface="Poppins"/>
              <a:buNone/>
              <a:defRPr b="0" sz="9600">
                <a:latin typeface="Poppins"/>
                <a:ea typeface="Poppins"/>
                <a:cs typeface="Poppins"/>
                <a:sym typeface="Poppins"/>
              </a:defRPr>
            </a:lvl3pPr>
            <a:lvl4pPr lvl="3" algn="ctr">
              <a:spcBef>
                <a:spcPts val="0"/>
              </a:spcBef>
              <a:spcAft>
                <a:spcPts val="0"/>
              </a:spcAft>
              <a:buSzPts val="9600"/>
              <a:buFont typeface="Poppins"/>
              <a:buNone/>
              <a:defRPr b="0" sz="9600">
                <a:latin typeface="Poppins"/>
                <a:ea typeface="Poppins"/>
                <a:cs typeface="Poppins"/>
                <a:sym typeface="Poppins"/>
              </a:defRPr>
            </a:lvl4pPr>
            <a:lvl5pPr lvl="4" algn="ctr">
              <a:spcBef>
                <a:spcPts val="0"/>
              </a:spcBef>
              <a:spcAft>
                <a:spcPts val="0"/>
              </a:spcAft>
              <a:buSzPts val="9600"/>
              <a:buFont typeface="Poppins"/>
              <a:buNone/>
              <a:defRPr b="0" sz="9600">
                <a:latin typeface="Poppins"/>
                <a:ea typeface="Poppins"/>
                <a:cs typeface="Poppins"/>
                <a:sym typeface="Poppins"/>
              </a:defRPr>
            </a:lvl5pPr>
            <a:lvl6pPr lvl="5" algn="ctr">
              <a:spcBef>
                <a:spcPts val="0"/>
              </a:spcBef>
              <a:spcAft>
                <a:spcPts val="0"/>
              </a:spcAft>
              <a:buSzPts val="9600"/>
              <a:buFont typeface="Poppins"/>
              <a:buNone/>
              <a:defRPr b="0" sz="9600">
                <a:latin typeface="Poppins"/>
                <a:ea typeface="Poppins"/>
                <a:cs typeface="Poppins"/>
                <a:sym typeface="Poppins"/>
              </a:defRPr>
            </a:lvl6pPr>
            <a:lvl7pPr lvl="6" algn="ctr">
              <a:spcBef>
                <a:spcPts val="0"/>
              </a:spcBef>
              <a:spcAft>
                <a:spcPts val="0"/>
              </a:spcAft>
              <a:buSzPts val="9600"/>
              <a:buFont typeface="Poppins"/>
              <a:buNone/>
              <a:defRPr b="0" sz="9600">
                <a:latin typeface="Poppins"/>
                <a:ea typeface="Poppins"/>
                <a:cs typeface="Poppins"/>
                <a:sym typeface="Poppins"/>
              </a:defRPr>
            </a:lvl7pPr>
            <a:lvl8pPr lvl="7" algn="ctr">
              <a:spcBef>
                <a:spcPts val="0"/>
              </a:spcBef>
              <a:spcAft>
                <a:spcPts val="0"/>
              </a:spcAft>
              <a:buSzPts val="9600"/>
              <a:buFont typeface="Poppins"/>
              <a:buNone/>
              <a:defRPr b="0" sz="9600">
                <a:latin typeface="Poppins"/>
                <a:ea typeface="Poppins"/>
                <a:cs typeface="Poppins"/>
                <a:sym typeface="Poppins"/>
              </a:defRPr>
            </a:lvl8pPr>
            <a:lvl9pPr lvl="8" algn="ctr">
              <a:spcBef>
                <a:spcPts val="0"/>
              </a:spcBef>
              <a:spcAft>
                <a:spcPts val="0"/>
              </a:spcAft>
              <a:buSzPts val="9600"/>
              <a:buFont typeface="Poppins"/>
              <a:buNone/>
              <a:defRPr b="0" sz="9600">
                <a:latin typeface="Poppins"/>
                <a:ea typeface="Poppins"/>
                <a:cs typeface="Poppins"/>
                <a:sym typeface="Poppins"/>
              </a:defRPr>
            </a:lvl9pPr>
          </a:lstStyle>
          <a:p>
            <a:r>
              <a:t>xx%</a:t>
            </a:r>
          </a:p>
        </p:txBody>
      </p:sp>
      <p:sp>
        <p:nvSpPr>
          <p:cNvPr id="228" name="Google Shape;228;p11"/>
          <p:cNvSpPr txBox="1"/>
          <p:nvPr>
            <p:ph idx="1" type="subTitle"/>
          </p:nvPr>
        </p:nvSpPr>
        <p:spPr>
          <a:xfrm>
            <a:off x="3025725" y="2697650"/>
            <a:ext cx="4078800" cy="497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5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29" name="Google Shape;229;p11"/>
          <p:cNvGrpSpPr/>
          <p:nvPr/>
        </p:nvGrpSpPr>
        <p:grpSpPr>
          <a:xfrm>
            <a:off x="998171" y="-8"/>
            <a:ext cx="6608794" cy="5143512"/>
            <a:chOff x="998171" y="-8"/>
            <a:chExt cx="6608794" cy="5143512"/>
          </a:xfrm>
        </p:grpSpPr>
        <p:sp>
          <p:nvSpPr>
            <p:cNvPr id="230" name="Google Shape;230;p11"/>
            <p:cNvSpPr/>
            <p:nvPr/>
          </p:nvSpPr>
          <p:spPr>
            <a:xfrm rot="10800000">
              <a:off x="998171" y="4876498"/>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a:off x="6600181"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11"/>
          <p:cNvGrpSpPr/>
          <p:nvPr/>
        </p:nvGrpSpPr>
        <p:grpSpPr>
          <a:xfrm flipH="1" rot="10800000">
            <a:off x="-1443375" y="-2220551"/>
            <a:ext cx="11922622" cy="9653454"/>
            <a:chOff x="-1443375" y="-2964939"/>
            <a:chExt cx="11922622" cy="9653454"/>
          </a:xfrm>
        </p:grpSpPr>
        <p:grpSp>
          <p:nvGrpSpPr>
            <p:cNvPr id="233" name="Google Shape;233;p11"/>
            <p:cNvGrpSpPr/>
            <p:nvPr/>
          </p:nvGrpSpPr>
          <p:grpSpPr>
            <a:xfrm>
              <a:off x="6475250" y="3928475"/>
              <a:ext cx="4003997" cy="2064658"/>
              <a:chOff x="5557850" y="3928475"/>
              <a:chExt cx="4003997" cy="2064658"/>
            </a:xfrm>
          </p:grpSpPr>
          <p:sp>
            <p:nvSpPr>
              <p:cNvPr id="234" name="Google Shape;234;p11"/>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a:off x="5557850" y="3928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11"/>
            <p:cNvGrpSpPr/>
            <p:nvPr/>
          </p:nvGrpSpPr>
          <p:grpSpPr>
            <a:xfrm>
              <a:off x="-1443375" y="3908625"/>
              <a:ext cx="5889466" cy="2779890"/>
              <a:chOff x="-1394450" y="3908625"/>
              <a:chExt cx="5889466" cy="2779890"/>
            </a:xfrm>
          </p:grpSpPr>
          <p:sp>
            <p:nvSpPr>
              <p:cNvPr id="237" name="Google Shape;237;p11"/>
              <p:cNvSpPr/>
              <p:nvPr/>
            </p:nvSpPr>
            <p:spPr>
              <a:xfrm>
                <a:off x="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a:off x="-1394450" y="3908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11"/>
            <p:cNvSpPr/>
            <p:nvPr/>
          </p:nvSpPr>
          <p:spPr>
            <a:xfrm rot="10800000">
              <a:off x="-377487" y="-14120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rot="10800000">
              <a:off x="4605266" y="-29649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242" name="Shape 242"/>
        <p:cNvGrpSpPr/>
        <p:nvPr/>
      </p:nvGrpSpPr>
      <p:grpSpPr>
        <a:xfrm>
          <a:off x="0" y="0"/>
          <a:ext cx="0" cy="0"/>
          <a:chOff x="0" y="0"/>
          <a:chExt cx="0" cy="0"/>
        </a:xfrm>
      </p:grpSpPr>
      <p:sp>
        <p:nvSpPr>
          <p:cNvPr id="243" name="Google Shape;24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44" name="Shape 244"/>
        <p:cNvGrpSpPr/>
        <p:nvPr/>
      </p:nvGrpSpPr>
      <p:grpSpPr>
        <a:xfrm>
          <a:off x="0" y="0"/>
          <a:ext cx="0" cy="0"/>
          <a:chOff x="0" y="0"/>
          <a:chExt cx="0" cy="0"/>
        </a:xfrm>
      </p:grpSpPr>
      <p:grpSp>
        <p:nvGrpSpPr>
          <p:cNvPr id="245" name="Google Shape;245;p13"/>
          <p:cNvGrpSpPr/>
          <p:nvPr/>
        </p:nvGrpSpPr>
        <p:grpSpPr>
          <a:xfrm>
            <a:off x="-150966" y="-1569997"/>
            <a:ext cx="9294978" cy="8009776"/>
            <a:chOff x="-150966" y="-1569997"/>
            <a:chExt cx="9294978" cy="8009776"/>
          </a:xfrm>
        </p:grpSpPr>
        <p:sp>
          <p:nvSpPr>
            <p:cNvPr id="246" name="Google Shape;246;p13"/>
            <p:cNvSpPr/>
            <p:nvPr/>
          </p:nvSpPr>
          <p:spPr>
            <a:xfrm flipH="1">
              <a:off x="-150966" y="452838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
            <p:cNvSpPr/>
            <p:nvPr/>
          </p:nvSpPr>
          <p:spPr>
            <a:xfrm rot="10800000">
              <a:off x="5623599" y="-156999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13"/>
          <p:cNvSpPr txBox="1"/>
          <p:nvPr>
            <p:ph idx="1" type="subTitle"/>
          </p:nvPr>
        </p:nvSpPr>
        <p:spPr>
          <a:xfrm>
            <a:off x="1024750" y="3241688"/>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49" name="Google Shape;249;p13"/>
          <p:cNvSpPr txBox="1"/>
          <p:nvPr>
            <p:ph idx="2" type="subTitle"/>
          </p:nvPr>
        </p:nvSpPr>
        <p:spPr>
          <a:xfrm>
            <a:off x="3419221" y="3241688"/>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50" name="Google Shape;250;p13"/>
          <p:cNvSpPr txBox="1"/>
          <p:nvPr>
            <p:ph idx="3" type="subTitle"/>
          </p:nvPr>
        </p:nvSpPr>
        <p:spPr>
          <a:xfrm>
            <a:off x="5813699" y="3241688"/>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51" name="Google Shape;251;p13"/>
          <p:cNvSpPr txBox="1"/>
          <p:nvPr>
            <p:ph idx="4" type="subTitle"/>
          </p:nvPr>
        </p:nvSpPr>
        <p:spPr>
          <a:xfrm>
            <a:off x="1024750" y="179616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52" name="Google Shape;252;p13"/>
          <p:cNvSpPr txBox="1"/>
          <p:nvPr>
            <p:ph idx="5" type="subTitle"/>
          </p:nvPr>
        </p:nvSpPr>
        <p:spPr>
          <a:xfrm>
            <a:off x="3419221" y="179616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53" name="Google Shape;253;p13"/>
          <p:cNvSpPr txBox="1"/>
          <p:nvPr>
            <p:ph idx="6" type="subTitle"/>
          </p:nvPr>
        </p:nvSpPr>
        <p:spPr>
          <a:xfrm>
            <a:off x="5813699" y="179616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254" name="Google Shape;254;p13"/>
          <p:cNvGrpSpPr/>
          <p:nvPr/>
        </p:nvGrpSpPr>
        <p:grpSpPr>
          <a:xfrm rot="10800000">
            <a:off x="-2096303" y="3730190"/>
            <a:ext cx="3010303" cy="380635"/>
            <a:chOff x="5446772" y="1743190"/>
            <a:chExt cx="3010303" cy="380635"/>
          </a:xfrm>
        </p:grpSpPr>
        <p:grpSp>
          <p:nvGrpSpPr>
            <p:cNvPr id="255" name="Google Shape;255;p13"/>
            <p:cNvGrpSpPr/>
            <p:nvPr/>
          </p:nvGrpSpPr>
          <p:grpSpPr>
            <a:xfrm flipH="1">
              <a:off x="5898325" y="1865405"/>
              <a:ext cx="1567047" cy="45661"/>
              <a:chOff x="1754675" y="2661275"/>
              <a:chExt cx="1945675" cy="56700"/>
            </a:xfrm>
          </p:grpSpPr>
          <p:cxnSp>
            <p:nvCxnSpPr>
              <p:cNvPr id="256" name="Google Shape;256;p13"/>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257" name="Google Shape;257;p13"/>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13"/>
            <p:cNvGrpSpPr/>
            <p:nvPr/>
          </p:nvGrpSpPr>
          <p:grpSpPr>
            <a:xfrm flipH="1">
              <a:off x="5477439" y="1987637"/>
              <a:ext cx="1561280" cy="136187"/>
              <a:chOff x="1754675" y="2824000"/>
              <a:chExt cx="4728285" cy="412439"/>
            </a:xfrm>
          </p:grpSpPr>
          <p:sp>
            <p:nvSpPr>
              <p:cNvPr id="259" name="Google Shape;259;p1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260" name="Google Shape;260;p1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13"/>
            <p:cNvGrpSpPr/>
            <p:nvPr/>
          </p:nvGrpSpPr>
          <p:grpSpPr>
            <a:xfrm flipH="1">
              <a:off x="5446772" y="1743190"/>
              <a:ext cx="3010303" cy="45661"/>
              <a:chOff x="1766900" y="2869225"/>
              <a:chExt cx="3737650" cy="56700"/>
            </a:xfrm>
          </p:grpSpPr>
          <p:cxnSp>
            <p:nvCxnSpPr>
              <p:cNvPr id="262" name="Google Shape;262;p13"/>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263" name="Google Shape;263;p1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4" name="Google Shape;264;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5" name="Google Shape;265;p13"/>
          <p:cNvSpPr txBox="1"/>
          <p:nvPr>
            <p:ph hasCustomPrompt="1" idx="7" type="title"/>
          </p:nvPr>
        </p:nvSpPr>
        <p:spPr>
          <a:xfrm>
            <a:off x="1450150" y="1229150"/>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66" name="Google Shape;266;p13"/>
          <p:cNvSpPr txBox="1"/>
          <p:nvPr>
            <p:ph hasCustomPrompt="1" idx="8" type="title"/>
          </p:nvPr>
        </p:nvSpPr>
        <p:spPr>
          <a:xfrm>
            <a:off x="1450200" y="2674700"/>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67" name="Google Shape;267;p13"/>
          <p:cNvSpPr txBox="1"/>
          <p:nvPr>
            <p:ph hasCustomPrompt="1" idx="9" type="title"/>
          </p:nvPr>
        </p:nvSpPr>
        <p:spPr>
          <a:xfrm>
            <a:off x="3844625" y="1229151"/>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68" name="Google Shape;268;p13"/>
          <p:cNvSpPr txBox="1"/>
          <p:nvPr>
            <p:ph hasCustomPrompt="1" idx="13" type="title"/>
          </p:nvPr>
        </p:nvSpPr>
        <p:spPr>
          <a:xfrm>
            <a:off x="3844625" y="2674699"/>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69" name="Google Shape;269;p13"/>
          <p:cNvSpPr txBox="1"/>
          <p:nvPr>
            <p:ph hasCustomPrompt="1" idx="14" type="title"/>
          </p:nvPr>
        </p:nvSpPr>
        <p:spPr>
          <a:xfrm>
            <a:off x="6239100" y="1229152"/>
            <a:ext cx="567000" cy="572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70" name="Google Shape;270;p13"/>
          <p:cNvSpPr txBox="1"/>
          <p:nvPr>
            <p:ph hasCustomPrompt="1" idx="15" type="title"/>
          </p:nvPr>
        </p:nvSpPr>
        <p:spPr>
          <a:xfrm>
            <a:off x="6239100" y="2674703"/>
            <a:ext cx="567000" cy="572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71" name="Google Shape;271;p13"/>
          <p:cNvSpPr/>
          <p:nvPr/>
        </p:nvSpPr>
        <p:spPr>
          <a:xfrm rot="10800000">
            <a:off x="1316384" y="4901259"/>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flipH="1">
            <a:off x="-585437"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74" name="Shape 274"/>
        <p:cNvGrpSpPr/>
        <p:nvPr/>
      </p:nvGrpSpPr>
      <p:grpSpPr>
        <a:xfrm>
          <a:off x="0" y="0"/>
          <a:ext cx="0" cy="0"/>
          <a:chOff x="0" y="0"/>
          <a:chExt cx="0" cy="0"/>
        </a:xfrm>
      </p:grpSpPr>
      <p:grpSp>
        <p:nvGrpSpPr>
          <p:cNvPr id="275" name="Google Shape;275;p14"/>
          <p:cNvGrpSpPr/>
          <p:nvPr/>
        </p:nvGrpSpPr>
        <p:grpSpPr>
          <a:xfrm>
            <a:off x="-10" y="-1658067"/>
            <a:ext cx="9294978" cy="7822922"/>
            <a:chOff x="-10" y="-1658067"/>
            <a:chExt cx="9294978" cy="7822922"/>
          </a:xfrm>
        </p:grpSpPr>
        <p:sp>
          <p:nvSpPr>
            <p:cNvPr id="276" name="Google Shape;276;p14"/>
            <p:cNvSpPr/>
            <p:nvPr/>
          </p:nvSpPr>
          <p:spPr>
            <a:xfrm flipH="1" rot="10800000">
              <a:off x="0" y="-8273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flipH="1">
              <a:off x="-10" y="425345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rot="10800000">
              <a:off x="3765449" y="-165806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14"/>
          <p:cNvGrpSpPr/>
          <p:nvPr/>
        </p:nvGrpSpPr>
        <p:grpSpPr>
          <a:xfrm>
            <a:off x="214581" y="-8"/>
            <a:ext cx="1593209" cy="183531"/>
            <a:chOff x="385056" y="-8"/>
            <a:chExt cx="1593209" cy="183531"/>
          </a:xfrm>
        </p:grpSpPr>
        <p:sp>
          <p:nvSpPr>
            <p:cNvPr id="280" name="Google Shape;280;p14"/>
            <p:cNvSpPr/>
            <p:nvPr/>
          </p:nvSpPr>
          <p:spPr>
            <a:xfrm flipH="1">
              <a:off x="385056"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flipH="1">
              <a:off x="971481"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14"/>
          <p:cNvGrpSpPr/>
          <p:nvPr/>
        </p:nvGrpSpPr>
        <p:grpSpPr>
          <a:xfrm>
            <a:off x="-641180" y="447742"/>
            <a:ext cx="10174669" cy="4695754"/>
            <a:chOff x="-641180" y="447742"/>
            <a:chExt cx="10174669" cy="4695754"/>
          </a:xfrm>
        </p:grpSpPr>
        <p:sp>
          <p:nvSpPr>
            <p:cNvPr id="283" name="Google Shape;283;p14"/>
            <p:cNvSpPr/>
            <p:nvPr/>
          </p:nvSpPr>
          <p:spPr>
            <a:xfrm>
              <a:off x="8526706" y="447742"/>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flipH="1">
              <a:off x="6924920"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641180"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14"/>
          <p:cNvSpPr txBox="1"/>
          <p:nvPr>
            <p:ph type="title"/>
          </p:nvPr>
        </p:nvSpPr>
        <p:spPr>
          <a:xfrm>
            <a:off x="1419900" y="3055775"/>
            <a:ext cx="63042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6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87" name="Google Shape;287;p14"/>
          <p:cNvSpPr txBox="1"/>
          <p:nvPr>
            <p:ph idx="1" type="subTitle"/>
          </p:nvPr>
        </p:nvSpPr>
        <p:spPr>
          <a:xfrm>
            <a:off x="1419900" y="1081900"/>
            <a:ext cx="63042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288" name="Google Shape;288;p14"/>
          <p:cNvGrpSpPr/>
          <p:nvPr/>
        </p:nvGrpSpPr>
        <p:grpSpPr>
          <a:xfrm>
            <a:off x="-689412" y="-1311142"/>
            <a:ext cx="10419597" cy="8141306"/>
            <a:chOff x="-689412" y="-1311142"/>
            <a:chExt cx="10419597" cy="8141306"/>
          </a:xfrm>
        </p:grpSpPr>
        <p:sp>
          <p:nvSpPr>
            <p:cNvPr id="289" name="Google Shape;289;p14"/>
            <p:cNvSpPr/>
            <p:nvPr/>
          </p:nvSpPr>
          <p:spPr>
            <a:xfrm rot="10800000">
              <a:off x="6315079" y="-1311142"/>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3" y="475350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rot="10800000">
              <a:off x="-689412" y="-8181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6924913" y="46040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94" name="Shape 294"/>
        <p:cNvGrpSpPr/>
        <p:nvPr/>
      </p:nvGrpSpPr>
      <p:grpSpPr>
        <a:xfrm>
          <a:off x="0" y="0"/>
          <a:ext cx="0" cy="0"/>
          <a:chOff x="0" y="0"/>
          <a:chExt cx="0" cy="0"/>
        </a:xfrm>
      </p:grpSpPr>
      <p:sp>
        <p:nvSpPr>
          <p:cNvPr id="295" name="Google Shape;295;p15"/>
          <p:cNvSpPr txBox="1"/>
          <p:nvPr>
            <p:ph type="title"/>
          </p:nvPr>
        </p:nvSpPr>
        <p:spPr>
          <a:xfrm>
            <a:off x="1103225" y="1490900"/>
            <a:ext cx="3169200" cy="16578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6" name="Google Shape;296;p15"/>
          <p:cNvSpPr txBox="1"/>
          <p:nvPr>
            <p:ph idx="1" type="subTitle"/>
          </p:nvPr>
        </p:nvSpPr>
        <p:spPr>
          <a:xfrm>
            <a:off x="1103225" y="3187975"/>
            <a:ext cx="3169200" cy="771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7" name="Google Shape;297;p15"/>
          <p:cNvSpPr/>
          <p:nvPr>
            <p:ph idx="2" type="pic"/>
          </p:nvPr>
        </p:nvSpPr>
        <p:spPr>
          <a:xfrm>
            <a:off x="4272425" y="613850"/>
            <a:ext cx="3768300" cy="3796800"/>
          </a:xfrm>
          <a:prstGeom prst="rect">
            <a:avLst/>
          </a:prstGeom>
          <a:noFill/>
          <a:ln>
            <a:noFill/>
          </a:ln>
        </p:spPr>
      </p:sp>
      <p:grpSp>
        <p:nvGrpSpPr>
          <p:cNvPr id="298" name="Google Shape;298;p15"/>
          <p:cNvGrpSpPr/>
          <p:nvPr/>
        </p:nvGrpSpPr>
        <p:grpSpPr>
          <a:xfrm flipH="1" rot="10800000">
            <a:off x="-1536301" y="-1730518"/>
            <a:ext cx="10804826" cy="8381753"/>
            <a:chOff x="-1589201" y="-1194493"/>
            <a:chExt cx="10804826" cy="8381753"/>
          </a:xfrm>
        </p:grpSpPr>
        <p:sp>
          <p:nvSpPr>
            <p:cNvPr id="299" name="Google Shape;299;p15"/>
            <p:cNvSpPr/>
            <p:nvPr/>
          </p:nvSpPr>
          <p:spPr>
            <a:xfrm flipH="1" rot="10800000">
              <a:off x="-79353" y="-119449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1589201" y="4818100"/>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flipH="1" rot="10800000">
            <a:off x="6778074" y="4876489"/>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7378450" y="429690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15"/>
          <p:cNvGrpSpPr/>
          <p:nvPr/>
        </p:nvGrpSpPr>
        <p:grpSpPr>
          <a:xfrm flipH="1">
            <a:off x="-1397466" y="738820"/>
            <a:ext cx="3010303" cy="380635"/>
            <a:chOff x="5446772" y="1743190"/>
            <a:chExt cx="3010303" cy="380635"/>
          </a:xfrm>
        </p:grpSpPr>
        <p:grpSp>
          <p:nvGrpSpPr>
            <p:cNvPr id="304" name="Google Shape;304;p15"/>
            <p:cNvGrpSpPr/>
            <p:nvPr/>
          </p:nvGrpSpPr>
          <p:grpSpPr>
            <a:xfrm flipH="1">
              <a:off x="5898325" y="1865405"/>
              <a:ext cx="1567047" cy="45661"/>
              <a:chOff x="1754675" y="2661275"/>
              <a:chExt cx="1945675" cy="56700"/>
            </a:xfrm>
          </p:grpSpPr>
          <p:cxnSp>
            <p:nvCxnSpPr>
              <p:cNvPr id="305" name="Google Shape;305;p1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306" name="Google Shape;306;p1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15"/>
            <p:cNvGrpSpPr/>
            <p:nvPr/>
          </p:nvGrpSpPr>
          <p:grpSpPr>
            <a:xfrm flipH="1">
              <a:off x="5477439" y="1987637"/>
              <a:ext cx="1561280" cy="136187"/>
              <a:chOff x="1754675" y="2824000"/>
              <a:chExt cx="4728285" cy="412439"/>
            </a:xfrm>
          </p:grpSpPr>
          <p:sp>
            <p:nvSpPr>
              <p:cNvPr id="308" name="Google Shape;308;p1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09" name="Google Shape;309;p1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15"/>
            <p:cNvGrpSpPr/>
            <p:nvPr/>
          </p:nvGrpSpPr>
          <p:grpSpPr>
            <a:xfrm flipH="1">
              <a:off x="5446772" y="1743190"/>
              <a:ext cx="3010303" cy="45661"/>
              <a:chOff x="1766900" y="2869225"/>
              <a:chExt cx="3737650" cy="56700"/>
            </a:xfrm>
          </p:grpSpPr>
          <p:cxnSp>
            <p:nvCxnSpPr>
              <p:cNvPr id="311" name="Google Shape;311;p1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12" name="Google Shape;312;p1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3" name="Google Shape;31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314" name="Shape 314"/>
        <p:cNvGrpSpPr/>
        <p:nvPr/>
      </p:nvGrpSpPr>
      <p:grpSpPr>
        <a:xfrm>
          <a:off x="0" y="0"/>
          <a:ext cx="0" cy="0"/>
          <a:chOff x="0" y="0"/>
          <a:chExt cx="0" cy="0"/>
        </a:xfrm>
      </p:grpSpPr>
      <p:sp>
        <p:nvSpPr>
          <p:cNvPr id="315" name="Google Shape;315;p16"/>
          <p:cNvSpPr txBox="1"/>
          <p:nvPr>
            <p:ph type="title"/>
          </p:nvPr>
        </p:nvSpPr>
        <p:spPr>
          <a:xfrm>
            <a:off x="872400" y="1637550"/>
            <a:ext cx="32241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6" name="Google Shape;316;p16"/>
          <p:cNvSpPr txBox="1"/>
          <p:nvPr>
            <p:ph idx="1" type="subTitle"/>
          </p:nvPr>
        </p:nvSpPr>
        <p:spPr>
          <a:xfrm>
            <a:off x="872400" y="2700750"/>
            <a:ext cx="32241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317" name="Google Shape;317;p16"/>
          <p:cNvGrpSpPr/>
          <p:nvPr/>
        </p:nvGrpSpPr>
        <p:grpSpPr>
          <a:xfrm>
            <a:off x="-213475" y="-435968"/>
            <a:ext cx="10430912" cy="6926993"/>
            <a:chOff x="-213475" y="-435968"/>
            <a:chExt cx="10430912" cy="6926993"/>
          </a:xfrm>
        </p:grpSpPr>
        <p:sp>
          <p:nvSpPr>
            <p:cNvPr id="318" name="Google Shape;318;p16"/>
            <p:cNvSpPr/>
            <p:nvPr/>
          </p:nvSpPr>
          <p:spPr>
            <a:xfrm flipH="1" rot="10800000">
              <a:off x="7412165" y="-43596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flipH="1">
              <a:off x="-213475" y="4603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16"/>
          <p:cNvGrpSpPr/>
          <p:nvPr/>
        </p:nvGrpSpPr>
        <p:grpSpPr>
          <a:xfrm flipH="1">
            <a:off x="-1986736" y="257018"/>
            <a:ext cx="3567725" cy="692436"/>
            <a:chOff x="5803750" y="1590790"/>
            <a:chExt cx="3567725" cy="692436"/>
          </a:xfrm>
        </p:grpSpPr>
        <p:grpSp>
          <p:nvGrpSpPr>
            <p:cNvPr id="321" name="Google Shape;321;p16"/>
            <p:cNvGrpSpPr/>
            <p:nvPr/>
          </p:nvGrpSpPr>
          <p:grpSpPr>
            <a:xfrm flipH="1">
              <a:off x="5803750" y="2180862"/>
              <a:ext cx="3070084" cy="102364"/>
              <a:chOff x="1779150" y="2604263"/>
              <a:chExt cx="3811875" cy="127113"/>
            </a:xfrm>
          </p:grpSpPr>
          <p:sp>
            <p:nvSpPr>
              <p:cNvPr id="322" name="Google Shape;322;p1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323" name="Google Shape;323;p16"/>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16"/>
            <p:cNvGrpSpPr/>
            <p:nvPr/>
          </p:nvGrpSpPr>
          <p:grpSpPr>
            <a:xfrm flipH="1">
              <a:off x="5898325" y="1789205"/>
              <a:ext cx="1567047" cy="45661"/>
              <a:chOff x="1754675" y="2566652"/>
              <a:chExt cx="1945675" cy="56700"/>
            </a:xfrm>
          </p:grpSpPr>
          <p:cxnSp>
            <p:nvCxnSpPr>
              <p:cNvPr id="325" name="Google Shape;325;p16"/>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326" name="Google Shape;326;p16"/>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 name="Google Shape;327;p16"/>
            <p:cNvGrpSpPr/>
            <p:nvPr/>
          </p:nvGrpSpPr>
          <p:grpSpPr>
            <a:xfrm flipH="1">
              <a:off x="6107964" y="1938899"/>
              <a:ext cx="1561280" cy="136187"/>
              <a:chOff x="-154850" y="2676400"/>
              <a:chExt cx="4728285" cy="412439"/>
            </a:xfrm>
          </p:grpSpPr>
          <p:sp>
            <p:nvSpPr>
              <p:cNvPr id="328" name="Google Shape;328;p16"/>
              <p:cNvSpPr/>
              <p:nvPr/>
            </p:nvSpPr>
            <p:spPr>
              <a:xfrm>
                <a:off x="-154850" y="26764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29" name="Google Shape;329;p16"/>
              <p:cNvSpPr/>
              <p:nvPr/>
            </p:nvSpPr>
            <p:spPr>
              <a:xfrm>
                <a:off x="4439036" y="29544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16"/>
            <p:cNvGrpSpPr/>
            <p:nvPr/>
          </p:nvGrpSpPr>
          <p:grpSpPr>
            <a:xfrm flipH="1">
              <a:off x="6361172" y="1590790"/>
              <a:ext cx="3010303" cy="45661"/>
              <a:chOff x="631564" y="2679979"/>
              <a:chExt cx="3737650" cy="56700"/>
            </a:xfrm>
          </p:grpSpPr>
          <p:cxnSp>
            <p:nvCxnSpPr>
              <p:cNvPr id="331" name="Google Shape;331;p16"/>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332" name="Google Shape;332;p16"/>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3" name="Google Shape;333;p16"/>
          <p:cNvSpPr/>
          <p:nvPr/>
        </p:nvSpPr>
        <p:spPr>
          <a:xfrm rot="10800000">
            <a:off x="-284501"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16"/>
          <p:cNvGrpSpPr/>
          <p:nvPr/>
        </p:nvGrpSpPr>
        <p:grpSpPr>
          <a:xfrm>
            <a:off x="-1754525" y="-2478031"/>
            <a:ext cx="12821147" cy="8256735"/>
            <a:chOff x="-1754525" y="-2478031"/>
            <a:chExt cx="12821147" cy="8256735"/>
          </a:xfrm>
        </p:grpSpPr>
        <p:sp>
          <p:nvSpPr>
            <p:cNvPr id="335" name="Google Shape;335;p16"/>
            <p:cNvSpPr/>
            <p:nvPr/>
          </p:nvSpPr>
          <p:spPr>
            <a:xfrm rot="10800000">
              <a:off x="5951215"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flipH="1">
              <a:off x="-17545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338" name="Shape 338"/>
        <p:cNvGrpSpPr/>
        <p:nvPr/>
      </p:nvGrpSpPr>
      <p:grpSpPr>
        <a:xfrm>
          <a:off x="0" y="0"/>
          <a:ext cx="0" cy="0"/>
          <a:chOff x="0" y="0"/>
          <a:chExt cx="0" cy="0"/>
        </a:xfrm>
      </p:grpSpPr>
      <p:sp>
        <p:nvSpPr>
          <p:cNvPr id="339" name="Google Shape;339;p17"/>
          <p:cNvSpPr/>
          <p:nvPr/>
        </p:nvSpPr>
        <p:spPr>
          <a:xfrm rot="10800000">
            <a:off x="666600" y="478394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flipH="1">
            <a:off x="-17545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1259172" y="463498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17"/>
          <p:cNvGrpSpPr/>
          <p:nvPr/>
        </p:nvGrpSpPr>
        <p:grpSpPr>
          <a:xfrm>
            <a:off x="6644522" y="4451415"/>
            <a:ext cx="3427062" cy="540036"/>
            <a:chOff x="5446772" y="1743190"/>
            <a:chExt cx="3427062" cy="540036"/>
          </a:xfrm>
        </p:grpSpPr>
        <p:grpSp>
          <p:nvGrpSpPr>
            <p:cNvPr id="343" name="Google Shape;343;p17"/>
            <p:cNvGrpSpPr/>
            <p:nvPr/>
          </p:nvGrpSpPr>
          <p:grpSpPr>
            <a:xfrm flipH="1">
              <a:off x="5803750" y="2180862"/>
              <a:ext cx="3070084" cy="102364"/>
              <a:chOff x="1779150" y="2604263"/>
              <a:chExt cx="3811875" cy="127113"/>
            </a:xfrm>
          </p:grpSpPr>
          <p:sp>
            <p:nvSpPr>
              <p:cNvPr id="344" name="Google Shape;344;p1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345" name="Google Shape;345;p1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17"/>
            <p:cNvGrpSpPr/>
            <p:nvPr/>
          </p:nvGrpSpPr>
          <p:grpSpPr>
            <a:xfrm flipH="1">
              <a:off x="5898325" y="1865405"/>
              <a:ext cx="1567047" cy="45661"/>
              <a:chOff x="1754675" y="2661275"/>
              <a:chExt cx="1945675" cy="56700"/>
            </a:xfrm>
          </p:grpSpPr>
          <p:cxnSp>
            <p:nvCxnSpPr>
              <p:cNvPr id="347" name="Google Shape;347;p1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348" name="Google Shape;348;p1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17"/>
            <p:cNvGrpSpPr/>
            <p:nvPr/>
          </p:nvGrpSpPr>
          <p:grpSpPr>
            <a:xfrm flipH="1">
              <a:off x="5477439" y="1987637"/>
              <a:ext cx="1561280" cy="136187"/>
              <a:chOff x="1754675" y="2824000"/>
              <a:chExt cx="4728285" cy="412439"/>
            </a:xfrm>
          </p:grpSpPr>
          <p:sp>
            <p:nvSpPr>
              <p:cNvPr id="350" name="Google Shape;350;p1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51" name="Google Shape;351;p1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17"/>
            <p:cNvGrpSpPr/>
            <p:nvPr/>
          </p:nvGrpSpPr>
          <p:grpSpPr>
            <a:xfrm flipH="1">
              <a:off x="5446772" y="1743190"/>
              <a:ext cx="3010303" cy="45661"/>
              <a:chOff x="1766900" y="2869225"/>
              <a:chExt cx="3737650" cy="56700"/>
            </a:xfrm>
          </p:grpSpPr>
          <p:cxnSp>
            <p:nvCxnSpPr>
              <p:cNvPr id="353" name="Google Shape;353;p1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54" name="Google Shape;354;p1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5" name="Google Shape;355;p17"/>
          <p:cNvGrpSpPr/>
          <p:nvPr/>
        </p:nvGrpSpPr>
        <p:grpSpPr>
          <a:xfrm>
            <a:off x="-694176" y="-920239"/>
            <a:ext cx="10964574" cy="6661025"/>
            <a:chOff x="-694176" y="-920239"/>
            <a:chExt cx="10964574" cy="6661025"/>
          </a:xfrm>
        </p:grpSpPr>
        <p:sp>
          <p:nvSpPr>
            <p:cNvPr id="356" name="Google Shape;356;p17"/>
            <p:cNvSpPr/>
            <p:nvPr/>
          </p:nvSpPr>
          <p:spPr>
            <a:xfrm flipH="1" rot="10800000">
              <a:off x="-694176" y="-92023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flipH="1">
              <a:off x="6749999" y="3899186"/>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 name="Google Shape;358;p17"/>
          <p:cNvSpPr txBox="1"/>
          <p:nvPr>
            <p:ph type="title"/>
          </p:nvPr>
        </p:nvSpPr>
        <p:spPr>
          <a:xfrm>
            <a:off x="5200875" y="1926400"/>
            <a:ext cx="3077400" cy="635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9" name="Google Shape;359;p17"/>
          <p:cNvSpPr txBox="1"/>
          <p:nvPr>
            <p:ph idx="1" type="subTitle"/>
          </p:nvPr>
        </p:nvSpPr>
        <p:spPr>
          <a:xfrm>
            <a:off x="5201025" y="2562000"/>
            <a:ext cx="3077400" cy="805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60" name="Google Shape;360;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361" name="Shape 361"/>
        <p:cNvGrpSpPr/>
        <p:nvPr/>
      </p:nvGrpSpPr>
      <p:grpSpPr>
        <a:xfrm>
          <a:off x="0" y="0"/>
          <a:ext cx="0" cy="0"/>
          <a:chOff x="0" y="0"/>
          <a:chExt cx="0" cy="0"/>
        </a:xfrm>
      </p:grpSpPr>
      <p:grpSp>
        <p:nvGrpSpPr>
          <p:cNvPr id="362" name="Google Shape;362;p18"/>
          <p:cNvGrpSpPr/>
          <p:nvPr/>
        </p:nvGrpSpPr>
        <p:grpSpPr>
          <a:xfrm>
            <a:off x="-1289846" y="-464980"/>
            <a:ext cx="3520400" cy="7145645"/>
            <a:chOff x="-1289846" y="-464980"/>
            <a:chExt cx="3520400" cy="7145645"/>
          </a:xfrm>
        </p:grpSpPr>
        <p:sp>
          <p:nvSpPr>
            <p:cNvPr id="363" name="Google Shape;363;p18"/>
            <p:cNvSpPr/>
            <p:nvPr/>
          </p:nvSpPr>
          <p:spPr>
            <a:xfrm flipH="1" rot="10800000">
              <a:off x="-305811" y="-464980"/>
              <a:ext cx="1920158" cy="1004478"/>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1289846" y="460400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6" name="Google Shape;366;p18"/>
          <p:cNvSpPr txBox="1"/>
          <p:nvPr>
            <p:ph idx="1" type="subTitle"/>
          </p:nvPr>
        </p:nvSpPr>
        <p:spPr>
          <a:xfrm>
            <a:off x="713225" y="1071950"/>
            <a:ext cx="3848100" cy="1598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367" name="Google Shape;367;p18"/>
          <p:cNvSpPr/>
          <p:nvPr/>
        </p:nvSpPr>
        <p:spPr>
          <a:xfrm flipH="1">
            <a:off x="-871159" y="539488"/>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flipH="1" rot="10800000">
            <a:off x="-2006799"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18"/>
          <p:cNvGrpSpPr/>
          <p:nvPr/>
        </p:nvGrpSpPr>
        <p:grpSpPr>
          <a:xfrm flipH="1">
            <a:off x="7324525" y="151290"/>
            <a:ext cx="3296400" cy="703085"/>
            <a:chOff x="-12" y="3628590"/>
            <a:chExt cx="3296400" cy="703085"/>
          </a:xfrm>
        </p:grpSpPr>
        <p:grpSp>
          <p:nvGrpSpPr>
            <p:cNvPr id="370" name="Google Shape;370;p18"/>
            <p:cNvGrpSpPr/>
            <p:nvPr/>
          </p:nvGrpSpPr>
          <p:grpSpPr>
            <a:xfrm>
              <a:off x="854867" y="3996692"/>
              <a:ext cx="1567047" cy="45661"/>
              <a:chOff x="1754675" y="2661275"/>
              <a:chExt cx="1945675" cy="56700"/>
            </a:xfrm>
          </p:grpSpPr>
          <p:cxnSp>
            <p:nvCxnSpPr>
              <p:cNvPr id="371" name="Google Shape;371;p1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372" name="Google Shape;372;p1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18"/>
            <p:cNvGrpSpPr/>
            <p:nvPr/>
          </p:nvGrpSpPr>
          <p:grpSpPr>
            <a:xfrm>
              <a:off x="518420" y="4195487"/>
              <a:ext cx="1561280" cy="136187"/>
              <a:chOff x="1754675" y="2824000"/>
              <a:chExt cx="4728285" cy="412439"/>
            </a:xfrm>
          </p:grpSpPr>
          <p:sp>
            <p:nvSpPr>
              <p:cNvPr id="374" name="Google Shape;374;p1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75" name="Google Shape;375;p1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18"/>
            <p:cNvGrpSpPr/>
            <p:nvPr/>
          </p:nvGrpSpPr>
          <p:grpSpPr>
            <a:xfrm>
              <a:off x="226304" y="3764887"/>
              <a:ext cx="3070084" cy="102364"/>
              <a:chOff x="1779150" y="2604263"/>
              <a:chExt cx="3811875" cy="127113"/>
            </a:xfrm>
          </p:grpSpPr>
          <p:sp>
            <p:nvSpPr>
              <p:cNvPr id="377" name="Google Shape;377;p1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378" name="Google Shape;378;p1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18"/>
            <p:cNvGrpSpPr/>
            <p:nvPr/>
          </p:nvGrpSpPr>
          <p:grpSpPr>
            <a:xfrm>
              <a:off x="-12" y="3628590"/>
              <a:ext cx="3010303" cy="45661"/>
              <a:chOff x="1766900" y="2869225"/>
              <a:chExt cx="3737650" cy="56700"/>
            </a:xfrm>
          </p:grpSpPr>
          <p:cxnSp>
            <p:nvCxnSpPr>
              <p:cNvPr id="380" name="Google Shape;380;p1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81" name="Google Shape;381;p1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2" name="Google Shape;382;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_1">
    <p:spTree>
      <p:nvGrpSpPr>
        <p:cNvPr id="383" name="Shape 383"/>
        <p:cNvGrpSpPr/>
        <p:nvPr/>
      </p:nvGrpSpPr>
      <p:grpSpPr>
        <a:xfrm>
          <a:off x="0" y="0"/>
          <a:ext cx="0" cy="0"/>
          <a:chOff x="0" y="0"/>
          <a:chExt cx="0" cy="0"/>
        </a:xfrm>
      </p:grpSpPr>
      <p:grpSp>
        <p:nvGrpSpPr>
          <p:cNvPr id="384" name="Google Shape;384;p19"/>
          <p:cNvGrpSpPr/>
          <p:nvPr/>
        </p:nvGrpSpPr>
        <p:grpSpPr>
          <a:xfrm>
            <a:off x="-1657830" y="-1821713"/>
            <a:ext cx="13368611" cy="9000374"/>
            <a:chOff x="-1657830" y="-1821713"/>
            <a:chExt cx="13368611" cy="9000374"/>
          </a:xfrm>
        </p:grpSpPr>
        <p:sp>
          <p:nvSpPr>
            <p:cNvPr id="385" name="Google Shape;385;p19"/>
            <p:cNvSpPr/>
            <p:nvPr/>
          </p:nvSpPr>
          <p:spPr>
            <a:xfrm flipH="1">
              <a:off x="-1657830" y="4429574"/>
              <a:ext cx="13368611" cy="2749087"/>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p:nvPr/>
          </p:nvSpPr>
          <p:spPr>
            <a:xfrm rot="10800000">
              <a:off x="6074499" y="-1821713"/>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19"/>
          <p:cNvGrpSpPr/>
          <p:nvPr/>
        </p:nvGrpSpPr>
        <p:grpSpPr>
          <a:xfrm>
            <a:off x="-1296840" y="259346"/>
            <a:ext cx="11980094" cy="4549229"/>
            <a:chOff x="-1296840" y="259346"/>
            <a:chExt cx="11980094" cy="4549229"/>
          </a:xfrm>
        </p:grpSpPr>
        <p:grpSp>
          <p:nvGrpSpPr>
            <p:cNvPr id="388" name="Google Shape;388;p19"/>
            <p:cNvGrpSpPr/>
            <p:nvPr/>
          </p:nvGrpSpPr>
          <p:grpSpPr>
            <a:xfrm rot="10800000">
              <a:off x="-1296840" y="259346"/>
              <a:ext cx="3074607" cy="453954"/>
              <a:chOff x="5478797" y="847321"/>
              <a:chExt cx="3074607" cy="453954"/>
            </a:xfrm>
          </p:grpSpPr>
          <p:grpSp>
            <p:nvGrpSpPr>
              <p:cNvPr id="389" name="Google Shape;389;p19"/>
              <p:cNvGrpSpPr/>
              <p:nvPr/>
            </p:nvGrpSpPr>
            <p:grpSpPr>
              <a:xfrm flipH="1">
                <a:off x="5675409" y="922405"/>
                <a:ext cx="2877996" cy="223763"/>
                <a:chOff x="1687059" y="2012316"/>
                <a:chExt cx="3573375" cy="277863"/>
              </a:xfrm>
            </p:grpSpPr>
            <p:sp>
              <p:nvSpPr>
                <p:cNvPr id="390" name="Google Shape;390;p19"/>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391" name="Google Shape;391;p19"/>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19"/>
              <p:cNvGrpSpPr/>
              <p:nvPr/>
            </p:nvGrpSpPr>
            <p:grpSpPr>
              <a:xfrm flipH="1">
                <a:off x="6072799" y="847321"/>
                <a:ext cx="2430997" cy="185534"/>
                <a:chOff x="1748547" y="1392116"/>
                <a:chExt cx="5911958" cy="451312"/>
              </a:xfrm>
            </p:grpSpPr>
            <p:sp>
              <p:nvSpPr>
                <p:cNvPr id="393" name="Google Shape;393;p19"/>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394" name="Google Shape;394;p19"/>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19"/>
              <p:cNvGrpSpPr/>
              <p:nvPr/>
            </p:nvGrpSpPr>
            <p:grpSpPr>
              <a:xfrm flipH="1">
                <a:off x="5478797" y="1255615"/>
                <a:ext cx="3010303" cy="45661"/>
                <a:chOff x="1766900" y="2869225"/>
                <a:chExt cx="3737650" cy="56700"/>
              </a:xfrm>
            </p:grpSpPr>
            <p:cxnSp>
              <p:nvCxnSpPr>
                <p:cNvPr id="396" name="Google Shape;396;p1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97" name="Google Shape;397;p1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8" name="Google Shape;398;p19"/>
            <p:cNvGrpSpPr/>
            <p:nvPr/>
          </p:nvGrpSpPr>
          <p:grpSpPr>
            <a:xfrm flipH="1">
              <a:off x="7083467" y="3764471"/>
              <a:ext cx="3599787" cy="1044104"/>
              <a:chOff x="-1431671" y="656496"/>
              <a:chExt cx="3599787" cy="1044104"/>
            </a:xfrm>
          </p:grpSpPr>
          <p:grpSp>
            <p:nvGrpSpPr>
              <p:cNvPr id="399" name="Google Shape;399;p19"/>
              <p:cNvGrpSpPr/>
              <p:nvPr/>
            </p:nvGrpSpPr>
            <p:grpSpPr>
              <a:xfrm>
                <a:off x="-368508" y="1432892"/>
                <a:ext cx="1567047" cy="45661"/>
                <a:chOff x="1754675" y="2661275"/>
                <a:chExt cx="1945675" cy="56700"/>
              </a:xfrm>
            </p:grpSpPr>
            <p:cxnSp>
              <p:nvCxnSpPr>
                <p:cNvPr id="400" name="Google Shape;400;p19"/>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401" name="Google Shape;401;p1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766480" y="1564412"/>
                <a:ext cx="1561280" cy="136187"/>
                <a:chOff x="1754675" y="2824000"/>
                <a:chExt cx="4728285" cy="412439"/>
              </a:xfrm>
            </p:grpSpPr>
            <p:sp>
              <p:nvSpPr>
                <p:cNvPr id="403" name="Google Shape;403;p1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404" name="Google Shape;404;p1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 name="Google Shape;405;p19"/>
              <p:cNvGrpSpPr/>
              <p:nvPr/>
            </p:nvGrpSpPr>
            <p:grpSpPr>
              <a:xfrm>
                <a:off x="-1431671" y="1201087"/>
                <a:ext cx="3070084" cy="102364"/>
                <a:chOff x="1779150" y="2604263"/>
                <a:chExt cx="3811875" cy="127113"/>
              </a:xfrm>
            </p:grpSpPr>
            <p:sp>
              <p:nvSpPr>
                <p:cNvPr id="406" name="Google Shape;406;p1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407" name="Google Shape;407;p1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 name="Google Shape;408;p19"/>
              <p:cNvGrpSpPr/>
              <p:nvPr/>
            </p:nvGrpSpPr>
            <p:grpSpPr>
              <a:xfrm>
                <a:off x="-856941" y="773805"/>
                <a:ext cx="2877996" cy="223763"/>
                <a:chOff x="1748550" y="2064750"/>
                <a:chExt cx="3573375" cy="277863"/>
              </a:xfrm>
            </p:grpSpPr>
            <p:sp>
              <p:nvSpPr>
                <p:cNvPr id="409" name="Google Shape;409;p19"/>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410" name="Google Shape;410;p19"/>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19"/>
              <p:cNvGrpSpPr/>
              <p:nvPr/>
            </p:nvGrpSpPr>
            <p:grpSpPr>
              <a:xfrm>
                <a:off x="-856882" y="656496"/>
                <a:ext cx="2430997" cy="185534"/>
                <a:chOff x="1748547" y="1392116"/>
                <a:chExt cx="5911958" cy="451312"/>
              </a:xfrm>
            </p:grpSpPr>
            <p:sp>
              <p:nvSpPr>
                <p:cNvPr id="412" name="Google Shape;412;p19"/>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413" name="Google Shape;413;p19"/>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19"/>
              <p:cNvGrpSpPr/>
              <p:nvPr/>
            </p:nvGrpSpPr>
            <p:grpSpPr>
              <a:xfrm>
                <a:off x="-842187" y="1064790"/>
                <a:ext cx="3010303" cy="45661"/>
                <a:chOff x="1766900" y="2869225"/>
                <a:chExt cx="3737650" cy="56700"/>
              </a:xfrm>
            </p:grpSpPr>
            <p:cxnSp>
              <p:nvCxnSpPr>
                <p:cNvPr id="415" name="Google Shape;415;p1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416" name="Google Shape;416;p1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17" name="Google Shape;417;p19"/>
          <p:cNvGrpSpPr/>
          <p:nvPr/>
        </p:nvGrpSpPr>
        <p:grpSpPr>
          <a:xfrm>
            <a:off x="-2546154" y="-635197"/>
            <a:ext cx="12379564" cy="6575223"/>
            <a:chOff x="-2546154" y="-635197"/>
            <a:chExt cx="12379564" cy="6575223"/>
          </a:xfrm>
        </p:grpSpPr>
        <p:sp>
          <p:nvSpPr>
            <p:cNvPr id="418" name="Google Shape;418;p19"/>
            <p:cNvSpPr/>
            <p:nvPr/>
          </p:nvSpPr>
          <p:spPr>
            <a:xfrm flipH="1" rot="10800000">
              <a:off x="7028137" y="-635197"/>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9" name="Google Shape;419;p19"/>
            <p:cNvGrpSpPr/>
            <p:nvPr/>
          </p:nvGrpSpPr>
          <p:grpSpPr>
            <a:xfrm flipH="1">
              <a:off x="-2546154" y="4429587"/>
              <a:ext cx="4147840" cy="1510440"/>
              <a:chOff x="4132575" y="4716825"/>
              <a:chExt cx="5724316" cy="2084515"/>
            </a:xfrm>
          </p:grpSpPr>
          <p:sp>
            <p:nvSpPr>
              <p:cNvPr id="420" name="Google Shape;420;p19"/>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2" name="Google Shape;422;p19"/>
          <p:cNvGrpSpPr/>
          <p:nvPr/>
        </p:nvGrpSpPr>
        <p:grpSpPr>
          <a:xfrm>
            <a:off x="-281888" y="-10703"/>
            <a:ext cx="10398364" cy="4440282"/>
            <a:chOff x="-281888" y="-10703"/>
            <a:chExt cx="10398364" cy="4440282"/>
          </a:xfrm>
        </p:grpSpPr>
        <p:sp>
          <p:nvSpPr>
            <p:cNvPr id="423" name="Google Shape;423;p19"/>
            <p:cNvSpPr/>
            <p:nvPr/>
          </p:nvSpPr>
          <p:spPr>
            <a:xfrm>
              <a:off x="8698225" y="90219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6098975" y="-10703"/>
              <a:ext cx="1044698" cy="196679"/>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281888" y="4232899"/>
              <a:ext cx="1044698" cy="196679"/>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7" name="Google Shape;427;p19"/>
          <p:cNvSpPr txBox="1"/>
          <p:nvPr>
            <p:ph idx="1" type="subTitle"/>
          </p:nvPr>
        </p:nvSpPr>
        <p:spPr>
          <a:xfrm>
            <a:off x="2835450" y="1017725"/>
            <a:ext cx="3410400" cy="28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428" name="Google Shape;428;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429" name="Shape 429"/>
        <p:cNvGrpSpPr/>
        <p:nvPr/>
      </p:nvGrpSpPr>
      <p:grpSpPr>
        <a:xfrm>
          <a:off x="0" y="0"/>
          <a:ext cx="0" cy="0"/>
          <a:chOff x="0" y="0"/>
          <a:chExt cx="0" cy="0"/>
        </a:xfrm>
      </p:grpSpPr>
      <p:grpSp>
        <p:nvGrpSpPr>
          <p:cNvPr id="430" name="Google Shape;430;p20"/>
          <p:cNvGrpSpPr/>
          <p:nvPr/>
        </p:nvGrpSpPr>
        <p:grpSpPr>
          <a:xfrm>
            <a:off x="-706235" y="-1528931"/>
            <a:ext cx="9861884" cy="9150482"/>
            <a:chOff x="-706235" y="-1528931"/>
            <a:chExt cx="9861884" cy="9150482"/>
          </a:xfrm>
        </p:grpSpPr>
        <p:sp>
          <p:nvSpPr>
            <p:cNvPr id="431" name="Google Shape;431;p20"/>
            <p:cNvSpPr/>
            <p:nvPr/>
          </p:nvSpPr>
          <p:spPr>
            <a:xfrm>
              <a:off x="-706235" y="46040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0"/>
            <p:cNvSpPr/>
            <p:nvPr/>
          </p:nvSpPr>
          <p:spPr>
            <a:xfrm flipH="1" rot="10800000">
              <a:off x="-201825" y="-1528931"/>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3" name="Google Shape;433;p20"/>
          <p:cNvSpPr/>
          <p:nvPr/>
        </p:nvSpPr>
        <p:spPr>
          <a:xfrm>
            <a:off x="-1021725" y="398384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0"/>
          <p:cNvSpPr/>
          <p:nvPr/>
        </p:nvSpPr>
        <p:spPr>
          <a:xfrm flipH="1">
            <a:off x="-828950" y="4250853"/>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20"/>
          <p:cNvGrpSpPr/>
          <p:nvPr/>
        </p:nvGrpSpPr>
        <p:grpSpPr>
          <a:xfrm>
            <a:off x="7632064" y="4367465"/>
            <a:ext cx="3894036" cy="692436"/>
            <a:chOff x="5477439" y="1590790"/>
            <a:chExt cx="3894036" cy="692436"/>
          </a:xfrm>
        </p:grpSpPr>
        <p:grpSp>
          <p:nvGrpSpPr>
            <p:cNvPr id="436" name="Google Shape;436;p20"/>
            <p:cNvGrpSpPr/>
            <p:nvPr/>
          </p:nvGrpSpPr>
          <p:grpSpPr>
            <a:xfrm flipH="1">
              <a:off x="5803750" y="2180862"/>
              <a:ext cx="3070084" cy="102364"/>
              <a:chOff x="1779150" y="2604263"/>
              <a:chExt cx="3811875" cy="127113"/>
            </a:xfrm>
          </p:grpSpPr>
          <p:sp>
            <p:nvSpPr>
              <p:cNvPr id="437" name="Google Shape;437;p20"/>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438" name="Google Shape;438;p20"/>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20"/>
            <p:cNvGrpSpPr/>
            <p:nvPr/>
          </p:nvGrpSpPr>
          <p:grpSpPr>
            <a:xfrm flipH="1">
              <a:off x="5898325" y="1789205"/>
              <a:ext cx="1567047" cy="45661"/>
              <a:chOff x="1754675" y="2566652"/>
              <a:chExt cx="1945675" cy="56700"/>
            </a:xfrm>
          </p:grpSpPr>
          <p:cxnSp>
            <p:nvCxnSpPr>
              <p:cNvPr id="440" name="Google Shape;440;p20"/>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441" name="Google Shape;441;p20"/>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20"/>
            <p:cNvGrpSpPr/>
            <p:nvPr/>
          </p:nvGrpSpPr>
          <p:grpSpPr>
            <a:xfrm flipH="1">
              <a:off x="5477439" y="1987637"/>
              <a:ext cx="1561280" cy="136187"/>
              <a:chOff x="1754675" y="2824000"/>
              <a:chExt cx="4728285" cy="412439"/>
            </a:xfrm>
          </p:grpSpPr>
          <p:sp>
            <p:nvSpPr>
              <p:cNvPr id="443" name="Google Shape;443;p2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444" name="Google Shape;444;p2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20"/>
            <p:cNvGrpSpPr/>
            <p:nvPr/>
          </p:nvGrpSpPr>
          <p:grpSpPr>
            <a:xfrm flipH="1">
              <a:off x="6361172" y="1590790"/>
              <a:ext cx="3010303" cy="45661"/>
              <a:chOff x="631564" y="2679979"/>
              <a:chExt cx="3737650" cy="56700"/>
            </a:xfrm>
          </p:grpSpPr>
          <p:cxnSp>
            <p:nvCxnSpPr>
              <p:cNvPr id="446" name="Google Shape;446;p20"/>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447" name="Google Shape;447;p20"/>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8" name="Google Shape;448;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9" name="Google Shape;449;p20"/>
          <p:cNvSpPr txBox="1"/>
          <p:nvPr>
            <p:ph idx="1" type="subTitle"/>
          </p:nvPr>
        </p:nvSpPr>
        <p:spPr>
          <a:xfrm>
            <a:off x="4869042" y="2513325"/>
            <a:ext cx="2535600" cy="161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0" name="Google Shape;450;p20"/>
          <p:cNvSpPr txBox="1"/>
          <p:nvPr>
            <p:ph idx="2" type="subTitle"/>
          </p:nvPr>
        </p:nvSpPr>
        <p:spPr>
          <a:xfrm>
            <a:off x="1739345" y="2513325"/>
            <a:ext cx="2535600" cy="161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1" name="Google Shape;451;p20"/>
          <p:cNvSpPr txBox="1"/>
          <p:nvPr>
            <p:ph idx="3" type="subTitle"/>
          </p:nvPr>
        </p:nvSpPr>
        <p:spPr>
          <a:xfrm>
            <a:off x="1739345" y="2037225"/>
            <a:ext cx="25356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452" name="Google Shape;452;p20"/>
          <p:cNvSpPr txBox="1"/>
          <p:nvPr>
            <p:ph idx="4" type="subTitle"/>
          </p:nvPr>
        </p:nvSpPr>
        <p:spPr>
          <a:xfrm>
            <a:off x="4869042" y="2037225"/>
            <a:ext cx="25356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453" name="Google Shape;453;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grpSp>
        <p:nvGrpSpPr>
          <p:cNvPr id="33" name="Google Shape;33;p3"/>
          <p:cNvGrpSpPr/>
          <p:nvPr/>
        </p:nvGrpSpPr>
        <p:grpSpPr>
          <a:xfrm>
            <a:off x="-642935" y="-1483293"/>
            <a:ext cx="10417533" cy="7928897"/>
            <a:chOff x="-642935" y="-1483293"/>
            <a:chExt cx="10417533" cy="7928897"/>
          </a:xfrm>
        </p:grpSpPr>
        <p:sp>
          <p:nvSpPr>
            <p:cNvPr id="34" name="Google Shape;34;p3"/>
            <p:cNvSpPr/>
            <p:nvPr/>
          </p:nvSpPr>
          <p:spPr>
            <a:xfrm rot="10800000">
              <a:off x="-642935" y="-148329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6254199" y="46040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
          <p:cNvGrpSpPr/>
          <p:nvPr/>
        </p:nvGrpSpPr>
        <p:grpSpPr>
          <a:xfrm>
            <a:off x="-732996" y="7"/>
            <a:ext cx="7266640" cy="5159850"/>
            <a:chOff x="-732996" y="7"/>
            <a:chExt cx="7266640" cy="5159850"/>
          </a:xfrm>
        </p:grpSpPr>
        <p:sp>
          <p:nvSpPr>
            <p:cNvPr id="37" name="Google Shape;37;p3"/>
            <p:cNvSpPr/>
            <p:nvPr/>
          </p:nvSpPr>
          <p:spPr>
            <a:xfrm rot="10800000">
              <a:off x="4161656" y="497632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10800000">
              <a:off x="5115392"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flipH="1">
              <a:off x="-732996" y="4324988"/>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3"/>
          <p:cNvSpPr txBox="1"/>
          <p:nvPr>
            <p:ph type="title"/>
          </p:nvPr>
        </p:nvSpPr>
        <p:spPr>
          <a:xfrm>
            <a:off x="2085025" y="1564950"/>
            <a:ext cx="4158300" cy="151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1" name="Google Shape;41;p3"/>
          <p:cNvSpPr txBox="1"/>
          <p:nvPr>
            <p:ph hasCustomPrompt="1" idx="2" type="title"/>
          </p:nvPr>
        </p:nvSpPr>
        <p:spPr>
          <a:xfrm>
            <a:off x="1050075" y="1564950"/>
            <a:ext cx="969000" cy="1511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Font typeface="Poppins"/>
              <a:buNone/>
              <a:defRPr sz="41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grpSp>
        <p:nvGrpSpPr>
          <p:cNvPr id="42" name="Google Shape;42;p3"/>
          <p:cNvGrpSpPr/>
          <p:nvPr/>
        </p:nvGrpSpPr>
        <p:grpSpPr>
          <a:xfrm>
            <a:off x="-10" y="-2237114"/>
            <a:ext cx="9822707" cy="9720614"/>
            <a:chOff x="-10" y="-2237114"/>
            <a:chExt cx="9822707" cy="9720614"/>
          </a:xfrm>
        </p:grpSpPr>
        <p:sp>
          <p:nvSpPr>
            <p:cNvPr id="43" name="Google Shape;43;p3"/>
            <p:cNvSpPr/>
            <p:nvPr/>
          </p:nvSpPr>
          <p:spPr>
            <a:xfrm rot="10800000">
              <a:off x="4707290" y="-2237114"/>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10" y="446596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 name="Google Shape;45;p3"/>
          <p:cNvGrpSpPr/>
          <p:nvPr/>
        </p:nvGrpSpPr>
        <p:grpSpPr>
          <a:xfrm flipH="1">
            <a:off x="-1344315" y="539496"/>
            <a:ext cx="3074607" cy="453954"/>
            <a:chOff x="5478797" y="847321"/>
            <a:chExt cx="3074607" cy="453954"/>
          </a:xfrm>
        </p:grpSpPr>
        <p:grpSp>
          <p:nvGrpSpPr>
            <p:cNvPr id="46" name="Google Shape;46;p3"/>
            <p:cNvGrpSpPr/>
            <p:nvPr/>
          </p:nvGrpSpPr>
          <p:grpSpPr>
            <a:xfrm flipH="1">
              <a:off x="5675409" y="922405"/>
              <a:ext cx="2877996" cy="223763"/>
              <a:chOff x="1687059" y="2012316"/>
              <a:chExt cx="3573375" cy="277863"/>
            </a:xfrm>
          </p:grpSpPr>
          <p:sp>
            <p:nvSpPr>
              <p:cNvPr id="47" name="Google Shape;47;p3"/>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48" name="Google Shape;48;p3"/>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 name="Google Shape;49;p3"/>
            <p:cNvGrpSpPr/>
            <p:nvPr/>
          </p:nvGrpSpPr>
          <p:grpSpPr>
            <a:xfrm flipH="1">
              <a:off x="5478797" y="1255615"/>
              <a:ext cx="3010303" cy="45661"/>
              <a:chOff x="1766900" y="2869225"/>
              <a:chExt cx="3737650" cy="56700"/>
            </a:xfrm>
          </p:grpSpPr>
          <p:cxnSp>
            <p:nvCxnSpPr>
              <p:cNvPr id="50" name="Google Shape;50;p3"/>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51" name="Google Shape;51;p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3"/>
            <p:cNvGrpSpPr/>
            <p:nvPr/>
          </p:nvGrpSpPr>
          <p:grpSpPr>
            <a:xfrm flipH="1">
              <a:off x="6072799" y="847321"/>
              <a:ext cx="2430997" cy="185534"/>
              <a:chOff x="1748547" y="1392116"/>
              <a:chExt cx="5911958" cy="451312"/>
            </a:xfrm>
          </p:grpSpPr>
          <p:sp>
            <p:nvSpPr>
              <p:cNvPr id="53" name="Google Shape;53;p3"/>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grpSp>
      </p:grpSp>
      <p:sp>
        <p:nvSpPr>
          <p:cNvPr id="55" name="Google Shape;55;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454" name="Shape 454"/>
        <p:cNvGrpSpPr/>
        <p:nvPr/>
      </p:nvGrpSpPr>
      <p:grpSpPr>
        <a:xfrm>
          <a:off x="0" y="0"/>
          <a:ext cx="0" cy="0"/>
          <a:chOff x="0" y="0"/>
          <a:chExt cx="0" cy="0"/>
        </a:xfrm>
      </p:grpSpPr>
      <p:sp>
        <p:nvSpPr>
          <p:cNvPr id="455" name="Google Shape;455;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6" name="Google Shape;456;p21"/>
          <p:cNvSpPr txBox="1"/>
          <p:nvPr>
            <p:ph idx="1" type="subTitle"/>
          </p:nvPr>
        </p:nvSpPr>
        <p:spPr>
          <a:xfrm>
            <a:off x="4755095" y="1667625"/>
            <a:ext cx="3040800" cy="2103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7" name="Google Shape;457;p21"/>
          <p:cNvSpPr txBox="1"/>
          <p:nvPr>
            <p:ph idx="2" type="subTitle"/>
          </p:nvPr>
        </p:nvSpPr>
        <p:spPr>
          <a:xfrm>
            <a:off x="1348100" y="1667625"/>
            <a:ext cx="3040800" cy="2103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458" name="Google Shape;458;p21"/>
          <p:cNvGrpSpPr/>
          <p:nvPr/>
        </p:nvGrpSpPr>
        <p:grpSpPr>
          <a:xfrm rot="10800000">
            <a:off x="-106737" y="-1645006"/>
            <a:ext cx="9548249" cy="7357518"/>
            <a:chOff x="-1311525" y="-1414418"/>
            <a:chExt cx="9548249" cy="7357518"/>
          </a:xfrm>
        </p:grpSpPr>
        <p:sp>
          <p:nvSpPr>
            <p:cNvPr id="459" name="Google Shape;459;p21"/>
            <p:cNvSpPr/>
            <p:nvPr/>
          </p:nvSpPr>
          <p:spPr>
            <a:xfrm rot="10800000">
              <a:off x="-1311525" y="-141441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0" name="Google Shape;460;p21"/>
            <p:cNvSpPr/>
            <p:nvPr/>
          </p:nvSpPr>
          <p:spPr>
            <a:xfrm flipH="1">
              <a:off x="-1120750" y="4056069"/>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61" name="Google Shape;461;p21"/>
          <p:cNvSpPr/>
          <p:nvPr/>
        </p:nvSpPr>
        <p:spPr>
          <a:xfrm flipH="1" rot="10800000">
            <a:off x="5675306" y="49599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21"/>
          <p:cNvGrpSpPr/>
          <p:nvPr/>
        </p:nvGrpSpPr>
        <p:grpSpPr>
          <a:xfrm rot="10800000">
            <a:off x="-1228535" y="-1130234"/>
            <a:ext cx="11726682" cy="8568910"/>
            <a:chOff x="-2306160" y="-3140581"/>
            <a:chExt cx="11726682" cy="8568910"/>
          </a:xfrm>
        </p:grpSpPr>
        <p:sp>
          <p:nvSpPr>
            <p:cNvPr id="463" name="Google Shape;463;p21"/>
            <p:cNvSpPr/>
            <p:nvPr/>
          </p:nvSpPr>
          <p:spPr>
            <a:xfrm flipH="1" rot="10800000">
              <a:off x="-2306160" y="-314058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4" name="Google Shape;464;p21"/>
            <p:cNvSpPr/>
            <p:nvPr/>
          </p:nvSpPr>
          <p:spPr>
            <a:xfrm flipH="1" rot="10800000">
              <a:off x="7082099"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21"/>
            <p:cNvSpPr/>
            <p:nvPr/>
          </p:nvSpPr>
          <p:spPr>
            <a:xfrm>
              <a:off x="6615250" y="389092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66" name="Google Shape;466;p21"/>
          <p:cNvGrpSpPr/>
          <p:nvPr/>
        </p:nvGrpSpPr>
        <p:grpSpPr>
          <a:xfrm flipH="1" rot="10800000">
            <a:off x="-1315487" y="4349469"/>
            <a:ext cx="3296400" cy="703085"/>
            <a:chOff x="-12" y="3628590"/>
            <a:chExt cx="3296400" cy="703085"/>
          </a:xfrm>
        </p:grpSpPr>
        <p:grpSp>
          <p:nvGrpSpPr>
            <p:cNvPr id="467" name="Google Shape;467;p21"/>
            <p:cNvGrpSpPr/>
            <p:nvPr/>
          </p:nvGrpSpPr>
          <p:grpSpPr>
            <a:xfrm>
              <a:off x="854867" y="3996692"/>
              <a:ext cx="1567047" cy="45661"/>
              <a:chOff x="1754675" y="2661275"/>
              <a:chExt cx="1945675" cy="56700"/>
            </a:xfrm>
          </p:grpSpPr>
          <p:cxnSp>
            <p:nvCxnSpPr>
              <p:cNvPr id="468" name="Google Shape;468;p21"/>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469" name="Google Shape;469;p2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21"/>
            <p:cNvGrpSpPr/>
            <p:nvPr/>
          </p:nvGrpSpPr>
          <p:grpSpPr>
            <a:xfrm>
              <a:off x="518420" y="4195487"/>
              <a:ext cx="1561280" cy="136187"/>
              <a:chOff x="1754675" y="2824000"/>
              <a:chExt cx="4728285" cy="412439"/>
            </a:xfrm>
          </p:grpSpPr>
          <p:sp>
            <p:nvSpPr>
              <p:cNvPr id="471" name="Google Shape;471;p2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472" name="Google Shape;472;p2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21"/>
            <p:cNvGrpSpPr/>
            <p:nvPr/>
          </p:nvGrpSpPr>
          <p:grpSpPr>
            <a:xfrm>
              <a:off x="226304" y="3764887"/>
              <a:ext cx="3070084" cy="102364"/>
              <a:chOff x="1779150" y="2604263"/>
              <a:chExt cx="3811875" cy="127113"/>
            </a:xfrm>
          </p:grpSpPr>
          <p:sp>
            <p:nvSpPr>
              <p:cNvPr id="474" name="Google Shape;474;p21"/>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475" name="Google Shape;475;p21"/>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21"/>
            <p:cNvGrpSpPr/>
            <p:nvPr/>
          </p:nvGrpSpPr>
          <p:grpSpPr>
            <a:xfrm>
              <a:off x="-12" y="3628590"/>
              <a:ext cx="3010303" cy="45661"/>
              <a:chOff x="1766900" y="2869225"/>
              <a:chExt cx="3737650" cy="56700"/>
            </a:xfrm>
          </p:grpSpPr>
          <p:cxnSp>
            <p:nvCxnSpPr>
              <p:cNvPr id="477" name="Google Shape;477;p2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478" name="Google Shape;478;p2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9" name="Google Shape;47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80" name="Shape 480"/>
        <p:cNvGrpSpPr/>
        <p:nvPr/>
      </p:nvGrpSpPr>
      <p:grpSpPr>
        <a:xfrm>
          <a:off x="0" y="0"/>
          <a:ext cx="0" cy="0"/>
          <a:chOff x="0" y="0"/>
          <a:chExt cx="0" cy="0"/>
        </a:xfrm>
      </p:grpSpPr>
      <p:grpSp>
        <p:nvGrpSpPr>
          <p:cNvPr id="481" name="Google Shape;481;p22"/>
          <p:cNvGrpSpPr/>
          <p:nvPr/>
        </p:nvGrpSpPr>
        <p:grpSpPr>
          <a:xfrm>
            <a:off x="-1123779" y="-1437185"/>
            <a:ext cx="12025151" cy="8843536"/>
            <a:chOff x="-1123779" y="-1437185"/>
            <a:chExt cx="12025151" cy="8843536"/>
          </a:xfrm>
        </p:grpSpPr>
        <p:sp>
          <p:nvSpPr>
            <p:cNvPr id="482" name="Google Shape;482;p22"/>
            <p:cNvSpPr/>
            <p:nvPr/>
          </p:nvSpPr>
          <p:spPr>
            <a:xfrm flipH="1">
              <a:off x="5785965" y="43888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p:nvPr/>
          </p:nvSpPr>
          <p:spPr>
            <a:xfrm rot="10800000">
              <a:off x="6986174" y="-886660"/>
              <a:ext cx="3247250" cy="169871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13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2"/>
            <p:cNvSpPr/>
            <p:nvPr/>
          </p:nvSpPr>
          <p:spPr>
            <a:xfrm flipH="1" rot="10800000">
              <a:off x="-1123779" y="-1437185"/>
              <a:ext cx="3115510" cy="1837815"/>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5" name="Google Shape;485;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6" name="Google Shape;486;p22"/>
          <p:cNvSpPr txBox="1"/>
          <p:nvPr>
            <p:ph idx="1" type="subTitle"/>
          </p:nvPr>
        </p:nvSpPr>
        <p:spPr>
          <a:xfrm>
            <a:off x="937625" y="2512054"/>
            <a:ext cx="20526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7" name="Google Shape;487;p22"/>
          <p:cNvSpPr txBox="1"/>
          <p:nvPr>
            <p:ph idx="2" type="subTitle"/>
          </p:nvPr>
        </p:nvSpPr>
        <p:spPr>
          <a:xfrm>
            <a:off x="3341062" y="2512054"/>
            <a:ext cx="20526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8" name="Google Shape;488;p22"/>
          <p:cNvSpPr txBox="1"/>
          <p:nvPr>
            <p:ph idx="3" type="subTitle"/>
          </p:nvPr>
        </p:nvSpPr>
        <p:spPr>
          <a:xfrm>
            <a:off x="5744505" y="2512054"/>
            <a:ext cx="20526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9" name="Google Shape;489;p22"/>
          <p:cNvSpPr txBox="1"/>
          <p:nvPr>
            <p:ph idx="4" type="subTitle"/>
          </p:nvPr>
        </p:nvSpPr>
        <p:spPr>
          <a:xfrm>
            <a:off x="937625" y="2067100"/>
            <a:ext cx="2052600" cy="52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490" name="Google Shape;490;p22"/>
          <p:cNvSpPr txBox="1"/>
          <p:nvPr>
            <p:ph idx="5" type="subTitle"/>
          </p:nvPr>
        </p:nvSpPr>
        <p:spPr>
          <a:xfrm>
            <a:off x="3341063" y="2067100"/>
            <a:ext cx="2052600" cy="52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491" name="Google Shape;491;p22"/>
          <p:cNvSpPr txBox="1"/>
          <p:nvPr>
            <p:ph idx="6" type="subTitle"/>
          </p:nvPr>
        </p:nvSpPr>
        <p:spPr>
          <a:xfrm>
            <a:off x="5744502" y="2067100"/>
            <a:ext cx="2052600" cy="52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492" name="Google Shape;492;p22"/>
          <p:cNvGrpSpPr/>
          <p:nvPr/>
        </p:nvGrpSpPr>
        <p:grpSpPr>
          <a:xfrm flipH="1" rot="10800000">
            <a:off x="-1469087" y="4289940"/>
            <a:ext cx="3296400" cy="703085"/>
            <a:chOff x="-12" y="3628590"/>
            <a:chExt cx="3296400" cy="703085"/>
          </a:xfrm>
        </p:grpSpPr>
        <p:grpSp>
          <p:nvGrpSpPr>
            <p:cNvPr id="493" name="Google Shape;493;p22"/>
            <p:cNvGrpSpPr/>
            <p:nvPr/>
          </p:nvGrpSpPr>
          <p:grpSpPr>
            <a:xfrm>
              <a:off x="854867" y="3996692"/>
              <a:ext cx="1567047" cy="45661"/>
              <a:chOff x="1754675" y="2661275"/>
              <a:chExt cx="1945675" cy="56700"/>
            </a:xfrm>
          </p:grpSpPr>
          <p:cxnSp>
            <p:nvCxnSpPr>
              <p:cNvPr id="494" name="Google Shape;494;p22"/>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495" name="Google Shape;495;p22"/>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22"/>
            <p:cNvGrpSpPr/>
            <p:nvPr/>
          </p:nvGrpSpPr>
          <p:grpSpPr>
            <a:xfrm>
              <a:off x="518420" y="4195487"/>
              <a:ext cx="1561280" cy="136187"/>
              <a:chOff x="1754675" y="2824000"/>
              <a:chExt cx="4728285" cy="412439"/>
            </a:xfrm>
          </p:grpSpPr>
          <p:sp>
            <p:nvSpPr>
              <p:cNvPr id="497" name="Google Shape;497;p22"/>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498" name="Google Shape;498;p22"/>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22"/>
            <p:cNvGrpSpPr/>
            <p:nvPr/>
          </p:nvGrpSpPr>
          <p:grpSpPr>
            <a:xfrm>
              <a:off x="226304" y="3764887"/>
              <a:ext cx="3070084" cy="102364"/>
              <a:chOff x="1779150" y="2604263"/>
              <a:chExt cx="3811875" cy="127113"/>
            </a:xfrm>
          </p:grpSpPr>
          <p:sp>
            <p:nvSpPr>
              <p:cNvPr id="500" name="Google Shape;500;p22"/>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501" name="Google Shape;501;p22"/>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22"/>
            <p:cNvGrpSpPr/>
            <p:nvPr/>
          </p:nvGrpSpPr>
          <p:grpSpPr>
            <a:xfrm>
              <a:off x="-12" y="3628590"/>
              <a:ext cx="3010303" cy="45661"/>
              <a:chOff x="1766900" y="2869225"/>
              <a:chExt cx="3737650" cy="56700"/>
            </a:xfrm>
          </p:grpSpPr>
          <p:cxnSp>
            <p:nvCxnSpPr>
              <p:cNvPr id="503" name="Google Shape;503;p22"/>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504" name="Google Shape;504;p22"/>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05" name="Google Shape;505;p22"/>
          <p:cNvGrpSpPr/>
          <p:nvPr/>
        </p:nvGrpSpPr>
        <p:grpSpPr>
          <a:xfrm>
            <a:off x="-592558" y="-10342"/>
            <a:ext cx="7481573" cy="5159023"/>
            <a:chOff x="-592558" y="-10342"/>
            <a:chExt cx="7481573" cy="5159023"/>
          </a:xfrm>
        </p:grpSpPr>
        <p:sp>
          <p:nvSpPr>
            <p:cNvPr id="506" name="Google Shape;506;p22"/>
            <p:cNvSpPr/>
            <p:nvPr/>
          </p:nvSpPr>
          <p:spPr>
            <a:xfrm flipH="1" rot="10800000">
              <a:off x="-592558" y="-10342"/>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flipH="1" rot="10800000">
              <a:off x="5882231" y="4965151"/>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8" name="Google Shape;508;p22"/>
          <p:cNvSpPr/>
          <p:nvPr/>
        </p:nvSpPr>
        <p:spPr>
          <a:xfrm flipH="1">
            <a:off x="6761059" y="4250475"/>
            <a:ext cx="3573015" cy="1869125"/>
          </a:xfrm>
          <a:custGeom>
            <a:rect b="b" l="l" r="r" t="t"/>
            <a:pathLst>
              <a:path extrusionOk="0" h="33981" w="64958">
                <a:moveTo>
                  <a:pt x="1" y="0"/>
                </a:moveTo>
                <a:lnTo>
                  <a:pt x="1" y="33831"/>
                </a:lnTo>
                <a:lnTo>
                  <a:pt x="64957" y="33980"/>
                </a:lnTo>
                <a:lnTo>
                  <a:pt x="64957" y="33980"/>
                </a:lnTo>
                <a:lnTo>
                  <a:pt x="30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10" name="Shape 510"/>
        <p:cNvGrpSpPr/>
        <p:nvPr/>
      </p:nvGrpSpPr>
      <p:grpSpPr>
        <a:xfrm>
          <a:off x="0" y="0"/>
          <a:ext cx="0" cy="0"/>
          <a:chOff x="0" y="0"/>
          <a:chExt cx="0" cy="0"/>
        </a:xfrm>
      </p:grpSpPr>
      <p:sp>
        <p:nvSpPr>
          <p:cNvPr id="511" name="Google Shape;511;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2" name="Google Shape;512;p23"/>
          <p:cNvSpPr txBox="1"/>
          <p:nvPr>
            <p:ph idx="1" type="subTitle"/>
          </p:nvPr>
        </p:nvSpPr>
        <p:spPr>
          <a:xfrm>
            <a:off x="1689126" y="176065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3" name="Google Shape;513;p23"/>
          <p:cNvSpPr txBox="1"/>
          <p:nvPr>
            <p:ph idx="2" type="subTitle"/>
          </p:nvPr>
        </p:nvSpPr>
        <p:spPr>
          <a:xfrm>
            <a:off x="5210878" y="176065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4" name="Google Shape;514;p23"/>
          <p:cNvSpPr txBox="1"/>
          <p:nvPr>
            <p:ph idx="3" type="subTitle"/>
          </p:nvPr>
        </p:nvSpPr>
        <p:spPr>
          <a:xfrm>
            <a:off x="1689126" y="334502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5" name="Google Shape;515;p23"/>
          <p:cNvSpPr txBox="1"/>
          <p:nvPr>
            <p:ph idx="4" type="subTitle"/>
          </p:nvPr>
        </p:nvSpPr>
        <p:spPr>
          <a:xfrm>
            <a:off x="5210878" y="334502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6" name="Google Shape;516;p23"/>
          <p:cNvSpPr txBox="1"/>
          <p:nvPr>
            <p:ph idx="5" type="subTitle"/>
          </p:nvPr>
        </p:nvSpPr>
        <p:spPr>
          <a:xfrm>
            <a:off x="1689126" y="145555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17" name="Google Shape;517;p23"/>
          <p:cNvSpPr txBox="1"/>
          <p:nvPr>
            <p:ph idx="6" type="subTitle"/>
          </p:nvPr>
        </p:nvSpPr>
        <p:spPr>
          <a:xfrm>
            <a:off x="1689126" y="304000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18" name="Google Shape;518;p23"/>
          <p:cNvSpPr txBox="1"/>
          <p:nvPr>
            <p:ph idx="7" type="subTitle"/>
          </p:nvPr>
        </p:nvSpPr>
        <p:spPr>
          <a:xfrm>
            <a:off x="5210851" y="145555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19" name="Google Shape;519;p23"/>
          <p:cNvSpPr txBox="1"/>
          <p:nvPr>
            <p:ph idx="8" type="subTitle"/>
          </p:nvPr>
        </p:nvSpPr>
        <p:spPr>
          <a:xfrm>
            <a:off x="5210851" y="304000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grpSp>
        <p:nvGrpSpPr>
          <p:cNvPr id="520" name="Google Shape;520;p23"/>
          <p:cNvGrpSpPr/>
          <p:nvPr/>
        </p:nvGrpSpPr>
        <p:grpSpPr>
          <a:xfrm>
            <a:off x="-1014025" y="-964868"/>
            <a:ext cx="10158024" cy="7826893"/>
            <a:chOff x="-1014025" y="-964868"/>
            <a:chExt cx="10158024" cy="7826893"/>
          </a:xfrm>
        </p:grpSpPr>
        <p:sp>
          <p:nvSpPr>
            <p:cNvPr id="521" name="Google Shape;521;p23"/>
            <p:cNvSpPr/>
            <p:nvPr/>
          </p:nvSpPr>
          <p:spPr>
            <a:xfrm rot="10800000">
              <a:off x="-1014025" y="-96486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3"/>
            <p:cNvSpPr/>
            <p:nvPr/>
          </p:nvSpPr>
          <p:spPr>
            <a:xfrm flipH="1">
              <a:off x="-213475" y="4974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3" name="Google Shape;523;p23"/>
          <p:cNvGrpSpPr/>
          <p:nvPr/>
        </p:nvGrpSpPr>
        <p:grpSpPr>
          <a:xfrm flipH="1">
            <a:off x="-2799911" y="4184068"/>
            <a:ext cx="3894036" cy="692436"/>
            <a:chOff x="5477439" y="1590790"/>
            <a:chExt cx="3894036" cy="692436"/>
          </a:xfrm>
        </p:grpSpPr>
        <p:grpSp>
          <p:nvGrpSpPr>
            <p:cNvPr id="524" name="Google Shape;524;p23"/>
            <p:cNvGrpSpPr/>
            <p:nvPr/>
          </p:nvGrpSpPr>
          <p:grpSpPr>
            <a:xfrm flipH="1">
              <a:off x="5803750" y="2180862"/>
              <a:ext cx="3070084" cy="102364"/>
              <a:chOff x="1779150" y="2604263"/>
              <a:chExt cx="3811875" cy="127113"/>
            </a:xfrm>
          </p:grpSpPr>
          <p:sp>
            <p:nvSpPr>
              <p:cNvPr id="525" name="Google Shape;525;p23"/>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526" name="Google Shape;526;p23"/>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23"/>
            <p:cNvGrpSpPr/>
            <p:nvPr/>
          </p:nvGrpSpPr>
          <p:grpSpPr>
            <a:xfrm flipH="1">
              <a:off x="5898325" y="1789205"/>
              <a:ext cx="1567047" cy="45661"/>
              <a:chOff x="1754675" y="2566652"/>
              <a:chExt cx="1945675" cy="56700"/>
            </a:xfrm>
          </p:grpSpPr>
          <p:cxnSp>
            <p:nvCxnSpPr>
              <p:cNvPr id="528" name="Google Shape;528;p23"/>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529" name="Google Shape;529;p23"/>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23"/>
            <p:cNvGrpSpPr/>
            <p:nvPr/>
          </p:nvGrpSpPr>
          <p:grpSpPr>
            <a:xfrm flipH="1">
              <a:off x="5477439" y="1987637"/>
              <a:ext cx="1561280" cy="136187"/>
              <a:chOff x="1754675" y="2824000"/>
              <a:chExt cx="4728285" cy="412439"/>
            </a:xfrm>
          </p:grpSpPr>
          <p:sp>
            <p:nvSpPr>
              <p:cNvPr id="531" name="Google Shape;531;p2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532" name="Google Shape;532;p2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23"/>
            <p:cNvGrpSpPr/>
            <p:nvPr/>
          </p:nvGrpSpPr>
          <p:grpSpPr>
            <a:xfrm flipH="1">
              <a:off x="6361172" y="1590790"/>
              <a:ext cx="3010303" cy="45661"/>
              <a:chOff x="631564" y="2679979"/>
              <a:chExt cx="3737650" cy="56700"/>
            </a:xfrm>
          </p:grpSpPr>
          <p:cxnSp>
            <p:nvCxnSpPr>
              <p:cNvPr id="534" name="Google Shape;534;p23"/>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535" name="Google Shape;535;p23"/>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6" name="Google Shape;536;p23"/>
          <p:cNvSpPr/>
          <p:nvPr/>
        </p:nvSpPr>
        <p:spPr>
          <a:xfrm flipH="1" rot="10800000">
            <a:off x="7721650"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7" name="Google Shape;537;p23"/>
          <p:cNvGrpSpPr/>
          <p:nvPr/>
        </p:nvGrpSpPr>
        <p:grpSpPr>
          <a:xfrm>
            <a:off x="-2689610" y="-2478031"/>
            <a:ext cx="13399307" cy="8256735"/>
            <a:chOff x="-2689610" y="-2478031"/>
            <a:chExt cx="13399307" cy="8256735"/>
          </a:xfrm>
        </p:grpSpPr>
        <p:sp>
          <p:nvSpPr>
            <p:cNvPr id="538" name="Google Shape;538;p23"/>
            <p:cNvSpPr/>
            <p:nvPr/>
          </p:nvSpPr>
          <p:spPr>
            <a:xfrm flipH="1" rot="10800000">
              <a:off x="-2689610"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a:off x="79044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541" name="Shape 541"/>
        <p:cNvGrpSpPr/>
        <p:nvPr/>
      </p:nvGrpSpPr>
      <p:grpSpPr>
        <a:xfrm>
          <a:off x="0" y="0"/>
          <a:ext cx="0" cy="0"/>
          <a:chOff x="0" y="0"/>
          <a:chExt cx="0" cy="0"/>
        </a:xfrm>
      </p:grpSpPr>
      <p:sp>
        <p:nvSpPr>
          <p:cNvPr id="542" name="Google Shape;542;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3" name="Google Shape;543;p24"/>
          <p:cNvSpPr txBox="1"/>
          <p:nvPr>
            <p:ph idx="1" type="subTitle"/>
          </p:nvPr>
        </p:nvSpPr>
        <p:spPr>
          <a:xfrm>
            <a:off x="720000" y="1955324"/>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4" name="Google Shape;544;p24"/>
          <p:cNvSpPr txBox="1"/>
          <p:nvPr>
            <p:ph idx="2" type="subTitle"/>
          </p:nvPr>
        </p:nvSpPr>
        <p:spPr>
          <a:xfrm>
            <a:off x="3392266" y="1955324"/>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5" name="Google Shape;545;p24"/>
          <p:cNvSpPr txBox="1"/>
          <p:nvPr>
            <p:ph idx="3" type="subTitle"/>
          </p:nvPr>
        </p:nvSpPr>
        <p:spPr>
          <a:xfrm>
            <a:off x="720000" y="3833100"/>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6" name="Google Shape;546;p24"/>
          <p:cNvSpPr txBox="1"/>
          <p:nvPr>
            <p:ph idx="4" type="subTitle"/>
          </p:nvPr>
        </p:nvSpPr>
        <p:spPr>
          <a:xfrm>
            <a:off x="3392266" y="3833100"/>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7" name="Google Shape;547;p24"/>
          <p:cNvSpPr txBox="1"/>
          <p:nvPr>
            <p:ph idx="5" type="subTitle"/>
          </p:nvPr>
        </p:nvSpPr>
        <p:spPr>
          <a:xfrm>
            <a:off x="6064528" y="1955324"/>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8" name="Google Shape;548;p24"/>
          <p:cNvSpPr txBox="1"/>
          <p:nvPr>
            <p:ph idx="6" type="subTitle"/>
          </p:nvPr>
        </p:nvSpPr>
        <p:spPr>
          <a:xfrm>
            <a:off x="6064528" y="3833100"/>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9" name="Google Shape;549;p24"/>
          <p:cNvSpPr txBox="1"/>
          <p:nvPr>
            <p:ph idx="7" type="subTitle"/>
          </p:nvPr>
        </p:nvSpPr>
        <p:spPr>
          <a:xfrm>
            <a:off x="724640" y="1734325"/>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50" name="Google Shape;550;p24"/>
          <p:cNvSpPr txBox="1"/>
          <p:nvPr>
            <p:ph idx="8" type="subTitle"/>
          </p:nvPr>
        </p:nvSpPr>
        <p:spPr>
          <a:xfrm>
            <a:off x="3396904" y="1734325"/>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51" name="Google Shape;551;p24"/>
          <p:cNvSpPr txBox="1"/>
          <p:nvPr>
            <p:ph idx="9" type="subTitle"/>
          </p:nvPr>
        </p:nvSpPr>
        <p:spPr>
          <a:xfrm>
            <a:off x="6069165" y="1734325"/>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52" name="Google Shape;552;p24"/>
          <p:cNvSpPr txBox="1"/>
          <p:nvPr>
            <p:ph idx="13" type="subTitle"/>
          </p:nvPr>
        </p:nvSpPr>
        <p:spPr>
          <a:xfrm>
            <a:off x="724640" y="3608903"/>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53" name="Google Shape;553;p24"/>
          <p:cNvSpPr txBox="1"/>
          <p:nvPr>
            <p:ph idx="14" type="subTitle"/>
          </p:nvPr>
        </p:nvSpPr>
        <p:spPr>
          <a:xfrm>
            <a:off x="3396904" y="3608903"/>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54" name="Google Shape;554;p24"/>
          <p:cNvSpPr txBox="1"/>
          <p:nvPr>
            <p:ph idx="15" type="subTitle"/>
          </p:nvPr>
        </p:nvSpPr>
        <p:spPr>
          <a:xfrm>
            <a:off x="6069165" y="3608903"/>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grpSp>
        <p:nvGrpSpPr>
          <p:cNvPr id="555" name="Google Shape;555;p24"/>
          <p:cNvGrpSpPr/>
          <p:nvPr/>
        </p:nvGrpSpPr>
        <p:grpSpPr>
          <a:xfrm>
            <a:off x="-1764035" y="-2478031"/>
            <a:ext cx="10908034" cy="9340057"/>
            <a:chOff x="-1764035" y="-2478031"/>
            <a:chExt cx="10908034" cy="9340057"/>
          </a:xfrm>
        </p:grpSpPr>
        <p:sp>
          <p:nvSpPr>
            <p:cNvPr id="556" name="Google Shape;556;p24"/>
            <p:cNvSpPr/>
            <p:nvPr/>
          </p:nvSpPr>
          <p:spPr>
            <a:xfrm flipH="1" rot="10800000">
              <a:off x="-1764035"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4"/>
            <p:cNvSpPr/>
            <p:nvPr/>
          </p:nvSpPr>
          <p:spPr>
            <a:xfrm>
              <a:off x="-213475" y="4974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24"/>
          <p:cNvGrpSpPr/>
          <p:nvPr/>
        </p:nvGrpSpPr>
        <p:grpSpPr>
          <a:xfrm flipH="1" rot="10800000">
            <a:off x="8041939" y="144568"/>
            <a:ext cx="3894036" cy="692436"/>
            <a:chOff x="5477439" y="1590790"/>
            <a:chExt cx="3894036" cy="692436"/>
          </a:xfrm>
        </p:grpSpPr>
        <p:grpSp>
          <p:nvGrpSpPr>
            <p:cNvPr id="559" name="Google Shape;559;p24"/>
            <p:cNvGrpSpPr/>
            <p:nvPr/>
          </p:nvGrpSpPr>
          <p:grpSpPr>
            <a:xfrm flipH="1">
              <a:off x="5803750" y="2180862"/>
              <a:ext cx="3070084" cy="102364"/>
              <a:chOff x="1779150" y="2604263"/>
              <a:chExt cx="3811875" cy="127113"/>
            </a:xfrm>
          </p:grpSpPr>
          <p:sp>
            <p:nvSpPr>
              <p:cNvPr id="560" name="Google Shape;560;p24"/>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561" name="Google Shape;561;p24"/>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24"/>
            <p:cNvGrpSpPr/>
            <p:nvPr/>
          </p:nvGrpSpPr>
          <p:grpSpPr>
            <a:xfrm flipH="1">
              <a:off x="5898325" y="1789205"/>
              <a:ext cx="1567047" cy="45661"/>
              <a:chOff x="1754675" y="2566652"/>
              <a:chExt cx="1945675" cy="56700"/>
            </a:xfrm>
          </p:grpSpPr>
          <p:cxnSp>
            <p:nvCxnSpPr>
              <p:cNvPr id="563" name="Google Shape;563;p24"/>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564" name="Google Shape;564;p24"/>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24"/>
            <p:cNvGrpSpPr/>
            <p:nvPr/>
          </p:nvGrpSpPr>
          <p:grpSpPr>
            <a:xfrm flipH="1">
              <a:off x="5477439" y="1987637"/>
              <a:ext cx="1561280" cy="136187"/>
              <a:chOff x="1754675" y="2824000"/>
              <a:chExt cx="4728285" cy="412439"/>
            </a:xfrm>
          </p:grpSpPr>
          <p:sp>
            <p:nvSpPr>
              <p:cNvPr id="566" name="Google Shape;566;p24"/>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567" name="Google Shape;567;p24"/>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24"/>
            <p:cNvGrpSpPr/>
            <p:nvPr/>
          </p:nvGrpSpPr>
          <p:grpSpPr>
            <a:xfrm flipH="1">
              <a:off x="6361172" y="1590790"/>
              <a:ext cx="3010303" cy="45661"/>
              <a:chOff x="631564" y="2679979"/>
              <a:chExt cx="3737650" cy="56700"/>
            </a:xfrm>
          </p:grpSpPr>
          <p:cxnSp>
            <p:nvCxnSpPr>
              <p:cNvPr id="569" name="Google Shape;569;p24"/>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570" name="Google Shape;570;p24"/>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1" name="Google Shape;571;p24"/>
          <p:cNvSpPr/>
          <p:nvPr/>
        </p:nvSpPr>
        <p:spPr>
          <a:xfrm rot="10800000">
            <a:off x="-876276"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24"/>
          <p:cNvGrpSpPr/>
          <p:nvPr/>
        </p:nvGrpSpPr>
        <p:grpSpPr>
          <a:xfrm>
            <a:off x="-1205775" y="-700418"/>
            <a:ext cx="11406422" cy="6958608"/>
            <a:chOff x="-1205775" y="-700418"/>
            <a:chExt cx="11406422" cy="6958608"/>
          </a:xfrm>
        </p:grpSpPr>
        <p:sp>
          <p:nvSpPr>
            <p:cNvPr id="573" name="Google Shape;573;p24"/>
            <p:cNvSpPr/>
            <p:nvPr/>
          </p:nvSpPr>
          <p:spPr>
            <a:xfrm rot="10800000">
              <a:off x="-1205775" y="-70041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7395375" y="4720782"/>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5" name="Google Shape;575;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76" name="Shape 576"/>
        <p:cNvGrpSpPr/>
        <p:nvPr/>
      </p:nvGrpSpPr>
      <p:grpSpPr>
        <a:xfrm>
          <a:off x="0" y="0"/>
          <a:ext cx="0" cy="0"/>
          <a:chOff x="0" y="0"/>
          <a:chExt cx="0" cy="0"/>
        </a:xfrm>
      </p:grpSpPr>
      <p:grpSp>
        <p:nvGrpSpPr>
          <p:cNvPr id="577" name="Google Shape;577;p25"/>
          <p:cNvGrpSpPr/>
          <p:nvPr/>
        </p:nvGrpSpPr>
        <p:grpSpPr>
          <a:xfrm>
            <a:off x="-810334" y="-1436216"/>
            <a:ext cx="10049270" cy="7866187"/>
            <a:chOff x="-810334" y="-1436216"/>
            <a:chExt cx="10049270" cy="7866187"/>
          </a:xfrm>
        </p:grpSpPr>
        <p:sp>
          <p:nvSpPr>
            <p:cNvPr id="578" name="Google Shape;578;p25"/>
            <p:cNvSpPr/>
            <p:nvPr/>
          </p:nvSpPr>
          <p:spPr>
            <a:xfrm rot="10800000">
              <a:off x="-56042" y="-1436216"/>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a:off x="-810334" y="450692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5"/>
            <p:cNvSpPr/>
            <p:nvPr/>
          </p:nvSpPr>
          <p:spPr>
            <a:xfrm flipH="1">
              <a:off x="5463604" y="458837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1" name="Google Shape;581;p25"/>
          <p:cNvGrpSpPr/>
          <p:nvPr/>
        </p:nvGrpSpPr>
        <p:grpSpPr>
          <a:xfrm>
            <a:off x="-483963" y="343842"/>
            <a:ext cx="10364069" cy="4799653"/>
            <a:chOff x="-483963" y="343842"/>
            <a:chExt cx="10364069" cy="4799653"/>
          </a:xfrm>
        </p:grpSpPr>
        <p:sp>
          <p:nvSpPr>
            <p:cNvPr id="582" name="Google Shape;582;p25"/>
            <p:cNvSpPr/>
            <p:nvPr/>
          </p:nvSpPr>
          <p:spPr>
            <a:xfrm flipH="1">
              <a:off x="-483963" y="343842"/>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5"/>
            <p:cNvSpPr/>
            <p:nvPr/>
          </p:nvSpPr>
          <p:spPr>
            <a:xfrm>
              <a:off x="490516" y="4911500"/>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5"/>
            <p:cNvSpPr/>
            <p:nvPr/>
          </p:nvSpPr>
          <p:spPr>
            <a:xfrm flipH="1">
              <a:off x="8647766"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5" name="Google Shape;585;p25"/>
          <p:cNvSpPr/>
          <p:nvPr/>
        </p:nvSpPr>
        <p:spPr>
          <a:xfrm>
            <a:off x="7423987"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5"/>
          <p:cNvSpPr txBox="1"/>
          <p:nvPr>
            <p:ph hasCustomPrompt="1" type="title"/>
          </p:nvPr>
        </p:nvSpPr>
        <p:spPr>
          <a:xfrm>
            <a:off x="3365094" y="876275"/>
            <a:ext cx="37542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587" name="Google Shape;587;p25"/>
          <p:cNvSpPr txBox="1"/>
          <p:nvPr>
            <p:ph idx="1" type="subTitle"/>
          </p:nvPr>
        </p:nvSpPr>
        <p:spPr>
          <a:xfrm>
            <a:off x="3365094" y="1492766"/>
            <a:ext cx="3754200" cy="413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588" name="Google Shape;588;p25"/>
          <p:cNvSpPr txBox="1"/>
          <p:nvPr>
            <p:ph hasCustomPrompt="1" idx="2" type="title"/>
          </p:nvPr>
        </p:nvSpPr>
        <p:spPr>
          <a:xfrm>
            <a:off x="3365094" y="2041118"/>
            <a:ext cx="37542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589" name="Google Shape;589;p25"/>
          <p:cNvSpPr txBox="1"/>
          <p:nvPr>
            <p:ph idx="3" type="subTitle"/>
          </p:nvPr>
        </p:nvSpPr>
        <p:spPr>
          <a:xfrm>
            <a:off x="3365094" y="2654570"/>
            <a:ext cx="3754200" cy="413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590" name="Google Shape;590;p25"/>
          <p:cNvSpPr txBox="1"/>
          <p:nvPr>
            <p:ph hasCustomPrompt="1" idx="4" type="title"/>
          </p:nvPr>
        </p:nvSpPr>
        <p:spPr>
          <a:xfrm>
            <a:off x="3365094" y="3205961"/>
            <a:ext cx="37542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591" name="Google Shape;591;p25"/>
          <p:cNvSpPr txBox="1"/>
          <p:nvPr>
            <p:ph idx="5" type="subTitle"/>
          </p:nvPr>
        </p:nvSpPr>
        <p:spPr>
          <a:xfrm>
            <a:off x="3365094" y="3816373"/>
            <a:ext cx="3754200" cy="413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592" name="Google Shape;592;p25"/>
          <p:cNvGrpSpPr/>
          <p:nvPr/>
        </p:nvGrpSpPr>
        <p:grpSpPr>
          <a:xfrm>
            <a:off x="-955172" y="-1359417"/>
            <a:ext cx="11011936" cy="8170456"/>
            <a:chOff x="-955172" y="-1359417"/>
            <a:chExt cx="11011936" cy="8170456"/>
          </a:xfrm>
        </p:grpSpPr>
        <p:sp>
          <p:nvSpPr>
            <p:cNvPr id="593" name="Google Shape;593;p25"/>
            <p:cNvSpPr/>
            <p:nvPr/>
          </p:nvSpPr>
          <p:spPr>
            <a:xfrm flipH="1" rot="10800000">
              <a:off x="-955172" y="-1359417"/>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5"/>
            <p:cNvSpPr/>
            <p:nvPr/>
          </p:nvSpPr>
          <p:spPr>
            <a:xfrm flipH="1">
              <a:off x="5718529" y="473438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5"/>
            <p:cNvSpPr/>
            <p:nvPr/>
          </p:nvSpPr>
          <p:spPr>
            <a:xfrm flipH="1" rot="10800000">
              <a:off x="7251492" y="-8365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5"/>
            <p:cNvSpPr/>
            <p:nvPr/>
          </p:nvSpPr>
          <p:spPr>
            <a:xfrm flipH="1">
              <a:off x="-718483" y="4740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25"/>
          <p:cNvGrpSpPr/>
          <p:nvPr/>
        </p:nvGrpSpPr>
        <p:grpSpPr>
          <a:xfrm>
            <a:off x="-3334299" y="835002"/>
            <a:ext cx="14148600" cy="3523278"/>
            <a:chOff x="-3334299" y="835002"/>
            <a:chExt cx="14148600" cy="3523278"/>
          </a:xfrm>
        </p:grpSpPr>
        <p:grpSp>
          <p:nvGrpSpPr>
            <p:cNvPr id="598" name="Google Shape;598;p25"/>
            <p:cNvGrpSpPr/>
            <p:nvPr/>
          </p:nvGrpSpPr>
          <p:grpSpPr>
            <a:xfrm flipH="1">
              <a:off x="7517900" y="835002"/>
              <a:ext cx="3296400" cy="703085"/>
              <a:chOff x="-12" y="3628590"/>
              <a:chExt cx="3296400" cy="703085"/>
            </a:xfrm>
          </p:grpSpPr>
          <p:grpSp>
            <p:nvGrpSpPr>
              <p:cNvPr id="599" name="Google Shape;599;p25"/>
              <p:cNvGrpSpPr/>
              <p:nvPr/>
            </p:nvGrpSpPr>
            <p:grpSpPr>
              <a:xfrm>
                <a:off x="854867" y="3996692"/>
                <a:ext cx="1567047" cy="45661"/>
                <a:chOff x="1754675" y="2661275"/>
                <a:chExt cx="1945675" cy="56700"/>
              </a:xfrm>
            </p:grpSpPr>
            <p:cxnSp>
              <p:nvCxnSpPr>
                <p:cNvPr id="600" name="Google Shape;600;p2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01" name="Google Shape;601;p2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 name="Google Shape;602;p25"/>
              <p:cNvGrpSpPr/>
              <p:nvPr/>
            </p:nvGrpSpPr>
            <p:grpSpPr>
              <a:xfrm>
                <a:off x="518420" y="4195487"/>
                <a:ext cx="1561280" cy="136187"/>
                <a:chOff x="1754675" y="2824000"/>
                <a:chExt cx="4728285" cy="412439"/>
              </a:xfrm>
            </p:grpSpPr>
            <p:sp>
              <p:nvSpPr>
                <p:cNvPr id="603" name="Google Shape;603;p2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04" name="Google Shape;604;p2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 name="Google Shape;605;p25"/>
              <p:cNvGrpSpPr/>
              <p:nvPr/>
            </p:nvGrpSpPr>
            <p:grpSpPr>
              <a:xfrm>
                <a:off x="226304" y="3764887"/>
                <a:ext cx="3070084" cy="102364"/>
                <a:chOff x="1779150" y="2604263"/>
                <a:chExt cx="3811875" cy="127113"/>
              </a:xfrm>
            </p:grpSpPr>
            <p:sp>
              <p:nvSpPr>
                <p:cNvPr id="606" name="Google Shape;606;p25"/>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607" name="Google Shape;607;p25"/>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25"/>
              <p:cNvGrpSpPr/>
              <p:nvPr/>
            </p:nvGrpSpPr>
            <p:grpSpPr>
              <a:xfrm>
                <a:off x="-12" y="3628590"/>
                <a:ext cx="3010303" cy="45661"/>
                <a:chOff x="1766900" y="2869225"/>
                <a:chExt cx="3737650" cy="56700"/>
              </a:xfrm>
            </p:grpSpPr>
            <p:cxnSp>
              <p:nvCxnSpPr>
                <p:cNvPr id="609" name="Google Shape;609;p2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10" name="Google Shape;610;p2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1" name="Google Shape;611;p25"/>
            <p:cNvGrpSpPr/>
            <p:nvPr/>
          </p:nvGrpSpPr>
          <p:grpSpPr>
            <a:xfrm flipH="1">
              <a:off x="-3334299" y="3816365"/>
              <a:ext cx="4555892" cy="541915"/>
              <a:chOff x="5950034" y="3380465"/>
              <a:chExt cx="4555892" cy="541915"/>
            </a:xfrm>
          </p:grpSpPr>
          <p:grpSp>
            <p:nvGrpSpPr>
              <p:cNvPr id="612" name="Google Shape;612;p25"/>
              <p:cNvGrpSpPr/>
              <p:nvPr/>
            </p:nvGrpSpPr>
            <p:grpSpPr>
              <a:xfrm rot="10800000">
                <a:off x="5950034" y="3380473"/>
                <a:ext cx="2877996" cy="223763"/>
                <a:chOff x="1748550" y="2064750"/>
                <a:chExt cx="3573375" cy="277863"/>
              </a:xfrm>
            </p:grpSpPr>
            <p:sp>
              <p:nvSpPr>
                <p:cNvPr id="613" name="Google Shape;613;p25"/>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614" name="Google Shape;614;p25"/>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25"/>
              <p:cNvGrpSpPr/>
              <p:nvPr/>
            </p:nvGrpSpPr>
            <p:grpSpPr>
              <a:xfrm rot="10800000">
                <a:off x="6396949" y="3536010"/>
                <a:ext cx="2430997" cy="185534"/>
                <a:chOff x="1748547" y="1392116"/>
                <a:chExt cx="5911958" cy="451312"/>
              </a:xfrm>
            </p:grpSpPr>
            <p:sp>
              <p:nvSpPr>
                <p:cNvPr id="616" name="Google Shape;616;p25"/>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617" name="Google Shape;617;p25"/>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25"/>
              <p:cNvGrpSpPr/>
              <p:nvPr/>
            </p:nvGrpSpPr>
            <p:grpSpPr>
              <a:xfrm rot="10800000">
                <a:off x="6906834" y="3876719"/>
                <a:ext cx="3140396" cy="45661"/>
                <a:chOff x="234768" y="1449263"/>
                <a:chExt cx="3899175" cy="56700"/>
              </a:xfrm>
            </p:grpSpPr>
            <p:cxnSp>
              <p:nvCxnSpPr>
                <p:cNvPr id="619" name="Google Shape;619;p25"/>
                <p:cNvCxnSpPr/>
                <p:nvPr/>
              </p:nvCxnSpPr>
              <p:spPr>
                <a:xfrm>
                  <a:off x="234768" y="1477625"/>
                  <a:ext cx="3846900" cy="0"/>
                </a:xfrm>
                <a:prstGeom prst="straightConnector1">
                  <a:avLst/>
                </a:prstGeom>
                <a:noFill/>
                <a:ln cap="flat" cmpd="sng" w="9525">
                  <a:solidFill>
                    <a:schemeClr val="dk1"/>
                  </a:solidFill>
                  <a:prstDash val="solid"/>
                  <a:round/>
                  <a:headEnd len="med" w="med" type="none"/>
                  <a:tailEnd len="med" w="med" type="none"/>
                </a:ln>
              </p:spPr>
            </p:cxnSp>
            <p:sp>
              <p:nvSpPr>
                <p:cNvPr id="620" name="Google Shape;620;p25"/>
                <p:cNvSpPr/>
                <p:nvPr/>
              </p:nvSpPr>
              <p:spPr>
                <a:xfrm>
                  <a:off x="4077243" y="1449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25"/>
              <p:cNvGrpSpPr/>
              <p:nvPr/>
            </p:nvGrpSpPr>
            <p:grpSpPr>
              <a:xfrm flipH="1">
                <a:off x="7495622" y="3380465"/>
                <a:ext cx="3010303" cy="45661"/>
                <a:chOff x="1766900" y="2869225"/>
                <a:chExt cx="3737650" cy="56700"/>
              </a:xfrm>
            </p:grpSpPr>
            <p:cxnSp>
              <p:nvCxnSpPr>
                <p:cNvPr id="622" name="Google Shape;622;p2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23" name="Google Shape;623;p2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624" name="Google Shape;624;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625" name="Shape 625"/>
        <p:cNvGrpSpPr/>
        <p:nvPr/>
      </p:nvGrpSpPr>
      <p:grpSpPr>
        <a:xfrm>
          <a:off x="0" y="0"/>
          <a:ext cx="0" cy="0"/>
          <a:chOff x="0" y="0"/>
          <a:chExt cx="0" cy="0"/>
        </a:xfrm>
      </p:grpSpPr>
      <p:grpSp>
        <p:nvGrpSpPr>
          <p:cNvPr id="626" name="Google Shape;626;p26"/>
          <p:cNvGrpSpPr/>
          <p:nvPr/>
        </p:nvGrpSpPr>
        <p:grpSpPr>
          <a:xfrm flipH="1">
            <a:off x="-254387" y="-883043"/>
            <a:ext cx="10284849" cy="7556893"/>
            <a:chOff x="-1900475" y="-883043"/>
            <a:chExt cx="10284849" cy="7556893"/>
          </a:xfrm>
        </p:grpSpPr>
        <p:sp>
          <p:nvSpPr>
            <p:cNvPr id="627" name="Google Shape;627;p26"/>
            <p:cNvSpPr/>
            <p:nvPr/>
          </p:nvSpPr>
          <p:spPr>
            <a:xfrm rot="10800000">
              <a:off x="-1900475" y="-883043"/>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628" name="Google Shape;628;p26"/>
            <p:cNvSpPr/>
            <p:nvPr/>
          </p:nvSpPr>
          <p:spPr>
            <a:xfrm flipH="1">
              <a:off x="-973100" y="4786819"/>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sp>
        <p:nvSpPr>
          <p:cNvPr id="629" name="Google Shape;629;p26"/>
          <p:cNvSpPr/>
          <p:nvPr/>
        </p:nvSpPr>
        <p:spPr>
          <a:xfrm rot="10800000">
            <a:off x="-308364"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nvGrpSpPr>
          <p:cNvPr id="630" name="Google Shape;630;p26"/>
          <p:cNvGrpSpPr/>
          <p:nvPr/>
        </p:nvGrpSpPr>
        <p:grpSpPr>
          <a:xfrm>
            <a:off x="-1129385" y="-2478031"/>
            <a:ext cx="12010982" cy="8673260"/>
            <a:chOff x="-1129385" y="-2478031"/>
            <a:chExt cx="12010982" cy="8673260"/>
          </a:xfrm>
        </p:grpSpPr>
        <p:sp>
          <p:nvSpPr>
            <p:cNvPr id="631" name="Google Shape;631;p26"/>
            <p:cNvSpPr/>
            <p:nvPr/>
          </p:nvSpPr>
          <p:spPr>
            <a:xfrm rot="10800000">
              <a:off x="5766190"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632" name="Google Shape;632;p26"/>
            <p:cNvSpPr/>
            <p:nvPr/>
          </p:nvSpPr>
          <p:spPr>
            <a:xfrm flipH="1">
              <a:off x="-1129385" y="465782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grpSp>
        <p:nvGrpSpPr>
          <p:cNvPr id="633" name="Google Shape;633;p26"/>
          <p:cNvGrpSpPr/>
          <p:nvPr/>
        </p:nvGrpSpPr>
        <p:grpSpPr>
          <a:xfrm>
            <a:off x="-1765037" y="118040"/>
            <a:ext cx="3296400" cy="703085"/>
            <a:chOff x="-12" y="3628590"/>
            <a:chExt cx="3296400" cy="703085"/>
          </a:xfrm>
        </p:grpSpPr>
        <p:grpSp>
          <p:nvGrpSpPr>
            <p:cNvPr id="634" name="Google Shape;634;p26"/>
            <p:cNvGrpSpPr/>
            <p:nvPr/>
          </p:nvGrpSpPr>
          <p:grpSpPr>
            <a:xfrm>
              <a:off x="854867" y="3996692"/>
              <a:ext cx="1567047" cy="45661"/>
              <a:chOff x="1754675" y="2661275"/>
              <a:chExt cx="1945675" cy="56700"/>
            </a:xfrm>
          </p:grpSpPr>
          <p:cxnSp>
            <p:nvCxnSpPr>
              <p:cNvPr id="635" name="Google Shape;635;p26"/>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36" name="Google Shape;636;p26"/>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26"/>
            <p:cNvGrpSpPr/>
            <p:nvPr/>
          </p:nvGrpSpPr>
          <p:grpSpPr>
            <a:xfrm>
              <a:off x="518420" y="4195487"/>
              <a:ext cx="1561280" cy="136187"/>
              <a:chOff x="1754675" y="2824000"/>
              <a:chExt cx="4728285" cy="412439"/>
            </a:xfrm>
          </p:grpSpPr>
          <p:sp>
            <p:nvSpPr>
              <p:cNvPr id="638" name="Google Shape;638;p26"/>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39" name="Google Shape;639;p26"/>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0" name="Google Shape;640;p26"/>
            <p:cNvGrpSpPr/>
            <p:nvPr/>
          </p:nvGrpSpPr>
          <p:grpSpPr>
            <a:xfrm>
              <a:off x="226304" y="3764887"/>
              <a:ext cx="3070084" cy="102364"/>
              <a:chOff x="1779150" y="2604263"/>
              <a:chExt cx="3811875" cy="127113"/>
            </a:xfrm>
          </p:grpSpPr>
          <p:sp>
            <p:nvSpPr>
              <p:cNvPr id="641" name="Google Shape;641;p2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642" name="Google Shape;642;p26"/>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26"/>
            <p:cNvGrpSpPr/>
            <p:nvPr/>
          </p:nvGrpSpPr>
          <p:grpSpPr>
            <a:xfrm>
              <a:off x="-12" y="3628590"/>
              <a:ext cx="3010303" cy="45661"/>
              <a:chOff x="1766900" y="2869225"/>
              <a:chExt cx="3737650" cy="56700"/>
            </a:xfrm>
          </p:grpSpPr>
          <p:cxnSp>
            <p:nvCxnSpPr>
              <p:cNvPr id="644" name="Google Shape;644;p26"/>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45" name="Google Shape;645;p26"/>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46" name="Google Shape;646;p26"/>
          <p:cNvSpPr txBox="1"/>
          <p:nvPr>
            <p:ph hasCustomPrompt="1" type="title"/>
          </p:nvPr>
        </p:nvSpPr>
        <p:spPr>
          <a:xfrm>
            <a:off x="1531375" y="1785550"/>
            <a:ext cx="987600" cy="406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647" name="Google Shape;647;p26"/>
          <p:cNvSpPr txBox="1"/>
          <p:nvPr>
            <p:ph idx="1" type="subTitle"/>
          </p:nvPr>
        </p:nvSpPr>
        <p:spPr>
          <a:xfrm>
            <a:off x="938500" y="3813800"/>
            <a:ext cx="2173200" cy="71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8" name="Google Shape;648;p26"/>
          <p:cNvSpPr txBox="1"/>
          <p:nvPr>
            <p:ph idx="2" type="subTitle"/>
          </p:nvPr>
        </p:nvSpPr>
        <p:spPr>
          <a:xfrm>
            <a:off x="938500" y="3479925"/>
            <a:ext cx="2173200" cy="40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649" name="Google Shape;649;p26"/>
          <p:cNvSpPr txBox="1"/>
          <p:nvPr>
            <p:ph hasCustomPrompt="1" idx="3" type="title"/>
          </p:nvPr>
        </p:nvSpPr>
        <p:spPr>
          <a:xfrm>
            <a:off x="4078200" y="1785550"/>
            <a:ext cx="987600" cy="406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650" name="Google Shape;650;p26"/>
          <p:cNvSpPr txBox="1"/>
          <p:nvPr>
            <p:ph idx="4" type="subTitle"/>
          </p:nvPr>
        </p:nvSpPr>
        <p:spPr>
          <a:xfrm>
            <a:off x="3485400" y="3813800"/>
            <a:ext cx="2173200" cy="71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51" name="Google Shape;651;p26"/>
          <p:cNvSpPr txBox="1"/>
          <p:nvPr>
            <p:ph idx="5" type="subTitle"/>
          </p:nvPr>
        </p:nvSpPr>
        <p:spPr>
          <a:xfrm>
            <a:off x="3485400" y="3479925"/>
            <a:ext cx="2173200" cy="40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652" name="Google Shape;652;p26"/>
          <p:cNvSpPr txBox="1"/>
          <p:nvPr>
            <p:ph hasCustomPrompt="1" idx="6" type="title"/>
          </p:nvPr>
        </p:nvSpPr>
        <p:spPr>
          <a:xfrm>
            <a:off x="6625100" y="1785550"/>
            <a:ext cx="987600" cy="406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653" name="Google Shape;653;p26"/>
          <p:cNvSpPr txBox="1"/>
          <p:nvPr>
            <p:ph idx="7" type="subTitle"/>
          </p:nvPr>
        </p:nvSpPr>
        <p:spPr>
          <a:xfrm>
            <a:off x="6032300" y="3813800"/>
            <a:ext cx="2173200" cy="71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54" name="Google Shape;654;p26"/>
          <p:cNvSpPr txBox="1"/>
          <p:nvPr>
            <p:ph idx="8" type="subTitle"/>
          </p:nvPr>
        </p:nvSpPr>
        <p:spPr>
          <a:xfrm>
            <a:off x="6032300" y="3479925"/>
            <a:ext cx="2173200" cy="40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655" name="Google Shape;655;p26"/>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56" name="Google Shape;656;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657" name="Shape 657"/>
        <p:cNvGrpSpPr/>
        <p:nvPr/>
      </p:nvGrpSpPr>
      <p:grpSpPr>
        <a:xfrm>
          <a:off x="0" y="0"/>
          <a:ext cx="0" cy="0"/>
          <a:chOff x="0" y="0"/>
          <a:chExt cx="0" cy="0"/>
        </a:xfrm>
      </p:grpSpPr>
      <p:sp>
        <p:nvSpPr>
          <p:cNvPr id="658" name="Google Shape;658;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59" name="Google Shape;659;p27"/>
          <p:cNvGrpSpPr/>
          <p:nvPr/>
        </p:nvGrpSpPr>
        <p:grpSpPr>
          <a:xfrm flipH="1" rot="10800000">
            <a:off x="7632084" y="158865"/>
            <a:ext cx="3010303" cy="380635"/>
            <a:chOff x="5446772" y="1743190"/>
            <a:chExt cx="3010303" cy="380635"/>
          </a:xfrm>
        </p:grpSpPr>
        <p:grpSp>
          <p:nvGrpSpPr>
            <p:cNvPr id="660" name="Google Shape;660;p27"/>
            <p:cNvGrpSpPr/>
            <p:nvPr/>
          </p:nvGrpSpPr>
          <p:grpSpPr>
            <a:xfrm flipH="1">
              <a:off x="5898325" y="1865405"/>
              <a:ext cx="1567047" cy="45661"/>
              <a:chOff x="1754675" y="2661275"/>
              <a:chExt cx="1945675" cy="56700"/>
            </a:xfrm>
          </p:grpSpPr>
          <p:cxnSp>
            <p:nvCxnSpPr>
              <p:cNvPr id="661" name="Google Shape;661;p2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62" name="Google Shape;662;p2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27"/>
            <p:cNvGrpSpPr/>
            <p:nvPr/>
          </p:nvGrpSpPr>
          <p:grpSpPr>
            <a:xfrm flipH="1">
              <a:off x="5477439" y="1987637"/>
              <a:ext cx="1561280" cy="136187"/>
              <a:chOff x="1754675" y="2824000"/>
              <a:chExt cx="4728285" cy="412439"/>
            </a:xfrm>
          </p:grpSpPr>
          <p:sp>
            <p:nvSpPr>
              <p:cNvPr id="664" name="Google Shape;664;p2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65" name="Google Shape;665;p2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27"/>
            <p:cNvGrpSpPr/>
            <p:nvPr/>
          </p:nvGrpSpPr>
          <p:grpSpPr>
            <a:xfrm flipH="1">
              <a:off x="5446772" y="1743190"/>
              <a:ext cx="3010303" cy="45661"/>
              <a:chOff x="1766900" y="2869225"/>
              <a:chExt cx="3737650" cy="56700"/>
            </a:xfrm>
          </p:grpSpPr>
          <p:cxnSp>
            <p:nvCxnSpPr>
              <p:cNvPr id="667" name="Google Shape;667;p2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68" name="Google Shape;668;p2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9" name="Google Shape;669;p27"/>
          <p:cNvGrpSpPr/>
          <p:nvPr/>
        </p:nvGrpSpPr>
        <p:grpSpPr>
          <a:xfrm>
            <a:off x="-201828" y="-265593"/>
            <a:ext cx="9294978" cy="6913322"/>
            <a:chOff x="-201828" y="-265593"/>
            <a:chExt cx="9294978" cy="6913322"/>
          </a:xfrm>
        </p:grpSpPr>
        <p:sp>
          <p:nvSpPr>
            <p:cNvPr id="670" name="Google Shape;670;p27"/>
            <p:cNvSpPr/>
            <p:nvPr/>
          </p:nvSpPr>
          <p:spPr>
            <a:xfrm>
              <a:off x="-201828" y="473633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flipH="1" rot="10800000">
              <a:off x="-163643" y="-265593"/>
              <a:ext cx="1539180" cy="805095"/>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2" name="Google Shape;672;p27"/>
          <p:cNvSpPr/>
          <p:nvPr/>
        </p:nvSpPr>
        <p:spPr>
          <a:xfrm flipH="1" rot="10800000">
            <a:off x="8818850" y="4058484"/>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7371025"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675" name="Shape 675"/>
        <p:cNvGrpSpPr/>
        <p:nvPr/>
      </p:nvGrpSpPr>
      <p:grpSpPr>
        <a:xfrm>
          <a:off x="0" y="0"/>
          <a:ext cx="0" cy="0"/>
          <a:chOff x="0" y="0"/>
          <a:chExt cx="0" cy="0"/>
        </a:xfrm>
      </p:grpSpPr>
      <p:grpSp>
        <p:nvGrpSpPr>
          <p:cNvPr id="676" name="Google Shape;676;p28"/>
          <p:cNvGrpSpPr/>
          <p:nvPr/>
        </p:nvGrpSpPr>
        <p:grpSpPr>
          <a:xfrm>
            <a:off x="-1199871" y="-1359417"/>
            <a:ext cx="10183874" cy="7869675"/>
            <a:chOff x="-1199871" y="-1359417"/>
            <a:chExt cx="10183874" cy="7869675"/>
          </a:xfrm>
        </p:grpSpPr>
        <p:grpSp>
          <p:nvGrpSpPr>
            <p:cNvPr id="677" name="Google Shape;677;p28"/>
            <p:cNvGrpSpPr/>
            <p:nvPr/>
          </p:nvGrpSpPr>
          <p:grpSpPr>
            <a:xfrm>
              <a:off x="-955172" y="-1359417"/>
              <a:ext cx="9939175" cy="7789388"/>
              <a:chOff x="-955172" y="-1359417"/>
              <a:chExt cx="9939175" cy="7789388"/>
            </a:xfrm>
          </p:grpSpPr>
          <p:sp>
            <p:nvSpPr>
              <p:cNvPr id="678" name="Google Shape;678;p28"/>
              <p:cNvSpPr/>
              <p:nvPr/>
            </p:nvSpPr>
            <p:spPr>
              <a:xfrm flipH="1">
                <a:off x="5463604" y="458837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flipH="1" rot="10800000">
                <a:off x="-955172" y="-1359417"/>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0" name="Google Shape;680;p28"/>
            <p:cNvSpPr/>
            <p:nvPr/>
          </p:nvSpPr>
          <p:spPr>
            <a:xfrm>
              <a:off x="-1199871" y="466865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1" name="Google Shape;681;p28"/>
          <p:cNvSpPr/>
          <p:nvPr/>
        </p:nvSpPr>
        <p:spPr>
          <a:xfrm flipH="1">
            <a:off x="8647766"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2" name="Google Shape;682;p28"/>
          <p:cNvGrpSpPr/>
          <p:nvPr/>
        </p:nvGrpSpPr>
        <p:grpSpPr>
          <a:xfrm flipH="1" rot="10800000">
            <a:off x="-1576500" y="4252465"/>
            <a:ext cx="3296400" cy="703085"/>
            <a:chOff x="-12" y="3628590"/>
            <a:chExt cx="3296400" cy="703085"/>
          </a:xfrm>
        </p:grpSpPr>
        <p:grpSp>
          <p:nvGrpSpPr>
            <p:cNvPr id="683" name="Google Shape;683;p28"/>
            <p:cNvGrpSpPr/>
            <p:nvPr/>
          </p:nvGrpSpPr>
          <p:grpSpPr>
            <a:xfrm>
              <a:off x="854867" y="3996692"/>
              <a:ext cx="1567047" cy="45661"/>
              <a:chOff x="1754675" y="2661275"/>
              <a:chExt cx="1945675" cy="56700"/>
            </a:xfrm>
          </p:grpSpPr>
          <p:cxnSp>
            <p:nvCxnSpPr>
              <p:cNvPr id="684" name="Google Shape;684;p2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85" name="Google Shape;685;p2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 name="Google Shape;686;p28"/>
            <p:cNvGrpSpPr/>
            <p:nvPr/>
          </p:nvGrpSpPr>
          <p:grpSpPr>
            <a:xfrm>
              <a:off x="518420" y="4195487"/>
              <a:ext cx="1561280" cy="136187"/>
              <a:chOff x="1754675" y="2824000"/>
              <a:chExt cx="4728285" cy="412439"/>
            </a:xfrm>
          </p:grpSpPr>
          <p:sp>
            <p:nvSpPr>
              <p:cNvPr id="687" name="Google Shape;687;p2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88" name="Google Shape;688;p2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9" name="Google Shape;689;p28"/>
            <p:cNvGrpSpPr/>
            <p:nvPr/>
          </p:nvGrpSpPr>
          <p:grpSpPr>
            <a:xfrm>
              <a:off x="226304" y="3764887"/>
              <a:ext cx="3070084" cy="102364"/>
              <a:chOff x="1779150" y="2604263"/>
              <a:chExt cx="3811875" cy="127113"/>
            </a:xfrm>
          </p:grpSpPr>
          <p:sp>
            <p:nvSpPr>
              <p:cNvPr id="690" name="Google Shape;690;p2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691" name="Google Shape;691;p2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2" name="Google Shape;692;p28"/>
            <p:cNvGrpSpPr/>
            <p:nvPr/>
          </p:nvGrpSpPr>
          <p:grpSpPr>
            <a:xfrm>
              <a:off x="-12" y="3628590"/>
              <a:ext cx="3010303" cy="45661"/>
              <a:chOff x="1766900" y="2869225"/>
              <a:chExt cx="3737650" cy="56700"/>
            </a:xfrm>
          </p:grpSpPr>
          <p:cxnSp>
            <p:nvCxnSpPr>
              <p:cNvPr id="693" name="Google Shape;693;p2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94" name="Google Shape;694;p2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95" name="Google Shape;695;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96" name="Google Shape;696;p28"/>
          <p:cNvSpPr/>
          <p:nvPr/>
        </p:nvSpPr>
        <p:spPr>
          <a:xfrm flipH="1">
            <a:off x="5718529" y="473438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_1_1">
    <p:spTree>
      <p:nvGrpSpPr>
        <p:cNvPr id="698" name="Shape 698"/>
        <p:cNvGrpSpPr/>
        <p:nvPr/>
      </p:nvGrpSpPr>
      <p:grpSpPr>
        <a:xfrm>
          <a:off x="0" y="0"/>
          <a:ext cx="0" cy="0"/>
          <a:chOff x="0" y="0"/>
          <a:chExt cx="0" cy="0"/>
        </a:xfrm>
      </p:grpSpPr>
      <p:sp>
        <p:nvSpPr>
          <p:cNvPr id="699" name="Google Shape;699;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0" name="Google Shape;700;p29"/>
          <p:cNvSpPr/>
          <p:nvPr/>
        </p:nvSpPr>
        <p:spPr>
          <a:xfrm>
            <a:off x="6422716" y="-11537"/>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9"/>
          <p:cNvSpPr/>
          <p:nvPr/>
        </p:nvSpPr>
        <p:spPr>
          <a:xfrm rot="10800000">
            <a:off x="6549401"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2" name="Google Shape;702;p29"/>
          <p:cNvGrpSpPr/>
          <p:nvPr/>
        </p:nvGrpSpPr>
        <p:grpSpPr>
          <a:xfrm>
            <a:off x="-1690350" y="187965"/>
            <a:ext cx="3296400" cy="703085"/>
            <a:chOff x="-12" y="3628590"/>
            <a:chExt cx="3296400" cy="703085"/>
          </a:xfrm>
        </p:grpSpPr>
        <p:grpSp>
          <p:nvGrpSpPr>
            <p:cNvPr id="703" name="Google Shape;703;p29"/>
            <p:cNvGrpSpPr/>
            <p:nvPr/>
          </p:nvGrpSpPr>
          <p:grpSpPr>
            <a:xfrm>
              <a:off x="854867" y="3996692"/>
              <a:ext cx="1567047" cy="45661"/>
              <a:chOff x="1754675" y="2661275"/>
              <a:chExt cx="1945675" cy="56700"/>
            </a:xfrm>
          </p:grpSpPr>
          <p:cxnSp>
            <p:nvCxnSpPr>
              <p:cNvPr id="704" name="Google Shape;704;p29"/>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705" name="Google Shape;705;p2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29"/>
            <p:cNvGrpSpPr/>
            <p:nvPr/>
          </p:nvGrpSpPr>
          <p:grpSpPr>
            <a:xfrm>
              <a:off x="518420" y="4195487"/>
              <a:ext cx="1561280" cy="136187"/>
              <a:chOff x="1754675" y="2824000"/>
              <a:chExt cx="4728285" cy="412439"/>
            </a:xfrm>
          </p:grpSpPr>
          <p:sp>
            <p:nvSpPr>
              <p:cNvPr id="707" name="Google Shape;707;p2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708" name="Google Shape;708;p2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29"/>
            <p:cNvGrpSpPr/>
            <p:nvPr/>
          </p:nvGrpSpPr>
          <p:grpSpPr>
            <a:xfrm>
              <a:off x="226304" y="3764887"/>
              <a:ext cx="3070084" cy="102364"/>
              <a:chOff x="1779150" y="2604263"/>
              <a:chExt cx="3811875" cy="127113"/>
            </a:xfrm>
          </p:grpSpPr>
          <p:sp>
            <p:nvSpPr>
              <p:cNvPr id="710" name="Google Shape;710;p2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711" name="Google Shape;711;p2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29"/>
            <p:cNvGrpSpPr/>
            <p:nvPr/>
          </p:nvGrpSpPr>
          <p:grpSpPr>
            <a:xfrm>
              <a:off x="-12" y="3628590"/>
              <a:ext cx="3010303" cy="45661"/>
              <a:chOff x="1766900" y="2869225"/>
              <a:chExt cx="3737650" cy="56700"/>
            </a:xfrm>
          </p:grpSpPr>
          <p:cxnSp>
            <p:nvCxnSpPr>
              <p:cNvPr id="713" name="Google Shape;713;p2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714" name="Google Shape;714;p2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5" name="Google Shape;715;p29"/>
          <p:cNvGrpSpPr/>
          <p:nvPr/>
        </p:nvGrpSpPr>
        <p:grpSpPr>
          <a:xfrm>
            <a:off x="-2028096" y="-665229"/>
            <a:ext cx="5371751" cy="7430144"/>
            <a:chOff x="-2028096" y="-665229"/>
            <a:chExt cx="5371751" cy="7430144"/>
          </a:xfrm>
        </p:grpSpPr>
        <p:sp>
          <p:nvSpPr>
            <p:cNvPr id="716" name="Google Shape;716;p29"/>
            <p:cNvSpPr/>
            <p:nvPr/>
          </p:nvSpPr>
          <p:spPr>
            <a:xfrm>
              <a:off x="-176746" y="468825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9"/>
            <p:cNvSpPr/>
            <p:nvPr/>
          </p:nvSpPr>
          <p:spPr>
            <a:xfrm flipH="1" rot="10800000">
              <a:off x="-2028096" y="-66522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8" name="Google Shape;718;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719" name="Shape 719"/>
        <p:cNvGrpSpPr/>
        <p:nvPr/>
      </p:nvGrpSpPr>
      <p:grpSpPr>
        <a:xfrm>
          <a:off x="0" y="0"/>
          <a:ext cx="0" cy="0"/>
          <a:chOff x="0" y="0"/>
          <a:chExt cx="0" cy="0"/>
        </a:xfrm>
      </p:grpSpPr>
      <p:grpSp>
        <p:nvGrpSpPr>
          <p:cNvPr id="720" name="Google Shape;720;p30"/>
          <p:cNvGrpSpPr/>
          <p:nvPr/>
        </p:nvGrpSpPr>
        <p:grpSpPr>
          <a:xfrm>
            <a:off x="-1206796" y="-728442"/>
            <a:ext cx="11075673" cy="7393347"/>
            <a:chOff x="-1206796" y="-728442"/>
            <a:chExt cx="11075673" cy="7393347"/>
          </a:xfrm>
        </p:grpSpPr>
        <p:sp>
          <p:nvSpPr>
            <p:cNvPr id="721" name="Google Shape;721;p30"/>
            <p:cNvSpPr/>
            <p:nvPr/>
          </p:nvSpPr>
          <p:spPr>
            <a:xfrm flipH="1" rot="10800000">
              <a:off x="-1206796" y="-72844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0"/>
            <p:cNvSpPr/>
            <p:nvPr/>
          </p:nvSpPr>
          <p:spPr>
            <a:xfrm rot="10800000">
              <a:off x="7640980" y="-38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0"/>
            <p:cNvSpPr/>
            <p:nvPr/>
          </p:nvSpPr>
          <p:spPr>
            <a:xfrm>
              <a:off x="-150967" y="475350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4" name="Google Shape;724;p30"/>
          <p:cNvGrpSpPr/>
          <p:nvPr/>
        </p:nvGrpSpPr>
        <p:grpSpPr>
          <a:xfrm>
            <a:off x="-460988" y="5"/>
            <a:ext cx="8180159" cy="5143491"/>
            <a:chOff x="-460988" y="5"/>
            <a:chExt cx="8180159" cy="5143491"/>
          </a:xfrm>
        </p:grpSpPr>
        <p:sp>
          <p:nvSpPr>
            <p:cNvPr id="725" name="Google Shape;725;p30"/>
            <p:cNvSpPr/>
            <p:nvPr/>
          </p:nvSpPr>
          <p:spPr>
            <a:xfrm>
              <a:off x="6712387"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6" name="Google Shape;726;p30"/>
            <p:cNvGrpSpPr/>
            <p:nvPr/>
          </p:nvGrpSpPr>
          <p:grpSpPr>
            <a:xfrm>
              <a:off x="-460988" y="447730"/>
              <a:ext cx="7721994" cy="4695766"/>
              <a:chOff x="-460988" y="447730"/>
              <a:chExt cx="7721994" cy="4695766"/>
            </a:xfrm>
          </p:grpSpPr>
          <p:sp>
            <p:nvSpPr>
              <p:cNvPr id="727" name="Google Shape;727;p30"/>
              <p:cNvSpPr/>
              <p:nvPr/>
            </p:nvSpPr>
            <p:spPr>
              <a:xfrm flipH="1">
                <a:off x="-460988" y="447730"/>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8" name="Google Shape;728;p30"/>
              <p:cNvGrpSpPr/>
              <p:nvPr/>
            </p:nvGrpSpPr>
            <p:grpSpPr>
              <a:xfrm>
                <a:off x="117004" y="4911501"/>
                <a:ext cx="7144003" cy="231995"/>
                <a:chOff x="117004" y="4911501"/>
                <a:chExt cx="7144003" cy="231995"/>
              </a:xfrm>
            </p:grpSpPr>
            <p:sp>
              <p:nvSpPr>
                <p:cNvPr id="729" name="Google Shape;729;p30"/>
                <p:cNvSpPr/>
                <p:nvPr/>
              </p:nvSpPr>
              <p:spPr>
                <a:xfrm>
                  <a:off x="117004"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flipH="1">
                  <a:off x="6028666"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731" name="Google Shape;731;p30"/>
          <p:cNvGrpSpPr/>
          <p:nvPr/>
        </p:nvGrpSpPr>
        <p:grpSpPr>
          <a:xfrm>
            <a:off x="-1206808" y="-1311142"/>
            <a:ext cx="12598531" cy="8806268"/>
            <a:chOff x="-1206808" y="-1311142"/>
            <a:chExt cx="12598531" cy="8806268"/>
          </a:xfrm>
        </p:grpSpPr>
        <p:sp>
          <p:nvSpPr>
            <p:cNvPr id="732" name="Google Shape;732;p30"/>
            <p:cNvSpPr/>
            <p:nvPr/>
          </p:nvSpPr>
          <p:spPr>
            <a:xfrm flipH="1" rot="10800000">
              <a:off x="-563672" y="-1311142"/>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0"/>
            <p:cNvSpPr/>
            <p:nvPr/>
          </p:nvSpPr>
          <p:spPr>
            <a:xfrm flipH="1">
              <a:off x="6490621" y="4604004"/>
              <a:ext cx="4901102" cy="2891122"/>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0"/>
            <p:cNvSpPr/>
            <p:nvPr/>
          </p:nvSpPr>
          <p:spPr>
            <a:xfrm flipH="1" rot="10800000">
              <a:off x="6338717" y="-9979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0"/>
            <p:cNvSpPr/>
            <p:nvPr/>
          </p:nvSpPr>
          <p:spPr>
            <a:xfrm flipH="1">
              <a:off x="-1206808" y="43862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6" name="Google Shape;736;p30"/>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5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7" name="Google Shape;737;p30"/>
          <p:cNvSpPr txBox="1"/>
          <p:nvPr>
            <p:ph idx="1" type="subTitle"/>
          </p:nvPr>
        </p:nvSpPr>
        <p:spPr>
          <a:xfrm>
            <a:off x="2347900" y="1571825"/>
            <a:ext cx="44481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38" name="Google Shape;738;p30"/>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Barlow"/>
                <a:ea typeface="Barlow"/>
                <a:cs typeface="Barlow"/>
                <a:sym typeface="Barlow"/>
              </a:rPr>
              <a:t>CREDITS:</a:t>
            </a:r>
            <a:r>
              <a:rPr lang="en" sz="1000">
                <a:solidFill>
                  <a:schemeClr val="dk1"/>
                </a:solidFill>
                <a:latin typeface="Barlow"/>
                <a:ea typeface="Barlow"/>
                <a:cs typeface="Barlow"/>
                <a:sym typeface="Barlow"/>
              </a:rPr>
              <a:t> This presentation template was created by </a:t>
            </a:r>
            <a:r>
              <a:rPr b="1" lang="en" sz="1000" u="sng">
                <a:solidFill>
                  <a:schemeClr val="dk1"/>
                </a:solidFill>
                <a:latin typeface="Barlow"/>
                <a:ea typeface="Barlow"/>
                <a:cs typeface="Barlow"/>
                <a:sym typeface="Barlow"/>
                <a:hlinkClick r:id="rId2">
                  <a:extLst>
                    <a:ext uri="{A12FA001-AC4F-418D-AE19-62706E023703}">
                      <ahyp:hlinkClr val="tx"/>
                    </a:ext>
                  </a:extLst>
                </a:hlinkClick>
              </a:rPr>
              <a:t>Slidesgo</a:t>
            </a:r>
            <a:r>
              <a:rPr lang="en" sz="1000">
                <a:solidFill>
                  <a:schemeClr val="dk1"/>
                </a:solidFill>
                <a:latin typeface="Barlow"/>
                <a:ea typeface="Barlow"/>
                <a:cs typeface="Barlow"/>
                <a:sym typeface="Barlow"/>
              </a:rPr>
              <a:t>, and includes icons by </a:t>
            </a:r>
            <a:r>
              <a:rPr b="1" lang="en" sz="1000" u="sng">
                <a:solidFill>
                  <a:schemeClr val="dk1"/>
                </a:solidFill>
                <a:latin typeface="Barlow"/>
                <a:ea typeface="Barlow"/>
                <a:cs typeface="Barlow"/>
                <a:sym typeface="Barlow"/>
                <a:hlinkClick r:id="rId3">
                  <a:extLst>
                    <a:ext uri="{A12FA001-AC4F-418D-AE19-62706E023703}">
                      <ahyp:hlinkClr val="tx"/>
                    </a:ext>
                  </a:extLst>
                </a:hlinkClick>
              </a:rPr>
              <a:t>Flaticon</a:t>
            </a:r>
            <a:r>
              <a:rPr lang="en" sz="1000">
                <a:solidFill>
                  <a:schemeClr val="dk1"/>
                </a:solidFill>
                <a:latin typeface="Barlow"/>
                <a:ea typeface="Barlow"/>
                <a:cs typeface="Barlow"/>
                <a:sym typeface="Barlow"/>
              </a:rPr>
              <a:t>, and infographics &amp; images by </a:t>
            </a:r>
            <a:r>
              <a:rPr b="1" lang="en" sz="1000" u="sng">
                <a:solidFill>
                  <a:schemeClr val="dk1"/>
                </a:solidFill>
                <a:latin typeface="Barlow"/>
                <a:ea typeface="Barlow"/>
                <a:cs typeface="Barlow"/>
                <a:sym typeface="Barlow"/>
                <a:hlinkClick r:id="rId4">
                  <a:extLst>
                    <a:ext uri="{A12FA001-AC4F-418D-AE19-62706E023703}">
                      <ahyp:hlinkClr val="tx"/>
                    </a:ext>
                  </a:extLst>
                </a:hlinkClick>
              </a:rPr>
              <a:t>Freepik</a:t>
            </a:r>
            <a:r>
              <a:rPr lang="en" sz="1000" u="sng">
                <a:solidFill>
                  <a:schemeClr val="dk1"/>
                </a:solidFill>
                <a:latin typeface="Barlow"/>
                <a:ea typeface="Barlow"/>
                <a:cs typeface="Barlow"/>
                <a:sym typeface="Barlow"/>
              </a:rPr>
              <a:t> </a:t>
            </a:r>
            <a:endParaRPr b="1" sz="1000" u="sng">
              <a:solidFill>
                <a:schemeClr val="dk1"/>
              </a:solidFill>
              <a:latin typeface="Barlow"/>
              <a:ea typeface="Barlow"/>
              <a:cs typeface="Barlow"/>
              <a:sym typeface="Barlow"/>
            </a:endParaRPr>
          </a:p>
        </p:txBody>
      </p:sp>
      <p:sp>
        <p:nvSpPr>
          <p:cNvPr id="739" name="Google Shape;739;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 name="Shape 56"/>
        <p:cNvGrpSpPr/>
        <p:nvPr/>
      </p:nvGrpSpPr>
      <p:grpSpPr>
        <a:xfrm>
          <a:off x="0" y="0"/>
          <a:ext cx="0" cy="0"/>
          <a:chOff x="0" y="0"/>
          <a:chExt cx="0" cy="0"/>
        </a:xfrm>
      </p:grpSpPr>
      <p:grpSp>
        <p:nvGrpSpPr>
          <p:cNvPr id="57" name="Google Shape;57;p4"/>
          <p:cNvGrpSpPr/>
          <p:nvPr/>
        </p:nvGrpSpPr>
        <p:grpSpPr>
          <a:xfrm>
            <a:off x="7852085" y="4186321"/>
            <a:ext cx="3074607" cy="453954"/>
            <a:chOff x="5478797" y="847321"/>
            <a:chExt cx="3074607" cy="453954"/>
          </a:xfrm>
        </p:grpSpPr>
        <p:grpSp>
          <p:nvGrpSpPr>
            <p:cNvPr id="58" name="Google Shape;58;p4"/>
            <p:cNvGrpSpPr/>
            <p:nvPr/>
          </p:nvGrpSpPr>
          <p:grpSpPr>
            <a:xfrm flipH="1">
              <a:off x="5675409" y="922405"/>
              <a:ext cx="2877996" cy="223763"/>
              <a:chOff x="1687059" y="2012316"/>
              <a:chExt cx="3573375" cy="277863"/>
            </a:xfrm>
          </p:grpSpPr>
          <p:sp>
            <p:nvSpPr>
              <p:cNvPr id="59" name="Google Shape;59;p4"/>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60" name="Google Shape;60;p4"/>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4"/>
            <p:cNvGrpSpPr/>
            <p:nvPr/>
          </p:nvGrpSpPr>
          <p:grpSpPr>
            <a:xfrm flipH="1">
              <a:off x="6072799" y="847321"/>
              <a:ext cx="2430997" cy="185534"/>
              <a:chOff x="1748547" y="1392116"/>
              <a:chExt cx="5911958" cy="451312"/>
            </a:xfrm>
          </p:grpSpPr>
          <p:sp>
            <p:nvSpPr>
              <p:cNvPr id="62" name="Google Shape;62;p4"/>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63" name="Google Shape;63;p4"/>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4"/>
            <p:cNvGrpSpPr/>
            <p:nvPr/>
          </p:nvGrpSpPr>
          <p:grpSpPr>
            <a:xfrm flipH="1">
              <a:off x="5478797" y="1255615"/>
              <a:ext cx="3010303" cy="45661"/>
              <a:chOff x="1766900" y="2869225"/>
              <a:chExt cx="3737650" cy="56700"/>
            </a:xfrm>
          </p:grpSpPr>
          <p:cxnSp>
            <p:nvCxnSpPr>
              <p:cNvPr id="65" name="Google Shape;65;p4"/>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6" name="Google Shape;66;p4"/>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 name="Google Shape;67;p4"/>
          <p:cNvGrpSpPr/>
          <p:nvPr/>
        </p:nvGrpSpPr>
        <p:grpSpPr>
          <a:xfrm>
            <a:off x="-522276" y="-1302097"/>
            <a:ext cx="7191391" cy="7853482"/>
            <a:chOff x="-522276" y="-1302097"/>
            <a:chExt cx="7191391" cy="7853482"/>
          </a:xfrm>
        </p:grpSpPr>
        <p:sp>
          <p:nvSpPr>
            <p:cNvPr id="68" name="Google Shape;68;p4"/>
            <p:cNvSpPr/>
            <p:nvPr/>
          </p:nvSpPr>
          <p:spPr>
            <a:xfrm flipH="1">
              <a:off x="3148717" y="4709785"/>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flipH="1" rot="10800000">
              <a:off x="-522276" y="-130209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1" name="Google Shape;71;p4"/>
          <p:cNvSpPr txBox="1"/>
          <p:nvPr>
            <p:ph idx="1" type="body"/>
          </p:nvPr>
        </p:nvSpPr>
        <p:spPr>
          <a:xfrm>
            <a:off x="720000" y="1065989"/>
            <a:ext cx="7704000" cy="342000"/>
          </a:xfrm>
          <a:prstGeom prst="rect">
            <a:avLst/>
          </a:prstGeom>
        </p:spPr>
        <p:txBody>
          <a:bodyPr anchorCtr="0" anchor="t" bIns="91425" lIns="91425" spcFirstLastPara="1" rIns="91425" wrap="square" tIns="91425">
            <a:noAutofit/>
          </a:bodyPr>
          <a:lstStyle>
            <a:lvl1pPr indent="-304800" lvl="0" marL="457200" rtl="0" algn="ctr">
              <a:spcBef>
                <a:spcPts val="0"/>
              </a:spcBef>
              <a:spcAft>
                <a:spcPts val="0"/>
              </a:spcAft>
              <a:buSzPts val="1200"/>
              <a:buFont typeface="Nunito Light"/>
              <a:buChar char="●"/>
              <a:defRPr>
                <a:solidFill>
                  <a:schemeClr val="hlink"/>
                </a:solidFill>
                <a:latin typeface="Barlow"/>
                <a:ea typeface="Barlow"/>
                <a:cs typeface="Barlow"/>
                <a:sym typeface="Barlow"/>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
        <p:nvSpPr>
          <p:cNvPr id="72" name="Google Shape;72;p4"/>
          <p:cNvSpPr/>
          <p:nvPr/>
        </p:nvSpPr>
        <p:spPr>
          <a:xfrm flipH="1">
            <a:off x="6000549" y="4603999"/>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 name="Google Shape;73;p4"/>
          <p:cNvGrpSpPr/>
          <p:nvPr/>
        </p:nvGrpSpPr>
        <p:grpSpPr>
          <a:xfrm>
            <a:off x="4132575" y="4716825"/>
            <a:ext cx="5724316" cy="2084515"/>
            <a:chOff x="4132575" y="4716825"/>
            <a:chExt cx="5724316" cy="2084515"/>
          </a:xfrm>
        </p:grpSpPr>
        <p:sp>
          <p:nvSpPr>
            <p:cNvPr id="74" name="Google Shape;74;p4"/>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hlink"/>
                </a:solidFill>
              </a:defRPr>
            </a:lvl1pPr>
            <a:lvl2pPr lvl="1">
              <a:buNone/>
              <a:defRPr>
                <a:solidFill>
                  <a:schemeClr val="hlink"/>
                </a:solidFill>
              </a:defRPr>
            </a:lvl2pPr>
            <a:lvl3pPr lvl="2">
              <a:buNone/>
              <a:defRPr>
                <a:solidFill>
                  <a:schemeClr val="hlink"/>
                </a:solidFill>
              </a:defRPr>
            </a:lvl3pPr>
            <a:lvl4pPr lvl="3">
              <a:buNone/>
              <a:defRPr>
                <a:solidFill>
                  <a:schemeClr val="hlink"/>
                </a:solidFill>
              </a:defRPr>
            </a:lvl4pPr>
            <a:lvl5pPr lvl="4">
              <a:buNone/>
              <a:defRPr>
                <a:solidFill>
                  <a:schemeClr val="hlink"/>
                </a:solidFill>
              </a:defRPr>
            </a:lvl5pPr>
            <a:lvl6pPr lvl="5">
              <a:buNone/>
              <a:defRPr>
                <a:solidFill>
                  <a:schemeClr val="hlink"/>
                </a:solidFill>
              </a:defRPr>
            </a:lvl6pPr>
            <a:lvl7pPr lvl="6">
              <a:buNone/>
              <a:defRPr>
                <a:solidFill>
                  <a:schemeClr val="hlink"/>
                </a:solidFill>
              </a:defRPr>
            </a:lvl7pPr>
            <a:lvl8pPr lvl="7">
              <a:buNone/>
              <a:defRPr>
                <a:solidFill>
                  <a:schemeClr val="hlink"/>
                </a:solidFill>
              </a:defRPr>
            </a:lvl8pPr>
            <a:lvl9pPr lvl="8">
              <a:buNone/>
              <a:defRPr>
                <a:solidFill>
                  <a:schemeClr val="hlink"/>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40" name="Shape 740"/>
        <p:cNvGrpSpPr/>
        <p:nvPr/>
      </p:nvGrpSpPr>
      <p:grpSpPr>
        <a:xfrm>
          <a:off x="0" y="0"/>
          <a:ext cx="0" cy="0"/>
          <a:chOff x="0" y="0"/>
          <a:chExt cx="0" cy="0"/>
        </a:xfrm>
      </p:grpSpPr>
      <p:grpSp>
        <p:nvGrpSpPr>
          <p:cNvPr id="741" name="Google Shape;741;p31"/>
          <p:cNvGrpSpPr/>
          <p:nvPr/>
        </p:nvGrpSpPr>
        <p:grpSpPr>
          <a:xfrm rot="10800000">
            <a:off x="-1889528" y="158865"/>
            <a:ext cx="3010303" cy="380635"/>
            <a:chOff x="5446772" y="1743190"/>
            <a:chExt cx="3010303" cy="380635"/>
          </a:xfrm>
        </p:grpSpPr>
        <p:grpSp>
          <p:nvGrpSpPr>
            <p:cNvPr id="742" name="Google Shape;742;p31"/>
            <p:cNvGrpSpPr/>
            <p:nvPr/>
          </p:nvGrpSpPr>
          <p:grpSpPr>
            <a:xfrm flipH="1">
              <a:off x="5898325" y="1865405"/>
              <a:ext cx="1567047" cy="45661"/>
              <a:chOff x="1754675" y="2661275"/>
              <a:chExt cx="1945675" cy="56700"/>
            </a:xfrm>
          </p:grpSpPr>
          <p:cxnSp>
            <p:nvCxnSpPr>
              <p:cNvPr id="743" name="Google Shape;743;p31"/>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744" name="Google Shape;744;p3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 name="Google Shape;745;p31"/>
            <p:cNvGrpSpPr/>
            <p:nvPr/>
          </p:nvGrpSpPr>
          <p:grpSpPr>
            <a:xfrm flipH="1">
              <a:off x="5477439" y="1987637"/>
              <a:ext cx="1561280" cy="136187"/>
              <a:chOff x="1754675" y="2824000"/>
              <a:chExt cx="4728285" cy="412439"/>
            </a:xfrm>
          </p:grpSpPr>
          <p:sp>
            <p:nvSpPr>
              <p:cNvPr id="746" name="Google Shape;746;p3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747" name="Google Shape;747;p3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31"/>
            <p:cNvGrpSpPr/>
            <p:nvPr/>
          </p:nvGrpSpPr>
          <p:grpSpPr>
            <a:xfrm flipH="1">
              <a:off x="5446772" y="1743190"/>
              <a:ext cx="3010303" cy="45661"/>
              <a:chOff x="1766900" y="2869225"/>
              <a:chExt cx="3737650" cy="56700"/>
            </a:xfrm>
          </p:grpSpPr>
          <p:cxnSp>
            <p:nvCxnSpPr>
              <p:cNvPr id="749" name="Google Shape;749;p3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750" name="Google Shape;750;p3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51" name="Google Shape;751;p31"/>
          <p:cNvGrpSpPr/>
          <p:nvPr/>
        </p:nvGrpSpPr>
        <p:grpSpPr>
          <a:xfrm flipH="1">
            <a:off x="1347409" y="-265593"/>
            <a:ext cx="9294978" cy="6913322"/>
            <a:chOff x="-201828" y="-265593"/>
            <a:chExt cx="9294978" cy="6913322"/>
          </a:xfrm>
        </p:grpSpPr>
        <p:sp>
          <p:nvSpPr>
            <p:cNvPr id="752" name="Google Shape;752;p31"/>
            <p:cNvSpPr/>
            <p:nvPr/>
          </p:nvSpPr>
          <p:spPr>
            <a:xfrm>
              <a:off x="-201828" y="473633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1"/>
            <p:cNvSpPr/>
            <p:nvPr/>
          </p:nvSpPr>
          <p:spPr>
            <a:xfrm flipH="1" rot="10800000">
              <a:off x="1175807" y="-265593"/>
              <a:ext cx="1539180" cy="805095"/>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31"/>
          <p:cNvSpPr/>
          <p:nvPr/>
        </p:nvSpPr>
        <p:spPr>
          <a:xfrm rot="10800000">
            <a:off x="794659" y="4876484"/>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1"/>
          <p:cNvSpPr/>
          <p:nvPr/>
        </p:nvSpPr>
        <p:spPr>
          <a:xfrm flipH="1">
            <a:off x="-561113"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757" name="Shape 757"/>
        <p:cNvGrpSpPr/>
        <p:nvPr/>
      </p:nvGrpSpPr>
      <p:grpSpPr>
        <a:xfrm>
          <a:off x="0" y="0"/>
          <a:ext cx="0" cy="0"/>
          <a:chOff x="0" y="0"/>
          <a:chExt cx="0" cy="0"/>
        </a:xfrm>
      </p:grpSpPr>
      <p:grpSp>
        <p:nvGrpSpPr>
          <p:cNvPr id="758" name="Google Shape;758;p32"/>
          <p:cNvGrpSpPr/>
          <p:nvPr/>
        </p:nvGrpSpPr>
        <p:grpSpPr>
          <a:xfrm flipH="1">
            <a:off x="-2028096" y="-1770656"/>
            <a:ext cx="4007050" cy="2363739"/>
            <a:chOff x="6549401" y="-1824231"/>
            <a:chExt cx="4007050" cy="2363739"/>
          </a:xfrm>
        </p:grpSpPr>
        <p:sp>
          <p:nvSpPr>
            <p:cNvPr id="759" name="Google Shape;759;p32"/>
            <p:cNvSpPr/>
            <p:nvPr/>
          </p:nvSpPr>
          <p:spPr>
            <a:xfrm>
              <a:off x="7695191" y="307513"/>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p:nvPr/>
          </p:nvSpPr>
          <p:spPr>
            <a:xfrm rot="10800000">
              <a:off x="6549401"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32"/>
          <p:cNvGrpSpPr/>
          <p:nvPr/>
        </p:nvGrpSpPr>
        <p:grpSpPr>
          <a:xfrm flipH="1">
            <a:off x="7391104" y="241540"/>
            <a:ext cx="3296400" cy="703085"/>
            <a:chOff x="-12" y="3628590"/>
            <a:chExt cx="3296400" cy="703085"/>
          </a:xfrm>
        </p:grpSpPr>
        <p:grpSp>
          <p:nvGrpSpPr>
            <p:cNvPr id="762" name="Google Shape;762;p32"/>
            <p:cNvGrpSpPr/>
            <p:nvPr/>
          </p:nvGrpSpPr>
          <p:grpSpPr>
            <a:xfrm>
              <a:off x="854867" y="3996692"/>
              <a:ext cx="1567047" cy="45661"/>
              <a:chOff x="1754675" y="2661275"/>
              <a:chExt cx="1945675" cy="56700"/>
            </a:xfrm>
          </p:grpSpPr>
          <p:cxnSp>
            <p:nvCxnSpPr>
              <p:cNvPr id="763" name="Google Shape;763;p32"/>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764" name="Google Shape;764;p32"/>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32"/>
            <p:cNvGrpSpPr/>
            <p:nvPr/>
          </p:nvGrpSpPr>
          <p:grpSpPr>
            <a:xfrm>
              <a:off x="518420" y="4195487"/>
              <a:ext cx="1561280" cy="136187"/>
              <a:chOff x="1754675" y="2824000"/>
              <a:chExt cx="4728285" cy="412439"/>
            </a:xfrm>
          </p:grpSpPr>
          <p:sp>
            <p:nvSpPr>
              <p:cNvPr id="766" name="Google Shape;766;p32"/>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767" name="Google Shape;767;p32"/>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32"/>
            <p:cNvGrpSpPr/>
            <p:nvPr/>
          </p:nvGrpSpPr>
          <p:grpSpPr>
            <a:xfrm>
              <a:off x="226304" y="3764887"/>
              <a:ext cx="3070084" cy="102364"/>
              <a:chOff x="1779150" y="2604263"/>
              <a:chExt cx="3811875" cy="127113"/>
            </a:xfrm>
          </p:grpSpPr>
          <p:sp>
            <p:nvSpPr>
              <p:cNvPr id="769" name="Google Shape;769;p32"/>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770" name="Google Shape;770;p32"/>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32"/>
            <p:cNvGrpSpPr/>
            <p:nvPr/>
          </p:nvGrpSpPr>
          <p:grpSpPr>
            <a:xfrm>
              <a:off x="-12" y="3628590"/>
              <a:ext cx="3010303" cy="45661"/>
              <a:chOff x="1766900" y="2869225"/>
              <a:chExt cx="3737650" cy="56700"/>
            </a:xfrm>
          </p:grpSpPr>
          <p:cxnSp>
            <p:nvCxnSpPr>
              <p:cNvPr id="772" name="Google Shape;772;p32"/>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773" name="Google Shape;773;p32"/>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74" name="Google Shape;774;p32"/>
          <p:cNvGrpSpPr/>
          <p:nvPr/>
        </p:nvGrpSpPr>
        <p:grpSpPr>
          <a:xfrm flipH="1">
            <a:off x="-1341650" y="-685669"/>
            <a:ext cx="10751988" cy="7671703"/>
            <a:chOff x="-881984" y="-739244"/>
            <a:chExt cx="10751988" cy="7671703"/>
          </a:xfrm>
        </p:grpSpPr>
        <p:sp>
          <p:nvSpPr>
            <p:cNvPr id="775" name="Google Shape;775;p32"/>
            <p:cNvSpPr/>
            <p:nvPr/>
          </p:nvSpPr>
          <p:spPr>
            <a:xfrm flipH="1">
              <a:off x="5675437" y="4457952"/>
              <a:ext cx="4194567" cy="247450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2"/>
            <p:cNvSpPr/>
            <p:nvPr/>
          </p:nvSpPr>
          <p:spPr>
            <a:xfrm flipH="1" rot="10800000">
              <a:off x="-881984" y="-739244"/>
              <a:ext cx="1959133" cy="1024867"/>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7" name="Google Shape;777;p32"/>
          <p:cNvSpPr/>
          <p:nvPr/>
        </p:nvSpPr>
        <p:spPr>
          <a:xfrm flipH="1">
            <a:off x="-417877" y="511088"/>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2"/>
          <p:cNvSpPr/>
          <p:nvPr/>
        </p:nvSpPr>
        <p:spPr>
          <a:xfrm flipH="1" rot="10800000">
            <a:off x="-621671" y="-1770656"/>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84" name="Shape 784"/>
        <p:cNvGrpSpPr/>
        <p:nvPr/>
      </p:nvGrpSpPr>
      <p:grpSpPr>
        <a:xfrm>
          <a:off x="0" y="0"/>
          <a:ext cx="0" cy="0"/>
          <a:chOff x="0" y="0"/>
          <a:chExt cx="0" cy="0"/>
        </a:xfrm>
      </p:grpSpPr>
      <p:grpSp>
        <p:nvGrpSpPr>
          <p:cNvPr id="785" name="Google Shape;785;p34"/>
          <p:cNvGrpSpPr/>
          <p:nvPr/>
        </p:nvGrpSpPr>
        <p:grpSpPr>
          <a:xfrm>
            <a:off x="-6782" y="-1232671"/>
            <a:ext cx="9807905" cy="7974474"/>
            <a:chOff x="-6782" y="-1232671"/>
            <a:chExt cx="9807905" cy="7974474"/>
          </a:xfrm>
        </p:grpSpPr>
        <p:sp>
          <p:nvSpPr>
            <p:cNvPr id="786" name="Google Shape;786;p34"/>
            <p:cNvSpPr/>
            <p:nvPr/>
          </p:nvSpPr>
          <p:spPr>
            <a:xfrm rot="-5400000">
              <a:off x="7120124" y="40608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4"/>
            <p:cNvSpPr/>
            <p:nvPr/>
          </p:nvSpPr>
          <p:spPr>
            <a:xfrm>
              <a:off x="-1" y="410467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4"/>
            <p:cNvSpPr/>
            <p:nvPr/>
          </p:nvSpPr>
          <p:spPr>
            <a:xfrm rot="10800000">
              <a:off x="-6782" y="-1232671"/>
              <a:ext cx="9150782"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34"/>
          <p:cNvGrpSpPr/>
          <p:nvPr/>
        </p:nvGrpSpPr>
        <p:grpSpPr>
          <a:xfrm>
            <a:off x="-885529" y="302485"/>
            <a:ext cx="10998540" cy="4878740"/>
            <a:chOff x="-885529" y="302485"/>
            <a:chExt cx="10998540" cy="4878740"/>
          </a:xfrm>
        </p:grpSpPr>
        <p:sp>
          <p:nvSpPr>
            <p:cNvPr id="790" name="Google Shape;790;p34"/>
            <p:cNvSpPr/>
            <p:nvPr/>
          </p:nvSpPr>
          <p:spPr>
            <a:xfrm>
              <a:off x="2581296" y="4914218"/>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4"/>
            <p:cNvSpPr/>
            <p:nvPr/>
          </p:nvSpPr>
          <p:spPr>
            <a:xfrm flipH="1">
              <a:off x="7266974" y="4937849"/>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4"/>
            <p:cNvSpPr/>
            <p:nvPr/>
          </p:nvSpPr>
          <p:spPr>
            <a:xfrm>
              <a:off x="-293550" y="4455724"/>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4"/>
            <p:cNvSpPr/>
            <p:nvPr/>
          </p:nvSpPr>
          <p:spPr>
            <a:xfrm flipH="1" rot="10800000">
              <a:off x="8291042" y="569492"/>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4"/>
            <p:cNvSpPr/>
            <p:nvPr/>
          </p:nvSpPr>
          <p:spPr>
            <a:xfrm flipH="1">
              <a:off x="-885529" y="302485"/>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5" name="Google Shape;795;p34"/>
          <p:cNvGrpSpPr/>
          <p:nvPr/>
        </p:nvGrpSpPr>
        <p:grpSpPr>
          <a:xfrm>
            <a:off x="-689412" y="-2417039"/>
            <a:ext cx="11168660" cy="9105554"/>
            <a:chOff x="-689412" y="-2417039"/>
            <a:chExt cx="11168660" cy="9105554"/>
          </a:xfrm>
        </p:grpSpPr>
        <p:grpSp>
          <p:nvGrpSpPr>
            <p:cNvPr id="796" name="Google Shape;796;p34"/>
            <p:cNvGrpSpPr/>
            <p:nvPr/>
          </p:nvGrpSpPr>
          <p:grpSpPr>
            <a:xfrm>
              <a:off x="6699625" y="4455725"/>
              <a:ext cx="3779622" cy="1782883"/>
              <a:chOff x="5782225" y="4455725"/>
              <a:chExt cx="3779622" cy="1782883"/>
            </a:xfrm>
          </p:grpSpPr>
          <p:sp>
            <p:nvSpPr>
              <p:cNvPr id="797" name="Google Shape;797;p34"/>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4"/>
              <p:cNvSpPr/>
              <p:nvPr/>
            </p:nvSpPr>
            <p:spPr>
              <a:xfrm>
                <a:off x="5782225" y="47012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9" name="Google Shape;799;p34"/>
            <p:cNvGrpSpPr/>
            <p:nvPr/>
          </p:nvGrpSpPr>
          <p:grpSpPr>
            <a:xfrm>
              <a:off x="-48925" y="4604000"/>
              <a:ext cx="5424616" cy="2084515"/>
              <a:chOff x="0" y="4604000"/>
              <a:chExt cx="5424616" cy="2084515"/>
            </a:xfrm>
          </p:grpSpPr>
          <p:sp>
            <p:nvSpPr>
              <p:cNvPr id="800" name="Google Shape;800;p34"/>
              <p:cNvSpPr/>
              <p:nvPr/>
            </p:nvSpPr>
            <p:spPr>
              <a:xfrm>
                <a:off x="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4"/>
              <p:cNvSpPr/>
              <p:nvPr/>
            </p:nvSpPr>
            <p:spPr>
              <a:xfrm>
                <a:off x="92960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2" name="Google Shape;802;p34"/>
            <p:cNvSpPr/>
            <p:nvPr/>
          </p:nvSpPr>
          <p:spPr>
            <a:xfrm rot="10800000">
              <a:off x="-689412" y="-1173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4"/>
            <p:cNvSpPr/>
            <p:nvPr/>
          </p:nvSpPr>
          <p:spPr>
            <a:xfrm rot="10800000">
              <a:off x="4880516" y="-24170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04" name="Google Shape;804;p34"/>
          <p:cNvSpPr txBox="1"/>
          <p:nvPr>
            <p:ph type="ctrTitle"/>
          </p:nvPr>
        </p:nvSpPr>
        <p:spPr>
          <a:xfrm>
            <a:off x="1394250" y="1432275"/>
            <a:ext cx="6355500" cy="16101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43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805" name="Google Shape;805;p34"/>
          <p:cNvSpPr txBox="1"/>
          <p:nvPr>
            <p:ph idx="1" type="subTitle"/>
          </p:nvPr>
        </p:nvSpPr>
        <p:spPr>
          <a:xfrm>
            <a:off x="1394250" y="3058425"/>
            <a:ext cx="6355500" cy="38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806" name="Google Shape;806;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7" name="Shape 807"/>
        <p:cNvGrpSpPr/>
        <p:nvPr/>
      </p:nvGrpSpPr>
      <p:grpSpPr>
        <a:xfrm>
          <a:off x="0" y="0"/>
          <a:ext cx="0" cy="0"/>
          <a:chOff x="0" y="0"/>
          <a:chExt cx="0" cy="0"/>
        </a:xfrm>
      </p:grpSpPr>
      <p:grpSp>
        <p:nvGrpSpPr>
          <p:cNvPr id="808" name="Google Shape;808;p35"/>
          <p:cNvGrpSpPr/>
          <p:nvPr/>
        </p:nvGrpSpPr>
        <p:grpSpPr>
          <a:xfrm>
            <a:off x="-642935" y="-1483293"/>
            <a:ext cx="10417533" cy="7928897"/>
            <a:chOff x="-642935" y="-1483293"/>
            <a:chExt cx="10417533" cy="7928897"/>
          </a:xfrm>
        </p:grpSpPr>
        <p:sp>
          <p:nvSpPr>
            <p:cNvPr id="809" name="Google Shape;809;p35"/>
            <p:cNvSpPr/>
            <p:nvPr/>
          </p:nvSpPr>
          <p:spPr>
            <a:xfrm rot="10800000">
              <a:off x="-642935" y="-148329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5"/>
            <p:cNvSpPr/>
            <p:nvPr/>
          </p:nvSpPr>
          <p:spPr>
            <a:xfrm flipH="1">
              <a:off x="6254199" y="46040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35"/>
          <p:cNvGrpSpPr/>
          <p:nvPr/>
        </p:nvGrpSpPr>
        <p:grpSpPr>
          <a:xfrm>
            <a:off x="-732996" y="7"/>
            <a:ext cx="7266640" cy="5159850"/>
            <a:chOff x="-732996" y="7"/>
            <a:chExt cx="7266640" cy="5159850"/>
          </a:xfrm>
        </p:grpSpPr>
        <p:sp>
          <p:nvSpPr>
            <p:cNvPr id="812" name="Google Shape;812;p35"/>
            <p:cNvSpPr/>
            <p:nvPr/>
          </p:nvSpPr>
          <p:spPr>
            <a:xfrm rot="10800000">
              <a:off x="4161656" y="497632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5"/>
            <p:cNvSpPr/>
            <p:nvPr/>
          </p:nvSpPr>
          <p:spPr>
            <a:xfrm rot="10800000">
              <a:off x="5115392"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5"/>
            <p:cNvSpPr/>
            <p:nvPr/>
          </p:nvSpPr>
          <p:spPr>
            <a:xfrm flipH="1">
              <a:off x="-732996" y="4324988"/>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5" name="Google Shape;815;p35"/>
          <p:cNvSpPr txBox="1"/>
          <p:nvPr>
            <p:ph type="title"/>
          </p:nvPr>
        </p:nvSpPr>
        <p:spPr>
          <a:xfrm>
            <a:off x="2085025" y="1564950"/>
            <a:ext cx="4158300" cy="151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16" name="Google Shape;816;p35"/>
          <p:cNvSpPr txBox="1"/>
          <p:nvPr>
            <p:ph hasCustomPrompt="1" idx="2" type="title"/>
          </p:nvPr>
        </p:nvSpPr>
        <p:spPr>
          <a:xfrm>
            <a:off x="1050075" y="1564950"/>
            <a:ext cx="969000" cy="1511400"/>
          </a:xfrm>
          <a:prstGeom prst="rect">
            <a:avLst/>
          </a:prstGeom>
          <a:noFill/>
        </p:spPr>
        <p:txBody>
          <a:bodyPr anchorCtr="0" anchor="ctr" bIns="91425" lIns="91425" spcFirstLastPara="1" rIns="91425" wrap="square" tIns="91425">
            <a:noAutofit/>
          </a:bodyPr>
          <a:lstStyle>
            <a:lvl1pPr lvl="0" algn="ctr">
              <a:spcBef>
                <a:spcPts val="0"/>
              </a:spcBef>
              <a:spcAft>
                <a:spcPts val="0"/>
              </a:spcAft>
              <a:buClr>
                <a:schemeClr val="lt1"/>
              </a:buClr>
              <a:buSzPts val="6000"/>
              <a:buFont typeface="Poppins"/>
              <a:buNone/>
              <a:defRPr sz="4100">
                <a:latin typeface="Poppins"/>
                <a:ea typeface="Poppins"/>
                <a:cs typeface="Poppins"/>
                <a:sym typeface="Poppins"/>
              </a:defRPr>
            </a:lvl1pPr>
            <a:lvl2pPr lvl="1"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grpSp>
        <p:nvGrpSpPr>
          <p:cNvPr id="817" name="Google Shape;817;p35"/>
          <p:cNvGrpSpPr/>
          <p:nvPr/>
        </p:nvGrpSpPr>
        <p:grpSpPr>
          <a:xfrm>
            <a:off x="-10" y="-2237114"/>
            <a:ext cx="9822707" cy="9720614"/>
            <a:chOff x="-10" y="-2237114"/>
            <a:chExt cx="9822707" cy="9720614"/>
          </a:xfrm>
        </p:grpSpPr>
        <p:sp>
          <p:nvSpPr>
            <p:cNvPr id="818" name="Google Shape;818;p35"/>
            <p:cNvSpPr/>
            <p:nvPr/>
          </p:nvSpPr>
          <p:spPr>
            <a:xfrm rot="10800000">
              <a:off x="4707290" y="-2237114"/>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5"/>
            <p:cNvSpPr/>
            <p:nvPr/>
          </p:nvSpPr>
          <p:spPr>
            <a:xfrm>
              <a:off x="-10" y="446596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0" name="Google Shape;820;p35"/>
          <p:cNvGrpSpPr/>
          <p:nvPr/>
        </p:nvGrpSpPr>
        <p:grpSpPr>
          <a:xfrm flipH="1">
            <a:off x="-1344315" y="539496"/>
            <a:ext cx="3074607" cy="453954"/>
            <a:chOff x="5478797" y="847321"/>
            <a:chExt cx="3074607" cy="453954"/>
          </a:xfrm>
        </p:grpSpPr>
        <p:grpSp>
          <p:nvGrpSpPr>
            <p:cNvPr id="821" name="Google Shape;821;p35"/>
            <p:cNvGrpSpPr/>
            <p:nvPr/>
          </p:nvGrpSpPr>
          <p:grpSpPr>
            <a:xfrm flipH="1">
              <a:off x="5675409" y="922405"/>
              <a:ext cx="2877996" cy="223763"/>
              <a:chOff x="1687059" y="2012316"/>
              <a:chExt cx="3573375" cy="277863"/>
            </a:xfrm>
          </p:grpSpPr>
          <p:sp>
            <p:nvSpPr>
              <p:cNvPr id="822" name="Google Shape;822;p35"/>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823" name="Google Shape;823;p35"/>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4" name="Google Shape;824;p35"/>
            <p:cNvGrpSpPr/>
            <p:nvPr/>
          </p:nvGrpSpPr>
          <p:grpSpPr>
            <a:xfrm flipH="1">
              <a:off x="5478797" y="1255615"/>
              <a:ext cx="3010303" cy="45661"/>
              <a:chOff x="1766900" y="2869225"/>
              <a:chExt cx="3737650" cy="56700"/>
            </a:xfrm>
          </p:grpSpPr>
          <p:cxnSp>
            <p:nvCxnSpPr>
              <p:cNvPr id="825" name="Google Shape;825;p3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826" name="Google Shape;826;p3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7" name="Google Shape;827;p35"/>
            <p:cNvGrpSpPr/>
            <p:nvPr/>
          </p:nvGrpSpPr>
          <p:grpSpPr>
            <a:xfrm flipH="1">
              <a:off x="6072799" y="847321"/>
              <a:ext cx="2430997" cy="185534"/>
              <a:chOff x="1748547" y="1392116"/>
              <a:chExt cx="5911958" cy="451312"/>
            </a:xfrm>
          </p:grpSpPr>
          <p:sp>
            <p:nvSpPr>
              <p:cNvPr id="828" name="Google Shape;828;p35"/>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5"/>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grpSp>
      </p:grpSp>
      <p:sp>
        <p:nvSpPr>
          <p:cNvPr id="830" name="Google Shape;83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31" name="Shape 831"/>
        <p:cNvGrpSpPr/>
        <p:nvPr/>
      </p:nvGrpSpPr>
      <p:grpSpPr>
        <a:xfrm>
          <a:off x="0" y="0"/>
          <a:ext cx="0" cy="0"/>
          <a:chOff x="0" y="0"/>
          <a:chExt cx="0" cy="0"/>
        </a:xfrm>
      </p:grpSpPr>
      <p:grpSp>
        <p:nvGrpSpPr>
          <p:cNvPr id="832" name="Google Shape;832;p36"/>
          <p:cNvGrpSpPr/>
          <p:nvPr/>
        </p:nvGrpSpPr>
        <p:grpSpPr>
          <a:xfrm>
            <a:off x="7852085" y="4186321"/>
            <a:ext cx="3074607" cy="453954"/>
            <a:chOff x="5478797" y="847321"/>
            <a:chExt cx="3074607" cy="453954"/>
          </a:xfrm>
        </p:grpSpPr>
        <p:grpSp>
          <p:nvGrpSpPr>
            <p:cNvPr id="833" name="Google Shape;833;p36"/>
            <p:cNvGrpSpPr/>
            <p:nvPr/>
          </p:nvGrpSpPr>
          <p:grpSpPr>
            <a:xfrm flipH="1">
              <a:off x="5675409" y="922405"/>
              <a:ext cx="2877996" cy="223763"/>
              <a:chOff x="1687059" y="2012316"/>
              <a:chExt cx="3573375" cy="277863"/>
            </a:xfrm>
          </p:grpSpPr>
          <p:sp>
            <p:nvSpPr>
              <p:cNvPr id="834" name="Google Shape;834;p36"/>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835" name="Google Shape;835;p36"/>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6" name="Google Shape;836;p36"/>
            <p:cNvGrpSpPr/>
            <p:nvPr/>
          </p:nvGrpSpPr>
          <p:grpSpPr>
            <a:xfrm flipH="1">
              <a:off x="6072799" y="847321"/>
              <a:ext cx="2430997" cy="185534"/>
              <a:chOff x="1748547" y="1392116"/>
              <a:chExt cx="5911958" cy="451312"/>
            </a:xfrm>
          </p:grpSpPr>
          <p:sp>
            <p:nvSpPr>
              <p:cNvPr id="837" name="Google Shape;837;p36"/>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838" name="Google Shape;838;p36"/>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9" name="Google Shape;839;p36"/>
            <p:cNvGrpSpPr/>
            <p:nvPr/>
          </p:nvGrpSpPr>
          <p:grpSpPr>
            <a:xfrm flipH="1">
              <a:off x="5478797" y="1255615"/>
              <a:ext cx="3010303" cy="45661"/>
              <a:chOff x="1766900" y="2869225"/>
              <a:chExt cx="3737650" cy="56700"/>
            </a:xfrm>
          </p:grpSpPr>
          <p:cxnSp>
            <p:nvCxnSpPr>
              <p:cNvPr id="840" name="Google Shape;840;p36"/>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841" name="Google Shape;841;p36"/>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42" name="Google Shape;842;p36"/>
          <p:cNvGrpSpPr/>
          <p:nvPr/>
        </p:nvGrpSpPr>
        <p:grpSpPr>
          <a:xfrm>
            <a:off x="-522276" y="-1302097"/>
            <a:ext cx="7191391" cy="7853482"/>
            <a:chOff x="-522276" y="-1302097"/>
            <a:chExt cx="7191391" cy="7853482"/>
          </a:xfrm>
        </p:grpSpPr>
        <p:sp>
          <p:nvSpPr>
            <p:cNvPr id="843" name="Google Shape;843;p36"/>
            <p:cNvSpPr/>
            <p:nvPr/>
          </p:nvSpPr>
          <p:spPr>
            <a:xfrm flipH="1">
              <a:off x="3148717" y="4709785"/>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6"/>
            <p:cNvSpPr/>
            <p:nvPr/>
          </p:nvSpPr>
          <p:spPr>
            <a:xfrm flipH="1" rot="10800000">
              <a:off x="-522276" y="-130209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5" name="Google Shape;845;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46" name="Google Shape;846;p36"/>
          <p:cNvSpPr txBox="1"/>
          <p:nvPr>
            <p:ph idx="1" type="body"/>
          </p:nvPr>
        </p:nvSpPr>
        <p:spPr>
          <a:xfrm>
            <a:off x="720000" y="1065989"/>
            <a:ext cx="7704000" cy="3420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Font typeface="Nunito Light"/>
              <a:buChar char="●"/>
              <a:defRPr>
                <a:solidFill>
                  <a:schemeClr val="hlink"/>
                </a:solidFill>
                <a:latin typeface="Barlow"/>
                <a:ea typeface="Barlow"/>
                <a:cs typeface="Barlow"/>
                <a:sym typeface="Barlow"/>
              </a:defRPr>
            </a:lvl1pPr>
            <a:lvl2pPr indent="-304800" lvl="1" marL="914400">
              <a:lnSpc>
                <a:spcPct val="100000"/>
              </a:lnSpc>
              <a:spcBef>
                <a:spcPts val="0"/>
              </a:spcBef>
              <a:spcAft>
                <a:spcPts val="0"/>
              </a:spcAft>
              <a:buSzPts val="1200"/>
              <a:buChar char="○"/>
              <a:defRPr/>
            </a:lvl2pPr>
            <a:lvl3pPr indent="-304800" lvl="2" marL="1371600">
              <a:lnSpc>
                <a:spcPct val="100000"/>
              </a:lnSpc>
              <a:spcBef>
                <a:spcPts val="0"/>
              </a:spcBef>
              <a:spcAft>
                <a:spcPts val="0"/>
              </a:spcAft>
              <a:buSzPts val="1200"/>
              <a:buChar char="■"/>
              <a:defRPr/>
            </a:lvl3pPr>
            <a:lvl4pPr indent="-304800" lvl="3" marL="1828800">
              <a:lnSpc>
                <a:spcPct val="100000"/>
              </a:lnSpc>
              <a:spcBef>
                <a:spcPts val="0"/>
              </a:spcBef>
              <a:spcAft>
                <a:spcPts val="0"/>
              </a:spcAft>
              <a:buSzPts val="1200"/>
              <a:buChar char="●"/>
              <a:defRPr/>
            </a:lvl4pPr>
            <a:lvl5pPr indent="-304800" lvl="4" marL="2286000">
              <a:lnSpc>
                <a:spcPct val="100000"/>
              </a:lnSpc>
              <a:spcBef>
                <a:spcPts val="0"/>
              </a:spcBef>
              <a:spcAft>
                <a:spcPts val="0"/>
              </a:spcAft>
              <a:buSzPts val="1200"/>
              <a:buChar char="○"/>
              <a:defRPr/>
            </a:lvl5pPr>
            <a:lvl6pPr indent="-304800" lvl="5" marL="2743200">
              <a:lnSpc>
                <a:spcPct val="100000"/>
              </a:lnSpc>
              <a:spcBef>
                <a:spcPts val="0"/>
              </a:spcBef>
              <a:spcAft>
                <a:spcPts val="0"/>
              </a:spcAft>
              <a:buSzPts val="1200"/>
              <a:buChar char="■"/>
              <a:defRPr/>
            </a:lvl6pPr>
            <a:lvl7pPr indent="-304800" lvl="6" marL="3200400">
              <a:lnSpc>
                <a:spcPct val="100000"/>
              </a:lnSpc>
              <a:spcBef>
                <a:spcPts val="0"/>
              </a:spcBef>
              <a:spcAft>
                <a:spcPts val="0"/>
              </a:spcAft>
              <a:buSzPts val="1200"/>
              <a:buChar char="●"/>
              <a:defRPr/>
            </a:lvl7pPr>
            <a:lvl8pPr indent="-304800" lvl="7" marL="3657600">
              <a:lnSpc>
                <a:spcPct val="100000"/>
              </a:lnSpc>
              <a:spcBef>
                <a:spcPts val="0"/>
              </a:spcBef>
              <a:spcAft>
                <a:spcPts val="0"/>
              </a:spcAft>
              <a:buSzPts val="1200"/>
              <a:buChar char="○"/>
              <a:defRPr/>
            </a:lvl8pPr>
            <a:lvl9pPr indent="-304800" lvl="8" marL="4114800">
              <a:lnSpc>
                <a:spcPct val="100000"/>
              </a:lnSpc>
              <a:spcBef>
                <a:spcPts val="0"/>
              </a:spcBef>
              <a:spcAft>
                <a:spcPts val="0"/>
              </a:spcAft>
              <a:buSzPts val="1200"/>
              <a:buChar char="■"/>
              <a:defRPr/>
            </a:lvl9pPr>
          </a:lstStyle>
          <a:p/>
        </p:txBody>
      </p:sp>
      <p:sp>
        <p:nvSpPr>
          <p:cNvPr id="847" name="Google Shape;847;p36"/>
          <p:cNvSpPr/>
          <p:nvPr/>
        </p:nvSpPr>
        <p:spPr>
          <a:xfrm flipH="1">
            <a:off x="6000549" y="4603999"/>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8" name="Google Shape;848;p36"/>
          <p:cNvGrpSpPr/>
          <p:nvPr/>
        </p:nvGrpSpPr>
        <p:grpSpPr>
          <a:xfrm>
            <a:off x="4132575" y="4716825"/>
            <a:ext cx="5724316" cy="2084515"/>
            <a:chOff x="4132575" y="4716825"/>
            <a:chExt cx="5724316" cy="2084515"/>
          </a:xfrm>
        </p:grpSpPr>
        <p:sp>
          <p:nvSpPr>
            <p:cNvPr id="849" name="Google Shape;849;p36"/>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6"/>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1" name="Google Shape;851;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hlink"/>
                </a:solidFill>
              </a:defRPr>
            </a:lvl1pPr>
            <a:lvl2pPr lvl="1">
              <a:buNone/>
              <a:defRPr>
                <a:solidFill>
                  <a:schemeClr val="hlink"/>
                </a:solidFill>
              </a:defRPr>
            </a:lvl2pPr>
            <a:lvl3pPr lvl="2">
              <a:buNone/>
              <a:defRPr>
                <a:solidFill>
                  <a:schemeClr val="hlink"/>
                </a:solidFill>
              </a:defRPr>
            </a:lvl3pPr>
            <a:lvl4pPr lvl="3">
              <a:buNone/>
              <a:defRPr>
                <a:solidFill>
                  <a:schemeClr val="hlink"/>
                </a:solidFill>
              </a:defRPr>
            </a:lvl4pPr>
            <a:lvl5pPr lvl="4">
              <a:buNone/>
              <a:defRPr>
                <a:solidFill>
                  <a:schemeClr val="hlink"/>
                </a:solidFill>
              </a:defRPr>
            </a:lvl5pPr>
            <a:lvl6pPr lvl="5">
              <a:buNone/>
              <a:defRPr>
                <a:solidFill>
                  <a:schemeClr val="hlink"/>
                </a:solidFill>
              </a:defRPr>
            </a:lvl6pPr>
            <a:lvl7pPr lvl="6">
              <a:buNone/>
              <a:defRPr>
                <a:solidFill>
                  <a:schemeClr val="hlink"/>
                </a:solidFill>
              </a:defRPr>
            </a:lvl7pPr>
            <a:lvl8pPr lvl="7">
              <a:buNone/>
              <a:defRPr>
                <a:solidFill>
                  <a:schemeClr val="hlink"/>
                </a:solidFill>
              </a:defRPr>
            </a:lvl8pPr>
            <a:lvl9pPr lvl="8">
              <a:buNone/>
              <a:defRPr>
                <a:solidFill>
                  <a:schemeClr val="hlink"/>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52" name="Shape 852"/>
        <p:cNvGrpSpPr/>
        <p:nvPr/>
      </p:nvGrpSpPr>
      <p:grpSpPr>
        <a:xfrm>
          <a:off x="0" y="0"/>
          <a:ext cx="0" cy="0"/>
          <a:chOff x="0" y="0"/>
          <a:chExt cx="0" cy="0"/>
        </a:xfrm>
      </p:grpSpPr>
      <p:grpSp>
        <p:nvGrpSpPr>
          <p:cNvPr id="853" name="Google Shape;853;p37"/>
          <p:cNvGrpSpPr/>
          <p:nvPr/>
        </p:nvGrpSpPr>
        <p:grpSpPr>
          <a:xfrm>
            <a:off x="-1093351" y="-1466368"/>
            <a:ext cx="10388326" cy="8402728"/>
            <a:chOff x="-1093351" y="-1466368"/>
            <a:chExt cx="10388326" cy="8402728"/>
          </a:xfrm>
        </p:grpSpPr>
        <p:sp>
          <p:nvSpPr>
            <p:cNvPr id="854" name="Google Shape;854;p37"/>
            <p:cNvSpPr/>
            <p:nvPr/>
          </p:nvSpPr>
          <p:spPr>
            <a:xfrm flipH="1" rot="10800000">
              <a:off x="-3" y="-1466368"/>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7"/>
            <p:cNvSpPr/>
            <p:nvPr/>
          </p:nvSpPr>
          <p:spPr>
            <a:xfrm>
              <a:off x="-1093351" y="4567200"/>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6" name="Google Shape;856;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Font typeface="Poppins"/>
              <a:buNone/>
              <a:defRPr>
                <a:latin typeface="Poppins"/>
                <a:ea typeface="Poppins"/>
                <a:cs typeface="Poppins"/>
                <a:sym typeface="Poppins"/>
              </a:defRPr>
            </a:lvl2pPr>
            <a:lvl3pPr lvl="2">
              <a:spcBef>
                <a:spcPts val="0"/>
              </a:spcBef>
              <a:spcAft>
                <a:spcPts val="0"/>
              </a:spcAft>
              <a:buSzPts val="3500"/>
              <a:buFont typeface="Poppins"/>
              <a:buNone/>
              <a:defRPr>
                <a:latin typeface="Poppins"/>
                <a:ea typeface="Poppins"/>
                <a:cs typeface="Poppins"/>
                <a:sym typeface="Poppins"/>
              </a:defRPr>
            </a:lvl3pPr>
            <a:lvl4pPr lvl="3">
              <a:spcBef>
                <a:spcPts val="0"/>
              </a:spcBef>
              <a:spcAft>
                <a:spcPts val="0"/>
              </a:spcAft>
              <a:buSzPts val="3500"/>
              <a:buFont typeface="Poppins"/>
              <a:buNone/>
              <a:defRPr>
                <a:latin typeface="Poppins"/>
                <a:ea typeface="Poppins"/>
                <a:cs typeface="Poppins"/>
                <a:sym typeface="Poppins"/>
              </a:defRPr>
            </a:lvl4pPr>
            <a:lvl5pPr lvl="4">
              <a:spcBef>
                <a:spcPts val="0"/>
              </a:spcBef>
              <a:spcAft>
                <a:spcPts val="0"/>
              </a:spcAft>
              <a:buSzPts val="3500"/>
              <a:buFont typeface="Poppins"/>
              <a:buNone/>
              <a:defRPr>
                <a:latin typeface="Poppins"/>
                <a:ea typeface="Poppins"/>
                <a:cs typeface="Poppins"/>
                <a:sym typeface="Poppins"/>
              </a:defRPr>
            </a:lvl5pPr>
            <a:lvl6pPr lvl="5">
              <a:spcBef>
                <a:spcPts val="0"/>
              </a:spcBef>
              <a:spcAft>
                <a:spcPts val="0"/>
              </a:spcAft>
              <a:buSzPts val="3500"/>
              <a:buFont typeface="Poppins"/>
              <a:buNone/>
              <a:defRPr>
                <a:latin typeface="Poppins"/>
                <a:ea typeface="Poppins"/>
                <a:cs typeface="Poppins"/>
                <a:sym typeface="Poppins"/>
              </a:defRPr>
            </a:lvl6pPr>
            <a:lvl7pPr lvl="6">
              <a:spcBef>
                <a:spcPts val="0"/>
              </a:spcBef>
              <a:spcAft>
                <a:spcPts val="0"/>
              </a:spcAft>
              <a:buSzPts val="3500"/>
              <a:buFont typeface="Poppins"/>
              <a:buNone/>
              <a:defRPr>
                <a:latin typeface="Poppins"/>
                <a:ea typeface="Poppins"/>
                <a:cs typeface="Poppins"/>
                <a:sym typeface="Poppins"/>
              </a:defRPr>
            </a:lvl7pPr>
            <a:lvl8pPr lvl="7">
              <a:spcBef>
                <a:spcPts val="0"/>
              </a:spcBef>
              <a:spcAft>
                <a:spcPts val="0"/>
              </a:spcAft>
              <a:buSzPts val="3500"/>
              <a:buFont typeface="Poppins"/>
              <a:buNone/>
              <a:defRPr>
                <a:latin typeface="Poppins"/>
                <a:ea typeface="Poppins"/>
                <a:cs typeface="Poppins"/>
                <a:sym typeface="Poppins"/>
              </a:defRPr>
            </a:lvl8pPr>
            <a:lvl9pPr lvl="8">
              <a:spcBef>
                <a:spcPts val="0"/>
              </a:spcBef>
              <a:spcAft>
                <a:spcPts val="0"/>
              </a:spcAft>
              <a:buSzPts val="3500"/>
              <a:buFont typeface="Poppins"/>
              <a:buNone/>
              <a:defRPr>
                <a:latin typeface="Poppins"/>
                <a:ea typeface="Poppins"/>
                <a:cs typeface="Poppins"/>
                <a:sym typeface="Poppins"/>
              </a:defRPr>
            </a:lvl9pPr>
          </a:lstStyle>
          <a:p/>
        </p:txBody>
      </p:sp>
      <p:sp>
        <p:nvSpPr>
          <p:cNvPr id="857" name="Google Shape;857;p37"/>
          <p:cNvSpPr txBox="1"/>
          <p:nvPr>
            <p:ph idx="1" type="subTitle"/>
          </p:nvPr>
        </p:nvSpPr>
        <p:spPr>
          <a:xfrm>
            <a:off x="6360578" y="3454300"/>
            <a:ext cx="1773900" cy="486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58" name="Google Shape;858;p37"/>
          <p:cNvSpPr txBox="1"/>
          <p:nvPr>
            <p:ph idx="2" type="subTitle"/>
          </p:nvPr>
        </p:nvSpPr>
        <p:spPr>
          <a:xfrm>
            <a:off x="2644083" y="3454300"/>
            <a:ext cx="1770600" cy="486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59" name="Google Shape;859;p37"/>
          <p:cNvSpPr txBox="1"/>
          <p:nvPr>
            <p:ph idx="3" type="subTitle"/>
          </p:nvPr>
        </p:nvSpPr>
        <p:spPr>
          <a:xfrm>
            <a:off x="6360575" y="2714800"/>
            <a:ext cx="1773900" cy="8166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860" name="Google Shape;860;p37"/>
          <p:cNvSpPr txBox="1"/>
          <p:nvPr>
            <p:ph idx="4" type="subTitle"/>
          </p:nvPr>
        </p:nvSpPr>
        <p:spPr>
          <a:xfrm>
            <a:off x="2643925" y="2714800"/>
            <a:ext cx="1770600" cy="8166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861" name="Google Shape;861;p37"/>
          <p:cNvGrpSpPr/>
          <p:nvPr/>
        </p:nvGrpSpPr>
        <p:grpSpPr>
          <a:xfrm>
            <a:off x="7568059" y="4604012"/>
            <a:ext cx="3010303" cy="380635"/>
            <a:chOff x="5446772" y="1743190"/>
            <a:chExt cx="3010303" cy="380635"/>
          </a:xfrm>
        </p:grpSpPr>
        <p:grpSp>
          <p:nvGrpSpPr>
            <p:cNvPr id="862" name="Google Shape;862;p37"/>
            <p:cNvGrpSpPr/>
            <p:nvPr/>
          </p:nvGrpSpPr>
          <p:grpSpPr>
            <a:xfrm flipH="1">
              <a:off x="5898325" y="1865405"/>
              <a:ext cx="1567047" cy="45661"/>
              <a:chOff x="1754675" y="2661275"/>
              <a:chExt cx="1945675" cy="56700"/>
            </a:xfrm>
          </p:grpSpPr>
          <p:cxnSp>
            <p:nvCxnSpPr>
              <p:cNvPr id="863" name="Google Shape;863;p3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864" name="Google Shape;864;p3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5" name="Google Shape;865;p37"/>
            <p:cNvGrpSpPr/>
            <p:nvPr/>
          </p:nvGrpSpPr>
          <p:grpSpPr>
            <a:xfrm flipH="1">
              <a:off x="5477439" y="1987637"/>
              <a:ext cx="1561280" cy="136187"/>
              <a:chOff x="1754675" y="2824000"/>
              <a:chExt cx="4728285" cy="412439"/>
            </a:xfrm>
          </p:grpSpPr>
          <p:sp>
            <p:nvSpPr>
              <p:cNvPr id="866" name="Google Shape;866;p3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867" name="Google Shape;867;p3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8" name="Google Shape;868;p37"/>
            <p:cNvGrpSpPr/>
            <p:nvPr/>
          </p:nvGrpSpPr>
          <p:grpSpPr>
            <a:xfrm flipH="1">
              <a:off x="5446772" y="1743190"/>
              <a:ext cx="3010303" cy="45661"/>
              <a:chOff x="1766900" y="2869225"/>
              <a:chExt cx="3737650" cy="56700"/>
            </a:xfrm>
          </p:grpSpPr>
          <p:cxnSp>
            <p:nvCxnSpPr>
              <p:cNvPr id="869" name="Google Shape;869;p3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870" name="Google Shape;870;p3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71" name="Google Shape;871;p37"/>
          <p:cNvSpPr/>
          <p:nvPr/>
        </p:nvSpPr>
        <p:spPr>
          <a:xfrm flipH="1">
            <a:off x="-831826" y="-3"/>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7"/>
          <p:cNvSpPr/>
          <p:nvPr/>
        </p:nvSpPr>
        <p:spPr>
          <a:xfrm flipH="1" rot="10800000">
            <a:off x="7378450" y="-807272"/>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4" name="Shape 874"/>
        <p:cNvGrpSpPr/>
        <p:nvPr/>
      </p:nvGrpSpPr>
      <p:grpSpPr>
        <a:xfrm>
          <a:off x="0" y="0"/>
          <a:ext cx="0" cy="0"/>
          <a:chOff x="0" y="0"/>
          <a:chExt cx="0" cy="0"/>
        </a:xfrm>
      </p:grpSpPr>
      <p:sp>
        <p:nvSpPr>
          <p:cNvPr id="875" name="Google Shape;875;p38"/>
          <p:cNvSpPr/>
          <p:nvPr/>
        </p:nvSpPr>
        <p:spPr>
          <a:xfrm flipH="1" rot="10800000">
            <a:off x="-1358733" y="-903765"/>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6" name="Google Shape;876;p38"/>
          <p:cNvGrpSpPr/>
          <p:nvPr/>
        </p:nvGrpSpPr>
        <p:grpSpPr>
          <a:xfrm rot="10800000">
            <a:off x="-984940" y="165546"/>
            <a:ext cx="3074607" cy="453954"/>
            <a:chOff x="5478797" y="847321"/>
            <a:chExt cx="3074607" cy="453954"/>
          </a:xfrm>
        </p:grpSpPr>
        <p:grpSp>
          <p:nvGrpSpPr>
            <p:cNvPr id="877" name="Google Shape;877;p38"/>
            <p:cNvGrpSpPr/>
            <p:nvPr/>
          </p:nvGrpSpPr>
          <p:grpSpPr>
            <a:xfrm flipH="1">
              <a:off x="5675409" y="922405"/>
              <a:ext cx="2877996" cy="223763"/>
              <a:chOff x="1687059" y="2012316"/>
              <a:chExt cx="3573375" cy="277863"/>
            </a:xfrm>
          </p:grpSpPr>
          <p:sp>
            <p:nvSpPr>
              <p:cNvPr id="878" name="Google Shape;878;p38"/>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879" name="Google Shape;879;p38"/>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0" name="Google Shape;880;p38"/>
            <p:cNvGrpSpPr/>
            <p:nvPr/>
          </p:nvGrpSpPr>
          <p:grpSpPr>
            <a:xfrm flipH="1">
              <a:off x="6072799" y="847321"/>
              <a:ext cx="2430997" cy="185534"/>
              <a:chOff x="1748547" y="1392116"/>
              <a:chExt cx="5911958" cy="451312"/>
            </a:xfrm>
          </p:grpSpPr>
          <p:sp>
            <p:nvSpPr>
              <p:cNvPr id="881" name="Google Shape;881;p38"/>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882" name="Google Shape;882;p38"/>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3" name="Google Shape;883;p38"/>
            <p:cNvGrpSpPr/>
            <p:nvPr/>
          </p:nvGrpSpPr>
          <p:grpSpPr>
            <a:xfrm flipH="1">
              <a:off x="5478797" y="1255615"/>
              <a:ext cx="3010303" cy="45661"/>
              <a:chOff x="1766900" y="2869225"/>
              <a:chExt cx="3737650" cy="56700"/>
            </a:xfrm>
          </p:grpSpPr>
          <p:cxnSp>
            <p:nvCxnSpPr>
              <p:cNvPr id="884" name="Google Shape;884;p3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885" name="Google Shape;885;p3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86" name="Google Shape;886;p38"/>
          <p:cNvSpPr/>
          <p:nvPr/>
        </p:nvSpPr>
        <p:spPr>
          <a:xfrm rot="10800000">
            <a:off x="6000549" y="-155312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8"/>
          <p:cNvSpPr/>
          <p:nvPr/>
        </p:nvSpPr>
        <p:spPr>
          <a:xfrm>
            <a:off x="713224" y="4972674"/>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8" name="Google Shape;888;p38"/>
          <p:cNvGrpSpPr/>
          <p:nvPr/>
        </p:nvGrpSpPr>
        <p:grpSpPr>
          <a:xfrm flipH="1">
            <a:off x="-3634650" y="4404925"/>
            <a:ext cx="5724316" cy="2084515"/>
            <a:chOff x="4132575" y="4716825"/>
            <a:chExt cx="5724316" cy="2084515"/>
          </a:xfrm>
        </p:grpSpPr>
        <p:sp>
          <p:nvSpPr>
            <p:cNvPr id="889" name="Google Shape;889;p38"/>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8"/>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1" name="Google Shape;891;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92" name="Google Shape;892;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93" name="Shape 893"/>
        <p:cNvGrpSpPr/>
        <p:nvPr/>
      </p:nvGrpSpPr>
      <p:grpSpPr>
        <a:xfrm>
          <a:off x="0" y="0"/>
          <a:ext cx="0" cy="0"/>
          <a:chOff x="0" y="0"/>
          <a:chExt cx="0" cy="0"/>
        </a:xfrm>
      </p:grpSpPr>
      <p:sp>
        <p:nvSpPr>
          <p:cNvPr id="894" name="Google Shape;894;p39"/>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95" name="Google Shape;895;p39"/>
          <p:cNvSpPr txBox="1"/>
          <p:nvPr>
            <p:ph idx="1" type="subTitle"/>
          </p:nvPr>
        </p:nvSpPr>
        <p:spPr>
          <a:xfrm>
            <a:off x="1039274" y="1747188"/>
            <a:ext cx="3057000" cy="2298300"/>
          </a:xfrm>
          <a:prstGeom prst="rect">
            <a:avLst/>
          </a:prstGeom>
        </p:spPr>
        <p:txBody>
          <a:bodyPr anchorCtr="0" anchor="t" bIns="91425" lIns="91425" spcFirstLastPara="1" rIns="91425" wrap="square" tIns="91425">
            <a:noAutofit/>
          </a:bodyPr>
          <a:lstStyle>
            <a:lvl1pPr lvl="0">
              <a:spcBef>
                <a:spcPts val="0"/>
              </a:spcBef>
              <a:spcAft>
                <a:spcPts val="0"/>
              </a:spcAft>
              <a:buSzPts val="1600"/>
              <a:buChar char="●"/>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200"/>
              <a:buFont typeface="Nunito Light"/>
              <a:buChar char="○"/>
              <a:defRPr/>
            </a:lvl5pPr>
            <a:lvl6pPr lvl="5" algn="ctr">
              <a:lnSpc>
                <a:spcPct val="100000"/>
              </a:lnSpc>
              <a:spcBef>
                <a:spcPts val="0"/>
              </a:spcBef>
              <a:spcAft>
                <a:spcPts val="0"/>
              </a:spcAft>
              <a:buClr>
                <a:srgbClr val="999999"/>
              </a:buClr>
              <a:buSzPts val="12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200"/>
              <a:buFont typeface="Nunito Light"/>
              <a:buChar char="■"/>
              <a:defRPr/>
            </a:lvl9pPr>
          </a:lstStyle>
          <a:p/>
        </p:txBody>
      </p:sp>
      <p:sp>
        <p:nvSpPr>
          <p:cNvPr id="896" name="Google Shape;896;p39"/>
          <p:cNvSpPr/>
          <p:nvPr>
            <p:ph idx="2" type="pic"/>
          </p:nvPr>
        </p:nvSpPr>
        <p:spPr>
          <a:xfrm>
            <a:off x="4393774" y="1379588"/>
            <a:ext cx="3903300" cy="3033600"/>
          </a:xfrm>
          <a:prstGeom prst="rect">
            <a:avLst/>
          </a:prstGeom>
          <a:noFill/>
          <a:ln>
            <a:noFill/>
          </a:ln>
        </p:spPr>
      </p:sp>
      <p:sp>
        <p:nvSpPr>
          <p:cNvPr id="897" name="Google Shape;897;p39"/>
          <p:cNvSpPr/>
          <p:nvPr/>
        </p:nvSpPr>
        <p:spPr>
          <a:xfrm>
            <a:off x="-1098862" y="46040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9"/>
          <p:cNvSpPr/>
          <p:nvPr/>
        </p:nvSpPr>
        <p:spPr>
          <a:xfrm flipH="1" rot="10800000">
            <a:off x="-1594613" y="-603810"/>
            <a:ext cx="3247250" cy="169871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13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9" name="Google Shape;899;p39"/>
          <p:cNvGrpSpPr/>
          <p:nvPr/>
        </p:nvGrpSpPr>
        <p:grpSpPr>
          <a:xfrm>
            <a:off x="645846" y="7"/>
            <a:ext cx="7230373" cy="5143500"/>
            <a:chOff x="645846" y="7"/>
            <a:chExt cx="7230373" cy="5143500"/>
          </a:xfrm>
        </p:grpSpPr>
        <p:sp>
          <p:nvSpPr>
            <p:cNvPr id="900" name="Google Shape;900;p39"/>
            <p:cNvSpPr/>
            <p:nvPr/>
          </p:nvSpPr>
          <p:spPr>
            <a:xfrm rot="10800000">
              <a:off x="6457967"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9"/>
            <p:cNvSpPr/>
            <p:nvPr/>
          </p:nvSpPr>
          <p:spPr>
            <a:xfrm rot="10800000">
              <a:off x="645846" y="49599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2" name="Google Shape;902;p39"/>
          <p:cNvGrpSpPr/>
          <p:nvPr/>
        </p:nvGrpSpPr>
        <p:grpSpPr>
          <a:xfrm>
            <a:off x="-1510053" y="314652"/>
            <a:ext cx="3296400" cy="703085"/>
            <a:chOff x="-12" y="3628590"/>
            <a:chExt cx="3296400" cy="703085"/>
          </a:xfrm>
        </p:grpSpPr>
        <p:grpSp>
          <p:nvGrpSpPr>
            <p:cNvPr id="903" name="Google Shape;903;p39"/>
            <p:cNvGrpSpPr/>
            <p:nvPr/>
          </p:nvGrpSpPr>
          <p:grpSpPr>
            <a:xfrm>
              <a:off x="854867" y="3996692"/>
              <a:ext cx="1567047" cy="45661"/>
              <a:chOff x="1754675" y="2661275"/>
              <a:chExt cx="1945675" cy="56700"/>
            </a:xfrm>
          </p:grpSpPr>
          <p:cxnSp>
            <p:nvCxnSpPr>
              <p:cNvPr id="904" name="Google Shape;904;p39"/>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905" name="Google Shape;905;p3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6" name="Google Shape;906;p39"/>
            <p:cNvGrpSpPr/>
            <p:nvPr/>
          </p:nvGrpSpPr>
          <p:grpSpPr>
            <a:xfrm>
              <a:off x="518420" y="4195487"/>
              <a:ext cx="1561280" cy="136187"/>
              <a:chOff x="1754675" y="2824000"/>
              <a:chExt cx="4728285" cy="412439"/>
            </a:xfrm>
          </p:grpSpPr>
          <p:sp>
            <p:nvSpPr>
              <p:cNvPr id="907" name="Google Shape;907;p3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908" name="Google Shape;908;p3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9" name="Google Shape;909;p39"/>
            <p:cNvGrpSpPr/>
            <p:nvPr/>
          </p:nvGrpSpPr>
          <p:grpSpPr>
            <a:xfrm>
              <a:off x="226304" y="3764887"/>
              <a:ext cx="3070084" cy="102364"/>
              <a:chOff x="1779150" y="2604263"/>
              <a:chExt cx="3811875" cy="127113"/>
            </a:xfrm>
          </p:grpSpPr>
          <p:sp>
            <p:nvSpPr>
              <p:cNvPr id="910" name="Google Shape;910;p3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911" name="Google Shape;911;p3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2" name="Google Shape;912;p39"/>
            <p:cNvGrpSpPr/>
            <p:nvPr/>
          </p:nvGrpSpPr>
          <p:grpSpPr>
            <a:xfrm>
              <a:off x="-12" y="3628590"/>
              <a:ext cx="3010303" cy="45661"/>
              <a:chOff x="1766900" y="2869225"/>
              <a:chExt cx="3737650" cy="56700"/>
            </a:xfrm>
          </p:grpSpPr>
          <p:cxnSp>
            <p:nvCxnSpPr>
              <p:cNvPr id="913" name="Google Shape;913;p3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914" name="Google Shape;914;p3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15" name="Google Shape;915;p39"/>
          <p:cNvGrpSpPr/>
          <p:nvPr/>
        </p:nvGrpSpPr>
        <p:grpSpPr>
          <a:xfrm>
            <a:off x="-1510039" y="-1589006"/>
            <a:ext cx="11920665" cy="7774731"/>
            <a:chOff x="-1510039" y="-1589006"/>
            <a:chExt cx="11920665" cy="7774731"/>
          </a:xfrm>
        </p:grpSpPr>
        <p:sp>
          <p:nvSpPr>
            <p:cNvPr id="916" name="Google Shape;916;p39"/>
            <p:cNvSpPr/>
            <p:nvPr/>
          </p:nvSpPr>
          <p:spPr>
            <a:xfrm rot="10800000">
              <a:off x="6802328" y="-1589006"/>
              <a:ext cx="3608299" cy="212850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9"/>
            <p:cNvSpPr/>
            <p:nvPr/>
          </p:nvSpPr>
          <p:spPr>
            <a:xfrm>
              <a:off x="-1510039" y="4316600"/>
              <a:ext cx="3573015" cy="1869125"/>
            </a:xfrm>
            <a:custGeom>
              <a:rect b="b" l="l" r="r" t="t"/>
              <a:pathLst>
                <a:path extrusionOk="0" h="33981" w="64958">
                  <a:moveTo>
                    <a:pt x="1" y="0"/>
                  </a:moveTo>
                  <a:lnTo>
                    <a:pt x="1" y="33831"/>
                  </a:lnTo>
                  <a:lnTo>
                    <a:pt x="64957" y="33980"/>
                  </a:lnTo>
                  <a:lnTo>
                    <a:pt x="64957" y="33980"/>
                  </a:lnTo>
                  <a:lnTo>
                    <a:pt x="30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8" name="Google Shape;918;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19" name="Shape 919"/>
        <p:cNvGrpSpPr/>
        <p:nvPr/>
      </p:nvGrpSpPr>
      <p:grpSpPr>
        <a:xfrm>
          <a:off x="0" y="0"/>
          <a:ext cx="0" cy="0"/>
          <a:chOff x="0" y="0"/>
          <a:chExt cx="0" cy="0"/>
        </a:xfrm>
      </p:grpSpPr>
      <p:grpSp>
        <p:nvGrpSpPr>
          <p:cNvPr id="920" name="Google Shape;920;p40"/>
          <p:cNvGrpSpPr/>
          <p:nvPr/>
        </p:nvGrpSpPr>
        <p:grpSpPr>
          <a:xfrm>
            <a:off x="-10" y="-1009617"/>
            <a:ext cx="9640083" cy="7443072"/>
            <a:chOff x="-10" y="-1009617"/>
            <a:chExt cx="9640083" cy="7443072"/>
          </a:xfrm>
        </p:grpSpPr>
        <p:sp>
          <p:nvSpPr>
            <p:cNvPr id="921" name="Google Shape;921;p40"/>
            <p:cNvSpPr/>
            <p:nvPr/>
          </p:nvSpPr>
          <p:spPr>
            <a:xfrm rot="10800000">
              <a:off x="6119674" y="-100961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0"/>
            <p:cNvSpPr/>
            <p:nvPr/>
          </p:nvSpPr>
          <p:spPr>
            <a:xfrm flipH="1" rot="10800000">
              <a:off x="0" y="-8273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0"/>
            <p:cNvSpPr/>
            <p:nvPr/>
          </p:nvSpPr>
          <p:spPr>
            <a:xfrm flipH="1">
              <a:off x="-10" y="452205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4" name="Google Shape;924;p40"/>
          <p:cNvGrpSpPr/>
          <p:nvPr/>
        </p:nvGrpSpPr>
        <p:grpSpPr>
          <a:xfrm>
            <a:off x="2503206" y="5"/>
            <a:ext cx="7007334" cy="4699016"/>
            <a:chOff x="2503206" y="5"/>
            <a:chExt cx="7007334" cy="4699016"/>
          </a:xfrm>
        </p:grpSpPr>
        <p:grpSp>
          <p:nvGrpSpPr>
            <p:cNvPr id="925" name="Google Shape;925;p40"/>
            <p:cNvGrpSpPr/>
            <p:nvPr/>
          </p:nvGrpSpPr>
          <p:grpSpPr>
            <a:xfrm>
              <a:off x="2503206" y="5"/>
              <a:ext cx="5597879" cy="4699016"/>
              <a:chOff x="2503206" y="5"/>
              <a:chExt cx="5597879" cy="4699016"/>
            </a:xfrm>
          </p:grpSpPr>
          <p:sp>
            <p:nvSpPr>
              <p:cNvPr id="926" name="Google Shape;926;p40"/>
              <p:cNvSpPr/>
              <p:nvPr/>
            </p:nvSpPr>
            <p:spPr>
              <a:xfrm flipH="1">
                <a:off x="2503206"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40"/>
              <p:cNvSpPr/>
              <p:nvPr/>
            </p:nvSpPr>
            <p:spPr>
              <a:xfrm flipH="1">
                <a:off x="6868745" y="4467026"/>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8" name="Google Shape;928;p40"/>
            <p:cNvGrpSpPr/>
            <p:nvPr/>
          </p:nvGrpSpPr>
          <p:grpSpPr>
            <a:xfrm>
              <a:off x="7937781" y="5"/>
              <a:ext cx="1572759" cy="183531"/>
              <a:chOff x="7937781" y="5"/>
              <a:chExt cx="1572759" cy="183531"/>
            </a:xfrm>
          </p:grpSpPr>
          <p:sp>
            <p:nvSpPr>
              <p:cNvPr id="929" name="Google Shape;929;p40"/>
              <p:cNvSpPr/>
              <p:nvPr/>
            </p:nvSpPr>
            <p:spPr>
              <a:xfrm>
                <a:off x="8503756"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0"/>
              <p:cNvSpPr/>
              <p:nvPr/>
            </p:nvSpPr>
            <p:spPr>
              <a:xfrm>
                <a:off x="7937781"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31" name="Google Shape;931;p40"/>
          <p:cNvGrpSpPr/>
          <p:nvPr/>
        </p:nvGrpSpPr>
        <p:grpSpPr>
          <a:xfrm>
            <a:off x="-1320285" y="-2292139"/>
            <a:ext cx="12455532" cy="9684964"/>
            <a:chOff x="-1320285" y="-2292139"/>
            <a:chExt cx="12455532" cy="9684964"/>
          </a:xfrm>
        </p:grpSpPr>
        <p:sp>
          <p:nvSpPr>
            <p:cNvPr id="932" name="Google Shape;932;p40"/>
            <p:cNvSpPr/>
            <p:nvPr/>
          </p:nvSpPr>
          <p:spPr>
            <a:xfrm flipH="1">
              <a:off x="6019840" y="4375286"/>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0"/>
            <p:cNvSpPr/>
            <p:nvPr/>
          </p:nvSpPr>
          <p:spPr>
            <a:xfrm flipH="1" rot="10800000">
              <a:off x="-1320285" y="-22921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40"/>
            <p:cNvSpPr/>
            <p:nvPr/>
          </p:nvSpPr>
          <p:spPr>
            <a:xfrm>
              <a:off x="-432453" y="499203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5" name="Google Shape;935;p40"/>
          <p:cNvSpPr txBox="1"/>
          <p:nvPr>
            <p:ph type="title"/>
          </p:nvPr>
        </p:nvSpPr>
        <p:spPr>
          <a:xfrm>
            <a:off x="1768550" y="1636650"/>
            <a:ext cx="5607000" cy="18702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5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936" name="Google Shape;936;p40"/>
          <p:cNvGrpSpPr/>
          <p:nvPr/>
        </p:nvGrpSpPr>
        <p:grpSpPr>
          <a:xfrm>
            <a:off x="-1892403" y="831971"/>
            <a:ext cx="12928869" cy="3635055"/>
            <a:chOff x="-1892403" y="831971"/>
            <a:chExt cx="12928869" cy="3635055"/>
          </a:xfrm>
        </p:grpSpPr>
        <p:grpSp>
          <p:nvGrpSpPr>
            <p:cNvPr id="937" name="Google Shape;937;p40"/>
            <p:cNvGrpSpPr/>
            <p:nvPr/>
          </p:nvGrpSpPr>
          <p:grpSpPr>
            <a:xfrm flipH="1">
              <a:off x="7436679" y="831971"/>
              <a:ext cx="3599787" cy="1044104"/>
              <a:chOff x="-1431671" y="656496"/>
              <a:chExt cx="3599787" cy="1044104"/>
            </a:xfrm>
          </p:grpSpPr>
          <p:grpSp>
            <p:nvGrpSpPr>
              <p:cNvPr id="938" name="Google Shape;938;p40"/>
              <p:cNvGrpSpPr/>
              <p:nvPr/>
            </p:nvGrpSpPr>
            <p:grpSpPr>
              <a:xfrm>
                <a:off x="-368508" y="1432892"/>
                <a:ext cx="1567047" cy="45661"/>
                <a:chOff x="1754675" y="2661275"/>
                <a:chExt cx="1945675" cy="56700"/>
              </a:xfrm>
            </p:grpSpPr>
            <p:cxnSp>
              <p:nvCxnSpPr>
                <p:cNvPr id="939" name="Google Shape;939;p40"/>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940" name="Google Shape;940;p40"/>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1" name="Google Shape;941;p40"/>
              <p:cNvGrpSpPr/>
              <p:nvPr/>
            </p:nvGrpSpPr>
            <p:grpSpPr>
              <a:xfrm>
                <a:off x="-766480" y="1564412"/>
                <a:ext cx="1561280" cy="136187"/>
                <a:chOff x="1754675" y="2824000"/>
                <a:chExt cx="4728285" cy="412439"/>
              </a:xfrm>
            </p:grpSpPr>
            <p:sp>
              <p:nvSpPr>
                <p:cNvPr id="942" name="Google Shape;942;p4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943" name="Google Shape;943;p4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4" name="Google Shape;944;p40"/>
              <p:cNvGrpSpPr/>
              <p:nvPr/>
            </p:nvGrpSpPr>
            <p:grpSpPr>
              <a:xfrm>
                <a:off x="-1431671" y="1201087"/>
                <a:ext cx="3070084" cy="102364"/>
                <a:chOff x="1779150" y="2604263"/>
                <a:chExt cx="3811875" cy="127113"/>
              </a:xfrm>
            </p:grpSpPr>
            <p:sp>
              <p:nvSpPr>
                <p:cNvPr id="945" name="Google Shape;945;p40"/>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946" name="Google Shape;946;p40"/>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7" name="Google Shape;947;p40"/>
              <p:cNvGrpSpPr/>
              <p:nvPr/>
            </p:nvGrpSpPr>
            <p:grpSpPr>
              <a:xfrm>
                <a:off x="-856941" y="773805"/>
                <a:ext cx="2877996" cy="223763"/>
                <a:chOff x="1748550" y="2064750"/>
                <a:chExt cx="3573375" cy="277863"/>
              </a:xfrm>
            </p:grpSpPr>
            <p:sp>
              <p:nvSpPr>
                <p:cNvPr id="948" name="Google Shape;948;p40"/>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949" name="Google Shape;949;p40"/>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0" name="Google Shape;950;p40"/>
              <p:cNvGrpSpPr/>
              <p:nvPr/>
            </p:nvGrpSpPr>
            <p:grpSpPr>
              <a:xfrm>
                <a:off x="-856882" y="656496"/>
                <a:ext cx="2430997" cy="185534"/>
                <a:chOff x="1748547" y="1392116"/>
                <a:chExt cx="5911958" cy="451312"/>
              </a:xfrm>
            </p:grpSpPr>
            <p:sp>
              <p:nvSpPr>
                <p:cNvPr id="951" name="Google Shape;951;p40"/>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952" name="Google Shape;952;p40"/>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3" name="Google Shape;953;p40"/>
              <p:cNvGrpSpPr/>
              <p:nvPr/>
            </p:nvGrpSpPr>
            <p:grpSpPr>
              <a:xfrm>
                <a:off x="-842187" y="1064790"/>
                <a:ext cx="3010303" cy="45661"/>
                <a:chOff x="1766900" y="2869225"/>
                <a:chExt cx="3737650" cy="56700"/>
              </a:xfrm>
            </p:grpSpPr>
            <p:cxnSp>
              <p:nvCxnSpPr>
                <p:cNvPr id="954" name="Google Shape;954;p40"/>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955" name="Google Shape;955;p40"/>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6" name="Google Shape;956;p40"/>
            <p:cNvGrpSpPr/>
            <p:nvPr/>
          </p:nvGrpSpPr>
          <p:grpSpPr>
            <a:xfrm>
              <a:off x="-1892403" y="3926990"/>
              <a:ext cx="3427062" cy="540036"/>
              <a:chOff x="-1366378" y="3596340"/>
              <a:chExt cx="3427062" cy="540036"/>
            </a:xfrm>
          </p:grpSpPr>
          <p:grpSp>
            <p:nvGrpSpPr>
              <p:cNvPr id="957" name="Google Shape;957;p40"/>
              <p:cNvGrpSpPr/>
              <p:nvPr/>
            </p:nvGrpSpPr>
            <p:grpSpPr>
              <a:xfrm>
                <a:off x="-1366378" y="4034012"/>
                <a:ext cx="3070084" cy="102364"/>
                <a:chOff x="1779150" y="2604263"/>
                <a:chExt cx="3811875" cy="127113"/>
              </a:xfrm>
            </p:grpSpPr>
            <p:sp>
              <p:nvSpPr>
                <p:cNvPr id="958" name="Google Shape;958;p40"/>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959" name="Google Shape;959;p40"/>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0" name="Google Shape;960;p40"/>
              <p:cNvGrpSpPr/>
              <p:nvPr/>
            </p:nvGrpSpPr>
            <p:grpSpPr>
              <a:xfrm flipH="1">
                <a:off x="-949619" y="3596340"/>
                <a:ext cx="3010303" cy="380635"/>
                <a:chOff x="5446772" y="1743190"/>
                <a:chExt cx="3010303" cy="380635"/>
              </a:xfrm>
            </p:grpSpPr>
            <p:grpSp>
              <p:nvGrpSpPr>
                <p:cNvPr id="961" name="Google Shape;961;p40"/>
                <p:cNvGrpSpPr/>
                <p:nvPr/>
              </p:nvGrpSpPr>
              <p:grpSpPr>
                <a:xfrm flipH="1">
                  <a:off x="5898325" y="1865405"/>
                  <a:ext cx="1567047" cy="45661"/>
                  <a:chOff x="1754675" y="2661275"/>
                  <a:chExt cx="1945675" cy="56700"/>
                </a:xfrm>
              </p:grpSpPr>
              <p:cxnSp>
                <p:nvCxnSpPr>
                  <p:cNvPr id="962" name="Google Shape;962;p40"/>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963" name="Google Shape;963;p40"/>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4" name="Google Shape;964;p40"/>
                <p:cNvGrpSpPr/>
                <p:nvPr/>
              </p:nvGrpSpPr>
              <p:grpSpPr>
                <a:xfrm flipH="1">
                  <a:off x="5477439" y="1987637"/>
                  <a:ext cx="1561280" cy="136187"/>
                  <a:chOff x="1754675" y="2824000"/>
                  <a:chExt cx="4728285" cy="412439"/>
                </a:xfrm>
              </p:grpSpPr>
              <p:sp>
                <p:nvSpPr>
                  <p:cNvPr id="965" name="Google Shape;965;p4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966" name="Google Shape;966;p4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7" name="Google Shape;967;p40"/>
                <p:cNvGrpSpPr/>
                <p:nvPr/>
              </p:nvGrpSpPr>
              <p:grpSpPr>
                <a:xfrm flipH="1">
                  <a:off x="5446772" y="1743190"/>
                  <a:ext cx="3010303" cy="45661"/>
                  <a:chOff x="1766900" y="2869225"/>
                  <a:chExt cx="3737650" cy="56700"/>
                </a:xfrm>
              </p:grpSpPr>
              <p:cxnSp>
                <p:nvCxnSpPr>
                  <p:cNvPr id="968" name="Google Shape;968;p40"/>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969" name="Google Shape;969;p40"/>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
        <p:nvSpPr>
          <p:cNvPr id="970" name="Google Shape;97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71" name="Shape 971"/>
        <p:cNvGrpSpPr/>
        <p:nvPr/>
      </p:nvGrpSpPr>
      <p:grpSpPr>
        <a:xfrm>
          <a:off x="0" y="0"/>
          <a:ext cx="0" cy="0"/>
          <a:chOff x="0" y="0"/>
          <a:chExt cx="0" cy="0"/>
        </a:xfrm>
      </p:grpSpPr>
      <p:grpSp>
        <p:nvGrpSpPr>
          <p:cNvPr id="972" name="Google Shape;972;p41"/>
          <p:cNvGrpSpPr/>
          <p:nvPr/>
        </p:nvGrpSpPr>
        <p:grpSpPr>
          <a:xfrm>
            <a:off x="-427509" y="-1247071"/>
            <a:ext cx="9750025" cy="7678774"/>
            <a:chOff x="-427509" y="-1247071"/>
            <a:chExt cx="9750025" cy="7678774"/>
          </a:xfrm>
        </p:grpSpPr>
        <p:sp>
          <p:nvSpPr>
            <p:cNvPr id="973" name="Google Shape;973;p41"/>
            <p:cNvSpPr/>
            <p:nvPr/>
          </p:nvSpPr>
          <p:spPr>
            <a:xfrm>
              <a:off x="-10" y="4520307"/>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1"/>
            <p:cNvSpPr/>
            <p:nvPr/>
          </p:nvSpPr>
          <p:spPr>
            <a:xfrm rot="10800000">
              <a:off x="5802117" y="-113470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1"/>
            <p:cNvSpPr/>
            <p:nvPr/>
          </p:nvSpPr>
          <p:spPr>
            <a:xfrm rot="5400000">
              <a:off x="-1266908" y="-40767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6" name="Google Shape;976;p41"/>
          <p:cNvSpPr txBox="1"/>
          <p:nvPr>
            <p:ph type="title"/>
          </p:nvPr>
        </p:nvSpPr>
        <p:spPr>
          <a:xfrm>
            <a:off x="1481025" y="2102825"/>
            <a:ext cx="2954400" cy="946500"/>
          </a:xfrm>
          <a:prstGeom prst="rect">
            <a:avLst/>
          </a:prstGeom>
        </p:spPr>
        <p:txBody>
          <a:bodyPr anchorCtr="0" anchor="ctr" bIns="91425" lIns="91425" spcFirstLastPara="1" rIns="91425" wrap="square" tIns="91425">
            <a:noAutofit/>
          </a:bodyPr>
          <a:lstStyle>
            <a:lvl1pPr lvl="0" algn="ctr">
              <a:spcBef>
                <a:spcPts val="0"/>
              </a:spcBef>
              <a:spcAft>
                <a:spcPts val="0"/>
              </a:spcAft>
              <a:buSzPts val="2600"/>
              <a:buNone/>
              <a:defRPr sz="5200"/>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sp>
        <p:nvSpPr>
          <p:cNvPr id="977" name="Google Shape;977;p41"/>
          <p:cNvSpPr txBox="1"/>
          <p:nvPr>
            <p:ph idx="1" type="subTitle"/>
          </p:nvPr>
        </p:nvSpPr>
        <p:spPr>
          <a:xfrm>
            <a:off x="4555250" y="2102825"/>
            <a:ext cx="3294000" cy="946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200"/>
              <a:buNone/>
              <a:defRPr sz="15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978" name="Google Shape;978;p41"/>
          <p:cNvGrpSpPr/>
          <p:nvPr/>
        </p:nvGrpSpPr>
        <p:grpSpPr>
          <a:xfrm>
            <a:off x="-427494" y="7"/>
            <a:ext cx="9851067" cy="5168274"/>
            <a:chOff x="-427494" y="7"/>
            <a:chExt cx="9851067" cy="5168274"/>
          </a:xfrm>
        </p:grpSpPr>
        <p:sp>
          <p:nvSpPr>
            <p:cNvPr id="979" name="Google Shape;979;p41"/>
            <p:cNvSpPr/>
            <p:nvPr/>
          </p:nvSpPr>
          <p:spPr>
            <a:xfrm rot="10800000">
              <a:off x="7647417"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41"/>
            <p:cNvSpPr/>
            <p:nvPr/>
          </p:nvSpPr>
          <p:spPr>
            <a:xfrm flipH="1">
              <a:off x="1920116" y="4983988"/>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41"/>
            <p:cNvSpPr/>
            <p:nvPr/>
          </p:nvSpPr>
          <p:spPr>
            <a:xfrm flipH="1" rot="10800000">
              <a:off x="-427494" y="8097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41"/>
            <p:cNvSpPr/>
            <p:nvPr/>
          </p:nvSpPr>
          <p:spPr>
            <a:xfrm flipH="1">
              <a:off x="8005321" y="43369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3" name="Google Shape;983;p41"/>
          <p:cNvGrpSpPr/>
          <p:nvPr/>
        </p:nvGrpSpPr>
        <p:grpSpPr>
          <a:xfrm>
            <a:off x="-591414" y="-2175664"/>
            <a:ext cx="11258111" cy="9004879"/>
            <a:chOff x="-591414" y="-2175664"/>
            <a:chExt cx="11258111" cy="9004879"/>
          </a:xfrm>
        </p:grpSpPr>
        <p:grpSp>
          <p:nvGrpSpPr>
            <p:cNvPr id="984" name="Google Shape;984;p41"/>
            <p:cNvGrpSpPr/>
            <p:nvPr/>
          </p:nvGrpSpPr>
          <p:grpSpPr>
            <a:xfrm flipH="1">
              <a:off x="4314168" y="4744700"/>
              <a:ext cx="5712041" cy="2084515"/>
              <a:chOff x="0" y="4530625"/>
              <a:chExt cx="5712041" cy="2084515"/>
            </a:xfrm>
          </p:grpSpPr>
          <p:sp>
            <p:nvSpPr>
              <p:cNvPr id="985" name="Google Shape;985;p41"/>
              <p:cNvSpPr/>
              <p:nvPr/>
            </p:nvSpPr>
            <p:spPr>
              <a:xfrm>
                <a:off x="0" y="4530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41"/>
              <p:cNvSpPr/>
              <p:nvPr/>
            </p:nvSpPr>
            <p:spPr>
              <a:xfrm>
                <a:off x="1217025" y="4530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7" name="Google Shape;987;p41"/>
            <p:cNvSpPr/>
            <p:nvPr/>
          </p:nvSpPr>
          <p:spPr>
            <a:xfrm flipH="1" rot="10800000">
              <a:off x="7861425" y="-9594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41"/>
            <p:cNvSpPr/>
            <p:nvPr/>
          </p:nvSpPr>
          <p:spPr>
            <a:xfrm flipH="1" rot="10800000">
              <a:off x="-591414" y="-2175664"/>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9" name="Google Shape;989;p41"/>
            <p:cNvGrpSpPr/>
            <p:nvPr/>
          </p:nvGrpSpPr>
          <p:grpSpPr>
            <a:xfrm flipH="1">
              <a:off x="-501963" y="4669800"/>
              <a:ext cx="3820522" cy="1537408"/>
              <a:chOff x="5741325" y="4455725"/>
              <a:chExt cx="3820522" cy="1537408"/>
            </a:xfrm>
          </p:grpSpPr>
          <p:sp>
            <p:nvSpPr>
              <p:cNvPr id="990" name="Google Shape;990;p41"/>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41"/>
              <p:cNvSpPr/>
              <p:nvPr/>
            </p:nvSpPr>
            <p:spPr>
              <a:xfrm>
                <a:off x="574132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2" name="Google Shape;99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grpSp>
        <p:nvGrpSpPr>
          <p:cNvPr id="78" name="Google Shape;78;p5"/>
          <p:cNvGrpSpPr/>
          <p:nvPr/>
        </p:nvGrpSpPr>
        <p:grpSpPr>
          <a:xfrm>
            <a:off x="-1093351" y="-1466368"/>
            <a:ext cx="10388326" cy="8402728"/>
            <a:chOff x="-1093351" y="-1466368"/>
            <a:chExt cx="10388326" cy="8402728"/>
          </a:xfrm>
        </p:grpSpPr>
        <p:sp>
          <p:nvSpPr>
            <p:cNvPr id="79" name="Google Shape;79;p5"/>
            <p:cNvSpPr/>
            <p:nvPr/>
          </p:nvSpPr>
          <p:spPr>
            <a:xfrm flipH="1" rot="10800000">
              <a:off x="-3" y="-1466368"/>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1093351" y="4567200"/>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Font typeface="Poppins"/>
              <a:buNone/>
              <a:defRPr>
                <a:latin typeface="Poppins"/>
                <a:ea typeface="Poppins"/>
                <a:cs typeface="Poppins"/>
                <a:sym typeface="Poppins"/>
              </a:defRPr>
            </a:lvl2pPr>
            <a:lvl3pPr lvl="2" rtl="0">
              <a:spcBef>
                <a:spcPts val="0"/>
              </a:spcBef>
              <a:spcAft>
                <a:spcPts val="0"/>
              </a:spcAft>
              <a:buSzPts val="3500"/>
              <a:buFont typeface="Poppins"/>
              <a:buNone/>
              <a:defRPr>
                <a:latin typeface="Poppins"/>
                <a:ea typeface="Poppins"/>
                <a:cs typeface="Poppins"/>
                <a:sym typeface="Poppins"/>
              </a:defRPr>
            </a:lvl3pPr>
            <a:lvl4pPr lvl="3" rtl="0">
              <a:spcBef>
                <a:spcPts val="0"/>
              </a:spcBef>
              <a:spcAft>
                <a:spcPts val="0"/>
              </a:spcAft>
              <a:buSzPts val="3500"/>
              <a:buFont typeface="Poppins"/>
              <a:buNone/>
              <a:defRPr>
                <a:latin typeface="Poppins"/>
                <a:ea typeface="Poppins"/>
                <a:cs typeface="Poppins"/>
                <a:sym typeface="Poppins"/>
              </a:defRPr>
            </a:lvl4pPr>
            <a:lvl5pPr lvl="4" rtl="0">
              <a:spcBef>
                <a:spcPts val="0"/>
              </a:spcBef>
              <a:spcAft>
                <a:spcPts val="0"/>
              </a:spcAft>
              <a:buSzPts val="3500"/>
              <a:buFont typeface="Poppins"/>
              <a:buNone/>
              <a:defRPr>
                <a:latin typeface="Poppins"/>
                <a:ea typeface="Poppins"/>
                <a:cs typeface="Poppins"/>
                <a:sym typeface="Poppins"/>
              </a:defRPr>
            </a:lvl5pPr>
            <a:lvl6pPr lvl="5" rtl="0">
              <a:spcBef>
                <a:spcPts val="0"/>
              </a:spcBef>
              <a:spcAft>
                <a:spcPts val="0"/>
              </a:spcAft>
              <a:buSzPts val="3500"/>
              <a:buFont typeface="Poppins"/>
              <a:buNone/>
              <a:defRPr>
                <a:latin typeface="Poppins"/>
                <a:ea typeface="Poppins"/>
                <a:cs typeface="Poppins"/>
                <a:sym typeface="Poppins"/>
              </a:defRPr>
            </a:lvl6pPr>
            <a:lvl7pPr lvl="6" rtl="0">
              <a:spcBef>
                <a:spcPts val="0"/>
              </a:spcBef>
              <a:spcAft>
                <a:spcPts val="0"/>
              </a:spcAft>
              <a:buSzPts val="3500"/>
              <a:buFont typeface="Poppins"/>
              <a:buNone/>
              <a:defRPr>
                <a:latin typeface="Poppins"/>
                <a:ea typeface="Poppins"/>
                <a:cs typeface="Poppins"/>
                <a:sym typeface="Poppins"/>
              </a:defRPr>
            </a:lvl7pPr>
            <a:lvl8pPr lvl="7" rtl="0">
              <a:spcBef>
                <a:spcPts val="0"/>
              </a:spcBef>
              <a:spcAft>
                <a:spcPts val="0"/>
              </a:spcAft>
              <a:buSzPts val="3500"/>
              <a:buFont typeface="Poppins"/>
              <a:buNone/>
              <a:defRPr>
                <a:latin typeface="Poppins"/>
                <a:ea typeface="Poppins"/>
                <a:cs typeface="Poppins"/>
                <a:sym typeface="Poppins"/>
              </a:defRPr>
            </a:lvl8pPr>
            <a:lvl9pPr lvl="8" rtl="0">
              <a:spcBef>
                <a:spcPts val="0"/>
              </a:spcBef>
              <a:spcAft>
                <a:spcPts val="0"/>
              </a:spcAft>
              <a:buSzPts val="3500"/>
              <a:buFont typeface="Poppins"/>
              <a:buNone/>
              <a:defRPr>
                <a:latin typeface="Poppins"/>
                <a:ea typeface="Poppins"/>
                <a:cs typeface="Poppins"/>
                <a:sym typeface="Poppins"/>
              </a:defRPr>
            </a:lvl9pPr>
          </a:lstStyle>
          <a:p/>
        </p:txBody>
      </p:sp>
      <p:sp>
        <p:nvSpPr>
          <p:cNvPr id="82" name="Google Shape;82;p5"/>
          <p:cNvSpPr txBox="1"/>
          <p:nvPr>
            <p:ph idx="1" type="subTitle"/>
          </p:nvPr>
        </p:nvSpPr>
        <p:spPr>
          <a:xfrm>
            <a:off x="6360578" y="3454300"/>
            <a:ext cx="1773900" cy="486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3" name="Google Shape;83;p5"/>
          <p:cNvSpPr txBox="1"/>
          <p:nvPr>
            <p:ph idx="2" type="subTitle"/>
          </p:nvPr>
        </p:nvSpPr>
        <p:spPr>
          <a:xfrm>
            <a:off x="2644083" y="3454300"/>
            <a:ext cx="1770600" cy="486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4" name="Google Shape;84;p5"/>
          <p:cNvSpPr txBox="1"/>
          <p:nvPr>
            <p:ph idx="3" type="subTitle"/>
          </p:nvPr>
        </p:nvSpPr>
        <p:spPr>
          <a:xfrm>
            <a:off x="6360575" y="2714800"/>
            <a:ext cx="1773900" cy="81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85" name="Google Shape;85;p5"/>
          <p:cNvSpPr txBox="1"/>
          <p:nvPr>
            <p:ph idx="4" type="subTitle"/>
          </p:nvPr>
        </p:nvSpPr>
        <p:spPr>
          <a:xfrm>
            <a:off x="2643925" y="2714800"/>
            <a:ext cx="1770600" cy="81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86" name="Google Shape;86;p5"/>
          <p:cNvGrpSpPr/>
          <p:nvPr/>
        </p:nvGrpSpPr>
        <p:grpSpPr>
          <a:xfrm>
            <a:off x="7568059" y="4604012"/>
            <a:ext cx="3010303" cy="380635"/>
            <a:chOff x="5446772" y="1743190"/>
            <a:chExt cx="3010303" cy="380635"/>
          </a:xfrm>
        </p:grpSpPr>
        <p:grpSp>
          <p:nvGrpSpPr>
            <p:cNvPr id="87" name="Google Shape;87;p5"/>
            <p:cNvGrpSpPr/>
            <p:nvPr/>
          </p:nvGrpSpPr>
          <p:grpSpPr>
            <a:xfrm flipH="1">
              <a:off x="5898325" y="1865405"/>
              <a:ext cx="1567047" cy="45661"/>
              <a:chOff x="1754675" y="2661275"/>
              <a:chExt cx="1945675" cy="56700"/>
            </a:xfrm>
          </p:grpSpPr>
          <p:cxnSp>
            <p:nvCxnSpPr>
              <p:cNvPr id="88" name="Google Shape;88;p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89" name="Google Shape;89;p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5"/>
            <p:cNvGrpSpPr/>
            <p:nvPr/>
          </p:nvGrpSpPr>
          <p:grpSpPr>
            <a:xfrm flipH="1">
              <a:off x="5477439" y="1987637"/>
              <a:ext cx="1561280" cy="136187"/>
              <a:chOff x="1754675" y="2824000"/>
              <a:chExt cx="4728285" cy="412439"/>
            </a:xfrm>
          </p:grpSpPr>
          <p:sp>
            <p:nvSpPr>
              <p:cNvPr id="91" name="Google Shape;91;p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92" name="Google Shape;92;p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5"/>
            <p:cNvGrpSpPr/>
            <p:nvPr/>
          </p:nvGrpSpPr>
          <p:grpSpPr>
            <a:xfrm flipH="1">
              <a:off x="5446772" y="1743190"/>
              <a:ext cx="3010303" cy="45661"/>
              <a:chOff x="1766900" y="2869225"/>
              <a:chExt cx="3737650" cy="56700"/>
            </a:xfrm>
          </p:grpSpPr>
          <p:cxnSp>
            <p:nvCxnSpPr>
              <p:cNvPr id="94" name="Google Shape;94;p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95" name="Google Shape;95;p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 name="Google Shape;96;p5"/>
          <p:cNvSpPr/>
          <p:nvPr/>
        </p:nvSpPr>
        <p:spPr>
          <a:xfrm flipH="1">
            <a:off x="-831826" y="-3"/>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flipH="1" rot="10800000">
            <a:off x="7378450" y="-807272"/>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3" name="Shape 993"/>
        <p:cNvGrpSpPr/>
        <p:nvPr/>
      </p:nvGrpSpPr>
      <p:grpSpPr>
        <a:xfrm>
          <a:off x="0" y="0"/>
          <a:ext cx="0" cy="0"/>
          <a:chOff x="0" y="0"/>
          <a:chExt cx="0" cy="0"/>
        </a:xfrm>
      </p:grpSpPr>
      <p:sp>
        <p:nvSpPr>
          <p:cNvPr id="994" name="Google Shape;994;p42"/>
          <p:cNvSpPr/>
          <p:nvPr>
            <p:ph idx="2" type="pic"/>
          </p:nvPr>
        </p:nvSpPr>
        <p:spPr>
          <a:xfrm>
            <a:off x="0" y="0"/>
            <a:ext cx="9144000" cy="5143500"/>
          </a:xfrm>
          <a:prstGeom prst="rect">
            <a:avLst/>
          </a:prstGeom>
          <a:noFill/>
          <a:ln>
            <a:noFill/>
          </a:ln>
        </p:spPr>
      </p:sp>
      <p:sp>
        <p:nvSpPr>
          <p:cNvPr id="995" name="Google Shape;995;p42"/>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algn="ctr">
              <a:spcBef>
                <a:spcPts val="0"/>
              </a:spcBef>
              <a:spcAft>
                <a:spcPts val="0"/>
              </a:spcAft>
              <a:buSzPts val="2600"/>
              <a:buNone/>
              <a:defRPr/>
            </a:lvl1pPr>
            <a:lvl2pPr lvl="1" algn="ctr">
              <a:spcBef>
                <a:spcPts val="0"/>
              </a:spcBef>
              <a:spcAft>
                <a:spcPts val="0"/>
              </a:spcAft>
              <a:buSzPts val="3500"/>
              <a:buFont typeface="Poppins ExtraBold"/>
              <a:buNone/>
              <a:defRPr b="0">
                <a:latin typeface="Poppins ExtraBold"/>
                <a:ea typeface="Poppins ExtraBold"/>
                <a:cs typeface="Poppins ExtraBold"/>
                <a:sym typeface="Poppins ExtraBold"/>
              </a:defRPr>
            </a:lvl2pPr>
            <a:lvl3pPr lvl="2" algn="ctr">
              <a:spcBef>
                <a:spcPts val="0"/>
              </a:spcBef>
              <a:spcAft>
                <a:spcPts val="0"/>
              </a:spcAft>
              <a:buSzPts val="3500"/>
              <a:buFont typeface="Poppins ExtraBold"/>
              <a:buNone/>
              <a:defRPr b="0">
                <a:latin typeface="Poppins ExtraBold"/>
                <a:ea typeface="Poppins ExtraBold"/>
                <a:cs typeface="Poppins ExtraBold"/>
                <a:sym typeface="Poppins ExtraBold"/>
              </a:defRPr>
            </a:lvl3pPr>
            <a:lvl4pPr lvl="3" algn="ctr">
              <a:spcBef>
                <a:spcPts val="0"/>
              </a:spcBef>
              <a:spcAft>
                <a:spcPts val="0"/>
              </a:spcAft>
              <a:buSzPts val="3500"/>
              <a:buFont typeface="Poppins ExtraBold"/>
              <a:buNone/>
              <a:defRPr b="0">
                <a:latin typeface="Poppins ExtraBold"/>
                <a:ea typeface="Poppins ExtraBold"/>
                <a:cs typeface="Poppins ExtraBold"/>
                <a:sym typeface="Poppins ExtraBold"/>
              </a:defRPr>
            </a:lvl4pPr>
            <a:lvl5pPr lvl="4" algn="ctr">
              <a:spcBef>
                <a:spcPts val="0"/>
              </a:spcBef>
              <a:spcAft>
                <a:spcPts val="0"/>
              </a:spcAft>
              <a:buSzPts val="3500"/>
              <a:buFont typeface="Poppins ExtraBold"/>
              <a:buNone/>
              <a:defRPr b="0">
                <a:latin typeface="Poppins ExtraBold"/>
                <a:ea typeface="Poppins ExtraBold"/>
                <a:cs typeface="Poppins ExtraBold"/>
                <a:sym typeface="Poppins ExtraBold"/>
              </a:defRPr>
            </a:lvl5pPr>
            <a:lvl6pPr lvl="5" algn="ctr">
              <a:spcBef>
                <a:spcPts val="0"/>
              </a:spcBef>
              <a:spcAft>
                <a:spcPts val="0"/>
              </a:spcAft>
              <a:buSzPts val="3500"/>
              <a:buFont typeface="Poppins ExtraBold"/>
              <a:buNone/>
              <a:defRPr b="0">
                <a:latin typeface="Poppins ExtraBold"/>
                <a:ea typeface="Poppins ExtraBold"/>
                <a:cs typeface="Poppins ExtraBold"/>
                <a:sym typeface="Poppins ExtraBold"/>
              </a:defRPr>
            </a:lvl6pPr>
            <a:lvl7pPr lvl="6" algn="ctr">
              <a:spcBef>
                <a:spcPts val="0"/>
              </a:spcBef>
              <a:spcAft>
                <a:spcPts val="0"/>
              </a:spcAft>
              <a:buSzPts val="3500"/>
              <a:buFont typeface="Poppins ExtraBold"/>
              <a:buNone/>
              <a:defRPr b="0">
                <a:latin typeface="Poppins ExtraBold"/>
                <a:ea typeface="Poppins ExtraBold"/>
                <a:cs typeface="Poppins ExtraBold"/>
                <a:sym typeface="Poppins ExtraBold"/>
              </a:defRPr>
            </a:lvl7pPr>
            <a:lvl8pPr lvl="7" algn="ctr">
              <a:spcBef>
                <a:spcPts val="0"/>
              </a:spcBef>
              <a:spcAft>
                <a:spcPts val="0"/>
              </a:spcAft>
              <a:buSzPts val="3500"/>
              <a:buFont typeface="Poppins ExtraBold"/>
              <a:buNone/>
              <a:defRPr b="0">
                <a:latin typeface="Poppins ExtraBold"/>
                <a:ea typeface="Poppins ExtraBold"/>
                <a:cs typeface="Poppins ExtraBold"/>
                <a:sym typeface="Poppins ExtraBold"/>
              </a:defRPr>
            </a:lvl8pPr>
            <a:lvl9pPr lvl="8" algn="ctr">
              <a:spcBef>
                <a:spcPts val="0"/>
              </a:spcBef>
              <a:spcAft>
                <a:spcPts val="0"/>
              </a:spcAft>
              <a:buSzPts val="3500"/>
              <a:buFont typeface="Poppins ExtraBold"/>
              <a:buNone/>
              <a:defRPr b="0">
                <a:latin typeface="Poppins ExtraBold"/>
                <a:ea typeface="Poppins ExtraBold"/>
                <a:cs typeface="Poppins ExtraBold"/>
                <a:sym typeface="Poppins ExtraBold"/>
              </a:defRPr>
            </a:lvl9pPr>
          </a:lstStyle>
          <a:p/>
        </p:txBody>
      </p:sp>
      <p:sp>
        <p:nvSpPr>
          <p:cNvPr id="996" name="Google Shape;996;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7" name="Shape 997"/>
        <p:cNvGrpSpPr/>
        <p:nvPr/>
      </p:nvGrpSpPr>
      <p:grpSpPr>
        <a:xfrm>
          <a:off x="0" y="0"/>
          <a:ext cx="0" cy="0"/>
          <a:chOff x="0" y="0"/>
          <a:chExt cx="0" cy="0"/>
        </a:xfrm>
      </p:grpSpPr>
      <p:grpSp>
        <p:nvGrpSpPr>
          <p:cNvPr id="998" name="Google Shape;998;p43"/>
          <p:cNvGrpSpPr/>
          <p:nvPr/>
        </p:nvGrpSpPr>
        <p:grpSpPr>
          <a:xfrm flipH="1" rot="10800000">
            <a:off x="-3394" y="-2273839"/>
            <a:ext cx="9804518" cy="8448224"/>
            <a:chOff x="-3394" y="-1706421"/>
            <a:chExt cx="9804518" cy="8448224"/>
          </a:xfrm>
        </p:grpSpPr>
        <p:sp>
          <p:nvSpPr>
            <p:cNvPr id="999" name="Google Shape;999;p43"/>
            <p:cNvSpPr/>
            <p:nvPr/>
          </p:nvSpPr>
          <p:spPr>
            <a:xfrm rot="-5400000">
              <a:off x="7120124" y="40608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3"/>
            <p:cNvSpPr/>
            <p:nvPr/>
          </p:nvSpPr>
          <p:spPr>
            <a:xfrm>
              <a:off x="-1" y="379782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3"/>
            <p:cNvSpPr/>
            <p:nvPr/>
          </p:nvSpPr>
          <p:spPr>
            <a:xfrm rot="10800000">
              <a:off x="-3394" y="-1706421"/>
              <a:ext cx="9150782"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2" name="Google Shape;1002;p43"/>
          <p:cNvSpPr txBox="1"/>
          <p:nvPr>
            <p:ph hasCustomPrompt="1" type="title"/>
          </p:nvPr>
        </p:nvSpPr>
        <p:spPr>
          <a:xfrm>
            <a:off x="3025725" y="1918850"/>
            <a:ext cx="4078800" cy="768000"/>
          </a:xfrm>
          <a:prstGeom prst="rect">
            <a:avLst/>
          </a:prstGeom>
        </p:spPr>
        <p:txBody>
          <a:bodyPr anchorCtr="0" anchor="ctr" bIns="91425" lIns="91425" spcFirstLastPara="1" rIns="91425" wrap="square" tIns="91425">
            <a:noAutofit/>
          </a:bodyPr>
          <a:lstStyle>
            <a:lvl1pPr lvl="0">
              <a:spcBef>
                <a:spcPts val="0"/>
              </a:spcBef>
              <a:spcAft>
                <a:spcPts val="0"/>
              </a:spcAft>
              <a:buSzPts val="9600"/>
              <a:buFont typeface="Poppins"/>
              <a:buNone/>
              <a:defRPr sz="5300">
                <a:latin typeface="Poppins"/>
                <a:ea typeface="Poppins"/>
                <a:cs typeface="Poppins"/>
                <a:sym typeface="Poppins"/>
              </a:defRPr>
            </a:lvl1pPr>
            <a:lvl2pPr lvl="1" algn="ctr">
              <a:spcBef>
                <a:spcPts val="0"/>
              </a:spcBef>
              <a:spcAft>
                <a:spcPts val="0"/>
              </a:spcAft>
              <a:buSzPts val="9600"/>
              <a:buFont typeface="Poppins"/>
              <a:buNone/>
              <a:defRPr b="0" sz="9600">
                <a:latin typeface="Poppins"/>
                <a:ea typeface="Poppins"/>
                <a:cs typeface="Poppins"/>
                <a:sym typeface="Poppins"/>
              </a:defRPr>
            </a:lvl2pPr>
            <a:lvl3pPr lvl="2" algn="ctr">
              <a:spcBef>
                <a:spcPts val="0"/>
              </a:spcBef>
              <a:spcAft>
                <a:spcPts val="0"/>
              </a:spcAft>
              <a:buSzPts val="9600"/>
              <a:buFont typeface="Poppins"/>
              <a:buNone/>
              <a:defRPr b="0" sz="9600">
                <a:latin typeface="Poppins"/>
                <a:ea typeface="Poppins"/>
                <a:cs typeface="Poppins"/>
                <a:sym typeface="Poppins"/>
              </a:defRPr>
            </a:lvl3pPr>
            <a:lvl4pPr lvl="3" algn="ctr">
              <a:spcBef>
                <a:spcPts val="0"/>
              </a:spcBef>
              <a:spcAft>
                <a:spcPts val="0"/>
              </a:spcAft>
              <a:buSzPts val="9600"/>
              <a:buFont typeface="Poppins"/>
              <a:buNone/>
              <a:defRPr b="0" sz="9600">
                <a:latin typeface="Poppins"/>
                <a:ea typeface="Poppins"/>
                <a:cs typeface="Poppins"/>
                <a:sym typeface="Poppins"/>
              </a:defRPr>
            </a:lvl4pPr>
            <a:lvl5pPr lvl="4" algn="ctr">
              <a:spcBef>
                <a:spcPts val="0"/>
              </a:spcBef>
              <a:spcAft>
                <a:spcPts val="0"/>
              </a:spcAft>
              <a:buSzPts val="9600"/>
              <a:buFont typeface="Poppins"/>
              <a:buNone/>
              <a:defRPr b="0" sz="9600">
                <a:latin typeface="Poppins"/>
                <a:ea typeface="Poppins"/>
                <a:cs typeface="Poppins"/>
                <a:sym typeface="Poppins"/>
              </a:defRPr>
            </a:lvl5pPr>
            <a:lvl6pPr lvl="5" algn="ctr">
              <a:spcBef>
                <a:spcPts val="0"/>
              </a:spcBef>
              <a:spcAft>
                <a:spcPts val="0"/>
              </a:spcAft>
              <a:buSzPts val="9600"/>
              <a:buFont typeface="Poppins"/>
              <a:buNone/>
              <a:defRPr b="0" sz="9600">
                <a:latin typeface="Poppins"/>
                <a:ea typeface="Poppins"/>
                <a:cs typeface="Poppins"/>
                <a:sym typeface="Poppins"/>
              </a:defRPr>
            </a:lvl6pPr>
            <a:lvl7pPr lvl="6" algn="ctr">
              <a:spcBef>
                <a:spcPts val="0"/>
              </a:spcBef>
              <a:spcAft>
                <a:spcPts val="0"/>
              </a:spcAft>
              <a:buSzPts val="9600"/>
              <a:buFont typeface="Poppins"/>
              <a:buNone/>
              <a:defRPr b="0" sz="9600">
                <a:latin typeface="Poppins"/>
                <a:ea typeface="Poppins"/>
                <a:cs typeface="Poppins"/>
                <a:sym typeface="Poppins"/>
              </a:defRPr>
            </a:lvl7pPr>
            <a:lvl8pPr lvl="7" algn="ctr">
              <a:spcBef>
                <a:spcPts val="0"/>
              </a:spcBef>
              <a:spcAft>
                <a:spcPts val="0"/>
              </a:spcAft>
              <a:buSzPts val="9600"/>
              <a:buFont typeface="Poppins"/>
              <a:buNone/>
              <a:defRPr b="0" sz="9600">
                <a:latin typeface="Poppins"/>
                <a:ea typeface="Poppins"/>
                <a:cs typeface="Poppins"/>
                <a:sym typeface="Poppins"/>
              </a:defRPr>
            </a:lvl8pPr>
            <a:lvl9pPr lvl="8" algn="ctr">
              <a:spcBef>
                <a:spcPts val="0"/>
              </a:spcBef>
              <a:spcAft>
                <a:spcPts val="0"/>
              </a:spcAft>
              <a:buSzPts val="9600"/>
              <a:buFont typeface="Poppins"/>
              <a:buNone/>
              <a:defRPr b="0" sz="9600">
                <a:latin typeface="Poppins"/>
                <a:ea typeface="Poppins"/>
                <a:cs typeface="Poppins"/>
                <a:sym typeface="Poppins"/>
              </a:defRPr>
            </a:lvl9pPr>
          </a:lstStyle>
          <a:p>
            <a:r>
              <a:t>xx%</a:t>
            </a:r>
          </a:p>
        </p:txBody>
      </p:sp>
      <p:sp>
        <p:nvSpPr>
          <p:cNvPr id="1003" name="Google Shape;1003;p43"/>
          <p:cNvSpPr txBox="1"/>
          <p:nvPr>
            <p:ph idx="1" type="subTitle"/>
          </p:nvPr>
        </p:nvSpPr>
        <p:spPr>
          <a:xfrm>
            <a:off x="3025725" y="2697650"/>
            <a:ext cx="4078800" cy="497100"/>
          </a:xfrm>
          <a:prstGeom prst="rect">
            <a:avLst/>
          </a:prstGeom>
        </p:spPr>
        <p:txBody>
          <a:bodyPr anchorCtr="0" anchor="t" bIns="91425" lIns="91425" spcFirstLastPara="1" rIns="91425" wrap="square" tIns="91425">
            <a:noAutofit/>
          </a:bodyPr>
          <a:lstStyle>
            <a:lvl1pPr lvl="0">
              <a:spcBef>
                <a:spcPts val="0"/>
              </a:spcBef>
              <a:spcAft>
                <a:spcPts val="0"/>
              </a:spcAft>
              <a:buSzPts val="1600"/>
              <a:buNone/>
              <a:defRPr sz="15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grpSp>
        <p:nvGrpSpPr>
          <p:cNvPr id="1004" name="Google Shape;1004;p43"/>
          <p:cNvGrpSpPr/>
          <p:nvPr/>
        </p:nvGrpSpPr>
        <p:grpSpPr>
          <a:xfrm>
            <a:off x="998171" y="-8"/>
            <a:ext cx="6608794" cy="5143512"/>
            <a:chOff x="998171" y="-8"/>
            <a:chExt cx="6608794" cy="5143512"/>
          </a:xfrm>
        </p:grpSpPr>
        <p:sp>
          <p:nvSpPr>
            <p:cNvPr id="1005" name="Google Shape;1005;p43"/>
            <p:cNvSpPr/>
            <p:nvPr/>
          </p:nvSpPr>
          <p:spPr>
            <a:xfrm rot="10800000">
              <a:off x="998171" y="4876498"/>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43"/>
            <p:cNvSpPr/>
            <p:nvPr/>
          </p:nvSpPr>
          <p:spPr>
            <a:xfrm>
              <a:off x="6600181"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7" name="Google Shape;1007;p43"/>
          <p:cNvGrpSpPr/>
          <p:nvPr/>
        </p:nvGrpSpPr>
        <p:grpSpPr>
          <a:xfrm flipH="1" rot="10800000">
            <a:off x="-1443375" y="-2220551"/>
            <a:ext cx="11922622" cy="9653454"/>
            <a:chOff x="-1443375" y="-2964939"/>
            <a:chExt cx="11922622" cy="9653454"/>
          </a:xfrm>
        </p:grpSpPr>
        <p:grpSp>
          <p:nvGrpSpPr>
            <p:cNvPr id="1008" name="Google Shape;1008;p43"/>
            <p:cNvGrpSpPr/>
            <p:nvPr/>
          </p:nvGrpSpPr>
          <p:grpSpPr>
            <a:xfrm>
              <a:off x="6475250" y="3928475"/>
              <a:ext cx="4003997" cy="2064658"/>
              <a:chOff x="5557850" y="3928475"/>
              <a:chExt cx="4003997" cy="2064658"/>
            </a:xfrm>
          </p:grpSpPr>
          <p:sp>
            <p:nvSpPr>
              <p:cNvPr id="1009" name="Google Shape;1009;p43"/>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43"/>
              <p:cNvSpPr/>
              <p:nvPr/>
            </p:nvSpPr>
            <p:spPr>
              <a:xfrm>
                <a:off x="5557850" y="3928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1" name="Google Shape;1011;p43"/>
            <p:cNvGrpSpPr/>
            <p:nvPr/>
          </p:nvGrpSpPr>
          <p:grpSpPr>
            <a:xfrm>
              <a:off x="-1443375" y="3908625"/>
              <a:ext cx="5889466" cy="2779890"/>
              <a:chOff x="-1394450" y="3908625"/>
              <a:chExt cx="5889466" cy="2779890"/>
            </a:xfrm>
          </p:grpSpPr>
          <p:sp>
            <p:nvSpPr>
              <p:cNvPr id="1012" name="Google Shape;1012;p43"/>
              <p:cNvSpPr/>
              <p:nvPr/>
            </p:nvSpPr>
            <p:spPr>
              <a:xfrm>
                <a:off x="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43"/>
              <p:cNvSpPr/>
              <p:nvPr/>
            </p:nvSpPr>
            <p:spPr>
              <a:xfrm>
                <a:off x="-1394450" y="3908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4" name="Google Shape;1014;p43"/>
            <p:cNvSpPr/>
            <p:nvPr/>
          </p:nvSpPr>
          <p:spPr>
            <a:xfrm rot="10800000">
              <a:off x="-377487" y="-14120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3"/>
            <p:cNvSpPr/>
            <p:nvPr/>
          </p:nvSpPr>
          <p:spPr>
            <a:xfrm rot="10800000">
              <a:off x="4605266" y="-29649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6" name="Google Shape;1016;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1017" name="Shape 1017"/>
        <p:cNvGrpSpPr/>
        <p:nvPr/>
      </p:nvGrpSpPr>
      <p:grpSpPr>
        <a:xfrm>
          <a:off x="0" y="0"/>
          <a:ext cx="0" cy="0"/>
          <a:chOff x="0" y="0"/>
          <a:chExt cx="0" cy="0"/>
        </a:xfrm>
      </p:grpSpPr>
      <p:sp>
        <p:nvSpPr>
          <p:cNvPr id="1018" name="Google Shape;101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19" name="Shape 1019"/>
        <p:cNvGrpSpPr/>
        <p:nvPr/>
      </p:nvGrpSpPr>
      <p:grpSpPr>
        <a:xfrm>
          <a:off x="0" y="0"/>
          <a:ext cx="0" cy="0"/>
          <a:chOff x="0" y="0"/>
          <a:chExt cx="0" cy="0"/>
        </a:xfrm>
      </p:grpSpPr>
      <p:grpSp>
        <p:nvGrpSpPr>
          <p:cNvPr id="1020" name="Google Shape;1020;p45"/>
          <p:cNvGrpSpPr/>
          <p:nvPr/>
        </p:nvGrpSpPr>
        <p:grpSpPr>
          <a:xfrm>
            <a:off x="-150966" y="-1569997"/>
            <a:ext cx="9294978" cy="8009776"/>
            <a:chOff x="-150966" y="-1569997"/>
            <a:chExt cx="9294978" cy="8009776"/>
          </a:xfrm>
        </p:grpSpPr>
        <p:sp>
          <p:nvSpPr>
            <p:cNvPr id="1021" name="Google Shape;1021;p45"/>
            <p:cNvSpPr/>
            <p:nvPr/>
          </p:nvSpPr>
          <p:spPr>
            <a:xfrm flipH="1">
              <a:off x="-150966" y="452838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5"/>
            <p:cNvSpPr/>
            <p:nvPr/>
          </p:nvSpPr>
          <p:spPr>
            <a:xfrm rot="10800000">
              <a:off x="5623599" y="-156999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3" name="Google Shape;1023;p45"/>
          <p:cNvSpPr txBox="1"/>
          <p:nvPr>
            <p:ph idx="1" type="subTitle"/>
          </p:nvPr>
        </p:nvSpPr>
        <p:spPr>
          <a:xfrm>
            <a:off x="1024750" y="3241688"/>
            <a:ext cx="2305500" cy="4848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024" name="Google Shape;1024;p45"/>
          <p:cNvSpPr txBox="1"/>
          <p:nvPr>
            <p:ph idx="2" type="subTitle"/>
          </p:nvPr>
        </p:nvSpPr>
        <p:spPr>
          <a:xfrm>
            <a:off x="3419221" y="3241688"/>
            <a:ext cx="2305500" cy="4848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025" name="Google Shape;1025;p45"/>
          <p:cNvSpPr txBox="1"/>
          <p:nvPr>
            <p:ph idx="3" type="subTitle"/>
          </p:nvPr>
        </p:nvSpPr>
        <p:spPr>
          <a:xfrm>
            <a:off x="5813699" y="3241688"/>
            <a:ext cx="2305500" cy="4848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026" name="Google Shape;1026;p45"/>
          <p:cNvSpPr txBox="1"/>
          <p:nvPr>
            <p:ph idx="4" type="subTitle"/>
          </p:nvPr>
        </p:nvSpPr>
        <p:spPr>
          <a:xfrm>
            <a:off x="1024750" y="1796162"/>
            <a:ext cx="2305500" cy="4848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027" name="Google Shape;1027;p45"/>
          <p:cNvSpPr txBox="1"/>
          <p:nvPr>
            <p:ph idx="5" type="subTitle"/>
          </p:nvPr>
        </p:nvSpPr>
        <p:spPr>
          <a:xfrm>
            <a:off x="3419221" y="1796162"/>
            <a:ext cx="2305500" cy="4848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028" name="Google Shape;1028;p45"/>
          <p:cNvSpPr txBox="1"/>
          <p:nvPr>
            <p:ph idx="6" type="subTitle"/>
          </p:nvPr>
        </p:nvSpPr>
        <p:spPr>
          <a:xfrm>
            <a:off x="5813699" y="1796162"/>
            <a:ext cx="2305500" cy="4848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1029" name="Google Shape;1029;p45"/>
          <p:cNvGrpSpPr/>
          <p:nvPr/>
        </p:nvGrpSpPr>
        <p:grpSpPr>
          <a:xfrm rot="10800000">
            <a:off x="-2096303" y="3730190"/>
            <a:ext cx="3010303" cy="380635"/>
            <a:chOff x="5446772" y="1743190"/>
            <a:chExt cx="3010303" cy="380635"/>
          </a:xfrm>
        </p:grpSpPr>
        <p:grpSp>
          <p:nvGrpSpPr>
            <p:cNvPr id="1030" name="Google Shape;1030;p45"/>
            <p:cNvGrpSpPr/>
            <p:nvPr/>
          </p:nvGrpSpPr>
          <p:grpSpPr>
            <a:xfrm flipH="1">
              <a:off x="5898325" y="1865405"/>
              <a:ext cx="1567047" cy="45661"/>
              <a:chOff x="1754675" y="2661275"/>
              <a:chExt cx="1945675" cy="56700"/>
            </a:xfrm>
          </p:grpSpPr>
          <p:cxnSp>
            <p:nvCxnSpPr>
              <p:cNvPr id="1031" name="Google Shape;1031;p4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032" name="Google Shape;1032;p4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3" name="Google Shape;1033;p45"/>
            <p:cNvGrpSpPr/>
            <p:nvPr/>
          </p:nvGrpSpPr>
          <p:grpSpPr>
            <a:xfrm flipH="1">
              <a:off x="5477439" y="1987637"/>
              <a:ext cx="1561280" cy="136187"/>
              <a:chOff x="1754675" y="2824000"/>
              <a:chExt cx="4728285" cy="412439"/>
            </a:xfrm>
          </p:grpSpPr>
          <p:sp>
            <p:nvSpPr>
              <p:cNvPr id="1034" name="Google Shape;1034;p4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035" name="Google Shape;1035;p4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6" name="Google Shape;1036;p45"/>
            <p:cNvGrpSpPr/>
            <p:nvPr/>
          </p:nvGrpSpPr>
          <p:grpSpPr>
            <a:xfrm flipH="1">
              <a:off x="5446772" y="1743190"/>
              <a:ext cx="3010303" cy="45661"/>
              <a:chOff x="1766900" y="2869225"/>
              <a:chExt cx="3737650" cy="56700"/>
            </a:xfrm>
          </p:grpSpPr>
          <p:cxnSp>
            <p:nvCxnSpPr>
              <p:cNvPr id="1037" name="Google Shape;1037;p4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038" name="Google Shape;1038;p4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39" name="Google Shape;1039;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040" name="Google Shape;1040;p45"/>
          <p:cNvSpPr txBox="1"/>
          <p:nvPr>
            <p:ph hasCustomPrompt="1" idx="7" type="title"/>
          </p:nvPr>
        </p:nvSpPr>
        <p:spPr>
          <a:xfrm>
            <a:off x="1450150" y="1229150"/>
            <a:ext cx="567000" cy="5670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3000"/>
              <a:buFont typeface="Poppins"/>
              <a:buNone/>
              <a:defRPr sz="2300">
                <a:latin typeface="Poppins"/>
                <a:ea typeface="Poppins"/>
                <a:cs typeface="Poppins"/>
                <a:sym typeface="Poppins"/>
              </a:defRPr>
            </a:lvl1pPr>
            <a:lvl2pPr lvl="1">
              <a:spcBef>
                <a:spcPts val="0"/>
              </a:spcBef>
              <a:spcAft>
                <a:spcPts val="0"/>
              </a:spcAft>
              <a:buSzPts val="3000"/>
              <a:buFont typeface="Poppins"/>
              <a:buNone/>
              <a:defRPr b="0" sz="3000">
                <a:latin typeface="Poppins"/>
                <a:ea typeface="Poppins"/>
                <a:cs typeface="Poppins"/>
                <a:sym typeface="Poppins"/>
              </a:defRPr>
            </a:lvl2pPr>
            <a:lvl3pPr lvl="2">
              <a:spcBef>
                <a:spcPts val="0"/>
              </a:spcBef>
              <a:spcAft>
                <a:spcPts val="0"/>
              </a:spcAft>
              <a:buSzPts val="3000"/>
              <a:buFont typeface="Poppins"/>
              <a:buNone/>
              <a:defRPr b="0" sz="3000">
                <a:latin typeface="Poppins"/>
                <a:ea typeface="Poppins"/>
                <a:cs typeface="Poppins"/>
                <a:sym typeface="Poppins"/>
              </a:defRPr>
            </a:lvl3pPr>
            <a:lvl4pPr lvl="3">
              <a:spcBef>
                <a:spcPts val="0"/>
              </a:spcBef>
              <a:spcAft>
                <a:spcPts val="0"/>
              </a:spcAft>
              <a:buSzPts val="3000"/>
              <a:buFont typeface="Poppins"/>
              <a:buNone/>
              <a:defRPr b="0" sz="3000">
                <a:latin typeface="Poppins"/>
                <a:ea typeface="Poppins"/>
                <a:cs typeface="Poppins"/>
                <a:sym typeface="Poppins"/>
              </a:defRPr>
            </a:lvl4pPr>
            <a:lvl5pPr lvl="4">
              <a:spcBef>
                <a:spcPts val="0"/>
              </a:spcBef>
              <a:spcAft>
                <a:spcPts val="0"/>
              </a:spcAft>
              <a:buSzPts val="3000"/>
              <a:buFont typeface="Poppins"/>
              <a:buNone/>
              <a:defRPr b="0" sz="3000">
                <a:latin typeface="Poppins"/>
                <a:ea typeface="Poppins"/>
                <a:cs typeface="Poppins"/>
                <a:sym typeface="Poppins"/>
              </a:defRPr>
            </a:lvl5pPr>
            <a:lvl6pPr lvl="5">
              <a:spcBef>
                <a:spcPts val="0"/>
              </a:spcBef>
              <a:spcAft>
                <a:spcPts val="0"/>
              </a:spcAft>
              <a:buSzPts val="3000"/>
              <a:buFont typeface="Poppins"/>
              <a:buNone/>
              <a:defRPr b="0" sz="3000">
                <a:latin typeface="Poppins"/>
                <a:ea typeface="Poppins"/>
                <a:cs typeface="Poppins"/>
                <a:sym typeface="Poppins"/>
              </a:defRPr>
            </a:lvl6pPr>
            <a:lvl7pPr lvl="6">
              <a:spcBef>
                <a:spcPts val="0"/>
              </a:spcBef>
              <a:spcAft>
                <a:spcPts val="0"/>
              </a:spcAft>
              <a:buSzPts val="3000"/>
              <a:buFont typeface="Poppins"/>
              <a:buNone/>
              <a:defRPr b="0" sz="3000">
                <a:latin typeface="Poppins"/>
                <a:ea typeface="Poppins"/>
                <a:cs typeface="Poppins"/>
                <a:sym typeface="Poppins"/>
              </a:defRPr>
            </a:lvl7pPr>
            <a:lvl8pPr lvl="7">
              <a:spcBef>
                <a:spcPts val="0"/>
              </a:spcBef>
              <a:spcAft>
                <a:spcPts val="0"/>
              </a:spcAft>
              <a:buSzPts val="3000"/>
              <a:buFont typeface="Poppins"/>
              <a:buNone/>
              <a:defRPr b="0" sz="3000">
                <a:latin typeface="Poppins"/>
                <a:ea typeface="Poppins"/>
                <a:cs typeface="Poppins"/>
                <a:sym typeface="Poppins"/>
              </a:defRPr>
            </a:lvl8pPr>
            <a:lvl9pPr lvl="8">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1041" name="Google Shape;1041;p45"/>
          <p:cNvSpPr txBox="1"/>
          <p:nvPr>
            <p:ph hasCustomPrompt="1" idx="8" type="title"/>
          </p:nvPr>
        </p:nvSpPr>
        <p:spPr>
          <a:xfrm>
            <a:off x="1450200" y="2674700"/>
            <a:ext cx="567000" cy="5670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3000"/>
              <a:buFont typeface="Poppins"/>
              <a:buNone/>
              <a:defRPr sz="2300">
                <a:latin typeface="Poppins"/>
                <a:ea typeface="Poppins"/>
                <a:cs typeface="Poppins"/>
                <a:sym typeface="Poppins"/>
              </a:defRPr>
            </a:lvl1pPr>
            <a:lvl2pPr lvl="1">
              <a:spcBef>
                <a:spcPts val="0"/>
              </a:spcBef>
              <a:spcAft>
                <a:spcPts val="0"/>
              </a:spcAft>
              <a:buSzPts val="3000"/>
              <a:buFont typeface="Poppins"/>
              <a:buNone/>
              <a:defRPr b="0" sz="3000">
                <a:latin typeface="Poppins"/>
                <a:ea typeface="Poppins"/>
                <a:cs typeface="Poppins"/>
                <a:sym typeface="Poppins"/>
              </a:defRPr>
            </a:lvl2pPr>
            <a:lvl3pPr lvl="2">
              <a:spcBef>
                <a:spcPts val="0"/>
              </a:spcBef>
              <a:spcAft>
                <a:spcPts val="0"/>
              </a:spcAft>
              <a:buSzPts val="3000"/>
              <a:buFont typeface="Poppins"/>
              <a:buNone/>
              <a:defRPr b="0" sz="3000">
                <a:latin typeface="Poppins"/>
                <a:ea typeface="Poppins"/>
                <a:cs typeface="Poppins"/>
                <a:sym typeface="Poppins"/>
              </a:defRPr>
            </a:lvl3pPr>
            <a:lvl4pPr lvl="3">
              <a:spcBef>
                <a:spcPts val="0"/>
              </a:spcBef>
              <a:spcAft>
                <a:spcPts val="0"/>
              </a:spcAft>
              <a:buSzPts val="3000"/>
              <a:buFont typeface="Poppins"/>
              <a:buNone/>
              <a:defRPr b="0" sz="3000">
                <a:latin typeface="Poppins"/>
                <a:ea typeface="Poppins"/>
                <a:cs typeface="Poppins"/>
                <a:sym typeface="Poppins"/>
              </a:defRPr>
            </a:lvl4pPr>
            <a:lvl5pPr lvl="4">
              <a:spcBef>
                <a:spcPts val="0"/>
              </a:spcBef>
              <a:spcAft>
                <a:spcPts val="0"/>
              </a:spcAft>
              <a:buSzPts val="3000"/>
              <a:buFont typeface="Poppins"/>
              <a:buNone/>
              <a:defRPr b="0" sz="3000">
                <a:latin typeface="Poppins"/>
                <a:ea typeface="Poppins"/>
                <a:cs typeface="Poppins"/>
                <a:sym typeface="Poppins"/>
              </a:defRPr>
            </a:lvl5pPr>
            <a:lvl6pPr lvl="5">
              <a:spcBef>
                <a:spcPts val="0"/>
              </a:spcBef>
              <a:spcAft>
                <a:spcPts val="0"/>
              </a:spcAft>
              <a:buSzPts val="3000"/>
              <a:buFont typeface="Poppins"/>
              <a:buNone/>
              <a:defRPr b="0" sz="3000">
                <a:latin typeface="Poppins"/>
                <a:ea typeface="Poppins"/>
                <a:cs typeface="Poppins"/>
                <a:sym typeface="Poppins"/>
              </a:defRPr>
            </a:lvl6pPr>
            <a:lvl7pPr lvl="6">
              <a:spcBef>
                <a:spcPts val="0"/>
              </a:spcBef>
              <a:spcAft>
                <a:spcPts val="0"/>
              </a:spcAft>
              <a:buSzPts val="3000"/>
              <a:buFont typeface="Poppins"/>
              <a:buNone/>
              <a:defRPr b="0" sz="3000">
                <a:latin typeface="Poppins"/>
                <a:ea typeface="Poppins"/>
                <a:cs typeface="Poppins"/>
                <a:sym typeface="Poppins"/>
              </a:defRPr>
            </a:lvl7pPr>
            <a:lvl8pPr lvl="7">
              <a:spcBef>
                <a:spcPts val="0"/>
              </a:spcBef>
              <a:spcAft>
                <a:spcPts val="0"/>
              </a:spcAft>
              <a:buSzPts val="3000"/>
              <a:buFont typeface="Poppins"/>
              <a:buNone/>
              <a:defRPr b="0" sz="3000">
                <a:latin typeface="Poppins"/>
                <a:ea typeface="Poppins"/>
                <a:cs typeface="Poppins"/>
                <a:sym typeface="Poppins"/>
              </a:defRPr>
            </a:lvl8pPr>
            <a:lvl9pPr lvl="8">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1042" name="Google Shape;1042;p45"/>
          <p:cNvSpPr txBox="1"/>
          <p:nvPr>
            <p:ph hasCustomPrompt="1" idx="9" type="title"/>
          </p:nvPr>
        </p:nvSpPr>
        <p:spPr>
          <a:xfrm>
            <a:off x="3844625" y="1229151"/>
            <a:ext cx="567000" cy="5670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3000"/>
              <a:buFont typeface="Poppins"/>
              <a:buNone/>
              <a:defRPr sz="2300">
                <a:latin typeface="Poppins"/>
                <a:ea typeface="Poppins"/>
                <a:cs typeface="Poppins"/>
                <a:sym typeface="Poppins"/>
              </a:defRPr>
            </a:lvl1pPr>
            <a:lvl2pPr lvl="1">
              <a:spcBef>
                <a:spcPts val="0"/>
              </a:spcBef>
              <a:spcAft>
                <a:spcPts val="0"/>
              </a:spcAft>
              <a:buSzPts val="3000"/>
              <a:buFont typeface="Poppins"/>
              <a:buNone/>
              <a:defRPr b="0" sz="3000">
                <a:latin typeface="Poppins"/>
                <a:ea typeface="Poppins"/>
                <a:cs typeface="Poppins"/>
                <a:sym typeface="Poppins"/>
              </a:defRPr>
            </a:lvl2pPr>
            <a:lvl3pPr lvl="2">
              <a:spcBef>
                <a:spcPts val="0"/>
              </a:spcBef>
              <a:spcAft>
                <a:spcPts val="0"/>
              </a:spcAft>
              <a:buSzPts val="3000"/>
              <a:buFont typeface="Poppins"/>
              <a:buNone/>
              <a:defRPr b="0" sz="3000">
                <a:latin typeface="Poppins"/>
                <a:ea typeface="Poppins"/>
                <a:cs typeface="Poppins"/>
                <a:sym typeface="Poppins"/>
              </a:defRPr>
            </a:lvl3pPr>
            <a:lvl4pPr lvl="3">
              <a:spcBef>
                <a:spcPts val="0"/>
              </a:spcBef>
              <a:spcAft>
                <a:spcPts val="0"/>
              </a:spcAft>
              <a:buSzPts val="3000"/>
              <a:buFont typeface="Poppins"/>
              <a:buNone/>
              <a:defRPr b="0" sz="3000">
                <a:latin typeface="Poppins"/>
                <a:ea typeface="Poppins"/>
                <a:cs typeface="Poppins"/>
                <a:sym typeface="Poppins"/>
              </a:defRPr>
            </a:lvl4pPr>
            <a:lvl5pPr lvl="4">
              <a:spcBef>
                <a:spcPts val="0"/>
              </a:spcBef>
              <a:spcAft>
                <a:spcPts val="0"/>
              </a:spcAft>
              <a:buSzPts val="3000"/>
              <a:buFont typeface="Poppins"/>
              <a:buNone/>
              <a:defRPr b="0" sz="3000">
                <a:latin typeface="Poppins"/>
                <a:ea typeface="Poppins"/>
                <a:cs typeface="Poppins"/>
                <a:sym typeface="Poppins"/>
              </a:defRPr>
            </a:lvl5pPr>
            <a:lvl6pPr lvl="5">
              <a:spcBef>
                <a:spcPts val="0"/>
              </a:spcBef>
              <a:spcAft>
                <a:spcPts val="0"/>
              </a:spcAft>
              <a:buSzPts val="3000"/>
              <a:buFont typeface="Poppins"/>
              <a:buNone/>
              <a:defRPr b="0" sz="3000">
                <a:latin typeface="Poppins"/>
                <a:ea typeface="Poppins"/>
                <a:cs typeface="Poppins"/>
                <a:sym typeface="Poppins"/>
              </a:defRPr>
            </a:lvl6pPr>
            <a:lvl7pPr lvl="6">
              <a:spcBef>
                <a:spcPts val="0"/>
              </a:spcBef>
              <a:spcAft>
                <a:spcPts val="0"/>
              </a:spcAft>
              <a:buSzPts val="3000"/>
              <a:buFont typeface="Poppins"/>
              <a:buNone/>
              <a:defRPr b="0" sz="3000">
                <a:latin typeface="Poppins"/>
                <a:ea typeface="Poppins"/>
                <a:cs typeface="Poppins"/>
                <a:sym typeface="Poppins"/>
              </a:defRPr>
            </a:lvl7pPr>
            <a:lvl8pPr lvl="7">
              <a:spcBef>
                <a:spcPts val="0"/>
              </a:spcBef>
              <a:spcAft>
                <a:spcPts val="0"/>
              </a:spcAft>
              <a:buSzPts val="3000"/>
              <a:buFont typeface="Poppins"/>
              <a:buNone/>
              <a:defRPr b="0" sz="3000">
                <a:latin typeface="Poppins"/>
                <a:ea typeface="Poppins"/>
                <a:cs typeface="Poppins"/>
                <a:sym typeface="Poppins"/>
              </a:defRPr>
            </a:lvl8pPr>
            <a:lvl9pPr lvl="8">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1043" name="Google Shape;1043;p45"/>
          <p:cNvSpPr txBox="1"/>
          <p:nvPr>
            <p:ph hasCustomPrompt="1" idx="13" type="title"/>
          </p:nvPr>
        </p:nvSpPr>
        <p:spPr>
          <a:xfrm>
            <a:off x="3844625" y="2674699"/>
            <a:ext cx="567000" cy="5670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3000"/>
              <a:buFont typeface="Poppins"/>
              <a:buNone/>
              <a:defRPr sz="2300">
                <a:latin typeface="Poppins"/>
                <a:ea typeface="Poppins"/>
                <a:cs typeface="Poppins"/>
                <a:sym typeface="Poppins"/>
              </a:defRPr>
            </a:lvl1pPr>
            <a:lvl2pPr lvl="1">
              <a:spcBef>
                <a:spcPts val="0"/>
              </a:spcBef>
              <a:spcAft>
                <a:spcPts val="0"/>
              </a:spcAft>
              <a:buSzPts val="3000"/>
              <a:buFont typeface="Poppins"/>
              <a:buNone/>
              <a:defRPr b="0" sz="3000">
                <a:latin typeface="Poppins"/>
                <a:ea typeface="Poppins"/>
                <a:cs typeface="Poppins"/>
                <a:sym typeface="Poppins"/>
              </a:defRPr>
            </a:lvl2pPr>
            <a:lvl3pPr lvl="2">
              <a:spcBef>
                <a:spcPts val="0"/>
              </a:spcBef>
              <a:spcAft>
                <a:spcPts val="0"/>
              </a:spcAft>
              <a:buSzPts val="3000"/>
              <a:buFont typeface="Poppins"/>
              <a:buNone/>
              <a:defRPr b="0" sz="3000">
                <a:latin typeface="Poppins"/>
                <a:ea typeface="Poppins"/>
                <a:cs typeface="Poppins"/>
                <a:sym typeface="Poppins"/>
              </a:defRPr>
            </a:lvl3pPr>
            <a:lvl4pPr lvl="3">
              <a:spcBef>
                <a:spcPts val="0"/>
              </a:spcBef>
              <a:spcAft>
                <a:spcPts val="0"/>
              </a:spcAft>
              <a:buSzPts val="3000"/>
              <a:buFont typeface="Poppins"/>
              <a:buNone/>
              <a:defRPr b="0" sz="3000">
                <a:latin typeface="Poppins"/>
                <a:ea typeface="Poppins"/>
                <a:cs typeface="Poppins"/>
                <a:sym typeface="Poppins"/>
              </a:defRPr>
            </a:lvl4pPr>
            <a:lvl5pPr lvl="4">
              <a:spcBef>
                <a:spcPts val="0"/>
              </a:spcBef>
              <a:spcAft>
                <a:spcPts val="0"/>
              </a:spcAft>
              <a:buSzPts val="3000"/>
              <a:buFont typeface="Poppins"/>
              <a:buNone/>
              <a:defRPr b="0" sz="3000">
                <a:latin typeface="Poppins"/>
                <a:ea typeface="Poppins"/>
                <a:cs typeface="Poppins"/>
                <a:sym typeface="Poppins"/>
              </a:defRPr>
            </a:lvl5pPr>
            <a:lvl6pPr lvl="5">
              <a:spcBef>
                <a:spcPts val="0"/>
              </a:spcBef>
              <a:spcAft>
                <a:spcPts val="0"/>
              </a:spcAft>
              <a:buSzPts val="3000"/>
              <a:buFont typeface="Poppins"/>
              <a:buNone/>
              <a:defRPr b="0" sz="3000">
                <a:latin typeface="Poppins"/>
                <a:ea typeface="Poppins"/>
                <a:cs typeface="Poppins"/>
                <a:sym typeface="Poppins"/>
              </a:defRPr>
            </a:lvl6pPr>
            <a:lvl7pPr lvl="6">
              <a:spcBef>
                <a:spcPts val="0"/>
              </a:spcBef>
              <a:spcAft>
                <a:spcPts val="0"/>
              </a:spcAft>
              <a:buSzPts val="3000"/>
              <a:buFont typeface="Poppins"/>
              <a:buNone/>
              <a:defRPr b="0" sz="3000">
                <a:latin typeface="Poppins"/>
                <a:ea typeface="Poppins"/>
                <a:cs typeface="Poppins"/>
                <a:sym typeface="Poppins"/>
              </a:defRPr>
            </a:lvl7pPr>
            <a:lvl8pPr lvl="7">
              <a:spcBef>
                <a:spcPts val="0"/>
              </a:spcBef>
              <a:spcAft>
                <a:spcPts val="0"/>
              </a:spcAft>
              <a:buSzPts val="3000"/>
              <a:buFont typeface="Poppins"/>
              <a:buNone/>
              <a:defRPr b="0" sz="3000">
                <a:latin typeface="Poppins"/>
                <a:ea typeface="Poppins"/>
                <a:cs typeface="Poppins"/>
                <a:sym typeface="Poppins"/>
              </a:defRPr>
            </a:lvl8pPr>
            <a:lvl9pPr lvl="8">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1044" name="Google Shape;1044;p45"/>
          <p:cNvSpPr txBox="1"/>
          <p:nvPr>
            <p:ph hasCustomPrompt="1" idx="14" type="title"/>
          </p:nvPr>
        </p:nvSpPr>
        <p:spPr>
          <a:xfrm>
            <a:off x="6239100" y="1229152"/>
            <a:ext cx="567000" cy="5727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3000"/>
              <a:buFont typeface="Poppins"/>
              <a:buNone/>
              <a:defRPr sz="2300">
                <a:latin typeface="Poppins"/>
                <a:ea typeface="Poppins"/>
                <a:cs typeface="Poppins"/>
                <a:sym typeface="Poppins"/>
              </a:defRPr>
            </a:lvl1pPr>
            <a:lvl2pPr lvl="1">
              <a:spcBef>
                <a:spcPts val="0"/>
              </a:spcBef>
              <a:spcAft>
                <a:spcPts val="0"/>
              </a:spcAft>
              <a:buSzPts val="3000"/>
              <a:buFont typeface="Poppins"/>
              <a:buNone/>
              <a:defRPr b="0" sz="3000">
                <a:latin typeface="Poppins"/>
                <a:ea typeface="Poppins"/>
                <a:cs typeface="Poppins"/>
                <a:sym typeface="Poppins"/>
              </a:defRPr>
            </a:lvl2pPr>
            <a:lvl3pPr lvl="2">
              <a:spcBef>
                <a:spcPts val="0"/>
              </a:spcBef>
              <a:spcAft>
                <a:spcPts val="0"/>
              </a:spcAft>
              <a:buSzPts val="3000"/>
              <a:buFont typeface="Poppins"/>
              <a:buNone/>
              <a:defRPr b="0" sz="3000">
                <a:latin typeface="Poppins"/>
                <a:ea typeface="Poppins"/>
                <a:cs typeface="Poppins"/>
                <a:sym typeface="Poppins"/>
              </a:defRPr>
            </a:lvl3pPr>
            <a:lvl4pPr lvl="3">
              <a:spcBef>
                <a:spcPts val="0"/>
              </a:spcBef>
              <a:spcAft>
                <a:spcPts val="0"/>
              </a:spcAft>
              <a:buSzPts val="3000"/>
              <a:buFont typeface="Poppins"/>
              <a:buNone/>
              <a:defRPr b="0" sz="3000">
                <a:latin typeface="Poppins"/>
                <a:ea typeface="Poppins"/>
                <a:cs typeface="Poppins"/>
                <a:sym typeface="Poppins"/>
              </a:defRPr>
            </a:lvl4pPr>
            <a:lvl5pPr lvl="4">
              <a:spcBef>
                <a:spcPts val="0"/>
              </a:spcBef>
              <a:spcAft>
                <a:spcPts val="0"/>
              </a:spcAft>
              <a:buSzPts val="3000"/>
              <a:buFont typeface="Poppins"/>
              <a:buNone/>
              <a:defRPr b="0" sz="3000">
                <a:latin typeface="Poppins"/>
                <a:ea typeface="Poppins"/>
                <a:cs typeface="Poppins"/>
                <a:sym typeface="Poppins"/>
              </a:defRPr>
            </a:lvl5pPr>
            <a:lvl6pPr lvl="5">
              <a:spcBef>
                <a:spcPts val="0"/>
              </a:spcBef>
              <a:spcAft>
                <a:spcPts val="0"/>
              </a:spcAft>
              <a:buSzPts val="3000"/>
              <a:buFont typeface="Poppins"/>
              <a:buNone/>
              <a:defRPr b="0" sz="3000">
                <a:latin typeface="Poppins"/>
                <a:ea typeface="Poppins"/>
                <a:cs typeface="Poppins"/>
                <a:sym typeface="Poppins"/>
              </a:defRPr>
            </a:lvl6pPr>
            <a:lvl7pPr lvl="6">
              <a:spcBef>
                <a:spcPts val="0"/>
              </a:spcBef>
              <a:spcAft>
                <a:spcPts val="0"/>
              </a:spcAft>
              <a:buSzPts val="3000"/>
              <a:buFont typeface="Poppins"/>
              <a:buNone/>
              <a:defRPr b="0" sz="3000">
                <a:latin typeface="Poppins"/>
                <a:ea typeface="Poppins"/>
                <a:cs typeface="Poppins"/>
                <a:sym typeface="Poppins"/>
              </a:defRPr>
            </a:lvl7pPr>
            <a:lvl8pPr lvl="7">
              <a:spcBef>
                <a:spcPts val="0"/>
              </a:spcBef>
              <a:spcAft>
                <a:spcPts val="0"/>
              </a:spcAft>
              <a:buSzPts val="3000"/>
              <a:buFont typeface="Poppins"/>
              <a:buNone/>
              <a:defRPr b="0" sz="3000">
                <a:latin typeface="Poppins"/>
                <a:ea typeface="Poppins"/>
                <a:cs typeface="Poppins"/>
                <a:sym typeface="Poppins"/>
              </a:defRPr>
            </a:lvl8pPr>
            <a:lvl9pPr lvl="8">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1045" name="Google Shape;1045;p45"/>
          <p:cNvSpPr txBox="1"/>
          <p:nvPr>
            <p:ph hasCustomPrompt="1" idx="15" type="title"/>
          </p:nvPr>
        </p:nvSpPr>
        <p:spPr>
          <a:xfrm>
            <a:off x="6239100" y="2674703"/>
            <a:ext cx="567000" cy="5727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3000"/>
              <a:buFont typeface="Poppins"/>
              <a:buNone/>
              <a:defRPr sz="2300">
                <a:latin typeface="Poppins"/>
                <a:ea typeface="Poppins"/>
                <a:cs typeface="Poppins"/>
                <a:sym typeface="Poppins"/>
              </a:defRPr>
            </a:lvl1pPr>
            <a:lvl2pPr lvl="1">
              <a:spcBef>
                <a:spcPts val="0"/>
              </a:spcBef>
              <a:spcAft>
                <a:spcPts val="0"/>
              </a:spcAft>
              <a:buSzPts val="3000"/>
              <a:buFont typeface="Poppins"/>
              <a:buNone/>
              <a:defRPr b="0" sz="3000">
                <a:latin typeface="Poppins"/>
                <a:ea typeface="Poppins"/>
                <a:cs typeface="Poppins"/>
                <a:sym typeface="Poppins"/>
              </a:defRPr>
            </a:lvl2pPr>
            <a:lvl3pPr lvl="2">
              <a:spcBef>
                <a:spcPts val="0"/>
              </a:spcBef>
              <a:spcAft>
                <a:spcPts val="0"/>
              </a:spcAft>
              <a:buSzPts val="3000"/>
              <a:buFont typeface="Poppins"/>
              <a:buNone/>
              <a:defRPr b="0" sz="3000">
                <a:latin typeface="Poppins"/>
                <a:ea typeface="Poppins"/>
                <a:cs typeface="Poppins"/>
                <a:sym typeface="Poppins"/>
              </a:defRPr>
            </a:lvl3pPr>
            <a:lvl4pPr lvl="3">
              <a:spcBef>
                <a:spcPts val="0"/>
              </a:spcBef>
              <a:spcAft>
                <a:spcPts val="0"/>
              </a:spcAft>
              <a:buSzPts val="3000"/>
              <a:buFont typeface="Poppins"/>
              <a:buNone/>
              <a:defRPr b="0" sz="3000">
                <a:latin typeface="Poppins"/>
                <a:ea typeface="Poppins"/>
                <a:cs typeface="Poppins"/>
                <a:sym typeface="Poppins"/>
              </a:defRPr>
            </a:lvl4pPr>
            <a:lvl5pPr lvl="4">
              <a:spcBef>
                <a:spcPts val="0"/>
              </a:spcBef>
              <a:spcAft>
                <a:spcPts val="0"/>
              </a:spcAft>
              <a:buSzPts val="3000"/>
              <a:buFont typeface="Poppins"/>
              <a:buNone/>
              <a:defRPr b="0" sz="3000">
                <a:latin typeface="Poppins"/>
                <a:ea typeface="Poppins"/>
                <a:cs typeface="Poppins"/>
                <a:sym typeface="Poppins"/>
              </a:defRPr>
            </a:lvl5pPr>
            <a:lvl6pPr lvl="5">
              <a:spcBef>
                <a:spcPts val="0"/>
              </a:spcBef>
              <a:spcAft>
                <a:spcPts val="0"/>
              </a:spcAft>
              <a:buSzPts val="3000"/>
              <a:buFont typeface="Poppins"/>
              <a:buNone/>
              <a:defRPr b="0" sz="3000">
                <a:latin typeface="Poppins"/>
                <a:ea typeface="Poppins"/>
                <a:cs typeface="Poppins"/>
                <a:sym typeface="Poppins"/>
              </a:defRPr>
            </a:lvl6pPr>
            <a:lvl7pPr lvl="6">
              <a:spcBef>
                <a:spcPts val="0"/>
              </a:spcBef>
              <a:spcAft>
                <a:spcPts val="0"/>
              </a:spcAft>
              <a:buSzPts val="3000"/>
              <a:buFont typeface="Poppins"/>
              <a:buNone/>
              <a:defRPr b="0" sz="3000">
                <a:latin typeface="Poppins"/>
                <a:ea typeface="Poppins"/>
                <a:cs typeface="Poppins"/>
                <a:sym typeface="Poppins"/>
              </a:defRPr>
            </a:lvl7pPr>
            <a:lvl8pPr lvl="7">
              <a:spcBef>
                <a:spcPts val="0"/>
              </a:spcBef>
              <a:spcAft>
                <a:spcPts val="0"/>
              </a:spcAft>
              <a:buSzPts val="3000"/>
              <a:buFont typeface="Poppins"/>
              <a:buNone/>
              <a:defRPr b="0" sz="3000">
                <a:latin typeface="Poppins"/>
                <a:ea typeface="Poppins"/>
                <a:cs typeface="Poppins"/>
                <a:sym typeface="Poppins"/>
              </a:defRPr>
            </a:lvl8pPr>
            <a:lvl9pPr lvl="8">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1046" name="Google Shape;1046;p45"/>
          <p:cNvSpPr/>
          <p:nvPr/>
        </p:nvSpPr>
        <p:spPr>
          <a:xfrm rot="10800000">
            <a:off x="1316384" y="4901259"/>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5"/>
          <p:cNvSpPr/>
          <p:nvPr/>
        </p:nvSpPr>
        <p:spPr>
          <a:xfrm flipH="1">
            <a:off x="-585437"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049" name="Shape 1049"/>
        <p:cNvGrpSpPr/>
        <p:nvPr/>
      </p:nvGrpSpPr>
      <p:grpSpPr>
        <a:xfrm>
          <a:off x="0" y="0"/>
          <a:ext cx="0" cy="0"/>
          <a:chOff x="0" y="0"/>
          <a:chExt cx="0" cy="0"/>
        </a:xfrm>
      </p:grpSpPr>
      <p:grpSp>
        <p:nvGrpSpPr>
          <p:cNvPr id="1050" name="Google Shape;1050;p46"/>
          <p:cNvGrpSpPr/>
          <p:nvPr/>
        </p:nvGrpSpPr>
        <p:grpSpPr>
          <a:xfrm>
            <a:off x="-10" y="-1658067"/>
            <a:ext cx="9294978" cy="7822922"/>
            <a:chOff x="-10" y="-1658067"/>
            <a:chExt cx="9294978" cy="7822922"/>
          </a:xfrm>
        </p:grpSpPr>
        <p:sp>
          <p:nvSpPr>
            <p:cNvPr id="1051" name="Google Shape;1051;p46"/>
            <p:cNvSpPr/>
            <p:nvPr/>
          </p:nvSpPr>
          <p:spPr>
            <a:xfrm flipH="1" rot="10800000">
              <a:off x="0" y="-8273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6"/>
            <p:cNvSpPr/>
            <p:nvPr/>
          </p:nvSpPr>
          <p:spPr>
            <a:xfrm flipH="1">
              <a:off x="-10" y="425345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6"/>
            <p:cNvSpPr/>
            <p:nvPr/>
          </p:nvSpPr>
          <p:spPr>
            <a:xfrm rot="10800000">
              <a:off x="3765449" y="-165806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4" name="Google Shape;1054;p46"/>
          <p:cNvGrpSpPr/>
          <p:nvPr/>
        </p:nvGrpSpPr>
        <p:grpSpPr>
          <a:xfrm>
            <a:off x="214581" y="-8"/>
            <a:ext cx="1593209" cy="183531"/>
            <a:chOff x="385056" y="-8"/>
            <a:chExt cx="1593209" cy="183531"/>
          </a:xfrm>
        </p:grpSpPr>
        <p:sp>
          <p:nvSpPr>
            <p:cNvPr id="1055" name="Google Shape;1055;p46"/>
            <p:cNvSpPr/>
            <p:nvPr/>
          </p:nvSpPr>
          <p:spPr>
            <a:xfrm flipH="1">
              <a:off x="385056"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6"/>
            <p:cNvSpPr/>
            <p:nvPr/>
          </p:nvSpPr>
          <p:spPr>
            <a:xfrm flipH="1">
              <a:off x="971481"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7" name="Google Shape;1057;p46"/>
          <p:cNvGrpSpPr/>
          <p:nvPr/>
        </p:nvGrpSpPr>
        <p:grpSpPr>
          <a:xfrm>
            <a:off x="-641180" y="447742"/>
            <a:ext cx="10174669" cy="4695754"/>
            <a:chOff x="-641180" y="447742"/>
            <a:chExt cx="10174669" cy="4695754"/>
          </a:xfrm>
        </p:grpSpPr>
        <p:sp>
          <p:nvSpPr>
            <p:cNvPr id="1058" name="Google Shape;1058;p46"/>
            <p:cNvSpPr/>
            <p:nvPr/>
          </p:nvSpPr>
          <p:spPr>
            <a:xfrm>
              <a:off x="8526706" y="447742"/>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6"/>
            <p:cNvSpPr/>
            <p:nvPr/>
          </p:nvSpPr>
          <p:spPr>
            <a:xfrm flipH="1">
              <a:off x="6924920"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6"/>
            <p:cNvSpPr/>
            <p:nvPr/>
          </p:nvSpPr>
          <p:spPr>
            <a:xfrm>
              <a:off x="-641180"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1" name="Google Shape;1061;p46"/>
          <p:cNvSpPr txBox="1"/>
          <p:nvPr>
            <p:ph type="title"/>
          </p:nvPr>
        </p:nvSpPr>
        <p:spPr>
          <a:xfrm>
            <a:off x="1419900" y="3055775"/>
            <a:ext cx="6304200" cy="661800"/>
          </a:xfrm>
          <a:prstGeom prst="rect">
            <a:avLst/>
          </a:prstGeom>
        </p:spPr>
        <p:txBody>
          <a:bodyPr anchorCtr="0" anchor="t" bIns="91425" lIns="91425" spcFirstLastPara="1" rIns="91425" wrap="square" tIns="91425">
            <a:noAutofit/>
          </a:bodyPr>
          <a:lstStyle>
            <a:lvl1pPr lvl="0" algn="r">
              <a:spcBef>
                <a:spcPts val="0"/>
              </a:spcBef>
              <a:spcAft>
                <a:spcPts val="0"/>
              </a:spcAft>
              <a:buSzPts val="3000"/>
              <a:buNone/>
              <a:defRPr sz="26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1062" name="Google Shape;1062;p46"/>
          <p:cNvSpPr txBox="1"/>
          <p:nvPr>
            <p:ph idx="1" type="subTitle"/>
          </p:nvPr>
        </p:nvSpPr>
        <p:spPr>
          <a:xfrm>
            <a:off x="1419900" y="1081900"/>
            <a:ext cx="6304200" cy="1863300"/>
          </a:xfrm>
          <a:prstGeom prst="rect">
            <a:avLst/>
          </a:prstGeom>
        </p:spPr>
        <p:txBody>
          <a:bodyPr anchorCtr="0" anchor="b" bIns="91425" lIns="91425" spcFirstLastPara="1" rIns="91425" wrap="square" tIns="91425">
            <a:noAutofit/>
          </a:bodyPr>
          <a:lstStyle>
            <a:lvl1pPr lvl="0" algn="r">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grpSp>
        <p:nvGrpSpPr>
          <p:cNvPr id="1063" name="Google Shape;1063;p46"/>
          <p:cNvGrpSpPr/>
          <p:nvPr/>
        </p:nvGrpSpPr>
        <p:grpSpPr>
          <a:xfrm>
            <a:off x="-689412" y="-1311142"/>
            <a:ext cx="10419597" cy="8141306"/>
            <a:chOff x="-689412" y="-1311142"/>
            <a:chExt cx="10419597" cy="8141306"/>
          </a:xfrm>
        </p:grpSpPr>
        <p:sp>
          <p:nvSpPr>
            <p:cNvPr id="1064" name="Google Shape;1064;p46"/>
            <p:cNvSpPr/>
            <p:nvPr/>
          </p:nvSpPr>
          <p:spPr>
            <a:xfrm rot="10800000">
              <a:off x="6315079" y="-1311142"/>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6"/>
            <p:cNvSpPr/>
            <p:nvPr/>
          </p:nvSpPr>
          <p:spPr>
            <a:xfrm>
              <a:off x="-3" y="475350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6"/>
            <p:cNvSpPr/>
            <p:nvPr/>
          </p:nvSpPr>
          <p:spPr>
            <a:xfrm rot="10800000">
              <a:off x="-689412" y="-8181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6"/>
            <p:cNvSpPr/>
            <p:nvPr/>
          </p:nvSpPr>
          <p:spPr>
            <a:xfrm>
              <a:off x="6924913" y="46040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8" name="Google Shape;1068;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069" name="Shape 1069"/>
        <p:cNvGrpSpPr/>
        <p:nvPr/>
      </p:nvGrpSpPr>
      <p:grpSpPr>
        <a:xfrm>
          <a:off x="0" y="0"/>
          <a:ext cx="0" cy="0"/>
          <a:chOff x="0" y="0"/>
          <a:chExt cx="0" cy="0"/>
        </a:xfrm>
      </p:grpSpPr>
      <p:sp>
        <p:nvSpPr>
          <p:cNvPr id="1070" name="Google Shape;1070;p47"/>
          <p:cNvSpPr txBox="1"/>
          <p:nvPr>
            <p:ph type="title"/>
          </p:nvPr>
        </p:nvSpPr>
        <p:spPr>
          <a:xfrm>
            <a:off x="1103225" y="1490900"/>
            <a:ext cx="3169200" cy="1657800"/>
          </a:xfrm>
          <a:prstGeom prst="rect">
            <a:avLst/>
          </a:prstGeom>
        </p:spPr>
        <p:txBody>
          <a:bodyPr anchorCtr="0" anchor="b" bIns="91425" lIns="91425" spcFirstLastPara="1" rIns="91425" wrap="square" tIns="91425">
            <a:noAutofit/>
          </a:bodyPr>
          <a:lstStyle>
            <a:lvl1pPr lvl="0">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071" name="Google Shape;1071;p47"/>
          <p:cNvSpPr txBox="1"/>
          <p:nvPr>
            <p:ph idx="1" type="subTitle"/>
          </p:nvPr>
        </p:nvSpPr>
        <p:spPr>
          <a:xfrm>
            <a:off x="1103225" y="3187975"/>
            <a:ext cx="3169200" cy="771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072" name="Google Shape;1072;p47"/>
          <p:cNvSpPr/>
          <p:nvPr>
            <p:ph idx="2" type="pic"/>
          </p:nvPr>
        </p:nvSpPr>
        <p:spPr>
          <a:xfrm>
            <a:off x="4272425" y="613850"/>
            <a:ext cx="3768300" cy="3796800"/>
          </a:xfrm>
          <a:prstGeom prst="rect">
            <a:avLst/>
          </a:prstGeom>
          <a:noFill/>
          <a:ln>
            <a:noFill/>
          </a:ln>
        </p:spPr>
      </p:sp>
      <p:grpSp>
        <p:nvGrpSpPr>
          <p:cNvPr id="1073" name="Google Shape;1073;p47"/>
          <p:cNvGrpSpPr/>
          <p:nvPr/>
        </p:nvGrpSpPr>
        <p:grpSpPr>
          <a:xfrm flipH="1" rot="10800000">
            <a:off x="-1536301" y="-1730518"/>
            <a:ext cx="10804826" cy="8381753"/>
            <a:chOff x="-1589201" y="-1194493"/>
            <a:chExt cx="10804826" cy="8381753"/>
          </a:xfrm>
        </p:grpSpPr>
        <p:sp>
          <p:nvSpPr>
            <p:cNvPr id="1074" name="Google Shape;1074;p47"/>
            <p:cNvSpPr/>
            <p:nvPr/>
          </p:nvSpPr>
          <p:spPr>
            <a:xfrm flipH="1" rot="10800000">
              <a:off x="-79353" y="-119449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7"/>
            <p:cNvSpPr/>
            <p:nvPr/>
          </p:nvSpPr>
          <p:spPr>
            <a:xfrm>
              <a:off x="-1589201" y="4818100"/>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6" name="Google Shape;1076;p47"/>
          <p:cNvSpPr/>
          <p:nvPr/>
        </p:nvSpPr>
        <p:spPr>
          <a:xfrm flipH="1" rot="10800000">
            <a:off x="6778074" y="4876489"/>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7"/>
          <p:cNvSpPr/>
          <p:nvPr/>
        </p:nvSpPr>
        <p:spPr>
          <a:xfrm>
            <a:off x="7378450" y="429690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78" name="Google Shape;1078;p47"/>
          <p:cNvGrpSpPr/>
          <p:nvPr/>
        </p:nvGrpSpPr>
        <p:grpSpPr>
          <a:xfrm flipH="1">
            <a:off x="-1397466" y="738820"/>
            <a:ext cx="3010303" cy="380635"/>
            <a:chOff x="5446772" y="1743190"/>
            <a:chExt cx="3010303" cy="380635"/>
          </a:xfrm>
        </p:grpSpPr>
        <p:grpSp>
          <p:nvGrpSpPr>
            <p:cNvPr id="1079" name="Google Shape;1079;p47"/>
            <p:cNvGrpSpPr/>
            <p:nvPr/>
          </p:nvGrpSpPr>
          <p:grpSpPr>
            <a:xfrm flipH="1">
              <a:off x="5898325" y="1865405"/>
              <a:ext cx="1567047" cy="45661"/>
              <a:chOff x="1754675" y="2661275"/>
              <a:chExt cx="1945675" cy="56700"/>
            </a:xfrm>
          </p:grpSpPr>
          <p:cxnSp>
            <p:nvCxnSpPr>
              <p:cNvPr id="1080" name="Google Shape;1080;p4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081" name="Google Shape;1081;p4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2" name="Google Shape;1082;p47"/>
            <p:cNvGrpSpPr/>
            <p:nvPr/>
          </p:nvGrpSpPr>
          <p:grpSpPr>
            <a:xfrm flipH="1">
              <a:off x="5477439" y="1987637"/>
              <a:ext cx="1561280" cy="136187"/>
              <a:chOff x="1754675" y="2824000"/>
              <a:chExt cx="4728285" cy="412439"/>
            </a:xfrm>
          </p:grpSpPr>
          <p:sp>
            <p:nvSpPr>
              <p:cNvPr id="1083" name="Google Shape;1083;p4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084" name="Google Shape;1084;p4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5" name="Google Shape;1085;p47"/>
            <p:cNvGrpSpPr/>
            <p:nvPr/>
          </p:nvGrpSpPr>
          <p:grpSpPr>
            <a:xfrm flipH="1">
              <a:off x="5446772" y="1743190"/>
              <a:ext cx="3010303" cy="45661"/>
              <a:chOff x="1766900" y="2869225"/>
              <a:chExt cx="3737650" cy="56700"/>
            </a:xfrm>
          </p:grpSpPr>
          <p:cxnSp>
            <p:nvCxnSpPr>
              <p:cNvPr id="1086" name="Google Shape;1086;p4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087" name="Google Shape;1087;p4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88" name="Google Shape;1088;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089" name="Shape 1089"/>
        <p:cNvGrpSpPr/>
        <p:nvPr/>
      </p:nvGrpSpPr>
      <p:grpSpPr>
        <a:xfrm>
          <a:off x="0" y="0"/>
          <a:ext cx="0" cy="0"/>
          <a:chOff x="0" y="0"/>
          <a:chExt cx="0" cy="0"/>
        </a:xfrm>
      </p:grpSpPr>
      <p:sp>
        <p:nvSpPr>
          <p:cNvPr id="1090" name="Google Shape;1090;p48"/>
          <p:cNvSpPr txBox="1"/>
          <p:nvPr>
            <p:ph type="title"/>
          </p:nvPr>
        </p:nvSpPr>
        <p:spPr>
          <a:xfrm>
            <a:off x="872400" y="1637550"/>
            <a:ext cx="3224100" cy="1063200"/>
          </a:xfrm>
          <a:prstGeom prst="rect">
            <a:avLst/>
          </a:prstGeom>
        </p:spPr>
        <p:txBody>
          <a:bodyPr anchorCtr="0" anchor="b" bIns="91425" lIns="91425" spcFirstLastPara="1" rIns="91425" wrap="square" tIns="91425">
            <a:noAutofit/>
          </a:bodyPr>
          <a:lstStyle>
            <a:lvl1pPr lvl="0">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091" name="Google Shape;1091;p48"/>
          <p:cNvSpPr txBox="1"/>
          <p:nvPr>
            <p:ph idx="1" type="subTitle"/>
          </p:nvPr>
        </p:nvSpPr>
        <p:spPr>
          <a:xfrm>
            <a:off x="872400" y="2700750"/>
            <a:ext cx="3224100" cy="8052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1092" name="Google Shape;1092;p48"/>
          <p:cNvGrpSpPr/>
          <p:nvPr/>
        </p:nvGrpSpPr>
        <p:grpSpPr>
          <a:xfrm>
            <a:off x="-213475" y="-435968"/>
            <a:ext cx="10430912" cy="6926993"/>
            <a:chOff x="-213475" y="-435968"/>
            <a:chExt cx="10430912" cy="6926993"/>
          </a:xfrm>
        </p:grpSpPr>
        <p:sp>
          <p:nvSpPr>
            <p:cNvPr id="1093" name="Google Shape;1093;p48"/>
            <p:cNvSpPr/>
            <p:nvPr/>
          </p:nvSpPr>
          <p:spPr>
            <a:xfrm flipH="1" rot="10800000">
              <a:off x="7412165" y="-43596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8"/>
            <p:cNvSpPr/>
            <p:nvPr/>
          </p:nvSpPr>
          <p:spPr>
            <a:xfrm flipH="1">
              <a:off x="-213475" y="4603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5" name="Google Shape;1095;p48"/>
          <p:cNvGrpSpPr/>
          <p:nvPr/>
        </p:nvGrpSpPr>
        <p:grpSpPr>
          <a:xfrm flipH="1">
            <a:off x="-1986736" y="257018"/>
            <a:ext cx="3567725" cy="692436"/>
            <a:chOff x="5803750" y="1590790"/>
            <a:chExt cx="3567725" cy="692436"/>
          </a:xfrm>
        </p:grpSpPr>
        <p:grpSp>
          <p:nvGrpSpPr>
            <p:cNvPr id="1096" name="Google Shape;1096;p48"/>
            <p:cNvGrpSpPr/>
            <p:nvPr/>
          </p:nvGrpSpPr>
          <p:grpSpPr>
            <a:xfrm flipH="1">
              <a:off x="5803750" y="2180862"/>
              <a:ext cx="3070084" cy="102364"/>
              <a:chOff x="1779150" y="2604263"/>
              <a:chExt cx="3811875" cy="127113"/>
            </a:xfrm>
          </p:grpSpPr>
          <p:sp>
            <p:nvSpPr>
              <p:cNvPr id="1097" name="Google Shape;1097;p4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098" name="Google Shape;1098;p4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48"/>
            <p:cNvGrpSpPr/>
            <p:nvPr/>
          </p:nvGrpSpPr>
          <p:grpSpPr>
            <a:xfrm flipH="1">
              <a:off x="5898325" y="1789205"/>
              <a:ext cx="1567047" cy="45661"/>
              <a:chOff x="1754675" y="2566652"/>
              <a:chExt cx="1945675" cy="56700"/>
            </a:xfrm>
          </p:grpSpPr>
          <p:cxnSp>
            <p:nvCxnSpPr>
              <p:cNvPr id="1100" name="Google Shape;1100;p48"/>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1101" name="Google Shape;1101;p48"/>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2" name="Google Shape;1102;p48"/>
            <p:cNvGrpSpPr/>
            <p:nvPr/>
          </p:nvGrpSpPr>
          <p:grpSpPr>
            <a:xfrm flipH="1">
              <a:off x="6107964" y="1938899"/>
              <a:ext cx="1561280" cy="136187"/>
              <a:chOff x="-154850" y="2676400"/>
              <a:chExt cx="4728285" cy="412439"/>
            </a:xfrm>
          </p:grpSpPr>
          <p:sp>
            <p:nvSpPr>
              <p:cNvPr id="1103" name="Google Shape;1103;p48"/>
              <p:cNvSpPr/>
              <p:nvPr/>
            </p:nvSpPr>
            <p:spPr>
              <a:xfrm>
                <a:off x="-154850" y="26764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104" name="Google Shape;1104;p48"/>
              <p:cNvSpPr/>
              <p:nvPr/>
            </p:nvSpPr>
            <p:spPr>
              <a:xfrm>
                <a:off x="4439036" y="29544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5" name="Google Shape;1105;p48"/>
            <p:cNvGrpSpPr/>
            <p:nvPr/>
          </p:nvGrpSpPr>
          <p:grpSpPr>
            <a:xfrm flipH="1">
              <a:off x="6361172" y="1590790"/>
              <a:ext cx="3010303" cy="45661"/>
              <a:chOff x="631564" y="2679979"/>
              <a:chExt cx="3737650" cy="56700"/>
            </a:xfrm>
          </p:grpSpPr>
          <p:cxnSp>
            <p:nvCxnSpPr>
              <p:cNvPr id="1106" name="Google Shape;1106;p48"/>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1107" name="Google Shape;1107;p48"/>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08" name="Google Shape;1108;p48"/>
          <p:cNvSpPr/>
          <p:nvPr/>
        </p:nvSpPr>
        <p:spPr>
          <a:xfrm rot="10800000">
            <a:off x="-284501"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9" name="Google Shape;1109;p48"/>
          <p:cNvGrpSpPr/>
          <p:nvPr/>
        </p:nvGrpSpPr>
        <p:grpSpPr>
          <a:xfrm>
            <a:off x="-1754525" y="-2478031"/>
            <a:ext cx="12821147" cy="8256735"/>
            <a:chOff x="-1754525" y="-2478031"/>
            <a:chExt cx="12821147" cy="8256735"/>
          </a:xfrm>
        </p:grpSpPr>
        <p:sp>
          <p:nvSpPr>
            <p:cNvPr id="1110" name="Google Shape;1110;p48"/>
            <p:cNvSpPr/>
            <p:nvPr/>
          </p:nvSpPr>
          <p:spPr>
            <a:xfrm rot="10800000">
              <a:off x="5951215"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8"/>
            <p:cNvSpPr/>
            <p:nvPr/>
          </p:nvSpPr>
          <p:spPr>
            <a:xfrm flipH="1">
              <a:off x="-17545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2" name="Google Shape;1112;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113" name="Shape 1113"/>
        <p:cNvGrpSpPr/>
        <p:nvPr/>
      </p:nvGrpSpPr>
      <p:grpSpPr>
        <a:xfrm>
          <a:off x="0" y="0"/>
          <a:ext cx="0" cy="0"/>
          <a:chOff x="0" y="0"/>
          <a:chExt cx="0" cy="0"/>
        </a:xfrm>
      </p:grpSpPr>
      <p:sp>
        <p:nvSpPr>
          <p:cNvPr id="1114" name="Google Shape;1114;p49"/>
          <p:cNvSpPr/>
          <p:nvPr/>
        </p:nvSpPr>
        <p:spPr>
          <a:xfrm rot="10800000">
            <a:off x="666600" y="478394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9"/>
          <p:cNvSpPr/>
          <p:nvPr/>
        </p:nvSpPr>
        <p:spPr>
          <a:xfrm flipH="1">
            <a:off x="-17545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9"/>
          <p:cNvSpPr/>
          <p:nvPr/>
        </p:nvSpPr>
        <p:spPr>
          <a:xfrm>
            <a:off x="-1259172" y="463498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7" name="Google Shape;1117;p49"/>
          <p:cNvGrpSpPr/>
          <p:nvPr/>
        </p:nvGrpSpPr>
        <p:grpSpPr>
          <a:xfrm>
            <a:off x="6644522" y="4451415"/>
            <a:ext cx="3427062" cy="540036"/>
            <a:chOff x="5446772" y="1743190"/>
            <a:chExt cx="3427062" cy="540036"/>
          </a:xfrm>
        </p:grpSpPr>
        <p:grpSp>
          <p:nvGrpSpPr>
            <p:cNvPr id="1118" name="Google Shape;1118;p49"/>
            <p:cNvGrpSpPr/>
            <p:nvPr/>
          </p:nvGrpSpPr>
          <p:grpSpPr>
            <a:xfrm flipH="1">
              <a:off x="5803750" y="2180862"/>
              <a:ext cx="3070084" cy="102364"/>
              <a:chOff x="1779150" y="2604263"/>
              <a:chExt cx="3811875" cy="127113"/>
            </a:xfrm>
          </p:grpSpPr>
          <p:sp>
            <p:nvSpPr>
              <p:cNvPr id="1119" name="Google Shape;1119;p4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120" name="Google Shape;1120;p4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1" name="Google Shape;1121;p49"/>
            <p:cNvGrpSpPr/>
            <p:nvPr/>
          </p:nvGrpSpPr>
          <p:grpSpPr>
            <a:xfrm flipH="1">
              <a:off x="5898325" y="1865405"/>
              <a:ext cx="1567047" cy="45661"/>
              <a:chOff x="1754675" y="2661275"/>
              <a:chExt cx="1945675" cy="56700"/>
            </a:xfrm>
          </p:grpSpPr>
          <p:cxnSp>
            <p:nvCxnSpPr>
              <p:cNvPr id="1122" name="Google Shape;1122;p49"/>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123" name="Google Shape;1123;p4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4" name="Google Shape;1124;p49"/>
            <p:cNvGrpSpPr/>
            <p:nvPr/>
          </p:nvGrpSpPr>
          <p:grpSpPr>
            <a:xfrm flipH="1">
              <a:off x="5477439" y="1987637"/>
              <a:ext cx="1561280" cy="136187"/>
              <a:chOff x="1754675" y="2824000"/>
              <a:chExt cx="4728285" cy="412439"/>
            </a:xfrm>
          </p:grpSpPr>
          <p:sp>
            <p:nvSpPr>
              <p:cNvPr id="1125" name="Google Shape;1125;p4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126" name="Google Shape;1126;p4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7" name="Google Shape;1127;p49"/>
            <p:cNvGrpSpPr/>
            <p:nvPr/>
          </p:nvGrpSpPr>
          <p:grpSpPr>
            <a:xfrm flipH="1">
              <a:off x="5446772" y="1743190"/>
              <a:ext cx="3010303" cy="45661"/>
              <a:chOff x="1766900" y="2869225"/>
              <a:chExt cx="3737650" cy="56700"/>
            </a:xfrm>
          </p:grpSpPr>
          <p:cxnSp>
            <p:nvCxnSpPr>
              <p:cNvPr id="1128" name="Google Shape;1128;p4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129" name="Google Shape;1129;p4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30" name="Google Shape;1130;p49"/>
          <p:cNvGrpSpPr/>
          <p:nvPr/>
        </p:nvGrpSpPr>
        <p:grpSpPr>
          <a:xfrm>
            <a:off x="-694176" y="-920239"/>
            <a:ext cx="10964574" cy="6661025"/>
            <a:chOff x="-694176" y="-920239"/>
            <a:chExt cx="10964574" cy="6661025"/>
          </a:xfrm>
        </p:grpSpPr>
        <p:sp>
          <p:nvSpPr>
            <p:cNvPr id="1131" name="Google Shape;1131;p49"/>
            <p:cNvSpPr/>
            <p:nvPr/>
          </p:nvSpPr>
          <p:spPr>
            <a:xfrm flipH="1" rot="10800000">
              <a:off x="-694176" y="-92023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9"/>
            <p:cNvSpPr/>
            <p:nvPr/>
          </p:nvSpPr>
          <p:spPr>
            <a:xfrm flipH="1">
              <a:off x="6749999" y="3899186"/>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3" name="Google Shape;1133;p49"/>
          <p:cNvSpPr txBox="1"/>
          <p:nvPr>
            <p:ph type="title"/>
          </p:nvPr>
        </p:nvSpPr>
        <p:spPr>
          <a:xfrm>
            <a:off x="5200875" y="1926400"/>
            <a:ext cx="3077400" cy="635700"/>
          </a:xfrm>
          <a:prstGeom prst="rect">
            <a:avLst/>
          </a:prstGeom>
        </p:spPr>
        <p:txBody>
          <a:bodyPr anchorCtr="0" anchor="b" bIns="91425" lIns="91425" spcFirstLastPara="1" rIns="91425" wrap="square" tIns="91425">
            <a:noAutofit/>
          </a:bodyPr>
          <a:lstStyle>
            <a:lvl1pPr lvl="0" algn="r">
              <a:spcBef>
                <a:spcPts val="0"/>
              </a:spcBef>
              <a:spcAft>
                <a:spcPts val="0"/>
              </a:spcAft>
              <a:buSzPts val="26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134" name="Google Shape;1134;p49"/>
          <p:cNvSpPr txBox="1"/>
          <p:nvPr>
            <p:ph idx="1" type="subTitle"/>
          </p:nvPr>
        </p:nvSpPr>
        <p:spPr>
          <a:xfrm>
            <a:off x="5201025" y="2562000"/>
            <a:ext cx="3077400" cy="805800"/>
          </a:xfrm>
          <a:prstGeom prst="rect">
            <a:avLst/>
          </a:prstGeom>
        </p:spPr>
        <p:txBody>
          <a:bodyPr anchorCtr="0" anchor="t" bIns="91425" lIns="91425" spcFirstLastPara="1" rIns="91425" wrap="square" tIns="91425">
            <a:noAutofit/>
          </a:bodyPr>
          <a:lstStyle>
            <a:lvl1pPr lvl="0" algn="r">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135" name="Google Shape;113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1136" name="Shape 1136"/>
        <p:cNvGrpSpPr/>
        <p:nvPr/>
      </p:nvGrpSpPr>
      <p:grpSpPr>
        <a:xfrm>
          <a:off x="0" y="0"/>
          <a:ext cx="0" cy="0"/>
          <a:chOff x="0" y="0"/>
          <a:chExt cx="0" cy="0"/>
        </a:xfrm>
      </p:grpSpPr>
      <p:grpSp>
        <p:nvGrpSpPr>
          <p:cNvPr id="1137" name="Google Shape;1137;p50"/>
          <p:cNvGrpSpPr/>
          <p:nvPr/>
        </p:nvGrpSpPr>
        <p:grpSpPr>
          <a:xfrm>
            <a:off x="-1289846" y="-464980"/>
            <a:ext cx="3520400" cy="7145645"/>
            <a:chOff x="-1289846" y="-464980"/>
            <a:chExt cx="3520400" cy="7145645"/>
          </a:xfrm>
        </p:grpSpPr>
        <p:sp>
          <p:nvSpPr>
            <p:cNvPr id="1138" name="Google Shape;1138;p50"/>
            <p:cNvSpPr/>
            <p:nvPr/>
          </p:nvSpPr>
          <p:spPr>
            <a:xfrm flipH="1" rot="10800000">
              <a:off x="-305811" y="-464980"/>
              <a:ext cx="1920158" cy="1004478"/>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50"/>
            <p:cNvSpPr/>
            <p:nvPr/>
          </p:nvSpPr>
          <p:spPr>
            <a:xfrm>
              <a:off x="-1289846" y="460400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0" name="Google Shape;1140;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141" name="Google Shape;1141;p50"/>
          <p:cNvSpPr txBox="1"/>
          <p:nvPr>
            <p:ph idx="1" type="subTitle"/>
          </p:nvPr>
        </p:nvSpPr>
        <p:spPr>
          <a:xfrm>
            <a:off x="713225" y="1071950"/>
            <a:ext cx="3848100" cy="1598700"/>
          </a:xfrm>
          <a:prstGeom prst="rect">
            <a:avLst/>
          </a:prstGeom>
        </p:spPr>
        <p:txBody>
          <a:bodyPr anchorCtr="0" anchor="t" bIns="91425" lIns="91425" spcFirstLastPara="1" rIns="91425" wrap="square" tIns="91425">
            <a:noAutofit/>
          </a:bodyPr>
          <a:lstStyle>
            <a:lvl1pPr lvl="0">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1142" name="Google Shape;1142;p50"/>
          <p:cNvSpPr/>
          <p:nvPr/>
        </p:nvSpPr>
        <p:spPr>
          <a:xfrm flipH="1">
            <a:off x="-871159" y="539488"/>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0"/>
          <p:cNvSpPr/>
          <p:nvPr/>
        </p:nvSpPr>
        <p:spPr>
          <a:xfrm flipH="1" rot="10800000">
            <a:off x="-2006799"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4" name="Google Shape;1144;p50"/>
          <p:cNvGrpSpPr/>
          <p:nvPr/>
        </p:nvGrpSpPr>
        <p:grpSpPr>
          <a:xfrm flipH="1">
            <a:off x="7324525" y="151290"/>
            <a:ext cx="3296400" cy="703085"/>
            <a:chOff x="-12" y="3628590"/>
            <a:chExt cx="3296400" cy="703085"/>
          </a:xfrm>
        </p:grpSpPr>
        <p:grpSp>
          <p:nvGrpSpPr>
            <p:cNvPr id="1145" name="Google Shape;1145;p50"/>
            <p:cNvGrpSpPr/>
            <p:nvPr/>
          </p:nvGrpSpPr>
          <p:grpSpPr>
            <a:xfrm>
              <a:off x="854867" y="3996692"/>
              <a:ext cx="1567047" cy="45661"/>
              <a:chOff x="1754675" y="2661275"/>
              <a:chExt cx="1945675" cy="56700"/>
            </a:xfrm>
          </p:grpSpPr>
          <p:cxnSp>
            <p:nvCxnSpPr>
              <p:cNvPr id="1146" name="Google Shape;1146;p50"/>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147" name="Google Shape;1147;p50"/>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8" name="Google Shape;1148;p50"/>
            <p:cNvGrpSpPr/>
            <p:nvPr/>
          </p:nvGrpSpPr>
          <p:grpSpPr>
            <a:xfrm>
              <a:off x="518420" y="4195487"/>
              <a:ext cx="1561280" cy="136187"/>
              <a:chOff x="1754675" y="2824000"/>
              <a:chExt cx="4728285" cy="412439"/>
            </a:xfrm>
          </p:grpSpPr>
          <p:sp>
            <p:nvSpPr>
              <p:cNvPr id="1149" name="Google Shape;1149;p5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150" name="Google Shape;1150;p5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1" name="Google Shape;1151;p50"/>
            <p:cNvGrpSpPr/>
            <p:nvPr/>
          </p:nvGrpSpPr>
          <p:grpSpPr>
            <a:xfrm>
              <a:off x="226304" y="3764887"/>
              <a:ext cx="3070084" cy="102364"/>
              <a:chOff x="1779150" y="2604263"/>
              <a:chExt cx="3811875" cy="127113"/>
            </a:xfrm>
          </p:grpSpPr>
          <p:sp>
            <p:nvSpPr>
              <p:cNvPr id="1152" name="Google Shape;1152;p50"/>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153" name="Google Shape;1153;p50"/>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4" name="Google Shape;1154;p50"/>
            <p:cNvGrpSpPr/>
            <p:nvPr/>
          </p:nvGrpSpPr>
          <p:grpSpPr>
            <a:xfrm>
              <a:off x="-12" y="3628590"/>
              <a:ext cx="3010303" cy="45661"/>
              <a:chOff x="1766900" y="2869225"/>
              <a:chExt cx="3737650" cy="56700"/>
            </a:xfrm>
          </p:grpSpPr>
          <p:cxnSp>
            <p:nvCxnSpPr>
              <p:cNvPr id="1155" name="Google Shape;1155;p50"/>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156" name="Google Shape;1156;p50"/>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57" name="Google Shape;1157;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_1">
    <p:spTree>
      <p:nvGrpSpPr>
        <p:cNvPr id="1158" name="Shape 1158"/>
        <p:cNvGrpSpPr/>
        <p:nvPr/>
      </p:nvGrpSpPr>
      <p:grpSpPr>
        <a:xfrm>
          <a:off x="0" y="0"/>
          <a:ext cx="0" cy="0"/>
          <a:chOff x="0" y="0"/>
          <a:chExt cx="0" cy="0"/>
        </a:xfrm>
      </p:grpSpPr>
      <p:grpSp>
        <p:nvGrpSpPr>
          <p:cNvPr id="1159" name="Google Shape;1159;p51"/>
          <p:cNvGrpSpPr/>
          <p:nvPr/>
        </p:nvGrpSpPr>
        <p:grpSpPr>
          <a:xfrm>
            <a:off x="-1657830" y="-1821713"/>
            <a:ext cx="13368611" cy="9000374"/>
            <a:chOff x="-1657830" y="-1821713"/>
            <a:chExt cx="13368611" cy="9000374"/>
          </a:xfrm>
        </p:grpSpPr>
        <p:sp>
          <p:nvSpPr>
            <p:cNvPr id="1160" name="Google Shape;1160;p51"/>
            <p:cNvSpPr/>
            <p:nvPr/>
          </p:nvSpPr>
          <p:spPr>
            <a:xfrm flipH="1">
              <a:off x="-1657830" y="4429574"/>
              <a:ext cx="13368611" cy="2749087"/>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1"/>
            <p:cNvSpPr/>
            <p:nvPr/>
          </p:nvSpPr>
          <p:spPr>
            <a:xfrm rot="10800000">
              <a:off x="6074499" y="-1821713"/>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2" name="Google Shape;1162;p51"/>
          <p:cNvGrpSpPr/>
          <p:nvPr/>
        </p:nvGrpSpPr>
        <p:grpSpPr>
          <a:xfrm>
            <a:off x="-1296840" y="259346"/>
            <a:ext cx="11980094" cy="4549229"/>
            <a:chOff x="-1296840" y="259346"/>
            <a:chExt cx="11980094" cy="4549229"/>
          </a:xfrm>
        </p:grpSpPr>
        <p:grpSp>
          <p:nvGrpSpPr>
            <p:cNvPr id="1163" name="Google Shape;1163;p51"/>
            <p:cNvGrpSpPr/>
            <p:nvPr/>
          </p:nvGrpSpPr>
          <p:grpSpPr>
            <a:xfrm rot="10800000">
              <a:off x="-1296840" y="259346"/>
              <a:ext cx="3074607" cy="453954"/>
              <a:chOff x="5478797" y="847321"/>
              <a:chExt cx="3074607" cy="453954"/>
            </a:xfrm>
          </p:grpSpPr>
          <p:grpSp>
            <p:nvGrpSpPr>
              <p:cNvPr id="1164" name="Google Shape;1164;p51"/>
              <p:cNvGrpSpPr/>
              <p:nvPr/>
            </p:nvGrpSpPr>
            <p:grpSpPr>
              <a:xfrm flipH="1">
                <a:off x="5675409" y="922405"/>
                <a:ext cx="2877996" cy="223763"/>
                <a:chOff x="1687059" y="2012316"/>
                <a:chExt cx="3573375" cy="277863"/>
              </a:xfrm>
            </p:grpSpPr>
            <p:sp>
              <p:nvSpPr>
                <p:cNvPr id="1165" name="Google Shape;1165;p51"/>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166" name="Google Shape;1166;p51"/>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7" name="Google Shape;1167;p51"/>
              <p:cNvGrpSpPr/>
              <p:nvPr/>
            </p:nvGrpSpPr>
            <p:grpSpPr>
              <a:xfrm flipH="1">
                <a:off x="6072799" y="847321"/>
                <a:ext cx="2430997" cy="185534"/>
                <a:chOff x="1748547" y="1392116"/>
                <a:chExt cx="5911958" cy="451312"/>
              </a:xfrm>
            </p:grpSpPr>
            <p:sp>
              <p:nvSpPr>
                <p:cNvPr id="1168" name="Google Shape;1168;p51"/>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169" name="Google Shape;1169;p51"/>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0" name="Google Shape;1170;p51"/>
              <p:cNvGrpSpPr/>
              <p:nvPr/>
            </p:nvGrpSpPr>
            <p:grpSpPr>
              <a:xfrm flipH="1">
                <a:off x="5478797" y="1255615"/>
                <a:ext cx="3010303" cy="45661"/>
                <a:chOff x="1766900" y="2869225"/>
                <a:chExt cx="3737650" cy="56700"/>
              </a:xfrm>
            </p:grpSpPr>
            <p:cxnSp>
              <p:nvCxnSpPr>
                <p:cNvPr id="1171" name="Google Shape;1171;p5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172" name="Google Shape;1172;p5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73" name="Google Shape;1173;p51"/>
            <p:cNvGrpSpPr/>
            <p:nvPr/>
          </p:nvGrpSpPr>
          <p:grpSpPr>
            <a:xfrm flipH="1">
              <a:off x="7083467" y="3764471"/>
              <a:ext cx="3599787" cy="1044104"/>
              <a:chOff x="-1431671" y="656496"/>
              <a:chExt cx="3599787" cy="1044104"/>
            </a:xfrm>
          </p:grpSpPr>
          <p:grpSp>
            <p:nvGrpSpPr>
              <p:cNvPr id="1174" name="Google Shape;1174;p51"/>
              <p:cNvGrpSpPr/>
              <p:nvPr/>
            </p:nvGrpSpPr>
            <p:grpSpPr>
              <a:xfrm>
                <a:off x="-368508" y="1432892"/>
                <a:ext cx="1567047" cy="45661"/>
                <a:chOff x="1754675" y="2661275"/>
                <a:chExt cx="1945675" cy="56700"/>
              </a:xfrm>
            </p:grpSpPr>
            <p:cxnSp>
              <p:nvCxnSpPr>
                <p:cNvPr id="1175" name="Google Shape;1175;p51"/>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176" name="Google Shape;1176;p5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7" name="Google Shape;1177;p51"/>
              <p:cNvGrpSpPr/>
              <p:nvPr/>
            </p:nvGrpSpPr>
            <p:grpSpPr>
              <a:xfrm>
                <a:off x="-766480" y="1564412"/>
                <a:ext cx="1561280" cy="136187"/>
                <a:chOff x="1754675" y="2824000"/>
                <a:chExt cx="4728285" cy="412439"/>
              </a:xfrm>
            </p:grpSpPr>
            <p:sp>
              <p:nvSpPr>
                <p:cNvPr id="1178" name="Google Shape;1178;p5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179" name="Google Shape;1179;p5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51"/>
              <p:cNvGrpSpPr/>
              <p:nvPr/>
            </p:nvGrpSpPr>
            <p:grpSpPr>
              <a:xfrm>
                <a:off x="-1431671" y="1201087"/>
                <a:ext cx="3070084" cy="102364"/>
                <a:chOff x="1779150" y="2604263"/>
                <a:chExt cx="3811875" cy="127113"/>
              </a:xfrm>
            </p:grpSpPr>
            <p:sp>
              <p:nvSpPr>
                <p:cNvPr id="1181" name="Google Shape;1181;p51"/>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182" name="Google Shape;1182;p51"/>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3" name="Google Shape;1183;p51"/>
              <p:cNvGrpSpPr/>
              <p:nvPr/>
            </p:nvGrpSpPr>
            <p:grpSpPr>
              <a:xfrm>
                <a:off x="-856941" y="773805"/>
                <a:ext cx="2877996" cy="223763"/>
                <a:chOff x="1748550" y="2064750"/>
                <a:chExt cx="3573375" cy="277863"/>
              </a:xfrm>
            </p:grpSpPr>
            <p:sp>
              <p:nvSpPr>
                <p:cNvPr id="1184" name="Google Shape;1184;p51"/>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185" name="Google Shape;1185;p51"/>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6" name="Google Shape;1186;p51"/>
              <p:cNvGrpSpPr/>
              <p:nvPr/>
            </p:nvGrpSpPr>
            <p:grpSpPr>
              <a:xfrm>
                <a:off x="-856882" y="656496"/>
                <a:ext cx="2430997" cy="185534"/>
                <a:chOff x="1748547" y="1392116"/>
                <a:chExt cx="5911958" cy="451312"/>
              </a:xfrm>
            </p:grpSpPr>
            <p:sp>
              <p:nvSpPr>
                <p:cNvPr id="1187" name="Google Shape;1187;p51"/>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188" name="Google Shape;1188;p51"/>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9" name="Google Shape;1189;p51"/>
              <p:cNvGrpSpPr/>
              <p:nvPr/>
            </p:nvGrpSpPr>
            <p:grpSpPr>
              <a:xfrm>
                <a:off x="-842187" y="1064790"/>
                <a:ext cx="3010303" cy="45661"/>
                <a:chOff x="1766900" y="2869225"/>
                <a:chExt cx="3737650" cy="56700"/>
              </a:xfrm>
            </p:grpSpPr>
            <p:cxnSp>
              <p:nvCxnSpPr>
                <p:cNvPr id="1190" name="Google Shape;1190;p5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191" name="Google Shape;1191;p5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192" name="Google Shape;1192;p51"/>
          <p:cNvGrpSpPr/>
          <p:nvPr/>
        </p:nvGrpSpPr>
        <p:grpSpPr>
          <a:xfrm>
            <a:off x="-2546154" y="-635197"/>
            <a:ext cx="12379564" cy="6575223"/>
            <a:chOff x="-2546154" y="-635197"/>
            <a:chExt cx="12379564" cy="6575223"/>
          </a:xfrm>
        </p:grpSpPr>
        <p:sp>
          <p:nvSpPr>
            <p:cNvPr id="1193" name="Google Shape;1193;p51"/>
            <p:cNvSpPr/>
            <p:nvPr/>
          </p:nvSpPr>
          <p:spPr>
            <a:xfrm flipH="1" rot="10800000">
              <a:off x="7028137" y="-635197"/>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4" name="Google Shape;1194;p51"/>
            <p:cNvGrpSpPr/>
            <p:nvPr/>
          </p:nvGrpSpPr>
          <p:grpSpPr>
            <a:xfrm flipH="1">
              <a:off x="-2546154" y="4429587"/>
              <a:ext cx="4147840" cy="1510440"/>
              <a:chOff x="4132575" y="4716825"/>
              <a:chExt cx="5724316" cy="2084515"/>
            </a:xfrm>
          </p:grpSpPr>
          <p:sp>
            <p:nvSpPr>
              <p:cNvPr id="1195" name="Google Shape;1195;p51"/>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1"/>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97" name="Google Shape;1197;p51"/>
          <p:cNvGrpSpPr/>
          <p:nvPr/>
        </p:nvGrpSpPr>
        <p:grpSpPr>
          <a:xfrm>
            <a:off x="-281888" y="-10703"/>
            <a:ext cx="10398364" cy="4440282"/>
            <a:chOff x="-281888" y="-10703"/>
            <a:chExt cx="10398364" cy="4440282"/>
          </a:xfrm>
        </p:grpSpPr>
        <p:sp>
          <p:nvSpPr>
            <p:cNvPr id="1198" name="Google Shape;1198;p51"/>
            <p:cNvSpPr/>
            <p:nvPr/>
          </p:nvSpPr>
          <p:spPr>
            <a:xfrm>
              <a:off x="8698225" y="90219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51"/>
            <p:cNvSpPr/>
            <p:nvPr/>
          </p:nvSpPr>
          <p:spPr>
            <a:xfrm>
              <a:off x="6098975" y="-10703"/>
              <a:ext cx="1044698" cy="196679"/>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51"/>
            <p:cNvSpPr/>
            <p:nvPr/>
          </p:nvSpPr>
          <p:spPr>
            <a:xfrm>
              <a:off x="-281888" y="4232899"/>
              <a:ext cx="1044698" cy="196679"/>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1" name="Google Shape;1201;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02" name="Google Shape;1202;p51"/>
          <p:cNvSpPr txBox="1"/>
          <p:nvPr>
            <p:ph idx="1" type="subTitle"/>
          </p:nvPr>
        </p:nvSpPr>
        <p:spPr>
          <a:xfrm>
            <a:off x="2835450" y="1017725"/>
            <a:ext cx="3410400" cy="28680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p:txBody>
      </p:sp>
      <p:sp>
        <p:nvSpPr>
          <p:cNvPr id="1203" name="Google Shape;1203;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6"/>
          <p:cNvSpPr/>
          <p:nvPr/>
        </p:nvSpPr>
        <p:spPr>
          <a:xfrm flipH="1" rot="10800000">
            <a:off x="-1358733" y="-903765"/>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6"/>
          <p:cNvGrpSpPr/>
          <p:nvPr/>
        </p:nvGrpSpPr>
        <p:grpSpPr>
          <a:xfrm rot="10800000">
            <a:off x="-984940" y="165546"/>
            <a:ext cx="3074607" cy="453954"/>
            <a:chOff x="5478797" y="847321"/>
            <a:chExt cx="3074607" cy="453954"/>
          </a:xfrm>
        </p:grpSpPr>
        <p:grpSp>
          <p:nvGrpSpPr>
            <p:cNvPr id="102" name="Google Shape;102;p6"/>
            <p:cNvGrpSpPr/>
            <p:nvPr/>
          </p:nvGrpSpPr>
          <p:grpSpPr>
            <a:xfrm flipH="1">
              <a:off x="5675409" y="922405"/>
              <a:ext cx="2877996" cy="223763"/>
              <a:chOff x="1687059" y="2012316"/>
              <a:chExt cx="3573375" cy="277863"/>
            </a:xfrm>
          </p:grpSpPr>
          <p:sp>
            <p:nvSpPr>
              <p:cNvPr id="103" name="Google Shape;103;p6"/>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04" name="Google Shape;104;p6"/>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6"/>
            <p:cNvGrpSpPr/>
            <p:nvPr/>
          </p:nvGrpSpPr>
          <p:grpSpPr>
            <a:xfrm flipH="1">
              <a:off x="6072799" y="847321"/>
              <a:ext cx="2430997" cy="185534"/>
              <a:chOff x="1748547" y="1392116"/>
              <a:chExt cx="5911958" cy="451312"/>
            </a:xfrm>
          </p:grpSpPr>
          <p:sp>
            <p:nvSpPr>
              <p:cNvPr id="106" name="Google Shape;106;p6"/>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07" name="Google Shape;107;p6"/>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6"/>
            <p:cNvGrpSpPr/>
            <p:nvPr/>
          </p:nvGrpSpPr>
          <p:grpSpPr>
            <a:xfrm flipH="1">
              <a:off x="5478797" y="1255615"/>
              <a:ext cx="3010303" cy="45661"/>
              <a:chOff x="1766900" y="2869225"/>
              <a:chExt cx="3737650" cy="56700"/>
            </a:xfrm>
          </p:grpSpPr>
          <p:cxnSp>
            <p:nvCxnSpPr>
              <p:cNvPr id="109" name="Google Shape;109;p6"/>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10" name="Google Shape;110;p6"/>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1" name="Google Shape;111;p6"/>
          <p:cNvSpPr/>
          <p:nvPr/>
        </p:nvSpPr>
        <p:spPr>
          <a:xfrm rot="10800000">
            <a:off x="6000549" y="-155312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a:off x="713224" y="4972674"/>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6"/>
          <p:cNvGrpSpPr/>
          <p:nvPr/>
        </p:nvGrpSpPr>
        <p:grpSpPr>
          <a:xfrm flipH="1">
            <a:off x="-3634650" y="4404925"/>
            <a:ext cx="5724316" cy="2084515"/>
            <a:chOff x="4132575" y="4716825"/>
            <a:chExt cx="5724316" cy="2084515"/>
          </a:xfrm>
        </p:grpSpPr>
        <p:sp>
          <p:nvSpPr>
            <p:cNvPr id="114" name="Google Shape;114;p6"/>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7" name="Google Shape;11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04" name="Shape 1204"/>
        <p:cNvGrpSpPr/>
        <p:nvPr/>
      </p:nvGrpSpPr>
      <p:grpSpPr>
        <a:xfrm>
          <a:off x="0" y="0"/>
          <a:ext cx="0" cy="0"/>
          <a:chOff x="0" y="0"/>
          <a:chExt cx="0" cy="0"/>
        </a:xfrm>
      </p:grpSpPr>
      <p:grpSp>
        <p:nvGrpSpPr>
          <p:cNvPr id="1205" name="Google Shape;1205;p52"/>
          <p:cNvGrpSpPr/>
          <p:nvPr/>
        </p:nvGrpSpPr>
        <p:grpSpPr>
          <a:xfrm>
            <a:off x="-706235" y="-1528931"/>
            <a:ext cx="9861884" cy="9150482"/>
            <a:chOff x="-706235" y="-1528931"/>
            <a:chExt cx="9861884" cy="9150482"/>
          </a:xfrm>
        </p:grpSpPr>
        <p:sp>
          <p:nvSpPr>
            <p:cNvPr id="1206" name="Google Shape;1206;p52"/>
            <p:cNvSpPr/>
            <p:nvPr/>
          </p:nvSpPr>
          <p:spPr>
            <a:xfrm>
              <a:off x="-706235" y="46040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2"/>
            <p:cNvSpPr/>
            <p:nvPr/>
          </p:nvSpPr>
          <p:spPr>
            <a:xfrm flipH="1" rot="10800000">
              <a:off x="-201825" y="-1528931"/>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8" name="Google Shape;1208;p52"/>
          <p:cNvSpPr/>
          <p:nvPr/>
        </p:nvSpPr>
        <p:spPr>
          <a:xfrm>
            <a:off x="-1021725" y="398384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52"/>
          <p:cNvSpPr/>
          <p:nvPr/>
        </p:nvSpPr>
        <p:spPr>
          <a:xfrm flipH="1">
            <a:off x="-828950" y="4250853"/>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0" name="Google Shape;1210;p52"/>
          <p:cNvGrpSpPr/>
          <p:nvPr/>
        </p:nvGrpSpPr>
        <p:grpSpPr>
          <a:xfrm>
            <a:off x="7632064" y="4367465"/>
            <a:ext cx="3894036" cy="692436"/>
            <a:chOff x="5477439" y="1590790"/>
            <a:chExt cx="3894036" cy="692436"/>
          </a:xfrm>
        </p:grpSpPr>
        <p:grpSp>
          <p:nvGrpSpPr>
            <p:cNvPr id="1211" name="Google Shape;1211;p52"/>
            <p:cNvGrpSpPr/>
            <p:nvPr/>
          </p:nvGrpSpPr>
          <p:grpSpPr>
            <a:xfrm flipH="1">
              <a:off x="5803750" y="2180862"/>
              <a:ext cx="3070084" cy="102364"/>
              <a:chOff x="1779150" y="2604263"/>
              <a:chExt cx="3811875" cy="127113"/>
            </a:xfrm>
          </p:grpSpPr>
          <p:sp>
            <p:nvSpPr>
              <p:cNvPr id="1212" name="Google Shape;1212;p52"/>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213" name="Google Shape;1213;p52"/>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4" name="Google Shape;1214;p52"/>
            <p:cNvGrpSpPr/>
            <p:nvPr/>
          </p:nvGrpSpPr>
          <p:grpSpPr>
            <a:xfrm flipH="1">
              <a:off x="5898325" y="1789205"/>
              <a:ext cx="1567047" cy="45661"/>
              <a:chOff x="1754675" y="2566652"/>
              <a:chExt cx="1945675" cy="56700"/>
            </a:xfrm>
          </p:grpSpPr>
          <p:cxnSp>
            <p:nvCxnSpPr>
              <p:cNvPr id="1215" name="Google Shape;1215;p52"/>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1216" name="Google Shape;1216;p52"/>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7" name="Google Shape;1217;p52"/>
            <p:cNvGrpSpPr/>
            <p:nvPr/>
          </p:nvGrpSpPr>
          <p:grpSpPr>
            <a:xfrm flipH="1">
              <a:off x="5477439" y="1987637"/>
              <a:ext cx="1561280" cy="136187"/>
              <a:chOff x="1754675" y="2824000"/>
              <a:chExt cx="4728285" cy="412439"/>
            </a:xfrm>
          </p:grpSpPr>
          <p:sp>
            <p:nvSpPr>
              <p:cNvPr id="1218" name="Google Shape;1218;p52"/>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219" name="Google Shape;1219;p52"/>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0" name="Google Shape;1220;p52"/>
            <p:cNvGrpSpPr/>
            <p:nvPr/>
          </p:nvGrpSpPr>
          <p:grpSpPr>
            <a:xfrm flipH="1">
              <a:off x="6361172" y="1590790"/>
              <a:ext cx="3010303" cy="45661"/>
              <a:chOff x="631564" y="2679979"/>
              <a:chExt cx="3737650" cy="56700"/>
            </a:xfrm>
          </p:grpSpPr>
          <p:cxnSp>
            <p:nvCxnSpPr>
              <p:cNvPr id="1221" name="Google Shape;1221;p52"/>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1222" name="Google Shape;1222;p52"/>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23" name="Google Shape;1223;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24" name="Google Shape;1224;p52"/>
          <p:cNvSpPr txBox="1"/>
          <p:nvPr>
            <p:ph idx="1" type="subTitle"/>
          </p:nvPr>
        </p:nvSpPr>
        <p:spPr>
          <a:xfrm>
            <a:off x="4869042" y="2513325"/>
            <a:ext cx="2535600" cy="16176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25" name="Google Shape;1225;p52"/>
          <p:cNvSpPr txBox="1"/>
          <p:nvPr>
            <p:ph idx="2" type="subTitle"/>
          </p:nvPr>
        </p:nvSpPr>
        <p:spPr>
          <a:xfrm>
            <a:off x="1739345" y="2513325"/>
            <a:ext cx="2535600" cy="16176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26" name="Google Shape;1226;p52"/>
          <p:cNvSpPr txBox="1"/>
          <p:nvPr>
            <p:ph idx="3" type="subTitle"/>
          </p:nvPr>
        </p:nvSpPr>
        <p:spPr>
          <a:xfrm>
            <a:off x="1739345" y="2037225"/>
            <a:ext cx="2535600" cy="5589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227" name="Google Shape;1227;p52"/>
          <p:cNvSpPr txBox="1"/>
          <p:nvPr>
            <p:ph idx="4" type="subTitle"/>
          </p:nvPr>
        </p:nvSpPr>
        <p:spPr>
          <a:xfrm>
            <a:off x="4869042" y="2037225"/>
            <a:ext cx="2535600" cy="5589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228" name="Google Shape;1228;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229" name="Shape 1229"/>
        <p:cNvGrpSpPr/>
        <p:nvPr/>
      </p:nvGrpSpPr>
      <p:grpSpPr>
        <a:xfrm>
          <a:off x="0" y="0"/>
          <a:ext cx="0" cy="0"/>
          <a:chOff x="0" y="0"/>
          <a:chExt cx="0" cy="0"/>
        </a:xfrm>
      </p:grpSpPr>
      <p:sp>
        <p:nvSpPr>
          <p:cNvPr id="1230" name="Google Shape;1230;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31" name="Google Shape;1231;p53"/>
          <p:cNvSpPr txBox="1"/>
          <p:nvPr>
            <p:ph idx="1" type="subTitle"/>
          </p:nvPr>
        </p:nvSpPr>
        <p:spPr>
          <a:xfrm>
            <a:off x="4755095" y="1667625"/>
            <a:ext cx="3040800" cy="2103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32" name="Google Shape;1232;p53"/>
          <p:cNvSpPr txBox="1"/>
          <p:nvPr>
            <p:ph idx="2" type="subTitle"/>
          </p:nvPr>
        </p:nvSpPr>
        <p:spPr>
          <a:xfrm>
            <a:off x="1348100" y="1667625"/>
            <a:ext cx="3040800" cy="2103600"/>
          </a:xfrm>
          <a:prstGeom prst="rect">
            <a:avLst/>
          </a:prstGeom>
        </p:spPr>
        <p:txBody>
          <a:bodyPr anchorCtr="0" anchor="t" bIns="91425" lIns="91425" spcFirstLastPara="1" rIns="91425" wrap="square" tIns="91425">
            <a:noAutofit/>
          </a:bodyPr>
          <a:lstStyle>
            <a:lvl1pPr lvl="0">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grpSp>
        <p:nvGrpSpPr>
          <p:cNvPr id="1233" name="Google Shape;1233;p53"/>
          <p:cNvGrpSpPr/>
          <p:nvPr/>
        </p:nvGrpSpPr>
        <p:grpSpPr>
          <a:xfrm rot="10800000">
            <a:off x="-106737" y="-1645006"/>
            <a:ext cx="9548249" cy="7357518"/>
            <a:chOff x="-1311525" y="-1414418"/>
            <a:chExt cx="9548249" cy="7357518"/>
          </a:xfrm>
        </p:grpSpPr>
        <p:sp>
          <p:nvSpPr>
            <p:cNvPr id="1234" name="Google Shape;1234;p53"/>
            <p:cNvSpPr/>
            <p:nvPr/>
          </p:nvSpPr>
          <p:spPr>
            <a:xfrm rot="10800000">
              <a:off x="-1311525" y="-141441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5" name="Google Shape;1235;p53"/>
            <p:cNvSpPr/>
            <p:nvPr/>
          </p:nvSpPr>
          <p:spPr>
            <a:xfrm flipH="1">
              <a:off x="-1120750" y="4056069"/>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236" name="Google Shape;1236;p53"/>
          <p:cNvSpPr/>
          <p:nvPr/>
        </p:nvSpPr>
        <p:spPr>
          <a:xfrm flipH="1" rot="10800000">
            <a:off x="5675306" y="49599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7" name="Google Shape;1237;p53"/>
          <p:cNvGrpSpPr/>
          <p:nvPr/>
        </p:nvGrpSpPr>
        <p:grpSpPr>
          <a:xfrm rot="10800000">
            <a:off x="-1228535" y="-1130234"/>
            <a:ext cx="11726682" cy="8568910"/>
            <a:chOff x="-2306160" y="-3140581"/>
            <a:chExt cx="11726682" cy="8568910"/>
          </a:xfrm>
        </p:grpSpPr>
        <p:sp>
          <p:nvSpPr>
            <p:cNvPr id="1238" name="Google Shape;1238;p53"/>
            <p:cNvSpPr/>
            <p:nvPr/>
          </p:nvSpPr>
          <p:spPr>
            <a:xfrm flipH="1" rot="10800000">
              <a:off x="-2306160" y="-314058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9" name="Google Shape;1239;p53"/>
            <p:cNvSpPr/>
            <p:nvPr/>
          </p:nvSpPr>
          <p:spPr>
            <a:xfrm flipH="1" rot="10800000">
              <a:off x="7082099"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0" name="Google Shape;1240;p53"/>
            <p:cNvSpPr/>
            <p:nvPr/>
          </p:nvSpPr>
          <p:spPr>
            <a:xfrm>
              <a:off x="6615250" y="389092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241" name="Google Shape;1241;p53"/>
          <p:cNvGrpSpPr/>
          <p:nvPr/>
        </p:nvGrpSpPr>
        <p:grpSpPr>
          <a:xfrm flipH="1" rot="10800000">
            <a:off x="-1315487" y="4349469"/>
            <a:ext cx="3296400" cy="703085"/>
            <a:chOff x="-12" y="3628590"/>
            <a:chExt cx="3296400" cy="703085"/>
          </a:xfrm>
        </p:grpSpPr>
        <p:grpSp>
          <p:nvGrpSpPr>
            <p:cNvPr id="1242" name="Google Shape;1242;p53"/>
            <p:cNvGrpSpPr/>
            <p:nvPr/>
          </p:nvGrpSpPr>
          <p:grpSpPr>
            <a:xfrm>
              <a:off x="854867" y="3996692"/>
              <a:ext cx="1567047" cy="45661"/>
              <a:chOff x="1754675" y="2661275"/>
              <a:chExt cx="1945675" cy="56700"/>
            </a:xfrm>
          </p:grpSpPr>
          <p:cxnSp>
            <p:nvCxnSpPr>
              <p:cNvPr id="1243" name="Google Shape;1243;p53"/>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244" name="Google Shape;1244;p53"/>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5" name="Google Shape;1245;p53"/>
            <p:cNvGrpSpPr/>
            <p:nvPr/>
          </p:nvGrpSpPr>
          <p:grpSpPr>
            <a:xfrm>
              <a:off x="518420" y="4195487"/>
              <a:ext cx="1561280" cy="136187"/>
              <a:chOff x="1754675" y="2824000"/>
              <a:chExt cx="4728285" cy="412439"/>
            </a:xfrm>
          </p:grpSpPr>
          <p:sp>
            <p:nvSpPr>
              <p:cNvPr id="1246" name="Google Shape;1246;p5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247" name="Google Shape;1247;p5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8" name="Google Shape;1248;p53"/>
            <p:cNvGrpSpPr/>
            <p:nvPr/>
          </p:nvGrpSpPr>
          <p:grpSpPr>
            <a:xfrm>
              <a:off x="226304" y="3764887"/>
              <a:ext cx="3070084" cy="102364"/>
              <a:chOff x="1779150" y="2604263"/>
              <a:chExt cx="3811875" cy="127113"/>
            </a:xfrm>
          </p:grpSpPr>
          <p:sp>
            <p:nvSpPr>
              <p:cNvPr id="1249" name="Google Shape;1249;p53"/>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250" name="Google Shape;1250;p53"/>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1" name="Google Shape;1251;p53"/>
            <p:cNvGrpSpPr/>
            <p:nvPr/>
          </p:nvGrpSpPr>
          <p:grpSpPr>
            <a:xfrm>
              <a:off x="-12" y="3628590"/>
              <a:ext cx="3010303" cy="45661"/>
              <a:chOff x="1766900" y="2869225"/>
              <a:chExt cx="3737650" cy="56700"/>
            </a:xfrm>
          </p:grpSpPr>
          <p:cxnSp>
            <p:nvCxnSpPr>
              <p:cNvPr id="1252" name="Google Shape;1252;p53"/>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253" name="Google Shape;1253;p5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4" name="Google Shape;1254;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255" name="Shape 1255"/>
        <p:cNvGrpSpPr/>
        <p:nvPr/>
      </p:nvGrpSpPr>
      <p:grpSpPr>
        <a:xfrm>
          <a:off x="0" y="0"/>
          <a:ext cx="0" cy="0"/>
          <a:chOff x="0" y="0"/>
          <a:chExt cx="0" cy="0"/>
        </a:xfrm>
      </p:grpSpPr>
      <p:grpSp>
        <p:nvGrpSpPr>
          <p:cNvPr id="1256" name="Google Shape;1256;p54"/>
          <p:cNvGrpSpPr/>
          <p:nvPr/>
        </p:nvGrpSpPr>
        <p:grpSpPr>
          <a:xfrm>
            <a:off x="-1123779" y="-1437185"/>
            <a:ext cx="12025151" cy="8843536"/>
            <a:chOff x="-1123779" y="-1437185"/>
            <a:chExt cx="12025151" cy="8843536"/>
          </a:xfrm>
        </p:grpSpPr>
        <p:sp>
          <p:nvSpPr>
            <p:cNvPr id="1257" name="Google Shape;1257;p54"/>
            <p:cNvSpPr/>
            <p:nvPr/>
          </p:nvSpPr>
          <p:spPr>
            <a:xfrm flipH="1">
              <a:off x="5785965" y="43888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4"/>
            <p:cNvSpPr/>
            <p:nvPr/>
          </p:nvSpPr>
          <p:spPr>
            <a:xfrm rot="10800000">
              <a:off x="6986174" y="-886660"/>
              <a:ext cx="3247250" cy="169871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13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4"/>
            <p:cNvSpPr/>
            <p:nvPr/>
          </p:nvSpPr>
          <p:spPr>
            <a:xfrm flipH="1" rot="10800000">
              <a:off x="-1123779" y="-1437185"/>
              <a:ext cx="3115510" cy="1837815"/>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0" name="Google Shape;1260;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61" name="Google Shape;1261;p54"/>
          <p:cNvSpPr txBox="1"/>
          <p:nvPr>
            <p:ph idx="1" type="subTitle"/>
          </p:nvPr>
        </p:nvSpPr>
        <p:spPr>
          <a:xfrm>
            <a:off x="937625" y="2512054"/>
            <a:ext cx="2052600" cy="15132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62" name="Google Shape;1262;p54"/>
          <p:cNvSpPr txBox="1"/>
          <p:nvPr>
            <p:ph idx="2" type="subTitle"/>
          </p:nvPr>
        </p:nvSpPr>
        <p:spPr>
          <a:xfrm>
            <a:off x="3341062" y="2512054"/>
            <a:ext cx="2052600" cy="15132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63" name="Google Shape;1263;p54"/>
          <p:cNvSpPr txBox="1"/>
          <p:nvPr>
            <p:ph idx="3" type="subTitle"/>
          </p:nvPr>
        </p:nvSpPr>
        <p:spPr>
          <a:xfrm>
            <a:off x="5744505" y="2512054"/>
            <a:ext cx="2052600" cy="15132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64" name="Google Shape;1264;p54"/>
          <p:cNvSpPr txBox="1"/>
          <p:nvPr>
            <p:ph idx="4" type="subTitle"/>
          </p:nvPr>
        </p:nvSpPr>
        <p:spPr>
          <a:xfrm>
            <a:off x="937625" y="2067100"/>
            <a:ext cx="2052600" cy="521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265" name="Google Shape;1265;p54"/>
          <p:cNvSpPr txBox="1"/>
          <p:nvPr>
            <p:ph idx="5" type="subTitle"/>
          </p:nvPr>
        </p:nvSpPr>
        <p:spPr>
          <a:xfrm>
            <a:off x="3341063" y="2067100"/>
            <a:ext cx="2052600" cy="521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1266" name="Google Shape;1266;p54"/>
          <p:cNvSpPr txBox="1"/>
          <p:nvPr>
            <p:ph idx="6" type="subTitle"/>
          </p:nvPr>
        </p:nvSpPr>
        <p:spPr>
          <a:xfrm>
            <a:off x="5744502" y="2067100"/>
            <a:ext cx="2052600" cy="5217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1267" name="Google Shape;1267;p54"/>
          <p:cNvGrpSpPr/>
          <p:nvPr/>
        </p:nvGrpSpPr>
        <p:grpSpPr>
          <a:xfrm flipH="1" rot="10800000">
            <a:off x="-1469087" y="4289940"/>
            <a:ext cx="3296400" cy="703085"/>
            <a:chOff x="-12" y="3628590"/>
            <a:chExt cx="3296400" cy="703085"/>
          </a:xfrm>
        </p:grpSpPr>
        <p:grpSp>
          <p:nvGrpSpPr>
            <p:cNvPr id="1268" name="Google Shape;1268;p54"/>
            <p:cNvGrpSpPr/>
            <p:nvPr/>
          </p:nvGrpSpPr>
          <p:grpSpPr>
            <a:xfrm>
              <a:off x="854867" y="3996692"/>
              <a:ext cx="1567047" cy="45661"/>
              <a:chOff x="1754675" y="2661275"/>
              <a:chExt cx="1945675" cy="56700"/>
            </a:xfrm>
          </p:grpSpPr>
          <p:cxnSp>
            <p:nvCxnSpPr>
              <p:cNvPr id="1269" name="Google Shape;1269;p54"/>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270" name="Google Shape;1270;p54"/>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1" name="Google Shape;1271;p54"/>
            <p:cNvGrpSpPr/>
            <p:nvPr/>
          </p:nvGrpSpPr>
          <p:grpSpPr>
            <a:xfrm>
              <a:off x="518420" y="4195487"/>
              <a:ext cx="1561280" cy="136187"/>
              <a:chOff x="1754675" y="2824000"/>
              <a:chExt cx="4728285" cy="412439"/>
            </a:xfrm>
          </p:grpSpPr>
          <p:sp>
            <p:nvSpPr>
              <p:cNvPr id="1272" name="Google Shape;1272;p54"/>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273" name="Google Shape;1273;p54"/>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4" name="Google Shape;1274;p54"/>
            <p:cNvGrpSpPr/>
            <p:nvPr/>
          </p:nvGrpSpPr>
          <p:grpSpPr>
            <a:xfrm>
              <a:off x="226304" y="3764887"/>
              <a:ext cx="3070084" cy="102364"/>
              <a:chOff x="1779150" y="2604263"/>
              <a:chExt cx="3811875" cy="127113"/>
            </a:xfrm>
          </p:grpSpPr>
          <p:sp>
            <p:nvSpPr>
              <p:cNvPr id="1275" name="Google Shape;1275;p54"/>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276" name="Google Shape;1276;p54"/>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7" name="Google Shape;1277;p54"/>
            <p:cNvGrpSpPr/>
            <p:nvPr/>
          </p:nvGrpSpPr>
          <p:grpSpPr>
            <a:xfrm>
              <a:off x="-12" y="3628590"/>
              <a:ext cx="3010303" cy="45661"/>
              <a:chOff x="1766900" y="2869225"/>
              <a:chExt cx="3737650" cy="56700"/>
            </a:xfrm>
          </p:grpSpPr>
          <p:cxnSp>
            <p:nvCxnSpPr>
              <p:cNvPr id="1278" name="Google Shape;1278;p54"/>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279" name="Google Shape;1279;p54"/>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80" name="Google Shape;1280;p54"/>
          <p:cNvGrpSpPr/>
          <p:nvPr/>
        </p:nvGrpSpPr>
        <p:grpSpPr>
          <a:xfrm>
            <a:off x="-592558" y="-10342"/>
            <a:ext cx="7481573" cy="5159023"/>
            <a:chOff x="-592558" y="-10342"/>
            <a:chExt cx="7481573" cy="5159023"/>
          </a:xfrm>
        </p:grpSpPr>
        <p:sp>
          <p:nvSpPr>
            <p:cNvPr id="1281" name="Google Shape;1281;p54"/>
            <p:cNvSpPr/>
            <p:nvPr/>
          </p:nvSpPr>
          <p:spPr>
            <a:xfrm flipH="1" rot="10800000">
              <a:off x="-592558" y="-10342"/>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4"/>
            <p:cNvSpPr/>
            <p:nvPr/>
          </p:nvSpPr>
          <p:spPr>
            <a:xfrm flipH="1" rot="10800000">
              <a:off x="5882231" y="4965151"/>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3" name="Google Shape;1283;p54"/>
          <p:cNvSpPr/>
          <p:nvPr/>
        </p:nvSpPr>
        <p:spPr>
          <a:xfrm flipH="1">
            <a:off x="6761059" y="4250475"/>
            <a:ext cx="3573015" cy="1869125"/>
          </a:xfrm>
          <a:custGeom>
            <a:rect b="b" l="l" r="r" t="t"/>
            <a:pathLst>
              <a:path extrusionOk="0" h="33981" w="64958">
                <a:moveTo>
                  <a:pt x="1" y="0"/>
                </a:moveTo>
                <a:lnTo>
                  <a:pt x="1" y="33831"/>
                </a:lnTo>
                <a:lnTo>
                  <a:pt x="64957" y="33980"/>
                </a:lnTo>
                <a:lnTo>
                  <a:pt x="64957" y="33980"/>
                </a:lnTo>
                <a:lnTo>
                  <a:pt x="30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285" name="Shape 1285"/>
        <p:cNvGrpSpPr/>
        <p:nvPr/>
      </p:nvGrpSpPr>
      <p:grpSpPr>
        <a:xfrm>
          <a:off x="0" y="0"/>
          <a:ext cx="0" cy="0"/>
          <a:chOff x="0" y="0"/>
          <a:chExt cx="0" cy="0"/>
        </a:xfrm>
      </p:grpSpPr>
      <p:sp>
        <p:nvSpPr>
          <p:cNvPr id="1286" name="Google Shape;1286;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287" name="Google Shape;1287;p55"/>
          <p:cNvSpPr txBox="1"/>
          <p:nvPr>
            <p:ph idx="1" type="subTitle"/>
          </p:nvPr>
        </p:nvSpPr>
        <p:spPr>
          <a:xfrm>
            <a:off x="1689126" y="1760650"/>
            <a:ext cx="2811000" cy="95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88" name="Google Shape;1288;p55"/>
          <p:cNvSpPr txBox="1"/>
          <p:nvPr>
            <p:ph idx="2" type="subTitle"/>
          </p:nvPr>
        </p:nvSpPr>
        <p:spPr>
          <a:xfrm>
            <a:off x="5210878" y="1760650"/>
            <a:ext cx="2811000" cy="95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89" name="Google Shape;1289;p55"/>
          <p:cNvSpPr txBox="1"/>
          <p:nvPr>
            <p:ph idx="3" type="subTitle"/>
          </p:nvPr>
        </p:nvSpPr>
        <p:spPr>
          <a:xfrm>
            <a:off x="1689126" y="3345025"/>
            <a:ext cx="2811000" cy="95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90" name="Google Shape;1290;p55"/>
          <p:cNvSpPr txBox="1"/>
          <p:nvPr>
            <p:ph idx="4" type="subTitle"/>
          </p:nvPr>
        </p:nvSpPr>
        <p:spPr>
          <a:xfrm>
            <a:off x="5210878" y="3345025"/>
            <a:ext cx="2811000" cy="95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291" name="Google Shape;1291;p55"/>
          <p:cNvSpPr txBox="1"/>
          <p:nvPr>
            <p:ph idx="5" type="subTitle"/>
          </p:nvPr>
        </p:nvSpPr>
        <p:spPr>
          <a:xfrm>
            <a:off x="1689126" y="1455550"/>
            <a:ext cx="28110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292" name="Google Shape;1292;p55"/>
          <p:cNvSpPr txBox="1"/>
          <p:nvPr>
            <p:ph idx="6" type="subTitle"/>
          </p:nvPr>
        </p:nvSpPr>
        <p:spPr>
          <a:xfrm>
            <a:off x="1689126" y="3040000"/>
            <a:ext cx="28110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293" name="Google Shape;1293;p55"/>
          <p:cNvSpPr txBox="1"/>
          <p:nvPr>
            <p:ph idx="7" type="subTitle"/>
          </p:nvPr>
        </p:nvSpPr>
        <p:spPr>
          <a:xfrm>
            <a:off x="5210851" y="1455550"/>
            <a:ext cx="28110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294" name="Google Shape;1294;p55"/>
          <p:cNvSpPr txBox="1"/>
          <p:nvPr>
            <p:ph idx="8" type="subTitle"/>
          </p:nvPr>
        </p:nvSpPr>
        <p:spPr>
          <a:xfrm>
            <a:off x="5210851" y="3040000"/>
            <a:ext cx="28110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grpSp>
        <p:nvGrpSpPr>
          <p:cNvPr id="1295" name="Google Shape;1295;p55"/>
          <p:cNvGrpSpPr/>
          <p:nvPr/>
        </p:nvGrpSpPr>
        <p:grpSpPr>
          <a:xfrm>
            <a:off x="-1014025" y="-964868"/>
            <a:ext cx="10158024" cy="7826893"/>
            <a:chOff x="-1014025" y="-964868"/>
            <a:chExt cx="10158024" cy="7826893"/>
          </a:xfrm>
        </p:grpSpPr>
        <p:sp>
          <p:nvSpPr>
            <p:cNvPr id="1296" name="Google Shape;1296;p55"/>
            <p:cNvSpPr/>
            <p:nvPr/>
          </p:nvSpPr>
          <p:spPr>
            <a:xfrm rot="10800000">
              <a:off x="-1014025" y="-96486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5"/>
            <p:cNvSpPr/>
            <p:nvPr/>
          </p:nvSpPr>
          <p:spPr>
            <a:xfrm flipH="1">
              <a:off x="-213475" y="4974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8" name="Google Shape;1298;p55"/>
          <p:cNvGrpSpPr/>
          <p:nvPr/>
        </p:nvGrpSpPr>
        <p:grpSpPr>
          <a:xfrm flipH="1">
            <a:off x="-2799911" y="4184068"/>
            <a:ext cx="3894036" cy="692436"/>
            <a:chOff x="5477439" y="1590790"/>
            <a:chExt cx="3894036" cy="692436"/>
          </a:xfrm>
        </p:grpSpPr>
        <p:grpSp>
          <p:nvGrpSpPr>
            <p:cNvPr id="1299" name="Google Shape;1299;p55"/>
            <p:cNvGrpSpPr/>
            <p:nvPr/>
          </p:nvGrpSpPr>
          <p:grpSpPr>
            <a:xfrm flipH="1">
              <a:off x="5803750" y="2180862"/>
              <a:ext cx="3070084" cy="102364"/>
              <a:chOff x="1779150" y="2604263"/>
              <a:chExt cx="3811875" cy="127113"/>
            </a:xfrm>
          </p:grpSpPr>
          <p:sp>
            <p:nvSpPr>
              <p:cNvPr id="1300" name="Google Shape;1300;p55"/>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301" name="Google Shape;1301;p55"/>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2" name="Google Shape;1302;p55"/>
            <p:cNvGrpSpPr/>
            <p:nvPr/>
          </p:nvGrpSpPr>
          <p:grpSpPr>
            <a:xfrm flipH="1">
              <a:off x="5898325" y="1789205"/>
              <a:ext cx="1567047" cy="45661"/>
              <a:chOff x="1754675" y="2566652"/>
              <a:chExt cx="1945675" cy="56700"/>
            </a:xfrm>
          </p:grpSpPr>
          <p:cxnSp>
            <p:nvCxnSpPr>
              <p:cNvPr id="1303" name="Google Shape;1303;p55"/>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1304" name="Google Shape;1304;p55"/>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55"/>
            <p:cNvGrpSpPr/>
            <p:nvPr/>
          </p:nvGrpSpPr>
          <p:grpSpPr>
            <a:xfrm flipH="1">
              <a:off x="5477439" y="1987637"/>
              <a:ext cx="1561280" cy="136187"/>
              <a:chOff x="1754675" y="2824000"/>
              <a:chExt cx="4728285" cy="412439"/>
            </a:xfrm>
          </p:grpSpPr>
          <p:sp>
            <p:nvSpPr>
              <p:cNvPr id="1306" name="Google Shape;1306;p5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307" name="Google Shape;1307;p5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8" name="Google Shape;1308;p55"/>
            <p:cNvGrpSpPr/>
            <p:nvPr/>
          </p:nvGrpSpPr>
          <p:grpSpPr>
            <a:xfrm flipH="1">
              <a:off x="6361172" y="1590790"/>
              <a:ext cx="3010303" cy="45661"/>
              <a:chOff x="631564" y="2679979"/>
              <a:chExt cx="3737650" cy="56700"/>
            </a:xfrm>
          </p:grpSpPr>
          <p:cxnSp>
            <p:nvCxnSpPr>
              <p:cNvPr id="1309" name="Google Shape;1309;p55"/>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1310" name="Google Shape;1310;p55"/>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11" name="Google Shape;1311;p55"/>
          <p:cNvSpPr/>
          <p:nvPr/>
        </p:nvSpPr>
        <p:spPr>
          <a:xfrm flipH="1" rot="10800000">
            <a:off x="7721650"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2" name="Google Shape;1312;p55"/>
          <p:cNvGrpSpPr/>
          <p:nvPr/>
        </p:nvGrpSpPr>
        <p:grpSpPr>
          <a:xfrm>
            <a:off x="-2689610" y="-2478031"/>
            <a:ext cx="13399307" cy="8256735"/>
            <a:chOff x="-2689610" y="-2478031"/>
            <a:chExt cx="13399307" cy="8256735"/>
          </a:xfrm>
        </p:grpSpPr>
        <p:sp>
          <p:nvSpPr>
            <p:cNvPr id="1313" name="Google Shape;1313;p55"/>
            <p:cNvSpPr/>
            <p:nvPr/>
          </p:nvSpPr>
          <p:spPr>
            <a:xfrm flipH="1" rot="10800000">
              <a:off x="-2689610"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5"/>
            <p:cNvSpPr/>
            <p:nvPr/>
          </p:nvSpPr>
          <p:spPr>
            <a:xfrm>
              <a:off x="79044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5" name="Google Shape;1315;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316" name="Shape 1316"/>
        <p:cNvGrpSpPr/>
        <p:nvPr/>
      </p:nvGrpSpPr>
      <p:grpSpPr>
        <a:xfrm>
          <a:off x="0" y="0"/>
          <a:ext cx="0" cy="0"/>
          <a:chOff x="0" y="0"/>
          <a:chExt cx="0" cy="0"/>
        </a:xfrm>
      </p:grpSpPr>
      <p:sp>
        <p:nvSpPr>
          <p:cNvPr id="1317" name="Google Shape;1317;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318" name="Google Shape;1318;p56"/>
          <p:cNvSpPr txBox="1"/>
          <p:nvPr>
            <p:ph idx="1" type="subTitle"/>
          </p:nvPr>
        </p:nvSpPr>
        <p:spPr>
          <a:xfrm>
            <a:off x="720000" y="1955324"/>
            <a:ext cx="2359500" cy="841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19" name="Google Shape;1319;p56"/>
          <p:cNvSpPr txBox="1"/>
          <p:nvPr>
            <p:ph idx="2" type="subTitle"/>
          </p:nvPr>
        </p:nvSpPr>
        <p:spPr>
          <a:xfrm>
            <a:off x="3392266" y="1955324"/>
            <a:ext cx="2359500" cy="841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20" name="Google Shape;1320;p56"/>
          <p:cNvSpPr txBox="1"/>
          <p:nvPr>
            <p:ph idx="3" type="subTitle"/>
          </p:nvPr>
        </p:nvSpPr>
        <p:spPr>
          <a:xfrm>
            <a:off x="720000" y="3833100"/>
            <a:ext cx="2359500" cy="841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21" name="Google Shape;1321;p56"/>
          <p:cNvSpPr txBox="1"/>
          <p:nvPr>
            <p:ph idx="4" type="subTitle"/>
          </p:nvPr>
        </p:nvSpPr>
        <p:spPr>
          <a:xfrm>
            <a:off x="3392266" y="3833100"/>
            <a:ext cx="2359500" cy="841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22" name="Google Shape;1322;p56"/>
          <p:cNvSpPr txBox="1"/>
          <p:nvPr>
            <p:ph idx="5" type="subTitle"/>
          </p:nvPr>
        </p:nvSpPr>
        <p:spPr>
          <a:xfrm>
            <a:off x="6064528" y="1955324"/>
            <a:ext cx="2359500" cy="841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23" name="Google Shape;1323;p56"/>
          <p:cNvSpPr txBox="1"/>
          <p:nvPr>
            <p:ph idx="6" type="subTitle"/>
          </p:nvPr>
        </p:nvSpPr>
        <p:spPr>
          <a:xfrm>
            <a:off x="6064528" y="3833100"/>
            <a:ext cx="2359500" cy="841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324" name="Google Shape;1324;p56"/>
          <p:cNvSpPr txBox="1"/>
          <p:nvPr>
            <p:ph idx="7" type="subTitle"/>
          </p:nvPr>
        </p:nvSpPr>
        <p:spPr>
          <a:xfrm>
            <a:off x="724640" y="1734325"/>
            <a:ext cx="23502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325" name="Google Shape;1325;p56"/>
          <p:cNvSpPr txBox="1"/>
          <p:nvPr>
            <p:ph idx="8" type="subTitle"/>
          </p:nvPr>
        </p:nvSpPr>
        <p:spPr>
          <a:xfrm>
            <a:off x="3396904" y="1734325"/>
            <a:ext cx="23502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326" name="Google Shape;1326;p56"/>
          <p:cNvSpPr txBox="1"/>
          <p:nvPr>
            <p:ph idx="9" type="subTitle"/>
          </p:nvPr>
        </p:nvSpPr>
        <p:spPr>
          <a:xfrm>
            <a:off x="6069165" y="1734325"/>
            <a:ext cx="23502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327" name="Google Shape;1327;p56"/>
          <p:cNvSpPr txBox="1"/>
          <p:nvPr>
            <p:ph idx="13" type="subTitle"/>
          </p:nvPr>
        </p:nvSpPr>
        <p:spPr>
          <a:xfrm>
            <a:off x="724640" y="3608903"/>
            <a:ext cx="23502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328" name="Google Shape;1328;p56"/>
          <p:cNvSpPr txBox="1"/>
          <p:nvPr>
            <p:ph idx="14" type="subTitle"/>
          </p:nvPr>
        </p:nvSpPr>
        <p:spPr>
          <a:xfrm>
            <a:off x="3396904" y="3608903"/>
            <a:ext cx="23502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1329" name="Google Shape;1329;p56"/>
          <p:cNvSpPr txBox="1"/>
          <p:nvPr>
            <p:ph idx="15" type="subTitle"/>
          </p:nvPr>
        </p:nvSpPr>
        <p:spPr>
          <a:xfrm>
            <a:off x="6069165" y="3608903"/>
            <a:ext cx="2350200" cy="377100"/>
          </a:xfrm>
          <a:prstGeom prst="rect">
            <a:avLst/>
          </a:prstGeom>
        </p:spPr>
        <p:txBody>
          <a:bodyPr anchorCtr="0" anchor="b" bIns="91425" lIns="91425" spcFirstLastPara="1" rIns="91425" wrap="square" tIns="91425">
            <a:noAutofit/>
          </a:bodyPr>
          <a:lstStyle>
            <a:lvl1pPr lv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grpSp>
        <p:nvGrpSpPr>
          <p:cNvPr id="1330" name="Google Shape;1330;p56"/>
          <p:cNvGrpSpPr/>
          <p:nvPr/>
        </p:nvGrpSpPr>
        <p:grpSpPr>
          <a:xfrm>
            <a:off x="-1764035" y="-2478031"/>
            <a:ext cx="10908034" cy="9340057"/>
            <a:chOff x="-1764035" y="-2478031"/>
            <a:chExt cx="10908034" cy="9340057"/>
          </a:xfrm>
        </p:grpSpPr>
        <p:sp>
          <p:nvSpPr>
            <p:cNvPr id="1331" name="Google Shape;1331;p56"/>
            <p:cNvSpPr/>
            <p:nvPr/>
          </p:nvSpPr>
          <p:spPr>
            <a:xfrm flipH="1" rot="10800000">
              <a:off x="-1764035"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56"/>
            <p:cNvSpPr/>
            <p:nvPr/>
          </p:nvSpPr>
          <p:spPr>
            <a:xfrm>
              <a:off x="-213475" y="4974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3" name="Google Shape;1333;p56"/>
          <p:cNvGrpSpPr/>
          <p:nvPr/>
        </p:nvGrpSpPr>
        <p:grpSpPr>
          <a:xfrm flipH="1" rot="10800000">
            <a:off x="8041939" y="144568"/>
            <a:ext cx="3894036" cy="692436"/>
            <a:chOff x="5477439" y="1590790"/>
            <a:chExt cx="3894036" cy="692436"/>
          </a:xfrm>
        </p:grpSpPr>
        <p:grpSp>
          <p:nvGrpSpPr>
            <p:cNvPr id="1334" name="Google Shape;1334;p56"/>
            <p:cNvGrpSpPr/>
            <p:nvPr/>
          </p:nvGrpSpPr>
          <p:grpSpPr>
            <a:xfrm flipH="1">
              <a:off x="5803750" y="2180862"/>
              <a:ext cx="3070084" cy="102364"/>
              <a:chOff x="1779150" y="2604263"/>
              <a:chExt cx="3811875" cy="127113"/>
            </a:xfrm>
          </p:grpSpPr>
          <p:sp>
            <p:nvSpPr>
              <p:cNvPr id="1335" name="Google Shape;1335;p5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336" name="Google Shape;1336;p56"/>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7" name="Google Shape;1337;p56"/>
            <p:cNvGrpSpPr/>
            <p:nvPr/>
          </p:nvGrpSpPr>
          <p:grpSpPr>
            <a:xfrm flipH="1">
              <a:off x="5898325" y="1789205"/>
              <a:ext cx="1567047" cy="45661"/>
              <a:chOff x="1754675" y="2566652"/>
              <a:chExt cx="1945675" cy="56700"/>
            </a:xfrm>
          </p:grpSpPr>
          <p:cxnSp>
            <p:nvCxnSpPr>
              <p:cNvPr id="1338" name="Google Shape;1338;p56"/>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1339" name="Google Shape;1339;p56"/>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0" name="Google Shape;1340;p56"/>
            <p:cNvGrpSpPr/>
            <p:nvPr/>
          </p:nvGrpSpPr>
          <p:grpSpPr>
            <a:xfrm flipH="1">
              <a:off x="5477439" y="1987637"/>
              <a:ext cx="1561280" cy="136187"/>
              <a:chOff x="1754675" y="2824000"/>
              <a:chExt cx="4728285" cy="412439"/>
            </a:xfrm>
          </p:grpSpPr>
          <p:sp>
            <p:nvSpPr>
              <p:cNvPr id="1341" name="Google Shape;1341;p56"/>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342" name="Google Shape;1342;p56"/>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3" name="Google Shape;1343;p56"/>
            <p:cNvGrpSpPr/>
            <p:nvPr/>
          </p:nvGrpSpPr>
          <p:grpSpPr>
            <a:xfrm flipH="1">
              <a:off x="6361172" y="1590790"/>
              <a:ext cx="3010303" cy="45661"/>
              <a:chOff x="631564" y="2679979"/>
              <a:chExt cx="3737650" cy="56700"/>
            </a:xfrm>
          </p:grpSpPr>
          <p:cxnSp>
            <p:nvCxnSpPr>
              <p:cNvPr id="1344" name="Google Shape;1344;p56"/>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1345" name="Google Shape;1345;p56"/>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46" name="Google Shape;1346;p56"/>
          <p:cNvSpPr/>
          <p:nvPr/>
        </p:nvSpPr>
        <p:spPr>
          <a:xfrm rot="10800000">
            <a:off x="-876276"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7" name="Google Shape;1347;p56"/>
          <p:cNvGrpSpPr/>
          <p:nvPr/>
        </p:nvGrpSpPr>
        <p:grpSpPr>
          <a:xfrm>
            <a:off x="-1205775" y="-700418"/>
            <a:ext cx="11406422" cy="6958608"/>
            <a:chOff x="-1205775" y="-700418"/>
            <a:chExt cx="11406422" cy="6958608"/>
          </a:xfrm>
        </p:grpSpPr>
        <p:sp>
          <p:nvSpPr>
            <p:cNvPr id="1348" name="Google Shape;1348;p56"/>
            <p:cNvSpPr/>
            <p:nvPr/>
          </p:nvSpPr>
          <p:spPr>
            <a:xfrm rot="10800000">
              <a:off x="-1205775" y="-70041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56"/>
            <p:cNvSpPr/>
            <p:nvPr/>
          </p:nvSpPr>
          <p:spPr>
            <a:xfrm>
              <a:off x="7395375" y="4720782"/>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0" name="Google Shape;1350;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351" name="Shape 1351"/>
        <p:cNvGrpSpPr/>
        <p:nvPr/>
      </p:nvGrpSpPr>
      <p:grpSpPr>
        <a:xfrm>
          <a:off x="0" y="0"/>
          <a:ext cx="0" cy="0"/>
          <a:chOff x="0" y="0"/>
          <a:chExt cx="0" cy="0"/>
        </a:xfrm>
      </p:grpSpPr>
      <p:grpSp>
        <p:nvGrpSpPr>
          <p:cNvPr id="1352" name="Google Shape;1352;p57"/>
          <p:cNvGrpSpPr/>
          <p:nvPr/>
        </p:nvGrpSpPr>
        <p:grpSpPr>
          <a:xfrm>
            <a:off x="-810334" y="-1436216"/>
            <a:ext cx="10049270" cy="7866187"/>
            <a:chOff x="-810334" y="-1436216"/>
            <a:chExt cx="10049270" cy="7866187"/>
          </a:xfrm>
        </p:grpSpPr>
        <p:sp>
          <p:nvSpPr>
            <p:cNvPr id="1353" name="Google Shape;1353;p57"/>
            <p:cNvSpPr/>
            <p:nvPr/>
          </p:nvSpPr>
          <p:spPr>
            <a:xfrm rot="10800000">
              <a:off x="-56042" y="-1436216"/>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7"/>
            <p:cNvSpPr/>
            <p:nvPr/>
          </p:nvSpPr>
          <p:spPr>
            <a:xfrm>
              <a:off x="-810334" y="450692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7"/>
            <p:cNvSpPr/>
            <p:nvPr/>
          </p:nvSpPr>
          <p:spPr>
            <a:xfrm flipH="1">
              <a:off x="5463604" y="458837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6" name="Google Shape;1356;p57"/>
          <p:cNvGrpSpPr/>
          <p:nvPr/>
        </p:nvGrpSpPr>
        <p:grpSpPr>
          <a:xfrm>
            <a:off x="-483963" y="343842"/>
            <a:ext cx="10364069" cy="4799653"/>
            <a:chOff x="-483963" y="343842"/>
            <a:chExt cx="10364069" cy="4799653"/>
          </a:xfrm>
        </p:grpSpPr>
        <p:sp>
          <p:nvSpPr>
            <p:cNvPr id="1357" name="Google Shape;1357;p57"/>
            <p:cNvSpPr/>
            <p:nvPr/>
          </p:nvSpPr>
          <p:spPr>
            <a:xfrm flipH="1">
              <a:off x="-483963" y="343842"/>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57"/>
            <p:cNvSpPr/>
            <p:nvPr/>
          </p:nvSpPr>
          <p:spPr>
            <a:xfrm>
              <a:off x="490516" y="4911500"/>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57"/>
            <p:cNvSpPr/>
            <p:nvPr/>
          </p:nvSpPr>
          <p:spPr>
            <a:xfrm flipH="1">
              <a:off x="8647766"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0" name="Google Shape;1360;p57"/>
          <p:cNvSpPr/>
          <p:nvPr/>
        </p:nvSpPr>
        <p:spPr>
          <a:xfrm>
            <a:off x="7423987"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57"/>
          <p:cNvSpPr txBox="1"/>
          <p:nvPr>
            <p:ph hasCustomPrompt="1" type="title"/>
          </p:nvPr>
        </p:nvSpPr>
        <p:spPr>
          <a:xfrm>
            <a:off x="3365094" y="876275"/>
            <a:ext cx="3754200" cy="768900"/>
          </a:xfrm>
          <a:prstGeom prst="rect">
            <a:avLst/>
          </a:prstGeom>
          <a:noFill/>
        </p:spPr>
        <p:txBody>
          <a:bodyPr anchorCtr="0" anchor="ctr" bIns="91425" lIns="91425" spcFirstLastPara="1" rIns="91425" wrap="square" tIns="91425">
            <a:noAutofit/>
          </a:bodyPr>
          <a:lstStyle>
            <a:lvl1pPr lvl="0">
              <a:spcBef>
                <a:spcPts val="0"/>
              </a:spcBef>
              <a:spcAft>
                <a:spcPts val="0"/>
              </a:spcAft>
              <a:buClr>
                <a:schemeClr val="lt1"/>
              </a:buClr>
              <a:buSzPts val="6000"/>
              <a:buFont typeface="Poppins"/>
              <a:buNone/>
              <a:defRPr sz="3400">
                <a:latin typeface="Poppins"/>
                <a:ea typeface="Poppins"/>
                <a:cs typeface="Poppins"/>
                <a:sym typeface="Poppins"/>
              </a:defRPr>
            </a:lvl1pPr>
            <a:lvl2pPr lvl="1"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1362" name="Google Shape;1362;p57"/>
          <p:cNvSpPr txBox="1"/>
          <p:nvPr>
            <p:ph idx="1" type="subTitle"/>
          </p:nvPr>
        </p:nvSpPr>
        <p:spPr>
          <a:xfrm>
            <a:off x="3365094" y="1492766"/>
            <a:ext cx="3754200" cy="413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400"/>
              <a:buNone/>
              <a:defRPr sz="15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1363" name="Google Shape;1363;p57"/>
          <p:cNvSpPr txBox="1"/>
          <p:nvPr>
            <p:ph hasCustomPrompt="1" idx="2" type="title"/>
          </p:nvPr>
        </p:nvSpPr>
        <p:spPr>
          <a:xfrm>
            <a:off x="3365094" y="2041118"/>
            <a:ext cx="3754200" cy="768900"/>
          </a:xfrm>
          <a:prstGeom prst="rect">
            <a:avLst/>
          </a:prstGeom>
          <a:noFill/>
        </p:spPr>
        <p:txBody>
          <a:bodyPr anchorCtr="0" anchor="ctr" bIns="91425" lIns="91425" spcFirstLastPara="1" rIns="91425" wrap="square" tIns="91425">
            <a:noAutofit/>
          </a:bodyPr>
          <a:lstStyle>
            <a:lvl1pPr lvl="0">
              <a:spcBef>
                <a:spcPts val="0"/>
              </a:spcBef>
              <a:spcAft>
                <a:spcPts val="0"/>
              </a:spcAft>
              <a:buClr>
                <a:schemeClr val="lt1"/>
              </a:buClr>
              <a:buSzPts val="6000"/>
              <a:buFont typeface="Poppins"/>
              <a:buNone/>
              <a:defRPr sz="3400">
                <a:latin typeface="Poppins"/>
                <a:ea typeface="Poppins"/>
                <a:cs typeface="Poppins"/>
                <a:sym typeface="Poppins"/>
              </a:defRPr>
            </a:lvl1pPr>
            <a:lvl2pPr lvl="1"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1364" name="Google Shape;1364;p57"/>
          <p:cNvSpPr txBox="1"/>
          <p:nvPr>
            <p:ph idx="3" type="subTitle"/>
          </p:nvPr>
        </p:nvSpPr>
        <p:spPr>
          <a:xfrm>
            <a:off x="3365094" y="2654570"/>
            <a:ext cx="3754200" cy="413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400"/>
              <a:buNone/>
              <a:defRPr sz="15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1365" name="Google Shape;1365;p57"/>
          <p:cNvSpPr txBox="1"/>
          <p:nvPr>
            <p:ph hasCustomPrompt="1" idx="4" type="title"/>
          </p:nvPr>
        </p:nvSpPr>
        <p:spPr>
          <a:xfrm>
            <a:off x="3365094" y="3205961"/>
            <a:ext cx="3754200" cy="768900"/>
          </a:xfrm>
          <a:prstGeom prst="rect">
            <a:avLst/>
          </a:prstGeom>
          <a:noFill/>
        </p:spPr>
        <p:txBody>
          <a:bodyPr anchorCtr="0" anchor="ctr" bIns="91425" lIns="91425" spcFirstLastPara="1" rIns="91425" wrap="square" tIns="91425">
            <a:noAutofit/>
          </a:bodyPr>
          <a:lstStyle>
            <a:lvl1pPr lvl="0">
              <a:spcBef>
                <a:spcPts val="0"/>
              </a:spcBef>
              <a:spcAft>
                <a:spcPts val="0"/>
              </a:spcAft>
              <a:buClr>
                <a:schemeClr val="lt1"/>
              </a:buClr>
              <a:buSzPts val="6000"/>
              <a:buFont typeface="Poppins"/>
              <a:buNone/>
              <a:defRPr sz="3400">
                <a:latin typeface="Poppins"/>
                <a:ea typeface="Poppins"/>
                <a:cs typeface="Poppins"/>
                <a:sym typeface="Poppins"/>
              </a:defRPr>
            </a:lvl1pPr>
            <a:lvl2pPr lvl="1"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1366" name="Google Shape;1366;p57"/>
          <p:cNvSpPr txBox="1"/>
          <p:nvPr>
            <p:ph idx="5" type="subTitle"/>
          </p:nvPr>
        </p:nvSpPr>
        <p:spPr>
          <a:xfrm>
            <a:off x="3365094" y="3816373"/>
            <a:ext cx="3754200" cy="4134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400"/>
              <a:buNone/>
              <a:defRPr sz="15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1367" name="Google Shape;1367;p57"/>
          <p:cNvGrpSpPr/>
          <p:nvPr/>
        </p:nvGrpSpPr>
        <p:grpSpPr>
          <a:xfrm>
            <a:off x="-955172" y="-1359417"/>
            <a:ext cx="11011936" cy="8170456"/>
            <a:chOff x="-955172" y="-1359417"/>
            <a:chExt cx="11011936" cy="8170456"/>
          </a:xfrm>
        </p:grpSpPr>
        <p:sp>
          <p:nvSpPr>
            <p:cNvPr id="1368" name="Google Shape;1368;p57"/>
            <p:cNvSpPr/>
            <p:nvPr/>
          </p:nvSpPr>
          <p:spPr>
            <a:xfrm flipH="1" rot="10800000">
              <a:off x="-955172" y="-1359417"/>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57"/>
            <p:cNvSpPr/>
            <p:nvPr/>
          </p:nvSpPr>
          <p:spPr>
            <a:xfrm flipH="1">
              <a:off x="5718529" y="473438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57"/>
            <p:cNvSpPr/>
            <p:nvPr/>
          </p:nvSpPr>
          <p:spPr>
            <a:xfrm flipH="1" rot="10800000">
              <a:off x="7251492" y="-8365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57"/>
            <p:cNvSpPr/>
            <p:nvPr/>
          </p:nvSpPr>
          <p:spPr>
            <a:xfrm flipH="1">
              <a:off x="-718483" y="4740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2" name="Google Shape;1372;p57"/>
          <p:cNvGrpSpPr/>
          <p:nvPr/>
        </p:nvGrpSpPr>
        <p:grpSpPr>
          <a:xfrm>
            <a:off x="-3334299" y="835002"/>
            <a:ext cx="14148600" cy="3523278"/>
            <a:chOff x="-3334299" y="835002"/>
            <a:chExt cx="14148600" cy="3523278"/>
          </a:xfrm>
        </p:grpSpPr>
        <p:grpSp>
          <p:nvGrpSpPr>
            <p:cNvPr id="1373" name="Google Shape;1373;p57"/>
            <p:cNvGrpSpPr/>
            <p:nvPr/>
          </p:nvGrpSpPr>
          <p:grpSpPr>
            <a:xfrm flipH="1">
              <a:off x="7517900" y="835002"/>
              <a:ext cx="3296400" cy="703085"/>
              <a:chOff x="-12" y="3628590"/>
              <a:chExt cx="3296400" cy="703085"/>
            </a:xfrm>
          </p:grpSpPr>
          <p:grpSp>
            <p:nvGrpSpPr>
              <p:cNvPr id="1374" name="Google Shape;1374;p57"/>
              <p:cNvGrpSpPr/>
              <p:nvPr/>
            </p:nvGrpSpPr>
            <p:grpSpPr>
              <a:xfrm>
                <a:off x="854867" y="3996692"/>
                <a:ext cx="1567047" cy="45661"/>
                <a:chOff x="1754675" y="2661275"/>
                <a:chExt cx="1945675" cy="56700"/>
              </a:xfrm>
            </p:grpSpPr>
            <p:cxnSp>
              <p:nvCxnSpPr>
                <p:cNvPr id="1375" name="Google Shape;1375;p5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376" name="Google Shape;1376;p5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7" name="Google Shape;1377;p57"/>
              <p:cNvGrpSpPr/>
              <p:nvPr/>
            </p:nvGrpSpPr>
            <p:grpSpPr>
              <a:xfrm>
                <a:off x="518420" y="4195487"/>
                <a:ext cx="1561280" cy="136187"/>
                <a:chOff x="1754675" y="2824000"/>
                <a:chExt cx="4728285" cy="412439"/>
              </a:xfrm>
            </p:grpSpPr>
            <p:sp>
              <p:nvSpPr>
                <p:cNvPr id="1378" name="Google Shape;1378;p5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379" name="Google Shape;1379;p5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0" name="Google Shape;1380;p57"/>
              <p:cNvGrpSpPr/>
              <p:nvPr/>
            </p:nvGrpSpPr>
            <p:grpSpPr>
              <a:xfrm>
                <a:off x="226304" y="3764887"/>
                <a:ext cx="3070084" cy="102364"/>
                <a:chOff x="1779150" y="2604263"/>
                <a:chExt cx="3811875" cy="127113"/>
              </a:xfrm>
            </p:grpSpPr>
            <p:sp>
              <p:nvSpPr>
                <p:cNvPr id="1381" name="Google Shape;1381;p5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382" name="Google Shape;1382;p5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3" name="Google Shape;1383;p57"/>
              <p:cNvGrpSpPr/>
              <p:nvPr/>
            </p:nvGrpSpPr>
            <p:grpSpPr>
              <a:xfrm>
                <a:off x="-12" y="3628590"/>
                <a:ext cx="3010303" cy="45661"/>
                <a:chOff x="1766900" y="2869225"/>
                <a:chExt cx="3737650" cy="56700"/>
              </a:xfrm>
            </p:grpSpPr>
            <p:cxnSp>
              <p:nvCxnSpPr>
                <p:cNvPr id="1384" name="Google Shape;1384;p5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385" name="Google Shape;1385;p5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86" name="Google Shape;1386;p57"/>
            <p:cNvGrpSpPr/>
            <p:nvPr/>
          </p:nvGrpSpPr>
          <p:grpSpPr>
            <a:xfrm flipH="1">
              <a:off x="-3334299" y="3816365"/>
              <a:ext cx="4555892" cy="541915"/>
              <a:chOff x="5950034" y="3380465"/>
              <a:chExt cx="4555892" cy="541915"/>
            </a:xfrm>
          </p:grpSpPr>
          <p:grpSp>
            <p:nvGrpSpPr>
              <p:cNvPr id="1387" name="Google Shape;1387;p57"/>
              <p:cNvGrpSpPr/>
              <p:nvPr/>
            </p:nvGrpSpPr>
            <p:grpSpPr>
              <a:xfrm rot="10800000">
                <a:off x="5950034" y="3380473"/>
                <a:ext cx="2877996" cy="223763"/>
                <a:chOff x="1748550" y="2064750"/>
                <a:chExt cx="3573375" cy="277863"/>
              </a:xfrm>
            </p:grpSpPr>
            <p:sp>
              <p:nvSpPr>
                <p:cNvPr id="1388" name="Google Shape;1388;p57"/>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389" name="Google Shape;1389;p57"/>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57"/>
              <p:cNvGrpSpPr/>
              <p:nvPr/>
            </p:nvGrpSpPr>
            <p:grpSpPr>
              <a:xfrm rot="10800000">
                <a:off x="6396949" y="3536010"/>
                <a:ext cx="2430997" cy="185534"/>
                <a:chOff x="1748547" y="1392116"/>
                <a:chExt cx="5911958" cy="451312"/>
              </a:xfrm>
            </p:grpSpPr>
            <p:sp>
              <p:nvSpPr>
                <p:cNvPr id="1391" name="Google Shape;1391;p57"/>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392" name="Google Shape;1392;p57"/>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3" name="Google Shape;1393;p57"/>
              <p:cNvGrpSpPr/>
              <p:nvPr/>
            </p:nvGrpSpPr>
            <p:grpSpPr>
              <a:xfrm rot="10800000">
                <a:off x="6906834" y="3876719"/>
                <a:ext cx="3140396" cy="45661"/>
                <a:chOff x="234768" y="1449263"/>
                <a:chExt cx="3899175" cy="56700"/>
              </a:xfrm>
            </p:grpSpPr>
            <p:cxnSp>
              <p:nvCxnSpPr>
                <p:cNvPr id="1394" name="Google Shape;1394;p57"/>
                <p:cNvCxnSpPr/>
                <p:nvPr/>
              </p:nvCxnSpPr>
              <p:spPr>
                <a:xfrm>
                  <a:off x="234768" y="1477625"/>
                  <a:ext cx="3846900" cy="0"/>
                </a:xfrm>
                <a:prstGeom prst="straightConnector1">
                  <a:avLst/>
                </a:prstGeom>
                <a:noFill/>
                <a:ln cap="flat" cmpd="sng" w="9525">
                  <a:solidFill>
                    <a:schemeClr val="dk1"/>
                  </a:solidFill>
                  <a:prstDash val="solid"/>
                  <a:round/>
                  <a:headEnd len="med" w="med" type="none"/>
                  <a:tailEnd len="med" w="med" type="none"/>
                </a:ln>
              </p:spPr>
            </p:cxnSp>
            <p:sp>
              <p:nvSpPr>
                <p:cNvPr id="1395" name="Google Shape;1395;p57"/>
                <p:cNvSpPr/>
                <p:nvPr/>
              </p:nvSpPr>
              <p:spPr>
                <a:xfrm>
                  <a:off x="4077243" y="1449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6" name="Google Shape;1396;p57"/>
              <p:cNvGrpSpPr/>
              <p:nvPr/>
            </p:nvGrpSpPr>
            <p:grpSpPr>
              <a:xfrm flipH="1">
                <a:off x="7495622" y="3380465"/>
                <a:ext cx="3010303" cy="45661"/>
                <a:chOff x="1766900" y="2869225"/>
                <a:chExt cx="3737650" cy="56700"/>
              </a:xfrm>
            </p:grpSpPr>
            <p:cxnSp>
              <p:nvCxnSpPr>
                <p:cNvPr id="1397" name="Google Shape;1397;p5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398" name="Google Shape;1398;p5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399" name="Google Shape;1399;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400" name="Shape 1400"/>
        <p:cNvGrpSpPr/>
        <p:nvPr/>
      </p:nvGrpSpPr>
      <p:grpSpPr>
        <a:xfrm>
          <a:off x="0" y="0"/>
          <a:ext cx="0" cy="0"/>
          <a:chOff x="0" y="0"/>
          <a:chExt cx="0" cy="0"/>
        </a:xfrm>
      </p:grpSpPr>
      <p:grpSp>
        <p:nvGrpSpPr>
          <p:cNvPr id="1401" name="Google Shape;1401;p58"/>
          <p:cNvGrpSpPr/>
          <p:nvPr/>
        </p:nvGrpSpPr>
        <p:grpSpPr>
          <a:xfrm flipH="1">
            <a:off x="-254387" y="-883043"/>
            <a:ext cx="10284849" cy="7556893"/>
            <a:chOff x="-1900475" y="-883043"/>
            <a:chExt cx="10284849" cy="7556893"/>
          </a:xfrm>
        </p:grpSpPr>
        <p:sp>
          <p:nvSpPr>
            <p:cNvPr id="1402" name="Google Shape;1402;p58"/>
            <p:cNvSpPr/>
            <p:nvPr/>
          </p:nvSpPr>
          <p:spPr>
            <a:xfrm rot="10800000">
              <a:off x="-1900475" y="-883043"/>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1403" name="Google Shape;1403;p58"/>
            <p:cNvSpPr/>
            <p:nvPr/>
          </p:nvSpPr>
          <p:spPr>
            <a:xfrm flipH="1">
              <a:off x="-973100" y="4786819"/>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sp>
        <p:nvSpPr>
          <p:cNvPr id="1404" name="Google Shape;1404;p58"/>
          <p:cNvSpPr/>
          <p:nvPr/>
        </p:nvSpPr>
        <p:spPr>
          <a:xfrm rot="10800000">
            <a:off x="-308364"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nvGrpSpPr>
          <p:cNvPr id="1405" name="Google Shape;1405;p58"/>
          <p:cNvGrpSpPr/>
          <p:nvPr/>
        </p:nvGrpSpPr>
        <p:grpSpPr>
          <a:xfrm>
            <a:off x="-1129385" y="-2478031"/>
            <a:ext cx="12010982" cy="8673260"/>
            <a:chOff x="-1129385" y="-2478031"/>
            <a:chExt cx="12010982" cy="8673260"/>
          </a:xfrm>
        </p:grpSpPr>
        <p:sp>
          <p:nvSpPr>
            <p:cNvPr id="1406" name="Google Shape;1406;p58"/>
            <p:cNvSpPr/>
            <p:nvPr/>
          </p:nvSpPr>
          <p:spPr>
            <a:xfrm rot="10800000">
              <a:off x="5766190"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1407" name="Google Shape;1407;p58"/>
            <p:cNvSpPr/>
            <p:nvPr/>
          </p:nvSpPr>
          <p:spPr>
            <a:xfrm flipH="1">
              <a:off x="-1129385" y="465782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grpSp>
        <p:nvGrpSpPr>
          <p:cNvPr id="1408" name="Google Shape;1408;p58"/>
          <p:cNvGrpSpPr/>
          <p:nvPr/>
        </p:nvGrpSpPr>
        <p:grpSpPr>
          <a:xfrm>
            <a:off x="-1765037" y="118040"/>
            <a:ext cx="3296400" cy="703085"/>
            <a:chOff x="-12" y="3628590"/>
            <a:chExt cx="3296400" cy="703085"/>
          </a:xfrm>
        </p:grpSpPr>
        <p:grpSp>
          <p:nvGrpSpPr>
            <p:cNvPr id="1409" name="Google Shape;1409;p58"/>
            <p:cNvGrpSpPr/>
            <p:nvPr/>
          </p:nvGrpSpPr>
          <p:grpSpPr>
            <a:xfrm>
              <a:off x="854867" y="3996692"/>
              <a:ext cx="1567047" cy="45661"/>
              <a:chOff x="1754675" y="2661275"/>
              <a:chExt cx="1945675" cy="56700"/>
            </a:xfrm>
          </p:grpSpPr>
          <p:cxnSp>
            <p:nvCxnSpPr>
              <p:cNvPr id="1410" name="Google Shape;1410;p5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411" name="Google Shape;1411;p5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2" name="Google Shape;1412;p58"/>
            <p:cNvGrpSpPr/>
            <p:nvPr/>
          </p:nvGrpSpPr>
          <p:grpSpPr>
            <a:xfrm>
              <a:off x="518420" y="4195487"/>
              <a:ext cx="1561280" cy="136187"/>
              <a:chOff x="1754675" y="2824000"/>
              <a:chExt cx="4728285" cy="412439"/>
            </a:xfrm>
          </p:grpSpPr>
          <p:sp>
            <p:nvSpPr>
              <p:cNvPr id="1413" name="Google Shape;1413;p5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414" name="Google Shape;1414;p5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5" name="Google Shape;1415;p58"/>
            <p:cNvGrpSpPr/>
            <p:nvPr/>
          </p:nvGrpSpPr>
          <p:grpSpPr>
            <a:xfrm>
              <a:off x="226304" y="3764887"/>
              <a:ext cx="3070084" cy="102364"/>
              <a:chOff x="1779150" y="2604263"/>
              <a:chExt cx="3811875" cy="127113"/>
            </a:xfrm>
          </p:grpSpPr>
          <p:sp>
            <p:nvSpPr>
              <p:cNvPr id="1416" name="Google Shape;1416;p5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417" name="Google Shape;1417;p5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8" name="Google Shape;1418;p58"/>
            <p:cNvGrpSpPr/>
            <p:nvPr/>
          </p:nvGrpSpPr>
          <p:grpSpPr>
            <a:xfrm>
              <a:off x="-12" y="3628590"/>
              <a:ext cx="3010303" cy="45661"/>
              <a:chOff x="1766900" y="2869225"/>
              <a:chExt cx="3737650" cy="56700"/>
            </a:xfrm>
          </p:grpSpPr>
          <p:cxnSp>
            <p:nvCxnSpPr>
              <p:cNvPr id="1419" name="Google Shape;1419;p5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420" name="Google Shape;1420;p5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21" name="Google Shape;1421;p58"/>
          <p:cNvSpPr txBox="1"/>
          <p:nvPr>
            <p:ph hasCustomPrompt="1" type="title"/>
          </p:nvPr>
        </p:nvSpPr>
        <p:spPr>
          <a:xfrm>
            <a:off x="1531375" y="1785550"/>
            <a:ext cx="987600" cy="406800"/>
          </a:xfrm>
          <a:prstGeom prst="rect">
            <a:avLst/>
          </a:prstGeom>
          <a:noFill/>
        </p:spPr>
        <p:txBody>
          <a:bodyPr anchorCtr="0" anchor="b" bIns="91425" lIns="91425" spcFirstLastPara="1" rIns="91425" wrap="square" tIns="91425">
            <a:noAutofit/>
          </a:bodyPr>
          <a:lstStyle>
            <a:lvl1pPr lv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1422" name="Google Shape;1422;p58"/>
          <p:cNvSpPr txBox="1"/>
          <p:nvPr>
            <p:ph idx="1" type="subTitle"/>
          </p:nvPr>
        </p:nvSpPr>
        <p:spPr>
          <a:xfrm>
            <a:off x="938500" y="3813800"/>
            <a:ext cx="2173200" cy="7140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23" name="Google Shape;1423;p58"/>
          <p:cNvSpPr txBox="1"/>
          <p:nvPr>
            <p:ph idx="2" type="subTitle"/>
          </p:nvPr>
        </p:nvSpPr>
        <p:spPr>
          <a:xfrm>
            <a:off x="938500" y="3479925"/>
            <a:ext cx="2173200" cy="406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1424" name="Google Shape;1424;p58"/>
          <p:cNvSpPr txBox="1"/>
          <p:nvPr>
            <p:ph hasCustomPrompt="1" idx="3" type="title"/>
          </p:nvPr>
        </p:nvSpPr>
        <p:spPr>
          <a:xfrm>
            <a:off x="4078200" y="1785550"/>
            <a:ext cx="987600" cy="406800"/>
          </a:xfrm>
          <a:prstGeom prst="rect">
            <a:avLst/>
          </a:prstGeom>
          <a:noFill/>
        </p:spPr>
        <p:txBody>
          <a:bodyPr anchorCtr="0" anchor="b" bIns="91425" lIns="91425" spcFirstLastPara="1" rIns="91425" wrap="square" tIns="91425">
            <a:noAutofit/>
          </a:bodyPr>
          <a:lstStyle>
            <a:lvl1pPr lv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1425" name="Google Shape;1425;p58"/>
          <p:cNvSpPr txBox="1"/>
          <p:nvPr>
            <p:ph idx="4" type="subTitle"/>
          </p:nvPr>
        </p:nvSpPr>
        <p:spPr>
          <a:xfrm>
            <a:off x="3485400" y="3813800"/>
            <a:ext cx="2173200" cy="7140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26" name="Google Shape;1426;p58"/>
          <p:cNvSpPr txBox="1"/>
          <p:nvPr>
            <p:ph idx="5" type="subTitle"/>
          </p:nvPr>
        </p:nvSpPr>
        <p:spPr>
          <a:xfrm>
            <a:off x="3485400" y="3479925"/>
            <a:ext cx="2173200" cy="406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1427" name="Google Shape;1427;p58"/>
          <p:cNvSpPr txBox="1"/>
          <p:nvPr>
            <p:ph hasCustomPrompt="1" idx="6" type="title"/>
          </p:nvPr>
        </p:nvSpPr>
        <p:spPr>
          <a:xfrm>
            <a:off x="6625100" y="1785550"/>
            <a:ext cx="987600" cy="406800"/>
          </a:xfrm>
          <a:prstGeom prst="rect">
            <a:avLst/>
          </a:prstGeom>
          <a:noFill/>
        </p:spPr>
        <p:txBody>
          <a:bodyPr anchorCtr="0" anchor="b" bIns="91425" lIns="91425" spcFirstLastPara="1" rIns="91425" wrap="square" tIns="91425">
            <a:noAutofit/>
          </a:bodyPr>
          <a:lstStyle>
            <a:lvl1pPr lv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1428" name="Google Shape;1428;p58"/>
          <p:cNvSpPr txBox="1"/>
          <p:nvPr>
            <p:ph idx="7" type="subTitle"/>
          </p:nvPr>
        </p:nvSpPr>
        <p:spPr>
          <a:xfrm>
            <a:off x="6032300" y="3813800"/>
            <a:ext cx="2173200" cy="714000"/>
          </a:xfrm>
          <a:prstGeom prst="rect">
            <a:avLst/>
          </a:prstGeom>
        </p:spPr>
        <p:txBody>
          <a:bodyPr anchorCtr="0" anchor="t" bIns="91425" lIns="91425" spcFirstLastPara="1" rIns="91425" wrap="square" tIns="91425">
            <a:noAutofit/>
          </a:bodyPr>
          <a:lstStyle>
            <a:lvl1pPr lvl="0" algn="ctr">
              <a:spcBef>
                <a:spcPts val="0"/>
              </a:spcBef>
              <a:spcAft>
                <a:spcPts val="0"/>
              </a:spcAft>
              <a:buSzPts val="24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29" name="Google Shape;1429;p58"/>
          <p:cNvSpPr txBox="1"/>
          <p:nvPr>
            <p:ph idx="8" type="subTitle"/>
          </p:nvPr>
        </p:nvSpPr>
        <p:spPr>
          <a:xfrm>
            <a:off x="6032300" y="3479925"/>
            <a:ext cx="2173200" cy="4068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1430" name="Google Shape;1430;p58"/>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431" name="Google Shape;1431;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432" name="Shape 1432"/>
        <p:cNvGrpSpPr/>
        <p:nvPr/>
      </p:nvGrpSpPr>
      <p:grpSpPr>
        <a:xfrm>
          <a:off x="0" y="0"/>
          <a:ext cx="0" cy="0"/>
          <a:chOff x="0" y="0"/>
          <a:chExt cx="0" cy="0"/>
        </a:xfrm>
      </p:grpSpPr>
      <p:sp>
        <p:nvSpPr>
          <p:cNvPr id="1433" name="Google Shape;1433;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grpSp>
        <p:nvGrpSpPr>
          <p:cNvPr id="1434" name="Google Shape;1434;p59"/>
          <p:cNvGrpSpPr/>
          <p:nvPr/>
        </p:nvGrpSpPr>
        <p:grpSpPr>
          <a:xfrm flipH="1" rot="10800000">
            <a:off x="7632084" y="158865"/>
            <a:ext cx="3010303" cy="380635"/>
            <a:chOff x="5446772" y="1743190"/>
            <a:chExt cx="3010303" cy="380635"/>
          </a:xfrm>
        </p:grpSpPr>
        <p:grpSp>
          <p:nvGrpSpPr>
            <p:cNvPr id="1435" name="Google Shape;1435;p59"/>
            <p:cNvGrpSpPr/>
            <p:nvPr/>
          </p:nvGrpSpPr>
          <p:grpSpPr>
            <a:xfrm flipH="1">
              <a:off x="5898325" y="1865405"/>
              <a:ext cx="1567047" cy="45661"/>
              <a:chOff x="1754675" y="2661275"/>
              <a:chExt cx="1945675" cy="56700"/>
            </a:xfrm>
          </p:grpSpPr>
          <p:cxnSp>
            <p:nvCxnSpPr>
              <p:cNvPr id="1436" name="Google Shape;1436;p59"/>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437" name="Google Shape;1437;p5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8" name="Google Shape;1438;p59"/>
            <p:cNvGrpSpPr/>
            <p:nvPr/>
          </p:nvGrpSpPr>
          <p:grpSpPr>
            <a:xfrm flipH="1">
              <a:off x="5477439" y="1987637"/>
              <a:ext cx="1561280" cy="136187"/>
              <a:chOff x="1754675" y="2824000"/>
              <a:chExt cx="4728285" cy="412439"/>
            </a:xfrm>
          </p:grpSpPr>
          <p:sp>
            <p:nvSpPr>
              <p:cNvPr id="1439" name="Google Shape;1439;p5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440" name="Google Shape;1440;p5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1" name="Google Shape;1441;p59"/>
            <p:cNvGrpSpPr/>
            <p:nvPr/>
          </p:nvGrpSpPr>
          <p:grpSpPr>
            <a:xfrm flipH="1">
              <a:off x="5446772" y="1743190"/>
              <a:ext cx="3010303" cy="45661"/>
              <a:chOff x="1766900" y="2869225"/>
              <a:chExt cx="3737650" cy="56700"/>
            </a:xfrm>
          </p:grpSpPr>
          <p:cxnSp>
            <p:nvCxnSpPr>
              <p:cNvPr id="1442" name="Google Shape;1442;p5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443" name="Google Shape;1443;p5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44" name="Google Shape;1444;p59"/>
          <p:cNvGrpSpPr/>
          <p:nvPr/>
        </p:nvGrpSpPr>
        <p:grpSpPr>
          <a:xfrm>
            <a:off x="-201828" y="-265593"/>
            <a:ext cx="9294978" cy="6913322"/>
            <a:chOff x="-201828" y="-265593"/>
            <a:chExt cx="9294978" cy="6913322"/>
          </a:xfrm>
        </p:grpSpPr>
        <p:sp>
          <p:nvSpPr>
            <p:cNvPr id="1445" name="Google Shape;1445;p59"/>
            <p:cNvSpPr/>
            <p:nvPr/>
          </p:nvSpPr>
          <p:spPr>
            <a:xfrm>
              <a:off x="-201828" y="473633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9"/>
            <p:cNvSpPr/>
            <p:nvPr/>
          </p:nvSpPr>
          <p:spPr>
            <a:xfrm flipH="1" rot="10800000">
              <a:off x="-163643" y="-265593"/>
              <a:ext cx="1539180" cy="805095"/>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7" name="Google Shape;1447;p59"/>
          <p:cNvSpPr/>
          <p:nvPr/>
        </p:nvSpPr>
        <p:spPr>
          <a:xfrm flipH="1" rot="10800000">
            <a:off x="8818850" y="4058484"/>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9"/>
          <p:cNvSpPr/>
          <p:nvPr/>
        </p:nvSpPr>
        <p:spPr>
          <a:xfrm>
            <a:off x="7371025"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1450" name="Shape 1450"/>
        <p:cNvGrpSpPr/>
        <p:nvPr/>
      </p:nvGrpSpPr>
      <p:grpSpPr>
        <a:xfrm>
          <a:off x="0" y="0"/>
          <a:ext cx="0" cy="0"/>
          <a:chOff x="0" y="0"/>
          <a:chExt cx="0" cy="0"/>
        </a:xfrm>
      </p:grpSpPr>
      <p:grpSp>
        <p:nvGrpSpPr>
          <p:cNvPr id="1451" name="Google Shape;1451;p60"/>
          <p:cNvGrpSpPr/>
          <p:nvPr/>
        </p:nvGrpSpPr>
        <p:grpSpPr>
          <a:xfrm>
            <a:off x="-1199871" y="-1359417"/>
            <a:ext cx="10183874" cy="7869675"/>
            <a:chOff x="-1199871" y="-1359417"/>
            <a:chExt cx="10183874" cy="7869675"/>
          </a:xfrm>
        </p:grpSpPr>
        <p:grpSp>
          <p:nvGrpSpPr>
            <p:cNvPr id="1452" name="Google Shape;1452;p60"/>
            <p:cNvGrpSpPr/>
            <p:nvPr/>
          </p:nvGrpSpPr>
          <p:grpSpPr>
            <a:xfrm>
              <a:off x="-955172" y="-1359417"/>
              <a:ext cx="9939175" cy="7789388"/>
              <a:chOff x="-955172" y="-1359417"/>
              <a:chExt cx="9939175" cy="7789388"/>
            </a:xfrm>
          </p:grpSpPr>
          <p:sp>
            <p:nvSpPr>
              <p:cNvPr id="1453" name="Google Shape;1453;p60"/>
              <p:cNvSpPr/>
              <p:nvPr/>
            </p:nvSpPr>
            <p:spPr>
              <a:xfrm flipH="1">
                <a:off x="5463604" y="458837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60"/>
              <p:cNvSpPr/>
              <p:nvPr/>
            </p:nvSpPr>
            <p:spPr>
              <a:xfrm flipH="1" rot="10800000">
                <a:off x="-955172" y="-1359417"/>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5" name="Google Shape;1455;p60"/>
            <p:cNvSpPr/>
            <p:nvPr/>
          </p:nvSpPr>
          <p:spPr>
            <a:xfrm>
              <a:off x="-1199871" y="466865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6" name="Google Shape;1456;p60"/>
          <p:cNvSpPr/>
          <p:nvPr/>
        </p:nvSpPr>
        <p:spPr>
          <a:xfrm flipH="1">
            <a:off x="8647766"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7" name="Google Shape;1457;p60"/>
          <p:cNvGrpSpPr/>
          <p:nvPr/>
        </p:nvGrpSpPr>
        <p:grpSpPr>
          <a:xfrm flipH="1" rot="10800000">
            <a:off x="-1576500" y="4252465"/>
            <a:ext cx="3296400" cy="703085"/>
            <a:chOff x="-12" y="3628590"/>
            <a:chExt cx="3296400" cy="703085"/>
          </a:xfrm>
        </p:grpSpPr>
        <p:grpSp>
          <p:nvGrpSpPr>
            <p:cNvPr id="1458" name="Google Shape;1458;p60"/>
            <p:cNvGrpSpPr/>
            <p:nvPr/>
          </p:nvGrpSpPr>
          <p:grpSpPr>
            <a:xfrm>
              <a:off x="854867" y="3996692"/>
              <a:ext cx="1567047" cy="45661"/>
              <a:chOff x="1754675" y="2661275"/>
              <a:chExt cx="1945675" cy="56700"/>
            </a:xfrm>
          </p:grpSpPr>
          <p:cxnSp>
            <p:nvCxnSpPr>
              <p:cNvPr id="1459" name="Google Shape;1459;p60"/>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460" name="Google Shape;1460;p60"/>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1" name="Google Shape;1461;p60"/>
            <p:cNvGrpSpPr/>
            <p:nvPr/>
          </p:nvGrpSpPr>
          <p:grpSpPr>
            <a:xfrm>
              <a:off x="518420" y="4195487"/>
              <a:ext cx="1561280" cy="136187"/>
              <a:chOff x="1754675" y="2824000"/>
              <a:chExt cx="4728285" cy="412439"/>
            </a:xfrm>
          </p:grpSpPr>
          <p:sp>
            <p:nvSpPr>
              <p:cNvPr id="1462" name="Google Shape;1462;p6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463" name="Google Shape;1463;p6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4" name="Google Shape;1464;p60"/>
            <p:cNvGrpSpPr/>
            <p:nvPr/>
          </p:nvGrpSpPr>
          <p:grpSpPr>
            <a:xfrm>
              <a:off x="226304" y="3764887"/>
              <a:ext cx="3070084" cy="102364"/>
              <a:chOff x="1779150" y="2604263"/>
              <a:chExt cx="3811875" cy="127113"/>
            </a:xfrm>
          </p:grpSpPr>
          <p:sp>
            <p:nvSpPr>
              <p:cNvPr id="1465" name="Google Shape;1465;p60"/>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466" name="Google Shape;1466;p60"/>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7" name="Google Shape;1467;p60"/>
            <p:cNvGrpSpPr/>
            <p:nvPr/>
          </p:nvGrpSpPr>
          <p:grpSpPr>
            <a:xfrm>
              <a:off x="-12" y="3628590"/>
              <a:ext cx="3010303" cy="45661"/>
              <a:chOff x="1766900" y="2869225"/>
              <a:chExt cx="3737650" cy="56700"/>
            </a:xfrm>
          </p:grpSpPr>
          <p:cxnSp>
            <p:nvCxnSpPr>
              <p:cNvPr id="1468" name="Google Shape;1468;p60"/>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469" name="Google Shape;1469;p60"/>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70" name="Google Shape;1470;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471" name="Google Shape;1471;p60"/>
          <p:cNvSpPr/>
          <p:nvPr/>
        </p:nvSpPr>
        <p:spPr>
          <a:xfrm flipH="1">
            <a:off x="5718529" y="473438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_1_1">
    <p:spTree>
      <p:nvGrpSpPr>
        <p:cNvPr id="1473" name="Shape 1473"/>
        <p:cNvGrpSpPr/>
        <p:nvPr/>
      </p:nvGrpSpPr>
      <p:grpSpPr>
        <a:xfrm>
          <a:off x="0" y="0"/>
          <a:ext cx="0" cy="0"/>
          <a:chOff x="0" y="0"/>
          <a:chExt cx="0" cy="0"/>
        </a:xfrm>
      </p:grpSpPr>
      <p:sp>
        <p:nvSpPr>
          <p:cNvPr id="1474" name="Google Shape;1474;p6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26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475" name="Google Shape;1475;p61"/>
          <p:cNvSpPr/>
          <p:nvPr/>
        </p:nvSpPr>
        <p:spPr>
          <a:xfrm>
            <a:off x="6422716" y="-11537"/>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61"/>
          <p:cNvSpPr/>
          <p:nvPr/>
        </p:nvSpPr>
        <p:spPr>
          <a:xfrm rot="10800000">
            <a:off x="6549401"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7" name="Google Shape;1477;p61"/>
          <p:cNvGrpSpPr/>
          <p:nvPr/>
        </p:nvGrpSpPr>
        <p:grpSpPr>
          <a:xfrm>
            <a:off x="-1690350" y="187965"/>
            <a:ext cx="3296400" cy="703085"/>
            <a:chOff x="-12" y="3628590"/>
            <a:chExt cx="3296400" cy="703085"/>
          </a:xfrm>
        </p:grpSpPr>
        <p:grpSp>
          <p:nvGrpSpPr>
            <p:cNvPr id="1478" name="Google Shape;1478;p61"/>
            <p:cNvGrpSpPr/>
            <p:nvPr/>
          </p:nvGrpSpPr>
          <p:grpSpPr>
            <a:xfrm>
              <a:off x="854867" y="3996692"/>
              <a:ext cx="1567047" cy="45661"/>
              <a:chOff x="1754675" y="2661275"/>
              <a:chExt cx="1945675" cy="56700"/>
            </a:xfrm>
          </p:grpSpPr>
          <p:cxnSp>
            <p:nvCxnSpPr>
              <p:cNvPr id="1479" name="Google Shape;1479;p61"/>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480" name="Google Shape;1480;p6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1" name="Google Shape;1481;p61"/>
            <p:cNvGrpSpPr/>
            <p:nvPr/>
          </p:nvGrpSpPr>
          <p:grpSpPr>
            <a:xfrm>
              <a:off x="518420" y="4195487"/>
              <a:ext cx="1561280" cy="136187"/>
              <a:chOff x="1754675" y="2824000"/>
              <a:chExt cx="4728285" cy="412439"/>
            </a:xfrm>
          </p:grpSpPr>
          <p:sp>
            <p:nvSpPr>
              <p:cNvPr id="1482" name="Google Shape;1482;p6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483" name="Google Shape;1483;p6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4" name="Google Shape;1484;p61"/>
            <p:cNvGrpSpPr/>
            <p:nvPr/>
          </p:nvGrpSpPr>
          <p:grpSpPr>
            <a:xfrm>
              <a:off x="226304" y="3764887"/>
              <a:ext cx="3070084" cy="102364"/>
              <a:chOff x="1779150" y="2604263"/>
              <a:chExt cx="3811875" cy="127113"/>
            </a:xfrm>
          </p:grpSpPr>
          <p:sp>
            <p:nvSpPr>
              <p:cNvPr id="1485" name="Google Shape;1485;p61"/>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486" name="Google Shape;1486;p61"/>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7" name="Google Shape;1487;p61"/>
            <p:cNvGrpSpPr/>
            <p:nvPr/>
          </p:nvGrpSpPr>
          <p:grpSpPr>
            <a:xfrm>
              <a:off x="-12" y="3628590"/>
              <a:ext cx="3010303" cy="45661"/>
              <a:chOff x="1766900" y="2869225"/>
              <a:chExt cx="3737650" cy="56700"/>
            </a:xfrm>
          </p:grpSpPr>
          <p:cxnSp>
            <p:nvCxnSpPr>
              <p:cNvPr id="1488" name="Google Shape;1488;p6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489" name="Google Shape;1489;p6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90" name="Google Shape;1490;p61"/>
          <p:cNvGrpSpPr/>
          <p:nvPr/>
        </p:nvGrpSpPr>
        <p:grpSpPr>
          <a:xfrm>
            <a:off x="-2028096" y="-665229"/>
            <a:ext cx="5371751" cy="7430144"/>
            <a:chOff x="-2028096" y="-665229"/>
            <a:chExt cx="5371751" cy="7430144"/>
          </a:xfrm>
        </p:grpSpPr>
        <p:sp>
          <p:nvSpPr>
            <p:cNvPr id="1491" name="Google Shape;1491;p61"/>
            <p:cNvSpPr/>
            <p:nvPr/>
          </p:nvSpPr>
          <p:spPr>
            <a:xfrm>
              <a:off x="-176746" y="468825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61"/>
            <p:cNvSpPr/>
            <p:nvPr/>
          </p:nvSpPr>
          <p:spPr>
            <a:xfrm flipH="1" rot="10800000">
              <a:off x="-2028096" y="-66522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3" name="Google Shape;1493;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8" name="Shape 118"/>
        <p:cNvGrpSpPr/>
        <p:nvPr/>
      </p:nvGrpSpPr>
      <p:grpSpPr>
        <a:xfrm>
          <a:off x="0" y="0"/>
          <a:ext cx="0" cy="0"/>
          <a:chOff x="0" y="0"/>
          <a:chExt cx="0" cy="0"/>
        </a:xfrm>
      </p:grpSpPr>
      <p:sp>
        <p:nvSpPr>
          <p:cNvPr id="119" name="Google Shape;119;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0" name="Google Shape;120;p7"/>
          <p:cNvSpPr txBox="1"/>
          <p:nvPr>
            <p:ph idx="1" type="subTitle"/>
          </p:nvPr>
        </p:nvSpPr>
        <p:spPr>
          <a:xfrm>
            <a:off x="1039274" y="1747188"/>
            <a:ext cx="3057000" cy="2298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21" name="Google Shape;121;p7"/>
          <p:cNvSpPr/>
          <p:nvPr>
            <p:ph idx="2" type="pic"/>
          </p:nvPr>
        </p:nvSpPr>
        <p:spPr>
          <a:xfrm>
            <a:off x="4393774" y="1379588"/>
            <a:ext cx="3903300" cy="3033600"/>
          </a:xfrm>
          <a:prstGeom prst="rect">
            <a:avLst/>
          </a:prstGeom>
          <a:noFill/>
          <a:ln>
            <a:noFill/>
          </a:ln>
        </p:spPr>
      </p:sp>
      <p:sp>
        <p:nvSpPr>
          <p:cNvPr id="122" name="Google Shape;122;p7"/>
          <p:cNvSpPr/>
          <p:nvPr/>
        </p:nvSpPr>
        <p:spPr>
          <a:xfrm>
            <a:off x="-1098862" y="46040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flipH="1" rot="10800000">
            <a:off x="-1594613" y="-603810"/>
            <a:ext cx="3247250" cy="169871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13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7"/>
          <p:cNvGrpSpPr/>
          <p:nvPr/>
        </p:nvGrpSpPr>
        <p:grpSpPr>
          <a:xfrm>
            <a:off x="645846" y="7"/>
            <a:ext cx="7230373" cy="5143500"/>
            <a:chOff x="645846" y="7"/>
            <a:chExt cx="7230373" cy="5143500"/>
          </a:xfrm>
        </p:grpSpPr>
        <p:sp>
          <p:nvSpPr>
            <p:cNvPr id="125" name="Google Shape;125;p7"/>
            <p:cNvSpPr/>
            <p:nvPr/>
          </p:nvSpPr>
          <p:spPr>
            <a:xfrm rot="10800000">
              <a:off x="6457967"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rot="10800000">
              <a:off x="645846" y="49599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 name="Google Shape;127;p7"/>
          <p:cNvGrpSpPr/>
          <p:nvPr/>
        </p:nvGrpSpPr>
        <p:grpSpPr>
          <a:xfrm>
            <a:off x="-1510053" y="314652"/>
            <a:ext cx="3296400" cy="703085"/>
            <a:chOff x="-12" y="3628590"/>
            <a:chExt cx="3296400" cy="703085"/>
          </a:xfrm>
        </p:grpSpPr>
        <p:grpSp>
          <p:nvGrpSpPr>
            <p:cNvPr id="128" name="Google Shape;128;p7"/>
            <p:cNvGrpSpPr/>
            <p:nvPr/>
          </p:nvGrpSpPr>
          <p:grpSpPr>
            <a:xfrm>
              <a:off x="854867" y="3996692"/>
              <a:ext cx="1567047" cy="45661"/>
              <a:chOff x="1754675" y="2661275"/>
              <a:chExt cx="1945675" cy="56700"/>
            </a:xfrm>
          </p:grpSpPr>
          <p:cxnSp>
            <p:nvCxnSpPr>
              <p:cNvPr id="129" name="Google Shape;129;p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30" name="Google Shape;130;p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7"/>
            <p:cNvGrpSpPr/>
            <p:nvPr/>
          </p:nvGrpSpPr>
          <p:grpSpPr>
            <a:xfrm>
              <a:off x="518420" y="4195487"/>
              <a:ext cx="1561280" cy="136187"/>
              <a:chOff x="1754675" y="2824000"/>
              <a:chExt cx="4728285" cy="412439"/>
            </a:xfrm>
          </p:grpSpPr>
          <p:sp>
            <p:nvSpPr>
              <p:cNvPr id="132" name="Google Shape;132;p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33" name="Google Shape;133;p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7"/>
            <p:cNvGrpSpPr/>
            <p:nvPr/>
          </p:nvGrpSpPr>
          <p:grpSpPr>
            <a:xfrm>
              <a:off x="226304" y="3764887"/>
              <a:ext cx="3070084" cy="102364"/>
              <a:chOff x="1779150" y="2604263"/>
              <a:chExt cx="3811875" cy="127113"/>
            </a:xfrm>
          </p:grpSpPr>
          <p:sp>
            <p:nvSpPr>
              <p:cNvPr id="135" name="Google Shape;135;p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36" name="Google Shape;136;p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7"/>
            <p:cNvGrpSpPr/>
            <p:nvPr/>
          </p:nvGrpSpPr>
          <p:grpSpPr>
            <a:xfrm>
              <a:off x="-12" y="3628590"/>
              <a:ext cx="3010303" cy="45661"/>
              <a:chOff x="1766900" y="2869225"/>
              <a:chExt cx="3737650" cy="56700"/>
            </a:xfrm>
          </p:grpSpPr>
          <p:cxnSp>
            <p:nvCxnSpPr>
              <p:cNvPr id="138" name="Google Shape;138;p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39" name="Google Shape;139;p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0" name="Google Shape;140;p7"/>
          <p:cNvGrpSpPr/>
          <p:nvPr/>
        </p:nvGrpSpPr>
        <p:grpSpPr>
          <a:xfrm>
            <a:off x="-1510039" y="-1589006"/>
            <a:ext cx="11920665" cy="7774731"/>
            <a:chOff x="-1510039" y="-1589006"/>
            <a:chExt cx="11920665" cy="7774731"/>
          </a:xfrm>
        </p:grpSpPr>
        <p:sp>
          <p:nvSpPr>
            <p:cNvPr id="141" name="Google Shape;141;p7"/>
            <p:cNvSpPr/>
            <p:nvPr/>
          </p:nvSpPr>
          <p:spPr>
            <a:xfrm rot="10800000">
              <a:off x="6802328" y="-1589006"/>
              <a:ext cx="3608299" cy="212850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1510039" y="4316600"/>
              <a:ext cx="3573015" cy="1869125"/>
            </a:xfrm>
            <a:custGeom>
              <a:rect b="b" l="l" r="r" t="t"/>
              <a:pathLst>
                <a:path extrusionOk="0" h="33981" w="64958">
                  <a:moveTo>
                    <a:pt x="1" y="0"/>
                  </a:moveTo>
                  <a:lnTo>
                    <a:pt x="1" y="33831"/>
                  </a:lnTo>
                  <a:lnTo>
                    <a:pt x="64957" y="33980"/>
                  </a:lnTo>
                  <a:lnTo>
                    <a:pt x="64957" y="33980"/>
                  </a:lnTo>
                  <a:lnTo>
                    <a:pt x="30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494" name="Shape 1494"/>
        <p:cNvGrpSpPr/>
        <p:nvPr/>
      </p:nvGrpSpPr>
      <p:grpSpPr>
        <a:xfrm>
          <a:off x="0" y="0"/>
          <a:ext cx="0" cy="0"/>
          <a:chOff x="0" y="0"/>
          <a:chExt cx="0" cy="0"/>
        </a:xfrm>
      </p:grpSpPr>
      <p:grpSp>
        <p:nvGrpSpPr>
          <p:cNvPr id="1495" name="Google Shape;1495;p62"/>
          <p:cNvGrpSpPr/>
          <p:nvPr/>
        </p:nvGrpSpPr>
        <p:grpSpPr>
          <a:xfrm>
            <a:off x="-1206796" y="-728442"/>
            <a:ext cx="11075673" cy="7393347"/>
            <a:chOff x="-1206796" y="-728442"/>
            <a:chExt cx="11075673" cy="7393347"/>
          </a:xfrm>
        </p:grpSpPr>
        <p:sp>
          <p:nvSpPr>
            <p:cNvPr id="1496" name="Google Shape;1496;p62"/>
            <p:cNvSpPr/>
            <p:nvPr/>
          </p:nvSpPr>
          <p:spPr>
            <a:xfrm flipH="1" rot="10800000">
              <a:off x="-1206796" y="-72844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62"/>
            <p:cNvSpPr/>
            <p:nvPr/>
          </p:nvSpPr>
          <p:spPr>
            <a:xfrm rot="10800000">
              <a:off x="7640980" y="-38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62"/>
            <p:cNvSpPr/>
            <p:nvPr/>
          </p:nvSpPr>
          <p:spPr>
            <a:xfrm>
              <a:off x="-150967" y="475350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9" name="Google Shape;1499;p62"/>
          <p:cNvGrpSpPr/>
          <p:nvPr/>
        </p:nvGrpSpPr>
        <p:grpSpPr>
          <a:xfrm>
            <a:off x="-460988" y="5"/>
            <a:ext cx="8180159" cy="5143491"/>
            <a:chOff x="-460988" y="5"/>
            <a:chExt cx="8180159" cy="5143491"/>
          </a:xfrm>
        </p:grpSpPr>
        <p:sp>
          <p:nvSpPr>
            <p:cNvPr id="1500" name="Google Shape;1500;p62"/>
            <p:cNvSpPr/>
            <p:nvPr/>
          </p:nvSpPr>
          <p:spPr>
            <a:xfrm>
              <a:off x="6712387"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1" name="Google Shape;1501;p62"/>
            <p:cNvGrpSpPr/>
            <p:nvPr/>
          </p:nvGrpSpPr>
          <p:grpSpPr>
            <a:xfrm>
              <a:off x="-460988" y="447730"/>
              <a:ext cx="7721994" cy="4695766"/>
              <a:chOff x="-460988" y="447730"/>
              <a:chExt cx="7721994" cy="4695766"/>
            </a:xfrm>
          </p:grpSpPr>
          <p:sp>
            <p:nvSpPr>
              <p:cNvPr id="1502" name="Google Shape;1502;p62"/>
              <p:cNvSpPr/>
              <p:nvPr/>
            </p:nvSpPr>
            <p:spPr>
              <a:xfrm flipH="1">
                <a:off x="-460988" y="447730"/>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3" name="Google Shape;1503;p62"/>
              <p:cNvGrpSpPr/>
              <p:nvPr/>
            </p:nvGrpSpPr>
            <p:grpSpPr>
              <a:xfrm>
                <a:off x="117004" y="4911501"/>
                <a:ext cx="7144003" cy="231995"/>
                <a:chOff x="117004" y="4911501"/>
                <a:chExt cx="7144003" cy="231995"/>
              </a:xfrm>
            </p:grpSpPr>
            <p:sp>
              <p:nvSpPr>
                <p:cNvPr id="1504" name="Google Shape;1504;p62"/>
                <p:cNvSpPr/>
                <p:nvPr/>
              </p:nvSpPr>
              <p:spPr>
                <a:xfrm>
                  <a:off x="117004"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62"/>
                <p:cNvSpPr/>
                <p:nvPr/>
              </p:nvSpPr>
              <p:spPr>
                <a:xfrm flipH="1">
                  <a:off x="6028666"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506" name="Google Shape;1506;p62"/>
          <p:cNvGrpSpPr/>
          <p:nvPr/>
        </p:nvGrpSpPr>
        <p:grpSpPr>
          <a:xfrm>
            <a:off x="-1206808" y="-1311142"/>
            <a:ext cx="12598531" cy="8806268"/>
            <a:chOff x="-1206808" y="-1311142"/>
            <a:chExt cx="12598531" cy="8806268"/>
          </a:xfrm>
        </p:grpSpPr>
        <p:sp>
          <p:nvSpPr>
            <p:cNvPr id="1507" name="Google Shape;1507;p62"/>
            <p:cNvSpPr/>
            <p:nvPr/>
          </p:nvSpPr>
          <p:spPr>
            <a:xfrm flipH="1" rot="10800000">
              <a:off x="-563672" y="-1311142"/>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62"/>
            <p:cNvSpPr/>
            <p:nvPr/>
          </p:nvSpPr>
          <p:spPr>
            <a:xfrm flipH="1">
              <a:off x="6490621" y="4604004"/>
              <a:ext cx="4901102" cy="2891122"/>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62"/>
            <p:cNvSpPr/>
            <p:nvPr/>
          </p:nvSpPr>
          <p:spPr>
            <a:xfrm flipH="1" rot="10800000">
              <a:off x="6338717" y="-9979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62"/>
            <p:cNvSpPr/>
            <p:nvPr/>
          </p:nvSpPr>
          <p:spPr>
            <a:xfrm flipH="1">
              <a:off x="-1206808" y="43862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1" name="Google Shape;1511;p62"/>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lvl1pPr lvl="0" algn="ctr">
              <a:spcBef>
                <a:spcPts val="0"/>
              </a:spcBef>
              <a:spcAft>
                <a:spcPts val="0"/>
              </a:spcAft>
              <a:buSzPts val="2600"/>
              <a:buNone/>
              <a:defRPr sz="52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512" name="Google Shape;1512;p62"/>
          <p:cNvSpPr txBox="1"/>
          <p:nvPr>
            <p:ph idx="1" type="subTitle"/>
          </p:nvPr>
        </p:nvSpPr>
        <p:spPr>
          <a:xfrm>
            <a:off x="2347900" y="1571825"/>
            <a:ext cx="4448100" cy="10587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
              <a:buNone/>
              <a:defRPr sz="1600"/>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1513" name="Google Shape;1513;p62"/>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Barlow"/>
                <a:ea typeface="Barlow"/>
                <a:cs typeface="Barlow"/>
                <a:sym typeface="Barlow"/>
              </a:rPr>
              <a:t>CREDITS:</a:t>
            </a:r>
            <a:r>
              <a:rPr lang="en" sz="1000">
                <a:solidFill>
                  <a:schemeClr val="dk1"/>
                </a:solidFill>
                <a:latin typeface="Barlow"/>
                <a:ea typeface="Barlow"/>
                <a:cs typeface="Barlow"/>
                <a:sym typeface="Barlow"/>
              </a:rPr>
              <a:t> This presentation template was created by </a:t>
            </a:r>
            <a:r>
              <a:rPr b="1" lang="en" sz="1000" u="sng">
                <a:solidFill>
                  <a:schemeClr val="dk1"/>
                </a:solidFill>
                <a:latin typeface="Barlow"/>
                <a:ea typeface="Barlow"/>
                <a:cs typeface="Barlow"/>
                <a:sym typeface="Barlow"/>
                <a:hlinkClick r:id="rId2">
                  <a:extLst>
                    <a:ext uri="{A12FA001-AC4F-418D-AE19-62706E023703}">
                      <ahyp:hlinkClr val="tx"/>
                    </a:ext>
                  </a:extLst>
                </a:hlinkClick>
              </a:rPr>
              <a:t>Slidesgo</a:t>
            </a:r>
            <a:r>
              <a:rPr lang="en" sz="1000">
                <a:solidFill>
                  <a:schemeClr val="dk1"/>
                </a:solidFill>
                <a:latin typeface="Barlow"/>
                <a:ea typeface="Barlow"/>
                <a:cs typeface="Barlow"/>
                <a:sym typeface="Barlow"/>
              </a:rPr>
              <a:t>, and includes icons by </a:t>
            </a:r>
            <a:r>
              <a:rPr b="1" lang="en" sz="1000" u="sng">
                <a:solidFill>
                  <a:schemeClr val="dk1"/>
                </a:solidFill>
                <a:latin typeface="Barlow"/>
                <a:ea typeface="Barlow"/>
                <a:cs typeface="Barlow"/>
                <a:sym typeface="Barlow"/>
                <a:hlinkClick r:id="rId3">
                  <a:extLst>
                    <a:ext uri="{A12FA001-AC4F-418D-AE19-62706E023703}">
                      <ahyp:hlinkClr val="tx"/>
                    </a:ext>
                  </a:extLst>
                </a:hlinkClick>
              </a:rPr>
              <a:t>Flaticon</a:t>
            </a:r>
            <a:r>
              <a:rPr lang="en" sz="1000">
                <a:solidFill>
                  <a:schemeClr val="dk1"/>
                </a:solidFill>
                <a:latin typeface="Barlow"/>
                <a:ea typeface="Barlow"/>
                <a:cs typeface="Barlow"/>
                <a:sym typeface="Barlow"/>
              </a:rPr>
              <a:t>, and infographics &amp; images by </a:t>
            </a:r>
            <a:r>
              <a:rPr b="1" lang="en" sz="1000" u="sng">
                <a:solidFill>
                  <a:schemeClr val="dk1"/>
                </a:solidFill>
                <a:latin typeface="Barlow"/>
                <a:ea typeface="Barlow"/>
                <a:cs typeface="Barlow"/>
                <a:sym typeface="Barlow"/>
                <a:hlinkClick r:id="rId4">
                  <a:extLst>
                    <a:ext uri="{A12FA001-AC4F-418D-AE19-62706E023703}">
                      <ahyp:hlinkClr val="tx"/>
                    </a:ext>
                  </a:extLst>
                </a:hlinkClick>
              </a:rPr>
              <a:t>Freepik</a:t>
            </a:r>
            <a:r>
              <a:rPr lang="en" sz="1000" u="sng">
                <a:solidFill>
                  <a:schemeClr val="dk1"/>
                </a:solidFill>
                <a:latin typeface="Barlow"/>
                <a:ea typeface="Barlow"/>
                <a:cs typeface="Barlow"/>
                <a:sym typeface="Barlow"/>
              </a:rPr>
              <a:t> </a:t>
            </a:r>
            <a:endParaRPr b="1" sz="1000" u="sng">
              <a:solidFill>
                <a:schemeClr val="dk1"/>
              </a:solidFill>
              <a:latin typeface="Barlow"/>
              <a:ea typeface="Barlow"/>
              <a:cs typeface="Barlow"/>
              <a:sym typeface="Barlow"/>
            </a:endParaRPr>
          </a:p>
        </p:txBody>
      </p:sp>
      <p:sp>
        <p:nvSpPr>
          <p:cNvPr id="1514" name="Google Shape;1514;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515" name="Shape 1515"/>
        <p:cNvGrpSpPr/>
        <p:nvPr/>
      </p:nvGrpSpPr>
      <p:grpSpPr>
        <a:xfrm>
          <a:off x="0" y="0"/>
          <a:ext cx="0" cy="0"/>
          <a:chOff x="0" y="0"/>
          <a:chExt cx="0" cy="0"/>
        </a:xfrm>
      </p:grpSpPr>
      <p:grpSp>
        <p:nvGrpSpPr>
          <p:cNvPr id="1516" name="Google Shape;1516;p63"/>
          <p:cNvGrpSpPr/>
          <p:nvPr/>
        </p:nvGrpSpPr>
        <p:grpSpPr>
          <a:xfrm rot="10800000">
            <a:off x="-1889528" y="158865"/>
            <a:ext cx="3010303" cy="380635"/>
            <a:chOff x="5446772" y="1743190"/>
            <a:chExt cx="3010303" cy="380635"/>
          </a:xfrm>
        </p:grpSpPr>
        <p:grpSp>
          <p:nvGrpSpPr>
            <p:cNvPr id="1517" name="Google Shape;1517;p63"/>
            <p:cNvGrpSpPr/>
            <p:nvPr/>
          </p:nvGrpSpPr>
          <p:grpSpPr>
            <a:xfrm flipH="1">
              <a:off x="5898325" y="1865405"/>
              <a:ext cx="1567047" cy="45661"/>
              <a:chOff x="1754675" y="2661275"/>
              <a:chExt cx="1945675" cy="56700"/>
            </a:xfrm>
          </p:grpSpPr>
          <p:cxnSp>
            <p:nvCxnSpPr>
              <p:cNvPr id="1518" name="Google Shape;1518;p63"/>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519" name="Google Shape;1519;p63"/>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0" name="Google Shape;1520;p63"/>
            <p:cNvGrpSpPr/>
            <p:nvPr/>
          </p:nvGrpSpPr>
          <p:grpSpPr>
            <a:xfrm flipH="1">
              <a:off x="5477439" y="1987637"/>
              <a:ext cx="1561280" cy="136187"/>
              <a:chOff x="1754675" y="2824000"/>
              <a:chExt cx="4728285" cy="412439"/>
            </a:xfrm>
          </p:grpSpPr>
          <p:sp>
            <p:nvSpPr>
              <p:cNvPr id="1521" name="Google Shape;1521;p6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522" name="Google Shape;1522;p6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3" name="Google Shape;1523;p63"/>
            <p:cNvGrpSpPr/>
            <p:nvPr/>
          </p:nvGrpSpPr>
          <p:grpSpPr>
            <a:xfrm flipH="1">
              <a:off x="5446772" y="1743190"/>
              <a:ext cx="3010303" cy="45661"/>
              <a:chOff x="1766900" y="2869225"/>
              <a:chExt cx="3737650" cy="56700"/>
            </a:xfrm>
          </p:grpSpPr>
          <p:cxnSp>
            <p:nvCxnSpPr>
              <p:cNvPr id="1524" name="Google Shape;1524;p63"/>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525" name="Google Shape;1525;p6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26" name="Google Shape;1526;p63"/>
          <p:cNvGrpSpPr/>
          <p:nvPr/>
        </p:nvGrpSpPr>
        <p:grpSpPr>
          <a:xfrm flipH="1">
            <a:off x="1347409" y="-265593"/>
            <a:ext cx="9294978" cy="6913322"/>
            <a:chOff x="-201828" y="-265593"/>
            <a:chExt cx="9294978" cy="6913322"/>
          </a:xfrm>
        </p:grpSpPr>
        <p:sp>
          <p:nvSpPr>
            <p:cNvPr id="1527" name="Google Shape;1527;p63"/>
            <p:cNvSpPr/>
            <p:nvPr/>
          </p:nvSpPr>
          <p:spPr>
            <a:xfrm>
              <a:off x="-201828" y="473633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63"/>
            <p:cNvSpPr/>
            <p:nvPr/>
          </p:nvSpPr>
          <p:spPr>
            <a:xfrm flipH="1" rot="10800000">
              <a:off x="1175807" y="-265593"/>
              <a:ext cx="1539180" cy="805095"/>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9" name="Google Shape;1529;p63"/>
          <p:cNvSpPr/>
          <p:nvPr/>
        </p:nvSpPr>
        <p:spPr>
          <a:xfrm rot="10800000">
            <a:off x="794659" y="4876484"/>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63"/>
          <p:cNvSpPr/>
          <p:nvPr/>
        </p:nvSpPr>
        <p:spPr>
          <a:xfrm flipH="1">
            <a:off x="-561112"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532" name="Shape 1532"/>
        <p:cNvGrpSpPr/>
        <p:nvPr/>
      </p:nvGrpSpPr>
      <p:grpSpPr>
        <a:xfrm>
          <a:off x="0" y="0"/>
          <a:ext cx="0" cy="0"/>
          <a:chOff x="0" y="0"/>
          <a:chExt cx="0" cy="0"/>
        </a:xfrm>
      </p:grpSpPr>
      <p:grpSp>
        <p:nvGrpSpPr>
          <p:cNvPr id="1533" name="Google Shape;1533;p64"/>
          <p:cNvGrpSpPr/>
          <p:nvPr/>
        </p:nvGrpSpPr>
        <p:grpSpPr>
          <a:xfrm flipH="1">
            <a:off x="-2028096" y="-1770656"/>
            <a:ext cx="4007050" cy="2363739"/>
            <a:chOff x="6549401" y="-1824231"/>
            <a:chExt cx="4007050" cy="2363739"/>
          </a:xfrm>
        </p:grpSpPr>
        <p:sp>
          <p:nvSpPr>
            <p:cNvPr id="1534" name="Google Shape;1534;p64"/>
            <p:cNvSpPr/>
            <p:nvPr/>
          </p:nvSpPr>
          <p:spPr>
            <a:xfrm>
              <a:off x="7695191" y="307513"/>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64"/>
            <p:cNvSpPr/>
            <p:nvPr/>
          </p:nvSpPr>
          <p:spPr>
            <a:xfrm rot="10800000">
              <a:off x="6549401"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6" name="Google Shape;1536;p64"/>
          <p:cNvGrpSpPr/>
          <p:nvPr/>
        </p:nvGrpSpPr>
        <p:grpSpPr>
          <a:xfrm flipH="1">
            <a:off x="7391104" y="241540"/>
            <a:ext cx="3296400" cy="703085"/>
            <a:chOff x="-12" y="3628590"/>
            <a:chExt cx="3296400" cy="703085"/>
          </a:xfrm>
        </p:grpSpPr>
        <p:grpSp>
          <p:nvGrpSpPr>
            <p:cNvPr id="1537" name="Google Shape;1537;p64"/>
            <p:cNvGrpSpPr/>
            <p:nvPr/>
          </p:nvGrpSpPr>
          <p:grpSpPr>
            <a:xfrm>
              <a:off x="854867" y="3996692"/>
              <a:ext cx="1567047" cy="45661"/>
              <a:chOff x="1754675" y="2661275"/>
              <a:chExt cx="1945675" cy="56700"/>
            </a:xfrm>
          </p:grpSpPr>
          <p:cxnSp>
            <p:nvCxnSpPr>
              <p:cNvPr id="1538" name="Google Shape;1538;p64"/>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539" name="Google Shape;1539;p64"/>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0" name="Google Shape;1540;p64"/>
            <p:cNvGrpSpPr/>
            <p:nvPr/>
          </p:nvGrpSpPr>
          <p:grpSpPr>
            <a:xfrm>
              <a:off x="518420" y="4195487"/>
              <a:ext cx="1561280" cy="136187"/>
              <a:chOff x="1754675" y="2824000"/>
              <a:chExt cx="4728285" cy="412439"/>
            </a:xfrm>
          </p:grpSpPr>
          <p:sp>
            <p:nvSpPr>
              <p:cNvPr id="1541" name="Google Shape;1541;p64"/>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542" name="Google Shape;1542;p64"/>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3" name="Google Shape;1543;p64"/>
            <p:cNvGrpSpPr/>
            <p:nvPr/>
          </p:nvGrpSpPr>
          <p:grpSpPr>
            <a:xfrm>
              <a:off x="226304" y="3764887"/>
              <a:ext cx="3070084" cy="102364"/>
              <a:chOff x="1779150" y="2604263"/>
              <a:chExt cx="3811875" cy="127113"/>
            </a:xfrm>
          </p:grpSpPr>
          <p:sp>
            <p:nvSpPr>
              <p:cNvPr id="1544" name="Google Shape;1544;p64"/>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545" name="Google Shape;1545;p64"/>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6" name="Google Shape;1546;p64"/>
            <p:cNvGrpSpPr/>
            <p:nvPr/>
          </p:nvGrpSpPr>
          <p:grpSpPr>
            <a:xfrm>
              <a:off x="-12" y="3628590"/>
              <a:ext cx="3010303" cy="45661"/>
              <a:chOff x="1766900" y="2869225"/>
              <a:chExt cx="3737650" cy="56700"/>
            </a:xfrm>
          </p:grpSpPr>
          <p:cxnSp>
            <p:nvCxnSpPr>
              <p:cNvPr id="1547" name="Google Shape;1547;p64"/>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548" name="Google Shape;1548;p64"/>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49" name="Google Shape;1549;p64"/>
          <p:cNvGrpSpPr/>
          <p:nvPr/>
        </p:nvGrpSpPr>
        <p:grpSpPr>
          <a:xfrm flipH="1">
            <a:off x="-1341650" y="-685669"/>
            <a:ext cx="10751988" cy="7671703"/>
            <a:chOff x="-881984" y="-739244"/>
            <a:chExt cx="10751988" cy="7671703"/>
          </a:xfrm>
        </p:grpSpPr>
        <p:sp>
          <p:nvSpPr>
            <p:cNvPr id="1550" name="Google Shape;1550;p64"/>
            <p:cNvSpPr/>
            <p:nvPr/>
          </p:nvSpPr>
          <p:spPr>
            <a:xfrm flipH="1">
              <a:off x="5675437" y="4457952"/>
              <a:ext cx="4194567" cy="247450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64"/>
            <p:cNvSpPr/>
            <p:nvPr/>
          </p:nvSpPr>
          <p:spPr>
            <a:xfrm flipH="1" rot="10800000">
              <a:off x="-881984" y="-739244"/>
              <a:ext cx="1959133" cy="1024867"/>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2" name="Google Shape;1552;p64"/>
          <p:cNvSpPr/>
          <p:nvPr/>
        </p:nvSpPr>
        <p:spPr>
          <a:xfrm flipH="1">
            <a:off x="-417877" y="511088"/>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64"/>
          <p:cNvSpPr/>
          <p:nvPr/>
        </p:nvSpPr>
        <p:spPr>
          <a:xfrm flipH="1" rot="10800000">
            <a:off x="-621671" y="-1770656"/>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4" name="Shape 144"/>
        <p:cNvGrpSpPr/>
        <p:nvPr/>
      </p:nvGrpSpPr>
      <p:grpSpPr>
        <a:xfrm>
          <a:off x="0" y="0"/>
          <a:ext cx="0" cy="0"/>
          <a:chOff x="0" y="0"/>
          <a:chExt cx="0" cy="0"/>
        </a:xfrm>
      </p:grpSpPr>
      <p:grpSp>
        <p:nvGrpSpPr>
          <p:cNvPr id="145" name="Google Shape;145;p8"/>
          <p:cNvGrpSpPr/>
          <p:nvPr/>
        </p:nvGrpSpPr>
        <p:grpSpPr>
          <a:xfrm>
            <a:off x="-10" y="-1009617"/>
            <a:ext cx="9640083" cy="7443072"/>
            <a:chOff x="-10" y="-1009617"/>
            <a:chExt cx="9640083" cy="7443072"/>
          </a:xfrm>
        </p:grpSpPr>
        <p:sp>
          <p:nvSpPr>
            <p:cNvPr id="146" name="Google Shape;146;p8"/>
            <p:cNvSpPr/>
            <p:nvPr/>
          </p:nvSpPr>
          <p:spPr>
            <a:xfrm rot="10800000">
              <a:off x="6119674" y="-100961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flipH="1" rot="10800000">
              <a:off x="0" y="-8273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flipH="1">
              <a:off x="-10" y="452205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8"/>
          <p:cNvGrpSpPr/>
          <p:nvPr/>
        </p:nvGrpSpPr>
        <p:grpSpPr>
          <a:xfrm>
            <a:off x="2503206" y="5"/>
            <a:ext cx="7007334" cy="4699016"/>
            <a:chOff x="2503206" y="5"/>
            <a:chExt cx="7007334" cy="4699016"/>
          </a:xfrm>
        </p:grpSpPr>
        <p:grpSp>
          <p:nvGrpSpPr>
            <p:cNvPr id="150" name="Google Shape;150;p8"/>
            <p:cNvGrpSpPr/>
            <p:nvPr/>
          </p:nvGrpSpPr>
          <p:grpSpPr>
            <a:xfrm>
              <a:off x="2503206" y="5"/>
              <a:ext cx="5597879" cy="4699016"/>
              <a:chOff x="2503206" y="5"/>
              <a:chExt cx="5597879" cy="4699016"/>
            </a:xfrm>
          </p:grpSpPr>
          <p:sp>
            <p:nvSpPr>
              <p:cNvPr id="151" name="Google Shape;151;p8"/>
              <p:cNvSpPr/>
              <p:nvPr/>
            </p:nvSpPr>
            <p:spPr>
              <a:xfrm flipH="1">
                <a:off x="2503206"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flipH="1">
                <a:off x="6868745" y="4467026"/>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8"/>
            <p:cNvGrpSpPr/>
            <p:nvPr/>
          </p:nvGrpSpPr>
          <p:grpSpPr>
            <a:xfrm>
              <a:off x="7937781" y="5"/>
              <a:ext cx="1572759" cy="183531"/>
              <a:chOff x="7937781" y="5"/>
              <a:chExt cx="1572759" cy="183531"/>
            </a:xfrm>
          </p:grpSpPr>
          <p:sp>
            <p:nvSpPr>
              <p:cNvPr id="154" name="Google Shape;154;p8"/>
              <p:cNvSpPr/>
              <p:nvPr/>
            </p:nvSpPr>
            <p:spPr>
              <a:xfrm>
                <a:off x="8503756"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7937781"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6" name="Google Shape;156;p8"/>
          <p:cNvGrpSpPr/>
          <p:nvPr/>
        </p:nvGrpSpPr>
        <p:grpSpPr>
          <a:xfrm>
            <a:off x="-1320285" y="-2292139"/>
            <a:ext cx="12455532" cy="9684964"/>
            <a:chOff x="-1320285" y="-2292139"/>
            <a:chExt cx="12455532" cy="9684964"/>
          </a:xfrm>
        </p:grpSpPr>
        <p:sp>
          <p:nvSpPr>
            <p:cNvPr id="157" name="Google Shape;157;p8"/>
            <p:cNvSpPr/>
            <p:nvPr/>
          </p:nvSpPr>
          <p:spPr>
            <a:xfrm flipH="1">
              <a:off x="6019840" y="4375286"/>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flipH="1" rot="10800000">
              <a:off x="-1320285" y="-22921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432453" y="499203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8"/>
          <p:cNvSpPr txBox="1"/>
          <p:nvPr>
            <p:ph type="title"/>
          </p:nvPr>
        </p:nvSpPr>
        <p:spPr>
          <a:xfrm>
            <a:off x="1768550" y="1636650"/>
            <a:ext cx="5607000" cy="18702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5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61" name="Google Shape;161;p8"/>
          <p:cNvGrpSpPr/>
          <p:nvPr/>
        </p:nvGrpSpPr>
        <p:grpSpPr>
          <a:xfrm>
            <a:off x="-1892403" y="831971"/>
            <a:ext cx="12928869" cy="3635055"/>
            <a:chOff x="-1892403" y="831971"/>
            <a:chExt cx="12928869" cy="3635055"/>
          </a:xfrm>
        </p:grpSpPr>
        <p:grpSp>
          <p:nvGrpSpPr>
            <p:cNvPr id="162" name="Google Shape;162;p8"/>
            <p:cNvGrpSpPr/>
            <p:nvPr/>
          </p:nvGrpSpPr>
          <p:grpSpPr>
            <a:xfrm flipH="1">
              <a:off x="7436679" y="831971"/>
              <a:ext cx="3599787" cy="1044104"/>
              <a:chOff x="-1431671" y="656496"/>
              <a:chExt cx="3599787" cy="1044104"/>
            </a:xfrm>
          </p:grpSpPr>
          <p:grpSp>
            <p:nvGrpSpPr>
              <p:cNvPr id="163" name="Google Shape;163;p8"/>
              <p:cNvGrpSpPr/>
              <p:nvPr/>
            </p:nvGrpSpPr>
            <p:grpSpPr>
              <a:xfrm>
                <a:off x="-368508" y="1432892"/>
                <a:ext cx="1567047" cy="45661"/>
                <a:chOff x="1754675" y="2661275"/>
                <a:chExt cx="1945675" cy="56700"/>
              </a:xfrm>
            </p:grpSpPr>
            <p:cxnSp>
              <p:nvCxnSpPr>
                <p:cNvPr id="164" name="Google Shape;164;p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65" name="Google Shape;165;p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8"/>
              <p:cNvGrpSpPr/>
              <p:nvPr/>
            </p:nvGrpSpPr>
            <p:grpSpPr>
              <a:xfrm>
                <a:off x="-766480" y="1564412"/>
                <a:ext cx="1561280" cy="136187"/>
                <a:chOff x="1754675" y="2824000"/>
                <a:chExt cx="4728285" cy="412439"/>
              </a:xfrm>
            </p:grpSpPr>
            <p:sp>
              <p:nvSpPr>
                <p:cNvPr id="167" name="Google Shape;167;p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68" name="Google Shape;168;p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8"/>
              <p:cNvGrpSpPr/>
              <p:nvPr/>
            </p:nvGrpSpPr>
            <p:grpSpPr>
              <a:xfrm>
                <a:off x="-1431671" y="1201087"/>
                <a:ext cx="3070084" cy="102364"/>
                <a:chOff x="1779150" y="2604263"/>
                <a:chExt cx="3811875" cy="127113"/>
              </a:xfrm>
            </p:grpSpPr>
            <p:sp>
              <p:nvSpPr>
                <p:cNvPr id="170" name="Google Shape;170;p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71" name="Google Shape;171;p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8"/>
              <p:cNvGrpSpPr/>
              <p:nvPr/>
            </p:nvGrpSpPr>
            <p:grpSpPr>
              <a:xfrm>
                <a:off x="-856941" y="773805"/>
                <a:ext cx="2877996" cy="223763"/>
                <a:chOff x="1748550" y="2064750"/>
                <a:chExt cx="3573375" cy="277863"/>
              </a:xfrm>
            </p:grpSpPr>
            <p:sp>
              <p:nvSpPr>
                <p:cNvPr id="173" name="Google Shape;173;p8"/>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74" name="Google Shape;174;p8"/>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8"/>
              <p:cNvGrpSpPr/>
              <p:nvPr/>
            </p:nvGrpSpPr>
            <p:grpSpPr>
              <a:xfrm>
                <a:off x="-856882" y="656496"/>
                <a:ext cx="2430997" cy="185534"/>
                <a:chOff x="1748547" y="1392116"/>
                <a:chExt cx="5911958" cy="451312"/>
              </a:xfrm>
            </p:grpSpPr>
            <p:sp>
              <p:nvSpPr>
                <p:cNvPr id="176" name="Google Shape;176;p8"/>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77" name="Google Shape;177;p8"/>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8"/>
              <p:cNvGrpSpPr/>
              <p:nvPr/>
            </p:nvGrpSpPr>
            <p:grpSpPr>
              <a:xfrm>
                <a:off x="-842187" y="1064790"/>
                <a:ext cx="3010303" cy="45661"/>
                <a:chOff x="1766900" y="2869225"/>
                <a:chExt cx="3737650" cy="56700"/>
              </a:xfrm>
            </p:grpSpPr>
            <p:cxnSp>
              <p:nvCxnSpPr>
                <p:cNvPr id="179" name="Google Shape;179;p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80" name="Google Shape;180;p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1" name="Google Shape;181;p8"/>
            <p:cNvGrpSpPr/>
            <p:nvPr/>
          </p:nvGrpSpPr>
          <p:grpSpPr>
            <a:xfrm>
              <a:off x="-1892403" y="3926990"/>
              <a:ext cx="3427062" cy="540036"/>
              <a:chOff x="-1366378" y="3596340"/>
              <a:chExt cx="3427062" cy="540036"/>
            </a:xfrm>
          </p:grpSpPr>
          <p:grpSp>
            <p:nvGrpSpPr>
              <p:cNvPr id="182" name="Google Shape;182;p8"/>
              <p:cNvGrpSpPr/>
              <p:nvPr/>
            </p:nvGrpSpPr>
            <p:grpSpPr>
              <a:xfrm>
                <a:off x="-1366378" y="4034012"/>
                <a:ext cx="3070084" cy="102364"/>
                <a:chOff x="1779150" y="2604263"/>
                <a:chExt cx="3811875" cy="127113"/>
              </a:xfrm>
            </p:grpSpPr>
            <p:sp>
              <p:nvSpPr>
                <p:cNvPr id="183" name="Google Shape;183;p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84" name="Google Shape;184;p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8"/>
              <p:cNvGrpSpPr/>
              <p:nvPr/>
            </p:nvGrpSpPr>
            <p:grpSpPr>
              <a:xfrm flipH="1">
                <a:off x="-949619" y="3596340"/>
                <a:ext cx="3010303" cy="380635"/>
                <a:chOff x="5446772" y="1743190"/>
                <a:chExt cx="3010303" cy="380635"/>
              </a:xfrm>
            </p:grpSpPr>
            <p:grpSp>
              <p:nvGrpSpPr>
                <p:cNvPr id="186" name="Google Shape;186;p8"/>
                <p:cNvGrpSpPr/>
                <p:nvPr/>
              </p:nvGrpSpPr>
              <p:grpSpPr>
                <a:xfrm flipH="1">
                  <a:off x="5898325" y="1865405"/>
                  <a:ext cx="1567047" cy="45661"/>
                  <a:chOff x="1754675" y="2661275"/>
                  <a:chExt cx="1945675" cy="56700"/>
                </a:xfrm>
              </p:grpSpPr>
              <p:cxnSp>
                <p:nvCxnSpPr>
                  <p:cNvPr id="187" name="Google Shape;187;p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88" name="Google Shape;188;p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8"/>
                <p:cNvGrpSpPr/>
                <p:nvPr/>
              </p:nvGrpSpPr>
              <p:grpSpPr>
                <a:xfrm flipH="1">
                  <a:off x="5477439" y="1987637"/>
                  <a:ext cx="1561280" cy="136187"/>
                  <a:chOff x="1754675" y="2824000"/>
                  <a:chExt cx="4728285" cy="412439"/>
                </a:xfrm>
              </p:grpSpPr>
              <p:sp>
                <p:nvSpPr>
                  <p:cNvPr id="190" name="Google Shape;190;p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91" name="Google Shape;191;p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8"/>
                <p:cNvGrpSpPr/>
                <p:nvPr/>
              </p:nvGrpSpPr>
              <p:grpSpPr>
                <a:xfrm flipH="1">
                  <a:off x="5446772" y="1743190"/>
                  <a:ext cx="3010303" cy="45661"/>
                  <a:chOff x="1766900" y="2869225"/>
                  <a:chExt cx="3737650" cy="56700"/>
                </a:xfrm>
              </p:grpSpPr>
              <p:cxnSp>
                <p:nvCxnSpPr>
                  <p:cNvPr id="193" name="Google Shape;193;p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94" name="Google Shape;194;p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
        <p:nvSpPr>
          <p:cNvPr id="195" name="Google Shape;19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6" name="Shape 196"/>
        <p:cNvGrpSpPr/>
        <p:nvPr/>
      </p:nvGrpSpPr>
      <p:grpSpPr>
        <a:xfrm>
          <a:off x="0" y="0"/>
          <a:ext cx="0" cy="0"/>
          <a:chOff x="0" y="0"/>
          <a:chExt cx="0" cy="0"/>
        </a:xfrm>
      </p:grpSpPr>
      <p:grpSp>
        <p:nvGrpSpPr>
          <p:cNvPr id="197" name="Google Shape;197;p9"/>
          <p:cNvGrpSpPr/>
          <p:nvPr/>
        </p:nvGrpSpPr>
        <p:grpSpPr>
          <a:xfrm>
            <a:off x="-427509" y="-1247071"/>
            <a:ext cx="9750025" cy="7678774"/>
            <a:chOff x="-427509" y="-1247071"/>
            <a:chExt cx="9750025" cy="7678774"/>
          </a:xfrm>
        </p:grpSpPr>
        <p:sp>
          <p:nvSpPr>
            <p:cNvPr id="198" name="Google Shape;198;p9"/>
            <p:cNvSpPr/>
            <p:nvPr/>
          </p:nvSpPr>
          <p:spPr>
            <a:xfrm>
              <a:off x="-10" y="4520307"/>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rot="10800000">
              <a:off x="5802117" y="-113470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rot="5400000">
              <a:off x="-1266908" y="-40767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9"/>
          <p:cNvSpPr txBox="1"/>
          <p:nvPr>
            <p:ph type="title"/>
          </p:nvPr>
        </p:nvSpPr>
        <p:spPr>
          <a:xfrm>
            <a:off x="1481025" y="2102825"/>
            <a:ext cx="2954400" cy="94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sz="5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02" name="Google Shape;202;p9"/>
          <p:cNvSpPr txBox="1"/>
          <p:nvPr>
            <p:ph idx="1" type="subTitle"/>
          </p:nvPr>
        </p:nvSpPr>
        <p:spPr>
          <a:xfrm>
            <a:off x="4555250" y="2102825"/>
            <a:ext cx="3294000" cy="94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5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03" name="Google Shape;203;p9"/>
          <p:cNvGrpSpPr/>
          <p:nvPr/>
        </p:nvGrpSpPr>
        <p:grpSpPr>
          <a:xfrm>
            <a:off x="-427494" y="7"/>
            <a:ext cx="9851067" cy="5168274"/>
            <a:chOff x="-427494" y="7"/>
            <a:chExt cx="9851067" cy="5168274"/>
          </a:xfrm>
        </p:grpSpPr>
        <p:sp>
          <p:nvSpPr>
            <p:cNvPr id="204" name="Google Shape;204;p9"/>
            <p:cNvSpPr/>
            <p:nvPr/>
          </p:nvSpPr>
          <p:spPr>
            <a:xfrm rot="10800000">
              <a:off x="7647417"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flipH="1">
              <a:off x="1920116" y="4983988"/>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
            <p:cNvSpPr/>
            <p:nvPr/>
          </p:nvSpPr>
          <p:spPr>
            <a:xfrm flipH="1" rot="10800000">
              <a:off x="-427494" y="8097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flipH="1">
              <a:off x="8005321" y="43369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9"/>
          <p:cNvGrpSpPr/>
          <p:nvPr/>
        </p:nvGrpSpPr>
        <p:grpSpPr>
          <a:xfrm>
            <a:off x="-591414" y="-2175664"/>
            <a:ext cx="11258111" cy="9004879"/>
            <a:chOff x="-591414" y="-2175664"/>
            <a:chExt cx="11258111" cy="9004879"/>
          </a:xfrm>
        </p:grpSpPr>
        <p:grpSp>
          <p:nvGrpSpPr>
            <p:cNvPr id="209" name="Google Shape;209;p9"/>
            <p:cNvGrpSpPr/>
            <p:nvPr/>
          </p:nvGrpSpPr>
          <p:grpSpPr>
            <a:xfrm flipH="1">
              <a:off x="4314168" y="4744700"/>
              <a:ext cx="5712041" cy="2084515"/>
              <a:chOff x="0" y="4530625"/>
              <a:chExt cx="5712041" cy="2084515"/>
            </a:xfrm>
          </p:grpSpPr>
          <p:sp>
            <p:nvSpPr>
              <p:cNvPr id="210" name="Google Shape;210;p9"/>
              <p:cNvSpPr/>
              <p:nvPr/>
            </p:nvSpPr>
            <p:spPr>
              <a:xfrm>
                <a:off x="0" y="4530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1217025" y="4530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9"/>
            <p:cNvSpPr/>
            <p:nvPr/>
          </p:nvSpPr>
          <p:spPr>
            <a:xfrm flipH="1" rot="10800000">
              <a:off x="7861425" y="-9594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flipH="1" rot="10800000">
              <a:off x="-591414" y="-2175664"/>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9"/>
            <p:cNvGrpSpPr/>
            <p:nvPr/>
          </p:nvGrpSpPr>
          <p:grpSpPr>
            <a:xfrm flipH="1">
              <a:off x="-501963" y="4669800"/>
              <a:ext cx="3820522" cy="1537408"/>
              <a:chOff x="5741325" y="4455725"/>
              <a:chExt cx="3820522" cy="1537408"/>
            </a:xfrm>
          </p:grpSpPr>
          <p:sp>
            <p:nvSpPr>
              <p:cNvPr id="215" name="Google Shape;215;p9"/>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p:nvPr/>
            </p:nvSpPr>
            <p:spPr>
              <a:xfrm>
                <a:off x="574132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7" name="Google Shape;217;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8" name="Shape 218"/>
        <p:cNvGrpSpPr/>
        <p:nvPr/>
      </p:nvGrpSpPr>
      <p:grpSpPr>
        <a:xfrm>
          <a:off x="0" y="0"/>
          <a:ext cx="0" cy="0"/>
          <a:chOff x="0" y="0"/>
          <a:chExt cx="0" cy="0"/>
        </a:xfrm>
      </p:grpSpPr>
      <p:sp>
        <p:nvSpPr>
          <p:cNvPr id="219" name="Google Shape;219;p10"/>
          <p:cNvSpPr/>
          <p:nvPr>
            <p:ph idx="2" type="pic"/>
          </p:nvPr>
        </p:nvSpPr>
        <p:spPr>
          <a:xfrm>
            <a:off x="0" y="0"/>
            <a:ext cx="9144000" cy="5143500"/>
          </a:xfrm>
          <a:prstGeom prst="rect">
            <a:avLst/>
          </a:prstGeom>
          <a:noFill/>
          <a:ln>
            <a:noFill/>
          </a:ln>
        </p:spPr>
      </p:sp>
      <p:sp>
        <p:nvSpPr>
          <p:cNvPr id="220" name="Google Shape;220;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3500"/>
              <a:buFont typeface="Poppins ExtraBold"/>
              <a:buNone/>
              <a:defRPr b="0">
                <a:latin typeface="Poppins ExtraBold"/>
                <a:ea typeface="Poppins ExtraBold"/>
                <a:cs typeface="Poppins ExtraBold"/>
                <a:sym typeface="Poppins ExtraBold"/>
              </a:defRPr>
            </a:lvl2pPr>
            <a:lvl3pPr lvl="2" rtl="0" algn="ctr">
              <a:spcBef>
                <a:spcPts val="0"/>
              </a:spcBef>
              <a:spcAft>
                <a:spcPts val="0"/>
              </a:spcAft>
              <a:buSzPts val="3500"/>
              <a:buFont typeface="Poppins ExtraBold"/>
              <a:buNone/>
              <a:defRPr b="0">
                <a:latin typeface="Poppins ExtraBold"/>
                <a:ea typeface="Poppins ExtraBold"/>
                <a:cs typeface="Poppins ExtraBold"/>
                <a:sym typeface="Poppins ExtraBold"/>
              </a:defRPr>
            </a:lvl3pPr>
            <a:lvl4pPr lvl="3" rtl="0" algn="ctr">
              <a:spcBef>
                <a:spcPts val="0"/>
              </a:spcBef>
              <a:spcAft>
                <a:spcPts val="0"/>
              </a:spcAft>
              <a:buSzPts val="3500"/>
              <a:buFont typeface="Poppins ExtraBold"/>
              <a:buNone/>
              <a:defRPr b="0">
                <a:latin typeface="Poppins ExtraBold"/>
                <a:ea typeface="Poppins ExtraBold"/>
                <a:cs typeface="Poppins ExtraBold"/>
                <a:sym typeface="Poppins ExtraBold"/>
              </a:defRPr>
            </a:lvl4pPr>
            <a:lvl5pPr lvl="4" rtl="0" algn="ctr">
              <a:spcBef>
                <a:spcPts val="0"/>
              </a:spcBef>
              <a:spcAft>
                <a:spcPts val="0"/>
              </a:spcAft>
              <a:buSzPts val="3500"/>
              <a:buFont typeface="Poppins ExtraBold"/>
              <a:buNone/>
              <a:defRPr b="0">
                <a:latin typeface="Poppins ExtraBold"/>
                <a:ea typeface="Poppins ExtraBold"/>
                <a:cs typeface="Poppins ExtraBold"/>
                <a:sym typeface="Poppins ExtraBold"/>
              </a:defRPr>
            </a:lvl5pPr>
            <a:lvl6pPr lvl="5" rtl="0" algn="ctr">
              <a:spcBef>
                <a:spcPts val="0"/>
              </a:spcBef>
              <a:spcAft>
                <a:spcPts val="0"/>
              </a:spcAft>
              <a:buSzPts val="3500"/>
              <a:buFont typeface="Poppins ExtraBold"/>
              <a:buNone/>
              <a:defRPr b="0">
                <a:latin typeface="Poppins ExtraBold"/>
                <a:ea typeface="Poppins ExtraBold"/>
                <a:cs typeface="Poppins ExtraBold"/>
                <a:sym typeface="Poppins ExtraBold"/>
              </a:defRPr>
            </a:lvl6pPr>
            <a:lvl7pPr lvl="6" rtl="0" algn="ctr">
              <a:spcBef>
                <a:spcPts val="0"/>
              </a:spcBef>
              <a:spcAft>
                <a:spcPts val="0"/>
              </a:spcAft>
              <a:buSzPts val="3500"/>
              <a:buFont typeface="Poppins ExtraBold"/>
              <a:buNone/>
              <a:defRPr b="0">
                <a:latin typeface="Poppins ExtraBold"/>
                <a:ea typeface="Poppins ExtraBold"/>
                <a:cs typeface="Poppins ExtraBold"/>
                <a:sym typeface="Poppins ExtraBold"/>
              </a:defRPr>
            </a:lvl7pPr>
            <a:lvl8pPr lvl="7" rtl="0" algn="ctr">
              <a:spcBef>
                <a:spcPts val="0"/>
              </a:spcBef>
              <a:spcAft>
                <a:spcPts val="0"/>
              </a:spcAft>
              <a:buSzPts val="3500"/>
              <a:buFont typeface="Poppins ExtraBold"/>
              <a:buNone/>
              <a:defRPr b="0">
                <a:latin typeface="Poppins ExtraBold"/>
                <a:ea typeface="Poppins ExtraBold"/>
                <a:cs typeface="Poppins ExtraBold"/>
                <a:sym typeface="Poppins ExtraBold"/>
              </a:defRPr>
            </a:lvl8pPr>
            <a:lvl9pPr lvl="8" rtl="0" algn="ctr">
              <a:spcBef>
                <a:spcPts val="0"/>
              </a:spcBef>
              <a:spcAft>
                <a:spcPts val="0"/>
              </a:spcAft>
              <a:buSzPts val="3500"/>
              <a:buFont typeface="Poppins ExtraBold"/>
              <a:buNone/>
              <a:defRPr b="0">
                <a:latin typeface="Poppins ExtraBold"/>
                <a:ea typeface="Poppins ExtraBold"/>
                <a:cs typeface="Poppins ExtraBold"/>
                <a:sym typeface="Poppins ExtraBold"/>
              </a:defRPr>
            </a:lvl9pPr>
          </a:lstStyle>
          <a:p/>
        </p:txBody>
      </p:sp>
      <p:sp>
        <p:nvSpPr>
          <p:cNvPr id="221" name="Google Shape;221;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1.xml"/><Relationship Id="rId22" Type="http://schemas.openxmlformats.org/officeDocument/2006/relationships/slideLayout" Target="../slideLayouts/slideLayout53.xml"/><Relationship Id="rId21" Type="http://schemas.openxmlformats.org/officeDocument/2006/relationships/slideLayout" Target="../slideLayouts/slideLayout52.xml"/><Relationship Id="rId24" Type="http://schemas.openxmlformats.org/officeDocument/2006/relationships/slideLayout" Target="../slideLayouts/slideLayout55.xml"/><Relationship Id="rId23" Type="http://schemas.openxmlformats.org/officeDocument/2006/relationships/slideLayout" Target="../slideLayouts/slideLayout54.xml"/><Relationship Id="rId1" Type="http://schemas.openxmlformats.org/officeDocument/2006/relationships/slideLayout" Target="../slideLayouts/slideLayout32.xml"/><Relationship Id="rId2" Type="http://schemas.openxmlformats.org/officeDocument/2006/relationships/slideLayout" Target="../slideLayouts/slideLayout33.xml"/><Relationship Id="rId3" Type="http://schemas.openxmlformats.org/officeDocument/2006/relationships/slideLayout" Target="../slideLayouts/slideLayout34.xml"/><Relationship Id="rId4" Type="http://schemas.openxmlformats.org/officeDocument/2006/relationships/slideLayout" Target="../slideLayouts/slideLayout35.xml"/><Relationship Id="rId9" Type="http://schemas.openxmlformats.org/officeDocument/2006/relationships/slideLayout" Target="../slideLayouts/slideLayout40.xml"/><Relationship Id="rId26" Type="http://schemas.openxmlformats.org/officeDocument/2006/relationships/slideLayout" Target="../slideLayouts/slideLayout57.xml"/><Relationship Id="rId25" Type="http://schemas.openxmlformats.org/officeDocument/2006/relationships/slideLayout" Target="../slideLayouts/slideLayout56.xml"/><Relationship Id="rId28" Type="http://schemas.openxmlformats.org/officeDocument/2006/relationships/slideLayout" Target="../slideLayouts/slideLayout59.xml"/><Relationship Id="rId27" Type="http://schemas.openxmlformats.org/officeDocument/2006/relationships/slideLayout" Target="../slideLayouts/slideLayout58.xml"/><Relationship Id="rId5" Type="http://schemas.openxmlformats.org/officeDocument/2006/relationships/slideLayout" Target="../slideLayouts/slideLayout36.xml"/><Relationship Id="rId6" Type="http://schemas.openxmlformats.org/officeDocument/2006/relationships/slideLayout" Target="../slideLayouts/slideLayout37.xml"/><Relationship Id="rId29" Type="http://schemas.openxmlformats.org/officeDocument/2006/relationships/slideLayout" Target="../slideLayouts/slideLayout60.xml"/><Relationship Id="rId7" Type="http://schemas.openxmlformats.org/officeDocument/2006/relationships/slideLayout" Target="../slideLayouts/slideLayout38.xml"/><Relationship Id="rId8" Type="http://schemas.openxmlformats.org/officeDocument/2006/relationships/slideLayout" Target="../slideLayouts/slideLayout39.xml"/><Relationship Id="rId31" Type="http://schemas.openxmlformats.org/officeDocument/2006/relationships/slideLayout" Target="../slideLayouts/slideLayout62.xml"/><Relationship Id="rId30" Type="http://schemas.openxmlformats.org/officeDocument/2006/relationships/slideLayout" Target="../slideLayouts/slideLayout61.xml"/><Relationship Id="rId11" Type="http://schemas.openxmlformats.org/officeDocument/2006/relationships/slideLayout" Target="../slideLayouts/slideLayout42.xml"/><Relationship Id="rId10" Type="http://schemas.openxmlformats.org/officeDocument/2006/relationships/slideLayout" Target="../slideLayouts/slideLayout41.xml"/><Relationship Id="rId32" Type="http://schemas.openxmlformats.org/officeDocument/2006/relationships/theme" Target="../theme/theme3.xml"/><Relationship Id="rId13" Type="http://schemas.openxmlformats.org/officeDocument/2006/relationships/slideLayout" Target="../slideLayouts/slideLayout44.xml"/><Relationship Id="rId12" Type="http://schemas.openxmlformats.org/officeDocument/2006/relationships/slideLayout" Target="../slideLayouts/slideLayout43.xml"/><Relationship Id="rId15" Type="http://schemas.openxmlformats.org/officeDocument/2006/relationships/slideLayout" Target="../slideLayouts/slideLayout46.xml"/><Relationship Id="rId14" Type="http://schemas.openxmlformats.org/officeDocument/2006/relationships/slideLayout" Target="../slideLayouts/slideLayout45.xml"/><Relationship Id="rId17" Type="http://schemas.openxmlformats.org/officeDocument/2006/relationships/slideLayout" Target="../slideLayouts/slideLayout48.xml"/><Relationship Id="rId16" Type="http://schemas.openxmlformats.org/officeDocument/2006/relationships/slideLayout" Target="../slideLayouts/slideLayout47.xml"/><Relationship Id="rId19" Type="http://schemas.openxmlformats.org/officeDocument/2006/relationships/slideLayout" Target="../slideLayouts/slideLayout50.xml"/><Relationship Id="rId18"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oppins Black"/>
              <a:buNone/>
              <a:defRPr sz="26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indent="-304800" lvl="1" marL="914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indent="-304800" lvl="2" marL="1371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indent="-304800" lvl="3" marL="1828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indent="-304800" lvl="4" marL="22860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indent="-304800" lvl="5" marL="2743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indent="-304800" lvl="6" marL="3200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indent="-304800" lvl="7" marL="3657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indent="-304800" lvl="8" marL="411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a:ea typeface="Barlow"/>
                <a:cs typeface="Barlow"/>
                <a:sym typeface="Barlow"/>
              </a:defRPr>
            </a:lvl1pPr>
            <a:lvl2pPr lvl="1" algn="r">
              <a:buNone/>
              <a:defRPr sz="1300">
                <a:solidFill>
                  <a:schemeClr val="dk1"/>
                </a:solidFill>
                <a:latin typeface="Barlow"/>
                <a:ea typeface="Barlow"/>
                <a:cs typeface="Barlow"/>
                <a:sym typeface="Barlow"/>
              </a:defRPr>
            </a:lvl2pPr>
            <a:lvl3pPr lvl="2" algn="r">
              <a:buNone/>
              <a:defRPr sz="1300">
                <a:solidFill>
                  <a:schemeClr val="dk1"/>
                </a:solidFill>
                <a:latin typeface="Barlow"/>
                <a:ea typeface="Barlow"/>
                <a:cs typeface="Barlow"/>
                <a:sym typeface="Barlow"/>
              </a:defRPr>
            </a:lvl3pPr>
            <a:lvl4pPr lvl="3" algn="r">
              <a:buNone/>
              <a:defRPr sz="1300">
                <a:solidFill>
                  <a:schemeClr val="dk1"/>
                </a:solidFill>
                <a:latin typeface="Barlow"/>
                <a:ea typeface="Barlow"/>
                <a:cs typeface="Barlow"/>
                <a:sym typeface="Barlow"/>
              </a:defRPr>
            </a:lvl4pPr>
            <a:lvl5pPr lvl="4" algn="r">
              <a:buNone/>
              <a:defRPr sz="1300">
                <a:solidFill>
                  <a:schemeClr val="dk1"/>
                </a:solidFill>
                <a:latin typeface="Barlow"/>
                <a:ea typeface="Barlow"/>
                <a:cs typeface="Barlow"/>
                <a:sym typeface="Barlow"/>
              </a:defRPr>
            </a:lvl5pPr>
            <a:lvl6pPr lvl="5" algn="r">
              <a:buNone/>
              <a:defRPr sz="1300">
                <a:solidFill>
                  <a:schemeClr val="dk1"/>
                </a:solidFill>
                <a:latin typeface="Barlow"/>
                <a:ea typeface="Barlow"/>
                <a:cs typeface="Barlow"/>
                <a:sym typeface="Barlow"/>
              </a:defRPr>
            </a:lvl6pPr>
            <a:lvl7pPr lvl="6" algn="r">
              <a:buNone/>
              <a:defRPr sz="1300">
                <a:solidFill>
                  <a:schemeClr val="dk1"/>
                </a:solidFill>
                <a:latin typeface="Barlow"/>
                <a:ea typeface="Barlow"/>
                <a:cs typeface="Barlow"/>
                <a:sym typeface="Barlow"/>
              </a:defRPr>
            </a:lvl7pPr>
            <a:lvl8pPr lvl="7" algn="r">
              <a:buNone/>
              <a:defRPr sz="1300">
                <a:solidFill>
                  <a:schemeClr val="dk1"/>
                </a:solidFill>
                <a:latin typeface="Barlow"/>
                <a:ea typeface="Barlow"/>
                <a:cs typeface="Barlow"/>
                <a:sym typeface="Barlow"/>
              </a:defRPr>
            </a:lvl8pPr>
            <a:lvl9pPr lvl="8" algn="r">
              <a:buNone/>
              <a:defRPr sz="1300">
                <a:solidFill>
                  <a:schemeClr val="dk1"/>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780" name="Shape 780"/>
        <p:cNvGrpSpPr/>
        <p:nvPr/>
      </p:nvGrpSpPr>
      <p:grpSpPr>
        <a:xfrm>
          <a:off x="0" y="0"/>
          <a:ext cx="0" cy="0"/>
          <a:chOff x="0" y="0"/>
          <a:chExt cx="0" cy="0"/>
        </a:xfrm>
      </p:grpSpPr>
      <p:sp>
        <p:nvSpPr>
          <p:cNvPr id="781" name="Google Shape;781;p3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600"/>
              <a:buFont typeface="Poppins Black"/>
              <a:buNone/>
              <a:defRPr sz="2600">
                <a:solidFill>
                  <a:schemeClr val="dk1"/>
                </a:solidFill>
                <a:latin typeface="Poppins Black"/>
                <a:ea typeface="Poppins Black"/>
                <a:cs typeface="Poppins Black"/>
                <a:sym typeface="Poppins Black"/>
              </a:defRPr>
            </a:lvl1pPr>
            <a:lvl2pPr lvl="1">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2pPr>
            <a:lvl3pPr lvl="2">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3pPr>
            <a:lvl4pPr lvl="3">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4pPr>
            <a:lvl5pPr lvl="4">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5pPr>
            <a:lvl6pPr lvl="5">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6pPr>
            <a:lvl7pPr lvl="6">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7pPr>
            <a:lvl8pPr lvl="7">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8pPr>
            <a:lvl9pPr lvl="8">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9pPr>
          </a:lstStyle>
          <a:p/>
        </p:txBody>
      </p:sp>
      <p:sp>
        <p:nvSpPr>
          <p:cNvPr id="782" name="Google Shape;782;p33"/>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indent="-304800" lvl="1" marL="914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indent="-304800" lvl="2" marL="1371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indent="-304800" lvl="3" marL="1828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indent="-304800" lvl="4" marL="22860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indent="-304800" lvl="5" marL="2743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indent="-304800" lvl="6" marL="3200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indent="-304800" lvl="7" marL="3657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indent="-304800" lvl="8" marL="411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p:txBody>
      </p:sp>
      <p:sp>
        <p:nvSpPr>
          <p:cNvPr id="783" name="Google Shape;783;p3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a:ea typeface="Barlow"/>
                <a:cs typeface="Barlow"/>
                <a:sym typeface="Barlow"/>
              </a:defRPr>
            </a:lvl1pPr>
            <a:lvl2pPr lvl="1" algn="r">
              <a:buNone/>
              <a:defRPr sz="1300">
                <a:solidFill>
                  <a:schemeClr val="dk1"/>
                </a:solidFill>
                <a:latin typeface="Barlow"/>
                <a:ea typeface="Barlow"/>
                <a:cs typeface="Barlow"/>
                <a:sym typeface="Barlow"/>
              </a:defRPr>
            </a:lvl2pPr>
            <a:lvl3pPr lvl="2" algn="r">
              <a:buNone/>
              <a:defRPr sz="1300">
                <a:solidFill>
                  <a:schemeClr val="dk1"/>
                </a:solidFill>
                <a:latin typeface="Barlow"/>
                <a:ea typeface="Barlow"/>
                <a:cs typeface="Barlow"/>
                <a:sym typeface="Barlow"/>
              </a:defRPr>
            </a:lvl3pPr>
            <a:lvl4pPr lvl="3" algn="r">
              <a:buNone/>
              <a:defRPr sz="1300">
                <a:solidFill>
                  <a:schemeClr val="dk1"/>
                </a:solidFill>
                <a:latin typeface="Barlow"/>
                <a:ea typeface="Barlow"/>
                <a:cs typeface="Barlow"/>
                <a:sym typeface="Barlow"/>
              </a:defRPr>
            </a:lvl4pPr>
            <a:lvl5pPr lvl="4" algn="r">
              <a:buNone/>
              <a:defRPr sz="1300">
                <a:solidFill>
                  <a:schemeClr val="dk1"/>
                </a:solidFill>
                <a:latin typeface="Barlow"/>
                <a:ea typeface="Barlow"/>
                <a:cs typeface="Barlow"/>
                <a:sym typeface="Barlow"/>
              </a:defRPr>
            </a:lvl5pPr>
            <a:lvl6pPr lvl="5" algn="r">
              <a:buNone/>
              <a:defRPr sz="1300">
                <a:solidFill>
                  <a:schemeClr val="dk1"/>
                </a:solidFill>
                <a:latin typeface="Barlow"/>
                <a:ea typeface="Barlow"/>
                <a:cs typeface="Barlow"/>
                <a:sym typeface="Barlow"/>
              </a:defRPr>
            </a:lvl6pPr>
            <a:lvl7pPr lvl="6" algn="r">
              <a:buNone/>
              <a:defRPr sz="1300">
                <a:solidFill>
                  <a:schemeClr val="dk1"/>
                </a:solidFill>
                <a:latin typeface="Barlow"/>
                <a:ea typeface="Barlow"/>
                <a:cs typeface="Barlow"/>
                <a:sym typeface="Barlow"/>
              </a:defRPr>
            </a:lvl7pPr>
            <a:lvl8pPr lvl="7" algn="r">
              <a:buNone/>
              <a:defRPr sz="1300">
                <a:solidFill>
                  <a:schemeClr val="dk1"/>
                </a:solidFill>
                <a:latin typeface="Barlow"/>
                <a:ea typeface="Barlow"/>
                <a:cs typeface="Barlow"/>
                <a:sym typeface="Barlow"/>
              </a:defRPr>
            </a:lvl8pPr>
            <a:lvl9pPr lvl="8" algn="r">
              <a:buNone/>
              <a:defRPr sz="1300">
                <a:solidFill>
                  <a:schemeClr val="dk1"/>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4" r:id="rId26"/>
    <p:sldLayoutId id="2147483705" r:id="rId27"/>
    <p:sldLayoutId id="2147483706" r:id="rId28"/>
    <p:sldLayoutId id="2147483707" r:id="rId29"/>
    <p:sldLayoutId id="2147483708" r:id="rId30"/>
    <p:sldLayoutId id="2147483709"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8.xml"/><Relationship Id="rId2" Type="http://schemas.openxmlformats.org/officeDocument/2006/relationships/notesSlide" Target="../notesSlides/notesSlide19.xml"/><Relationship Id="rId3" Type="http://schemas.openxmlformats.org/officeDocument/2006/relationships/hyperlink" Target="https://www.bls.gov/oes/special-requests/oesm24all.zip" TargetMode="External"/><Relationship Id="rId4" Type="http://schemas.openxmlformats.org/officeDocument/2006/relationships/hyperlink" Target="https://www.bls.gov/oes/special-requests/oesm24all.zip" TargetMode="External"/><Relationship Id="rId5" Type="http://schemas.openxmlformats.org/officeDocument/2006/relationships/hyperlink" Target="https://survey.stackoverflow.co/datasets/stack-overflow-developer-survey-2024.zip" TargetMode="External"/><Relationship Id="rId6" Type="http://schemas.openxmlformats.org/officeDocument/2006/relationships/hyperlink" Target="https://survey.stackoverflow.co/datasets/stack-overflow-developer-survey-2024.zi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hyperlink" Target="https://github.com/DATA606-Capstone-Project/devpay-insights" TargetMode="External"/><Relationship Id="rId4" Type="http://schemas.openxmlformats.org/officeDocument/2006/relationships/hyperlink" Target="https://github.com/DATA606-Capstone-Project/devpay-insight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5.xml"/><Relationship Id="rId3" Type="http://schemas.openxmlformats.org/officeDocument/2006/relationships/hyperlink" Target="https://www.bls.gov/oes/special-requests/oesm24all.zi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8" name="Shape 1558"/>
        <p:cNvGrpSpPr/>
        <p:nvPr/>
      </p:nvGrpSpPr>
      <p:grpSpPr>
        <a:xfrm>
          <a:off x="0" y="0"/>
          <a:ext cx="0" cy="0"/>
          <a:chOff x="0" y="0"/>
          <a:chExt cx="0" cy="0"/>
        </a:xfrm>
      </p:grpSpPr>
      <p:sp>
        <p:nvSpPr>
          <p:cNvPr id="1559" name="Google Shape;1559;p65"/>
          <p:cNvSpPr txBox="1"/>
          <p:nvPr>
            <p:ph idx="1" type="subTitle"/>
          </p:nvPr>
        </p:nvSpPr>
        <p:spPr>
          <a:xfrm>
            <a:off x="1394250" y="2870975"/>
            <a:ext cx="6355500" cy="1044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00">
                <a:solidFill>
                  <a:srgbClr val="000000"/>
                </a:solidFill>
                <a:latin typeface="Playfair Display"/>
                <a:ea typeface="Playfair Display"/>
                <a:cs typeface="Playfair Display"/>
                <a:sym typeface="Playfair Display"/>
              </a:rPr>
              <a:t>Team A</a:t>
            </a:r>
            <a:endParaRPr sz="1300">
              <a:solidFill>
                <a:srgbClr val="000000"/>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rPr lang="en" sz="1300">
                <a:solidFill>
                  <a:srgbClr val="000000"/>
                </a:solidFill>
                <a:latin typeface="Playfair Display"/>
                <a:ea typeface="Playfair Display"/>
                <a:cs typeface="Playfair Display"/>
                <a:sym typeface="Playfair Display"/>
              </a:rPr>
              <a:t>Dereck Román Rosario</a:t>
            </a:r>
            <a:endParaRPr sz="1300">
              <a:solidFill>
                <a:srgbClr val="000000"/>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rPr lang="en" sz="1300">
                <a:latin typeface="Playfair Display"/>
                <a:ea typeface="Playfair Display"/>
                <a:cs typeface="Playfair Display"/>
                <a:sym typeface="Playfair Display"/>
              </a:rPr>
              <a:t>Simran Shah</a:t>
            </a:r>
            <a:endParaRPr sz="1400">
              <a:solidFill>
                <a:srgbClr val="000000"/>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rPr lang="en" sz="1300">
                <a:solidFill>
                  <a:srgbClr val="000000"/>
                </a:solidFill>
                <a:latin typeface="Playfair Display"/>
                <a:ea typeface="Playfair Display"/>
                <a:cs typeface="Playfair Display"/>
                <a:sym typeface="Playfair Display"/>
              </a:rPr>
              <a:t>Gelareh Vakili</a:t>
            </a:r>
            <a:endParaRPr sz="1300">
              <a:solidFill>
                <a:srgbClr val="000000"/>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t/>
            </a:r>
            <a:endParaRPr sz="1300">
              <a:solidFill>
                <a:srgbClr val="000000"/>
              </a:solidFill>
              <a:latin typeface="Playfair Display"/>
              <a:ea typeface="Playfair Display"/>
              <a:cs typeface="Playfair Display"/>
              <a:sym typeface="Playfair Display"/>
            </a:endParaRPr>
          </a:p>
        </p:txBody>
      </p:sp>
      <p:sp>
        <p:nvSpPr>
          <p:cNvPr id="1560" name="Google Shape;1560;p65"/>
          <p:cNvSpPr txBox="1"/>
          <p:nvPr>
            <p:ph type="ctrTitle"/>
          </p:nvPr>
        </p:nvSpPr>
        <p:spPr>
          <a:xfrm>
            <a:off x="1019325" y="1432275"/>
            <a:ext cx="7357800" cy="12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Predicting Tech Salaries: A Data-Driven Analysis of U.S. Labor Statistics</a:t>
            </a:r>
            <a:endParaRPr sz="2800"/>
          </a:p>
        </p:txBody>
      </p:sp>
      <p:grpSp>
        <p:nvGrpSpPr>
          <p:cNvPr id="1561" name="Google Shape;1561;p65"/>
          <p:cNvGrpSpPr/>
          <p:nvPr/>
        </p:nvGrpSpPr>
        <p:grpSpPr>
          <a:xfrm rot="10800000">
            <a:off x="6662200" y="3637323"/>
            <a:ext cx="3537150" cy="626797"/>
            <a:chOff x="1199232" y="2120038"/>
            <a:chExt cx="4391793" cy="778340"/>
          </a:xfrm>
        </p:grpSpPr>
        <p:grpSp>
          <p:nvGrpSpPr>
            <p:cNvPr id="1562" name="Google Shape;1562;p65"/>
            <p:cNvGrpSpPr/>
            <p:nvPr/>
          </p:nvGrpSpPr>
          <p:grpSpPr>
            <a:xfrm>
              <a:off x="2227732" y="2577138"/>
              <a:ext cx="1945675" cy="56700"/>
              <a:chOff x="2227732" y="2661275"/>
              <a:chExt cx="1945675" cy="56700"/>
            </a:xfrm>
          </p:grpSpPr>
          <p:cxnSp>
            <p:nvCxnSpPr>
              <p:cNvPr id="1563" name="Google Shape;1563;p65"/>
              <p:cNvCxnSpPr/>
              <p:nvPr/>
            </p:nvCxnSpPr>
            <p:spPr>
              <a:xfrm>
                <a:off x="2227732"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564" name="Google Shape;1564;p65"/>
              <p:cNvSpPr/>
              <p:nvPr/>
            </p:nvSpPr>
            <p:spPr>
              <a:xfrm>
                <a:off x="4116707"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5" name="Google Shape;1565;p65"/>
            <p:cNvGrpSpPr/>
            <p:nvPr/>
          </p:nvGrpSpPr>
          <p:grpSpPr>
            <a:xfrm>
              <a:off x="1943838" y="2729277"/>
              <a:ext cx="1938597" cy="169100"/>
              <a:chOff x="2216194" y="2593212"/>
              <a:chExt cx="4728285" cy="412439"/>
            </a:xfrm>
          </p:grpSpPr>
          <p:sp>
            <p:nvSpPr>
              <p:cNvPr id="1566" name="Google Shape;1566;p65"/>
              <p:cNvSpPr/>
              <p:nvPr/>
            </p:nvSpPr>
            <p:spPr>
              <a:xfrm>
                <a:off x="2216194" y="2593212"/>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567" name="Google Shape;1567;p65"/>
              <p:cNvSpPr/>
              <p:nvPr/>
            </p:nvSpPr>
            <p:spPr>
              <a:xfrm>
                <a:off x="6810079" y="2871251"/>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8" name="Google Shape;1568;p65"/>
            <p:cNvGrpSpPr/>
            <p:nvPr/>
          </p:nvGrpSpPr>
          <p:grpSpPr>
            <a:xfrm>
              <a:off x="1779150" y="2289288"/>
              <a:ext cx="3811875" cy="127113"/>
              <a:chOff x="1779150" y="2604263"/>
              <a:chExt cx="3811875" cy="127113"/>
            </a:xfrm>
          </p:grpSpPr>
          <p:sp>
            <p:nvSpPr>
              <p:cNvPr id="1569" name="Google Shape;1569;p65"/>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570" name="Google Shape;1570;p65"/>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1" name="Google Shape;1571;p65"/>
            <p:cNvGrpSpPr/>
            <p:nvPr/>
          </p:nvGrpSpPr>
          <p:grpSpPr>
            <a:xfrm>
              <a:off x="1199232" y="2120038"/>
              <a:ext cx="3737650" cy="56700"/>
              <a:chOff x="1199232" y="2869225"/>
              <a:chExt cx="3737650" cy="56700"/>
            </a:xfrm>
          </p:grpSpPr>
          <p:cxnSp>
            <p:nvCxnSpPr>
              <p:cNvPr id="1572" name="Google Shape;1572;p65"/>
              <p:cNvCxnSpPr/>
              <p:nvPr/>
            </p:nvCxnSpPr>
            <p:spPr>
              <a:xfrm>
                <a:off x="1199232"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573" name="Google Shape;1573;p65"/>
              <p:cNvSpPr/>
              <p:nvPr/>
            </p:nvSpPr>
            <p:spPr>
              <a:xfrm>
                <a:off x="4880182"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74" name="Google Shape;1574;p65"/>
          <p:cNvGrpSpPr/>
          <p:nvPr/>
        </p:nvGrpSpPr>
        <p:grpSpPr>
          <a:xfrm>
            <a:off x="-1696246" y="967896"/>
            <a:ext cx="3599787" cy="1044104"/>
            <a:chOff x="-1431671" y="656496"/>
            <a:chExt cx="3599787" cy="1044104"/>
          </a:xfrm>
        </p:grpSpPr>
        <p:grpSp>
          <p:nvGrpSpPr>
            <p:cNvPr id="1575" name="Google Shape;1575;p65"/>
            <p:cNvGrpSpPr/>
            <p:nvPr/>
          </p:nvGrpSpPr>
          <p:grpSpPr>
            <a:xfrm>
              <a:off x="-368508" y="1432892"/>
              <a:ext cx="1567047" cy="45661"/>
              <a:chOff x="1754675" y="2661275"/>
              <a:chExt cx="1945675" cy="56700"/>
            </a:xfrm>
          </p:grpSpPr>
          <p:cxnSp>
            <p:nvCxnSpPr>
              <p:cNvPr id="1576" name="Google Shape;1576;p6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577" name="Google Shape;1577;p6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8" name="Google Shape;1578;p65"/>
            <p:cNvGrpSpPr/>
            <p:nvPr/>
          </p:nvGrpSpPr>
          <p:grpSpPr>
            <a:xfrm>
              <a:off x="-766480" y="1564412"/>
              <a:ext cx="1561280" cy="136187"/>
              <a:chOff x="1754675" y="2824000"/>
              <a:chExt cx="4728285" cy="412439"/>
            </a:xfrm>
          </p:grpSpPr>
          <p:sp>
            <p:nvSpPr>
              <p:cNvPr id="1579" name="Google Shape;1579;p6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580" name="Google Shape;1580;p6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1" name="Google Shape;1581;p65"/>
            <p:cNvGrpSpPr/>
            <p:nvPr/>
          </p:nvGrpSpPr>
          <p:grpSpPr>
            <a:xfrm>
              <a:off x="-1431671" y="1201087"/>
              <a:ext cx="3070084" cy="102364"/>
              <a:chOff x="1779150" y="2604263"/>
              <a:chExt cx="3811875" cy="127113"/>
            </a:xfrm>
          </p:grpSpPr>
          <p:sp>
            <p:nvSpPr>
              <p:cNvPr id="1582" name="Google Shape;1582;p65"/>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583" name="Google Shape;1583;p65"/>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4" name="Google Shape;1584;p65"/>
            <p:cNvGrpSpPr/>
            <p:nvPr/>
          </p:nvGrpSpPr>
          <p:grpSpPr>
            <a:xfrm>
              <a:off x="-856941" y="773805"/>
              <a:ext cx="2877996" cy="223763"/>
              <a:chOff x="1748550" y="2064750"/>
              <a:chExt cx="3573375" cy="277863"/>
            </a:xfrm>
          </p:grpSpPr>
          <p:sp>
            <p:nvSpPr>
              <p:cNvPr id="1585" name="Google Shape;1585;p65"/>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586" name="Google Shape;1586;p65"/>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87" name="Google Shape;1587;p65"/>
            <p:cNvGrpSpPr/>
            <p:nvPr/>
          </p:nvGrpSpPr>
          <p:grpSpPr>
            <a:xfrm>
              <a:off x="-856882" y="656496"/>
              <a:ext cx="2430997" cy="185534"/>
              <a:chOff x="1748547" y="1392116"/>
              <a:chExt cx="5911958" cy="451312"/>
            </a:xfrm>
          </p:grpSpPr>
          <p:sp>
            <p:nvSpPr>
              <p:cNvPr id="1588" name="Google Shape;1588;p65"/>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589" name="Google Shape;1589;p65"/>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0" name="Google Shape;1590;p65"/>
            <p:cNvGrpSpPr/>
            <p:nvPr/>
          </p:nvGrpSpPr>
          <p:grpSpPr>
            <a:xfrm>
              <a:off x="-842187" y="1064790"/>
              <a:ext cx="3010303" cy="45661"/>
              <a:chOff x="1766900" y="2869225"/>
              <a:chExt cx="3737650" cy="56700"/>
            </a:xfrm>
          </p:grpSpPr>
          <p:cxnSp>
            <p:nvCxnSpPr>
              <p:cNvPr id="1591" name="Google Shape;1591;p6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592" name="Google Shape;1592;p6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93" name="Google Shape;1593;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94" name="Google Shape;1594;p65"/>
          <p:cNvSpPr txBox="1"/>
          <p:nvPr/>
        </p:nvSpPr>
        <p:spPr>
          <a:xfrm>
            <a:off x="3318900" y="967900"/>
            <a:ext cx="25953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Poppins"/>
                <a:ea typeface="Poppins"/>
                <a:cs typeface="Poppins"/>
                <a:sym typeface="Poppins"/>
              </a:rPr>
              <a:t>DATA 606: Capstone Project</a:t>
            </a:r>
            <a:endParaRPr sz="1200">
              <a:solidFill>
                <a:schemeClr val="dk1"/>
              </a:solidFill>
              <a:latin typeface="Poppins"/>
              <a:ea typeface="Poppins"/>
              <a:cs typeface="Poppins"/>
              <a:sym typeface="Poppins"/>
            </a:endParaRPr>
          </a:p>
          <a:p>
            <a:pPr indent="0" lvl="0" marL="0" rtl="0" algn="ctr">
              <a:spcBef>
                <a:spcPts val="0"/>
              </a:spcBef>
              <a:spcAft>
                <a:spcPts val="0"/>
              </a:spcAft>
              <a:buNone/>
            </a:pPr>
            <a:r>
              <a:rPr lang="en" sz="1200">
                <a:solidFill>
                  <a:schemeClr val="dk1"/>
                </a:solidFill>
                <a:latin typeface="Poppins"/>
                <a:ea typeface="Poppins"/>
                <a:cs typeface="Poppins"/>
                <a:sym typeface="Poppins"/>
              </a:rPr>
              <a:t>Summer 2025- Dr. Unal Sakoglu</a:t>
            </a:r>
            <a:endParaRPr sz="1200">
              <a:solidFill>
                <a:schemeClr val="dk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0" name="Shape 1740"/>
        <p:cNvGrpSpPr/>
        <p:nvPr/>
      </p:nvGrpSpPr>
      <p:grpSpPr>
        <a:xfrm>
          <a:off x="0" y="0"/>
          <a:ext cx="0" cy="0"/>
          <a:chOff x="0" y="0"/>
          <a:chExt cx="0" cy="0"/>
        </a:xfrm>
      </p:grpSpPr>
      <p:sp>
        <p:nvSpPr>
          <p:cNvPr id="1741" name="Google Shape;1741;p7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2400">
                <a:solidFill>
                  <a:srgbClr val="000000"/>
                </a:solidFill>
                <a:latin typeface="Poppins"/>
                <a:ea typeface="Poppins"/>
                <a:cs typeface="Poppins"/>
                <a:sym typeface="Poppins"/>
              </a:rPr>
              <a:t>Preparing the BLS OEWS Dataset for Modeling</a:t>
            </a:r>
            <a:endParaRPr sz="2200"/>
          </a:p>
        </p:txBody>
      </p:sp>
      <p:sp>
        <p:nvSpPr>
          <p:cNvPr id="1742" name="Google Shape;1742;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43" name="Google Shape;1743;p74"/>
          <p:cNvSpPr txBox="1"/>
          <p:nvPr/>
        </p:nvSpPr>
        <p:spPr>
          <a:xfrm>
            <a:off x="1038150" y="1017725"/>
            <a:ext cx="6944400" cy="185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Playfair Display"/>
                <a:ea typeface="Playfair Display"/>
                <a:cs typeface="Playfair Display"/>
                <a:sym typeface="Playfair Display"/>
              </a:rPr>
              <a:t>After Cleaning: </a:t>
            </a:r>
            <a:endParaRPr b="1"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Unique job titles before cleaning: 29</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Unique job titles after cleaning: 29</a:t>
            </a:r>
            <a:endParaRPr sz="1200">
              <a:latin typeface="Playfair Display"/>
              <a:ea typeface="Playfair Display"/>
              <a:cs typeface="Playfair Display"/>
              <a:sym typeface="Playfair Display"/>
            </a:endParaRPr>
          </a:p>
          <a:p>
            <a:pPr indent="0" lvl="0" marL="457200" rtl="0" algn="l">
              <a:lnSpc>
                <a:spcPct val="115000"/>
              </a:lnSpc>
              <a:spcBef>
                <a:spcPts val="0"/>
              </a:spcBef>
              <a:spcAft>
                <a:spcPts val="0"/>
              </a:spcAft>
              <a:buNone/>
            </a:pPr>
            <a:r>
              <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KDE plot, before and after cleaning was plotted, the shape and range of the distribution remain consistent, confirming that we did not lose valuable salary insights during the cleaning process.</a:t>
            </a:r>
            <a:endParaRPr sz="12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sz="1200">
              <a:latin typeface="Playfair Display"/>
              <a:ea typeface="Playfair Display"/>
              <a:cs typeface="Playfair Display"/>
              <a:sym typeface="Playfair Display"/>
            </a:endParaRPr>
          </a:p>
        </p:txBody>
      </p:sp>
      <p:pic>
        <p:nvPicPr>
          <p:cNvPr id="1744" name="Google Shape;1744;p74" title="download.png"/>
          <p:cNvPicPr preferRelativeResize="0"/>
          <p:nvPr/>
        </p:nvPicPr>
        <p:blipFill>
          <a:blip r:embed="rId3">
            <a:alphaModFix/>
          </a:blip>
          <a:stretch>
            <a:fillRect/>
          </a:stretch>
        </p:blipFill>
        <p:spPr>
          <a:xfrm>
            <a:off x="2486475" y="2686675"/>
            <a:ext cx="4171051" cy="2317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8" name="Shape 1748"/>
        <p:cNvGrpSpPr/>
        <p:nvPr/>
      </p:nvGrpSpPr>
      <p:grpSpPr>
        <a:xfrm>
          <a:off x="0" y="0"/>
          <a:ext cx="0" cy="0"/>
          <a:chOff x="0" y="0"/>
          <a:chExt cx="0" cy="0"/>
        </a:xfrm>
      </p:grpSpPr>
      <p:sp>
        <p:nvSpPr>
          <p:cNvPr id="1749" name="Google Shape;1749;p7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Preparing the BLS OEWS Dataset for Modeling</a:t>
            </a:r>
            <a:endParaRPr sz="2400"/>
          </a:p>
        </p:txBody>
      </p:sp>
      <p:sp>
        <p:nvSpPr>
          <p:cNvPr id="1750" name="Google Shape;1750;p75"/>
          <p:cNvSpPr txBox="1"/>
          <p:nvPr>
            <p:ph idx="1" type="subTitle"/>
          </p:nvPr>
        </p:nvSpPr>
        <p:spPr>
          <a:xfrm>
            <a:off x="713225" y="1071950"/>
            <a:ext cx="7710900" cy="3521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000000"/>
                </a:solidFill>
                <a:latin typeface="Playfair Display"/>
                <a:ea typeface="Playfair Display"/>
                <a:cs typeface="Playfair Display"/>
                <a:sym typeface="Playfair Display"/>
              </a:rPr>
              <a:t>Handling Missing Values: </a:t>
            </a:r>
            <a:endParaRPr b="1">
              <a:solidFill>
                <a:srgbClr val="000000"/>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Columns with 100% missing values were removed</a:t>
            </a:r>
            <a:endParaRPr>
              <a:solidFill>
                <a:srgbClr val="000000"/>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Sparse features were reviewed for possible aggregation</a:t>
            </a:r>
            <a:endParaRPr>
              <a:solidFill>
                <a:srgbClr val="000000"/>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Null checks and percentage summaries were performed across all features</a:t>
            </a:r>
            <a:endParaRPr>
              <a:solidFill>
                <a:srgbClr val="000000"/>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b="1" lang="en" sz="1100">
                <a:solidFill>
                  <a:srgbClr val="000000"/>
                </a:solidFill>
                <a:latin typeface="Playfair Display"/>
                <a:ea typeface="Playfair Display"/>
                <a:cs typeface="Playfair Display"/>
                <a:sym typeface="Playfair Display"/>
              </a:rPr>
              <a:t>Missing Value Heatmap</a:t>
            </a:r>
            <a:br>
              <a:rPr b="1" lang="en" sz="1100">
                <a:solidFill>
                  <a:srgbClr val="000000"/>
                </a:solidFill>
                <a:latin typeface="Playfair Display"/>
                <a:ea typeface="Playfair Display"/>
                <a:cs typeface="Playfair Display"/>
                <a:sym typeface="Playfair Display"/>
              </a:rPr>
            </a:br>
            <a:r>
              <a:rPr lang="en" sz="1100">
                <a:solidFill>
                  <a:srgbClr val="000000"/>
                </a:solidFill>
                <a:latin typeface="Playfair Display"/>
                <a:ea typeface="Playfair Display"/>
                <a:cs typeface="Playfair Display"/>
                <a:sym typeface="Playfair Display"/>
              </a:rPr>
              <a:t>To assess data quality, we visualized missing values across all columns in the filtered tech dataset. The heatmap reveals that most key features (occupation, region, salary, employment) are well-populated, with only a few columns requiring further review or removal. This step ensured that we proceeded with a clean and reliable dataset for analysis and modeling.</a:t>
            </a:r>
            <a:endParaRPr sz="1100">
              <a:solidFill>
                <a:srgbClr val="000000"/>
              </a:solidFill>
              <a:latin typeface="Playfair Display"/>
              <a:ea typeface="Playfair Display"/>
              <a:cs typeface="Playfair Display"/>
              <a:sym typeface="Playfair Display"/>
            </a:endParaRPr>
          </a:p>
          <a:p>
            <a:pPr indent="0" lvl="0" marL="0" rtl="0" algn="l">
              <a:spcBef>
                <a:spcPts val="1200"/>
              </a:spcBef>
              <a:spcAft>
                <a:spcPts val="0"/>
              </a:spcAft>
              <a:buNone/>
            </a:pPr>
            <a:r>
              <a:t/>
            </a:r>
            <a:endParaRPr/>
          </a:p>
        </p:txBody>
      </p:sp>
      <p:sp>
        <p:nvSpPr>
          <p:cNvPr id="1751" name="Google Shape;1751;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52" name="Google Shape;1752;p75"/>
          <p:cNvPicPr preferRelativeResize="0"/>
          <p:nvPr/>
        </p:nvPicPr>
        <p:blipFill rotWithShape="1">
          <a:blip r:embed="rId3">
            <a:alphaModFix/>
          </a:blip>
          <a:srcRect b="16554" l="22277" r="19236" t="30638"/>
          <a:stretch/>
        </p:blipFill>
        <p:spPr>
          <a:xfrm>
            <a:off x="2668763" y="3055225"/>
            <a:ext cx="3491923" cy="16946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6" name="Shape 1756"/>
        <p:cNvGrpSpPr/>
        <p:nvPr/>
      </p:nvGrpSpPr>
      <p:grpSpPr>
        <a:xfrm>
          <a:off x="0" y="0"/>
          <a:ext cx="0" cy="0"/>
          <a:chOff x="0" y="0"/>
          <a:chExt cx="0" cy="0"/>
        </a:xfrm>
      </p:grpSpPr>
      <p:sp>
        <p:nvSpPr>
          <p:cNvPr id="1757" name="Google Shape;1757;p7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Preparing the BLS OEWS Dataset for Modeling</a:t>
            </a:r>
            <a:endParaRPr sz="2400"/>
          </a:p>
        </p:txBody>
      </p:sp>
      <p:sp>
        <p:nvSpPr>
          <p:cNvPr id="1758" name="Google Shape;1758;p76"/>
          <p:cNvSpPr txBox="1"/>
          <p:nvPr>
            <p:ph idx="1" type="subTitle"/>
          </p:nvPr>
        </p:nvSpPr>
        <p:spPr>
          <a:xfrm>
            <a:off x="713225" y="1071950"/>
            <a:ext cx="7710900" cy="2860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solidFill>
                  <a:srgbClr val="000000"/>
                </a:solidFill>
                <a:latin typeface="Playfair Display"/>
                <a:ea typeface="Playfair Display"/>
                <a:cs typeface="Playfair Display"/>
                <a:sym typeface="Playfair Display"/>
              </a:rPr>
              <a:t>Feature Selection</a:t>
            </a:r>
            <a:r>
              <a:rPr lang="en">
                <a:solidFill>
                  <a:srgbClr val="000000"/>
                </a:solidFill>
                <a:latin typeface="Playfair Display"/>
                <a:ea typeface="Playfair Display"/>
                <a:cs typeface="Playfair Display"/>
                <a:sym typeface="Playfair Display"/>
              </a:rPr>
              <a:t>:</a:t>
            </a:r>
            <a:endParaRPr>
              <a:solidFill>
                <a:srgbClr val="000000"/>
              </a:solidFill>
              <a:latin typeface="Playfair Display"/>
              <a:ea typeface="Playfair Display"/>
              <a:cs typeface="Playfair Display"/>
              <a:sym typeface="Playfair Display"/>
            </a:endParaRPr>
          </a:p>
          <a:p>
            <a:pPr indent="-304800" lvl="0" marL="457200" rtl="0" algn="l">
              <a:lnSpc>
                <a:spcPct val="115000"/>
              </a:lnSpc>
              <a:spcBef>
                <a:spcPts val="120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Kept modeling-relevant fields:</a:t>
            </a:r>
            <a:endParaRPr>
              <a:solidFill>
                <a:srgbClr val="000000"/>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rgbClr val="000000"/>
              </a:buClr>
              <a:buSzPts val="1200"/>
              <a:buFont typeface="Arial"/>
              <a:buChar char="➢"/>
            </a:pPr>
            <a:r>
              <a:rPr lang="en">
                <a:solidFill>
                  <a:srgbClr val="188038"/>
                </a:solidFill>
                <a:latin typeface="Playfair Display"/>
                <a:ea typeface="Playfair Display"/>
                <a:cs typeface="Playfair Display"/>
                <a:sym typeface="Playfair Display"/>
              </a:rPr>
              <a:t>OCC_TITLE</a:t>
            </a:r>
            <a:r>
              <a:rPr lang="en">
                <a:solidFill>
                  <a:srgbClr val="000000"/>
                </a:solidFill>
                <a:latin typeface="Playfair Display"/>
                <a:ea typeface="Playfair Display"/>
                <a:cs typeface="Playfair Display"/>
                <a:sym typeface="Playfair Display"/>
              </a:rPr>
              <a:t> (occupation)</a:t>
            </a:r>
            <a:endParaRPr>
              <a:solidFill>
                <a:srgbClr val="000000"/>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rgbClr val="000000"/>
              </a:buClr>
              <a:buSzPts val="1200"/>
              <a:buFont typeface="Arial"/>
              <a:buChar char="➢"/>
            </a:pPr>
            <a:r>
              <a:rPr lang="en">
                <a:solidFill>
                  <a:srgbClr val="188038"/>
                </a:solidFill>
                <a:latin typeface="Playfair Display"/>
                <a:ea typeface="Playfair Display"/>
                <a:cs typeface="Playfair Display"/>
                <a:sym typeface="Playfair Display"/>
              </a:rPr>
              <a:t>AREA_TITLE</a:t>
            </a:r>
            <a:r>
              <a:rPr lang="en">
                <a:solidFill>
                  <a:srgbClr val="000000"/>
                </a:solidFill>
                <a:latin typeface="Playfair Display"/>
                <a:ea typeface="Playfair Display"/>
                <a:cs typeface="Playfair Display"/>
                <a:sym typeface="Playfair Display"/>
              </a:rPr>
              <a:t> (location)</a:t>
            </a:r>
            <a:endParaRPr>
              <a:solidFill>
                <a:srgbClr val="000000"/>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rgbClr val="000000"/>
              </a:buClr>
              <a:buSzPts val="1200"/>
              <a:buFont typeface="Arial"/>
              <a:buChar char="➢"/>
            </a:pPr>
            <a:r>
              <a:rPr lang="en">
                <a:solidFill>
                  <a:srgbClr val="188038"/>
                </a:solidFill>
                <a:latin typeface="Playfair Display"/>
                <a:ea typeface="Playfair Display"/>
                <a:cs typeface="Playfair Display"/>
                <a:sym typeface="Playfair Display"/>
              </a:rPr>
              <a:t>NAICS_TITLE</a:t>
            </a:r>
            <a:r>
              <a:rPr lang="en">
                <a:solidFill>
                  <a:srgbClr val="000000"/>
                </a:solidFill>
                <a:latin typeface="Playfair Display"/>
                <a:ea typeface="Playfair Display"/>
                <a:cs typeface="Playfair Display"/>
                <a:sym typeface="Playfair Display"/>
              </a:rPr>
              <a:t> (industry)</a:t>
            </a:r>
            <a:endParaRPr>
              <a:solidFill>
                <a:srgbClr val="000000"/>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rgbClr val="000000"/>
              </a:buClr>
              <a:buSzPts val="1200"/>
              <a:buFont typeface="Arial"/>
              <a:buChar char="➢"/>
            </a:pPr>
            <a:r>
              <a:rPr lang="en">
                <a:solidFill>
                  <a:srgbClr val="188038"/>
                </a:solidFill>
                <a:latin typeface="Playfair Display"/>
                <a:ea typeface="Playfair Display"/>
                <a:cs typeface="Playfair Display"/>
                <a:sym typeface="Playfair Display"/>
              </a:rPr>
              <a:t>TOT_EMP</a:t>
            </a:r>
            <a:r>
              <a:rPr lang="en">
                <a:solidFill>
                  <a:srgbClr val="000000"/>
                </a:solidFill>
                <a:latin typeface="Playfair Display"/>
                <a:ea typeface="Playfair Display"/>
                <a:cs typeface="Playfair Display"/>
                <a:sym typeface="Playfair Display"/>
              </a:rPr>
              <a:t> (employment count)</a:t>
            </a:r>
            <a:endParaRPr>
              <a:solidFill>
                <a:srgbClr val="000000"/>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rgbClr val="000000"/>
              </a:buClr>
              <a:buSzPts val="1200"/>
              <a:buFont typeface="Arial"/>
              <a:buChar char="➢"/>
            </a:pPr>
            <a:r>
              <a:rPr lang="en">
                <a:solidFill>
                  <a:srgbClr val="188038"/>
                </a:solidFill>
                <a:latin typeface="Playfair Display"/>
                <a:ea typeface="Playfair Display"/>
                <a:cs typeface="Playfair Display"/>
                <a:sym typeface="Playfair Display"/>
              </a:rPr>
              <a:t>A_MEDIAN</a:t>
            </a:r>
            <a:r>
              <a:rPr lang="en">
                <a:solidFill>
                  <a:srgbClr val="000000"/>
                </a:solidFill>
                <a:latin typeface="Playfair Display"/>
                <a:ea typeface="Playfair Display"/>
                <a:cs typeface="Playfair Display"/>
                <a:sym typeface="Playfair Display"/>
              </a:rPr>
              <a:t> / </a:t>
            </a:r>
            <a:r>
              <a:rPr lang="en">
                <a:solidFill>
                  <a:srgbClr val="188038"/>
                </a:solidFill>
                <a:latin typeface="Playfair Display"/>
                <a:ea typeface="Playfair Display"/>
                <a:cs typeface="Playfair Display"/>
                <a:sym typeface="Playfair Display"/>
              </a:rPr>
              <a:t>A_MEAN</a:t>
            </a:r>
            <a:r>
              <a:rPr lang="en">
                <a:solidFill>
                  <a:srgbClr val="000000"/>
                </a:solidFill>
                <a:latin typeface="Playfair Display"/>
                <a:ea typeface="Playfair Display"/>
                <a:cs typeface="Playfair Display"/>
                <a:sym typeface="Playfair Display"/>
              </a:rPr>
              <a:t> (target variables)</a:t>
            </a:r>
            <a:br>
              <a:rPr lang="en">
                <a:solidFill>
                  <a:srgbClr val="000000"/>
                </a:solidFill>
                <a:latin typeface="Playfair Display"/>
                <a:ea typeface="Playfair Display"/>
                <a:cs typeface="Playfair Display"/>
                <a:sym typeface="Playfair Display"/>
              </a:rPr>
            </a:br>
            <a:endParaRPr>
              <a:solidFill>
                <a:srgbClr val="000000"/>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Prepared categorical variables for encoding:</a:t>
            </a:r>
            <a:endParaRPr>
              <a:solidFill>
                <a:srgbClr val="000000"/>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Grouped overly specific titles into broader categories</a:t>
            </a:r>
            <a:endParaRPr>
              <a:solidFill>
                <a:srgbClr val="000000"/>
              </a:solidFill>
              <a:latin typeface="Playfair Display"/>
              <a:ea typeface="Playfair Display"/>
              <a:cs typeface="Playfair Display"/>
              <a:sym typeface="Playfair Display"/>
            </a:endParaRPr>
          </a:p>
          <a:p>
            <a:pPr indent="-304800" lvl="1" marL="91440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Reserved space for encoding via one-hot or label methods</a:t>
            </a:r>
            <a:endParaRPr>
              <a:solidFill>
                <a:srgbClr val="000000"/>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t/>
            </a:r>
            <a:endParaRPr b="1">
              <a:solidFill>
                <a:srgbClr val="000000"/>
              </a:solidFill>
              <a:latin typeface="Playfair Display"/>
              <a:ea typeface="Playfair Display"/>
              <a:cs typeface="Playfair Display"/>
              <a:sym typeface="Playfair Display"/>
            </a:endParaRPr>
          </a:p>
          <a:p>
            <a:pPr indent="0" lvl="0" marL="0" rtl="0" algn="l">
              <a:spcBef>
                <a:spcPts val="1200"/>
              </a:spcBef>
              <a:spcAft>
                <a:spcPts val="0"/>
              </a:spcAft>
              <a:buNone/>
            </a:pPr>
            <a:r>
              <a:t/>
            </a:r>
            <a:endParaRPr>
              <a:latin typeface="Playfair Display"/>
              <a:ea typeface="Playfair Display"/>
              <a:cs typeface="Playfair Display"/>
              <a:sym typeface="Playfair Display"/>
            </a:endParaRPr>
          </a:p>
        </p:txBody>
      </p:sp>
      <p:sp>
        <p:nvSpPr>
          <p:cNvPr id="1759" name="Google Shape;1759;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760" name="Google Shape;1760;p76"/>
          <p:cNvGrpSpPr/>
          <p:nvPr/>
        </p:nvGrpSpPr>
        <p:grpSpPr>
          <a:xfrm rot="-5400000">
            <a:off x="5276722" y="2000603"/>
            <a:ext cx="2932581" cy="1142275"/>
            <a:chOff x="1808063" y="4294338"/>
            <a:chExt cx="3370782" cy="721817"/>
          </a:xfrm>
        </p:grpSpPr>
        <p:sp>
          <p:nvSpPr>
            <p:cNvPr id="1761" name="Google Shape;1761;p76"/>
            <p:cNvSpPr/>
            <p:nvPr/>
          </p:nvSpPr>
          <p:spPr>
            <a:xfrm>
              <a:off x="1906300" y="44231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cap="flat" cmpd="sng" w="9525">
              <a:solidFill>
                <a:srgbClr val="D7DF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62" name="Google Shape;1762;p76"/>
            <p:cNvSpPr/>
            <p:nvPr/>
          </p:nvSpPr>
          <p:spPr>
            <a:xfrm>
              <a:off x="3795035" y="4655290"/>
              <a:ext cx="721912" cy="360865"/>
            </a:xfrm>
            <a:custGeom>
              <a:rect b="b" l="l" r="r" t="t"/>
              <a:pathLst>
                <a:path extrusionOk="0" h="3951" w="7904">
                  <a:moveTo>
                    <a:pt x="1" y="0"/>
                  </a:moveTo>
                  <a:cubicBezTo>
                    <a:pt x="1" y="540"/>
                    <a:pt x="113" y="1075"/>
                    <a:pt x="327" y="1571"/>
                  </a:cubicBezTo>
                  <a:cubicBezTo>
                    <a:pt x="938" y="2971"/>
                    <a:pt x="2332" y="3951"/>
                    <a:pt x="3953" y="3951"/>
                  </a:cubicBezTo>
                  <a:cubicBezTo>
                    <a:pt x="6132" y="3951"/>
                    <a:pt x="7903" y="2178"/>
                    <a:pt x="7903" y="0"/>
                  </a:cubicBezTo>
                  <a:lnTo>
                    <a:pt x="7248" y="0"/>
                  </a:lnTo>
                  <a:cubicBezTo>
                    <a:pt x="7248" y="1818"/>
                    <a:pt x="5770" y="3296"/>
                    <a:pt x="3953" y="3296"/>
                  </a:cubicBezTo>
                  <a:cubicBezTo>
                    <a:pt x="2135" y="3296"/>
                    <a:pt x="657" y="1818"/>
                    <a:pt x="657" y="0"/>
                  </a:cubicBezTo>
                  <a:close/>
                </a:path>
              </a:pathLst>
            </a:custGeom>
            <a:noFill/>
            <a:ln cap="flat" cmpd="sng" w="9525">
              <a:solidFill>
                <a:srgbClr val="A5B7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63" name="Google Shape;1763;p76"/>
            <p:cNvSpPr/>
            <p:nvPr/>
          </p:nvSpPr>
          <p:spPr>
            <a:xfrm>
              <a:off x="3133137" y="4294338"/>
              <a:ext cx="721729" cy="360865"/>
            </a:xfrm>
            <a:custGeom>
              <a:rect b="b" l="l" r="r" t="t"/>
              <a:pathLst>
                <a:path extrusionOk="0" h="3951" w="7902">
                  <a:moveTo>
                    <a:pt x="3951" y="0"/>
                  </a:moveTo>
                  <a:cubicBezTo>
                    <a:pt x="2330" y="0"/>
                    <a:pt x="935" y="982"/>
                    <a:pt x="327" y="2380"/>
                  </a:cubicBezTo>
                  <a:cubicBezTo>
                    <a:pt x="111" y="2874"/>
                    <a:pt x="0" y="3409"/>
                    <a:pt x="0" y="3951"/>
                  </a:cubicBezTo>
                  <a:lnTo>
                    <a:pt x="653" y="3951"/>
                  </a:lnTo>
                  <a:cubicBezTo>
                    <a:pt x="653" y="2135"/>
                    <a:pt x="2133" y="657"/>
                    <a:pt x="3951" y="657"/>
                  </a:cubicBezTo>
                  <a:cubicBezTo>
                    <a:pt x="5767" y="657"/>
                    <a:pt x="7246" y="2135"/>
                    <a:pt x="7246" y="3951"/>
                  </a:cubicBezTo>
                  <a:lnTo>
                    <a:pt x="7901" y="3951"/>
                  </a:lnTo>
                  <a:cubicBezTo>
                    <a:pt x="7901" y="3411"/>
                    <a:pt x="7791" y="2876"/>
                    <a:pt x="7574" y="2381"/>
                  </a:cubicBezTo>
                  <a:cubicBezTo>
                    <a:pt x="6966" y="982"/>
                    <a:pt x="5571" y="0"/>
                    <a:pt x="3951" y="0"/>
                  </a:cubicBezTo>
                  <a:close/>
                </a:path>
              </a:pathLst>
            </a:custGeom>
            <a:noFill/>
            <a:ln cap="flat" cmpd="sng" w="9525">
              <a:solidFill>
                <a:srgbClr val="869FB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64" name="Google Shape;1764;p76"/>
            <p:cNvSpPr/>
            <p:nvPr/>
          </p:nvSpPr>
          <p:spPr>
            <a:xfrm>
              <a:off x="1808063" y="4294338"/>
              <a:ext cx="722460" cy="362052"/>
            </a:xfrm>
            <a:custGeom>
              <a:rect b="b" l="l" r="r" t="t"/>
              <a:pathLst>
                <a:path extrusionOk="0" h="3964" w="7910">
                  <a:moveTo>
                    <a:pt x="3958" y="0"/>
                  </a:moveTo>
                  <a:cubicBezTo>
                    <a:pt x="3954" y="0"/>
                    <a:pt x="3950" y="0"/>
                    <a:pt x="3946" y="0"/>
                  </a:cubicBezTo>
                  <a:cubicBezTo>
                    <a:pt x="1768" y="6"/>
                    <a:pt x="0" y="1784"/>
                    <a:pt x="6" y="3963"/>
                  </a:cubicBezTo>
                  <a:lnTo>
                    <a:pt x="661" y="3962"/>
                  </a:lnTo>
                  <a:cubicBezTo>
                    <a:pt x="657" y="2144"/>
                    <a:pt x="2131" y="661"/>
                    <a:pt x="3947" y="655"/>
                  </a:cubicBezTo>
                  <a:cubicBezTo>
                    <a:pt x="3951" y="655"/>
                    <a:pt x="3955" y="655"/>
                    <a:pt x="3959" y="655"/>
                  </a:cubicBezTo>
                  <a:cubicBezTo>
                    <a:pt x="5771" y="655"/>
                    <a:pt x="7248" y="2127"/>
                    <a:pt x="7254" y="3939"/>
                  </a:cubicBezTo>
                  <a:lnTo>
                    <a:pt x="7256" y="3939"/>
                  </a:lnTo>
                  <a:lnTo>
                    <a:pt x="7909" y="3938"/>
                  </a:lnTo>
                  <a:cubicBezTo>
                    <a:pt x="7907" y="3398"/>
                    <a:pt x="7795" y="2863"/>
                    <a:pt x="7578" y="2368"/>
                  </a:cubicBezTo>
                  <a:cubicBezTo>
                    <a:pt x="6966" y="976"/>
                    <a:pt x="5573" y="0"/>
                    <a:pt x="3958" y="0"/>
                  </a:cubicBez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65" name="Google Shape;1765;p76"/>
            <p:cNvSpPr/>
            <p:nvPr/>
          </p:nvSpPr>
          <p:spPr>
            <a:xfrm>
              <a:off x="2470965" y="4655290"/>
              <a:ext cx="721912" cy="360865"/>
            </a:xfrm>
            <a:custGeom>
              <a:rect b="b" l="l" r="r" t="t"/>
              <a:pathLst>
                <a:path extrusionOk="0" h="3951" w="7904">
                  <a:moveTo>
                    <a:pt x="1" y="0"/>
                  </a:moveTo>
                  <a:cubicBezTo>
                    <a:pt x="1" y="540"/>
                    <a:pt x="111" y="1075"/>
                    <a:pt x="328" y="1571"/>
                  </a:cubicBezTo>
                  <a:cubicBezTo>
                    <a:pt x="938" y="2971"/>
                    <a:pt x="2332" y="3951"/>
                    <a:pt x="3953" y="3951"/>
                  </a:cubicBezTo>
                  <a:cubicBezTo>
                    <a:pt x="5574" y="3951"/>
                    <a:pt x="6967" y="2971"/>
                    <a:pt x="7575" y="1573"/>
                  </a:cubicBezTo>
                  <a:cubicBezTo>
                    <a:pt x="7791" y="1076"/>
                    <a:pt x="7903" y="541"/>
                    <a:pt x="7903" y="0"/>
                  </a:cubicBezTo>
                  <a:lnTo>
                    <a:pt x="7249" y="0"/>
                  </a:lnTo>
                  <a:cubicBezTo>
                    <a:pt x="7249" y="1818"/>
                    <a:pt x="5770" y="3296"/>
                    <a:pt x="3953" y="3296"/>
                  </a:cubicBezTo>
                  <a:cubicBezTo>
                    <a:pt x="2135" y="3296"/>
                    <a:pt x="657" y="1818"/>
                    <a:pt x="657" y="0"/>
                  </a:cubicBezTo>
                  <a:close/>
                </a:path>
              </a:pathLst>
            </a:custGeom>
            <a:noFill/>
            <a:ln cap="flat" cmpd="sng" w="9525">
              <a:solidFill>
                <a:srgbClr val="CFD9E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66" name="Google Shape;1766;p76"/>
            <p:cNvSpPr/>
            <p:nvPr/>
          </p:nvSpPr>
          <p:spPr>
            <a:xfrm>
              <a:off x="4456385" y="4294338"/>
              <a:ext cx="722460" cy="362052"/>
            </a:xfrm>
            <a:custGeom>
              <a:rect b="b" l="l" r="r" t="t"/>
              <a:pathLst>
                <a:path extrusionOk="0" h="3964" w="7910">
                  <a:moveTo>
                    <a:pt x="3959" y="0"/>
                  </a:moveTo>
                  <a:cubicBezTo>
                    <a:pt x="3955" y="0"/>
                    <a:pt x="3951" y="0"/>
                    <a:pt x="3947" y="0"/>
                  </a:cubicBezTo>
                  <a:cubicBezTo>
                    <a:pt x="1769" y="8"/>
                    <a:pt x="1" y="1786"/>
                    <a:pt x="7" y="3963"/>
                  </a:cubicBezTo>
                  <a:lnTo>
                    <a:pt x="664" y="3962"/>
                  </a:lnTo>
                  <a:cubicBezTo>
                    <a:pt x="658" y="2144"/>
                    <a:pt x="2132" y="661"/>
                    <a:pt x="3948" y="657"/>
                  </a:cubicBezTo>
                  <a:cubicBezTo>
                    <a:pt x="3952" y="657"/>
                    <a:pt x="3956" y="657"/>
                    <a:pt x="3960" y="657"/>
                  </a:cubicBezTo>
                  <a:cubicBezTo>
                    <a:pt x="5772" y="657"/>
                    <a:pt x="7249" y="2127"/>
                    <a:pt x="7255" y="3941"/>
                  </a:cubicBezTo>
                  <a:lnTo>
                    <a:pt x="7257" y="3941"/>
                  </a:lnTo>
                  <a:lnTo>
                    <a:pt x="7910" y="3939"/>
                  </a:lnTo>
                  <a:cubicBezTo>
                    <a:pt x="7908" y="3398"/>
                    <a:pt x="7796" y="2865"/>
                    <a:pt x="7578" y="2370"/>
                  </a:cubicBezTo>
                  <a:cubicBezTo>
                    <a:pt x="6967" y="976"/>
                    <a:pt x="5574" y="0"/>
                    <a:pt x="3959" y="0"/>
                  </a:cubicBezTo>
                  <a:close/>
                </a:path>
              </a:pathLst>
            </a:custGeom>
            <a:noFill/>
            <a:ln cap="flat" cmpd="sng" w="9525">
              <a:solidFill>
                <a:srgbClr val="667E9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67" name="Google Shape;1767;p76"/>
            <p:cNvSpPr/>
            <p:nvPr/>
          </p:nvSpPr>
          <p:spPr>
            <a:xfrm>
              <a:off x="2568813" y="43514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cap="flat" cmpd="sng" w="9525">
              <a:solidFill>
                <a:srgbClr val="D7DF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68" name="Google Shape;1768;p76"/>
            <p:cNvSpPr/>
            <p:nvPr/>
          </p:nvSpPr>
          <p:spPr>
            <a:xfrm>
              <a:off x="3231883" y="44231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cap="flat" cmpd="sng" w="9525">
              <a:solidFill>
                <a:srgbClr val="D7DF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69" name="Google Shape;1769;p76"/>
            <p:cNvSpPr/>
            <p:nvPr/>
          </p:nvSpPr>
          <p:spPr>
            <a:xfrm>
              <a:off x="3894395" y="43514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cap="flat" cmpd="sng" w="9525">
              <a:solidFill>
                <a:srgbClr val="D7DF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1770" name="Google Shape;1770;p76"/>
            <p:cNvSpPr/>
            <p:nvPr/>
          </p:nvSpPr>
          <p:spPr>
            <a:xfrm>
              <a:off x="4560958" y="4423127"/>
              <a:ext cx="526025" cy="525979"/>
            </a:xfrm>
            <a:custGeom>
              <a:rect b="b" l="l" r="r" t="t"/>
              <a:pathLst>
                <a:path extrusionOk="0" h="22901" w="22903">
                  <a:moveTo>
                    <a:pt x="11452" y="4551"/>
                  </a:moveTo>
                  <a:cubicBezTo>
                    <a:pt x="15263" y="4551"/>
                    <a:pt x="18352" y="7640"/>
                    <a:pt x="18352" y="11451"/>
                  </a:cubicBezTo>
                  <a:cubicBezTo>
                    <a:pt x="18352" y="15262"/>
                    <a:pt x="15263" y="18350"/>
                    <a:pt x="11452" y="18350"/>
                  </a:cubicBezTo>
                  <a:lnTo>
                    <a:pt x="11452" y="18351"/>
                  </a:lnTo>
                  <a:cubicBezTo>
                    <a:pt x="7640" y="18351"/>
                    <a:pt x="4552" y="15262"/>
                    <a:pt x="4552" y="11451"/>
                  </a:cubicBezTo>
                  <a:cubicBezTo>
                    <a:pt x="4552" y="7640"/>
                    <a:pt x="7640" y="4551"/>
                    <a:pt x="11452" y="4551"/>
                  </a:cubicBezTo>
                  <a:close/>
                  <a:moveTo>
                    <a:pt x="9850" y="0"/>
                  </a:moveTo>
                  <a:cubicBezTo>
                    <a:pt x="9464" y="0"/>
                    <a:pt x="9152" y="312"/>
                    <a:pt x="9152" y="698"/>
                  </a:cubicBezTo>
                  <a:lnTo>
                    <a:pt x="9152" y="2564"/>
                  </a:lnTo>
                  <a:cubicBezTo>
                    <a:pt x="8324" y="2777"/>
                    <a:pt x="7530" y="3105"/>
                    <a:pt x="6793" y="3539"/>
                  </a:cubicBezTo>
                  <a:lnTo>
                    <a:pt x="5474" y="2221"/>
                  </a:lnTo>
                  <a:cubicBezTo>
                    <a:pt x="5338" y="2085"/>
                    <a:pt x="5159" y="2017"/>
                    <a:pt x="4981" y="2017"/>
                  </a:cubicBezTo>
                  <a:cubicBezTo>
                    <a:pt x="4802" y="2017"/>
                    <a:pt x="4624" y="2085"/>
                    <a:pt x="4487" y="2221"/>
                  </a:cubicBezTo>
                  <a:lnTo>
                    <a:pt x="2222" y="4487"/>
                  </a:lnTo>
                  <a:cubicBezTo>
                    <a:pt x="1949" y="4759"/>
                    <a:pt x="1949" y="5201"/>
                    <a:pt x="2222" y="5473"/>
                  </a:cubicBezTo>
                  <a:lnTo>
                    <a:pt x="3541" y="6791"/>
                  </a:lnTo>
                  <a:cubicBezTo>
                    <a:pt x="3107" y="7528"/>
                    <a:pt x="2777" y="8322"/>
                    <a:pt x="2564" y="9150"/>
                  </a:cubicBezTo>
                  <a:lnTo>
                    <a:pt x="699" y="9150"/>
                  </a:lnTo>
                  <a:cubicBezTo>
                    <a:pt x="313" y="9150"/>
                    <a:pt x="1" y="9462"/>
                    <a:pt x="1" y="9848"/>
                  </a:cubicBezTo>
                  <a:lnTo>
                    <a:pt x="1" y="13053"/>
                  </a:lnTo>
                  <a:cubicBezTo>
                    <a:pt x="1" y="13438"/>
                    <a:pt x="313" y="13751"/>
                    <a:pt x="699" y="13751"/>
                  </a:cubicBezTo>
                  <a:lnTo>
                    <a:pt x="2564" y="13751"/>
                  </a:lnTo>
                  <a:cubicBezTo>
                    <a:pt x="2777" y="14579"/>
                    <a:pt x="3106" y="15373"/>
                    <a:pt x="3541" y="16109"/>
                  </a:cubicBezTo>
                  <a:lnTo>
                    <a:pt x="2222" y="17427"/>
                  </a:lnTo>
                  <a:cubicBezTo>
                    <a:pt x="1949" y="17701"/>
                    <a:pt x="1949" y="18142"/>
                    <a:pt x="2222" y="18415"/>
                  </a:cubicBezTo>
                  <a:lnTo>
                    <a:pt x="4487" y="20681"/>
                  </a:lnTo>
                  <a:cubicBezTo>
                    <a:pt x="4624" y="20817"/>
                    <a:pt x="4802" y="20885"/>
                    <a:pt x="4981" y="20885"/>
                  </a:cubicBezTo>
                  <a:cubicBezTo>
                    <a:pt x="5159" y="20885"/>
                    <a:pt x="5338" y="20817"/>
                    <a:pt x="5474" y="20681"/>
                  </a:cubicBezTo>
                  <a:lnTo>
                    <a:pt x="6793" y="19362"/>
                  </a:lnTo>
                  <a:cubicBezTo>
                    <a:pt x="7530" y="19796"/>
                    <a:pt x="8324" y="20124"/>
                    <a:pt x="9152" y="20339"/>
                  </a:cubicBezTo>
                  <a:lnTo>
                    <a:pt x="9152" y="22204"/>
                  </a:lnTo>
                  <a:cubicBezTo>
                    <a:pt x="9152" y="22588"/>
                    <a:pt x="9464" y="22901"/>
                    <a:pt x="9850" y="22901"/>
                  </a:cubicBezTo>
                  <a:lnTo>
                    <a:pt x="13055" y="22901"/>
                  </a:lnTo>
                  <a:cubicBezTo>
                    <a:pt x="13439" y="22901"/>
                    <a:pt x="13751" y="22588"/>
                    <a:pt x="13751" y="22204"/>
                  </a:cubicBezTo>
                  <a:lnTo>
                    <a:pt x="13751" y="20339"/>
                  </a:lnTo>
                  <a:cubicBezTo>
                    <a:pt x="14581" y="20124"/>
                    <a:pt x="15373" y="19796"/>
                    <a:pt x="16110" y="19362"/>
                  </a:cubicBezTo>
                  <a:lnTo>
                    <a:pt x="17429" y="20680"/>
                  </a:lnTo>
                  <a:cubicBezTo>
                    <a:pt x="17566" y="20816"/>
                    <a:pt x="17744" y="20884"/>
                    <a:pt x="17923" y="20884"/>
                  </a:cubicBezTo>
                  <a:cubicBezTo>
                    <a:pt x="18101" y="20884"/>
                    <a:pt x="18280" y="20816"/>
                    <a:pt x="18416" y="20680"/>
                  </a:cubicBezTo>
                  <a:lnTo>
                    <a:pt x="20682" y="18414"/>
                  </a:lnTo>
                  <a:cubicBezTo>
                    <a:pt x="20954" y="18142"/>
                    <a:pt x="20954" y="17700"/>
                    <a:pt x="20682" y="17427"/>
                  </a:cubicBezTo>
                  <a:lnTo>
                    <a:pt x="19364" y="16109"/>
                  </a:lnTo>
                  <a:cubicBezTo>
                    <a:pt x="19798" y="15373"/>
                    <a:pt x="20126" y="14579"/>
                    <a:pt x="20339" y="13751"/>
                  </a:cubicBezTo>
                  <a:lnTo>
                    <a:pt x="22205" y="13751"/>
                  </a:lnTo>
                  <a:cubicBezTo>
                    <a:pt x="22591" y="13751"/>
                    <a:pt x="22903" y="13438"/>
                    <a:pt x="22903" y="13053"/>
                  </a:cubicBezTo>
                  <a:lnTo>
                    <a:pt x="22903" y="9850"/>
                  </a:lnTo>
                  <a:cubicBezTo>
                    <a:pt x="22903" y="9465"/>
                    <a:pt x="22592" y="9152"/>
                    <a:pt x="22208" y="9152"/>
                  </a:cubicBezTo>
                  <a:cubicBezTo>
                    <a:pt x="22207" y="9152"/>
                    <a:pt x="22206" y="9152"/>
                    <a:pt x="22205" y="9152"/>
                  </a:cubicBezTo>
                  <a:lnTo>
                    <a:pt x="20339" y="9152"/>
                  </a:lnTo>
                  <a:cubicBezTo>
                    <a:pt x="20126" y="8322"/>
                    <a:pt x="19798" y="7530"/>
                    <a:pt x="19364" y="6793"/>
                  </a:cubicBezTo>
                  <a:lnTo>
                    <a:pt x="20682" y="5473"/>
                  </a:lnTo>
                  <a:cubicBezTo>
                    <a:pt x="20954" y="5201"/>
                    <a:pt x="20954" y="4759"/>
                    <a:pt x="20682" y="4487"/>
                  </a:cubicBezTo>
                  <a:lnTo>
                    <a:pt x="18416" y="2221"/>
                  </a:lnTo>
                  <a:cubicBezTo>
                    <a:pt x="18280" y="2085"/>
                    <a:pt x="18101" y="2017"/>
                    <a:pt x="17923" y="2017"/>
                  </a:cubicBezTo>
                  <a:cubicBezTo>
                    <a:pt x="17744" y="2017"/>
                    <a:pt x="17566" y="2085"/>
                    <a:pt x="17429" y="2221"/>
                  </a:cubicBezTo>
                  <a:lnTo>
                    <a:pt x="16110" y="3541"/>
                  </a:lnTo>
                  <a:cubicBezTo>
                    <a:pt x="15373" y="3105"/>
                    <a:pt x="14581" y="2777"/>
                    <a:pt x="13751" y="2564"/>
                  </a:cubicBezTo>
                  <a:lnTo>
                    <a:pt x="13751" y="698"/>
                  </a:lnTo>
                  <a:cubicBezTo>
                    <a:pt x="13751" y="312"/>
                    <a:pt x="13439" y="0"/>
                    <a:pt x="13055" y="0"/>
                  </a:cubicBezTo>
                  <a:close/>
                </a:path>
              </a:pathLst>
            </a:custGeom>
            <a:noFill/>
            <a:ln cap="flat" cmpd="sng" w="9525">
              <a:solidFill>
                <a:srgbClr val="D7DFE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4" name="Shape 1774"/>
        <p:cNvGrpSpPr/>
        <p:nvPr/>
      </p:nvGrpSpPr>
      <p:grpSpPr>
        <a:xfrm>
          <a:off x="0" y="0"/>
          <a:ext cx="0" cy="0"/>
          <a:chOff x="0" y="0"/>
          <a:chExt cx="0" cy="0"/>
        </a:xfrm>
      </p:grpSpPr>
      <p:sp>
        <p:nvSpPr>
          <p:cNvPr id="1775" name="Google Shape;1775;p7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Exploring Tech Salary &amp; Employment Patterns</a:t>
            </a:r>
            <a:endParaRPr sz="2400"/>
          </a:p>
        </p:txBody>
      </p:sp>
      <p:sp>
        <p:nvSpPr>
          <p:cNvPr id="1776" name="Google Shape;1776;p77"/>
          <p:cNvSpPr txBox="1"/>
          <p:nvPr>
            <p:ph idx="1" type="subTitle"/>
          </p:nvPr>
        </p:nvSpPr>
        <p:spPr>
          <a:xfrm>
            <a:off x="803325" y="1133775"/>
            <a:ext cx="4308600" cy="1618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Playfair Display"/>
              <a:buChar char="❖"/>
            </a:pPr>
            <a:r>
              <a:rPr lang="en">
                <a:latin typeface="Playfair Display"/>
                <a:ea typeface="Playfair Display"/>
                <a:cs typeface="Playfair Display"/>
                <a:sym typeface="Playfair Display"/>
              </a:rPr>
              <a:t>Cleaned dataset used to analyze salary trends across U.S. tech occupations and regions</a:t>
            </a:r>
            <a:endParaRPr>
              <a:latin typeface="Playfair Display"/>
              <a:ea typeface="Playfair Display"/>
              <a:cs typeface="Playfair Display"/>
              <a:sym typeface="Playfair Display"/>
            </a:endParaRPr>
          </a:p>
          <a:p>
            <a:pPr indent="-330200" lvl="0" marL="457200" rtl="0" algn="l">
              <a:spcBef>
                <a:spcPts val="0"/>
              </a:spcBef>
              <a:spcAft>
                <a:spcPts val="0"/>
              </a:spcAft>
              <a:buSzPts val="1600"/>
              <a:buFont typeface="Playfair Display"/>
              <a:buChar char="❖"/>
            </a:pPr>
            <a:r>
              <a:rPr lang="en">
                <a:latin typeface="Playfair Display"/>
                <a:ea typeface="Playfair Display"/>
                <a:cs typeface="Playfair Display"/>
                <a:sym typeface="Playfair Display"/>
              </a:rPr>
              <a:t>Visualized distributions, correlations, and regional disparities</a:t>
            </a:r>
            <a:endParaRPr>
              <a:latin typeface="Playfair Display"/>
              <a:ea typeface="Playfair Display"/>
              <a:cs typeface="Playfair Display"/>
              <a:sym typeface="Playfair Display"/>
            </a:endParaRPr>
          </a:p>
          <a:p>
            <a:pPr indent="-330200" lvl="0" marL="457200" rtl="0" algn="l">
              <a:spcBef>
                <a:spcPts val="0"/>
              </a:spcBef>
              <a:spcAft>
                <a:spcPts val="0"/>
              </a:spcAft>
              <a:buSzPts val="1600"/>
              <a:buFont typeface="Playfair Display"/>
              <a:buChar char="❖"/>
            </a:pPr>
            <a:r>
              <a:rPr lang="en">
                <a:latin typeface="Playfair Display"/>
                <a:ea typeface="Playfair Display"/>
                <a:cs typeface="Playfair Display"/>
                <a:sym typeface="Playfair Display"/>
              </a:rPr>
              <a:t>Confirmed strong linear relationships between wage fields (e.g., A_MEAN, A_MEDIAN)</a:t>
            </a:r>
            <a:endParaRPr>
              <a:latin typeface="Playfair Display"/>
              <a:ea typeface="Playfair Display"/>
              <a:cs typeface="Playfair Display"/>
              <a:sym typeface="Playfair Display"/>
            </a:endParaRPr>
          </a:p>
        </p:txBody>
      </p:sp>
      <p:sp>
        <p:nvSpPr>
          <p:cNvPr id="1777" name="Google Shape;1777;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78" name="Google Shape;1778;p77"/>
          <p:cNvPicPr preferRelativeResize="0"/>
          <p:nvPr/>
        </p:nvPicPr>
        <p:blipFill rotWithShape="1">
          <a:blip r:embed="rId3">
            <a:alphaModFix/>
          </a:blip>
          <a:srcRect b="4877" l="20384" r="19323" t="37195"/>
          <a:stretch/>
        </p:blipFill>
        <p:spPr>
          <a:xfrm>
            <a:off x="5480225" y="967350"/>
            <a:ext cx="3350501" cy="1730225"/>
          </a:xfrm>
          <a:prstGeom prst="rect">
            <a:avLst/>
          </a:prstGeom>
          <a:noFill/>
          <a:ln>
            <a:noFill/>
          </a:ln>
        </p:spPr>
      </p:pic>
      <p:pic>
        <p:nvPicPr>
          <p:cNvPr id="1779" name="Google Shape;1779;p77"/>
          <p:cNvPicPr preferRelativeResize="0"/>
          <p:nvPr/>
        </p:nvPicPr>
        <p:blipFill rotWithShape="1">
          <a:blip r:embed="rId4">
            <a:alphaModFix/>
          </a:blip>
          <a:srcRect b="6103" l="22430" r="19128" t="32187"/>
          <a:stretch/>
        </p:blipFill>
        <p:spPr>
          <a:xfrm>
            <a:off x="5571613" y="2824763"/>
            <a:ext cx="3167726" cy="1797912"/>
          </a:xfrm>
          <a:prstGeom prst="rect">
            <a:avLst/>
          </a:prstGeom>
          <a:noFill/>
          <a:ln>
            <a:noFill/>
          </a:ln>
        </p:spPr>
      </p:pic>
      <p:pic>
        <p:nvPicPr>
          <p:cNvPr id="1780" name="Google Shape;1780;p77" title="newplot.png"/>
          <p:cNvPicPr preferRelativeResize="0"/>
          <p:nvPr/>
        </p:nvPicPr>
        <p:blipFill>
          <a:blip r:embed="rId5">
            <a:alphaModFix/>
          </a:blip>
          <a:stretch>
            <a:fillRect/>
          </a:stretch>
        </p:blipFill>
        <p:spPr>
          <a:xfrm>
            <a:off x="1069600" y="2705450"/>
            <a:ext cx="4144674" cy="1730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4" name="Shape 1784"/>
        <p:cNvGrpSpPr/>
        <p:nvPr/>
      </p:nvGrpSpPr>
      <p:grpSpPr>
        <a:xfrm>
          <a:off x="0" y="0"/>
          <a:ext cx="0" cy="0"/>
          <a:chOff x="0" y="0"/>
          <a:chExt cx="0" cy="0"/>
        </a:xfrm>
      </p:grpSpPr>
      <p:sp>
        <p:nvSpPr>
          <p:cNvPr id="1785" name="Google Shape;1785;p7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Modeling Approach and Training Process</a:t>
            </a:r>
            <a:endParaRPr/>
          </a:p>
        </p:txBody>
      </p:sp>
      <p:sp>
        <p:nvSpPr>
          <p:cNvPr id="1786" name="Google Shape;1786;p78"/>
          <p:cNvSpPr txBox="1"/>
          <p:nvPr>
            <p:ph idx="3" type="subTitle"/>
          </p:nvPr>
        </p:nvSpPr>
        <p:spPr>
          <a:xfrm>
            <a:off x="1689126" y="3345025"/>
            <a:ext cx="2811000" cy="954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Playfair Display"/>
              <a:buChar char="❖"/>
            </a:pPr>
            <a:r>
              <a:rPr lang="en">
                <a:latin typeface="Playfair Display"/>
                <a:ea typeface="Playfair Display"/>
                <a:cs typeface="Playfair Display"/>
                <a:sym typeface="Playfair Display"/>
              </a:rPr>
              <a:t>Training: 70%</a:t>
            </a:r>
            <a:endParaRPr>
              <a:latin typeface="Playfair Display"/>
              <a:ea typeface="Playfair Display"/>
              <a:cs typeface="Playfair Display"/>
              <a:sym typeface="Playfair Display"/>
            </a:endParaRPr>
          </a:p>
          <a:p>
            <a:pPr indent="-304800" lvl="0" marL="457200" rtl="0" algn="l">
              <a:spcBef>
                <a:spcPts val="0"/>
              </a:spcBef>
              <a:spcAft>
                <a:spcPts val="0"/>
              </a:spcAft>
              <a:buSzPts val="1200"/>
              <a:buFont typeface="Playfair Display"/>
              <a:buChar char="❖"/>
            </a:pPr>
            <a:r>
              <a:rPr lang="en">
                <a:latin typeface="Playfair Display"/>
                <a:ea typeface="Playfair Display"/>
                <a:cs typeface="Playfair Display"/>
                <a:sym typeface="Playfair Display"/>
              </a:rPr>
              <a:t>Validation: 15%</a:t>
            </a:r>
            <a:endParaRPr>
              <a:latin typeface="Playfair Display"/>
              <a:ea typeface="Playfair Display"/>
              <a:cs typeface="Playfair Display"/>
              <a:sym typeface="Playfair Display"/>
            </a:endParaRPr>
          </a:p>
          <a:p>
            <a:pPr indent="-304800" lvl="0" marL="457200" rtl="0" algn="l">
              <a:spcBef>
                <a:spcPts val="0"/>
              </a:spcBef>
              <a:spcAft>
                <a:spcPts val="0"/>
              </a:spcAft>
              <a:buSzPts val="1200"/>
              <a:buFont typeface="Playfair Display"/>
              <a:buChar char="❖"/>
            </a:pPr>
            <a:r>
              <a:rPr lang="en">
                <a:latin typeface="Playfair Display"/>
                <a:ea typeface="Playfair Display"/>
                <a:cs typeface="Playfair Display"/>
                <a:sym typeface="Playfair Display"/>
              </a:rPr>
              <a:t>Testing: 15%</a:t>
            </a:r>
            <a:endParaRPr>
              <a:latin typeface="Playfair Display"/>
              <a:ea typeface="Playfair Display"/>
              <a:cs typeface="Playfair Display"/>
              <a:sym typeface="Playfair Display"/>
            </a:endParaRPr>
          </a:p>
          <a:p>
            <a:pPr indent="0" lvl="0" marL="0" rtl="0" algn="l">
              <a:spcBef>
                <a:spcPts val="0"/>
              </a:spcBef>
              <a:spcAft>
                <a:spcPts val="0"/>
              </a:spcAft>
              <a:buNone/>
            </a:pPr>
            <a:r>
              <a:t/>
            </a:r>
            <a:endParaRPr/>
          </a:p>
        </p:txBody>
      </p:sp>
      <p:sp>
        <p:nvSpPr>
          <p:cNvPr id="1787" name="Google Shape;1787;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88" name="Google Shape;1788;p78"/>
          <p:cNvSpPr txBox="1"/>
          <p:nvPr>
            <p:ph idx="1" type="subTitle"/>
          </p:nvPr>
        </p:nvSpPr>
        <p:spPr>
          <a:xfrm>
            <a:off x="1689126" y="1760650"/>
            <a:ext cx="2811000" cy="9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188038"/>
                </a:solidFill>
                <a:latin typeface="Playfair Display"/>
                <a:ea typeface="Playfair Display"/>
                <a:cs typeface="Playfair Display"/>
                <a:sym typeface="Playfair Display"/>
              </a:rPr>
              <a:t>A_MEDIAN</a:t>
            </a:r>
            <a:r>
              <a:rPr lang="en" sz="1100">
                <a:solidFill>
                  <a:srgbClr val="000000"/>
                </a:solidFill>
                <a:latin typeface="Playfair Display"/>
                <a:ea typeface="Playfair Display"/>
                <a:cs typeface="Playfair Display"/>
                <a:sym typeface="Playfair Display"/>
              </a:rPr>
              <a:t> (annual median wage)</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1200"/>
              </a:spcBef>
              <a:spcAft>
                <a:spcPts val="0"/>
              </a:spcAft>
              <a:buClr>
                <a:srgbClr val="000000"/>
              </a:buClr>
              <a:buSzPts val="1100"/>
              <a:buFont typeface="Playfair Display"/>
              <a:buChar char="❖"/>
            </a:pPr>
            <a:r>
              <a:rPr lang="en" sz="1100">
                <a:solidFill>
                  <a:srgbClr val="000000"/>
                </a:solidFill>
                <a:latin typeface="Playfair Display"/>
                <a:ea typeface="Playfair Display"/>
                <a:cs typeface="Playfair Display"/>
                <a:sym typeface="Playfair Display"/>
              </a:rPr>
              <a:t>Ridge Regression</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Playfair Display"/>
              <a:buChar char="❖"/>
            </a:pPr>
            <a:r>
              <a:rPr lang="en" sz="1100">
                <a:solidFill>
                  <a:srgbClr val="000000"/>
                </a:solidFill>
                <a:latin typeface="Playfair Display"/>
                <a:ea typeface="Playfair Display"/>
                <a:cs typeface="Playfair Display"/>
                <a:sym typeface="Playfair Display"/>
              </a:rPr>
              <a:t>Random Forest Regressor</a:t>
            </a:r>
            <a:endParaRPr sz="1100">
              <a:solidFill>
                <a:srgbClr val="000000"/>
              </a:solidFill>
              <a:latin typeface="Playfair Display"/>
              <a:ea typeface="Playfair Display"/>
              <a:cs typeface="Playfair Display"/>
              <a:sym typeface="Playfair Display"/>
            </a:endParaRPr>
          </a:p>
          <a:p>
            <a:pPr indent="0" lvl="0" marL="0" rtl="0" algn="l">
              <a:spcBef>
                <a:spcPts val="1200"/>
              </a:spcBef>
              <a:spcAft>
                <a:spcPts val="0"/>
              </a:spcAft>
              <a:buNone/>
            </a:pPr>
            <a:r>
              <a:t/>
            </a:r>
            <a:endParaRPr/>
          </a:p>
        </p:txBody>
      </p:sp>
      <p:sp>
        <p:nvSpPr>
          <p:cNvPr id="1789" name="Google Shape;1789;p78"/>
          <p:cNvSpPr txBox="1"/>
          <p:nvPr>
            <p:ph idx="2" type="subTitle"/>
          </p:nvPr>
        </p:nvSpPr>
        <p:spPr>
          <a:xfrm>
            <a:off x="5210878" y="1760650"/>
            <a:ext cx="2811000" cy="9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Playfair Display"/>
                <a:ea typeface="Playfair Display"/>
                <a:cs typeface="Playfair Display"/>
                <a:sym typeface="Playfair Display"/>
              </a:rPr>
              <a:t>Encoded:</a:t>
            </a:r>
            <a:endParaRPr sz="1100">
              <a:solidFill>
                <a:srgbClr val="000000"/>
              </a:solidFill>
              <a:latin typeface="Playfair Display"/>
              <a:ea typeface="Playfair Display"/>
              <a:cs typeface="Playfair Display"/>
              <a:sym typeface="Playfair Display"/>
            </a:endParaRPr>
          </a:p>
          <a:p>
            <a:pPr indent="-298450" lvl="0" marL="457200" rtl="0" algn="l">
              <a:spcBef>
                <a:spcPts val="0"/>
              </a:spcBef>
              <a:spcAft>
                <a:spcPts val="0"/>
              </a:spcAft>
              <a:buSzPts val="1100"/>
              <a:buFont typeface="Playfair Display"/>
              <a:buChar char="❖"/>
            </a:pPr>
            <a:r>
              <a:rPr lang="en" sz="1100">
                <a:solidFill>
                  <a:srgbClr val="188038"/>
                </a:solidFill>
                <a:latin typeface="Playfair Display"/>
                <a:ea typeface="Playfair Display"/>
                <a:cs typeface="Playfair Display"/>
                <a:sym typeface="Playfair Display"/>
              </a:rPr>
              <a:t>OCC_TITLE</a:t>
            </a:r>
            <a:r>
              <a:rPr lang="en" sz="1100">
                <a:solidFill>
                  <a:srgbClr val="000000"/>
                </a:solidFill>
                <a:latin typeface="Playfair Display"/>
                <a:ea typeface="Playfair Display"/>
                <a:cs typeface="Playfair Display"/>
                <a:sym typeface="Playfair Display"/>
              </a:rPr>
              <a:t>, </a:t>
            </a:r>
            <a:endParaRPr sz="1100">
              <a:solidFill>
                <a:srgbClr val="000000"/>
              </a:solidFill>
              <a:latin typeface="Playfair Display"/>
              <a:ea typeface="Playfair Display"/>
              <a:cs typeface="Playfair Display"/>
              <a:sym typeface="Playfair Display"/>
            </a:endParaRPr>
          </a:p>
          <a:p>
            <a:pPr indent="-298450" lvl="0" marL="457200" rtl="0" algn="l">
              <a:spcBef>
                <a:spcPts val="0"/>
              </a:spcBef>
              <a:spcAft>
                <a:spcPts val="0"/>
              </a:spcAft>
              <a:buSzPts val="1100"/>
              <a:buFont typeface="Playfair Display"/>
              <a:buChar char="❖"/>
            </a:pPr>
            <a:r>
              <a:rPr lang="en" sz="1100">
                <a:solidFill>
                  <a:srgbClr val="188038"/>
                </a:solidFill>
                <a:latin typeface="Playfair Display"/>
                <a:ea typeface="Playfair Display"/>
                <a:cs typeface="Playfair Display"/>
                <a:sym typeface="Playfair Display"/>
              </a:rPr>
              <a:t>AREA_TITLE</a:t>
            </a:r>
            <a:r>
              <a:rPr lang="en" sz="1100">
                <a:solidFill>
                  <a:srgbClr val="000000"/>
                </a:solidFill>
                <a:latin typeface="Playfair Display"/>
                <a:ea typeface="Playfair Display"/>
                <a:cs typeface="Playfair Display"/>
                <a:sym typeface="Playfair Display"/>
              </a:rPr>
              <a:t>, </a:t>
            </a:r>
            <a:endParaRPr sz="1100">
              <a:solidFill>
                <a:srgbClr val="000000"/>
              </a:solidFill>
              <a:latin typeface="Playfair Display"/>
              <a:ea typeface="Playfair Display"/>
              <a:cs typeface="Playfair Display"/>
              <a:sym typeface="Playfair Display"/>
            </a:endParaRPr>
          </a:p>
          <a:p>
            <a:pPr indent="-298450" lvl="0" marL="457200" rtl="0" algn="l">
              <a:spcBef>
                <a:spcPts val="0"/>
              </a:spcBef>
              <a:spcAft>
                <a:spcPts val="0"/>
              </a:spcAft>
              <a:buSzPts val="1100"/>
              <a:buFont typeface="Playfair Display"/>
              <a:buChar char="❖"/>
            </a:pPr>
            <a:r>
              <a:rPr lang="en" sz="1100">
                <a:solidFill>
                  <a:srgbClr val="188038"/>
                </a:solidFill>
                <a:latin typeface="Playfair Display"/>
                <a:ea typeface="Playfair Display"/>
                <a:cs typeface="Playfair Display"/>
                <a:sym typeface="Playfair Display"/>
              </a:rPr>
              <a:t>NAICS_TITLE</a:t>
            </a:r>
            <a:r>
              <a:rPr lang="en" sz="1100">
                <a:solidFill>
                  <a:srgbClr val="000000"/>
                </a:solidFill>
                <a:latin typeface="Playfair Display"/>
                <a:ea typeface="Playfair Display"/>
                <a:cs typeface="Playfair Display"/>
                <a:sym typeface="Playfair Display"/>
              </a:rPr>
              <a:t>, </a:t>
            </a:r>
            <a:endParaRPr sz="1100">
              <a:solidFill>
                <a:srgbClr val="000000"/>
              </a:solidFill>
              <a:latin typeface="Playfair Display"/>
              <a:ea typeface="Playfair Display"/>
              <a:cs typeface="Playfair Display"/>
              <a:sym typeface="Playfair Display"/>
            </a:endParaRPr>
          </a:p>
          <a:p>
            <a:pPr indent="-298450" lvl="0" marL="457200" rtl="0" algn="l">
              <a:spcBef>
                <a:spcPts val="0"/>
              </a:spcBef>
              <a:spcAft>
                <a:spcPts val="0"/>
              </a:spcAft>
              <a:buSzPts val="1100"/>
              <a:buFont typeface="Playfair Display"/>
              <a:buChar char="❖"/>
            </a:pPr>
            <a:r>
              <a:rPr lang="en" sz="1100">
                <a:solidFill>
                  <a:srgbClr val="188038"/>
                </a:solidFill>
                <a:latin typeface="Playfair Display"/>
                <a:ea typeface="Playfair Display"/>
                <a:cs typeface="Playfair Display"/>
                <a:sym typeface="Playfair Display"/>
              </a:rPr>
              <a:t>TOT_EMP</a:t>
            </a:r>
            <a:endParaRPr>
              <a:latin typeface="Playfair Display"/>
              <a:ea typeface="Playfair Display"/>
              <a:cs typeface="Playfair Display"/>
              <a:sym typeface="Playfair Display"/>
            </a:endParaRPr>
          </a:p>
        </p:txBody>
      </p:sp>
      <p:sp>
        <p:nvSpPr>
          <p:cNvPr id="1790" name="Google Shape;1790;p78"/>
          <p:cNvSpPr txBox="1"/>
          <p:nvPr>
            <p:ph idx="4" type="subTitle"/>
          </p:nvPr>
        </p:nvSpPr>
        <p:spPr>
          <a:xfrm>
            <a:off x="5210878" y="3345025"/>
            <a:ext cx="2811000" cy="9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One-hot for categorical features</a:t>
            </a:r>
            <a:endParaRPr>
              <a:latin typeface="Playfair Display"/>
              <a:ea typeface="Playfair Display"/>
              <a:cs typeface="Playfair Display"/>
              <a:sym typeface="Playfair Display"/>
            </a:endParaRPr>
          </a:p>
        </p:txBody>
      </p:sp>
      <p:sp>
        <p:nvSpPr>
          <p:cNvPr id="1791" name="Google Shape;1791;p78"/>
          <p:cNvSpPr txBox="1"/>
          <p:nvPr>
            <p:ph idx="5" type="subTitle"/>
          </p:nvPr>
        </p:nvSpPr>
        <p:spPr>
          <a:xfrm>
            <a:off x="1689126" y="1455550"/>
            <a:ext cx="2811000" cy="37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200"/>
              <a:t>Target variable &amp; Models Trained</a:t>
            </a:r>
            <a:endParaRPr sz="1200"/>
          </a:p>
        </p:txBody>
      </p:sp>
      <p:sp>
        <p:nvSpPr>
          <p:cNvPr id="1792" name="Google Shape;1792;p78"/>
          <p:cNvSpPr txBox="1"/>
          <p:nvPr>
            <p:ph idx="6" type="subTitle"/>
          </p:nvPr>
        </p:nvSpPr>
        <p:spPr>
          <a:xfrm>
            <a:off x="1689126" y="3040000"/>
            <a:ext cx="28110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Data split</a:t>
            </a:r>
            <a:endParaRPr sz="1300"/>
          </a:p>
        </p:txBody>
      </p:sp>
      <p:sp>
        <p:nvSpPr>
          <p:cNvPr id="1793" name="Google Shape;1793;p78"/>
          <p:cNvSpPr txBox="1"/>
          <p:nvPr>
            <p:ph idx="7" type="subTitle"/>
          </p:nvPr>
        </p:nvSpPr>
        <p:spPr>
          <a:xfrm>
            <a:off x="5210851" y="1455550"/>
            <a:ext cx="2811000" cy="37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Features used</a:t>
            </a:r>
            <a:endParaRPr sz="1500"/>
          </a:p>
        </p:txBody>
      </p:sp>
      <p:sp>
        <p:nvSpPr>
          <p:cNvPr id="1794" name="Google Shape;1794;p78"/>
          <p:cNvSpPr txBox="1"/>
          <p:nvPr>
            <p:ph idx="8" type="subTitle"/>
          </p:nvPr>
        </p:nvSpPr>
        <p:spPr>
          <a:xfrm>
            <a:off x="5210851" y="3040000"/>
            <a:ext cx="28110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Feature encoding</a:t>
            </a:r>
            <a:endParaRPr sz="1500"/>
          </a:p>
        </p:txBody>
      </p:sp>
      <p:grpSp>
        <p:nvGrpSpPr>
          <p:cNvPr id="1795" name="Google Shape;1795;p78"/>
          <p:cNvGrpSpPr/>
          <p:nvPr/>
        </p:nvGrpSpPr>
        <p:grpSpPr>
          <a:xfrm>
            <a:off x="1365704" y="1464520"/>
            <a:ext cx="359154" cy="359154"/>
            <a:chOff x="-46772025" y="2701925"/>
            <a:chExt cx="300900" cy="300900"/>
          </a:xfrm>
        </p:grpSpPr>
        <p:sp>
          <p:nvSpPr>
            <p:cNvPr id="1796" name="Google Shape;1796;p78"/>
            <p:cNvSpPr/>
            <p:nvPr/>
          </p:nvSpPr>
          <p:spPr>
            <a:xfrm>
              <a:off x="-46647575" y="2826375"/>
              <a:ext cx="53575" cy="53575"/>
            </a:xfrm>
            <a:custGeom>
              <a:rect b="b" l="l" r="r" t="t"/>
              <a:pathLst>
                <a:path extrusionOk="0" h="2143" w="2143">
                  <a:moveTo>
                    <a:pt x="1072" y="694"/>
                  </a:moveTo>
                  <a:cubicBezTo>
                    <a:pt x="1261" y="694"/>
                    <a:pt x="1418" y="851"/>
                    <a:pt x="1418" y="1040"/>
                  </a:cubicBezTo>
                  <a:cubicBezTo>
                    <a:pt x="1418" y="1229"/>
                    <a:pt x="1261" y="1387"/>
                    <a:pt x="1072" y="1387"/>
                  </a:cubicBezTo>
                  <a:cubicBezTo>
                    <a:pt x="883" y="1387"/>
                    <a:pt x="725" y="1229"/>
                    <a:pt x="725" y="1040"/>
                  </a:cubicBezTo>
                  <a:cubicBezTo>
                    <a:pt x="725" y="851"/>
                    <a:pt x="883" y="694"/>
                    <a:pt x="1072" y="694"/>
                  </a:cubicBezTo>
                  <a:close/>
                  <a:moveTo>
                    <a:pt x="1072" y="1"/>
                  </a:moveTo>
                  <a:cubicBezTo>
                    <a:pt x="473" y="1"/>
                    <a:pt x="1" y="473"/>
                    <a:pt x="1" y="1072"/>
                  </a:cubicBezTo>
                  <a:cubicBezTo>
                    <a:pt x="1" y="1670"/>
                    <a:pt x="473" y="2143"/>
                    <a:pt x="1072" y="2143"/>
                  </a:cubicBezTo>
                  <a:cubicBezTo>
                    <a:pt x="1670" y="2143"/>
                    <a:pt x="2143" y="1670"/>
                    <a:pt x="2143" y="1072"/>
                  </a:cubicBezTo>
                  <a:cubicBezTo>
                    <a:pt x="2112" y="473"/>
                    <a:pt x="1639" y="1"/>
                    <a:pt x="1072"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78"/>
            <p:cNvSpPr/>
            <p:nvPr/>
          </p:nvSpPr>
          <p:spPr>
            <a:xfrm>
              <a:off x="-46772025" y="2701925"/>
              <a:ext cx="300900" cy="300900"/>
            </a:xfrm>
            <a:custGeom>
              <a:rect b="b" l="l" r="r" t="t"/>
              <a:pathLst>
                <a:path extrusionOk="0" h="12036" w="12036">
                  <a:moveTo>
                    <a:pt x="6365" y="1482"/>
                  </a:moveTo>
                  <a:cubicBezTo>
                    <a:pt x="8602" y="1639"/>
                    <a:pt x="10429" y="3466"/>
                    <a:pt x="10587" y="5672"/>
                  </a:cubicBezTo>
                  <a:lnTo>
                    <a:pt x="9862" y="5672"/>
                  </a:lnTo>
                  <a:cubicBezTo>
                    <a:pt x="9704" y="3813"/>
                    <a:pt x="8224" y="2301"/>
                    <a:pt x="6365" y="2143"/>
                  </a:cubicBezTo>
                  <a:lnTo>
                    <a:pt x="6365" y="1482"/>
                  </a:lnTo>
                  <a:close/>
                  <a:moveTo>
                    <a:pt x="5703" y="1482"/>
                  </a:moveTo>
                  <a:lnTo>
                    <a:pt x="5703" y="2206"/>
                  </a:lnTo>
                  <a:cubicBezTo>
                    <a:pt x="3845" y="2364"/>
                    <a:pt x="2364" y="3844"/>
                    <a:pt x="2206" y="5703"/>
                  </a:cubicBezTo>
                  <a:lnTo>
                    <a:pt x="1482" y="5703"/>
                  </a:lnTo>
                  <a:cubicBezTo>
                    <a:pt x="1639" y="3466"/>
                    <a:pt x="3466" y="1639"/>
                    <a:pt x="5703" y="1482"/>
                  </a:cubicBezTo>
                  <a:close/>
                  <a:moveTo>
                    <a:pt x="6365" y="2868"/>
                  </a:moveTo>
                  <a:cubicBezTo>
                    <a:pt x="7814" y="3025"/>
                    <a:pt x="9011" y="4191"/>
                    <a:pt x="9169" y="5672"/>
                  </a:cubicBezTo>
                  <a:lnTo>
                    <a:pt x="8854" y="5672"/>
                  </a:lnTo>
                  <a:cubicBezTo>
                    <a:pt x="8665" y="5672"/>
                    <a:pt x="8507" y="5829"/>
                    <a:pt x="8507" y="6018"/>
                  </a:cubicBezTo>
                  <a:cubicBezTo>
                    <a:pt x="8507" y="6207"/>
                    <a:pt x="8665" y="6365"/>
                    <a:pt x="8854" y="6365"/>
                  </a:cubicBezTo>
                  <a:lnTo>
                    <a:pt x="9169" y="6365"/>
                  </a:lnTo>
                  <a:cubicBezTo>
                    <a:pt x="9011" y="7814"/>
                    <a:pt x="7846" y="9011"/>
                    <a:pt x="6365" y="9169"/>
                  </a:cubicBezTo>
                  <a:lnTo>
                    <a:pt x="6365" y="8854"/>
                  </a:lnTo>
                  <a:cubicBezTo>
                    <a:pt x="6365" y="8665"/>
                    <a:pt x="6207" y="8507"/>
                    <a:pt x="6018" y="8507"/>
                  </a:cubicBezTo>
                  <a:cubicBezTo>
                    <a:pt x="5829" y="8507"/>
                    <a:pt x="5672" y="8665"/>
                    <a:pt x="5672" y="8854"/>
                  </a:cubicBezTo>
                  <a:lnTo>
                    <a:pt x="5672" y="9169"/>
                  </a:lnTo>
                  <a:cubicBezTo>
                    <a:pt x="4223" y="9011"/>
                    <a:pt x="3025" y="7814"/>
                    <a:pt x="2868" y="6365"/>
                  </a:cubicBezTo>
                  <a:lnTo>
                    <a:pt x="3183" y="6365"/>
                  </a:lnTo>
                  <a:cubicBezTo>
                    <a:pt x="3372" y="6365"/>
                    <a:pt x="3529" y="6207"/>
                    <a:pt x="3529" y="6018"/>
                  </a:cubicBezTo>
                  <a:cubicBezTo>
                    <a:pt x="3529" y="5829"/>
                    <a:pt x="3372" y="5672"/>
                    <a:pt x="3183" y="5672"/>
                  </a:cubicBezTo>
                  <a:lnTo>
                    <a:pt x="2868" y="5672"/>
                  </a:lnTo>
                  <a:cubicBezTo>
                    <a:pt x="3025" y="4191"/>
                    <a:pt x="4191" y="3025"/>
                    <a:pt x="5672" y="2868"/>
                  </a:cubicBezTo>
                  <a:lnTo>
                    <a:pt x="5672" y="3183"/>
                  </a:lnTo>
                  <a:cubicBezTo>
                    <a:pt x="5672" y="3372"/>
                    <a:pt x="5829" y="3529"/>
                    <a:pt x="6018" y="3529"/>
                  </a:cubicBezTo>
                  <a:cubicBezTo>
                    <a:pt x="6207" y="3529"/>
                    <a:pt x="6365" y="3372"/>
                    <a:pt x="6365" y="3183"/>
                  </a:cubicBezTo>
                  <a:lnTo>
                    <a:pt x="6365" y="2868"/>
                  </a:lnTo>
                  <a:close/>
                  <a:moveTo>
                    <a:pt x="2206" y="6365"/>
                  </a:moveTo>
                  <a:cubicBezTo>
                    <a:pt x="2364" y="8224"/>
                    <a:pt x="3845" y="9704"/>
                    <a:pt x="5703" y="9862"/>
                  </a:cubicBezTo>
                  <a:lnTo>
                    <a:pt x="5703" y="10586"/>
                  </a:lnTo>
                  <a:cubicBezTo>
                    <a:pt x="3466" y="10429"/>
                    <a:pt x="1639" y="8602"/>
                    <a:pt x="1482" y="6365"/>
                  </a:cubicBezTo>
                  <a:close/>
                  <a:moveTo>
                    <a:pt x="10618" y="6365"/>
                  </a:moveTo>
                  <a:cubicBezTo>
                    <a:pt x="10429" y="8602"/>
                    <a:pt x="8602" y="10429"/>
                    <a:pt x="6396" y="10586"/>
                  </a:cubicBezTo>
                  <a:lnTo>
                    <a:pt x="6396" y="9862"/>
                  </a:lnTo>
                  <a:cubicBezTo>
                    <a:pt x="8255" y="9704"/>
                    <a:pt x="9767" y="8224"/>
                    <a:pt x="9925" y="6365"/>
                  </a:cubicBezTo>
                  <a:close/>
                  <a:moveTo>
                    <a:pt x="6018" y="1"/>
                  </a:moveTo>
                  <a:cubicBezTo>
                    <a:pt x="5829" y="1"/>
                    <a:pt x="5672" y="158"/>
                    <a:pt x="5672" y="347"/>
                  </a:cubicBezTo>
                  <a:lnTo>
                    <a:pt x="5672" y="725"/>
                  </a:lnTo>
                  <a:cubicBezTo>
                    <a:pt x="4412" y="820"/>
                    <a:pt x="3183" y="1356"/>
                    <a:pt x="2269" y="2269"/>
                  </a:cubicBezTo>
                  <a:cubicBezTo>
                    <a:pt x="1387" y="3183"/>
                    <a:pt x="820" y="4348"/>
                    <a:pt x="757" y="5672"/>
                  </a:cubicBezTo>
                  <a:lnTo>
                    <a:pt x="347" y="5672"/>
                  </a:lnTo>
                  <a:cubicBezTo>
                    <a:pt x="158" y="5672"/>
                    <a:pt x="1" y="5829"/>
                    <a:pt x="1" y="6018"/>
                  </a:cubicBezTo>
                  <a:cubicBezTo>
                    <a:pt x="1" y="6207"/>
                    <a:pt x="158" y="6365"/>
                    <a:pt x="347" y="6365"/>
                  </a:cubicBezTo>
                  <a:lnTo>
                    <a:pt x="757" y="6365"/>
                  </a:lnTo>
                  <a:cubicBezTo>
                    <a:pt x="820" y="7625"/>
                    <a:pt x="1387" y="8854"/>
                    <a:pt x="2269" y="9767"/>
                  </a:cubicBezTo>
                  <a:cubicBezTo>
                    <a:pt x="3183" y="10649"/>
                    <a:pt x="4380" y="11217"/>
                    <a:pt x="5672" y="11280"/>
                  </a:cubicBezTo>
                  <a:lnTo>
                    <a:pt x="5672" y="11689"/>
                  </a:lnTo>
                  <a:cubicBezTo>
                    <a:pt x="5672" y="11878"/>
                    <a:pt x="5829" y="12036"/>
                    <a:pt x="6018" y="12036"/>
                  </a:cubicBezTo>
                  <a:cubicBezTo>
                    <a:pt x="6207" y="12036"/>
                    <a:pt x="6365" y="11878"/>
                    <a:pt x="6365" y="11689"/>
                  </a:cubicBezTo>
                  <a:lnTo>
                    <a:pt x="6365" y="11280"/>
                  </a:lnTo>
                  <a:cubicBezTo>
                    <a:pt x="7625" y="11217"/>
                    <a:pt x="8854" y="10649"/>
                    <a:pt x="9767" y="9767"/>
                  </a:cubicBezTo>
                  <a:cubicBezTo>
                    <a:pt x="10681" y="8854"/>
                    <a:pt x="11217" y="7656"/>
                    <a:pt x="11280" y="6365"/>
                  </a:cubicBezTo>
                  <a:lnTo>
                    <a:pt x="11689" y="6365"/>
                  </a:lnTo>
                  <a:cubicBezTo>
                    <a:pt x="11878" y="6365"/>
                    <a:pt x="12036" y="6207"/>
                    <a:pt x="12036" y="6018"/>
                  </a:cubicBezTo>
                  <a:cubicBezTo>
                    <a:pt x="12036" y="5829"/>
                    <a:pt x="11878" y="5672"/>
                    <a:pt x="11689" y="5672"/>
                  </a:cubicBezTo>
                  <a:lnTo>
                    <a:pt x="11280" y="5672"/>
                  </a:lnTo>
                  <a:cubicBezTo>
                    <a:pt x="11217" y="4411"/>
                    <a:pt x="10650" y="3183"/>
                    <a:pt x="9767" y="2269"/>
                  </a:cubicBezTo>
                  <a:cubicBezTo>
                    <a:pt x="8854" y="1356"/>
                    <a:pt x="7688" y="820"/>
                    <a:pt x="6365" y="725"/>
                  </a:cubicBezTo>
                  <a:lnTo>
                    <a:pt x="6365" y="347"/>
                  </a:lnTo>
                  <a:cubicBezTo>
                    <a:pt x="6365" y="158"/>
                    <a:pt x="6207" y="1"/>
                    <a:pt x="6018"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98" name="Google Shape;1798;p78"/>
          <p:cNvSpPr/>
          <p:nvPr/>
        </p:nvSpPr>
        <p:spPr>
          <a:xfrm>
            <a:off x="1330936" y="3049450"/>
            <a:ext cx="358199" cy="358199"/>
          </a:xfrm>
          <a:custGeom>
            <a:rect b="b" l="l" r="r" t="t"/>
            <a:pathLst>
              <a:path extrusionOk="0" h="12004" w="12004">
                <a:moveTo>
                  <a:pt x="5671" y="725"/>
                </a:moveTo>
                <a:lnTo>
                  <a:pt x="5671" y="2395"/>
                </a:lnTo>
                <a:cubicBezTo>
                  <a:pt x="5671" y="2616"/>
                  <a:pt x="5843" y="2760"/>
                  <a:pt x="6021" y="2760"/>
                </a:cubicBezTo>
                <a:cubicBezTo>
                  <a:pt x="6097" y="2760"/>
                  <a:pt x="6173" y="2734"/>
                  <a:pt x="6239" y="2678"/>
                </a:cubicBezTo>
                <a:cubicBezTo>
                  <a:pt x="6365" y="2552"/>
                  <a:pt x="6554" y="2489"/>
                  <a:pt x="6711" y="2489"/>
                </a:cubicBezTo>
                <a:cubicBezTo>
                  <a:pt x="7121" y="2489"/>
                  <a:pt x="7436" y="2804"/>
                  <a:pt x="7436" y="3182"/>
                </a:cubicBezTo>
                <a:cubicBezTo>
                  <a:pt x="7436" y="3592"/>
                  <a:pt x="7121" y="3907"/>
                  <a:pt x="6711" y="3907"/>
                </a:cubicBezTo>
                <a:cubicBezTo>
                  <a:pt x="6554" y="3907"/>
                  <a:pt x="6365" y="3812"/>
                  <a:pt x="6239" y="3686"/>
                </a:cubicBezTo>
                <a:cubicBezTo>
                  <a:pt x="6173" y="3630"/>
                  <a:pt x="6097" y="3605"/>
                  <a:pt x="6021" y="3605"/>
                </a:cubicBezTo>
                <a:cubicBezTo>
                  <a:pt x="5843" y="3605"/>
                  <a:pt x="5671" y="3748"/>
                  <a:pt x="5671" y="3970"/>
                </a:cubicBezTo>
                <a:lnTo>
                  <a:pt x="5671" y="5640"/>
                </a:lnTo>
                <a:lnTo>
                  <a:pt x="4569" y="5640"/>
                </a:lnTo>
                <a:cubicBezTo>
                  <a:pt x="4600" y="5514"/>
                  <a:pt x="4600" y="5388"/>
                  <a:pt x="4600" y="5262"/>
                </a:cubicBezTo>
                <a:cubicBezTo>
                  <a:pt x="4600" y="4474"/>
                  <a:pt x="3970" y="3875"/>
                  <a:pt x="3183" y="3875"/>
                </a:cubicBezTo>
                <a:cubicBezTo>
                  <a:pt x="2395" y="3875"/>
                  <a:pt x="1765" y="4474"/>
                  <a:pt x="1765" y="5262"/>
                </a:cubicBezTo>
                <a:cubicBezTo>
                  <a:pt x="1765" y="5388"/>
                  <a:pt x="1765" y="5514"/>
                  <a:pt x="1796" y="5640"/>
                </a:cubicBezTo>
                <a:lnTo>
                  <a:pt x="694" y="5640"/>
                </a:lnTo>
                <a:lnTo>
                  <a:pt x="694" y="1071"/>
                </a:lnTo>
                <a:cubicBezTo>
                  <a:pt x="694" y="882"/>
                  <a:pt x="851" y="725"/>
                  <a:pt x="1040" y="725"/>
                </a:cubicBezTo>
                <a:close/>
                <a:moveTo>
                  <a:pt x="10964" y="725"/>
                </a:moveTo>
                <a:cubicBezTo>
                  <a:pt x="11122" y="725"/>
                  <a:pt x="11311" y="882"/>
                  <a:pt x="11311" y="1071"/>
                </a:cubicBezTo>
                <a:lnTo>
                  <a:pt x="11311" y="5671"/>
                </a:lnTo>
                <a:lnTo>
                  <a:pt x="9610" y="5671"/>
                </a:lnTo>
                <a:cubicBezTo>
                  <a:pt x="9295" y="5671"/>
                  <a:pt x="9169" y="6018"/>
                  <a:pt x="9326" y="6270"/>
                </a:cubicBezTo>
                <a:cubicBezTo>
                  <a:pt x="9452" y="6396"/>
                  <a:pt x="9515" y="6585"/>
                  <a:pt x="9515" y="6742"/>
                </a:cubicBezTo>
                <a:cubicBezTo>
                  <a:pt x="9515" y="7120"/>
                  <a:pt x="9200" y="7435"/>
                  <a:pt x="8822" y="7435"/>
                </a:cubicBezTo>
                <a:cubicBezTo>
                  <a:pt x="8412" y="7435"/>
                  <a:pt x="8097" y="7120"/>
                  <a:pt x="8097" y="6742"/>
                </a:cubicBezTo>
                <a:cubicBezTo>
                  <a:pt x="8097" y="6585"/>
                  <a:pt x="8192" y="6364"/>
                  <a:pt x="8286" y="6270"/>
                </a:cubicBezTo>
                <a:cubicBezTo>
                  <a:pt x="8507" y="6018"/>
                  <a:pt x="8349" y="5671"/>
                  <a:pt x="8034" y="5671"/>
                </a:cubicBezTo>
                <a:lnTo>
                  <a:pt x="6365" y="5671"/>
                </a:lnTo>
                <a:lnTo>
                  <a:pt x="6365" y="4568"/>
                </a:lnTo>
                <a:cubicBezTo>
                  <a:pt x="6491" y="4600"/>
                  <a:pt x="6617" y="4600"/>
                  <a:pt x="6711" y="4600"/>
                </a:cubicBezTo>
                <a:cubicBezTo>
                  <a:pt x="7499" y="4600"/>
                  <a:pt x="8160" y="3970"/>
                  <a:pt x="8160" y="3182"/>
                </a:cubicBezTo>
                <a:cubicBezTo>
                  <a:pt x="8160" y="2395"/>
                  <a:pt x="7499" y="1764"/>
                  <a:pt x="6711" y="1764"/>
                </a:cubicBezTo>
                <a:cubicBezTo>
                  <a:pt x="6617" y="1764"/>
                  <a:pt x="6491" y="1764"/>
                  <a:pt x="6365" y="1796"/>
                </a:cubicBezTo>
                <a:lnTo>
                  <a:pt x="6365" y="725"/>
                </a:lnTo>
                <a:close/>
                <a:moveTo>
                  <a:pt x="3183" y="4568"/>
                </a:moveTo>
                <a:cubicBezTo>
                  <a:pt x="3561" y="4568"/>
                  <a:pt x="3876" y="4883"/>
                  <a:pt x="3876" y="5293"/>
                </a:cubicBezTo>
                <a:cubicBezTo>
                  <a:pt x="3876" y="5451"/>
                  <a:pt x="3813" y="5640"/>
                  <a:pt x="3687" y="5766"/>
                </a:cubicBezTo>
                <a:cubicBezTo>
                  <a:pt x="3498" y="5986"/>
                  <a:pt x="3655" y="6333"/>
                  <a:pt x="3970" y="6333"/>
                </a:cubicBezTo>
                <a:lnTo>
                  <a:pt x="5608" y="6333"/>
                </a:lnTo>
                <a:lnTo>
                  <a:pt x="5608" y="7435"/>
                </a:lnTo>
                <a:cubicBezTo>
                  <a:pt x="5514" y="7404"/>
                  <a:pt x="5388" y="7404"/>
                  <a:pt x="5262" y="7404"/>
                </a:cubicBezTo>
                <a:cubicBezTo>
                  <a:pt x="4474" y="7404"/>
                  <a:pt x="3844" y="8034"/>
                  <a:pt x="3844" y="8822"/>
                </a:cubicBezTo>
                <a:cubicBezTo>
                  <a:pt x="3844" y="9609"/>
                  <a:pt x="4474" y="10239"/>
                  <a:pt x="5262" y="10239"/>
                </a:cubicBezTo>
                <a:cubicBezTo>
                  <a:pt x="5388" y="10239"/>
                  <a:pt x="5514" y="10239"/>
                  <a:pt x="5608" y="10208"/>
                </a:cubicBezTo>
                <a:lnTo>
                  <a:pt x="5608" y="11310"/>
                </a:lnTo>
                <a:lnTo>
                  <a:pt x="1009" y="11310"/>
                </a:lnTo>
                <a:cubicBezTo>
                  <a:pt x="851" y="11310"/>
                  <a:pt x="694" y="11153"/>
                  <a:pt x="694" y="10964"/>
                </a:cubicBezTo>
                <a:lnTo>
                  <a:pt x="694" y="6333"/>
                </a:lnTo>
                <a:lnTo>
                  <a:pt x="2395" y="6333"/>
                </a:lnTo>
                <a:cubicBezTo>
                  <a:pt x="2710" y="6333"/>
                  <a:pt x="2868" y="5986"/>
                  <a:pt x="2679" y="5766"/>
                </a:cubicBezTo>
                <a:cubicBezTo>
                  <a:pt x="2552" y="5640"/>
                  <a:pt x="2458" y="5482"/>
                  <a:pt x="2458" y="5293"/>
                </a:cubicBezTo>
                <a:cubicBezTo>
                  <a:pt x="2458" y="4883"/>
                  <a:pt x="2773" y="4568"/>
                  <a:pt x="3183" y="4568"/>
                </a:cubicBezTo>
                <a:close/>
                <a:moveTo>
                  <a:pt x="11311" y="6333"/>
                </a:moveTo>
                <a:lnTo>
                  <a:pt x="11311" y="10964"/>
                </a:lnTo>
                <a:cubicBezTo>
                  <a:pt x="11311" y="11153"/>
                  <a:pt x="11153" y="11310"/>
                  <a:pt x="10933" y="11310"/>
                </a:cubicBezTo>
                <a:lnTo>
                  <a:pt x="6333" y="11310"/>
                </a:lnTo>
                <a:lnTo>
                  <a:pt x="6333" y="9609"/>
                </a:lnTo>
                <a:cubicBezTo>
                  <a:pt x="6333" y="9388"/>
                  <a:pt x="6162" y="9244"/>
                  <a:pt x="5972" y="9244"/>
                </a:cubicBezTo>
                <a:cubicBezTo>
                  <a:pt x="5892" y="9244"/>
                  <a:pt x="5809" y="9270"/>
                  <a:pt x="5735" y="9326"/>
                </a:cubicBezTo>
                <a:cubicBezTo>
                  <a:pt x="5640" y="9452"/>
                  <a:pt x="5482" y="9546"/>
                  <a:pt x="5262" y="9546"/>
                </a:cubicBezTo>
                <a:cubicBezTo>
                  <a:pt x="4884" y="9546"/>
                  <a:pt x="4569" y="9231"/>
                  <a:pt x="4569" y="8822"/>
                </a:cubicBezTo>
                <a:cubicBezTo>
                  <a:pt x="4569" y="8443"/>
                  <a:pt x="4884" y="8097"/>
                  <a:pt x="5262" y="8097"/>
                </a:cubicBezTo>
                <a:cubicBezTo>
                  <a:pt x="5419" y="8097"/>
                  <a:pt x="5640" y="8191"/>
                  <a:pt x="5735" y="8317"/>
                </a:cubicBezTo>
                <a:cubicBezTo>
                  <a:pt x="5809" y="8374"/>
                  <a:pt x="5892" y="8399"/>
                  <a:pt x="5972" y="8399"/>
                </a:cubicBezTo>
                <a:cubicBezTo>
                  <a:pt x="6162" y="8399"/>
                  <a:pt x="6333" y="8255"/>
                  <a:pt x="6333" y="8034"/>
                </a:cubicBezTo>
                <a:lnTo>
                  <a:pt x="6333" y="6333"/>
                </a:lnTo>
                <a:lnTo>
                  <a:pt x="7436" y="6333"/>
                </a:lnTo>
                <a:cubicBezTo>
                  <a:pt x="7404" y="6459"/>
                  <a:pt x="7404" y="6585"/>
                  <a:pt x="7404" y="6711"/>
                </a:cubicBezTo>
                <a:cubicBezTo>
                  <a:pt x="7404" y="7498"/>
                  <a:pt x="8034" y="8097"/>
                  <a:pt x="8822" y="8097"/>
                </a:cubicBezTo>
                <a:cubicBezTo>
                  <a:pt x="9610" y="8097"/>
                  <a:pt x="10240" y="7498"/>
                  <a:pt x="10240" y="6711"/>
                </a:cubicBezTo>
                <a:cubicBezTo>
                  <a:pt x="10240" y="6585"/>
                  <a:pt x="10240" y="6459"/>
                  <a:pt x="10208" y="6333"/>
                </a:cubicBezTo>
                <a:close/>
                <a:moveTo>
                  <a:pt x="1040" y="0"/>
                </a:moveTo>
                <a:cubicBezTo>
                  <a:pt x="473" y="0"/>
                  <a:pt x="1" y="473"/>
                  <a:pt x="1" y="1071"/>
                </a:cubicBezTo>
                <a:lnTo>
                  <a:pt x="1" y="10964"/>
                </a:lnTo>
                <a:cubicBezTo>
                  <a:pt x="1" y="11531"/>
                  <a:pt x="473" y="12004"/>
                  <a:pt x="1040" y="12004"/>
                </a:cubicBezTo>
                <a:lnTo>
                  <a:pt x="10933" y="12004"/>
                </a:lnTo>
                <a:cubicBezTo>
                  <a:pt x="11531" y="12004"/>
                  <a:pt x="12004" y="11531"/>
                  <a:pt x="12004" y="10964"/>
                </a:cubicBezTo>
                <a:lnTo>
                  <a:pt x="12004" y="1071"/>
                </a:lnTo>
                <a:cubicBezTo>
                  <a:pt x="11972" y="473"/>
                  <a:pt x="11500" y="0"/>
                  <a:pt x="10933"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9" name="Google Shape;1799;p78"/>
          <p:cNvGrpSpPr/>
          <p:nvPr/>
        </p:nvGrpSpPr>
        <p:grpSpPr>
          <a:xfrm>
            <a:off x="4852685" y="1464985"/>
            <a:ext cx="358199" cy="358229"/>
            <a:chOff x="-50154850" y="2316775"/>
            <a:chExt cx="300100" cy="300125"/>
          </a:xfrm>
        </p:grpSpPr>
        <p:sp>
          <p:nvSpPr>
            <p:cNvPr id="1800" name="Google Shape;1800;p78"/>
            <p:cNvSpPr/>
            <p:nvPr/>
          </p:nvSpPr>
          <p:spPr>
            <a:xfrm>
              <a:off x="-50154850" y="2316775"/>
              <a:ext cx="300100" cy="300125"/>
            </a:xfrm>
            <a:custGeom>
              <a:rect b="b" l="l" r="r" t="t"/>
              <a:pathLst>
                <a:path extrusionOk="0" h="12005" w="12004">
                  <a:moveTo>
                    <a:pt x="1418" y="694"/>
                  </a:moveTo>
                  <a:lnTo>
                    <a:pt x="1418" y="1419"/>
                  </a:lnTo>
                  <a:lnTo>
                    <a:pt x="693" y="1419"/>
                  </a:lnTo>
                  <a:lnTo>
                    <a:pt x="693" y="694"/>
                  </a:lnTo>
                  <a:close/>
                  <a:moveTo>
                    <a:pt x="11279" y="694"/>
                  </a:moveTo>
                  <a:lnTo>
                    <a:pt x="11279" y="1419"/>
                  </a:lnTo>
                  <a:lnTo>
                    <a:pt x="10586" y="1419"/>
                  </a:lnTo>
                  <a:lnTo>
                    <a:pt x="10586" y="694"/>
                  </a:lnTo>
                  <a:close/>
                  <a:moveTo>
                    <a:pt x="9893" y="1419"/>
                  </a:moveTo>
                  <a:lnTo>
                    <a:pt x="9893" y="1765"/>
                  </a:lnTo>
                  <a:cubicBezTo>
                    <a:pt x="9893" y="1954"/>
                    <a:pt x="10019" y="2112"/>
                    <a:pt x="10239" y="2112"/>
                  </a:cubicBezTo>
                  <a:lnTo>
                    <a:pt x="10586" y="2112"/>
                  </a:lnTo>
                  <a:lnTo>
                    <a:pt x="10586" y="9893"/>
                  </a:lnTo>
                  <a:lnTo>
                    <a:pt x="10239" y="9893"/>
                  </a:lnTo>
                  <a:cubicBezTo>
                    <a:pt x="10019" y="9893"/>
                    <a:pt x="9893" y="10051"/>
                    <a:pt x="9893" y="10240"/>
                  </a:cubicBezTo>
                  <a:lnTo>
                    <a:pt x="9893" y="10587"/>
                  </a:lnTo>
                  <a:lnTo>
                    <a:pt x="2111" y="10587"/>
                  </a:lnTo>
                  <a:lnTo>
                    <a:pt x="2111" y="10240"/>
                  </a:lnTo>
                  <a:cubicBezTo>
                    <a:pt x="2111" y="10051"/>
                    <a:pt x="1953" y="9893"/>
                    <a:pt x="1764" y="9893"/>
                  </a:cubicBezTo>
                  <a:lnTo>
                    <a:pt x="1418" y="9893"/>
                  </a:lnTo>
                  <a:lnTo>
                    <a:pt x="1418" y="2112"/>
                  </a:lnTo>
                  <a:lnTo>
                    <a:pt x="1764" y="2112"/>
                  </a:lnTo>
                  <a:cubicBezTo>
                    <a:pt x="1953" y="2112"/>
                    <a:pt x="2111" y="1954"/>
                    <a:pt x="2111" y="1765"/>
                  </a:cubicBezTo>
                  <a:lnTo>
                    <a:pt x="2111" y="1419"/>
                  </a:lnTo>
                  <a:close/>
                  <a:moveTo>
                    <a:pt x="1418" y="10555"/>
                  </a:moveTo>
                  <a:lnTo>
                    <a:pt x="1418" y="11248"/>
                  </a:lnTo>
                  <a:lnTo>
                    <a:pt x="693" y="11248"/>
                  </a:lnTo>
                  <a:lnTo>
                    <a:pt x="693" y="10555"/>
                  </a:lnTo>
                  <a:close/>
                  <a:moveTo>
                    <a:pt x="11279" y="10555"/>
                  </a:moveTo>
                  <a:lnTo>
                    <a:pt x="11279" y="11248"/>
                  </a:lnTo>
                  <a:lnTo>
                    <a:pt x="10586" y="11248"/>
                  </a:lnTo>
                  <a:lnTo>
                    <a:pt x="10586" y="10555"/>
                  </a:lnTo>
                  <a:close/>
                  <a:moveTo>
                    <a:pt x="347" y="1"/>
                  </a:moveTo>
                  <a:cubicBezTo>
                    <a:pt x="158" y="1"/>
                    <a:pt x="0" y="158"/>
                    <a:pt x="0" y="348"/>
                  </a:cubicBezTo>
                  <a:lnTo>
                    <a:pt x="0" y="1765"/>
                  </a:lnTo>
                  <a:cubicBezTo>
                    <a:pt x="0" y="1954"/>
                    <a:pt x="158" y="2112"/>
                    <a:pt x="347" y="2112"/>
                  </a:cubicBezTo>
                  <a:lnTo>
                    <a:pt x="693" y="2112"/>
                  </a:lnTo>
                  <a:lnTo>
                    <a:pt x="693" y="9893"/>
                  </a:lnTo>
                  <a:lnTo>
                    <a:pt x="347" y="9893"/>
                  </a:lnTo>
                  <a:cubicBezTo>
                    <a:pt x="158" y="9893"/>
                    <a:pt x="0" y="10051"/>
                    <a:pt x="0" y="10240"/>
                  </a:cubicBezTo>
                  <a:lnTo>
                    <a:pt x="0" y="11658"/>
                  </a:lnTo>
                  <a:cubicBezTo>
                    <a:pt x="0" y="11847"/>
                    <a:pt x="158" y="12004"/>
                    <a:pt x="347" y="12004"/>
                  </a:cubicBezTo>
                  <a:lnTo>
                    <a:pt x="1764" y="12004"/>
                  </a:lnTo>
                  <a:cubicBezTo>
                    <a:pt x="1953" y="12004"/>
                    <a:pt x="2111" y="11847"/>
                    <a:pt x="2111" y="11658"/>
                  </a:cubicBezTo>
                  <a:lnTo>
                    <a:pt x="2111" y="11311"/>
                  </a:lnTo>
                  <a:lnTo>
                    <a:pt x="9893" y="11311"/>
                  </a:lnTo>
                  <a:lnTo>
                    <a:pt x="9893" y="11658"/>
                  </a:lnTo>
                  <a:cubicBezTo>
                    <a:pt x="9893" y="11847"/>
                    <a:pt x="10019" y="12004"/>
                    <a:pt x="10239" y="12004"/>
                  </a:cubicBezTo>
                  <a:lnTo>
                    <a:pt x="11657" y="12004"/>
                  </a:lnTo>
                  <a:cubicBezTo>
                    <a:pt x="11846" y="12004"/>
                    <a:pt x="12004" y="11847"/>
                    <a:pt x="12004" y="11658"/>
                  </a:cubicBezTo>
                  <a:lnTo>
                    <a:pt x="12004" y="10240"/>
                  </a:lnTo>
                  <a:cubicBezTo>
                    <a:pt x="12004" y="10051"/>
                    <a:pt x="11846" y="9893"/>
                    <a:pt x="11657" y="9893"/>
                  </a:cubicBezTo>
                  <a:lnTo>
                    <a:pt x="11310" y="9893"/>
                  </a:lnTo>
                  <a:lnTo>
                    <a:pt x="11310" y="2112"/>
                  </a:lnTo>
                  <a:lnTo>
                    <a:pt x="11657" y="2112"/>
                  </a:lnTo>
                  <a:lnTo>
                    <a:pt x="11657" y="2080"/>
                  </a:lnTo>
                  <a:cubicBezTo>
                    <a:pt x="11846" y="2080"/>
                    <a:pt x="12004" y="1923"/>
                    <a:pt x="12004" y="1734"/>
                  </a:cubicBezTo>
                  <a:lnTo>
                    <a:pt x="12004" y="348"/>
                  </a:lnTo>
                  <a:cubicBezTo>
                    <a:pt x="12004" y="158"/>
                    <a:pt x="11846" y="1"/>
                    <a:pt x="11657" y="1"/>
                  </a:cubicBezTo>
                  <a:lnTo>
                    <a:pt x="10239" y="1"/>
                  </a:lnTo>
                  <a:cubicBezTo>
                    <a:pt x="10019" y="1"/>
                    <a:pt x="9893" y="158"/>
                    <a:pt x="9893" y="348"/>
                  </a:cubicBezTo>
                  <a:lnTo>
                    <a:pt x="9893" y="694"/>
                  </a:lnTo>
                  <a:lnTo>
                    <a:pt x="2111" y="694"/>
                  </a:lnTo>
                  <a:lnTo>
                    <a:pt x="2111" y="348"/>
                  </a:lnTo>
                  <a:cubicBezTo>
                    <a:pt x="2111" y="158"/>
                    <a:pt x="1953" y="1"/>
                    <a:pt x="1764"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78"/>
            <p:cNvSpPr/>
            <p:nvPr/>
          </p:nvSpPr>
          <p:spPr>
            <a:xfrm>
              <a:off x="-50083975" y="2368775"/>
              <a:ext cx="158325" cy="193775"/>
            </a:xfrm>
            <a:custGeom>
              <a:rect b="b" l="l" r="r" t="t"/>
              <a:pathLst>
                <a:path extrusionOk="0" h="7751" w="6333">
                  <a:moveTo>
                    <a:pt x="5577" y="693"/>
                  </a:moveTo>
                  <a:lnTo>
                    <a:pt x="5577" y="1567"/>
                  </a:lnTo>
                  <a:lnTo>
                    <a:pt x="5577" y="1567"/>
                  </a:lnTo>
                  <a:cubicBezTo>
                    <a:pt x="5492" y="1468"/>
                    <a:pt x="5402" y="1418"/>
                    <a:pt x="5262" y="1418"/>
                  </a:cubicBezTo>
                  <a:lnTo>
                    <a:pt x="3844" y="1418"/>
                  </a:lnTo>
                  <a:cubicBezTo>
                    <a:pt x="3655" y="1418"/>
                    <a:pt x="3498" y="1576"/>
                    <a:pt x="3498" y="1765"/>
                  </a:cubicBezTo>
                  <a:lnTo>
                    <a:pt x="3498" y="6742"/>
                  </a:lnTo>
                  <a:cubicBezTo>
                    <a:pt x="3498" y="6900"/>
                    <a:pt x="3624" y="6963"/>
                    <a:pt x="3687" y="7089"/>
                  </a:cubicBezTo>
                  <a:lnTo>
                    <a:pt x="2584" y="7089"/>
                  </a:lnTo>
                  <a:cubicBezTo>
                    <a:pt x="2710" y="6963"/>
                    <a:pt x="2773" y="6900"/>
                    <a:pt x="2773" y="6742"/>
                  </a:cubicBezTo>
                  <a:lnTo>
                    <a:pt x="2773" y="1765"/>
                  </a:lnTo>
                  <a:cubicBezTo>
                    <a:pt x="2773" y="1576"/>
                    <a:pt x="2647" y="1418"/>
                    <a:pt x="2426" y="1418"/>
                  </a:cubicBezTo>
                  <a:lnTo>
                    <a:pt x="1009" y="1418"/>
                  </a:lnTo>
                  <a:cubicBezTo>
                    <a:pt x="851" y="1418"/>
                    <a:pt x="788" y="1544"/>
                    <a:pt x="662" y="1607"/>
                  </a:cubicBezTo>
                  <a:lnTo>
                    <a:pt x="662" y="693"/>
                  </a:lnTo>
                  <a:close/>
                  <a:moveTo>
                    <a:pt x="347" y="0"/>
                  </a:moveTo>
                  <a:cubicBezTo>
                    <a:pt x="158" y="0"/>
                    <a:pt x="1" y="158"/>
                    <a:pt x="1" y="347"/>
                  </a:cubicBezTo>
                  <a:lnTo>
                    <a:pt x="1" y="2489"/>
                  </a:lnTo>
                  <a:cubicBezTo>
                    <a:pt x="1" y="2696"/>
                    <a:pt x="163" y="2835"/>
                    <a:pt x="328" y="2835"/>
                  </a:cubicBezTo>
                  <a:cubicBezTo>
                    <a:pt x="415" y="2835"/>
                    <a:pt x="503" y="2796"/>
                    <a:pt x="568" y="2710"/>
                  </a:cubicBezTo>
                  <a:lnTo>
                    <a:pt x="1166" y="2143"/>
                  </a:lnTo>
                  <a:lnTo>
                    <a:pt x="2080" y="2143"/>
                  </a:lnTo>
                  <a:lnTo>
                    <a:pt x="2080" y="6585"/>
                  </a:lnTo>
                  <a:lnTo>
                    <a:pt x="1481" y="7183"/>
                  </a:lnTo>
                  <a:cubicBezTo>
                    <a:pt x="1261" y="7404"/>
                    <a:pt x="1418" y="7750"/>
                    <a:pt x="1733" y="7750"/>
                  </a:cubicBezTo>
                  <a:lnTo>
                    <a:pt x="4537" y="7750"/>
                  </a:lnTo>
                  <a:cubicBezTo>
                    <a:pt x="4852" y="7750"/>
                    <a:pt x="5010" y="7372"/>
                    <a:pt x="4758" y="7183"/>
                  </a:cubicBezTo>
                  <a:lnTo>
                    <a:pt x="4159" y="6585"/>
                  </a:lnTo>
                  <a:lnTo>
                    <a:pt x="4159" y="2143"/>
                  </a:lnTo>
                  <a:lnTo>
                    <a:pt x="5073" y="2143"/>
                  </a:lnTo>
                  <a:lnTo>
                    <a:pt x="5671" y="2710"/>
                  </a:lnTo>
                  <a:cubicBezTo>
                    <a:pt x="5747" y="2796"/>
                    <a:pt x="5842" y="2835"/>
                    <a:pt x="5933" y="2835"/>
                  </a:cubicBezTo>
                  <a:cubicBezTo>
                    <a:pt x="6107" y="2835"/>
                    <a:pt x="6270" y="2696"/>
                    <a:pt x="6270" y="2489"/>
                  </a:cubicBezTo>
                  <a:lnTo>
                    <a:pt x="6270" y="347"/>
                  </a:lnTo>
                  <a:cubicBezTo>
                    <a:pt x="6333" y="158"/>
                    <a:pt x="6176" y="0"/>
                    <a:pt x="5987"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2" name="Google Shape;1802;p78"/>
          <p:cNvGrpSpPr/>
          <p:nvPr/>
        </p:nvGrpSpPr>
        <p:grpSpPr>
          <a:xfrm>
            <a:off x="4852661" y="3102147"/>
            <a:ext cx="358229" cy="314961"/>
            <a:chOff x="-45664625" y="2352225"/>
            <a:chExt cx="300125" cy="263875"/>
          </a:xfrm>
        </p:grpSpPr>
        <p:sp>
          <p:nvSpPr>
            <p:cNvPr id="1803" name="Google Shape;1803;p78"/>
            <p:cNvSpPr/>
            <p:nvPr/>
          </p:nvSpPr>
          <p:spPr>
            <a:xfrm>
              <a:off x="-45664625" y="2352225"/>
              <a:ext cx="300125" cy="263875"/>
            </a:xfrm>
            <a:custGeom>
              <a:rect b="b" l="l" r="r" t="t"/>
              <a:pathLst>
                <a:path extrusionOk="0" h="10555" w="12005">
                  <a:moveTo>
                    <a:pt x="10965" y="694"/>
                  </a:moveTo>
                  <a:cubicBezTo>
                    <a:pt x="11154" y="694"/>
                    <a:pt x="11311" y="851"/>
                    <a:pt x="11311" y="1072"/>
                  </a:cubicBezTo>
                  <a:lnTo>
                    <a:pt x="11311" y="2836"/>
                  </a:lnTo>
                  <a:lnTo>
                    <a:pt x="726" y="2836"/>
                  </a:lnTo>
                  <a:lnTo>
                    <a:pt x="726" y="1072"/>
                  </a:lnTo>
                  <a:cubicBezTo>
                    <a:pt x="694" y="851"/>
                    <a:pt x="852" y="694"/>
                    <a:pt x="1072" y="694"/>
                  </a:cubicBezTo>
                  <a:close/>
                  <a:moveTo>
                    <a:pt x="11311" y="3498"/>
                  </a:moveTo>
                  <a:lnTo>
                    <a:pt x="11311" y="9484"/>
                  </a:lnTo>
                  <a:cubicBezTo>
                    <a:pt x="11311" y="9673"/>
                    <a:pt x="11154" y="9830"/>
                    <a:pt x="10933" y="9830"/>
                  </a:cubicBezTo>
                  <a:lnTo>
                    <a:pt x="1072" y="9830"/>
                  </a:lnTo>
                  <a:cubicBezTo>
                    <a:pt x="852" y="9830"/>
                    <a:pt x="694" y="9673"/>
                    <a:pt x="694" y="9484"/>
                  </a:cubicBezTo>
                  <a:lnTo>
                    <a:pt x="694" y="3498"/>
                  </a:lnTo>
                  <a:close/>
                  <a:moveTo>
                    <a:pt x="1072" y="1"/>
                  </a:moveTo>
                  <a:cubicBezTo>
                    <a:pt x="473" y="1"/>
                    <a:pt x="1" y="473"/>
                    <a:pt x="1" y="1040"/>
                  </a:cubicBezTo>
                  <a:lnTo>
                    <a:pt x="1" y="9484"/>
                  </a:lnTo>
                  <a:cubicBezTo>
                    <a:pt x="1" y="10082"/>
                    <a:pt x="473" y="10555"/>
                    <a:pt x="1072" y="10555"/>
                  </a:cubicBezTo>
                  <a:lnTo>
                    <a:pt x="10933" y="10555"/>
                  </a:lnTo>
                  <a:cubicBezTo>
                    <a:pt x="11532" y="10555"/>
                    <a:pt x="12004" y="10082"/>
                    <a:pt x="12004" y="9484"/>
                  </a:cubicBezTo>
                  <a:lnTo>
                    <a:pt x="12004" y="1040"/>
                  </a:lnTo>
                  <a:cubicBezTo>
                    <a:pt x="11973" y="473"/>
                    <a:pt x="11500" y="1"/>
                    <a:pt x="10933"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78"/>
            <p:cNvSpPr/>
            <p:nvPr/>
          </p:nvSpPr>
          <p:spPr>
            <a:xfrm>
              <a:off x="-45612625" y="2475100"/>
              <a:ext cx="55150" cy="88225"/>
            </a:xfrm>
            <a:custGeom>
              <a:rect b="b" l="l" r="r" t="t"/>
              <a:pathLst>
                <a:path extrusionOk="0" h="3529" w="2206">
                  <a:moveTo>
                    <a:pt x="1808" y="0"/>
                  </a:moveTo>
                  <a:cubicBezTo>
                    <a:pt x="1717" y="0"/>
                    <a:pt x="1623" y="32"/>
                    <a:pt x="1544" y="95"/>
                  </a:cubicBezTo>
                  <a:lnTo>
                    <a:pt x="126" y="1513"/>
                  </a:lnTo>
                  <a:cubicBezTo>
                    <a:pt x="0" y="1607"/>
                    <a:pt x="0" y="1859"/>
                    <a:pt x="126" y="2017"/>
                  </a:cubicBezTo>
                  <a:lnTo>
                    <a:pt x="1544" y="3434"/>
                  </a:lnTo>
                  <a:cubicBezTo>
                    <a:pt x="1607" y="3497"/>
                    <a:pt x="1694" y="3529"/>
                    <a:pt x="1784" y="3529"/>
                  </a:cubicBezTo>
                  <a:cubicBezTo>
                    <a:pt x="1875" y="3529"/>
                    <a:pt x="1969" y="3497"/>
                    <a:pt x="2048" y="3434"/>
                  </a:cubicBezTo>
                  <a:cubicBezTo>
                    <a:pt x="2174" y="3308"/>
                    <a:pt x="2174" y="3088"/>
                    <a:pt x="2048" y="2930"/>
                  </a:cubicBezTo>
                  <a:lnTo>
                    <a:pt x="914" y="1765"/>
                  </a:lnTo>
                  <a:lnTo>
                    <a:pt x="2048" y="631"/>
                  </a:lnTo>
                  <a:cubicBezTo>
                    <a:pt x="2206" y="473"/>
                    <a:pt x="2206" y="252"/>
                    <a:pt x="2048" y="95"/>
                  </a:cubicBezTo>
                  <a:cubicBezTo>
                    <a:pt x="1985" y="32"/>
                    <a:pt x="1898" y="0"/>
                    <a:pt x="1808"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78"/>
            <p:cNvSpPr/>
            <p:nvPr/>
          </p:nvSpPr>
          <p:spPr>
            <a:xfrm>
              <a:off x="-45471650" y="2475100"/>
              <a:ext cx="54375" cy="86850"/>
            </a:xfrm>
            <a:custGeom>
              <a:rect b="b" l="l" r="r" t="t"/>
              <a:pathLst>
                <a:path extrusionOk="0" h="3474" w="2175">
                  <a:moveTo>
                    <a:pt x="391" y="0"/>
                  </a:moveTo>
                  <a:cubicBezTo>
                    <a:pt x="300" y="0"/>
                    <a:pt x="205" y="32"/>
                    <a:pt x="127" y="95"/>
                  </a:cubicBezTo>
                  <a:cubicBezTo>
                    <a:pt x="1" y="189"/>
                    <a:pt x="1" y="441"/>
                    <a:pt x="127" y="599"/>
                  </a:cubicBezTo>
                  <a:lnTo>
                    <a:pt x="1261" y="1733"/>
                  </a:lnTo>
                  <a:lnTo>
                    <a:pt x="127" y="2867"/>
                  </a:lnTo>
                  <a:cubicBezTo>
                    <a:pt x="1" y="2993"/>
                    <a:pt x="1" y="3245"/>
                    <a:pt x="127" y="3403"/>
                  </a:cubicBezTo>
                  <a:cubicBezTo>
                    <a:pt x="174" y="3450"/>
                    <a:pt x="261" y="3474"/>
                    <a:pt x="355" y="3474"/>
                  </a:cubicBezTo>
                  <a:cubicBezTo>
                    <a:pt x="450" y="3474"/>
                    <a:pt x="552" y="3450"/>
                    <a:pt x="631" y="3403"/>
                  </a:cubicBezTo>
                  <a:lnTo>
                    <a:pt x="2048" y="1985"/>
                  </a:lnTo>
                  <a:cubicBezTo>
                    <a:pt x="2174" y="1859"/>
                    <a:pt x="2174" y="1607"/>
                    <a:pt x="2048" y="1450"/>
                  </a:cubicBezTo>
                  <a:lnTo>
                    <a:pt x="631" y="95"/>
                  </a:lnTo>
                  <a:cubicBezTo>
                    <a:pt x="568" y="32"/>
                    <a:pt x="481" y="0"/>
                    <a:pt x="39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78"/>
            <p:cNvSpPr/>
            <p:nvPr/>
          </p:nvSpPr>
          <p:spPr>
            <a:xfrm>
              <a:off x="-45542525" y="2456975"/>
              <a:ext cx="55150" cy="123300"/>
            </a:xfrm>
            <a:custGeom>
              <a:rect b="b" l="l" r="r" t="t"/>
              <a:pathLst>
                <a:path extrusionOk="0" h="4932" w="2206">
                  <a:moveTo>
                    <a:pt x="1791" y="0"/>
                  </a:moveTo>
                  <a:cubicBezTo>
                    <a:pt x="1651" y="0"/>
                    <a:pt x="1529" y="108"/>
                    <a:pt x="1481" y="253"/>
                  </a:cubicBezTo>
                  <a:lnTo>
                    <a:pt x="63" y="4474"/>
                  </a:lnTo>
                  <a:cubicBezTo>
                    <a:pt x="0" y="4664"/>
                    <a:pt x="126" y="4853"/>
                    <a:pt x="315" y="4916"/>
                  </a:cubicBezTo>
                  <a:cubicBezTo>
                    <a:pt x="349" y="4927"/>
                    <a:pt x="382" y="4932"/>
                    <a:pt x="415" y="4932"/>
                  </a:cubicBezTo>
                  <a:cubicBezTo>
                    <a:pt x="567" y="4932"/>
                    <a:pt x="704" y="4819"/>
                    <a:pt x="756" y="4664"/>
                  </a:cubicBezTo>
                  <a:lnTo>
                    <a:pt x="2174" y="442"/>
                  </a:lnTo>
                  <a:cubicBezTo>
                    <a:pt x="2206" y="284"/>
                    <a:pt x="2111" y="95"/>
                    <a:pt x="1922" y="32"/>
                  </a:cubicBezTo>
                  <a:cubicBezTo>
                    <a:pt x="1878" y="10"/>
                    <a:pt x="1834" y="0"/>
                    <a:pt x="179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78"/>
            <p:cNvSpPr/>
            <p:nvPr/>
          </p:nvSpPr>
          <p:spPr>
            <a:xfrm>
              <a:off x="-45541750" y="2386100"/>
              <a:ext cx="35475" cy="18125"/>
            </a:xfrm>
            <a:custGeom>
              <a:rect b="b" l="l" r="r" t="t"/>
              <a:pathLst>
                <a:path extrusionOk="0" h="725" w="1419">
                  <a:moveTo>
                    <a:pt x="347" y="0"/>
                  </a:moveTo>
                  <a:cubicBezTo>
                    <a:pt x="158" y="0"/>
                    <a:pt x="1" y="189"/>
                    <a:pt x="1" y="378"/>
                  </a:cubicBezTo>
                  <a:cubicBezTo>
                    <a:pt x="32" y="567"/>
                    <a:pt x="221" y="725"/>
                    <a:pt x="347" y="725"/>
                  </a:cubicBezTo>
                  <a:lnTo>
                    <a:pt x="1072" y="725"/>
                  </a:lnTo>
                  <a:cubicBezTo>
                    <a:pt x="1261" y="725"/>
                    <a:pt x="1418" y="567"/>
                    <a:pt x="1418" y="378"/>
                  </a:cubicBezTo>
                  <a:cubicBezTo>
                    <a:pt x="1418" y="189"/>
                    <a:pt x="1261" y="0"/>
                    <a:pt x="107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78"/>
            <p:cNvSpPr/>
            <p:nvPr/>
          </p:nvSpPr>
          <p:spPr>
            <a:xfrm>
              <a:off x="-45488175" y="2386100"/>
              <a:ext cx="35450" cy="18125"/>
            </a:xfrm>
            <a:custGeom>
              <a:rect b="b" l="l" r="r" t="t"/>
              <a:pathLst>
                <a:path extrusionOk="0" h="725" w="1418">
                  <a:moveTo>
                    <a:pt x="347" y="0"/>
                  </a:moveTo>
                  <a:cubicBezTo>
                    <a:pt x="158" y="0"/>
                    <a:pt x="0" y="189"/>
                    <a:pt x="0" y="378"/>
                  </a:cubicBezTo>
                  <a:cubicBezTo>
                    <a:pt x="0" y="567"/>
                    <a:pt x="158" y="725"/>
                    <a:pt x="347" y="725"/>
                  </a:cubicBezTo>
                  <a:lnTo>
                    <a:pt x="1040" y="725"/>
                  </a:lnTo>
                  <a:cubicBezTo>
                    <a:pt x="1260" y="725"/>
                    <a:pt x="1418" y="567"/>
                    <a:pt x="1418" y="378"/>
                  </a:cubicBezTo>
                  <a:cubicBezTo>
                    <a:pt x="1418" y="189"/>
                    <a:pt x="1260" y="0"/>
                    <a:pt x="104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78"/>
            <p:cNvSpPr/>
            <p:nvPr/>
          </p:nvSpPr>
          <p:spPr>
            <a:xfrm>
              <a:off x="-45436200" y="2386100"/>
              <a:ext cx="35450" cy="18125"/>
            </a:xfrm>
            <a:custGeom>
              <a:rect b="b" l="l" r="r" t="t"/>
              <a:pathLst>
                <a:path extrusionOk="0" h="725" w="1418">
                  <a:moveTo>
                    <a:pt x="347" y="0"/>
                  </a:moveTo>
                  <a:cubicBezTo>
                    <a:pt x="158" y="0"/>
                    <a:pt x="0" y="189"/>
                    <a:pt x="0" y="378"/>
                  </a:cubicBezTo>
                  <a:cubicBezTo>
                    <a:pt x="32" y="567"/>
                    <a:pt x="189" y="725"/>
                    <a:pt x="347" y="725"/>
                  </a:cubicBezTo>
                  <a:lnTo>
                    <a:pt x="1072" y="725"/>
                  </a:lnTo>
                  <a:cubicBezTo>
                    <a:pt x="1261" y="725"/>
                    <a:pt x="1418" y="567"/>
                    <a:pt x="1418" y="378"/>
                  </a:cubicBezTo>
                  <a:cubicBezTo>
                    <a:pt x="1418" y="189"/>
                    <a:pt x="1261" y="0"/>
                    <a:pt x="107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3" name="Shape 1813"/>
        <p:cNvGrpSpPr/>
        <p:nvPr/>
      </p:nvGrpSpPr>
      <p:grpSpPr>
        <a:xfrm>
          <a:off x="0" y="0"/>
          <a:ext cx="0" cy="0"/>
          <a:chOff x="0" y="0"/>
          <a:chExt cx="0" cy="0"/>
        </a:xfrm>
      </p:grpSpPr>
      <p:sp>
        <p:nvSpPr>
          <p:cNvPr id="1814" name="Google Shape;1814;p79"/>
          <p:cNvSpPr txBox="1"/>
          <p:nvPr>
            <p:ph type="title"/>
          </p:nvPr>
        </p:nvSpPr>
        <p:spPr>
          <a:xfrm>
            <a:off x="1419900" y="366075"/>
            <a:ext cx="6304200" cy="661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Model Performance &amp; Comparison</a:t>
            </a:r>
            <a:endParaRPr/>
          </a:p>
        </p:txBody>
      </p:sp>
      <p:sp>
        <p:nvSpPr>
          <p:cNvPr id="1815" name="Google Shape;1815;p79"/>
          <p:cNvSpPr txBox="1"/>
          <p:nvPr>
            <p:ph idx="1" type="subTitle"/>
          </p:nvPr>
        </p:nvSpPr>
        <p:spPr>
          <a:xfrm>
            <a:off x="1419900" y="1081900"/>
            <a:ext cx="6304200" cy="299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00"/>
                </a:solidFill>
                <a:latin typeface="Playfair Display"/>
                <a:ea typeface="Playfair Display"/>
                <a:cs typeface="Playfair Display"/>
                <a:sym typeface="Playfair Display"/>
              </a:rPr>
              <a:t>Metric Used</a:t>
            </a:r>
            <a:r>
              <a:rPr lang="en" sz="1200">
                <a:solidFill>
                  <a:srgbClr val="000000"/>
                </a:solidFill>
                <a:latin typeface="Playfair Display"/>
                <a:ea typeface="Playfair Display"/>
                <a:cs typeface="Playfair Display"/>
                <a:sym typeface="Playfair Display"/>
              </a:rPr>
              <a:t>: Root Mean Squared Error (RMSE)</a:t>
            </a:r>
            <a:endParaRPr sz="12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t/>
            </a:r>
            <a:endParaRPr b="1" sz="12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rPr b="1" lang="en" sz="1200">
                <a:solidFill>
                  <a:srgbClr val="000000"/>
                </a:solidFill>
                <a:latin typeface="Playfair Display"/>
                <a:ea typeface="Playfair Display"/>
                <a:cs typeface="Playfair Display"/>
                <a:sym typeface="Playfair Display"/>
              </a:rPr>
              <a:t>Validation Results</a:t>
            </a:r>
            <a:r>
              <a:rPr lang="en" sz="1200">
                <a:solidFill>
                  <a:srgbClr val="000000"/>
                </a:solidFill>
                <a:latin typeface="Playfair Display"/>
                <a:ea typeface="Playfair Display"/>
                <a:cs typeface="Playfair Display"/>
                <a:sym typeface="Playfair Display"/>
              </a:rPr>
              <a:t>:</a:t>
            </a:r>
            <a:endParaRPr sz="1200">
              <a:solidFill>
                <a:srgbClr val="000000"/>
              </a:solidFill>
              <a:latin typeface="Playfair Display"/>
              <a:ea typeface="Playfair Display"/>
              <a:cs typeface="Playfair Display"/>
              <a:sym typeface="Playfair Display"/>
            </a:endParaRPr>
          </a:p>
          <a:p>
            <a:pPr indent="-304800" lvl="0" marL="457200" rtl="0" algn="l">
              <a:lnSpc>
                <a:spcPct val="115000"/>
              </a:lnSpc>
              <a:spcBef>
                <a:spcPts val="1200"/>
              </a:spcBef>
              <a:spcAft>
                <a:spcPts val="0"/>
              </a:spcAft>
              <a:buClr>
                <a:srgbClr val="000000"/>
              </a:buClr>
              <a:buSzPts val="1200"/>
              <a:buFont typeface="Arial"/>
              <a:buChar char="❖"/>
            </a:pPr>
            <a:r>
              <a:rPr lang="en" sz="1200">
                <a:solidFill>
                  <a:srgbClr val="000000"/>
                </a:solidFill>
                <a:latin typeface="Playfair Display"/>
                <a:ea typeface="Playfair Display"/>
                <a:cs typeface="Playfair Display"/>
                <a:sym typeface="Playfair Display"/>
              </a:rPr>
              <a:t>Ridge Regression: RMSE = </a:t>
            </a:r>
            <a:r>
              <a:rPr b="1" lang="en" sz="1200">
                <a:solidFill>
                  <a:srgbClr val="000000"/>
                </a:solidFill>
                <a:latin typeface="Playfair Display"/>
                <a:ea typeface="Playfair Display"/>
                <a:cs typeface="Playfair Display"/>
                <a:sym typeface="Playfair Display"/>
              </a:rPr>
              <a:t>29,922.20</a:t>
            </a:r>
            <a:endParaRPr b="1" sz="1200">
              <a:solidFill>
                <a:srgbClr val="000000"/>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rgbClr val="000000"/>
              </a:buClr>
              <a:buSzPts val="1200"/>
              <a:buFont typeface="Arial"/>
              <a:buChar char="❖"/>
            </a:pPr>
            <a:r>
              <a:rPr lang="en" sz="1200">
                <a:solidFill>
                  <a:srgbClr val="000000"/>
                </a:solidFill>
                <a:latin typeface="Playfair Display"/>
                <a:ea typeface="Playfair Display"/>
                <a:cs typeface="Playfair Display"/>
                <a:sym typeface="Playfair Display"/>
              </a:rPr>
              <a:t>Random Forest: RMSE = </a:t>
            </a:r>
            <a:r>
              <a:rPr b="1" lang="en" sz="1200">
                <a:solidFill>
                  <a:srgbClr val="000000"/>
                </a:solidFill>
                <a:latin typeface="Playfair Display"/>
                <a:ea typeface="Playfair Display"/>
                <a:cs typeface="Playfair Display"/>
                <a:sym typeface="Playfair Display"/>
              </a:rPr>
              <a:t>17,495.56</a:t>
            </a:r>
            <a:endParaRPr b="1" sz="1200">
              <a:solidFill>
                <a:srgbClr val="000000"/>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b="1" lang="en" sz="1200">
                <a:solidFill>
                  <a:srgbClr val="000000"/>
                </a:solidFill>
                <a:latin typeface="Playfair Display"/>
                <a:ea typeface="Playfair Display"/>
                <a:cs typeface="Playfair Display"/>
                <a:sym typeface="Playfair Display"/>
              </a:rPr>
              <a:t>Cross-Validation (Ridge)</a:t>
            </a:r>
            <a:r>
              <a:rPr lang="en" sz="1200">
                <a:solidFill>
                  <a:srgbClr val="000000"/>
                </a:solidFill>
                <a:latin typeface="Playfair Display"/>
                <a:ea typeface="Playfair Display"/>
                <a:cs typeface="Playfair Display"/>
                <a:sym typeface="Playfair Display"/>
              </a:rPr>
              <a:t>:</a:t>
            </a:r>
            <a:endParaRPr sz="1200">
              <a:solidFill>
                <a:srgbClr val="000000"/>
              </a:solidFill>
              <a:latin typeface="Playfair Display"/>
              <a:ea typeface="Playfair Display"/>
              <a:cs typeface="Playfair Display"/>
              <a:sym typeface="Playfair Display"/>
            </a:endParaRPr>
          </a:p>
          <a:p>
            <a:pPr indent="-304800" lvl="0" marL="457200" rtl="0" algn="l">
              <a:lnSpc>
                <a:spcPct val="115000"/>
              </a:lnSpc>
              <a:spcBef>
                <a:spcPts val="1200"/>
              </a:spcBef>
              <a:spcAft>
                <a:spcPts val="0"/>
              </a:spcAft>
              <a:buClr>
                <a:srgbClr val="000000"/>
              </a:buClr>
              <a:buSzPts val="1200"/>
              <a:buFont typeface="Arial"/>
              <a:buChar char="❖"/>
            </a:pPr>
            <a:r>
              <a:rPr lang="en" sz="1200">
                <a:solidFill>
                  <a:srgbClr val="000000"/>
                </a:solidFill>
                <a:latin typeface="Playfair Display"/>
                <a:ea typeface="Playfair Display"/>
                <a:cs typeface="Playfair Display"/>
                <a:sym typeface="Playfair Display"/>
              </a:rPr>
              <a:t>Mean RMSE across 5 folds: </a:t>
            </a:r>
            <a:r>
              <a:rPr b="1" lang="en" sz="1200">
                <a:solidFill>
                  <a:srgbClr val="000000"/>
                </a:solidFill>
                <a:latin typeface="Playfair Display"/>
                <a:ea typeface="Playfair Display"/>
                <a:cs typeface="Playfair Display"/>
                <a:sym typeface="Playfair Display"/>
              </a:rPr>
              <a:t>31,261.60</a:t>
            </a:r>
            <a:endParaRPr b="1" sz="1200">
              <a:solidFill>
                <a:srgbClr val="000000"/>
              </a:solidFill>
              <a:latin typeface="Playfair Display"/>
              <a:ea typeface="Playfair Display"/>
              <a:cs typeface="Playfair Display"/>
              <a:sym typeface="Playfair Display"/>
            </a:endParaRPr>
          </a:p>
          <a:p>
            <a:pPr indent="0" lvl="0" marL="0" rtl="0" algn="l">
              <a:lnSpc>
                <a:spcPct val="115000"/>
              </a:lnSpc>
              <a:spcBef>
                <a:spcPts val="1200"/>
              </a:spcBef>
              <a:spcAft>
                <a:spcPts val="0"/>
              </a:spcAft>
              <a:buNone/>
            </a:pPr>
            <a:r>
              <a:rPr b="1" lang="en" sz="1200">
                <a:solidFill>
                  <a:srgbClr val="000000"/>
                </a:solidFill>
                <a:latin typeface="Playfair Display"/>
                <a:ea typeface="Playfair Display"/>
                <a:cs typeface="Playfair Display"/>
                <a:sym typeface="Playfair Display"/>
              </a:rPr>
              <a:t>Test Set Performance</a:t>
            </a:r>
            <a:r>
              <a:rPr lang="en" sz="1200">
                <a:solidFill>
                  <a:srgbClr val="000000"/>
                </a:solidFill>
                <a:latin typeface="Playfair Display"/>
                <a:ea typeface="Playfair Display"/>
                <a:cs typeface="Playfair Display"/>
                <a:sym typeface="Playfair Display"/>
              </a:rPr>
              <a:t>:</a:t>
            </a:r>
            <a:endParaRPr sz="1200">
              <a:solidFill>
                <a:srgbClr val="000000"/>
              </a:solidFill>
              <a:latin typeface="Playfair Display"/>
              <a:ea typeface="Playfair Display"/>
              <a:cs typeface="Playfair Display"/>
              <a:sym typeface="Playfair Display"/>
            </a:endParaRPr>
          </a:p>
          <a:p>
            <a:pPr indent="-304800" lvl="0" marL="457200" rtl="0" algn="l">
              <a:lnSpc>
                <a:spcPct val="115000"/>
              </a:lnSpc>
              <a:spcBef>
                <a:spcPts val="1200"/>
              </a:spcBef>
              <a:spcAft>
                <a:spcPts val="0"/>
              </a:spcAft>
              <a:buClr>
                <a:srgbClr val="000000"/>
              </a:buClr>
              <a:buSzPts val="1200"/>
              <a:buFont typeface="Arial"/>
              <a:buChar char="❖"/>
            </a:pPr>
            <a:r>
              <a:rPr lang="en" sz="1200">
                <a:solidFill>
                  <a:srgbClr val="000000"/>
                </a:solidFill>
                <a:latin typeface="Playfair Display"/>
                <a:ea typeface="Playfair Display"/>
                <a:cs typeface="Playfair Display"/>
                <a:sym typeface="Playfair Display"/>
              </a:rPr>
              <a:t>Random Forest Test RMSE: </a:t>
            </a:r>
            <a:r>
              <a:rPr b="1" lang="en" sz="1200">
                <a:solidFill>
                  <a:srgbClr val="000000"/>
                </a:solidFill>
                <a:latin typeface="Playfair Display"/>
                <a:ea typeface="Playfair Display"/>
                <a:cs typeface="Playfair Display"/>
                <a:sym typeface="Playfair Display"/>
              </a:rPr>
              <a:t>17,502.32</a:t>
            </a:r>
            <a:endParaRPr b="1" sz="1200">
              <a:solidFill>
                <a:srgbClr val="000000"/>
              </a:solidFill>
              <a:latin typeface="Playfair Display"/>
              <a:ea typeface="Playfair Display"/>
              <a:cs typeface="Playfair Display"/>
              <a:sym typeface="Playfair Display"/>
            </a:endParaRPr>
          </a:p>
          <a:p>
            <a:pPr indent="0" lvl="0" marL="0" rtl="0" algn="l">
              <a:spcBef>
                <a:spcPts val="1200"/>
              </a:spcBef>
              <a:spcAft>
                <a:spcPts val="0"/>
              </a:spcAft>
              <a:buNone/>
            </a:pPr>
            <a:r>
              <a:t/>
            </a:r>
            <a:endParaRPr sz="1200">
              <a:latin typeface="Playfair Display"/>
              <a:ea typeface="Playfair Display"/>
              <a:cs typeface="Playfair Display"/>
              <a:sym typeface="Playfair Display"/>
            </a:endParaRPr>
          </a:p>
        </p:txBody>
      </p:sp>
      <p:sp>
        <p:nvSpPr>
          <p:cNvPr id="1816" name="Google Shape;1816;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817" name="Google Shape;1817;p79"/>
          <p:cNvGrpSpPr/>
          <p:nvPr/>
        </p:nvGrpSpPr>
        <p:grpSpPr>
          <a:xfrm rot="5400000">
            <a:off x="6045712" y="586316"/>
            <a:ext cx="164064" cy="1414916"/>
            <a:chOff x="4428249" y="1369375"/>
            <a:chExt cx="36905" cy="429569"/>
          </a:xfrm>
        </p:grpSpPr>
        <p:sp>
          <p:nvSpPr>
            <p:cNvPr id="1818" name="Google Shape;1818;p79"/>
            <p:cNvSpPr/>
            <p:nvPr/>
          </p:nvSpPr>
          <p:spPr>
            <a:xfrm>
              <a:off x="4428249" y="1369375"/>
              <a:ext cx="2375" cy="429104"/>
            </a:xfrm>
            <a:custGeom>
              <a:rect b="b" l="l" r="r" t="t"/>
              <a:pathLst>
                <a:path extrusionOk="0" h="18328" w="95">
                  <a:moveTo>
                    <a:pt x="48" y="1"/>
                  </a:moveTo>
                  <a:cubicBezTo>
                    <a:pt x="24" y="1"/>
                    <a:pt x="1" y="15"/>
                    <a:pt x="1" y="44"/>
                  </a:cubicBezTo>
                  <a:lnTo>
                    <a:pt x="1" y="18284"/>
                  </a:lnTo>
                  <a:cubicBezTo>
                    <a:pt x="1" y="18306"/>
                    <a:pt x="22" y="18328"/>
                    <a:pt x="51" y="18328"/>
                  </a:cubicBezTo>
                  <a:cubicBezTo>
                    <a:pt x="73" y="18328"/>
                    <a:pt x="95" y="18306"/>
                    <a:pt x="95" y="18284"/>
                  </a:cubicBezTo>
                  <a:lnTo>
                    <a:pt x="95" y="44"/>
                  </a:lnTo>
                  <a:cubicBezTo>
                    <a:pt x="95" y="15"/>
                    <a:pt x="71" y="1"/>
                    <a:pt x="48"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79"/>
            <p:cNvSpPr/>
            <p:nvPr/>
          </p:nvSpPr>
          <p:spPr>
            <a:xfrm>
              <a:off x="4428354" y="1369375"/>
              <a:ext cx="36800" cy="2200"/>
            </a:xfrm>
            <a:custGeom>
              <a:rect b="b" l="l" r="r" t="t"/>
              <a:pathLst>
                <a:path extrusionOk="0" h="88" w="1472">
                  <a:moveTo>
                    <a:pt x="65" y="1"/>
                  </a:moveTo>
                  <a:cubicBezTo>
                    <a:pt x="0" y="1"/>
                    <a:pt x="0" y="87"/>
                    <a:pt x="65" y="87"/>
                  </a:cubicBezTo>
                  <a:lnTo>
                    <a:pt x="1414" y="87"/>
                  </a:lnTo>
                  <a:cubicBezTo>
                    <a:pt x="1472" y="87"/>
                    <a:pt x="1472" y="1"/>
                    <a:pt x="1414"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79"/>
            <p:cNvSpPr/>
            <p:nvPr/>
          </p:nvSpPr>
          <p:spPr>
            <a:xfrm>
              <a:off x="4428704" y="1383625"/>
              <a:ext cx="17350" cy="2200"/>
            </a:xfrm>
            <a:custGeom>
              <a:rect b="b" l="l" r="r" t="t"/>
              <a:pathLst>
                <a:path extrusionOk="0" h="88" w="694">
                  <a:moveTo>
                    <a:pt x="51" y="1"/>
                  </a:moveTo>
                  <a:cubicBezTo>
                    <a:pt x="22" y="1"/>
                    <a:pt x="1" y="22"/>
                    <a:pt x="1" y="44"/>
                  </a:cubicBezTo>
                  <a:cubicBezTo>
                    <a:pt x="1" y="65"/>
                    <a:pt x="22" y="87"/>
                    <a:pt x="51" y="87"/>
                  </a:cubicBezTo>
                  <a:lnTo>
                    <a:pt x="650" y="87"/>
                  </a:lnTo>
                  <a:cubicBezTo>
                    <a:pt x="672" y="87"/>
                    <a:pt x="693" y="65"/>
                    <a:pt x="693" y="44"/>
                  </a:cubicBezTo>
                  <a:cubicBezTo>
                    <a:pt x="693" y="22"/>
                    <a:pt x="672" y="1"/>
                    <a:pt x="65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79"/>
            <p:cNvSpPr/>
            <p:nvPr/>
          </p:nvSpPr>
          <p:spPr>
            <a:xfrm>
              <a:off x="4428704" y="1397875"/>
              <a:ext cx="17350" cy="2175"/>
            </a:xfrm>
            <a:custGeom>
              <a:rect b="b" l="l" r="r" t="t"/>
              <a:pathLst>
                <a:path extrusionOk="0" h="87" w="694">
                  <a:moveTo>
                    <a:pt x="51" y="0"/>
                  </a:moveTo>
                  <a:cubicBezTo>
                    <a:pt x="22" y="0"/>
                    <a:pt x="1" y="22"/>
                    <a:pt x="1" y="44"/>
                  </a:cubicBezTo>
                  <a:cubicBezTo>
                    <a:pt x="1" y="72"/>
                    <a:pt x="22" y="87"/>
                    <a:pt x="51" y="87"/>
                  </a:cubicBezTo>
                  <a:lnTo>
                    <a:pt x="650" y="87"/>
                  </a:lnTo>
                  <a:cubicBezTo>
                    <a:pt x="672" y="87"/>
                    <a:pt x="693" y="72"/>
                    <a:pt x="693" y="44"/>
                  </a:cubicBezTo>
                  <a:cubicBezTo>
                    <a:pt x="693" y="22"/>
                    <a:pt x="672" y="0"/>
                    <a:pt x="65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79"/>
            <p:cNvSpPr/>
            <p:nvPr/>
          </p:nvSpPr>
          <p:spPr>
            <a:xfrm>
              <a:off x="4428704" y="1412125"/>
              <a:ext cx="36100" cy="2175"/>
            </a:xfrm>
            <a:custGeom>
              <a:rect b="b" l="l" r="r" t="t"/>
              <a:pathLst>
                <a:path extrusionOk="0" h="87" w="1444">
                  <a:moveTo>
                    <a:pt x="51" y="0"/>
                  </a:moveTo>
                  <a:cubicBezTo>
                    <a:pt x="22" y="0"/>
                    <a:pt x="1" y="22"/>
                    <a:pt x="1" y="43"/>
                  </a:cubicBezTo>
                  <a:cubicBezTo>
                    <a:pt x="1" y="72"/>
                    <a:pt x="22" y="87"/>
                    <a:pt x="51" y="87"/>
                  </a:cubicBezTo>
                  <a:lnTo>
                    <a:pt x="1400" y="87"/>
                  </a:lnTo>
                  <a:cubicBezTo>
                    <a:pt x="1422" y="87"/>
                    <a:pt x="1443" y="72"/>
                    <a:pt x="1443" y="43"/>
                  </a:cubicBezTo>
                  <a:cubicBezTo>
                    <a:pt x="1443" y="22"/>
                    <a:pt x="1422" y="0"/>
                    <a:pt x="140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79"/>
            <p:cNvSpPr/>
            <p:nvPr/>
          </p:nvSpPr>
          <p:spPr>
            <a:xfrm>
              <a:off x="4428354" y="1426350"/>
              <a:ext cx="18050" cy="2200"/>
            </a:xfrm>
            <a:custGeom>
              <a:rect b="b" l="l" r="r" t="t"/>
              <a:pathLst>
                <a:path extrusionOk="0" h="88" w="722">
                  <a:moveTo>
                    <a:pt x="65" y="1"/>
                  </a:moveTo>
                  <a:cubicBezTo>
                    <a:pt x="0" y="1"/>
                    <a:pt x="0" y="87"/>
                    <a:pt x="65" y="87"/>
                  </a:cubicBezTo>
                  <a:lnTo>
                    <a:pt x="664" y="87"/>
                  </a:lnTo>
                  <a:cubicBezTo>
                    <a:pt x="722" y="87"/>
                    <a:pt x="722" y="1"/>
                    <a:pt x="664"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79"/>
            <p:cNvSpPr/>
            <p:nvPr/>
          </p:nvSpPr>
          <p:spPr>
            <a:xfrm>
              <a:off x="4428704" y="1440600"/>
              <a:ext cx="17350" cy="2200"/>
            </a:xfrm>
            <a:custGeom>
              <a:rect b="b" l="l" r="r" t="t"/>
              <a:pathLst>
                <a:path extrusionOk="0" h="88" w="694">
                  <a:moveTo>
                    <a:pt x="51" y="1"/>
                  </a:moveTo>
                  <a:cubicBezTo>
                    <a:pt x="22" y="1"/>
                    <a:pt x="1" y="22"/>
                    <a:pt x="1" y="44"/>
                  </a:cubicBezTo>
                  <a:cubicBezTo>
                    <a:pt x="1" y="73"/>
                    <a:pt x="22" y="87"/>
                    <a:pt x="51" y="87"/>
                  </a:cubicBezTo>
                  <a:lnTo>
                    <a:pt x="650" y="87"/>
                  </a:lnTo>
                  <a:cubicBezTo>
                    <a:pt x="672" y="87"/>
                    <a:pt x="693" y="73"/>
                    <a:pt x="693" y="44"/>
                  </a:cubicBezTo>
                  <a:cubicBezTo>
                    <a:pt x="693" y="22"/>
                    <a:pt x="672" y="1"/>
                    <a:pt x="65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79"/>
            <p:cNvSpPr/>
            <p:nvPr/>
          </p:nvSpPr>
          <p:spPr>
            <a:xfrm>
              <a:off x="4428704" y="1454850"/>
              <a:ext cx="36100" cy="2375"/>
            </a:xfrm>
            <a:custGeom>
              <a:rect b="b" l="l" r="r" t="t"/>
              <a:pathLst>
                <a:path extrusionOk="0" h="95" w="1444">
                  <a:moveTo>
                    <a:pt x="51" y="0"/>
                  </a:moveTo>
                  <a:cubicBezTo>
                    <a:pt x="22" y="0"/>
                    <a:pt x="1" y="22"/>
                    <a:pt x="1" y="44"/>
                  </a:cubicBezTo>
                  <a:cubicBezTo>
                    <a:pt x="1" y="73"/>
                    <a:pt x="22" y="94"/>
                    <a:pt x="51" y="94"/>
                  </a:cubicBezTo>
                  <a:lnTo>
                    <a:pt x="1400" y="94"/>
                  </a:lnTo>
                  <a:cubicBezTo>
                    <a:pt x="1422" y="94"/>
                    <a:pt x="1443" y="73"/>
                    <a:pt x="1443" y="44"/>
                  </a:cubicBezTo>
                  <a:cubicBezTo>
                    <a:pt x="1443" y="22"/>
                    <a:pt x="1422" y="0"/>
                    <a:pt x="140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79"/>
            <p:cNvSpPr/>
            <p:nvPr/>
          </p:nvSpPr>
          <p:spPr>
            <a:xfrm>
              <a:off x="4428354" y="1469100"/>
              <a:ext cx="18050" cy="2375"/>
            </a:xfrm>
            <a:custGeom>
              <a:rect b="b" l="l" r="r" t="t"/>
              <a:pathLst>
                <a:path extrusionOk="0" h="95" w="722">
                  <a:moveTo>
                    <a:pt x="65" y="0"/>
                  </a:moveTo>
                  <a:cubicBezTo>
                    <a:pt x="0" y="0"/>
                    <a:pt x="0" y="94"/>
                    <a:pt x="65" y="94"/>
                  </a:cubicBezTo>
                  <a:lnTo>
                    <a:pt x="664" y="94"/>
                  </a:lnTo>
                  <a:cubicBezTo>
                    <a:pt x="722" y="94"/>
                    <a:pt x="722" y="0"/>
                    <a:pt x="664"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79"/>
            <p:cNvSpPr/>
            <p:nvPr/>
          </p:nvSpPr>
          <p:spPr>
            <a:xfrm>
              <a:off x="4428354" y="1483350"/>
              <a:ext cx="18050" cy="2350"/>
            </a:xfrm>
            <a:custGeom>
              <a:rect b="b" l="l" r="r" t="t"/>
              <a:pathLst>
                <a:path extrusionOk="0" h="94" w="722">
                  <a:moveTo>
                    <a:pt x="65" y="0"/>
                  </a:moveTo>
                  <a:cubicBezTo>
                    <a:pt x="0" y="0"/>
                    <a:pt x="0" y="94"/>
                    <a:pt x="65" y="94"/>
                  </a:cubicBezTo>
                  <a:lnTo>
                    <a:pt x="664" y="94"/>
                  </a:lnTo>
                  <a:cubicBezTo>
                    <a:pt x="722" y="94"/>
                    <a:pt x="722" y="0"/>
                    <a:pt x="664"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79"/>
            <p:cNvSpPr/>
            <p:nvPr/>
          </p:nvSpPr>
          <p:spPr>
            <a:xfrm>
              <a:off x="4428704" y="1497575"/>
              <a:ext cx="36100" cy="2200"/>
            </a:xfrm>
            <a:custGeom>
              <a:rect b="b" l="l" r="r" t="t"/>
              <a:pathLst>
                <a:path extrusionOk="0" h="88" w="1444">
                  <a:moveTo>
                    <a:pt x="51" y="1"/>
                  </a:moveTo>
                  <a:cubicBezTo>
                    <a:pt x="22" y="1"/>
                    <a:pt x="1" y="22"/>
                    <a:pt x="1" y="44"/>
                  </a:cubicBezTo>
                  <a:cubicBezTo>
                    <a:pt x="1" y="73"/>
                    <a:pt x="22" y="87"/>
                    <a:pt x="51" y="87"/>
                  </a:cubicBezTo>
                  <a:lnTo>
                    <a:pt x="1400" y="87"/>
                  </a:lnTo>
                  <a:cubicBezTo>
                    <a:pt x="1422" y="87"/>
                    <a:pt x="1443" y="73"/>
                    <a:pt x="1443" y="44"/>
                  </a:cubicBezTo>
                  <a:cubicBezTo>
                    <a:pt x="1443" y="22"/>
                    <a:pt x="1422" y="1"/>
                    <a:pt x="140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79"/>
            <p:cNvSpPr/>
            <p:nvPr/>
          </p:nvSpPr>
          <p:spPr>
            <a:xfrm>
              <a:off x="4428704" y="1511825"/>
              <a:ext cx="17350" cy="2375"/>
            </a:xfrm>
            <a:custGeom>
              <a:rect b="b" l="l" r="r" t="t"/>
              <a:pathLst>
                <a:path extrusionOk="0" h="95" w="694">
                  <a:moveTo>
                    <a:pt x="51" y="1"/>
                  </a:moveTo>
                  <a:cubicBezTo>
                    <a:pt x="22" y="1"/>
                    <a:pt x="1" y="22"/>
                    <a:pt x="1" y="44"/>
                  </a:cubicBezTo>
                  <a:cubicBezTo>
                    <a:pt x="1" y="73"/>
                    <a:pt x="22" y="94"/>
                    <a:pt x="51" y="94"/>
                  </a:cubicBezTo>
                  <a:lnTo>
                    <a:pt x="650" y="94"/>
                  </a:lnTo>
                  <a:cubicBezTo>
                    <a:pt x="672" y="94"/>
                    <a:pt x="693" y="73"/>
                    <a:pt x="693" y="44"/>
                  </a:cubicBezTo>
                  <a:cubicBezTo>
                    <a:pt x="693" y="22"/>
                    <a:pt x="672" y="1"/>
                    <a:pt x="65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79"/>
            <p:cNvSpPr/>
            <p:nvPr/>
          </p:nvSpPr>
          <p:spPr>
            <a:xfrm>
              <a:off x="4428354" y="1526075"/>
              <a:ext cx="18050" cy="2375"/>
            </a:xfrm>
            <a:custGeom>
              <a:rect b="b" l="l" r="r" t="t"/>
              <a:pathLst>
                <a:path extrusionOk="0" h="95" w="722">
                  <a:moveTo>
                    <a:pt x="65" y="0"/>
                  </a:moveTo>
                  <a:cubicBezTo>
                    <a:pt x="0" y="0"/>
                    <a:pt x="0" y="94"/>
                    <a:pt x="65" y="94"/>
                  </a:cubicBezTo>
                  <a:lnTo>
                    <a:pt x="664" y="94"/>
                  </a:lnTo>
                  <a:cubicBezTo>
                    <a:pt x="722" y="94"/>
                    <a:pt x="722" y="0"/>
                    <a:pt x="664"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79"/>
            <p:cNvSpPr/>
            <p:nvPr/>
          </p:nvSpPr>
          <p:spPr>
            <a:xfrm>
              <a:off x="4428704" y="1540325"/>
              <a:ext cx="36100" cy="2350"/>
            </a:xfrm>
            <a:custGeom>
              <a:rect b="b" l="l" r="r" t="t"/>
              <a:pathLst>
                <a:path extrusionOk="0" h="94" w="1444">
                  <a:moveTo>
                    <a:pt x="51" y="0"/>
                  </a:moveTo>
                  <a:cubicBezTo>
                    <a:pt x="22" y="0"/>
                    <a:pt x="1" y="22"/>
                    <a:pt x="1" y="43"/>
                  </a:cubicBezTo>
                  <a:cubicBezTo>
                    <a:pt x="1" y="72"/>
                    <a:pt x="22" y="94"/>
                    <a:pt x="51" y="94"/>
                  </a:cubicBezTo>
                  <a:lnTo>
                    <a:pt x="1400" y="94"/>
                  </a:lnTo>
                  <a:cubicBezTo>
                    <a:pt x="1422" y="94"/>
                    <a:pt x="1443" y="72"/>
                    <a:pt x="1443" y="43"/>
                  </a:cubicBezTo>
                  <a:cubicBezTo>
                    <a:pt x="1443" y="22"/>
                    <a:pt x="1422" y="0"/>
                    <a:pt x="140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79"/>
            <p:cNvSpPr/>
            <p:nvPr/>
          </p:nvSpPr>
          <p:spPr>
            <a:xfrm>
              <a:off x="4428704" y="1554550"/>
              <a:ext cx="17350" cy="2375"/>
            </a:xfrm>
            <a:custGeom>
              <a:rect b="b" l="l" r="r" t="t"/>
              <a:pathLst>
                <a:path extrusionOk="0" h="95" w="694">
                  <a:moveTo>
                    <a:pt x="51" y="1"/>
                  </a:moveTo>
                  <a:cubicBezTo>
                    <a:pt x="22" y="1"/>
                    <a:pt x="1" y="23"/>
                    <a:pt x="1" y="44"/>
                  </a:cubicBezTo>
                  <a:cubicBezTo>
                    <a:pt x="1" y="73"/>
                    <a:pt x="22" y="95"/>
                    <a:pt x="51" y="95"/>
                  </a:cubicBezTo>
                  <a:lnTo>
                    <a:pt x="650" y="95"/>
                  </a:lnTo>
                  <a:cubicBezTo>
                    <a:pt x="672" y="95"/>
                    <a:pt x="693" y="73"/>
                    <a:pt x="693" y="44"/>
                  </a:cubicBezTo>
                  <a:cubicBezTo>
                    <a:pt x="693" y="23"/>
                    <a:pt x="672" y="1"/>
                    <a:pt x="65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79"/>
            <p:cNvSpPr/>
            <p:nvPr/>
          </p:nvSpPr>
          <p:spPr>
            <a:xfrm>
              <a:off x="4428704" y="1568800"/>
              <a:ext cx="17350" cy="2375"/>
            </a:xfrm>
            <a:custGeom>
              <a:rect b="b" l="l" r="r" t="t"/>
              <a:pathLst>
                <a:path extrusionOk="0" h="95" w="694">
                  <a:moveTo>
                    <a:pt x="51" y="1"/>
                  </a:moveTo>
                  <a:cubicBezTo>
                    <a:pt x="22" y="1"/>
                    <a:pt x="1" y="22"/>
                    <a:pt x="1" y="44"/>
                  </a:cubicBezTo>
                  <a:cubicBezTo>
                    <a:pt x="1" y="73"/>
                    <a:pt x="22" y="95"/>
                    <a:pt x="51" y="95"/>
                  </a:cubicBezTo>
                  <a:lnTo>
                    <a:pt x="650" y="95"/>
                  </a:lnTo>
                  <a:cubicBezTo>
                    <a:pt x="672" y="95"/>
                    <a:pt x="693" y="73"/>
                    <a:pt x="693" y="44"/>
                  </a:cubicBezTo>
                  <a:cubicBezTo>
                    <a:pt x="693" y="22"/>
                    <a:pt x="672" y="1"/>
                    <a:pt x="65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79"/>
            <p:cNvSpPr/>
            <p:nvPr/>
          </p:nvSpPr>
          <p:spPr>
            <a:xfrm>
              <a:off x="4428354" y="1583050"/>
              <a:ext cx="36800" cy="2375"/>
            </a:xfrm>
            <a:custGeom>
              <a:rect b="b" l="l" r="r" t="t"/>
              <a:pathLst>
                <a:path extrusionOk="0" h="95" w="1472">
                  <a:moveTo>
                    <a:pt x="65" y="1"/>
                  </a:moveTo>
                  <a:cubicBezTo>
                    <a:pt x="0" y="1"/>
                    <a:pt x="0" y="94"/>
                    <a:pt x="65" y="94"/>
                  </a:cubicBezTo>
                  <a:lnTo>
                    <a:pt x="1414" y="94"/>
                  </a:lnTo>
                  <a:cubicBezTo>
                    <a:pt x="1472" y="94"/>
                    <a:pt x="1472" y="1"/>
                    <a:pt x="1414"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79"/>
            <p:cNvSpPr/>
            <p:nvPr/>
          </p:nvSpPr>
          <p:spPr>
            <a:xfrm>
              <a:off x="4428704" y="1597300"/>
              <a:ext cx="17350" cy="2375"/>
            </a:xfrm>
            <a:custGeom>
              <a:rect b="b" l="l" r="r" t="t"/>
              <a:pathLst>
                <a:path extrusionOk="0" h="95" w="694">
                  <a:moveTo>
                    <a:pt x="51" y="0"/>
                  </a:moveTo>
                  <a:cubicBezTo>
                    <a:pt x="22" y="0"/>
                    <a:pt x="1" y="22"/>
                    <a:pt x="1" y="44"/>
                  </a:cubicBezTo>
                  <a:cubicBezTo>
                    <a:pt x="1" y="72"/>
                    <a:pt x="22" y="94"/>
                    <a:pt x="51" y="94"/>
                  </a:cubicBezTo>
                  <a:lnTo>
                    <a:pt x="650" y="94"/>
                  </a:lnTo>
                  <a:cubicBezTo>
                    <a:pt x="672" y="94"/>
                    <a:pt x="693" y="72"/>
                    <a:pt x="693" y="44"/>
                  </a:cubicBezTo>
                  <a:cubicBezTo>
                    <a:pt x="693" y="22"/>
                    <a:pt x="672" y="0"/>
                    <a:pt x="65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79"/>
            <p:cNvSpPr/>
            <p:nvPr/>
          </p:nvSpPr>
          <p:spPr>
            <a:xfrm>
              <a:off x="4428704" y="1611550"/>
              <a:ext cx="17350" cy="2350"/>
            </a:xfrm>
            <a:custGeom>
              <a:rect b="b" l="l" r="r" t="t"/>
              <a:pathLst>
                <a:path extrusionOk="0" h="94" w="694">
                  <a:moveTo>
                    <a:pt x="51" y="0"/>
                  </a:moveTo>
                  <a:cubicBezTo>
                    <a:pt x="22" y="0"/>
                    <a:pt x="1" y="22"/>
                    <a:pt x="1" y="51"/>
                  </a:cubicBezTo>
                  <a:cubicBezTo>
                    <a:pt x="1" y="72"/>
                    <a:pt x="22" y="94"/>
                    <a:pt x="51" y="94"/>
                  </a:cubicBezTo>
                  <a:lnTo>
                    <a:pt x="650" y="94"/>
                  </a:lnTo>
                  <a:cubicBezTo>
                    <a:pt x="672" y="94"/>
                    <a:pt x="693" y="72"/>
                    <a:pt x="693" y="51"/>
                  </a:cubicBezTo>
                  <a:cubicBezTo>
                    <a:pt x="693" y="22"/>
                    <a:pt x="672" y="0"/>
                    <a:pt x="65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79"/>
            <p:cNvSpPr/>
            <p:nvPr/>
          </p:nvSpPr>
          <p:spPr>
            <a:xfrm>
              <a:off x="4428704" y="1625775"/>
              <a:ext cx="36100" cy="2375"/>
            </a:xfrm>
            <a:custGeom>
              <a:rect b="b" l="l" r="r" t="t"/>
              <a:pathLst>
                <a:path extrusionOk="0" h="95" w="1444">
                  <a:moveTo>
                    <a:pt x="51" y="1"/>
                  </a:moveTo>
                  <a:cubicBezTo>
                    <a:pt x="22" y="1"/>
                    <a:pt x="1" y="23"/>
                    <a:pt x="1" y="51"/>
                  </a:cubicBezTo>
                  <a:cubicBezTo>
                    <a:pt x="1" y="73"/>
                    <a:pt x="22" y="95"/>
                    <a:pt x="51" y="95"/>
                  </a:cubicBezTo>
                  <a:lnTo>
                    <a:pt x="1400" y="95"/>
                  </a:lnTo>
                  <a:cubicBezTo>
                    <a:pt x="1422" y="95"/>
                    <a:pt x="1443" y="73"/>
                    <a:pt x="1443" y="51"/>
                  </a:cubicBezTo>
                  <a:cubicBezTo>
                    <a:pt x="1443" y="23"/>
                    <a:pt x="1422" y="1"/>
                    <a:pt x="140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79"/>
            <p:cNvSpPr/>
            <p:nvPr/>
          </p:nvSpPr>
          <p:spPr>
            <a:xfrm>
              <a:off x="4428354" y="1640025"/>
              <a:ext cx="18050" cy="2375"/>
            </a:xfrm>
            <a:custGeom>
              <a:rect b="b" l="l" r="r" t="t"/>
              <a:pathLst>
                <a:path extrusionOk="0" h="95" w="722">
                  <a:moveTo>
                    <a:pt x="65" y="1"/>
                  </a:moveTo>
                  <a:cubicBezTo>
                    <a:pt x="0" y="1"/>
                    <a:pt x="0" y="94"/>
                    <a:pt x="65" y="94"/>
                  </a:cubicBezTo>
                  <a:lnTo>
                    <a:pt x="664" y="94"/>
                  </a:lnTo>
                  <a:cubicBezTo>
                    <a:pt x="722" y="94"/>
                    <a:pt x="722" y="1"/>
                    <a:pt x="664"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79"/>
            <p:cNvSpPr/>
            <p:nvPr/>
          </p:nvSpPr>
          <p:spPr>
            <a:xfrm>
              <a:off x="4428704" y="1654275"/>
              <a:ext cx="17350" cy="2375"/>
            </a:xfrm>
            <a:custGeom>
              <a:rect b="b" l="l" r="r" t="t"/>
              <a:pathLst>
                <a:path extrusionOk="0" h="95" w="694">
                  <a:moveTo>
                    <a:pt x="51" y="0"/>
                  </a:moveTo>
                  <a:cubicBezTo>
                    <a:pt x="22" y="0"/>
                    <a:pt x="1" y="22"/>
                    <a:pt x="1" y="51"/>
                  </a:cubicBezTo>
                  <a:cubicBezTo>
                    <a:pt x="1" y="73"/>
                    <a:pt x="22" y="94"/>
                    <a:pt x="51" y="94"/>
                  </a:cubicBezTo>
                  <a:lnTo>
                    <a:pt x="650" y="94"/>
                  </a:lnTo>
                  <a:cubicBezTo>
                    <a:pt x="672" y="94"/>
                    <a:pt x="693" y="73"/>
                    <a:pt x="693" y="51"/>
                  </a:cubicBezTo>
                  <a:cubicBezTo>
                    <a:pt x="693" y="22"/>
                    <a:pt x="672" y="0"/>
                    <a:pt x="65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79"/>
            <p:cNvSpPr/>
            <p:nvPr/>
          </p:nvSpPr>
          <p:spPr>
            <a:xfrm>
              <a:off x="4428704" y="1668525"/>
              <a:ext cx="36100" cy="2350"/>
            </a:xfrm>
            <a:custGeom>
              <a:rect b="b" l="l" r="r" t="t"/>
              <a:pathLst>
                <a:path extrusionOk="0" h="94" w="1444">
                  <a:moveTo>
                    <a:pt x="51" y="0"/>
                  </a:moveTo>
                  <a:cubicBezTo>
                    <a:pt x="22" y="0"/>
                    <a:pt x="1" y="22"/>
                    <a:pt x="1" y="51"/>
                  </a:cubicBezTo>
                  <a:cubicBezTo>
                    <a:pt x="1" y="72"/>
                    <a:pt x="22" y="94"/>
                    <a:pt x="51" y="94"/>
                  </a:cubicBezTo>
                  <a:lnTo>
                    <a:pt x="1400" y="94"/>
                  </a:lnTo>
                  <a:cubicBezTo>
                    <a:pt x="1422" y="94"/>
                    <a:pt x="1443" y="72"/>
                    <a:pt x="1443" y="51"/>
                  </a:cubicBezTo>
                  <a:cubicBezTo>
                    <a:pt x="1443" y="22"/>
                    <a:pt x="1422" y="0"/>
                    <a:pt x="140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79"/>
            <p:cNvSpPr/>
            <p:nvPr/>
          </p:nvSpPr>
          <p:spPr>
            <a:xfrm>
              <a:off x="4428704" y="1682950"/>
              <a:ext cx="17350" cy="2175"/>
            </a:xfrm>
            <a:custGeom>
              <a:rect b="b" l="l" r="r" t="t"/>
              <a:pathLst>
                <a:path extrusionOk="0" h="87" w="694">
                  <a:moveTo>
                    <a:pt x="51" y="0"/>
                  </a:moveTo>
                  <a:cubicBezTo>
                    <a:pt x="22" y="0"/>
                    <a:pt x="1" y="15"/>
                    <a:pt x="1" y="43"/>
                  </a:cubicBezTo>
                  <a:cubicBezTo>
                    <a:pt x="1" y="65"/>
                    <a:pt x="22" y="87"/>
                    <a:pt x="51" y="87"/>
                  </a:cubicBezTo>
                  <a:lnTo>
                    <a:pt x="650" y="87"/>
                  </a:lnTo>
                  <a:cubicBezTo>
                    <a:pt x="672" y="87"/>
                    <a:pt x="693" y="65"/>
                    <a:pt x="693" y="43"/>
                  </a:cubicBezTo>
                  <a:cubicBezTo>
                    <a:pt x="693" y="15"/>
                    <a:pt x="672" y="0"/>
                    <a:pt x="65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79"/>
            <p:cNvSpPr/>
            <p:nvPr/>
          </p:nvSpPr>
          <p:spPr>
            <a:xfrm>
              <a:off x="4428354" y="1697200"/>
              <a:ext cx="18050" cy="2175"/>
            </a:xfrm>
            <a:custGeom>
              <a:rect b="b" l="l" r="r" t="t"/>
              <a:pathLst>
                <a:path extrusionOk="0" h="87" w="722">
                  <a:moveTo>
                    <a:pt x="65" y="0"/>
                  </a:moveTo>
                  <a:cubicBezTo>
                    <a:pt x="0" y="0"/>
                    <a:pt x="0" y="87"/>
                    <a:pt x="65" y="87"/>
                  </a:cubicBezTo>
                  <a:lnTo>
                    <a:pt x="664" y="87"/>
                  </a:lnTo>
                  <a:cubicBezTo>
                    <a:pt x="722" y="87"/>
                    <a:pt x="722" y="0"/>
                    <a:pt x="664"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79"/>
            <p:cNvSpPr/>
            <p:nvPr/>
          </p:nvSpPr>
          <p:spPr>
            <a:xfrm>
              <a:off x="4428704" y="1711425"/>
              <a:ext cx="36100" cy="2200"/>
            </a:xfrm>
            <a:custGeom>
              <a:rect b="b" l="l" r="r" t="t"/>
              <a:pathLst>
                <a:path extrusionOk="0" h="88" w="1444">
                  <a:moveTo>
                    <a:pt x="51" y="1"/>
                  </a:moveTo>
                  <a:cubicBezTo>
                    <a:pt x="22" y="1"/>
                    <a:pt x="1" y="15"/>
                    <a:pt x="1" y="44"/>
                  </a:cubicBezTo>
                  <a:cubicBezTo>
                    <a:pt x="1" y="66"/>
                    <a:pt x="22" y="87"/>
                    <a:pt x="51" y="87"/>
                  </a:cubicBezTo>
                  <a:lnTo>
                    <a:pt x="1400" y="87"/>
                  </a:lnTo>
                  <a:cubicBezTo>
                    <a:pt x="1422" y="87"/>
                    <a:pt x="1443" y="66"/>
                    <a:pt x="1443" y="44"/>
                  </a:cubicBezTo>
                  <a:cubicBezTo>
                    <a:pt x="1443" y="15"/>
                    <a:pt x="1422" y="1"/>
                    <a:pt x="140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79"/>
            <p:cNvSpPr/>
            <p:nvPr/>
          </p:nvSpPr>
          <p:spPr>
            <a:xfrm>
              <a:off x="4428704" y="1725675"/>
              <a:ext cx="17350" cy="2375"/>
            </a:xfrm>
            <a:custGeom>
              <a:rect b="b" l="l" r="r" t="t"/>
              <a:pathLst>
                <a:path extrusionOk="0" h="95" w="694">
                  <a:moveTo>
                    <a:pt x="51" y="1"/>
                  </a:moveTo>
                  <a:cubicBezTo>
                    <a:pt x="22" y="1"/>
                    <a:pt x="1" y="22"/>
                    <a:pt x="1" y="44"/>
                  </a:cubicBezTo>
                  <a:cubicBezTo>
                    <a:pt x="1" y="73"/>
                    <a:pt x="22" y="94"/>
                    <a:pt x="51" y="94"/>
                  </a:cubicBezTo>
                  <a:lnTo>
                    <a:pt x="650" y="94"/>
                  </a:lnTo>
                  <a:cubicBezTo>
                    <a:pt x="672" y="87"/>
                    <a:pt x="693" y="73"/>
                    <a:pt x="693" y="44"/>
                  </a:cubicBezTo>
                  <a:cubicBezTo>
                    <a:pt x="693" y="22"/>
                    <a:pt x="672" y="1"/>
                    <a:pt x="65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79"/>
            <p:cNvSpPr/>
            <p:nvPr/>
          </p:nvSpPr>
          <p:spPr>
            <a:xfrm>
              <a:off x="4428704" y="1739925"/>
              <a:ext cx="17350" cy="2175"/>
            </a:xfrm>
            <a:custGeom>
              <a:rect b="b" l="l" r="r" t="t"/>
              <a:pathLst>
                <a:path extrusionOk="0" h="87" w="694">
                  <a:moveTo>
                    <a:pt x="51" y="0"/>
                  </a:moveTo>
                  <a:cubicBezTo>
                    <a:pt x="22" y="0"/>
                    <a:pt x="1" y="15"/>
                    <a:pt x="1" y="44"/>
                  </a:cubicBezTo>
                  <a:cubicBezTo>
                    <a:pt x="1" y="65"/>
                    <a:pt x="22" y="87"/>
                    <a:pt x="51" y="87"/>
                  </a:cubicBezTo>
                  <a:lnTo>
                    <a:pt x="650" y="87"/>
                  </a:lnTo>
                  <a:cubicBezTo>
                    <a:pt x="672" y="87"/>
                    <a:pt x="693" y="65"/>
                    <a:pt x="693" y="44"/>
                  </a:cubicBezTo>
                  <a:cubicBezTo>
                    <a:pt x="693" y="15"/>
                    <a:pt x="672" y="0"/>
                    <a:pt x="65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79"/>
            <p:cNvSpPr/>
            <p:nvPr/>
          </p:nvSpPr>
          <p:spPr>
            <a:xfrm>
              <a:off x="4428354" y="1754175"/>
              <a:ext cx="36800" cy="2175"/>
            </a:xfrm>
            <a:custGeom>
              <a:rect b="b" l="l" r="r" t="t"/>
              <a:pathLst>
                <a:path extrusionOk="0" h="87" w="1472">
                  <a:moveTo>
                    <a:pt x="65" y="0"/>
                  </a:moveTo>
                  <a:cubicBezTo>
                    <a:pt x="0" y="0"/>
                    <a:pt x="0" y="87"/>
                    <a:pt x="65" y="87"/>
                  </a:cubicBezTo>
                  <a:lnTo>
                    <a:pt x="1414" y="87"/>
                  </a:lnTo>
                  <a:cubicBezTo>
                    <a:pt x="1472" y="87"/>
                    <a:pt x="1472" y="0"/>
                    <a:pt x="1414"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79"/>
            <p:cNvSpPr/>
            <p:nvPr/>
          </p:nvSpPr>
          <p:spPr>
            <a:xfrm>
              <a:off x="4428704" y="1768400"/>
              <a:ext cx="17350" cy="2200"/>
            </a:xfrm>
            <a:custGeom>
              <a:rect b="b" l="l" r="r" t="t"/>
              <a:pathLst>
                <a:path extrusionOk="0" h="88" w="694">
                  <a:moveTo>
                    <a:pt x="51" y="1"/>
                  </a:moveTo>
                  <a:cubicBezTo>
                    <a:pt x="22" y="1"/>
                    <a:pt x="1" y="15"/>
                    <a:pt x="1" y="44"/>
                  </a:cubicBezTo>
                  <a:cubicBezTo>
                    <a:pt x="1" y="66"/>
                    <a:pt x="22" y="87"/>
                    <a:pt x="51" y="87"/>
                  </a:cubicBezTo>
                  <a:lnTo>
                    <a:pt x="650" y="87"/>
                  </a:lnTo>
                  <a:cubicBezTo>
                    <a:pt x="672" y="87"/>
                    <a:pt x="693" y="66"/>
                    <a:pt x="693" y="44"/>
                  </a:cubicBezTo>
                  <a:cubicBezTo>
                    <a:pt x="693" y="15"/>
                    <a:pt x="672" y="1"/>
                    <a:pt x="65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79"/>
            <p:cNvSpPr/>
            <p:nvPr/>
          </p:nvSpPr>
          <p:spPr>
            <a:xfrm>
              <a:off x="4428704" y="1782650"/>
              <a:ext cx="17350" cy="2200"/>
            </a:xfrm>
            <a:custGeom>
              <a:rect b="b" l="l" r="r" t="t"/>
              <a:pathLst>
                <a:path extrusionOk="0" h="88" w="694">
                  <a:moveTo>
                    <a:pt x="51" y="1"/>
                  </a:moveTo>
                  <a:cubicBezTo>
                    <a:pt x="22" y="1"/>
                    <a:pt x="1" y="22"/>
                    <a:pt x="1" y="44"/>
                  </a:cubicBezTo>
                  <a:cubicBezTo>
                    <a:pt x="1" y="66"/>
                    <a:pt x="22" y="87"/>
                    <a:pt x="51" y="87"/>
                  </a:cubicBezTo>
                  <a:lnTo>
                    <a:pt x="650" y="87"/>
                  </a:lnTo>
                  <a:cubicBezTo>
                    <a:pt x="672" y="87"/>
                    <a:pt x="693" y="66"/>
                    <a:pt x="693" y="44"/>
                  </a:cubicBezTo>
                  <a:cubicBezTo>
                    <a:pt x="693" y="22"/>
                    <a:pt x="672" y="1"/>
                    <a:pt x="650" y="1"/>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79"/>
            <p:cNvSpPr/>
            <p:nvPr/>
          </p:nvSpPr>
          <p:spPr>
            <a:xfrm>
              <a:off x="4428542" y="1796744"/>
              <a:ext cx="36100" cy="2200"/>
            </a:xfrm>
            <a:custGeom>
              <a:rect b="b" l="l" r="r" t="t"/>
              <a:pathLst>
                <a:path extrusionOk="0" h="88" w="1444">
                  <a:moveTo>
                    <a:pt x="51" y="0"/>
                  </a:moveTo>
                  <a:cubicBezTo>
                    <a:pt x="22" y="0"/>
                    <a:pt x="1" y="22"/>
                    <a:pt x="1" y="44"/>
                  </a:cubicBezTo>
                  <a:cubicBezTo>
                    <a:pt x="1" y="65"/>
                    <a:pt x="22" y="87"/>
                    <a:pt x="51" y="87"/>
                  </a:cubicBezTo>
                  <a:lnTo>
                    <a:pt x="1400" y="87"/>
                  </a:lnTo>
                  <a:cubicBezTo>
                    <a:pt x="1422" y="87"/>
                    <a:pt x="1443" y="65"/>
                    <a:pt x="1443" y="44"/>
                  </a:cubicBezTo>
                  <a:cubicBezTo>
                    <a:pt x="1443" y="22"/>
                    <a:pt x="1422" y="0"/>
                    <a:pt x="1400" y="0"/>
                  </a:cubicBezTo>
                  <a:close/>
                </a:path>
              </a:pathLst>
            </a:custGeom>
            <a:solidFill>
              <a:srgbClr val="869FB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0" name="Google Shape;1850;p79"/>
          <p:cNvGrpSpPr/>
          <p:nvPr/>
        </p:nvGrpSpPr>
        <p:grpSpPr>
          <a:xfrm>
            <a:off x="5330612" y="1763573"/>
            <a:ext cx="2070107" cy="1468885"/>
            <a:chOff x="685475" y="2318350"/>
            <a:chExt cx="297750" cy="296200"/>
          </a:xfrm>
        </p:grpSpPr>
        <p:sp>
          <p:nvSpPr>
            <p:cNvPr id="1851" name="Google Shape;1851;p79"/>
            <p:cNvSpPr/>
            <p:nvPr/>
          </p:nvSpPr>
          <p:spPr>
            <a:xfrm>
              <a:off x="685475" y="2371925"/>
              <a:ext cx="142600" cy="241975"/>
            </a:xfrm>
            <a:custGeom>
              <a:rect b="b" l="l" r="r" t="t"/>
              <a:pathLst>
                <a:path extrusionOk="0" h="9679" w="5704">
                  <a:moveTo>
                    <a:pt x="2080" y="662"/>
                  </a:moveTo>
                  <a:cubicBezTo>
                    <a:pt x="2458" y="662"/>
                    <a:pt x="2773" y="977"/>
                    <a:pt x="2773" y="1387"/>
                  </a:cubicBezTo>
                  <a:cubicBezTo>
                    <a:pt x="2773" y="1765"/>
                    <a:pt x="2458" y="2080"/>
                    <a:pt x="2080" y="2080"/>
                  </a:cubicBezTo>
                  <a:cubicBezTo>
                    <a:pt x="1671" y="2080"/>
                    <a:pt x="1356" y="1765"/>
                    <a:pt x="1356" y="1387"/>
                  </a:cubicBezTo>
                  <a:cubicBezTo>
                    <a:pt x="1356" y="977"/>
                    <a:pt x="1734" y="662"/>
                    <a:pt x="2080" y="662"/>
                  </a:cubicBezTo>
                  <a:close/>
                  <a:moveTo>
                    <a:pt x="2962" y="6900"/>
                  </a:moveTo>
                  <a:lnTo>
                    <a:pt x="3120" y="7593"/>
                  </a:lnTo>
                  <a:lnTo>
                    <a:pt x="1135" y="7593"/>
                  </a:lnTo>
                  <a:lnTo>
                    <a:pt x="1293" y="6900"/>
                  </a:lnTo>
                  <a:close/>
                  <a:moveTo>
                    <a:pt x="1742" y="2767"/>
                  </a:moveTo>
                  <a:cubicBezTo>
                    <a:pt x="1866" y="2767"/>
                    <a:pt x="1991" y="2831"/>
                    <a:pt x="2049" y="2962"/>
                  </a:cubicBezTo>
                  <a:lnTo>
                    <a:pt x="2553" y="3938"/>
                  </a:lnTo>
                  <a:cubicBezTo>
                    <a:pt x="2584" y="4064"/>
                    <a:pt x="2742" y="4127"/>
                    <a:pt x="2868" y="4127"/>
                  </a:cubicBezTo>
                  <a:lnTo>
                    <a:pt x="3813" y="4127"/>
                  </a:lnTo>
                  <a:cubicBezTo>
                    <a:pt x="4002" y="4127"/>
                    <a:pt x="4159" y="4285"/>
                    <a:pt x="4159" y="4474"/>
                  </a:cubicBezTo>
                  <a:cubicBezTo>
                    <a:pt x="4159" y="4695"/>
                    <a:pt x="4002" y="4852"/>
                    <a:pt x="3813" y="4852"/>
                  </a:cubicBezTo>
                  <a:lnTo>
                    <a:pt x="2427" y="4852"/>
                  </a:lnTo>
                  <a:cubicBezTo>
                    <a:pt x="2301" y="4852"/>
                    <a:pt x="2175" y="4758"/>
                    <a:pt x="2112" y="4631"/>
                  </a:cubicBezTo>
                  <a:cubicBezTo>
                    <a:pt x="2042" y="4515"/>
                    <a:pt x="1919" y="4450"/>
                    <a:pt x="1784" y="4450"/>
                  </a:cubicBezTo>
                  <a:cubicBezTo>
                    <a:pt x="1737" y="4450"/>
                    <a:pt x="1688" y="4458"/>
                    <a:pt x="1639" y="4474"/>
                  </a:cubicBezTo>
                  <a:cubicBezTo>
                    <a:pt x="1482" y="4568"/>
                    <a:pt x="1387" y="4758"/>
                    <a:pt x="1482" y="4947"/>
                  </a:cubicBezTo>
                  <a:cubicBezTo>
                    <a:pt x="1671" y="5325"/>
                    <a:pt x="2017" y="5545"/>
                    <a:pt x="2427" y="5545"/>
                  </a:cubicBezTo>
                  <a:lnTo>
                    <a:pt x="3813" y="5545"/>
                  </a:lnTo>
                  <a:cubicBezTo>
                    <a:pt x="3970" y="5545"/>
                    <a:pt x="4128" y="5671"/>
                    <a:pt x="4159" y="5829"/>
                  </a:cubicBezTo>
                  <a:lnTo>
                    <a:pt x="4853" y="8570"/>
                  </a:lnTo>
                  <a:cubicBezTo>
                    <a:pt x="4916" y="8790"/>
                    <a:pt x="4790" y="8979"/>
                    <a:pt x="4632" y="9011"/>
                  </a:cubicBezTo>
                  <a:cubicBezTo>
                    <a:pt x="4608" y="9015"/>
                    <a:pt x="4584" y="9017"/>
                    <a:pt x="4560" y="9017"/>
                  </a:cubicBezTo>
                  <a:cubicBezTo>
                    <a:pt x="4403" y="9017"/>
                    <a:pt x="4273" y="8927"/>
                    <a:pt x="4191" y="8790"/>
                  </a:cubicBezTo>
                  <a:lnTo>
                    <a:pt x="3655" y="6522"/>
                  </a:lnTo>
                  <a:cubicBezTo>
                    <a:pt x="3592" y="6364"/>
                    <a:pt x="3498" y="6270"/>
                    <a:pt x="3277" y="6270"/>
                  </a:cubicBezTo>
                  <a:lnTo>
                    <a:pt x="1040" y="6270"/>
                  </a:lnTo>
                  <a:cubicBezTo>
                    <a:pt x="914" y="6270"/>
                    <a:pt x="851" y="6207"/>
                    <a:pt x="757" y="6144"/>
                  </a:cubicBezTo>
                  <a:cubicBezTo>
                    <a:pt x="694" y="5986"/>
                    <a:pt x="694" y="5892"/>
                    <a:pt x="694" y="5797"/>
                  </a:cubicBezTo>
                  <a:lnTo>
                    <a:pt x="1419" y="3025"/>
                  </a:lnTo>
                  <a:cubicBezTo>
                    <a:pt x="1453" y="2855"/>
                    <a:pt x="1597" y="2767"/>
                    <a:pt x="1742" y="2767"/>
                  </a:cubicBezTo>
                  <a:close/>
                  <a:moveTo>
                    <a:pt x="2143" y="0"/>
                  </a:moveTo>
                  <a:cubicBezTo>
                    <a:pt x="1419" y="0"/>
                    <a:pt x="788" y="630"/>
                    <a:pt x="788" y="1387"/>
                  </a:cubicBezTo>
                  <a:cubicBezTo>
                    <a:pt x="788" y="1733"/>
                    <a:pt x="946" y="2080"/>
                    <a:pt x="1135" y="2332"/>
                  </a:cubicBezTo>
                  <a:cubicBezTo>
                    <a:pt x="977" y="2426"/>
                    <a:pt x="851" y="2647"/>
                    <a:pt x="788" y="2867"/>
                  </a:cubicBezTo>
                  <a:lnTo>
                    <a:pt x="64" y="5640"/>
                  </a:lnTo>
                  <a:cubicBezTo>
                    <a:pt x="1" y="5955"/>
                    <a:pt x="64" y="6270"/>
                    <a:pt x="253" y="6522"/>
                  </a:cubicBezTo>
                  <a:cubicBezTo>
                    <a:pt x="347" y="6648"/>
                    <a:pt x="473" y="6774"/>
                    <a:pt x="631" y="6805"/>
                  </a:cubicBezTo>
                  <a:lnTo>
                    <a:pt x="32" y="9263"/>
                  </a:lnTo>
                  <a:cubicBezTo>
                    <a:pt x="1" y="9452"/>
                    <a:pt x="95" y="9609"/>
                    <a:pt x="253" y="9672"/>
                  </a:cubicBezTo>
                  <a:cubicBezTo>
                    <a:pt x="281" y="9676"/>
                    <a:pt x="309" y="9678"/>
                    <a:pt x="335" y="9678"/>
                  </a:cubicBezTo>
                  <a:cubicBezTo>
                    <a:pt x="513" y="9678"/>
                    <a:pt x="639" y="9589"/>
                    <a:pt x="694" y="9452"/>
                  </a:cubicBezTo>
                  <a:lnTo>
                    <a:pt x="977" y="8318"/>
                  </a:lnTo>
                  <a:lnTo>
                    <a:pt x="3372" y="8318"/>
                  </a:lnTo>
                  <a:lnTo>
                    <a:pt x="3529" y="8885"/>
                  </a:lnTo>
                  <a:cubicBezTo>
                    <a:pt x="3661" y="9359"/>
                    <a:pt x="4079" y="9679"/>
                    <a:pt x="4526" y="9679"/>
                  </a:cubicBezTo>
                  <a:cubicBezTo>
                    <a:pt x="4613" y="9679"/>
                    <a:pt x="4702" y="9667"/>
                    <a:pt x="4790" y="9641"/>
                  </a:cubicBezTo>
                  <a:cubicBezTo>
                    <a:pt x="5357" y="9483"/>
                    <a:pt x="5703" y="8916"/>
                    <a:pt x="5546" y="8381"/>
                  </a:cubicBezTo>
                  <a:lnTo>
                    <a:pt x="4821" y="5640"/>
                  </a:lnTo>
                  <a:cubicBezTo>
                    <a:pt x="4790" y="5482"/>
                    <a:pt x="4727" y="5325"/>
                    <a:pt x="4601" y="5199"/>
                  </a:cubicBezTo>
                  <a:cubicBezTo>
                    <a:pt x="4758" y="5010"/>
                    <a:pt x="4884" y="4758"/>
                    <a:pt x="4884" y="4474"/>
                  </a:cubicBezTo>
                  <a:cubicBezTo>
                    <a:pt x="4884" y="3907"/>
                    <a:pt x="4412" y="3466"/>
                    <a:pt x="3844" y="3466"/>
                  </a:cubicBezTo>
                  <a:lnTo>
                    <a:pt x="3088" y="3466"/>
                  </a:lnTo>
                  <a:lnTo>
                    <a:pt x="2710" y="2647"/>
                  </a:lnTo>
                  <a:cubicBezTo>
                    <a:pt x="3183" y="2395"/>
                    <a:pt x="3529" y="1922"/>
                    <a:pt x="3529" y="1387"/>
                  </a:cubicBezTo>
                  <a:cubicBezTo>
                    <a:pt x="3529" y="630"/>
                    <a:pt x="2899" y="0"/>
                    <a:pt x="2143"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79"/>
            <p:cNvSpPr/>
            <p:nvPr/>
          </p:nvSpPr>
          <p:spPr>
            <a:xfrm>
              <a:off x="839850" y="2371925"/>
              <a:ext cx="143375" cy="242625"/>
            </a:xfrm>
            <a:custGeom>
              <a:rect b="b" l="l" r="r" t="t"/>
              <a:pathLst>
                <a:path extrusionOk="0" h="9705" w="5735">
                  <a:moveTo>
                    <a:pt x="3624" y="662"/>
                  </a:moveTo>
                  <a:cubicBezTo>
                    <a:pt x="4002" y="662"/>
                    <a:pt x="4317" y="977"/>
                    <a:pt x="4317" y="1355"/>
                  </a:cubicBezTo>
                  <a:cubicBezTo>
                    <a:pt x="4317" y="1765"/>
                    <a:pt x="4002" y="2080"/>
                    <a:pt x="3624" y="2080"/>
                  </a:cubicBezTo>
                  <a:cubicBezTo>
                    <a:pt x="3214" y="2080"/>
                    <a:pt x="2899" y="1765"/>
                    <a:pt x="2899" y="1355"/>
                  </a:cubicBezTo>
                  <a:cubicBezTo>
                    <a:pt x="2899" y="977"/>
                    <a:pt x="3214" y="662"/>
                    <a:pt x="3624" y="662"/>
                  </a:cubicBezTo>
                  <a:close/>
                  <a:moveTo>
                    <a:pt x="4317" y="6900"/>
                  </a:moveTo>
                  <a:lnTo>
                    <a:pt x="4474" y="7593"/>
                  </a:lnTo>
                  <a:lnTo>
                    <a:pt x="2490" y="7593"/>
                  </a:lnTo>
                  <a:lnTo>
                    <a:pt x="2647" y="6900"/>
                  </a:lnTo>
                  <a:close/>
                  <a:moveTo>
                    <a:pt x="3962" y="2731"/>
                  </a:moveTo>
                  <a:cubicBezTo>
                    <a:pt x="4108" y="2731"/>
                    <a:pt x="4250" y="2818"/>
                    <a:pt x="4285" y="2993"/>
                  </a:cubicBezTo>
                  <a:lnTo>
                    <a:pt x="4979" y="5734"/>
                  </a:lnTo>
                  <a:cubicBezTo>
                    <a:pt x="5010" y="6018"/>
                    <a:pt x="4853" y="6207"/>
                    <a:pt x="4632" y="6207"/>
                  </a:cubicBezTo>
                  <a:lnTo>
                    <a:pt x="2395" y="6207"/>
                  </a:lnTo>
                  <a:cubicBezTo>
                    <a:pt x="2238" y="6207"/>
                    <a:pt x="2080" y="6333"/>
                    <a:pt x="2049" y="6490"/>
                  </a:cubicBezTo>
                  <a:lnTo>
                    <a:pt x="1482" y="8727"/>
                  </a:lnTo>
                  <a:cubicBezTo>
                    <a:pt x="1456" y="8883"/>
                    <a:pt x="1323" y="8996"/>
                    <a:pt x="1154" y="8996"/>
                  </a:cubicBezTo>
                  <a:cubicBezTo>
                    <a:pt x="1118" y="8996"/>
                    <a:pt x="1080" y="8990"/>
                    <a:pt x="1040" y="8979"/>
                  </a:cubicBezTo>
                  <a:cubicBezTo>
                    <a:pt x="851" y="8916"/>
                    <a:pt x="725" y="8727"/>
                    <a:pt x="820" y="8538"/>
                  </a:cubicBezTo>
                  <a:lnTo>
                    <a:pt x="1513" y="5766"/>
                  </a:lnTo>
                  <a:cubicBezTo>
                    <a:pt x="1576" y="5608"/>
                    <a:pt x="1671" y="5514"/>
                    <a:pt x="1891" y="5514"/>
                  </a:cubicBezTo>
                  <a:lnTo>
                    <a:pt x="3246" y="5514"/>
                  </a:lnTo>
                  <a:cubicBezTo>
                    <a:pt x="3655" y="5514"/>
                    <a:pt x="4002" y="5262"/>
                    <a:pt x="4222" y="4915"/>
                  </a:cubicBezTo>
                  <a:cubicBezTo>
                    <a:pt x="4285" y="4758"/>
                    <a:pt x="4222" y="4537"/>
                    <a:pt x="4033" y="4442"/>
                  </a:cubicBezTo>
                  <a:cubicBezTo>
                    <a:pt x="3993" y="4426"/>
                    <a:pt x="3948" y="4418"/>
                    <a:pt x="3902" y="4418"/>
                  </a:cubicBezTo>
                  <a:cubicBezTo>
                    <a:pt x="3770" y="4418"/>
                    <a:pt x="3631" y="4483"/>
                    <a:pt x="3561" y="4600"/>
                  </a:cubicBezTo>
                  <a:cubicBezTo>
                    <a:pt x="3529" y="4726"/>
                    <a:pt x="3372" y="4789"/>
                    <a:pt x="3246" y="4789"/>
                  </a:cubicBezTo>
                  <a:lnTo>
                    <a:pt x="1891" y="4789"/>
                  </a:lnTo>
                  <a:cubicBezTo>
                    <a:pt x="1671" y="4789"/>
                    <a:pt x="1513" y="4631"/>
                    <a:pt x="1513" y="4442"/>
                  </a:cubicBezTo>
                  <a:cubicBezTo>
                    <a:pt x="1513" y="4253"/>
                    <a:pt x="1671" y="4096"/>
                    <a:pt x="1891" y="4096"/>
                  </a:cubicBezTo>
                  <a:lnTo>
                    <a:pt x="2836" y="4096"/>
                  </a:lnTo>
                  <a:cubicBezTo>
                    <a:pt x="2931" y="4096"/>
                    <a:pt x="3057" y="4001"/>
                    <a:pt x="3151" y="3907"/>
                  </a:cubicBezTo>
                  <a:cubicBezTo>
                    <a:pt x="3151" y="3844"/>
                    <a:pt x="3655" y="2899"/>
                    <a:pt x="3655" y="2899"/>
                  </a:cubicBezTo>
                  <a:cubicBezTo>
                    <a:pt x="3725" y="2787"/>
                    <a:pt x="3845" y="2731"/>
                    <a:pt x="3962" y="2731"/>
                  </a:cubicBezTo>
                  <a:close/>
                  <a:moveTo>
                    <a:pt x="3529" y="0"/>
                  </a:moveTo>
                  <a:cubicBezTo>
                    <a:pt x="2805" y="0"/>
                    <a:pt x="2175" y="630"/>
                    <a:pt x="2175" y="1355"/>
                  </a:cubicBezTo>
                  <a:cubicBezTo>
                    <a:pt x="2175" y="1922"/>
                    <a:pt x="2490" y="2395"/>
                    <a:pt x="2994" y="2615"/>
                  </a:cubicBezTo>
                  <a:lnTo>
                    <a:pt x="2584" y="3466"/>
                  </a:lnTo>
                  <a:lnTo>
                    <a:pt x="1860" y="3466"/>
                  </a:lnTo>
                  <a:cubicBezTo>
                    <a:pt x="1261" y="3466"/>
                    <a:pt x="820" y="3938"/>
                    <a:pt x="820" y="4474"/>
                  </a:cubicBezTo>
                  <a:cubicBezTo>
                    <a:pt x="820" y="4758"/>
                    <a:pt x="946" y="4978"/>
                    <a:pt x="1103" y="5199"/>
                  </a:cubicBezTo>
                  <a:cubicBezTo>
                    <a:pt x="977" y="5325"/>
                    <a:pt x="914" y="5451"/>
                    <a:pt x="851" y="5608"/>
                  </a:cubicBezTo>
                  <a:lnTo>
                    <a:pt x="158" y="8381"/>
                  </a:lnTo>
                  <a:cubicBezTo>
                    <a:pt x="1" y="8916"/>
                    <a:pt x="347" y="9483"/>
                    <a:pt x="914" y="9641"/>
                  </a:cubicBezTo>
                  <a:cubicBezTo>
                    <a:pt x="1002" y="9667"/>
                    <a:pt x="1091" y="9679"/>
                    <a:pt x="1178" y="9679"/>
                  </a:cubicBezTo>
                  <a:cubicBezTo>
                    <a:pt x="1624" y="9679"/>
                    <a:pt x="2038" y="9359"/>
                    <a:pt x="2143" y="8885"/>
                  </a:cubicBezTo>
                  <a:lnTo>
                    <a:pt x="2332" y="8286"/>
                  </a:lnTo>
                  <a:lnTo>
                    <a:pt x="4695" y="8286"/>
                  </a:lnTo>
                  <a:lnTo>
                    <a:pt x="4947" y="9452"/>
                  </a:lnTo>
                  <a:cubicBezTo>
                    <a:pt x="4995" y="9597"/>
                    <a:pt x="5118" y="9704"/>
                    <a:pt x="5257" y="9704"/>
                  </a:cubicBezTo>
                  <a:cubicBezTo>
                    <a:pt x="5300" y="9704"/>
                    <a:pt x="5344" y="9694"/>
                    <a:pt x="5388" y="9672"/>
                  </a:cubicBezTo>
                  <a:cubicBezTo>
                    <a:pt x="5577" y="9641"/>
                    <a:pt x="5703" y="9452"/>
                    <a:pt x="5609" y="9231"/>
                  </a:cubicBezTo>
                  <a:lnTo>
                    <a:pt x="5042" y="6805"/>
                  </a:lnTo>
                  <a:cubicBezTo>
                    <a:pt x="5514" y="6616"/>
                    <a:pt x="5735" y="6144"/>
                    <a:pt x="5640" y="5640"/>
                  </a:cubicBezTo>
                  <a:lnTo>
                    <a:pt x="4916" y="2867"/>
                  </a:lnTo>
                  <a:cubicBezTo>
                    <a:pt x="4884" y="2647"/>
                    <a:pt x="4758" y="2489"/>
                    <a:pt x="4569" y="2332"/>
                  </a:cubicBezTo>
                  <a:cubicBezTo>
                    <a:pt x="4790" y="2080"/>
                    <a:pt x="4916" y="1733"/>
                    <a:pt x="4916" y="1355"/>
                  </a:cubicBezTo>
                  <a:cubicBezTo>
                    <a:pt x="4916" y="630"/>
                    <a:pt x="4285" y="0"/>
                    <a:pt x="3529"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79"/>
            <p:cNvSpPr/>
            <p:nvPr/>
          </p:nvSpPr>
          <p:spPr>
            <a:xfrm>
              <a:off x="772900" y="2318350"/>
              <a:ext cx="122125" cy="105075"/>
            </a:xfrm>
            <a:custGeom>
              <a:rect b="b" l="l" r="r" t="t"/>
              <a:pathLst>
                <a:path extrusionOk="0" h="4203" w="4885">
                  <a:moveTo>
                    <a:pt x="3844" y="631"/>
                  </a:moveTo>
                  <a:cubicBezTo>
                    <a:pt x="4034" y="631"/>
                    <a:pt x="4223" y="789"/>
                    <a:pt x="4223" y="978"/>
                  </a:cubicBezTo>
                  <a:lnTo>
                    <a:pt x="4223" y="1734"/>
                  </a:lnTo>
                  <a:cubicBezTo>
                    <a:pt x="4223" y="1923"/>
                    <a:pt x="4034" y="2112"/>
                    <a:pt x="3844" y="2112"/>
                  </a:cubicBezTo>
                  <a:cubicBezTo>
                    <a:pt x="3655" y="2143"/>
                    <a:pt x="3498" y="2301"/>
                    <a:pt x="3498" y="2458"/>
                  </a:cubicBezTo>
                  <a:lnTo>
                    <a:pt x="3498" y="2994"/>
                  </a:lnTo>
                  <a:lnTo>
                    <a:pt x="2679" y="2206"/>
                  </a:lnTo>
                  <a:cubicBezTo>
                    <a:pt x="2584" y="2143"/>
                    <a:pt x="2521" y="2112"/>
                    <a:pt x="2427" y="2112"/>
                  </a:cubicBezTo>
                  <a:lnTo>
                    <a:pt x="1009" y="2112"/>
                  </a:lnTo>
                  <a:cubicBezTo>
                    <a:pt x="820" y="2112"/>
                    <a:pt x="662" y="1923"/>
                    <a:pt x="662" y="1734"/>
                  </a:cubicBezTo>
                  <a:lnTo>
                    <a:pt x="662" y="978"/>
                  </a:lnTo>
                  <a:cubicBezTo>
                    <a:pt x="662" y="789"/>
                    <a:pt x="820" y="631"/>
                    <a:pt x="1009" y="631"/>
                  </a:cubicBezTo>
                  <a:close/>
                  <a:moveTo>
                    <a:pt x="1009" y="1"/>
                  </a:moveTo>
                  <a:cubicBezTo>
                    <a:pt x="442" y="1"/>
                    <a:pt x="1" y="474"/>
                    <a:pt x="1" y="1041"/>
                  </a:cubicBezTo>
                  <a:lnTo>
                    <a:pt x="1" y="1765"/>
                  </a:lnTo>
                  <a:cubicBezTo>
                    <a:pt x="1" y="2364"/>
                    <a:pt x="473" y="2805"/>
                    <a:pt x="1009" y="2805"/>
                  </a:cubicBezTo>
                  <a:lnTo>
                    <a:pt x="2269" y="2805"/>
                  </a:lnTo>
                  <a:lnTo>
                    <a:pt x="3592" y="4097"/>
                  </a:lnTo>
                  <a:cubicBezTo>
                    <a:pt x="3663" y="4167"/>
                    <a:pt x="3770" y="4203"/>
                    <a:pt x="3872" y="4203"/>
                  </a:cubicBezTo>
                  <a:cubicBezTo>
                    <a:pt x="3906" y="4203"/>
                    <a:pt x="3939" y="4199"/>
                    <a:pt x="3970" y="4191"/>
                  </a:cubicBezTo>
                  <a:cubicBezTo>
                    <a:pt x="4097" y="4160"/>
                    <a:pt x="4160" y="4002"/>
                    <a:pt x="4160" y="3876"/>
                  </a:cubicBezTo>
                  <a:lnTo>
                    <a:pt x="4160" y="2773"/>
                  </a:lnTo>
                  <a:cubicBezTo>
                    <a:pt x="4569" y="2616"/>
                    <a:pt x="4884" y="2238"/>
                    <a:pt x="4884" y="1765"/>
                  </a:cubicBezTo>
                  <a:lnTo>
                    <a:pt x="4884" y="1041"/>
                  </a:lnTo>
                  <a:cubicBezTo>
                    <a:pt x="4884" y="442"/>
                    <a:pt x="4412" y="1"/>
                    <a:pt x="3844"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4" name="Google Shape;1854;p79"/>
          <p:cNvGrpSpPr/>
          <p:nvPr/>
        </p:nvGrpSpPr>
        <p:grpSpPr>
          <a:xfrm>
            <a:off x="7048496" y="1415025"/>
            <a:ext cx="352230" cy="348542"/>
            <a:chOff x="1049375" y="2318350"/>
            <a:chExt cx="298525" cy="295400"/>
          </a:xfrm>
        </p:grpSpPr>
        <p:sp>
          <p:nvSpPr>
            <p:cNvPr id="1855" name="Google Shape;1855;p79"/>
            <p:cNvSpPr/>
            <p:nvPr/>
          </p:nvSpPr>
          <p:spPr>
            <a:xfrm>
              <a:off x="1101350" y="2492325"/>
              <a:ext cx="70125" cy="50525"/>
            </a:xfrm>
            <a:custGeom>
              <a:rect b="b" l="l" r="r" t="t"/>
              <a:pathLst>
                <a:path extrusionOk="0" h="2021" w="2805">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79"/>
            <p:cNvSpPr/>
            <p:nvPr/>
          </p:nvSpPr>
          <p:spPr>
            <a:xfrm>
              <a:off x="1101350" y="2440525"/>
              <a:ext cx="70125" cy="51150"/>
            </a:xfrm>
            <a:custGeom>
              <a:rect b="b" l="l" r="r" t="t"/>
              <a:pathLst>
                <a:path extrusionOk="0" h="2046" w="2805">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79"/>
            <p:cNvSpPr/>
            <p:nvPr/>
          </p:nvSpPr>
          <p:spPr>
            <a:xfrm>
              <a:off x="1101350" y="2388550"/>
              <a:ext cx="70125" cy="51125"/>
            </a:xfrm>
            <a:custGeom>
              <a:rect b="b" l="l" r="r" t="t"/>
              <a:pathLst>
                <a:path extrusionOk="0" h="2045" w="2805">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79"/>
            <p:cNvSpPr/>
            <p:nvPr/>
          </p:nvSpPr>
          <p:spPr>
            <a:xfrm>
              <a:off x="1049375" y="2318350"/>
              <a:ext cx="298525" cy="295400"/>
            </a:xfrm>
            <a:custGeom>
              <a:rect b="b" l="l" r="r" t="t"/>
              <a:pathLst>
                <a:path extrusionOk="0" h="11816" w="11941">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2" name="Shape 1862"/>
        <p:cNvGrpSpPr/>
        <p:nvPr/>
      </p:nvGrpSpPr>
      <p:grpSpPr>
        <a:xfrm>
          <a:off x="0" y="0"/>
          <a:ext cx="0" cy="0"/>
          <a:chOff x="0" y="0"/>
          <a:chExt cx="0" cy="0"/>
        </a:xfrm>
      </p:grpSpPr>
      <p:sp>
        <p:nvSpPr>
          <p:cNvPr id="1863" name="Google Shape;1863;p8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Timeline and Future Milestones</a:t>
            </a:r>
            <a:endParaRPr/>
          </a:p>
        </p:txBody>
      </p:sp>
      <p:sp>
        <p:nvSpPr>
          <p:cNvPr id="1864" name="Google Shape;1864;p80"/>
          <p:cNvSpPr/>
          <p:nvPr/>
        </p:nvSpPr>
        <p:spPr>
          <a:xfrm>
            <a:off x="1281900" y="1334863"/>
            <a:ext cx="567000" cy="567000"/>
          </a:xfrm>
          <a:prstGeom prst="roundRect">
            <a:avLst>
              <a:gd fmla="val 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900">
              <a:solidFill>
                <a:srgbClr val="FF9AE0"/>
              </a:solidFill>
              <a:latin typeface="Unbounded"/>
              <a:ea typeface="Unbounded"/>
              <a:cs typeface="Unbounded"/>
              <a:sym typeface="Unbounded"/>
            </a:endParaRPr>
          </a:p>
        </p:txBody>
      </p:sp>
      <p:sp>
        <p:nvSpPr>
          <p:cNvPr id="1865" name="Google Shape;1865;p80"/>
          <p:cNvSpPr/>
          <p:nvPr/>
        </p:nvSpPr>
        <p:spPr>
          <a:xfrm>
            <a:off x="3288559" y="1334863"/>
            <a:ext cx="567000" cy="567000"/>
          </a:xfrm>
          <a:prstGeom prst="roundRect">
            <a:avLst>
              <a:gd fmla="val 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900">
              <a:solidFill>
                <a:srgbClr val="FF9AE0"/>
              </a:solidFill>
              <a:latin typeface="Unbounded"/>
              <a:ea typeface="Unbounded"/>
              <a:cs typeface="Unbounded"/>
              <a:sym typeface="Unbounded"/>
            </a:endParaRPr>
          </a:p>
        </p:txBody>
      </p:sp>
      <p:sp>
        <p:nvSpPr>
          <p:cNvPr id="1866" name="Google Shape;1866;p80"/>
          <p:cNvSpPr/>
          <p:nvPr/>
        </p:nvSpPr>
        <p:spPr>
          <a:xfrm>
            <a:off x="5295218" y="1334863"/>
            <a:ext cx="567000" cy="567000"/>
          </a:xfrm>
          <a:prstGeom prst="roundRect">
            <a:avLst>
              <a:gd fmla="val 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900">
              <a:solidFill>
                <a:srgbClr val="FF9AE0"/>
              </a:solidFill>
              <a:latin typeface="Unbounded"/>
              <a:ea typeface="Unbounded"/>
              <a:cs typeface="Unbounded"/>
              <a:sym typeface="Unbounded"/>
            </a:endParaRPr>
          </a:p>
        </p:txBody>
      </p:sp>
      <p:sp>
        <p:nvSpPr>
          <p:cNvPr id="1867" name="Google Shape;1867;p80"/>
          <p:cNvSpPr/>
          <p:nvPr/>
        </p:nvSpPr>
        <p:spPr>
          <a:xfrm>
            <a:off x="7301876" y="1334863"/>
            <a:ext cx="567000" cy="567000"/>
          </a:xfrm>
          <a:prstGeom prst="roundRect">
            <a:avLst>
              <a:gd fmla="val 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900">
              <a:solidFill>
                <a:srgbClr val="FF9AE0"/>
              </a:solidFill>
              <a:latin typeface="Unbounded"/>
              <a:ea typeface="Unbounded"/>
              <a:cs typeface="Unbounded"/>
              <a:sym typeface="Unbounded"/>
            </a:endParaRPr>
          </a:p>
        </p:txBody>
      </p:sp>
      <p:cxnSp>
        <p:nvCxnSpPr>
          <p:cNvPr id="1868" name="Google Shape;1868;p80"/>
          <p:cNvCxnSpPr>
            <a:stCxn id="1864" idx="3"/>
            <a:endCxn id="1865" idx="1"/>
          </p:cNvCxnSpPr>
          <p:nvPr/>
        </p:nvCxnSpPr>
        <p:spPr>
          <a:xfrm>
            <a:off x="1848900" y="1618363"/>
            <a:ext cx="1439700" cy="0"/>
          </a:xfrm>
          <a:prstGeom prst="straightConnector1">
            <a:avLst/>
          </a:prstGeom>
          <a:noFill/>
          <a:ln cap="flat" cmpd="sng" w="9525">
            <a:solidFill>
              <a:srgbClr val="202331"/>
            </a:solidFill>
            <a:prstDash val="solid"/>
            <a:round/>
            <a:headEnd len="med" w="med" type="none"/>
            <a:tailEnd len="med" w="med" type="diamond"/>
          </a:ln>
        </p:spPr>
      </p:cxnSp>
      <p:cxnSp>
        <p:nvCxnSpPr>
          <p:cNvPr id="1869" name="Google Shape;1869;p80"/>
          <p:cNvCxnSpPr>
            <a:stCxn id="1865" idx="3"/>
            <a:endCxn id="1866" idx="1"/>
          </p:cNvCxnSpPr>
          <p:nvPr/>
        </p:nvCxnSpPr>
        <p:spPr>
          <a:xfrm>
            <a:off x="3855559" y="1618363"/>
            <a:ext cx="1439700" cy="0"/>
          </a:xfrm>
          <a:prstGeom prst="straightConnector1">
            <a:avLst/>
          </a:prstGeom>
          <a:noFill/>
          <a:ln cap="flat" cmpd="sng" w="9525">
            <a:solidFill>
              <a:srgbClr val="202331"/>
            </a:solidFill>
            <a:prstDash val="solid"/>
            <a:round/>
            <a:headEnd len="med" w="med" type="none"/>
            <a:tailEnd len="med" w="med" type="diamond"/>
          </a:ln>
        </p:spPr>
      </p:cxnSp>
      <p:cxnSp>
        <p:nvCxnSpPr>
          <p:cNvPr id="1870" name="Google Shape;1870;p80"/>
          <p:cNvCxnSpPr>
            <a:stCxn id="1866" idx="3"/>
            <a:endCxn id="1867" idx="1"/>
          </p:cNvCxnSpPr>
          <p:nvPr/>
        </p:nvCxnSpPr>
        <p:spPr>
          <a:xfrm>
            <a:off x="5862218" y="1618363"/>
            <a:ext cx="1439700" cy="0"/>
          </a:xfrm>
          <a:prstGeom prst="straightConnector1">
            <a:avLst/>
          </a:prstGeom>
          <a:noFill/>
          <a:ln cap="flat" cmpd="sng" w="9525">
            <a:solidFill>
              <a:srgbClr val="202331"/>
            </a:solidFill>
            <a:prstDash val="solid"/>
            <a:round/>
            <a:headEnd len="med" w="med" type="none"/>
            <a:tailEnd len="med" w="med" type="diamond"/>
          </a:ln>
        </p:spPr>
      </p:cxnSp>
      <p:sp>
        <p:nvSpPr>
          <p:cNvPr id="1871" name="Google Shape;1871;p80"/>
          <p:cNvSpPr txBox="1"/>
          <p:nvPr/>
        </p:nvSpPr>
        <p:spPr>
          <a:xfrm>
            <a:off x="720000" y="2063725"/>
            <a:ext cx="1690800" cy="411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000">
                <a:solidFill>
                  <a:srgbClr val="202331"/>
                </a:solidFill>
                <a:latin typeface="Poppins ExtraBold"/>
                <a:ea typeface="Poppins ExtraBold"/>
                <a:cs typeface="Poppins ExtraBold"/>
                <a:sym typeface="Poppins ExtraBold"/>
              </a:rPr>
              <a:t>Phase 1: Project Pitch (Completed)</a:t>
            </a:r>
            <a:endParaRPr sz="1000">
              <a:solidFill>
                <a:srgbClr val="202331"/>
              </a:solidFill>
              <a:latin typeface="Poppins ExtraBold"/>
              <a:ea typeface="Poppins ExtraBold"/>
              <a:cs typeface="Poppins ExtraBold"/>
              <a:sym typeface="Poppins ExtraBold"/>
            </a:endParaRPr>
          </a:p>
        </p:txBody>
      </p:sp>
      <p:sp>
        <p:nvSpPr>
          <p:cNvPr id="1872" name="Google Shape;1872;p80"/>
          <p:cNvSpPr txBox="1"/>
          <p:nvPr/>
        </p:nvSpPr>
        <p:spPr>
          <a:xfrm>
            <a:off x="720000" y="2397575"/>
            <a:ext cx="1922400" cy="1613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202331"/>
              </a:buClr>
              <a:buSzPts val="1200"/>
              <a:buFont typeface="Playfair Display"/>
              <a:buChar char="❖"/>
            </a:pPr>
            <a:r>
              <a:rPr lang="en" sz="1200">
                <a:solidFill>
                  <a:srgbClr val="202331"/>
                </a:solidFill>
                <a:latin typeface="Playfair Display"/>
                <a:ea typeface="Playfair Display"/>
                <a:cs typeface="Playfair Display"/>
                <a:sym typeface="Playfair Display"/>
              </a:rPr>
              <a:t>Finalized topic, collected datasets, and defined objectives</a:t>
            </a:r>
            <a:endParaRPr sz="1200">
              <a:solidFill>
                <a:srgbClr val="202331"/>
              </a:solidFill>
              <a:latin typeface="Playfair Display"/>
              <a:ea typeface="Playfair Display"/>
              <a:cs typeface="Playfair Display"/>
              <a:sym typeface="Playfair Display"/>
            </a:endParaRPr>
          </a:p>
          <a:p>
            <a:pPr indent="-304800" lvl="0" marL="457200" rtl="0" algn="l">
              <a:spcBef>
                <a:spcPts val="0"/>
              </a:spcBef>
              <a:spcAft>
                <a:spcPts val="0"/>
              </a:spcAft>
              <a:buClr>
                <a:srgbClr val="202331"/>
              </a:buClr>
              <a:buSzPts val="1200"/>
              <a:buFont typeface="Playfair Display"/>
              <a:buChar char="❖"/>
            </a:pPr>
            <a:r>
              <a:rPr lang="en" sz="1200">
                <a:solidFill>
                  <a:srgbClr val="202331"/>
                </a:solidFill>
                <a:latin typeface="Playfair Display"/>
                <a:ea typeface="Playfair Display"/>
                <a:cs typeface="Playfair Display"/>
                <a:sym typeface="Playfair Display"/>
              </a:rPr>
              <a:t>Conducted initial data cleaning and EDA previews</a:t>
            </a:r>
            <a:endParaRPr sz="1200">
              <a:solidFill>
                <a:srgbClr val="202331"/>
              </a:solidFill>
              <a:latin typeface="Playfair Display"/>
              <a:ea typeface="Playfair Display"/>
              <a:cs typeface="Playfair Display"/>
              <a:sym typeface="Playfair Display"/>
            </a:endParaRPr>
          </a:p>
        </p:txBody>
      </p:sp>
      <p:sp>
        <p:nvSpPr>
          <p:cNvPr id="1873" name="Google Shape;1873;p80"/>
          <p:cNvSpPr txBox="1"/>
          <p:nvPr/>
        </p:nvSpPr>
        <p:spPr>
          <a:xfrm>
            <a:off x="2726659" y="2063725"/>
            <a:ext cx="1690800" cy="411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900">
                <a:solidFill>
                  <a:srgbClr val="202331"/>
                </a:solidFill>
                <a:latin typeface="Poppins ExtraBold"/>
                <a:ea typeface="Poppins ExtraBold"/>
                <a:cs typeface="Poppins ExtraBold"/>
                <a:sym typeface="Poppins ExtraBold"/>
              </a:rPr>
              <a:t>Phase 2: EDA &amp; Model Construction (Current)</a:t>
            </a:r>
            <a:endParaRPr sz="900">
              <a:solidFill>
                <a:srgbClr val="202331"/>
              </a:solidFill>
              <a:latin typeface="Poppins ExtraBold"/>
              <a:ea typeface="Poppins ExtraBold"/>
              <a:cs typeface="Poppins ExtraBold"/>
              <a:sym typeface="Poppins ExtraBold"/>
            </a:endParaRPr>
          </a:p>
        </p:txBody>
      </p:sp>
      <p:sp>
        <p:nvSpPr>
          <p:cNvPr id="1874" name="Google Shape;1874;p80"/>
          <p:cNvSpPr txBox="1"/>
          <p:nvPr/>
        </p:nvSpPr>
        <p:spPr>
          <a:xfrm>
            <a:off x="2726675" y="2475325"/>
            <a:ext cx="2006700" cy="1873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202331"/>
              </a:buClr>
              <a:buSzPts val="1200"/>
              <a:buFont typeface="Playfair Display"/>
              <a:buChar char="❖"/>
            </a:pPr>
            <a:r>
              <a:rPr lang="en" sz="1200">
                <a:solidFill>
                  <a:srgbClr val="202331"/>
                </a:solidFill>
                <a:latin typeface="Playfair Display"/>
                <a:ea typeface="Playfair Display"/>
                <a:cs typeface="Playfair Display"/>
                <a:sym typeface="Playfair Display"/>
              </a:rPr>
              <a:t>Completed data preparation and cleaning</a:t>
            </a:r>
            <a:endParaRPr sz="1200">
              <a:solidFill>
                <a:srgbClr val="202331"/>
              </a:solidFill>
              <a:latin typeface="Playfair Display"/>
              <a:ea typeface="Playfair Display"/>
              <a:cs typeface="Playfair Display"/>
              <a:sym typeface="Playfair Display"/>
            </a:endParaRPr>
          </a:p>
          <a:p>
            <a:pPr indent="-304800" lvl="0" marL="457200" rtl="0" algn="l">
              <a:spcBef>
                <a:spcPts val="0"/>
              </a:spcBef>
              <a:spcAft>
                <a:spcPts val="0"/>
              </a:spcAft>
              <a:buClr>
                <a:srgbClr val="202331"/>
              </a:buClr>
              <a:buSzPts val="1200"/>
              <a:buFont typeface="Playfair Display"/>
              <a:buChar char="❖"/>
            </a:pPr>
            <a:r>
              <a:rPr lang="en" sz="1200">
                <a:solidFill>
                  <a:srgbClr val="202331"/>
                </a:solidFill>
                <a:latin typeface="Playfair Display"/>
                <a:ea typeface="Playfair Display"/>
                <a:cs typeface="Playfair Display"/>
                <a:sym typeface="Playfair Display"/>
              </a:rPr>
              <a:t>Performed EDA, visualizations, and pattern discovery</a:t>
            </a:r>
            <a:endParaRPr sz="1200">
              <a:solidFill>
                <a:srgbClr val="202331"/>
              </a:solidFill>
              <a:latin typeface="Playfair Display"/>
              <a:ea typeface="Playfair Display"/>
              <a:cs typeface="Playfair Display"/>
              <a:sym typeface="Playfair Display"/>
            </a:endParaRPr>
          </a:p>
          <a:p>
            <a:pPr indent="-304800" lvl="0" marL="457200" rtl="0" algn="l">
              <a:spcBef>
                <a:spcPts val="0"/>
              </a:spcBef>
              <a:spcAft>
                <a:spcPts val="0"/>
              </a:spcAft>
              <a:buClr>
                <a:srgbClr val="202331"/>
              </a:buClr>
              <a:buSzPts val="1200"/>
              <a:buFont typeface="Playfair Display"/>
              <a:buChar char="❖"/>
            </a:pPr>
            <a:r>
              <a:rPr lang="en" sz="1200">
                <a:solidFill>
                  <a:srgbClr val="202331"/>
                </a:solidFill>
                <a:latin typeface="Playfair Display"/>
                <a:ea typeface="Playfair Display"/>
                <a:cs typeface="Playfair Display"/>
                <a:sym typeface="Playfair Display"/>
              </a:rPr>
              <a:t>Trained and evaluated regression models</a:t>
            </a:r>
            <a:endParaRPr sz="1200">
              <a:solidFill>
                <a:srgbClr val="202331"/>
              </a:solidFill>
              <a:latin typeface="Playfair Display"/>
              <a:ea typeface="Playfair Display"/>
              <a:cs typeface="Playfair Display"/>
              <a:sym typeface="Playfair Display"/>
            </a:endParaRPr>
          </a:p>
        </p:txBody>
      </p:sp>
      <p:sp>
        <p:nvSpPr>
          <p:cNvPr id="1875" name="Google Shape;1875;p80"/>
          <p:cNvSpPr txBox="1"/>
          <p:nvPr/>
        </p:nvSpPr>
        <p:spPr>
          <a:xfrm>
            <a:off x="4733318" y="2063725"/>
            <a:ext cx="1690800" cy="411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900">
                <a:solidFill>
                  <a:srgbClr val="202331"/>
                </a:solidFill>
                <a:latin typeface="Poppins ExtraBold"/>
                <a:ea typeface="Poppins ExtraBold"/>
                <a:cs typeface="Poppins ExtraBold"/>
                <a:sym typeface="Poppins ExtraBold"/>
              </a:rPr>
              <a:t>Phase 3: Interpretation &amp; Iteration (Upcoming)</a:t>
            </a:r>
            <a:endParaRPr sz="900">
              <a:solidFill>
                <a:srgbClr val="202331"/>
              </a:solidFill>
              <a:latin typeface="Poppins ExtraBold"/>
              <a:ea typeface="Poppins ExtraBold"/>
              <a:cs typeface="Poppins ExtraBold"/>
              <a:sym typeface="Poppins ExtraBold"/>
            </a:endParaRPr>
          </a:p>
        </p:txBody>
      </p:sp>
      <p:sp>
        <p:nvSpPr>
          <p:cNvPr id="1876" name="Google Shape;1876;p80"/>
          <p:cNvSpPr txBox="1"/>
          <p:nvPr/>
        </p:nvSpPr>
        <p:spPr>
          <a:xfrm>
            <a:off x="4572000" y="2397575"/>
            <a:ext cx="2293800" cy="2234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202331"/>
              </a:buClr>
              <a:buSzPts val="1200"/>
              <a:buFont typeface="Playfair Display"/>
              <a:buChar char="❖"/>
            </a:pPr>
            <a:r>
              <a:rPr lang="en" sz="1200">
                <a:solidFill>
                  <a:srgbClr val="202331"/>
                </a:solidFill>
                <a:latin typeface="Playfair Display"/>
                <a:ea typeface="Playfair Display"/>
                <a:cs typeface="Playfair Display"/>
                <a:sym typeface="Playfair Display"/>
              </a:rPr>
              <a:t>Refine model performance</a:t>
            </a:r>
            <a:endParaRPr sz="1200">
              <a:solidFill>
                <a:srgbClr val="202331"/>
              </a:solidFill>
              <a:latin typeface="Playfair Display"/>
              <a:ea typeface="Playfair Display"/>
              <a:cs typeface="Playfair Display"/>
              <a:sym typeface="Playfair Display"/>
            </a:endParaRPr>
          </a:p>
          <a:p>
            <a:pPr indent="-304800" lvl="0" marL="457200" rtl="0" algn="l">
              <a:spcBef>
                <a:spcPts val="0"/>
              </a:spcBef>
              <a:spcAft>
                <a:spcPts val="0"/>
              </a:spcAft>
              <a:buClr>
                <a:srgbClr val="202331"/>
              </a:buClr>
              <a:buSzPts val="1200"/>
              <a:buFont typeface="Playfair Display"/>
              <a:buChar char="❖"/>
            </a:pPr>
            <a:r>
              <a:rPr lang="en" sz="1200">
                <a:solidFill>
                  <a:srgbClr val="202331"/>
                </a:solidFill>
                <a:latin typeface="Playfair Display"/>
                <a:ea typeface="Playfair Display"/>
                <a:cs typeface="Playfair Display"/>
                <a:sym typeface="Playfair Display"/>
              </a:rPr>
              <a:t>Add advanced techniques (e.g., feature selection, clustering)</a:t>
            </a:r>
            <a:endParaRPr sz="1200">
              <a:solidFill>
                <a:srgbClr val="202331"/>
              </a:solidFill>
              <a:latin typeface="Playfair Display"/>
              <a:ea typeface="Playfair Display"/>
              <a:cs typeface="Playfair Display"/>
              <a:sym typeface="Playfair Display"/>
            </a:endParaRPr>
          </a:p>
          <a:p>
            <a:pPr indent="-304800" lvl="0" marL="457200" rtl="0" algn="l">
              <a:spcBef>
                <a:spcPts val="0"/>
              </a:spcBef>
              <a:spcAft>
                <a:spcPts val="0"/>
              </a:spcAft>
              <a:buClr>
                <a:srgbClr val="202331"/>
              </a:buClr>
              <a:buSzPts val="1200"/>
              <a:buFont typeface="Playfair Display"/>
              <a:buChar char="❖"/>
            </a:pPr>
            <a:r>
              <a:rPr lang="en" sz="1200">
                <a:solidFill>
                  <a:srgbClr val="202331"/>
                </a:solidFill>
                <a:latin typeface="Playfair Display"/>
                <a:ea typeface="Playfair Display"/>
                <a:cs typeface="Playfair Display"/>
                <a:sym typeface="Playfair Display"/>
              </a:rPr>
              <a:t>Supplement analysis with Stack Overflow dataset</a:t>
            </a:r>
            <a:endParaRPr sz="1200">
              <a:solidFill>
                <a:srgbClr val="202331"/>
              </a:solidFill>
              <a:latin typeface="Playfair Display"/>
              <a:ea typeface="Playfair Display"/>
              <a:cs typeface="Playfair Display"/>
              <a:sym typeface="Playfair Display"/>
            </a:endParaRPr>
          </a:p>
          <a:p>
            <a:pPr indent="-304800" lvl="0" marL="457200" rtl="0" algn="l">
              <a:spcBef>
                <a:spcPts val="0"/>
              </a:spcBef>
              <a:spcAft>
                <a:spcPts val="0"/>
              </a:spcAft>
              <a:buClr>
                <a:srgbClr val="202331"/>
              </a:buClr>
              <a:buSzPts val="1200"/>
              <a:buFont typeface="Playfair Display"/>
              <a:buChar char="❖"/>
            </a:pPr>
            <a:r>
              <a:rPr lang="en" sz="1200">
                <a:solidFill>
                  <a:srgbClr val="202331"/>
                </a:solidFill>
                <a:latin typeface="Playfair Display"/>
                <a:ea typeface="Playfair Display"/>
                <a:cs typeface="Playfair Display"/>
                <a:sym typeface="Playfair Display"/>
              </a:rPr>
              <a:t>Prepare visual dashboards and final report</a:t>
            </a:r>
            <a:endParaRPr sz="1200">
              <a:solidFill>
                <a:srgbClr val="202331"/>
              </a:solidFill>
              <a:latin typeface="Playfair Display"/>
              <a:ea typeface="Playfair Display"/>
              <a:cs typeface="Playfair Display"/>
              <a:sym typeface="Playfair Display"/>
            </a:endParaRPr>
          </a:p>
        </p:txBody>
      </p:sp>
      <p:sp>
        <p:nvSpPr>
          <p:cNvPr id="1877" name="Google Shape;1877;p80"/>
          <p:cNvSpPr txBox="1"/>
          <p:nvPr/>
        </p:nvSpPr>
        <p:spPr>
          <a:xfrm>
            <a:off x="6739976" y="2063725"/>
            <a:ext cx="1690800" cy="411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900">
                <a:solidFill>
                  <a:srgbClr val="202331"/>
                </a:solidFill>
                <a:latin typeface="Poppins ExtraBold"/>
                <a:ea typeface="Poppins ExtraBold"/>
                <a:cs typeface="Poppins ExtraBold"/>
                <a:sym typeface="Poppins ExtraBold"/>
              </a:rPr>
              <a:t>Phase 4: Final Presentation &amp; Delivery</a:t>
            </a:r>
            <a:endParaRPr sz="900">
              <a:solidFill>
                <a:srgbClr val="202331"/>
              </a:solidFill>
              <a:latin typeface="Poppins ExtraBold"/>
              <a:ea typeface="Poppins ExtraBold"/>
              <a:cs typeface="Poppins ExtraBold"/>
              <a:sym typeface="Poppins ExtraBold"/>
            </a:endParaRPr>
          </a:p>
        </p:txBody>
      </p:sp>
      <p:sp>
        <p:nvSpPr>
          <p:cNvPr id="1878" name="Google Shape;1878;p80"/>
          <p:cNvSpPr txBox="1"/>
          <p:nvPr/>
        </p:nvSpPr>
        <p:spPr>
          <a:xfrm>
            <a:off x="6739975" y="2397575"/>
            <a:ext cx="2076300" cy="1613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202331"/>
              </a:buClr>
              <a:buSzPts val="1200"/>
              <a:buFont typeface="Playfair Display"/>
              <a:buChar char="❖"/>
            </a:pPr>
            <a:r>
              <a:rPr lang="en" sz="1200">
                <a:solidFill>
                  <a:srgbClr val="202331"/>
                </a:solidFill>
                <a:latin typeface="Playfair Display"/>
                <a:ea typeface="Playfair Display"/>
                <a:cs typeface="Playfair Display"/>
                <a:sym typeface="Playfair Display"/>
              </a:rPr>
              <a:t>Submit final slide deck, notebook, and written report</a:t>
            </a:r>
            <a:endParaRPr sz="1200">
              <a:solidFill>
                <a:srgbClr val="202331"/>
              </a:solidFill>
              <a:latin typeface="Playfair Display"/>
              <a:ea typeface="Playfair Display"/>
              <a:cs typeface="Playfair Display"/>
              <a:sym typeface="Playfair Display"/>
            </a:endParaRPr>
          </a:p>
          <a:p>
            <a:pPr indent="-304800" lvl="0" marL="457200" rtl="0" algn="l">
              <a:spcBef>
                <a:spcPts val="0"/>
              </a:spcBef>
              <a:spcAft>
                <a:spcPts val="0"/>
              </a:spcAft>
              <a:buClr>
                <a:srgbClr val="202331"/>
              </a:buClr>
              <a:buSzPts val="1200"/>
              <a:buFont typeface="Playfair Display"/>
              <a:buChar char="❖"/>
            </a:pPr>
            <a:r>
              <a:rPr lang="en" sz="1200">
                <a:solidFill>
                  <a:srgbClr val="202331"/>
                </a:solidFill>
                <a:latin typeface="Playfair Display"/>
                <a:ea typeface="Playfair Display"/>
                <a:cs typeface="Playfair Display"/>
                <a:sym typeface="Playfair Display"/>
              </a:rPr>
              <a:t>Showcase results and interpretations clearly and accessibly</a:t>
            </a:r>
            <a:endParaRPr sz="1200">
              <a:solidFill>
                <a:srgbClr val="202331"/>
              </a:solidFill>
              <a:latin typeface="Playfair Display"/>
              <a:ea typeface="Playfair Display"/>
              <a:cs typeface="Playfair Display"/>
              <a:sym typeface="Playfair Display"/>
            </a:endParaRPr>
          </a:p>
        </p:txBody>
      </p:sp>
      <p:grpSp>
        <p:nvGrpSpPr>
          <p:cNvPr id="1879" name="Google Shape;1879;p80"/>
          <p:cNvGrpSpPr/>
          <p:nvPr/>
        </p:nvGrpSpPr>
        <p:grpSpPr>
          <a:xfrm>
            <a:off x="7413664" y="1466063"/>
            <a:ext cx="343425" cy="304600"/>
            <a:chOff x="7088775" y="3273750"/>
            <a:chExt cx="343425" cy="304600"/>
          </a:xfrm>
        </p:grpSpPr>
        <p:sp>
          <p:nvSpPr>
            <p:cNvPr id="1880" name="Google Shape;1880;p80"/>
            <p:cNvSpPr/>
            <p:nvPr/>
          </p:nvSpPr>
          <p:spPr>
            <a:xfrm>
              <a:off x="7088775" y="3273750"/>
              <a:ext cx="343425" cy="304600"/>
            </a:xfrm>
            <a:custGeom>
              <a:rect b="b" l="l" r="r" t="t"/>
              <a:pathLst>
                <a:path extrusionOk="0" h="12184" w="13737">
                  <a:moveTo>
                    <a:pt x="6862" y="525"/>
                  </a:moveTo>
                  <a:cubicBezTo>
                    <a:pt x="7084" y="525"/>
                    <a:pt x="7263" y="704"/>
                    <a:pt x="7263" y="927"/>
                  </a:cubicBezTo>
                  <a:cubicBezTo>
                    <a:pt x="7250" y="1189"/>
                    <a:pt x="7057" y="1320"/>
                    <a:pt x="6863" y="1320"/>
                  </a:cubicBezTo>
                  <a:cubicBezTo>
                    <a:pt x="6669" y="1320"/>
                    <a:pt x="6475" y="1189"/>
                    <a:pt x="6460" y="927"/>
                  </a:cubicBezTo>
                  <a:cubicBezTo>
                    <a:pt x="6460" y="704"/>
                    <a:pt x="6639" y="525"/>
                    <a:pt x="6862" y="525"/>
                  </a:cubicBezTo>
                  <a:close/>
                  <a:moveTo>
                    <a:pt x="7499" y="1604"/>
                  </a:moveTo>
                  <a:lnTo>
                    <a:pt x="10238" y="3181"/>
                  </a:lnTo>
                  <a:lnTo>
                    <a:pt x="3486" y="3181"/>
                  </a:lnTo>
                  <a:lnTo>
                    <a:pt x="6224" y="1604"/>
                  </a:lnTo>
                  <a:cubicBezTo>
                    <a:pt x="6390" y="1770"/>
                    <a:pt x="6623" y="1853"/>
                    <a:pt x="6857" y="1853"/>
                  </a:cubicBezTo>
                  <a:cubicBezTo>
                    <a:pt x="7091" y="1853"/>
                    <a:pt x="7327" y="1770"/>
                    <a:pt x="7499" y="1604"/>
                  </a:cubicBezTo>
                  <a:close/>
                  <a:moveTo>
                    <a:pt x="12588" y="3705"/>
                  </a:moveTo>
                  <a:lnTo>
                    <a:pt x="12588" y="11659"/>
                  </a:lnTo>
                  <a:lnTo>
                    <a:pt x="1149" y="11659"/>
                  </a:lnTo>
                  <a:lnTo>
                    <a:pt x="1149" y="3705"/>
                  </a:lnTo>
                  <a:close/>
                  <a:moveTo>
                    <a:pt x="6862" y="1"/>
                  </a:moveTo>
                  <a:cubicBezTo>
                    <a:pt x="6281" y="1"/>
                    <a:pt x="5826" y="565"/>
                    <a:pt x="5962" y="1146"/>
                  </a:cubicBezTo>
                  <a:lnTo>
                    <a:pt x="2437" y="3181"/>
                  </a:lnTo>
                  <a:lnTo>
                    <a:pt x="349" y="3181"/>
                  </a:lnTo>
                  <a:cubicBezTo>
                    <a:pt x="0" y="3194"/>
                    <a:pt x="0" y="3692"/>
                    <a:pt x="349" y="3705"/>
                  </a:cubicBezTo>
                  <a:lnTo>
                    <a:pt x="624" y="3705"/>
                  </a:lnTo>
                  <a:lnTo>
                    <a:pt x="624" y="11659"/>
                  </a:lnTo>
                  <a:lnTo>
                    <a:pt x="362" y="11659"/>
                  </a:lnTo>
                  <a:cubicBezTo>
                    <a:pt x="223" y="11659"/>
                    <a:pt x="113" y="11755"/>
                    <a:pt x="83" y="11881"/>
                  </a:cubicBezTo>
                  <a:cubicBezTo>
                    <a:pt x="70" y="12047"/>
                    <a:pt x="196" y="12183"/>
                    <a:pt x="349" y="12183"/>
                  </a:cubicBezTo>
                  <a:lnTo>
                    <a:pt x="13391" y="12183"/>
                  </a:lnTo>
                  <a:cubicBezTo>
                    <a:pt x="13737" y="12170"/>
                    <a:pt x="13737" y="11672"/>
                    <a:pt x="13391" y="11659"/>
                  </a:cubicBezTo>
                  <a:lnTo>
                    <a:pt x="13113" y="11659"/>
                  </a:lnTo>
                  <a:lnTo>
                    <a:pt x="13113" y="3705"/>
                  </a:lnTo>
                  <a:lnTo>
                    <a:pt x="13378" y="3705"/>
                  </a:lnTo>
                  <a:cubicBezTo>
                    <a:pt x="13514" y="3705"/>
                    <a:pt x="13627" y="3609"/>
                    <a:pt x="13654" y="3486"/>
                  </a:cubicBezTo>
                  <a:cubicBezTo>
                    <a:pt x="13667" y="3320"/>
                    <a:pt x="13544" y="3181"/>
                    <a:pt x="13391" y="3181"/>
                  </a:cubicBezTo>
                  <a:lnTo>
                    <a:pt x="11303" y="3181"/>
                  </a:lnTo>
                  <a:lnTo>
                    <a:pt x="7775" y="1146"/>
                  </a:lnTo>
                  <a:cubicBezTo>
                    <a:pt x="7914" y="565"/>
                    <a:pt x="7456" y="1"/>
                    <a:pt x="6862" y="1"/>
                  </a:cubicBezTo>
                  <a:close/>
                </a:path>
              </a:pathLst>
            </a:custGeom>
            <a:solidFill>
              <a:srgbClr val="202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80"/>
            <p:cNvSpPr/>
            <p:nvPr/>
          </p:nvSpPr>
          <p:spPr>
            <a:xfrm>
              <a:off x="7130675" y="3379900"/>
              <a:ext cx="259700" cy="171900"/>
            </a:xfrm>
            <a:custGeom>
              <a:rect b="b" l="l" r="r" t="t"/>
              <a:pathLst>
                <a:path extrusionOk="0" h="6876" w="10388">
                  <a:moveTo>
                    <a:pt x="9860" y="525"/>
                  </a:moveTo>
                  <a:lnTo>
                    <a:pt x="9860" y="6347"/>
                  </a:lnTo>
                  <a:lnTo>
                    <a:pt x="525" y="6347"/>
                  </a:lnTo>
                  <a:lnTo>
                    <a:pt x="525" y="525"/>
                  </a:lnTo>
                  <a:close/>
                  <a:moveTo>
                    <a:pt x="263" y="0"/>
                  </a:moveTo>
                  <a:cubicBezTo>
                    <a:pt x="123" y="0"/>
                    <a:pt x="1" y="110"/>
                    <a:pt x="1" y="262"/>
                  </a:cubicBezTo>
                  <a:lnTo>
                    <a:pt x="1" y="6610"/>
                  </a:lnTo>
                  <a:cubicBezTo>
                    <a:pt x="1" y="6762"/>
                    <a:pt x="123" y="6875"/>
                    <a:pt x="263" y="6875"/>
                  </a:cubicBezTo>
                  <a:lnTo>
                    <a:pt x="10125" y="6875"/>
                  </a:lnTo>
                  <a:cubicBezTo>
                    <a:pt x="10261" y="6875"/>
                    <a:pt x="10388" y="6762"/>
                    <a:pt x="10388" y="6610"/>
                  </a:cubicBezTo>
                  <a:lnTo>
                    <a:pt x="10388" y="262"/>
                  </a:lnTo>
                  <a:cubicBezTo>
                    <a:pt x="10388" y="110"/>
                    <a:pt x="10261" y="0"/>
                    <a:pt x="10125" y="0"/>
                  </a:cubicBezTo>
                  <a:close/>
                </a:path>
              </a:pathLst>
            </a:custGeom>
            <a:solidFill>
              <a:srgbClr val="202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80"/>
            <p:cNvSpPr/>
            <p:nvPr/>
          </p:nvSpPr>
          <p:spPr>
            <a:xfrm>
              <a:off x="7155150" y="3407525"/>
              <a:ext cx="209250" cy="116550"/>
            </a:xfrm>
            <a:custGeom>
              <a:rect b="b" l="l" r="r" t="t"/>
              <a:pathLst>
                <a:path extrusionOk="0" h="4662" w="8370">
                  <a:moveTo>
                    <a:pt x="2092" y="1621"/>
                  </a:moveTo>
                  <a:lnTo>
                    <a:pt x="2092" y="4137"/>
                  </a:lnTo>
                  <a:lnTo>
                    <a:pt x="1040" y="4137"/>
                  </a:lnTo>
                  <a:lnTo>
                    <a:pt x="1040" y="1621"/>
                  </a:lnTo>
                  <a:close/>
                  <a:moveTo>
                    <a:pt x="4748" y="525"/>
                  </a:moveTo>
                  <a:lnTo>
                    <a:pt x="4748" y="4137"/>
                  </a:lnTo>
                  <a:lnTo>
                    <a:pt x="3682" y="4137"/>
                  </a:lnTo>
                  <a:lnTo>
                    <a:pt x="3682" y="525"/>
                  </a:lnTo>
                  <a:close/>
                  <a:moveTo>
                    <a:pt x="7387" y="2670"/>
                  </a:moveTo>
                  <a:lnTo>
                    <a:pt x="7387" y="4137"/>
                  </a:lnTo>
                  <a:lnTo>
                    <a:pt x="6338" y="4137"/>
                  </a:lnTo>
                  <a:lnTo>
                    <a:pt x="6338" y="2670"/>
                  </a:lnTo>
                  <a:close/>
                  <a:moveTo>
                    <a:pt x="3420" y="1"/>
                  </a:moveTo>
                  <a:cubicBezTo>
                    <a:pt x="3267" y="1"/>
                    <a:pt x="3155" y="127"/>
                    <a:pt x="3155" y="263"/>
                  </a:cubicBezTo>
                  <a:lnTo>
                    <a:pt x="3155" y="4137"/>
                  </a:lnTo>
                  <a:lnTo>
                    <a:pt x="2630" y="4137"/>
                  </a:lnTo>
                  <a:lnTo>
                    <a:pt x="2630" y="1355"/>
                  </a:lnTo>
                  <a:cubicBezTo>
                    <a:pt x="2630" y="1206"/>
                    <a:pt x="2507" y="1093"/>
                    <a:pt x="2354" y="1093"/>
                  </a:cubicBezTo>
                  <a:lnTo>
                    <a:pt x="778" y="1093"/>
                  </a:lnTo>
                  <a:cubicBezTo>
                    <a:pt x="625" y="1093"/>
                    <a:pt x="499" y="1206"/>
                    <a:pt x="499" y="1355"/>
                  </a:cubicBezTo>
                  <a:lnTo>
                    <a:pt x="499" y="4137"/>
                  </a:lnTo>
                  <a:lnTo>
                    <a:pt x="349" y="4137"/>
                  </a:lnTo>
                  <a:cubicBezTo>
                    <a:pt x="1" y="4150"/>
                    <a:pt x="1" y="4648"/>
                    <a:pt x="349" y="4661"/>
                  </a:cubicBezTo>
                  <a:lnTo>
                    <a:pt x="8068" y="4661"/>
                  </a:lnTo>
                  <a:cubicBezTo>
                    <a:pt x="8204" y="4661"/>
                    <a:pt x="8330" y="4565"/>
                    <a:pt x="8343" y="4442"/>
                  </a:cubicBezTo>
                  <a:cubicBezTo>
                    <a:pt x="8370" y="4276"/>
                    <a:pt x="8247" y="4137"/>
                    <a:pt x="8081" y="4137"/>
                  </a:cubicBezTo>
                  <a:lnTo>
                    <a:pt x="7928" y="4137"/>
                  </a:lnTo>
                  <a:lnTo>
                    <a:pt x="7928" y="2407"/>
                  </a:lnTo>
                  <a:cubicBezTo>
                    <a:pt x="7928" y="2268"/>
                    <a:pt x="7802" y="2145"/>
                    <a:pt x="7653" y="2145"/>
                  </a:cubicBezTo>
                  <a:lnTo>
                    <a:pt x="6076" y="2145"/>
                  </a:lnTo>
                  <a:cubicBezTo>
                    <a:pt x="5923" y="2145"/>
                    <a:pt x="5797" y="2268"/>
                    <a:pt x="5797" y="2407"/>
                  </a:cubicBezTo>
                  <a:lnTo>
                    <a:pt x="5797" y="4137"/>
                  </a:lnTo>
                  <a:lnTo>
                    <a:pt x="5272" y="4137"/>
                  </a:lnTo>
                  <a:lnTo>
                    <a:pt x="5272" y="263"/>
                  </a:lnTo>
                  <a:cubicBezTo>
                    <a:pt x="5272" y="127"/>
                    <a:pt x="5163" y="1"/>
                    <a:pt x="5010" y="1"/>
                  </a:cubicBezTo>
                  <a:close/>
                </a:path>
              </a:pathLst>
            </a:custGeom>
            <a:solidFill>
              <a:srgbClr val="202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83" name="Google Shape;1883;p80"/>
          <p:cNvSpPr/>
          <p:nvPr/>
        </p:nvSpPr>
        <p:spPr>
          <a:xfrm>
            <a:off x="1394588" y="1448838"/>
            <a:ext cx="341625" cy="339050"/>
          </a:xfrm>
          <a:custGeom>
            <a:rect b="b" l="l" r="r" t="t"/>
            <a:pathLst>
              <a:path extrusionOk="0" h="13562" w="13665">
                <a:moveTo>
                  <a:pt x="4579" y="6518"/>
                </a:moveTo>
                <a:lnTo>
                  <a:pt x="4579" y="11650"/>
                </a:lnTo>
                <a:lnTo>
                  <a:pt x="3526" y="11650"/>
                </a:lnTo>
                <a:lnTo>
                  <a:pt x="3526" y="6518"/>
                </a:lnTo>
                <a:close/>
                <a:moveTo>
                  <a:pt x="4316" y="2163"/>
                </a:moveTo>
                <a:cubicBezTo>
                  <a:pt x="5422" y="2631"/>
                  <a:pt x="5561" y="5024"/>
                  <a:pt x="6956" y="5273"/>
                </a:cubicBezTo>
                <a:lnTo>
                  <a:pt x="6956" y="9160"/>
                </a:lnTo>
                <a:lnTo>
                  <a:pt x="6431" y="9160"/>
                </a:lnTo>
                <a:cubicBezTo>
                  <a:pt x="6292" y="9160"/>
                  <a:pt x="6169" y="9286"/>
                  <a:pt x="6169" y="9422"/>
                </a:cubicBezTo>
                <a:lnTo>
                  <a:pt x="6169" y="11650"/>
                </a:lnTo>
                <a:lnTo>
                  <a:pt x="5103" y="11650"/>
                </a:lnTo>
                <a:lnTo>
                  <a:pt x="5103" y="6242"/>
                </a:lnTo>
                <a:cubicBezTo>
                  <a:pt x="5103" y="6103"/>
                  <a:pt x="4994" y="5980"/>
                  <a:pt x="4841" y="5980"/>
                </a:cubicBezTo>
                <a:lnTo>
                  <a:pt x="4316" y="5980"/>
                </a:lnTo>
                <a:lnTo>
                  <a:pt x="4316" y="2163"/>
                </a:lnTo>
                <a:close/>
                <a:moveTo>
                  <a:pt x="7759" y="9685"/>
                </a:moveTo>
                <a:lnTo>
                  <a:pt x="7759" y="11650"/>
                </a:lnTo>
                <a:lnTo>
                  <a:pt x="6693" y="11650"/>
                </a:lnTo>
                <a:lnTo>
                  <a:pt x="6693" y="9685"/>
                </a:lnTo>
                <a:close/>
                <a:moveTo>
                  <a:pt x="10139" y="586"/>
                </a:moveTo>
                <a:lnTo>
                  <a:pt x="10139" y="4390"/>
                </a:lnTo>
                <a:lnTo>
                  <a:pt x="9611" y="4390"/>
                </a:lnTo>
                <a:cubicBezTo>
                  <a:pt x="9462" y="4390"/>
                  <a:pt x="9349" y="4513"/>
                  <a:pt x="9349" y="4665"/>
                </a:cubicBezTo>
                <a:lnTo>
                  <a:pt x="9349" y="11650"/>
                </a:lnTo>
                <a:lnTo>
                  <a:pt x="8283" y="11650"/>
                </a:lnTo>
                <a:lnTo>
                  <a:pt x="8283" y="9422"/>
                </a:lnTo>
                <a:cubicBezTo>
                  <a:pt x="8283" y="9286"/>
                  <a:pt x="8174" y="9160"/>
                  <a:pt x="8021" y="9160"/>
                </a:cubicBezTo>
                <a:lnTo>
                  <a:pt x="7497" y="9160"/>
                </a:lnTo>
                <a:lnTo>
                  <a:pt x="7497" y="5260"/>
                </a:lnTo>
                <a:cubicBezTo>
                  <a:pt x="7829" y="5177"/>
                  <a:pt x="8104" y="4914"/>
                  <a:pt x="8340" y="4456"/>
                </a:cubicBezTo>
                <a:cubicBezTo>
                  <a:pt x="8921" y="3460"/>
                  <a:pt x="9170" y="1014"/>
                  <a:pt x="10139" y="586"/>
                </a:cubicBezTo>
                <a:close/>
                <a:moveTo>
                  <a:pt x="10939" y="4928"/>
                </a:moveTo>
                <a:lnTo>
                  <a:pt x="10939" y="11650"/>
                </a:lnTo>
                <a:lnTo>
                  <a:pt x="9877" y="11650"/>
                </a:lnTo>
                <a:lnTo>
                  <a:pt x="9877" y="4928"/>
                </a:lnTo>
                <a:close/>
                <a:moveTo>
                  <a:pt x="1652" y="0"/>
                </a:moveTo>
                <a:cubicBezTo>
                  <a:pt x="1508" y="0"/>
                  <a:pt x="1395" y="118"/>
                  <a:pt x="1395" y="267"/>
                </a:cubicBezTo>
                <a:lnTo>
                  <a:pt x="1395" y="1220"/>
                </a:lnTo>
                <a:lnTo>
                  <a:pt x="303" y="1220"/>
                </a:lnTo>
                <a:cubicBezTo>
                  <a:pt x="167" y="1220"/>
                  <a:pt x="41" y="1303"/>
                  <a:pt x="28" y="1442"/>
                </a:cubicBezTo>
                <a:cubicBezTo>
                  <a:pt x="1" y="1608"/>
                  <a:pt x="124" y="1748"/>
                  <a:pt x="290" y="1748"/>
                </a:cubicBezTo>
                <a:lnTo>
                  <a:pt x="1395" y="1748"/>
                </a:lnTo>
                <a:lnTo>
                  <a:pt x="1395" y="2813"/>
                </a:lnTo>
                <a:lnTo>
                  <a:pt x="927" y="2813"/>
                </a:lnTo>
                <a:cubicBezTo>
                  <a:pt x="788" y="2813"/>
                  <a:pt x="665" y="2896"/>
                  <a:pt x="648" y="3032"/>
                </a:cubicBezTo>
                <a:cubicBezTo>
                  <a:pt x="622" y="3198"/>
                  <a:pt x="748" y="3338"/>
                  <a:pt x="914" y="3338"/>
                </a:cubicBezTo>
                <a:lnTo>
                  <a:pt x="1395" y="3338"/>
                </a:lnTo>
                <a:lnTo>
                  <a:pt x="1395" y="4390"/>
                </a:lnTo>
                <a:lnTo>
                  <a:pt x="927" y="4390"/>
                </a:lnTo>
                <a:cubicBezTo>
                  <a:pt x="788" y="4390"/>
                  <a:pt x="665" y="4486"/>
                  <a:pt x="648" y="4622"/>
                </a:cubicBezTo>
                <a:cubicBezTo>
                  <a:pt x="622" y="4788"/>
                  <a:pt x="748" y="4928"/>
                  <a:pt x="914" y="4928"/>
                </a:cubicBezTo>
                <a:lnTo>
                  <a:pt x="1395" y="4928"/>
                </a:lnTo>
                <a:lnTo>
                  <a:pt x="1395" y="5980"/>
                </a:lnTo>
                <a:lnTo>
                  <a:pt x="303" y="5980"/>
                </a:lnTo>
                <a:cubicBezTo>
                  <a:pt x="167" y="5980"/>
                  <a:pt x="41" y="6076"/>
                  <a:pt x="28" y="6216"/>
                </a:cubicBezTo>
                <a:cubicBezTo>
                  <a:pt x="1" y="6365"/>
                  <a:pt x="124" y="6518"/>
                  <a:pt x="290" y="6518"/>
                </a:cubicBezTo>
                <a:lnTo>
                  <a:pt x="1395" y="6518"/>
                </a:lnTo>
                <a:lnTo>
                  <a:pt x="1395" y="7570"/>
                </a:lnTo>
                <a:lnTo>
                  <a:pt x="927" y="7570"/>
                </a:lnTo>
                <a:cubicBezTo>
                  <a:pt x="788" y="7570"/>
                  <a:pt x="665" y="7666"/>
                  <a:pt x="648" y="7806"/>
                </a:cubicBezTo>
                <a:cubicBezTo>
                  <a:pt x="622" y="7959"/>
                  <a:pt x="748" y="8108"/>
                  <a:pt x="914" y="8108"/>
                </a:cubicBezTo>
                <a:lnTo>
                  <a:pt x="1395" y="8108"/>
                </a:lnTo>
                <a:lnTo>
                  <a:pt x="1395" y="9160"/>
                </a:lnTo>
                <a:lnTo>
                  <a:pt x="927" y="9160"/>
                </a:lnTo>
                <a:cubicBezTo>
                  <a:pt x="788" y="9160"/>
                  <a:pt x="665" y="9256"/>
                  <a:pt x="648" y="9383"/>
                </a:cubicBezTo>
                <a:cubicBezTo>
                  <a:pt x="622" y="9549"/>
                  <a:pt x="748" y="9685"/>
                  <a:pt x="914" y="9685"/>
                </a:cubicBezTo>
                <a:lnTo>
                  <a:pt x="1395" y="9685"/>
                </a:lnTo>
                <a:lnTo>
                  <a:pt x="1395" y="10750"/>
                </a:lnTo>
                <a:lnTo>
                  <a:pt x="303" y="10750"/>
                </a:lnTo>
                <a:cubicBezTo>
                  <a:pt x="167" y="10750"/>
                  <a:pt x="41" y="10847"/>
                  <a:pt x="28" y="10973"/>
                </a:cubicBezTo>
                <a:cubicBezTo>
                  <a:pt x="1" y="11139"/>
                  <a:pt x="124" y="11278"/>
                  <a:pt x="290" y="11278"/>
                </a:cubicBezTo>
                <a:lnTo>
                  <a:pt x="1395" y="11278"/>
                </a:lnTo>
                <a:lnTo>
                  <a:pt x="1395" y="11912"/>
                </a:lnTo>
                <a:cubicBezTo>
                  <a:pt x="1395" y="12065"/>
                  <a:pt x="1521" y="12174"/>
                  <a:pt x="1661" y="12174"/>
                </a:cubicBezTo>
                <a:lnTo>
                  <a:pt x="2989" y="12174"/>
                </a:lnTo>
                <a:lnTo>
                  <a:pt x="2989" y="13283"/>
                </a:lnTo>
                <a:cubicBezTo>
                  <a:pt x="2989" y="13419"/>
                  <a:pt x="3085" y="13532"/>
                  <a:pt x="3221" y="13559"/>
                </a:cubicBezTo>
                <a:cubicBezTo>
                  <a:pt x="3234" y="13561"/>
                  <a:pt x="3247" y="13562"/>
                  <a:pt x="3260" y="13562"/>
                </a:cubicBezTo>
                <a:cubicBezTo>
                  <a:pt x="3399" y="13562"/>
                  <a:pt x="3526" y="13436"/>
                  <a:pt x="3526" y="13296"/>
                </a:cubicBezTo>
                <a:lnTo>
                  <a:pt x="3526" y="12174"/>
                </a:lnTo>
                <a:lnTo>
                  <a:pt x="4579" y="12174"/>
                </a:lnTo>
                <a:lnTo>
                  <a:pt x="4579" y="12659"/>
                </a:lnTo>
                <a:cubicBezTo>
                  <a:pt x="4579" y="12798"/>
                  <a:pt x="4675" y="12908"/>
                  <a:pt x="4798" y="12938"/>
                </a:cubicBezTo>
                <a:cubicBezTo>
                  <a:pt x="4812" y="12940"/>
                  <a:pt x="4825" y="12941"/>
                  <a:pt x="4839" y="12941"/>
                </a:cubicBezTo>
                <a:cubicBezTo>
                  <a:pt x="4986" y="12941"/>
                  <a:pt x="5103" y="12812"/>
                  <a:pt x="5103" y="12672"/>
                </a:cubicBezTo>
                <a:lnTo>
                  <a:pt x="5103" y="12174"/>
                </a:lnTo>
                <a:lnTo>
                  <a:pt x="6169" y="12174"/>
                </a:lnTo>
                <a:lnTo>
                  <a:pt x="6169" y="12659"/>
                </a:lnTo>
                <a:cubicBezTo>
                  <a:pt x="6169" y="12798"/>
                  <a:pt x="6265" y="12908"/>
                  <a:pt x="6391" y="12938"/>
                </a:cubicBezTo>
                <a:cubicBezTo>
                  <a:pt x="6405" y="12940"/>
                  <a:pt x="6419" y="12941"/>
                  <a:pt x="6432" y="12941"/>
                </a:cubicBezTo>
                <a:cubicBezTo>
                  <a:pt x="6579" y="12941"/>
                  <a:pt x="6693" y="12812"/>
                  <a:pt x="6693" y="12672"/>
                </a:cubicBezTo>
                <a:lnTo>
                  <a:pt x="6693" y="12174"/>
                </a:lnTo>
                <a:lnTo>
                  <a:pt x="7759" y="12174"/>
                </a:lnTo>
                <a:lnTo>
                  <a:pt x="7759" y="13283"/>
                </a:lnTo>
                <a:cubicBezTo>
                  <a:pt x="7759" y="13419"/>
                  <a:pt x="7855" y="13532"/>
                  <a:pt x="7981" y="13559"/>
                </a:cubicBezTo>
                <a:cubicBezTo>
                  <a:pt x="7995" y="13561"/>
                  <a:pt x="8009" y="13562"/>
                  <a:pt x="8023" y="13562"/>
                </a:cubicBezTo>
                <a:cubicBezTo>
                  <a:pt x="8169" y="13562"/>
                  <a:pt x="8283" y="13436"/>
                  <a:pt x="8283" y="13296"/>
                </a:cubicBezTo>
                <a:lnTo>
                  <a:pt x="8283" y="12174"/>
                </a:lnTo>
                <a:lnTo>
                  <a:pt x="9349" y="12174"/>
                </a:lnTo>
                <a:lnTo>
                  <a:pt x="9349" y="12659"/>
                </a:lnTo>
                <a:cubicBezTo>
                  <a:pt x="9349" y="12798"/>
                  <a:pt x="9445" y="12908"/>
                  <a:pt x="9571" y="12938"/>
                </a:cubicBezTo>
                <a:cubicBezTo>
                  <a:pt x="9585" y="12940"/>
                  <a:pt x="9599" y="12941"/>
                  <a:pt x="9612" y="12941"/>
                </a:cubicBezTo>
                <a:cubicBezTo>
                  <a:pt x="9760" y="12941"/>
                  <a:pt x="9877" y="12812"/>
                  <a:pt x="9877" y="12672"/>
                </a:cubicBezTo>
                <a:lnTo>
                  <a:pt x="9877" y="12174"/>
                </a:lnTo>
                <a:lnTo>
                  <a:pt x="10939" y="12174"/>
                </a:lnTo>
                <a:lnTo>
                  <a:pt x="10939" y="12659"/>
                </a:lnTo>
                <a:cubicBezTo>
                  <a:pt x="10939" y="12798"/>
                  <a:pt x="11039" y="12908"/>
                  <a:pt x="11161" y="12938"/>
                </a:cubicBezTo>
                <a:cubicBezTo>
                  <a:pt x="11175" y="12940"/>
                  <a:pt x="11189" y="12941"/>
                  <a:pt x="11202" y="12941"/>
                </a:cubicBezTo>
                <a:cubicBezTo>
                  <a:pt x="11350" y="12941"/>
                  <a:pt x="11467" y="12812"/>
                  <a:pt x="11467" y="12672"/>
                </a:cubicBezTo>
                <a:lnTo>
                  <a:pt x="11467" y="12174"/>
                </a:lnTo>
                <a:lnTo>
                  <a:pt x="12532" y="12174"/>
                </a:lnTo>
                <a:lnTo>
                  <a:pt x="12532" y="13283"/>
                </a:lnTo>
                <a:cubicBezTo>
                  <a:pt x="12532" y="13419"/>
                  <a:pt x="12615" y="13532"/>
                  <a:pt x="12752" y="13559"/>
                </a:cubicBezTo>
                <a:cubicBezTo>
                  <a:pt x="12766" y="13561"/>
                  <a:pt x="12780" y="13562"/>
                  <a:pt x="12793" y="13562"/>
                </a:cubicBezTo>
                <a:cubicBezTo>
                  <a:pt x="12940" y="13562"/>
                  <a:pt x="13057" y="13436"/>
                  <a:pt x="13057" y="13296"/>
                </a:cubicBezTo>
                <a:lnTo>
                  <a:pt x="13057" y="12174"/>
                </a:lnTo>
                <a:lnTo>
                  <a:pt x="13319" y="12174"/>
                </a:lnTo>
                <a:cubicBezTo>
                  <a:pt x="13664" y="12174"/>
                  <a:pt x="13664" y="11663"/>
                  <a:pt x="13319" y="11650"/>
                </a:cubicBezTo>
                <a:lnTo>
                  <a:pt x="11467" y="11650"/>
                </a:lnTo>
                <a:lnTo>
                  <a:pt x="11467" y="4665"/>
                </a:lnTo>
                <a:cubicBezTo>
                  <a:pt x="11467" y="4513"/>
                  <a:pt x="11341" y="4390"/>
                  <a:pt x="11205" y="4390"/>
                </a:cubicBezTo>
                <a:lnTo>
                  <a:pt x="10677" y="4390"/>
                </a:lnTo>
                <a:lnTo>
                  <a:pt x="10677" y="529"/>
                </a:lnTo>
                <a:lnTo>
                  <a:pt x="11205" y="529"/>
                </a:lnTo>
                <a:cubicBezTo>
                  <a:pt x="11550" y="516"/>
                  <a:pt x="11550" y="18"/>
                  <a:pt x="11205" y="5"/>
                </a:cubicBezTo>
                <a:lnTo>
                  <a:pt x="10401" y="5"/>
                </a:lnTo>
                <a:cubicBezTo>
                  <a:pt x="10395" y="5"/>
                  <a:pt x="10388" y="5"/>
                  <a:pt x="10381" y="5"/>
                </a:cubicBezTo>
                <a:cubicBezTo>
                  <a:pt x="8328" y="5"/>
                  <a:pt x="8584" y="4596"/>
                  <a:pt x="7234" y="4762"/>
                </a:cubicBezTo>
                <a:cubicBezTo>
                  <a:pt x="5830" y="4692"/>
                  <a:pt x="5824" y="1581"/>
                  <a:pt x="4076" y="1581"/>
                </a:cubicBezTo>
                <a:cubicBezTo>
                  <a:pt x="4068" y="1581"/>
                  <a:pt x="4059" y="1581"/>
                  <a:pt x="4051" y="1582"/>
                </a:cubicBezTo>
                <a:lnTo>
                  <a:pt x="3251" y="1582"/>
                </a:lnTo>
                <a:cubicBezTo>
                  <a:pt x="2906" y="1595"/>
                  <a:pt x="2906" y="2106"/>
                  <a:pt x="3251" y="2119"/>
                </a:cubicBezTo>
                <a:lnTo>
                  <a:pt x="3789" y="2119"/>
                </a:lnTo>
                <a:lnTo>
                  <a:pt x="3789" y="5980"/>
                </a:lnTo>
                <a:lnTo>
                  <a:pt x="3251" y="5980"/>
                </a:lnTo>
                <a:cubicBezTo>
                  <a:pt x="3111" y="5980"/>
                  <a:pt x="2989" y="6103"/>
                  <a:pt x="2989" y="6242"/>
                </a:cubicBezTo>
                <a:lnTo>
                  <a:pt x="2989" y="11650"/>
                </a:lnTo>
                <a:lnTo>
                  <a:pt x="1936" y="11650"/>
                </a:lnTo>
                <a:lnTo>
                  <a:pt x="1936" y="267"/>
                </a:lnTo>
                <a:cubicBezTo>
                  <a:pt x="1936" y="141"/>
                  <a:pt x="1840" y="18"/>
                  <a:pt x="1701" y="5"/>
                </a:cubicBezTo>
                <a:cubicBezTo>
                  <a:pt x="1684" y="2"/>
                  <a:pt x="1668" y="0"/>
                  <a:pt x="1652" y="0"/>
                </a:cubicBezTo>
                <a:close/>
              </a:path>
            </a:pathLst>
          </a:custGeom>
          <a:solidFill>
            <a:srgbClr val="202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4" name="Google Shape;1884;p80"/>
          <p:cNvGrpSpPr/>
          <p:nvPr/>
        </p:nvGrpSpPr>
        <p:grpSpPr>
          <a:xfrm>
            <a:off x="5409118" y="1466025"/>
            <a:ext cx="339200" cy="304675"/>
            <a:chOff x="5553875" y="2135725"/>
            <a:chExt cx="339200" cy="304675"/>
          </a:xfrm>
        </p:grpSpPr>
        <p:sp>
          <p:nvSpPr>
            <p:cNvPr id="1885" name="Google Shape;1885;p80"/>
            <p:cNvSpPr/>
            <p:nvPr/>
          </p:nvSpPr>
          <p:spPr>
            <a:xfrm>
              <a:off x="5736025" y="2135725"/>
              <a:ext cx="157050" cy="139675"/>
            </a:xfrm>
            <a:custGeom>
              <a:rect b="b" l="l" r="r" t="t"/>
              <a:pathLst>
                <a:path extrusionOk="0" h="5587" w="6282">
                  <a:moveTo>
                    <a:pt x="5744" y="525"/>
                  </a:moveTo>
                  <a:lnTo>
                    <a:pt x="5744" y="1052"/>
                  </a:lnTo>
                  <a:lnTo>
                    <a:pt x="4167" y="1052"/>
                  </a:lnTo>
                  <a:lnTo>
                    <a:pt x="4167" y="525"/>
                  </a:lnTo>
                  <a:close/>
                  <a:moveTo>
                    <a:pt x="529" y="2131"/>
                  </a:moveTo>
                  <a:cubicBezTo>
                    <a:pt x="2092" y="2254"/>
                    <a:pt x="3337" y="3499"/>
                    <a:pt x="3460" y="5049"/>
                  </a:cubicBezTo>
                  <a:lnTo>
                    <a:pt x="529" y="5049"/>
                  </a:lnTo>
                  <a:lnTo>
                    <a:pt x="529" y="2131"/>
                  </a:lnTo>
                  <a:close/>
                  <a:moveTo>
                    <a:pt x="3888" y="0"/>
                  </a:moveTo>
                  <a:cubicBezTo>
                    <a:pt x="3752" y="0"/>
                    <a:pt x="3626" y="110"/>
                    <a:pt x="3626" y="262"/>
                  </a:cubicBezTo>
                  <a:lnTo>
                    <a:pt x="3626" y="525"/>
                  </a:lnTo>
                  <a:lnTo>
                    <a:pt x="2673" y="525"/>
                  </a:lnTo>
                  <a:cubicBezTo>
                    <a:pt x="2604" y="525"/>
                    <a:pt x="2534" y="555"/>
                    <a:pt x="2477" y="608"/>
                  </a:cubicBezTo>
                  <a:lnTo>
                    <a:pt x="1345" y="1743"/>
                  </a:lnTo>
                  <a:cubicBezTo>
                    <a:pt x="997" y="1647"/>
                    <a:pt x="638" y="1590"/>
                    <a:pt x="267" y="1590"/>
                  </a:cubicBezTo>
                  <a:cubicBezTo>
                    <a:pt x="127" y="1590"/>
                    <a:pt x="1" y="1703"/>
                    <a:pt x="1" y="1852"/>
                  </a:cubicBezTo>
                  <a:lnTo>
                    <a:pt x="1" y="5325"/>
                  </a:lnTo>
                  <a:cubicBezTo>
                    <a:pt x="1" y="5464"/>
                    <a:pt x="114" y="5587"/>
                    <a:pt x="267" y="5587"/>
                  </a:cubicBezTo>
                  <a:lnTo>
                    <a:pt x="3736" y="5587"/>
                  </a:lnTo>
                  <a:cubicBezTo>
                    <a:pt x="3888" y="5587"/>
                    <a:pt x="4001" y="5464"/>
                    <a:pt x="4001" y="5311"/>
                  </a:cubicBezTo>
                  <a:cubicBezTo>
                    <a:pt x="4001" y="3831"/>
                    <a:pt x="3128" y="2560"/>
                    <a:pt x="1883" y="1952"/>
                  </a:cubicBezTo>
                  <a:lnTo>
                    <a:pt x="2783" y="1052"/>
                  </a:lnTo>
                  <a:lnTo>
                    <a:pt x="3626" y="1052"/>
                  </a:lnTo>
                  <a:lnTo>
                    <a:pt x="3626" y="1315"/>
                  </a:lnTo>
                  <a:cubicBezTo>
                    <a:pt x="3626" y="1467"/>
                    <a:pt x="3752" y="1590"/>
                    <a:pt x="3888" y="1590"/>
                  </a:cubicBezTo>
                  <a:lnTo>
                    <a:pt x="6019" y="1590"/>
                  </a:lnTo>
                  <a:cubicBezTo>
                    <a:pt x="6159" y="1590"/>
                    <a:pt x="6282" y="1467"/>
                    <a:pt x="6282" y="1315"/>
                  </a:cubicBezTo>
                  <a:lnTo>
                    <a:pt x="6282" y="262"/>
                  </a:lnTo>
                  <a:cubicBezTo>
                    <a:pt x="6282" y="110"/>
                    <a:pt x="6159" y="0"/>
                    <a:pt x="6019" y="0"/>
                  </a:cubicBezTo>
                  <a:close/>
                </a:path>
              </a:pathLst>
            </a:custGeom>
            <a:solidFill>
              <a:srgbClr val="202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80"/>
            <p:cNvSpPr/>
            <p:nvPr/>
          </p:nvSpPr>
          <p:spPr>
            <a:xfrm>
              <a:off x="5553875" y="2172075"/>
              <a:ext cx="339200" cy="268325"/>
            </a:xfrm>
            <a:custGeom>
              <a:rect b="b" l="l" r="r" t="t"/>
              <a:pathLst>
                <a:path extrusionOk="0" h="10733" w="13568">
                  <a:moveTo>
                    <a:pt x="2115" y="525"/>
                  </a:moveTo>
                  <a:lnTo>
                    <a:pt x="2115" y="1062"/>
                  </a:lnTo>
                  <a:lnTo>
                    <a:pt x="538" y="1062"/>
                  </a:lnTo>
                  <a:lnTo>
                    <a:pt x="538" y="525"/>
                  </a:lnTo>
                  <a:close/>
                  <a:moveTo>
                    <a:pt x="5753" y="2211"/>
                  </a:moveTo>
                  <a:lnTo>
                    <a:pt x="5753" y="5242"/>
                  </a:lnTo>
                  <a:lnTo>
                    <a:pt x="3124" y="6762"/>
                  </a:lnTo>
                  <a:cubicBezTo>
                    <a:pt x="2142" y="4797"/>
                    <a:pt x="3569" y="2350"/>
                    <a:pt x="5753" y="2211"/>
                  </a:cubicBezTo>
                  <a:close/>
                  <a:moveTo>
                    <a:pt x="9196" y="5670"/>
                  </a:moveTo>
                  <a:cubicBezTo>
                    <a:pt x="9129" y="6653"/>
                    <a:pt x="8602" y="7496"/>
                    <a:pt x="7841" y="8033"/>
                  </a:cubicBezTo>
                  <a:lnTo>
                    <a:pt x="6474" y="5670"/>
                  </a:lnTo>
                  <a:close/>
                  <a:moveTo>
                    <a:pt x="5919" y="5766"/>
                  </a:moveTo>
                  <a:lnTo>
                    <a:pt x="7370" y="8299"/>
                  </a:lnTo>
                  <a:cubicBezTo>
                    <a:pt x="6960" y="8504"/>
                    <a:pt x="6508" y="8600"/>
                    <a:pt x="6053" y="8600"/>
                  </a:cubicBezTo>
                  <a:cubicBezTo>
                    <a:pt x="5004" y="8600"/>
                    <a:pt x="3943" y="8089"/>
                    <a:pt x="3373" y="7220"/>
                  </a:cubicBezTo>
                  <a:lnTo>
                    <a:pt x="5919" y="5766"/>
                  </a:lnTo>
                  <a:close/>
                  <a:moveTo>
                    <a:pt x="2115" y="9667"/>
                  </a:moveTo>
                  <a:lnTo>
                    <a:pt x="2115" y="10191"/>
                  </a:lnTo>
                  <a:lnTo>
                    <a:pt x="538" y="10191"/>
                  </a:lnTo>
                  <a:lnTo>
                    <a:pt x="538" y="9667"/>
                  </a:lnTo>
                  <a:close/>
                  <a:moveTo>
                    <a:pt x="13030" y="9667"/>
                  </a:moveTo>
                  <a:lnTo>
                    <a:pt x="13030" y="10191"/>
                  </a:lnTo>
                  <a:lnTo>
                    <a:pt x="11453" y="10191"/>
                  </a:lnTo>
                  <a:lnTo>
                    <a:pt x="11453" y="9667"/>
                  </a:lnTo>
                  <a:close/>
                  <a:moveTo>
                    <a:pt x="263" y="0"/>
                  </a:moveTo>
                  <a:cubicBezTo>
                    <a:pt x="123" y="0"/>
                    <a:pt x="0" y="123"/>
                    <a:pt x="0" y="262"/>
                  </a:cubicBezTo>
                  <a:lnTo>
                    <a:pt x="0" y="1328"/>
                  </a:lnTo>
                  <a:cubicBezTo>
                    <a:pt x="0" y="1464"/>
                    <a:pt x="123" y="1590"/>
                    <a:pt x="263" y="1590"/>
                  </a:cubicBezTo>
                  <a:lnTo>
                    <a:pt x="2391" y="1590"/>
                  </a:lnTo>
                  <a:cubicBezTo>
                    <a:pt x="2530" y="1590"/>
                    <a:pt x="2656" y="1464"/>
                    <a:pt x="2656" y="1328"/>
                  </a:cubicBezTo>
                  <a:lnTo>
                    <a:pt x="2656" y="1062"/>
                  </a:lnTo>
                  <a:lnTo>
                    <a:pt x="3499" y="1062"/>
                  </a:lnTo>
                  <a:lnTo>
                    <a:pt x="4452" y="2005"/>
                  </a:lnTo>
                  <a:cubicBezTo>
                    <a:pt x="1604" y="3303"/>
                    <a:pt x="1561" y="7426"/>
                    <a:pt x="4399" y="8767"/>
                  </a:cubicBezTo>
                  <a:lnTo>
                    <a:pt x="3499" y="9667"/>
                  </a:lnTo>
                  <a:lnTo>
                    <a:pt x="2656" y="9667"/>
                  </a:lnTo>
                  <a:lnTo>
                    <a:pt x="2656" y="9404"/>
                  </a:lnTo>
                  <a:cubicBezTo>
                    <a:pt x="2656" y="9252"/>
                    <a:pt x="2530" y="9142"/>
                    <a:pt x="2391" y="9142"/>
                  </a:cubicBezTo>
                  <a:lnTo>
                    <a:pt x="263" y="9142"/>
                  </a:lnTo>
                  <a:cubicBezTo>
                    <a:pt x="123" y="9142"/>
                    <a:pt x="0" y="9252"/>
                    <a:pt x="0" y="9404"/>
                  </a:cubicBezTo>
                  <a:lnTo>
                    <a:pt x="0" y="10457"/>
                  </a:lnTo>
                  <a:cubicBezTo>
                    <a:pt x="0" y="10606"/>
                    <a:pt x="123" y="10732"/>
                    <a:pt x="263" y="10732"/>
                  </a:cubicBezTo>
                  <a:lnTo>
                    <a:pt x="2391" y="10732"/>
                  </a:lnTo>
                  <a:cubicBezTo>
                    <a:pt x="2530" y="10732"/>
                    <a:pt x="2656" y="10606"/>
                    <a:pt x="2656" y="10457"/>
                  </a:cubicBezTo>
                  <a:lnTo>
                    <a:pt x="2656" y="10191"/>
                  </a:lnTo>
                  <a:lnTo>
                    <a:pt x="3609" y="10191"/>
                  </a:lnTo>
                  <a:cubicBezTo>
                    <a:pt x="3679" y="10191"/>
                    <a:pt x="3748" y="10165"/>
                    <a:pt x="3801" y="10125"/>
                  </a:cubicBezTo>
                  <a:lnTo>
                    <a:pt x="4937" y="8976"/>
                  </a:lnTo>
                  <a:cubicBezTo>
                    <a:pt x="5272" y="9082"/>
                    <a:pt x="5630" y="9133"/>
                    <a:pt x="5990" y="9133"/>
                  </a:cubicBezTo>
                  <a:cubicBezTo>
                    <a:pt x="6759" y="9133"/>
                    <a:pt x="7539" y="8901"/>
                    <a:pt x="8133" y="8478"/>
                  </a:cubicBezTo>
                  <a:lnTo>
                    <a:pt x="9763" y="10125"/>
                  </a:lnTo>
                  <a:cubicBezTo>
                    <a:pt x="9820" y="10165"/>
                    <a:pt x="9890" y="10191"/>
                    <a:pt x="9959" y="10191"/>
                  </a:cubicBezTo>
                  <a:lnTo>
                    <a:pt x="10912" y="10191"/>
                  </a:lnTo>
                  <a:lnTo>
                    <a:pt x="10912" y="10457"/>
                  </a:lnTo>
                  <a:cubicBezTo>
                    <a:pt x="10912" y="10606"/>
                    <a:pt x="11038" y="10732"/>
                    <a:pt x="11174" y="10732"/>
                  </a:cubicBezTo>
                  <a:lnTo>
                    <a:pt x="13305" y="10732"/>
                  </a:lnTo>
                  <a:cubicBezTo>
                    <a:pt x="13445" y="10732"/>
                    <a:pt x="13568" y="10606"/>
                    <a:pt x="13568" y="10457"/>
                  </a:cubicBezTo>
                  <a:lnTo>
                    <a:pt x="13568" y="9404"/>
                  </a:lnTo>
                  <a:cubicBezTo>
                    <a:pt x="13568" y="9252"/>
                    <a:pt x="13445" y="9142"/>
                    <a:pt x="13305" y="9142"/>
                  </a:cubicBezTo>
                  <a:lnTo>
                    <a:pt x="11174" y="9142"/>
                  </a:lnTo>
                  <a:cubicBezTo>
                    <a:pt x="11038" y="9142"/>
                    <a:pt x="10912" y="9252"/>
                    <a:pt x="10912" y="9404"/>
                  </a:cubicBezTo>
                  <a:lnTo>
                    <a:pt x="10912" y="9667"/>
                  </a:lnTo>
                  <a:lnTo>
                    <a:pt x="10069" y="9667"/>
                  </a:lnTo>
                  <a:lnTo>
                    <a:pt x="8548" y="8146"/>
                  </a:lnTo>
                  <a:cubicBezTo>
                    <a:pt x="9279" y="7469"/>
                    <a:pt x="9750" y="6487"/>
                    <a:pt x="9750" y="5408"/>
                  </a:cubicBezTo>
                  <a:cubicBezTo>
                    <a:pt x="9750" y="5255"/>
                    <a:pt x="9627" y="5129"/>
                    <a:pt x="9475" y="5129"/>
                  </a:cubicBezTo>
                  <a:lnTo>
                    <a:pt x="6278" y="5129"/>
                  </a:lnTo>
                  <a:lnTo>
                    <a:pt x="6278" y="1935"/>
                  </a:lnTo>
                  <a:cubicBezTo>
                    <a:pt x="6278" y="1783"/>
                    <a:pt x="6155" y="1660"/>
                    <a:pt x="6016" y="1660"/>
                  </a:cubicBezTo>
                  <a:cubicBezTo>
                    <a:pt x="5657" y="1660"/>
                    <a:pt x="5325" y="1713"/>
                    <a:pt x="4993" y="1809"/>
                  </a:cubicBezTo>
                  <a:lnTo>
                    <a:pt x="3801" y="608"/>
                  </a:lnTo>
                  <a:cubicBezTo>
                    <a:pt x="3748" y="551"/>
                    <a:pt x="3679" y="525"/>
                    <a:pt x="3609" y="525"/>
                  </a:cubicBezTo>
                  <a:lnTo>
                    <a:pt x="2656" y="525"/>
                  </a:lnTo>
                  <a:lnTo>
                    <a:pt x="2656" y="262"/>
                  </a:lnTo>
                  <a:cubicBezTo>
                    <a:pt x="2656" y="123"/>
                    <a:pt x="2530" y="0"/>
                    <a:pt x="2391" y="0"/>
                  </a:cubicBezTo>
                  <a:close/>
                </a:path>
              </a:pathLst>
            </a:custGeom>
            <a:solidFill>
              <a:srgbClr val="202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87" name="Google Shape;1887;p80"/>
          <p:cNvGrpSpPr/>
          <p:nvPr/>
        </p:nvGrpSpPr>
        <p:grpSpPr>
          <a:xfrm>
            <a:off x="3401221" y="1448825"/>
            <a:ext cx="341675" cy="339075"/>
            <a:chOff x="4026125" y="2118350"/>
            <a:chExt cx="341675" cy="339075"/>
          </a:xfrm>
        </p:grpSpPr>
        <p:sp>
          <p:nvSpPr>
            <p:cNvPr id="1888" name="Google Shape;1888;p80"/>
            <p:cNvSpPr/>
            <p:nvPr/>
          </p:nvSpPr>
          <p:spPr>
            <a:xfrm>
              <a:off x="4026125" y="2118350"/>
              <a:ext cx="341675" cy="339075"/>
            </a:xfrm>
            <a:custGeom>
              <a:rect b="b" l="l" r="r" t="t"/>
              <a:pathLst>
                <a:path extrusionOk="0" h="13563" w="13667">
                  <a:moveTo>
                    <a:pt x="1655" y="0"/>
                  </a:moveTo>
                  <a:cubicBezTo>
                    <a:pt x="1511" y="0"/>
                    <a:pt x="1398" y="117"/>
                    <a:pt x="1398" y="267"/>
                  </a:cubicBezTo>
                  <a:lnTo>
                    <a:pt x="1398" y="1220"/>
                  </a:lnTo>
                  <a:lnTo>
                    <a:pt x="292" y="1220"/>
                  </a:lnTo>
                  <a:cubicBezTo>
                    <a:pt x="166" y="1220"/>
                    <a:pt x="43" y="1319"/>
                    <a:pt x="30" y="1442"/>
                  </a:cubicBezTo>
                  <a:cubicBezTo>
                    <a:pt x="0" y="1608"/>
                    <a:pt x="126" y="1747"/>
                    <a:pt x="292" y="1747"/>
                  </a:cubicBezTo>
                  <a:lnTo>
                    <a:pt x="1398" y="1747"/>
                  </a:lnTo>
                  <a:lnTo>
                    <a:pt x="1398" y="2813"/>
                  </a:lnTo>
                  <a:lnTo>
                    <a:pt x="913" y="2813"/>
                  </a:lnTo>
                  <a:cubicBezTo>
                    <a:pt x="790" y="2813"/>
                    <a:pt x="664" y="2909"/>
                    <a:pt x="651" y="3032"/>
                  </a:cubicBezTo>
                  <a:cubicBezTo>
                    <a:pt x="624" y="3198"/>
                    <a:pt x="747" y="3338"/>
                    <a:pt x="913" y="3338"/>
                  </a:cubicBezTo>
                  <a:lnTo>
                    <a:pt x="1398" y="3338"/>
                  </a:lnTo>
                  <a:lnTo>
                    <a:pt x="1398" y="4403"/>
                  </a:lnTo>
                  <a:lnTo>
                    <a:pt x="913" y="4403"/>
                  </a:lnTo>
                  <a:cubicBezTo>
                    <a:pt x="790" y="4403"/>
                    <a:pt x="664" y="4499"/>
                    <a:pt x="651" y="4622"/>
                  </a:cubicBezTo>
                  <a:cubicBezTo>
                    <a:pt x="624" y="4788"/>
                    <a:pt x="747" y="4928"/>
                    <a:pt x="913" y="4928"/>
                  </a:cubicBezTo>
                  <a:lnTo>
                    <a:pt x="1398" y="4928"/>
                  </a:lnTo>
                  <a:lnTo>
                    <a:pt x="1398" y="5993"/>
                  </a:lnTo>
                  <a:lnTo>
                    <a:pt x="292" y="5993"/>
                  </a:lnTo>
                  <a:cubicBezTo>
                    <a:pt x="166" y="5993"/>
                    <a:pt x="43" y="6076"/>
                    <a:pt x="30" y="6216"/>
                  </a:cubicBezTo>
                  <a:cubicBezTo>
                    <a:pt x="0" y="6382"/>
                    <a:pt x="126" y="6518"/>
                    <a:pt x="292" y="6518"/>
                  </a:cubicBezTo>
                  <a:lnTo>
                    <a:pt x="1398" y="6518"/>
                  </a:lnTo>
                  <a:lnTo>
                    <a:pt x="1398" y="7583"/>
                  </a:lnTo>
                  <a:lnTo>
                    <a:pt x="913" y="7583"/>
                  </a:lnTo>
                  <a:cubicBezTo>
                    <a:pt x="790" y="7583"/>
                    <a:pt x="664" y="7666"/>
                    <a:pt x="651" y="7806"/>
                  </a:cubicBezTo>
                  <a:cubicBezTo>
                    <a:pt x="624" y="7972"/>
                    <a:pt x="747" y="8108"/>
                    <a:pt x="913" y="8108"/>
                  </a:cubicBezTo>
                  <a:lnTo>
                    <a:pt x="1398" y="8108"/>
                  </a:lnTo>
                  <a:lnTo>
                    <a:pt x="1398" y="9160"/>
                  </a:lnTo>
                  <a:lnTo>
                    <a:pt x="913" y="9160"/>
                  </a:lnTo>
                  <a:cubicBezTo>
                    <a:pt x="790" y="9160"/>
                    <a:pt x="664" y="9256"/>
                    <a:pt x="651" y="9396"/>
                  </a:cubicBezTo>
                  <a:cubicBezTo>
                    <a:pt x="624" y="9562"/>
                    <a:pt x="747" y="9701"/>
                    <a:pt x="913" y="9701"/>
                  </a:cubicBezTo>
                  <a:lnTo>
                    <a:pt x="1398" y="9701"/>
                  </a:lnTo>
                  <a:lnTo>
                    <a:pt x="1398" y="10750"/>
                  </a:lnTo>
                  <a:lnTo>
                    <a:pt x="292" y="10750"/>
                  </a:lnTo>
                  <a:cubicBezTo>
                    <a:pt x="166" y="10750"/>
                    <a:pt x="43" y="10846"/>
                    <a:pt x="30" y="10986"/>
                  </a:cubicBezTo>
                  <a:cubicBezTo>
                    <a:pt x="0" y="11139"/>
                    <a:pt x="126" y="11291"/>
                    <a:pt x="292" y="11291"/>
                  </a:cubicBezTo>
                  <a:lnTo>
                    <a:pt x="1398" y="11291"/>
                  </a:lnTo>
                  <a:lnTo>
                    <a:pt x="1398" y="11925"/>
                  </a:lnTo>
                  <a:cubicBezTo>
                    <a:pt x="1398" y="12065"/>
                    <a:pt x="1524" y="12191"/>
                    <a:pt x="1660" y="12191"/>
                  </a:cubicBezTo>
                  <a:lnTo>
                    <a:pt x="2988" y="12191"/>
                  </a:lnTo>
                  <a:lnTo>
                    <a:pt x="2988" y="13296"/>
                  </a:lnTo>
                  <a:cubicBezTo>
                    <a:pt x="2988" y="13419"/>
                    <a:pt x="3084" y="13545"/>
                    <a:pt x="3210" y="13559"/>
                  </a:cubicBezTo>
                  <a:cubicBezTo>
                    <a:pt x="3226" y="13561"/>
                    <a:pt x="3241" y="13562"/>
                    <a:pt x="3255" y="13562"/>
                  </a:cubicBezTo>
                  <a:cubicBezTo>
                    <a:pt x="3401" y="13562"/>
                    <a:pt x="3516" y="13447"/>
                    <a:pt x="3516" y="13296"/>
                  </a:cubicBezTo>
                  <a:lnTo>
                    <a:pt x="3516" y="12191"/>
                  </a:lnTo>
                  <a:lnTo>
                    <a:pt x="4578" y="12191"/>
                  </a:lnTo>
                  <a:lnTo>
                    <a:pt x="4578" y="12672"/>
                  </a:lnTo>
                  <a:cubicBezTo>
                    <a:pt x="4578" y="12798"/>
                    <a:pt x="4678" y="12921"/>
                    <a:pt x="4800" y="12938"/>
                  </a:cubicBezTo>
                  <a:cubicBezTo>
                    <a:pt x="4815" y="12940"/>
                    <a:pt x="4830" y="12941"/>
                    <a:pt x="4844" y="12941"/>
                  </a:cubicBezTo>
                  <a:cubicBezTo>
                    <a:pt x="4990" y="12941"/>
                    <a:pt x="5106" y="12823"/>
                    <a:pt x="5106" y="12672"/>
                  </a:cubicBezTo>
                  <a:lnTo>
                    <a:pt x="5106" y="12191"/>
                  </a:lnTo>
                  <a:lnTo>
                    <a:pt x="6171" y="12191"/>
                  </a:lnTo>
                  <a:lnTo>
                    <a:pt x="6171" y="12672"/>
                  </a:lnTo>
                  <a:cubicBezTo>
                    <a:pt x="6171" y="12798"/>
                    <a:pt x="6268" y="12921"/>
                    <a:pt x="6390" y="12938"/>
                  </a:cubicBezTo>
                  <a:cubicBezTo>
                    <a:pt x="6405" y="12940"/>
                    <a:pt x="6420" y="12941"/>
                    <a:pt x="6434" y="12941"/>
                  </a:cubicBezTo>
                  <a:cubicBezTo>
                    <a:pt x="6580" y="12941"/>
                    <a:pt x="6696" y="12823"/>
                    <a:pt x="6696" y="12672"/>
                  </a:cubicBezTo>
                  <a:lnTo>
                    <a:pt x="6696" y="12191"/>
                  </a:lnTo>
                  <a:lnTo>
                    <a:pt x="7761" y="12191"/>
                  </a:lnTo>
                  <a:lnTo>
                    <a:pt x="7761" y="13296"/>
                  </a:lnTo>
                  <a:cubicBezTo>
                    <a:pt x="7761" y="13419"/>
                    <a:pt x="7844" y="13545"/>
                    <a:pt x="7980" y="13559"/>
                  </a:cubicBezTo>
                  <a:cubicBezTo>
                    <a:pt x="7996" y="13561"/>
                    <a:pt x="8011" y="13562"/>
                    <a:pt x="8025" y="13562"/>
                  </a:cubicBezTo>
                  <a:cubicBezTo>
                    <a:pt x="8171" y="13562"/>
                    <a:pt x="8286" y="13447"/>
                    <a:pt x="8286" y="13296"/>
                  </a:cubicBezTo>
                  <a:lnTo>
                    <a:pt x="8286" y="12191"/>
                  </a:lnTo>
                  <a:lnTo>
                    <a:pt x="9351" y="12191"/>
                  </a:lnTo>
                  <a:lnTo>
                    <a:pt x="9351" y="12672"/>
                  </a:lnTo>
                  <a:cubicBezTo>
                    <a:pt x="9351" y="12798"/>
                    <a:pt x="9434" y="12921"/>
                    <a:pt x="9574" y="12938"/>
                  </a:cubicBezTo>
                  <a:cubicBezTo>
                    <a:pt x="9589" y="12940"/>
                    <a:pt x="9604" y="12941"/>
                    <a:pt x="9618" y="12941"/>
                  </a:cubicBezTo>
                  <a:cubicBezTo>
                    <a:pt x="9763" y="12941"/>
                    <a:pt x="9876" y="12823"/>
                    <a:pt x="9876" y="12672"/>
                  </a:cubicBezTo>
                  <a:lnTo>
                    <a:pt x="9876" y="12191"/>
                  </a:lnTo>
                  <a:lnTo>
                    <a:pt x="10928" y="12191"/>
                  </a:lnTo>
                  <a:lnTo>
                    <a:pt x="10928" y="12672"/>
                  </a:lnTo>
                  <a:cubicBezTo>
                    <a:pt x="10928" y="12798"/>
                    <a:pt x="11025" y="12921"/>
                    <a:pt x="11164" y="12938"/>
                  </a:cubicBezTo>
                  <a:cubicBezTo>
                    <a:pt x="11179" y="12940"/>
                    <a:pt x="11194" y="12941"/>
                    <a:pt x="11208" y="12941"/>
                  </a:cubicBezTo>
                  <a:cubicBezTo>
                    <a:pt x="11353" y="12941"/>
                    <a:pt x="11466" y="12823"/>
                    <a:pt x="11466" y="12672"/>
                  </a:cubicBezTo>
                  <a:lnTo>
                    <a:pt x="11466" y="12191"/>
                  </a:lnTo>
                  <a:lnTo>
                    <a:pt x="12518" y="12191"/>
                  </a:lnTo>
                  <a:lnTo>
                    <a:pt x="12518" y="13296"/>
                  </a:lnTo>
                  <a:cubicBezTo>
                    <a:pt x="12518" y="13419"/>
                    <a:pt x="12615" y="13545"/>
                    <a:pt x="12754" y="13559"/>
                  </a:cubicBezTo>
                  <a:cubicBezTo>
                    <a:pt x="12769" y="13561"/>
                    <a:pt x="12784" y="13562"/>
                    <a:pt x="12799" y="13562"/>
                  </a:cubicBezTo>
                  <a:cubicBezTo>
                    <a:pt x="12944" y="13562"/>
                    <a:pt x="13059" y="13447"/>
                    <a:pt x="13059" y="13296"/>
                  </a:cubicBezTo>
                  <a:lnTo>
                    <a:pt x="13059" y="12191"/>
                  </a:lnTo>
                  <a:lnTo>
                    <a:pt x="13322" y="12191"/>
                  </a:lnTo>
                  <a:cubicBezTo>
                    <a:pt x="13667" y="12174"/>
                    <a:pt x="13667" y="11663"/>
                    <a:pt x="13322" y="11650"/>
                  </a:cubicBezTo>
                  <a:lnTo>
                    <a:pt x="1922" y="11650"/>
                  </a:lnTo>
                  <a:lnTo>
                    <a:pt x="1922" y="280"/>
                  </a:lnTo>
                  <a:cubicBezTo>
                    <a:pt x="1922" y="141"/>
                    <a:pt x="1839" y="18"/>
                    <a:pt x="1703" y="5"/>
                  </a:cubicBezTo>
                  <a:cubicBezTo>
                    <a:pt x="1687" y="2"/>
                    <a:pt x="1670" y="0"/>
                    <a:pt x="1655" y="0"/>
                  </a:cubicBezTo>
                  <a:close/>
                </a:path>
              </a:pathLst>
            </a:custGeom>
            <a:solidFill>
              <a:srgbClr val="202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80"/>
            <p:cNvSpPr/>
            <p:nvPr/>
          </p:nvSpPr>
          <p:spPr>
            <a:xfrm>
              <a:off x="4120550" y="2148750"/>
              <a:ext cx="53225" cy="212175"/>
            </a:xfrm>
            <a:custGeom>
              <a:rect b="b" l="l" r="r" t="t"/>
              <a:pathLst>
                <a:path extrusionOk="0" h="8487" w="2129">
                  <a:moveTo>
                    <a:pt x="1591" y="2122"/>
                  </a:moveTo>
                  <a:lnTo>
                    <a:pt x="1591" y="6367"/>
                  </a:lnTo>
                  <a:lnTo>
                    <a:pt x="539" y="6367"/>
                  </a:lnTo>
                  <a:lnTo>
                    <a:pt x="539" y="2122"/>
                  </a:lnTo>
                  <a:close/>
                  <a:moveTo>
                    <a:pt x="1066" y="0"/>
                  </a:moveTo>
                  <a:cubicBezTo>
                    <a:pt x="918" y="0"/>
                    <a:pt x="801" y="129"/>
                    <a:pt x="801" y="269"/>
                  </a:cubicBezTo>
                  <a:lnTo>
                    <a:pt x="801" y="1597"/>
                  </a:lnTo>
                  <a:lnTo>
                    <a:pt x="276" y="1597"/>
                  </a:lnTo>
                  <a:cubicBezTo>
                    <a:pt x="124" y="1597"/>
                    <a:pt x="1" y="1707"/>
                    <a:pt x="1" y="1859"/>
                  </a:cubicBezTo>
                  <a:lnTo>
                    <a:pt x="1" y="6630"/>
                  </a:lnTo>
                  <a:cubicBezTo>
                    <a:pt x="1" y="6769"/>
                    <a:pt x="124" y="6892"/>
                    <a:pt x="276" y="6892"/>
                  </a:cubicBezTo>
                  <a:lnTo>
                    <a:pt x="801" y="6892"/>
                  </a:lnTo>
                  <a:lnTo>
                    <a:pt x="801" y="8206"/>
                  </a:lnTo>
                  <a:cubicBezTo>
                    <a:pt x="801" y="8346"/>
                    <a:pt x="901" y="8455"/>
                    <a:pt x="1023" y="8485"/>
                  </a:cubicBezTo>
                  <a:cubicBezTo>
                    <a:pt x="1031" y="8486"/>
                    <a:pt x="1039" y="8486"/>
                    <a:pt x="1047" y="8486"/>
                  </a:cubicBezTo>
                  <a:cubicBezTo>
                    <a:pt x="1203" y="8486"/>
                    <a:pt x="1329" y="8365"/>
                    <a:pt x="1329" y="8220"/>
                  </a:cubicBezTo>
                  <a:lnTo>
                    <a:pt x="1329" y="6892"/>
                  </a:lnTo>
                  <a:lnTo>
                    <a:pt x="1853" y="6892"/>
                  </a:lnTo>
                  <a:cubicBezTo>
                    <a:pt x="2006" y="6892"/>
                    <a:pt x="2129" y="6769"/>
                    <a:pt x="2129" y="6630"/>
                  </a:cubicBezTo>
                  <a:lnTo>
                    <a:pt x="2129" y="1859"/>
                  </a:lnTo>
                  <a:cubicBezTo>
                    <a:pt x="2129" y="1707"/>
                    <a:pt x="2006" y="1597"/>
                    <a:pt x="1853" y="1597"/>
                  </a:cubicBezTo>
                  <a:lnTo>
                    <a:pt x="1329" y="1597"/>
                  </a:lnTo>
                  <a:lnTo>
                    <a:pt x="1329" y="282"/>
                  </a:lnTo>
                  <a:cubicBezTo>
                    <a:pt x="1329" y="143"/>
                    <a:pt x="1232" y="34"/>
                    <a:pt x="1106" y="4"/>
                  </a:cubicBezTo>
                  <a:cubicBezTo>
                    <a:pt x="1093" y="1"/>
                    <a:pt x="1079" y="0"/>
                    <a:pt x="1066" y="0"/>
                  </a:cubicBezTo>
                  <a:close/>
                </a:path>
              </a:pathLst>
            </a:custGeom>
            <a:solidFill>
              <a:srgbClr val="202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80"/>
            <p:cNvSpPr/>
            <p:nvPr/>
          </p:nvSpPr>
          <p:spPr>
            <a:xfrm>
              <a:off x="4200075" y="2188550"/>
              <a:ext cx="52950" cy="211850"/>
            </a:xfrm>
            <a:custGeom>
              <a:rect b="b" l="l" r="r" t="t"/>
              <a:pathLst>
                <a:path extrusionOk="0" h="8474" w="2118">
                  <a:moveTo>
                    <a:pt x="1590" y="2120"/>
                  </a:moveTo>
                  <a:lnTo>
                    <a:pt x="1590" y="6352"/>
                  </a:lnTo>
                  <a:lnTo>
                    <a:pt x="541" y="6352"/>
                  </a:lnTo>
                  <a:lnTo>
                    <a:pt x="541" y="2120"/>
                  </a:lnTo>
                  <a:close/>
                  <a:moveTo>
                    <a:pt x="1057" y="1"/>
                  </a:moveTo>
                  <a:cubicBezTo>
                    <a:pt x="914" y="1"/>
                    <a:pt x="803" y="118"/>
                    <a:pt x="803" y="267"/>
                  </a:cubicBezTo>
                  <a:lnTo>
                    <a:pt x="803" y="1595"/>
                  </a:lnTo>
                  <a:lnTo>
                    <a:pt x="262" y="1595"/>
                  </a:lnTo>
                  <a:cubicBezTo>
                    <a:pt x="126" y="1595"/>
                    <a:pt x="0" y="1705"/>
                    <a:pt x="0" y="1857"/>
                  </a:cubicBezTo>
                  <a:lnTo>
                    <a:pt x="0" y="6628"/>
                  </a:lnTo>
                  <a:cubicBezTo>
                    <a:pt x="0" y="6767"/>
                    <a:pt x="126" y="6893"/>
                    <a:pt x="262" y="6893"/>
                  </a:cubicBezTo>
                  <a:lnTo>
                    <a:pt x="803" y="6893"/>
                  </a:lnTo>
                  <a:lnTo>
                    <a:pt x="803" y="8204"/>
                  </a:lnTo>
                  <a:cubicBezTo>
                    <a:pt x="803" y="8331"/>
                    <a:pt x="886" y="8453"/>
                    <a:pt x="1022" y="8470"/>
                  </a:cubicBezTo>
                  <a:cubicBezTo>
                    <a:pt x="1037" y="8472"/>
                    <a:pt x="1052" y="8473"/>
                    <a:pt x="1067" y="8473"/>
                  </a:cubicBezTo>
                  <a:cubicBezTo>
                    <a:pt x="1212" y="8473"/>
                    <a:pt x="1328" y="8355"/>
                    <a:pt x="1328" y="8204"/>
                  </a:cubicBezTo>
                  <a:lnTo>
                    <a:pt x="1328" y="6893"/>
                  </a:lnTo>
                  <a:lnTo>
                    <a:pt x="1852" y="6893"/>
                  </a:lnTo>
                  <a:cubicBezTo>
                    <a:pt x="2005" y="6893"/>
                    <a:pt x="2118" y="6767"/>
                    <a:pt x="2118" y="6628"/>
                  </a:cubicBezTo>
                  <a:lnTo>
                    <a:pt x="2118" y="1857"/>
                  </a:lnTo>
                  <a:cubicBezTo>
                    <a:pt x="2118" y="1705"/>
                    <a:pt x="2005" y="1595"/>
                    <a:pt x="1852" y="1595"/>
                  </a:cubicBezTo>
                  <a:lnTo>
                    <a:pt x="1328" y="1595"/>
                  </a:lnTo>
                  <a:lnTo>
                    <a:pt x="1328" y="281"/>
                  </a:lnTo>
                  <a:cubicBezTo>
                    <a:pt x="1328" y="141"/>
                    <a:pt x="1232" y="18"/>
                    <a:pt x="1105" y="5"/>
                  </a:cubicBezTo>
                  <a:cubicBezTo>
                    <a:pt x="1089" y="2"/>
                    <a:pt x="1073" y="1"/>
                    <a:pt x="1057" y="1"/>
                  </a:cubicBezTo>
                  <a:close/>
                </a:path>
              </a:pathLst>
            </a:custGeom>
            <a:solidFill>
              <a:srgbClr val="202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80"/>
            <p:cNvSpPr/>
            <p:nvPr/>
          </p:nvSpPr>
          <p:spPr>
            <a:xfrm>
              <a:off x="4279575" y="2148750"/>
              <a:ext cx="52975" cy="172350"/>
            </a:xfrm>
            <a:custGeom>
              <a:rect b="b" l="l" r="r" t="t"/>
              <a:pathLst>
                <a:path extrusionOk="0" h="6894" w="2119">
                  <a:moveTo>
                    <a:pt x="1594" y="2122"/>
                  </a:moveTo>
                  <a:lnTo>
                    <a:pt x="1594" y="4777"/>
                  </a:lnTo>
                  <a:lnTo>
                    <a:pt x="528" y="4777"/>
                  </a:lnTo>
                  <a:lnTo>
                    <a:pt x="528" y="2122"/>
                  </a:lnTo>
                  <a:close/>
                  <a:moveTo>
                    <a:pt x="1058" y="0"/>
                  </a:moveTo>
                  <a:cubicBezTo>
                    <a:pt x="919" y="0"/>
                    <a:pt x="790" y="129"/>
                    <a:pt x="790" y="269"/>
                  </a:cubicBezTo>
                  <a:lnTo>
                    <a:pt x="790" y="1597"/>
                  </a:lnTo>
                  <a:lnTo>
                    <a:pt x="266" y="1597"/>
                  </a:lnTo>
                  <a:cubicBezTo>
                    <a:pt x="126" y="1597"/>
                    <a:pt x="0" y="1707"/>
                    <a:pt x="0" y="1859"/>
                  </a:cubicBezTo>
                  <a:lnTo>
                    <a:pt x="0" y="5039"/>
                  </a:lnTo>
                  <a:cubicBezTo>
                    <a:pt x="0" y="5179"/>
                    <a:pt x="126" y="5302"/>
                    <a:pt x="266" y="5302"/>
                  </a:cubicBezTo>
                  <a:lnTo>
                    <a:pt x="790" y="5302"/>
                  </a:lnTo>
                  <a:lnTo>
                    <a:pt x="790" y="6616"/>
                  </a:lnTo>
                  <a:cubicBezTo>
                    <a:pt x="790" y="6756"/>
                    <a:pt x="887" y="6865"/>
                    <a:pt x="1026" y="6892"/>
                  </a:cubicBezTo>
                  <a:cubicBezTo>
                    <a:pt x="1036" y="6893"/>
                    <a:pt x="1046" y="6893"/>
                    <a:pt x="1055" y="6893"/>
                  </a:cubicBezTo>
                  <a:cubicBezTo>
                    <a:pt x="1208" y="6893"/>
                    <a:pt x="1328" y="6773"/>
                    <a:pt x="1328" y="6630"/>
                  </a:cubicBezTo>
                  <a:lnTo>
                    <a:pt x="1328" y="5302"/>
                  </a:lnTo>
                  <a:lnTo>
                    <a:pt x="1856" y="5302"/>
                  </a:lnTo>
                  <a:cubicBezTo>
                    <a:pt x="2009" y="5302"/>
                    <a:pt x="2118" y="5179"/>
                    <a:pt x="2118" y="5039"/>
                  </a:cubicBezTo>
                  <a:lnTo>
                    <a:pt x="2118" y="1859"/>
                  </a:lnTo>
                  <a:cubicBezTo>
                    <a:pt x="2118" y="1707"/>
                    <a:pt x="2009" y="1597"/>
                    <a:pt x="1856" y="1597"/>
                  </a:cubicBezTo>
                  <a:lnTo>
                    <a:pt x="1328" y="1597"/>
                  </a:lnTo>
                  <a:lnTo>
                    <a:pt x="1328" y="282"/>
                  </a:lnTo>
                  <a:cubicBezTo>
                    <a:pt x="1328" y="143"/>
                    <a:pt x="1232" y="34"/>
                    <a:pt x="1096" y="4"/>
                  </a:cubicBezTo>
                  <a:cubicBezTo>
                    <a:pt x="1083" y="1"/>
                    <a:pt x="1070" y="0"/>
                    <a:pt x="1058" y="0"/>
                  </a:cubicBezTo>
                  <a:close/>
                </a:path>
              </a:pathLst>
            </a:custGeom>
            <a:solidFill>
              <a:srgbClr val="202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5" name="Shape 1895"/>
        <p:cNvGrpSpPr/>
        <p:nvPr/>
      </p:nvGrpSpPr>
      <p:grpSpPr>
        <a:xfrm>
          <a:off x="0" y="0"/>
          <a:ext cx="0" cy="0"/>
          <a:chOff x="0" y="0"/>
          <a:chExt cx="0" cy="0"/>
        </a:xfrm>
      </p:grpSpPr>
      <p:sp>
        <p:nvSpPr>
          <p:cNvPr id="1896" name="Google Shape;1896;p81"/>
          <p:cNvSpPr txBox="1"/>
          <p:nvPr>
            <p:ph idx="4294967295"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Risks &amp; Mitigations</a:t>
            </a:r>
            <a:endParaRPr/>
          </a:p>
        </p:txBody>
      </p:sp>
      <p:sp>
        <p:nvSpPr>
          <p:cNvPr id="1897" name="Google Shape;1897;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98" name="Google Shape;1898;p81"/>
          <p:cNvSpPr txBox="1"/>
          <p:nvPr/>
        </p:nvSpPr>
        <p:spPr>
          <a:xfrm>
            <a:off x="1217250" y="1509750"/>
            <a:ext cx="6709500" cy="222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latin typeface="Playfair Display"/>
                <a:ea typeface="Playfair Display"/>
                <a:cs typeface="Playfair Display"/>
                <a:sym typeface="Playfair Display"/>
              </a:rPr>
              <a:t>During Phase 2, we faced several practical challenges typical of large public datasets. A significant portion of the raw BLS data contained suppressed or missing values, which we addressed by filtering and retaining only complete, high-quality records. The categorical variables—especially job titles and regions—had high cardinality, requiring thoughtful grouping and encoding to keep the model both interpretable and efficient. To reduce the risk of overfitting, we incorporated cross-validation and maintained a strict training/validation/test split. Finally, given the limited time frame, we prioritized a robust regression pipeline and deferred secondary analysis and clustering for the next phase.</a:t>
            </a:r>
            <a:endParaRPr sz="1300">
              <a:latin typeface="Playfair Display"/>
              <a:ea typeface="Playfair Display"/>
              <a:cs typeface="Playfair Display"/>
              <a:sym typeface="Playfair Displ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2" name="Shape 1902"/>
        <p:cNvGrpSpPr/>
        <p:nvPr/>
      </p:nvGrpSpPr>
      <p:grpSpPr>
        <a:xfrm>
          <a:off x="0" y="0"/>
          <a:ext cx="0" cy="0"/>
          <a:chOff x="0" y="0"/>
          <a:chExt cx="0" cy="0"/>
        </a:xfrm>
      </p:grpSpPr>
      <p:sp>
        <p:nvSpPr>
          <p:cNvPr id="1903" name="Google Shape;1903;p8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We’ve Done and Why It Matters</a:t>
            </a:r>
            <a:endParaRPr/>
          </a:p>
        </p:txBody>
      </p:sp>
      <p:sp>
        <p:nvSpPr>
          <p:cNvPr id="1904" name="Google Shape;1904;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05" name="Google Shape;1905;p82"/>
          <p:cNvSpPr txBox="1"/>
          <p:nvPr/>
        </p:nvSpPr>
        <p:spPr>
          <a:xfrm>
            <a:off x="1926850" y="1659450"/>
            <a:ext cx="5238000" cy="2438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Playfair Display"/>
              <a:buChar char="❖"/>
            </a:pPr>
            <a:r>
              <a:rPr lang="en" sz="1200">
                <a:solidFill>
                  <a:schemeClr val="dk1"/>
                </a:solidFill>
                <a:latin typeface="Playfair Display"/>
                <a:ea typeface="Playfair Display"/>
                <a:cs typeface="Playfair Display"/>
                <a:sym typeface="Playfair Display"/>
              </a:rPr>
              <a:t>Built a reproducible pipeline using public U.S. labor data</a:t>
            </a:r>
            <a:br>
              <a:rPr lang="en" sz="1200">
                <a:solidFill>
                  <a:schemeClr val="dk1"/>
                </a:solidFill>
                <a:latin typeface="Playfair Display"/>
                <a:ea typeface="Playfair Display"/>
                <a:cs typeface="Playfair Display"/>
                <a:sym typeface="Playfair Display"/>
              </a:rPr>
            </a:br>
            <a:endParaRPr sz="1200">
              <a:solidFill>
                <a:schemeClr val="dk1"/>
              </a:solidFill>
              <a:latin typeface="Playfair Display"/>
              <a:ea typeface="Playfair Display"/>
              <a:cs typeface="Playfair Display"/>
              <a:sym typeface="Playfair Display"/>
            </a:endParaRPr>
          </a:p>
          <a:p>
            <a:pPr indent="-304800" lvl="0" marL="457200" rtl="0" algn="l">
              <a:spcBef>
                <a:spcPts val="0"/>
              </a:spcBef>
              <a:spcAft>
                <a:spcPts val="0"/>
              </a:spcAft>
              <a:buClr>
                <a:schemeClr val="dk1"/>
              </a:buClr>
              <a:buSzPts val="1200"/>
              <a:buFont typeface="Playfair Display"/>
              <a:buChar char="❖"/>
            </a:pPr>
            <a:r>
              <a:rPr lang="en" sz="1200">
                <a:solidFill>
                  <a:schemeClr val="dk1"/>
                </a:solidFill>
                <a:latin typeface="Playfair Display"/>
                <a:ea typeface="Playfair Display"/>
                <a:cs typeface="Playfair Display"/>
                <a:sym typeface="Playfair Display"/>
              </a:rPr>
              <a:t>Explored salary trends across tech occupations and regions</a:t>
            </a:r>
            <a:br>
              <a:rPr lang="en" sz="1200">
                <a:solidFill>
                  <a:schemeClr val="dk1"/>
                </a:solidFill>
                <a:latin typeface="Playfair Display"/>
                <a:ea typeface="Playfair Display"/>
                <a:cs typeface="Playfair Display"/>
                <a:sym typeface="Playfair Display"/>
              </a:rPr>
            </a:br>
            <a:endParaRPr sz="1200">
              <a:solidFill>
                <a:schemeClr val="dk1"/>
              </a:solidFill>
              <a:latin typeface="Playfair Display"/>
              <a:ea typeface="Playfair Display"/>
              <a:cs typeface="Playfair Display"/>
              <a:sym typeface="Playfair Display"/>
            </a:endParaRPr>
          </a:p>
          <a:p>
            <a:pPr indent="-304800" lvl="0" marL="457200" rtl="0" algn="l">
              <a:spcBef>
                <a:spcPts val="0"/>
              </a:spcBef>
              <a:spcAft>
                <a:spcPts val="0"/>
              </a:spcAft>
              <a:buClr>
                <a:schemeClr val="dk1"/>
              </a:buClr>
              <a:buSzPts val="1200"/>
              <a:buFont typeface="Playfair Display"/>
              <a:buChar char="❖"/>
            </a:pPr>
            <a:r>
              <a:rPr lang="en" sz="1200">
                <a:solidFill>
                  <a:schemeClr val="dk1"/>
                </a:solidFill>
                <a:latin typeface="Playfair Display"/>
                <a:ea typeface="Playfair Display"/>
                <a:cs typeface="Playfair Display"/>
                <a:sym typeface="Playfair Display"/>
              </a:rPr>
              <a:t>Constructed and evaluated regression models to predict wages</a:t>
            </a:r>
            <a:br>
              <a:rPr lang="en" sz="1200">
                <a:solidFill>
                  <a:schemeClr val="dk1"/>
                </a:solidFill>
                <a:latin typeface="Playfair Display"/>
                <a:ea typeface="Playfair Display"/>
                <a:cs typeface="Playfair Display"/>
                <a:sym typeface="Playfair Display"/>
              </a:rPr>
            </a:br>
            <a:endParaRPr sz="1200">
              <a:solidFill>
                <a:schemeClr val="dk1"/>
              </a:solidFill>
              <a:latin typeface="Playfair Display"/>
              <a:ea typeface="Playfair Display"/>
              <a:cs typeface="Playfair Display"/>
              <a:sym typeface="Playfair Display"/>
            </a:endParaRPr>
          </a:p>
          <a:p>
            <a:pPr indent="-304800" lvl="0" marL="457200" rtl="0" algn="l">
              <a:spcBef>
                <a:spcPts val="0"/>
              </a:spcBef>
              <a:spcAft>
                <a:spcPts val="0"/>
              </a:spcAft>
              <a:buClr>
                <a:schemeClr val="dk1"/>
              </a:buClr>
              <a:buSzPts val="1200"/>
              <a:buFont typeface="Playfair Display"/>
              <a:buChar char="❖"/>
            </a:pPr>
            <a:r>
              <a:rPr lang="en" sz="1200">
                <a:solidFill>
                  <a:schemeClr val="dk1"/>
                </a:solidFill>
                <a:latin typeface="Playfair Display"/>
                <a:ea typeface="Playfair Display"/>
                <a:cs typeface="Playfair Display"/>
                <a:sym typeface="Playfair Display"/>
              </a:rPr>
              <a:t>Highlighted disparities in compensation by role, location, and industry</a:t>
            </a:r>
            <a:br>
              <a:rPr lang="en" sz="1200">
                <a:solidFill>
                  <a:schemeClr val="dk1"/>
                </a:solidFill>
                <a:latin typeface="Playfair Display"/>
                <a:ea typeface="Playfair Display"/>
                <a:cs typeface="Playfair Display"/>
                <a:sym typeface="Playfair Display"/>
              </a:rPr>
            </a:br>
            <a:endParaRPr sz="1200">
              <a:solidFill>
                <a:schemeClr val="dk1"/>
              </a:solidFill>
              <a:latin typeface="Playfair Display"/>
              <a:ea typeface="Playfair Display"/>
              <a:cs typeface="Playfair Display"/>
              <a:sym typeface="Playfair Display"/>
            </a:endParaRPr>
          </a:p>
          <a:p>
            <a:pPr indent="-304800" lvl="0" marL="457200" rtl="0" algn="l">
              <a:spcBef>
                <a:spcPts val="0"/>
              </a:spcBef>
              <a:spcAft>
                <a:spcPts val="0"/>
              </a:spcAft>
              <a:buClr>
                <a:schemeClr val="dk1"/>
              </a:buClr>
              <a:buSzPts val="1200"/>
              <a:buFont typeface="Playfair Display"/>
              <a:buChar char="❖"/>
            </a:pPr>
            <a:r>
              <a:rPr lang="en" sz="1200">
                <a:solidFill>
                  <a:schemeClr val="dk1"/>
                </a:solidFill>
                <a:latin typeface="Playfair Display"/>
                <a:ea typeface="Playfair Display"/>
                <a:cs typeface="Playfair Display"/>
                <a:sym typeface="Playfair Display"/>
              </a:rPr>
              <a:t>Laid the groundwork for extended analysis in Phase 3</a:t>
            </a:r>
            <a:endParaRPr sz="1200">
              <a:solidFill>
                <a:schemeClr val="dk1"/>
              </a:solidFill>
              <a:latin typeface="Barlow"/>
              <a:ea typeface="Barlow"/>
              <a:cs typeface="Barlow"/>
              <a:sym typeface="Barlo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9" name="Shape 1909"/>
        <p:cNvGrpSpPr/>
        <p:nvPr/>
      </p:nvGrpSpPr>
      <p:grpSpPr>
        <a:xfrm>
          <a:off x="0" y="0"/>
          <a:ext cx="0" cy="0"/>
          <a:chOff x="0" y="0"/>
          <a:chExt cx="0" cy="0"/>
        </a:xfrm>
      </p:grpSpPr>
      <p:sp>
        <p:nvSpPr>
          <p:cNvPr id="1910" name="Google Shape;1910;p8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Sources &amp; Supporting Materials</a:t>
            </a:r>
            <a:endParaRPr/>
          </a:p>
        </p:txBody>
      </p:sp>
      <p:sp>
        <p:nvSpPr>
          <p:cNvPr id="1911" name="Google Shape;1911;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12" name="Google Shape;1912;p83"/>
          <p:cNvSpPr txBox="1"/>
          <p:nvPr/>
        </p:nvSpPr>
        <p:spPr>
          <a:xfrm>
            <a:off x="672000" y="1195425"/>
            <a:ext cx="7884900" cy="314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latin typeface="Playfair Display"/>
                <a:ea typeface="Playfair Display"/>
                <a:cs typeface="Playfair Display"/>
                <a:sym typeface="Playfair Display"/>
              </a:rPr>
              <a:t>Datasets</a:t>
            </a:r>
            <a:r>
              <a:rPr lang="en" sz="1200">
                <a:latin typeface="Playfair Display"/>
                <a:ea typeface="Playfair Display"/>
                <a:cs typeface="Playfair Display"/>
                <a:sym typeface="Playfair Display"/>
              </a:rPr>
              <a:t>:</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U.S. Bureau of Labor Statistics (OEWS 2024)</a:t>
            </a:r>
            <a:br>
              <a:rPr lang="en" sz="1200">
                <a:latin typeface="Playfair Display"/>
                <a:ea typeface="Playfair Display"/>
                <a:cs typeface="Playfair Display"/>
                <a:sym typeface="Playfair Display"/>
              </a:rPr>
            </a:br>
            <a:r>
              <a:rPr lang="en" sz="1200">
                <a:uFill>
                  <a:noFill/>
                </a:uFill>
                <a:latin typeface="Playfair Display"/>
                <a:ea typeface="Playfair Display"/>
                <a:cs typeface="Playfair Display"/>
                <a:sym typeface="Playfair Display"/>
                <a:hlinkClick r:id="rId3"/>
              </a:rPr>
              <a:t> </a:t>
            </a:r>
            <a:r>
              <a:rPr lang="en" sz="1200" u="sng">
                <a:solidFill>
                  <a:schemeClr val="hlink"/>
                </a:solidFill>
                <a:latin typeface="Playfair Display"/>
                <a:ea typeface="Playfair Display"/>
                <a:cs typeface="Playfair Display"/>
                <a:sym typeface="Playfair Display"/>
                <a:hlinkClick r:id="rId4"/>
              </a:rPr>
              <a:t>https://www.bls.gov/oes/special-requests/oesm24all.zip</a:t>
            </a:r>
            <a:endParaRPr sz="1200" u="sng">
              <a:solidFill>
                <a:schemeClr val="hlink"/>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Stack Overflow Developer Survey 2024</a:t>
            </a:r>
            <a:br>
              <a:rPr lang="en" sz="1200">
                <a:latin typeface="Playfair Display"/>
                <a:ea typeface="Playfair Display"/>
                <a:cs typeface="Playfair Display"/>
                <a:sym typeface="Playfair Display"/>
              </a:rPr>
            </a:br>
            <a:r>
              <a:rPr lang="en" sz="1200">
                <a:uFill>
                  <a:noFill/>
                </a:uFill>
                <a:latin typeface="Playfair Display"/>
                <a:ea typeface="Playfair Display"/>
                <a:cs typeface="Playfair Display"/>
                <a:sym typeface="Playfair Display"/>
                <a:hlinkClick r:id="rId5"/>
              </a:rPr>
              <a:t> </a:t>
            </a:r>
            <a:r>
              <a:rPr lang="en" sz="1200" u="sng">
                <a:solidFill>
                  <a:schemeClr val="hlink"/>
                </a:solidFill>
                <a:latin typeface="Playfair Display"/>
                <a:ea typeface="Playfair Display"/>
                <a:cs typeface="Playfair Display"/>
                <a:sym typeface="Playfair Display"/>
                <a:hlinkClick r:id="rId6"/>
              </a:rPr>
              <a:t>https://survey.stackoverflow.co/datasets/stack-overflow-developer-survey-2024.zip</a:t>
            </a:r>
            <a:endParaRPr sz="1200" u="sng">
              <a:solidFill>
                <a:schemeClr val="hlink"/>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 sz="1200">
                <a:latin typeface="Playfair Display"/>
                <a:ea typeface="Playfair Display"/>
                <a:cs typeface="Playfair Display"/>
                <a:sym typeface="Playfair Display"/>
              </a:rPr>
              <a:t>Tools &amp; Libraries</a:t>
            </a:r>
            <a:r>
              <a:rPr lang="en" sz="1200">
                <a:latin typeface="Playfair Display"/>
                <a:ea typeface="Playfair Display"/>
                <a:cs typeface="Playfair Display"/>
                <a:sym typeface="Playfair Display"/>
              </a:rPr>
              <a:t>:</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Python 3.11, Pandas, NumPy, Seaborn, Matplotlib, Scikit-learn</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Jupyter Notebook, GitHub</a:t>
            </a:r>
            <a:endParaRPr sz="12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 sz="1200">
                <a:latin typeface="Playfair Display"/>
                <a:ea typeface="Playfair Display"/>
                <a:cs typeface="Playfair Display"/>
                <a:sym typeface="Playfair Display"/>
              </a:rPr>
              <a:t>Background Reading</a:t>
            </a:r>
            <a:r>
              <a:rPr lang="en" sz="1200">
                <a:latin typeface="Playfair Display"/>
                <a:ea typeface="Playfair Display"/>
                <a:cs typeface="Playfair Display"/>
                <a:sym typeface="Playfair Display"/>
              </a:rPr>
              <a:t>:</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Pedregosa et al. (2011). </a:t>
            </a:r>
            <a:r>
              <a:rPr i="1" lang="en" sz="1200">
                <a:latin typeface="Playfair Display"/>
                <a:ea typeface="Playfair Display"/>
                <a:cs typeface="Playfair Display"/>
                <a:sym typeface="Playfair Display"/>
              </a:rPr>
              <a:t>Scikit-learn: Machine Learning in Python</a:t>
            </a:r>
            <a:r>
              <a:rPr lang="en" sz="1200">
                <a:latin typeface="Playfair Display"/>
                <a:ea typeface="Playfair Display"/>
                <a:cs typeface="Playfair Display"/>
                <a:sym typeface="Playfair Display"/>
              </a:rPr>
              <a:t>. Journal of Machine Learning Research.</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Stack Overflow Insights. (2024). </a:t>
            </a:r>
            <a:r>
              <a:rPr i="1" lang="en" sz="1200">
                <a:latin typeface="Playfair Display"/>
                <a:ea typeface="Playfair Display"/>
                <a:cs typeface="Playfair Display"/>
                <a:sym typeface="Playfair Display"/>
              </a:rPr>
              <a:t>Developer Survey Results</a:t>
            </a:r>
            <a:r>
              <a:rPr lang="en" sz="1200">
                <a:latin typeface="Playfair Display"/>
                <a:ea typeface="Playfair Display"/>
                <a:cs typeface="Playfair Display"/>
                <a:sym typeface="Playfair Display"/>
              </a:rPr>
              <a:t>.</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U.S. Department of Labor. (2024). </a:t>
            </a:r>
            <a:r>
              <a:rPr i="1" lang="en" sz="1200">
                <a:latin typeface="Playfair Display"/>
                <a:ea typeface="Playfair Display"/>
                <a:cs typeface="Playfair Display"/>
                <a:sym typeface="Playfair Display"/>
              </a:rPr>
              <a:t>Occupational Employment and Wage Statistics (OEWS)</a:t>
            </a:r>
            <a:r>
              <a:rPr lang="en" sz="1200">
                <a:latin typeface="Playfair Display"/>
                <a:ea typeface="Playfair Display"/>
                <a:cs typeface="Playfair Display"/>
                <a:sym typeface="Playfair Display"/>
              </a:rPr>
              <a:t>.</a:t>
            </a:r>
            <a:endParaRPr sz="1200">
              <a:solidFill>
                <a:schemeClr val="dk1"/>
              </a:solidFill>
              <a:latin typeface="Playfair Display"/>
              <a:ea typeface="Playfair Display"/>
              <a:cs typeface="Playfair Display"/>
              <a:sym typeface="Playfair Displ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8" name="Shape 1598"/>
        <p:cNvGrpSpPr/>
        <p:nvPr/>
      </p:nvGrpSpPr>
      <p:grpSpPr>
        <a:xfrm>
          <a:off x="0" y="0"/>
          <a:ext cx="0" cy="0"/>
          <a:chOff x="0" y="0"/>
          <a:chExt cx="0" cy="0"/>
        </a:xfrm>
      </p:grpSpPr>
      <p:sp>
        <p:nvSpPr>
          <p:cNvPr id="1599" name="Google Shape;1599;p6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Project Repository – DevPay Insights</a:t>
            </a:r>
            <a:endParaRPr b="0" sz="2600">
              <a:latin typeface="Poppins Black"/>
              <a:ea typeface="Poppins Black"/>
              <a:cs typeface="Poppins Black"/>
              <a:sym typeface="Poppins Black"/>
            </a:endParaRPr>
          </a:p>
        </p:txBody>
      </p:sp>
      <p:sp>
        <p:nvSpPr>
          <p:cNvPr id="1600" name="Google Shape;1600;p66"/>
          <p:cNvSpPr txBox="1"/>
          <p:nvPr/>
        </p:nvSpPr>
        <p:spPr>
          <a:xfrm>
            <a:off x="1454975" y="1250475"/>
            <a:ext cx="5811900" cy="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Playfair Display"/>
                <a:ea typeface="Playfair Display"/>
                <a:cs typeface="Playfair Display"/>
                <a:sym typeface="Playfair Display"/>
              </a:rPr>
              <a:t>Project Repository:</a:t>
            </a:r>
            <a:r>
              <a:rPr b="1" lang="en" sz="1100">
                <a:uFill>
                  <a:noFill/>
                </a:uFill>
                <a:latin typeface="Playfair Display"/>
                <a:ea typeface="Playfair Display"/>
                <a:cs typeface="Playfair Display"/>
                <a:sym typeface="Playfair Display"/>
                <a:hlinkClick r:id="rId3"/>
              </a:rPr>
              <a:t> </a:t>
            </a:r>
            <a:endParaRPr b="1"/>
          </a:p>
          <a:p>
            <a:pPr indent="0" lvl="0" marL="0" rtl="0" algn="ctr">
              <a:spcBef>
                <a:spcPts val="0"/>
              </a:spcBef>
              <a:spcAft>
                <a:spcPts val="0"/>
              </a:spcAft>
              <a:buNone/>
            </a:pPr>
            <a:r>
              <a:rPr lang="en" sz="1100" u="sng">
                <a:solidFill>
                  <a:schemeClr val="hlink"/>
                </a:solidFill>
                <a:latin typeface="Playfair Display"/>
                <a:ea typeface="Playfair Display"/>
                <a:cs typeface="Playfair Display"/>
                <a:sym typeface="Playfair Display"/>
                <a:hlinkClick r:id="rId4"/>
              </a:rPr>
              <a:t>https://github.com/DATA606-Capstone-Project/devpay-insights</a:t>
            </a:r>
            <a:endParaRPr sz="1200">
              <a:solidFill>
                <a:schemeClr val="dk1"/>
              </a:solidFill>
              <a:latin typeface="Playfair Display"/>
              <a:ea typeface="Playfair Display"/>
              <a:cs typeface="Playfair Display"/>
              <a:sym typeface="Playfair Display"/>
            </a:endParaRPr>
          </a:p>
        </p:txBody>
      </p:sp>
      <p:sp>
        <p:nvSpPr>
          <p:cNvPr id="1601" name="Google Shape;1601;p66"/>
          <p:cNvSpPr txBox="1"/>
          <p:nvPr/>
        </p:nvSpPr>
        <p:spPr>
          <a:xfrm>
            <a:off x="652775" y="1918975"/>
            <a:ext cx="3657000" cy="21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1"/>
              </a:solidFill>
              <a:latin typeface="Playfair Display"/>
              <a:ea typeface="Playfair Display"/>
              <a:cs typeface="Playfair Display"/>
              <a:sym typeface="Playfair Display"/>
            </a:endParaRPr>
          </a:p>
        </p:txBody>
      </p:sp>
      <p:grpSp>
        <p:nvGrpSpPr>
          <p:cNvPr id="1602" name="Google Shape;1602;p66"/>
          <p:cNvGrpSpPr/>
          <p:nvPr/>
        </p:nvGrpSpPr>
        <p:grpSpPr>
          <a:xfrm>
            <a:off x="1115675" y="1336638"/>
            <a:ext cx="339300" cy="338875"/>
            <a:chOff x="1750125" y="2118450"/>
            <a:chExt cx="339300" cy="338875"/>
          </a:xfrm>
        </p:grpSpPr>
        <p:sp>
          <p:nvSpPr>
            <p:cNvPr id="1603" name="Google Shape;1603;p66"/>
            <p:cNvSpPr/>
            <p:nvPr/>
          </p:nvSpPr>
          <p:spPr>
            <a:xfrm>
              <a:off x="1750125" y="2118450"/>
              <a:ext cx="339300" cy="338875"/>
            </a:xfrm>
            <a:custGeom>
              <a:rect b="b" l="l" r="r" t="t"/>
              <a:pathLst>
                <a:path extrusionOk="0" h="13555" w="13572">
                  <a:moveTo>
                    <a:pt x="12768" y="525"/>
                  </a:moveTo>
                  <a:cubicBezTo>
                    <a:pt x="12920" y="525"/>
                    <a:pt x="13043" y="651"/>
                    <a:pt x="13043" y="787"/>
                  </a:cubicBezTo>
                  <a:lnTo>
                    <a:pt x="13043" y="1050"/>
                  </a:lnTo>
                  <a:lnTo>
                    <a:pt x="4512" y="1050"/>
                  </a:lnTo>
                  <a:cubicBezTo>
                    <a:pt x="4359" y="1050"/>
                    <a:pt x="4246" y="1176"/>
                    <a:pt x="4246" y="1328"/>
                  </a:cubicBezTo>
                  <a:cubicBezTo>
                    <a:pt x="4246" y="1757"/>
                    <a:pt x="3888" y="2115"/>
                    <a:pt x="3446" y="2115"/>
                  </a:cubicBezTo>
                  <a:lnTo>
                    <a:pt x="542" y="2115"/>
                  </a:lnTo>
                  <a:lnTo>
                    <a:pt x="542" y="787"/>
                  </a:lnTo>
                  <a:cubicBezTo>
                    <a:pt x="542" y="651"/>
                    <a:pt x="651" y="525"/>
                    <a:pt x="804" y="525"/>
                  </a:cubicBezTo>
                  <a:close/>
                  <a:moveTo>
                    <a:pt x="5299" y="3971"/>
                  </a:moveTo>
                  <a:lnTo>
                    <a:pt x="5299" y="7676"/>
                  </a:lnTo>
                  <a:lnTo>
                    <a:pt x="1730" y="7676"/>
                  </a:lnTo>
                  <a:lnTo>
                    <a:pt x="1730" y="3971"/>
                  </a:lnTo>
                  <a:close/>
                  <a:moveTo>
                    <a:pt x="11842" y="3971"/>
                  </a:moveTo>
                  <a:lnTo>
                    <a:pt x="11842" y="7676"/>
                  </a:lnTo>
                  <a:lnTo>
                    <a:pt x="8273" y="7676"/>
                  </a:lnTo>
                  <a:lnTo>
                    <a:pt x="8273" y="3971"/>
                  </a:lnTo>
                  <a:close/>
                  <a:moveTo>
                    <a:pt x="13043" y="1591"/>
                  </a:moveTo>
                  <a:lnTo>
                    <a:pt x="13043" y="11383"/>
                  </a:lnTo>
                  <a:cubicBezTo>
                    <a:pt x="13043" y="11536"/>
                    <a:pt x="12920" y="11646"/>
                    <a:pt x="12768" y="11646"/>
                  </a:cubicBezTo>
                  <a:lnTo>
                    <a:pt x="10872" y="11646"/>
                  </a:lnTo>
                  <a:cubicBezTo>
                    <a:pt x="10693" y="11314"/>
                    <a:pt x="10361" y="11065"/>
                    <a:pt x="9973" y="10982"/>
                  </a:cubicBezTo>
                  <a:cubicBezTo>
                    <a:pt x="9864" y="10246"/>
                    <a:pt x="9199" y="9696"/>
                    <a:pt x="8463" y="9696"/>
                  </a:cubicBezTo>
                  <a:cubicBezTo>
                    <a:pt x="8368" y="9696"/>
                    <a:pt x="8272" y="9705"/>
                    <a:pt x="8177" y="9724"/>
                  </a:cubicBezTo>
                  <a:cubicBezTo>
                    <a:pt x="7871" y="9392"/>
                    <a:pt x="7483" y="9143"/>
                    <a:pt x="7055" y="8990"/>
                  </a:cubicBezTo>
                  <a:lnTo>
                    <a:pt x="7055" y="6085"/>
                  </a:lnTo>
                  <a:lnTo>
                    <a:pt x="7748" y="6085"/>
                  </a:lnTo>
                  <a:lnTo>
                    <a:pt x="7748" y="7938"/>
                  </a:lnTo>
                  <a:cubicBezTo>
                    <a:pt x="7748" y="8090"/>
                    <a:pt x="7858" y="8203"/>
                    <a:pt x="8011" y="8203"/>
                  </a:cubicBezTo>
                  <a:lnTo>
                    <a:pt x="12117" y="8203"/>
                  </a:lnTo>
                  <a:cubicBezTo>
                    <a:pt x="12256" y="8203"/>
                    <a:pt x="12379" y="8090"/>
                    <a:pt x="12379" y="7938"/>
                  </a:cubicBezTo>
                  <a:lnTo>
                    <a:pt x="12379" y="3705"/>
                  </a:lnTo>
                  <a:cubicBezTo>
                    <a:pt x="12379" y="3556"/>
                    <a:pt x="12256" y="3443"/>
                    <a:pt x="12117" y="3443"/>
                  </a:cubicBezTo>
                  <a:lnTo>
                    <a:pt x="8011" y="3443"/>
                  </a:lnTo>
                  <a:cubicBezTo>
                    <a:pt x="7858" y="3443"/>
                    <a:pt x="7748" y="3556"/>
                    <a:pt x="7748" y="3705"/>
                  </a:cubicBezTo>
                  <a:lnTo>
                    <a:pt x="7748" y="5561"/>
                  </a:lnTo>
                  <a:lnTo>
                    <a:pt x="5840" y="5561"/>
                  </a:lnTo>
                  <a:lnTo>
                    <a:pt x="5840" y="3705"/>
                  </a:lnTo>
                  <a:cubicBezTo>
                    <a:pt x="5840" y="3556"/>
                    <a:pt x="5714" y="3443"/>
                    <a:pt x="5574" y="3443"/>
                  </a:cubicBezTo>
                  <a:lnTo>
                    <a:pt x="1468" y="3443"/>
                  </a:lnTo>
                  <a:cubicBezTo>
                    <a:pt x="1315" y="3443"/>
                    <a:pt x="1206" y="3556"/>
                    <a:pt x="1206" y="3705"/>
                  </a:cubicBezTo>
                  <a:lnTo>
                    <a:pt x="1206" y="7938"/>
                  </a:lnTo>
                  <a:cubicBezTo>
                    <a:pt x="1206" y="8090"/>
                    <a:pt x="1315" y="8203"/>
                    <a:pt x="1468" y="8203"/>
                  </a:cubicBezTo>
                  <a:lnTo>
                    <a:pt x="5574" y="8203"/>
                  </a:lnTo>
                  <a:cubicBezTo>
                    <a:pt x="5714" y="8203"/>
                    <a:pt x="5840" y="8090"/>
                    <a:pt x="5840" y="7938"/>
                  </a:cubicBezTo>
                  <a:lnTo>
                    <a:pt x="5840" y="6085"/>
                  </a:lnTo>
                  <a:lnTo>
                    <a:pt x="6517" y="6085"/>
                  </a:lnTo>
                  <a:lnTo>
                    <a:pt x="6517" y="8867"/>
                  </a:lnTo>
                  <a:cubicBezTo>
                    <a:pt x="6388" y="8846"/>
                    <a:pt x="6258" y="8836"/>
                    <a:pt x="6129" y="8836"/>
                  </a:cubicBezTo>
                  <a:cubicBezTo>
                    <a:pt x="4879" y="8836"/>
                    <a:pt x="3697" y="9782"/>
                    <a:pt x="3460" y="11025"/>
                  </a:cubicBezTo>
                  <a:cubicBezTo>
                    <a:pt x="3128" y="11121"/>
                    <a:pt x="2865" y="11357"/>
                    <a:pt x="2699" y="11646"/>
                  </a:cubicBezTo>
                  <a:lnTo>
                    <a:pt x="804" y="11646"/>
                  </a:lnTo>
                  <a:cubicBezTo>
                    <a:pt x="651" y="11646"/>
                    <a:pt x="542" y="11536"/>
                    <a:pt x="542" y="11383"/>
                  </a:cubicBezTo>
                  <a:lnTo>
                    <a:pt x="542" y="2643"/>
                  </a:lnTo>
                  <a:lnTo>
                    <a:pt x="3446" y="2643"/>
                  </a:lnTo>
                  <a:cubicBezTo>
                    <a:pt x="4097" y="2643"/>
                    <a:pt x="4621" y="2185"/>
                    <a:pt x="4744" y="1591"/>
                  </a:cubicBezTo>
                  <a:close/>
                  <a:moveTo>
                    <a:pt x="6142" y="9365"/>
                  </a:moveTo>
                  <a:cubicBezTo>
                    <a:pt x="6819" y="9365"/>
                    <a:pt x="7443" y="9667"/>
                    <a:pt x="7871" y="10195"/>
                  </a:cubicBezTo>
                  <a:cubicBezTo>
                    <a:pt x="7924" y="10257"/>
                    <a:pt x="7999" y="10288"/>
                    <a:pt x="8081" y="10288"/>
                  </a:cubicBezTo>
                  <a:cubicBezTo>
                    <a:pt x="8108" y="10288"/>
                    <a:pt x="8135" y="10285"/>
                    <a:pt x="8163" y="10278"/>
                  </a:cubicBezTo>
                  <a:cubicBezTo>
                    <a:pt x="8261" y="10245"/>
                    <a:pt x="8360" y="10230"/>
                    <a:pt x="8458" y="10230"/>
                  </a:cubicBezTo>
                  <a:cubicBezTo>
                    <a:pt x="8981" y="10230"/>
                    <a:pt x="9461" y="10671"/>
                    <a:pt x="9461" y="11231"/>
                  </a:cubicBezTo>
                  <a:cubicBezTo>
                    <a:pt x="9461" y="11370"/>
                    <a:pt x="9574" y="11493"/>
                    <a:pt x="9724" y="11493"/>
                  </a:cubicBezTo>
                  <a:cubicBezTo>
                    <a:pt x="10139" y="11493"/>
                    <a:pt x="10487" y="11838"/>
                    <a:pt x="10487" y="12253"/>
                  </a:cubicBezTo>
                  <a:cubicBezTo>
                    <a:pt x="10487" y="12685"/>
                    <a:pt x="10139" y="13030"/>
                    <a:pt x="9724" y="13030"/>
                  </a:cubicBezTo>
                  <a:lnTo>
                    <a:pt x="3848" y="13030"/>
                  </a:lnTo>
                  <a:cubicBezTo>
                    <a:pt x="2892" y="13000"/>
                    <a:pt x="2796" y="11672"/>
                    <a:pt x="3722" y="11493"/>
                  </a:cubicBezTo>
                  <a:cubicBezTo>
                    <a:pt x="3831" y="11480"/>
                    <a:pt x="3931" y="11397"/>
                    <a:pt x="3944" y="11274"/>
                  </a:cubicBezTo>
                  <a:cubicBezTo>
                    <a:pt x="4097" y="10195"/>
                    <a:pt x="5050" y="9365"/>
                    <a:pt x="6142" y="9365"/>
                  </a:cubicBezTo>
                  <a:close/>
                  <a:moveTo>
                    <a:pt x="804" y="1"/>
                  </a:moveTo>
                  <a:cubicBezTo>
                    <a:pt x="362" y="1"/>
                    <a:pt x="1" y="359"/>
                    <a:pt x="1" y="787"/>
                  </a:cubicBezTo>
                  <a:lnTo>
                    <a:pt x="1" y="11383"/>
                  </a:lnTo>
                  <a:cubicBezTo>
                    <a:pt x="1" y="11825"/>
                    <a:pt x="362" y="12187"/>
                    <a:pt x="804" y="12187"/>
                  </a:cubicBezTo>
                  <a:lnTo>
                    <a:pt x="2547" y="12187"/>
                  </a:lnTo>
                  <a:cubicBezTo>
                    <a:pt x="2504" y="12910"/>
                    <a:pt x="3089" y="13555"/>
                    <a:pt x="3825" y="13555"/>
                  </a:cubicBezTo>
                  <a:cubicBezTo>
                    <a:pt x="3833" y="13555"/>
                    <a:pt x="3840" y="13555"/>
                    <a:pt x="3848" y="13555"/>
                  </a:cubicBezTo>
                  <a:lnTo>
                    <a:pt x="9724" y="13555"/>
                  </a:lnTo>
                  <a:cubicBezTo>
                    <a:pt x="9731" y="13555"/>
                    <a:pt x="9739" y="13555"/>
                    <a:pt x="9746" y="13555"/>
                  </a:cubicBezTo>
                  <a:cubicBezTo>
                    <a:pt x="10482" y="13555"/>
                    <a:pt x="11068" y="12910"/>
                    <a:pt x="11025" y="12187"/>
                  </a:cubicBezTo>
                  <a:lnTo>
                    <a:pt x="12768" y="12187"/>
                  </a:lnTo>
                  <a:cubicBezTo>
                    <a:pt x="13209" y="12187"/>
                    <a:pt x="13571" y="11825"/>
                    <a:pt x="13571" y="11383"/>
                  </a:cubicBezTo>
                  <a:lnTo>
                    <a:pt x="13571" y="787"/>
                  </a:lnTo>
                  <a:cubicBezTo>
                    <a:pt x="13571" y="359"/>
                    <a:pt x="13209" y="1"/>
                    <a:pt x="127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66"/>
            <p:cNvSpPr/>
            <p:nvPr/>
          </p:nvSpPr>
          <p:spPr>
            <a:xfrm>
              <a:off x="1829725" y="2144775"/>
              <a:ext cx="13125" cy="13125"/>
            </a:xfrm>
            <a:custGeom>
              <a:rect b="b" l="l" r="r" t="t"/>
              <a:pathLst>
                <a:path extrusionOk="0" h="525" w="525">
                  <a:moveTo>
                    <a:pt x="262" y="1"/>
                  </a:moveTo>
                  <a:cubicBezTo>
                    <a:pt x="134" y="1"/>
                    <a:pt x="7" y="88"/>
                    <a:pt x="0" y="262"/>
                  </a:cubicBezTo>
                  <a:cubicBezTo>
                    <a:pt x="0" y="398"/>
                    <a:pt x="110" y="524"/>
                    <a:pt x="262" y="524"/>
                  </a:cubicBezTo>
                  <a:cubicBezTo>
                    <a:pt x="398" y="524"/>
                    <a:pt x="525" y="398"/>
                    <a:pt x="525" y="262"/>
                  </a:cubicBezTo>
                  <a:cubicBezTo>
                    <a:pt x="518" y="88"/>
                    <a:pt x="390" y="1"/>
                    <a:pt x="2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66"/>
            <p:cNvSpPr/>
            <p:nvPr/>
          </p:nvSpPr>
          <p:spPr>
            <a:xfrm>
              <a:off x="1803075" y="2144775"/>
              <a:ext cx="13125" cy="13125"/>
            </a:xfrm>
            <a:custGeom>
              <a:rect b="b" l="l" r="r" t="t"/>
              <a:pathLst>
                <a:path extrusionOk="0" h="525" w="525">
                  <a:moveTo>
                    <a:pt x="263" y="1"/>
                  </a:moveTo>
                  <a:cubicBezTo>
                    <a:pt x="135" y="1"/>
                    <a:pt x="7" y="88"/>
                    <a:pt x="0" y="262"/>
                  </a:cubicBezTo>
                  <a:cubicBezTo>
                    <a:pt x="0" y="398"/>
                    <a:pt x="123" y="524"/>
                    <a:pt x="263" y="524"/>
                  </a:cubicBezTo>
                  <a:cubicBezTo>
                    <a:pt x="415" y="524"/>
                    <a:pt x="525" y="398"/>
                    <a:pt x="525" y="262"/>
                  </a:cubicBezTo>
                  <a:cubicBezTo>
                    <a:pt x="518" y="88"/>
                    <a:pt x="390"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66"/>
            <p:cNvSpPr/>
            <p:nvPr/>
          </p:nvSpPr>
          <p:spPr>
            <a:xfrm>
              <a:off x="1776775" y="2144775"/>
              <a:ext cx="13125" cy="13125"/>
            </a:xfrm>
            <a:custGeom>
              <a:rect b="b" l="l" r="r" t="t"/>
              <a:pathLst>
                <a:path extrusionOk="0" h="525" w="525">
                  <a:moveTo>
                    <a:pt x="257" y="1"/>
                  </a:moveTo>
                  <a:cubicBezTo>
                    <a:pt x="128" y="1"/>
                    <a:pt x="0" y="88"/>
                    <a:pt x="0" y="262"/>
                  </a:cubicBezTo>
                  <a:cubicBezTo>
                    <a:pt x="0" y="398"/>
                    <a:pt x="110" y="524"/>
                    <a:pt x="262" y="524"/>
                  </a:cubicBezTo>
                  <a:cubicBezTo>
                    <a:pt x="402" y="524"/>
                    <a:pt x="525" y="398"/>
                    <a:pt x="525" y="262"/>
                  </a:cubicBezTo>
                  <a:cubicBezTo>
                    <a:pt x="518" y="88"/>
                    <a:pt x="387" y="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66"/>
            <p:cNvSpPr/>
            <p:nvPr/>
          </p:nvSpPr>
          <p:spPr>
            <a:xfrm>
              <a:off x="1804075" y="2284100"/>
              <a:ext cx="65750" cy="13150"/>
            </a:xfrm>
            <a:custGeom>
              <a:rect b="b" l="l" r="r" t="t"/>
              <a:pathLst>
                <a:path extrusionOk="0" h="526" w="2630">
                  <a:moveTo>
                    <a:pt x="362" y="1"/>
                  </a:moveTo>
                  <a:cubicBezTo>
                    <a:pt x="14" y="14"/>
                    <a:pt x="0" y="512"/>
                    <a:pt x="362" y="525"/>
                  </a:cubicBezTo>
                  <a:lnTo>
                    <a:pt x="2337" y="525"/>
                  </a:lnTo>
                  <a:cubicBezTo>
                    <a:pt x="2463" y="525"/>
                    <a:pt x="2586" y="429"/>
                    <a:pt x="2603" y="303"/>
                  </a:cubicBezTo>
                  <a:cubicBezTo>
                    <a:pt x="2629" y="137"/>
                    <a:pt x="2503" y="1"/>
                    <a:pt x="2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66"/>
            <p:cNvSpPr/>
            <p:nvPr/>
          </p:nvSpPr>
          <p:spPr>
            <a:xfrm>
              <a:off x="1804075" y="2257450"/>
              <a:ext cx="65750" cy="13150"/>
            </a:xfrm>
            <a:custGeom>
              <a:rect b="b" l="l" r="r" t="t"/>
              <a:pathLst>
                <a:path extrusionOk="0" h="526" w="2630">
                  <a:moveTo>
                    <a:pt x="362" y="1"/>
                  </a:moveTo>
                  <a:cubicBezTo>
                    <a:pt x="14" y="14"/>
                    <a:pt x="0" y="512"/>
                    <a:pt x="362" y="525"/>
                  </a:cubicBezTo>
                  <a:lnTo>
                    <a:pt x="2337" y="525"/>
                  </a:lnTo>
                  <a:cubicBezTo>
                    <a:pt x="2463" y="525"/>
                    <a:pt x="2586" y="429"/>
                    <a:pt x="2603" y="303"/>
                  </a:cubicBezTo>
                  <a:cubicBezTo>
                    <a:pt x="2629" y="137"/>
                    <a:pt x="2503" y="1"/>
                    <a:pt x="2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66"/>
            <p:cNvSpPr/>
            <p:nvPr/>
          </p:nvSpPr>
          <p:spPr>
            <a:xfrm>
              <a:off x="1804075" y="2230825"/>
              <a:ext cx="65750" cy="13475"/>
            </a:xfrm>
            <a:custGeom>
              <a:rect b="b" l="l" r="r" t="t"/>
              <a:pathLst>
                <a:path extrusionOk="0" h="539" w="2630">
                  <a:moveTo>
                    <a:pt x="362" y="0"/>
                  </a:moveTo>
                  <a:cubicBezTo>
                    <a:pt x="14" y="14"/>
                    <a:pt x="0" y="525"/>
                    <a:pt x="362" y="538"/>
                  </a:cubicBezTo>
                  <a:lnTo>
                    <a:pt x="2337" y="538"/>
                  </a:lnTo>
                  <a:cubicBezTo>
                    <a:pt x="2463" y="538"/>
                    <a:pt x="2586" y="442"/>
                    <a:pt x="2603" y="306"/>
                  </a:cubicBezTo>
                  <a:cubicBezTo>
                    <a:pt x="2629" y="153"/>
                    <a:pt x="2503" y="0"/>
                    <a:pt x="2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66"/>
            <p:cNvSpPr/>
            <p:nvPr/>
          </p:nvSpPr>
          <p:spPr>
            <a:xfrm>
              <a:off x="1969375" y="2284100"/>
              <a:ext cx="65775" cy="13150"/>
            </a:xfrm>
            <a:custGeom>
              <a:rect b="b" l="l" r="r" t="t"/>
              <a:pathLst>
                <a:path extrusionOk="0" h="526" w="2631">
                  <a:moveTo>
                    <a:pt x="290" y="1"/>
                  </a:moveTo>
                  <a:cubicBezTo>
                    <a:pt x="167" y="1"/>
                    <a:pt x="41" y="84"/>
                    <a:pt x="27" y="220"/>
                  </a:cubicBezTo>
                  <a:cubicBezTo>
                    <a:pt x="1" y="386"/>
                    <a:pt x="124" y="525"/>
                    <a:pt x="290" y="525"/>
                  </a:cubicBezTo>
                  <a:lnTo>
                    <a:pt x="2268" y="525"/>
                  </a:lnTo>
                  <a:cubicBezTo>
                    <a:pt x="2630" y="512"/>
                    <a:pt x="2630" y="14"/>
                    <a:pt x="2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66"/>
            <p:cNvSpPr/>
            <p:nvPr/>
          </p:nvSpPr>
          <p:spPr>
            <a:xfrm>
              <a:off x="1969375" y="2257450"/>
              <a:ext cx="65775" cy="13150"/>
            </a:xfrm>
            <a:custGeom>
              <a:rect b="b" l="l" r="r" t="t"/>
              <a:pathLst>
                <a:path extrusionOk="0" h="526" w="2631">
                  <a:moveTo>
                    <a:pt x="290" y="1"/>
                  </a:moveTo>
                  <a:cubicBezTo>
                    <a:pt x="167" y="1"/>
                    <a:pt x="41" y="97"/>
                    <a:pt x="27" y="220"/>
                  </a:cubicBezTo>
                  <a:cubicBezTo>
                    <a:pt x="1" y="386"/>
                    <a:pt x="124" y="525"/>
                    <a:pt x="290" y="525"/>
                  </a:cubicBezTo>
                  <a:lnTo>
                    <a:pt x="2268" y="525"/>
                  </a:lnTo>
                  <a:cubicBezTo>
                    <a:pt x="2630" y="512"/>
                    <a:pt x="2630" y="14"/>
                    <a:pt x="2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66"/>
            <p:cNvSpPr/>
            <p:nvPr/>
          </p:nvSpPr>
          <p:spPr>
            <a:xfrm>
              <a:off x="1969375" y="2230825"/>
              <a:ext cx="65775" cy="13475"/>
            </a:xfrm>
            <a:custGeom>
              <a:rect b="b" l="l" r="r" t="t"/>
              <a:pathLst>
                <a:path extrusionOk="0" h="539" w="2631">
                  <a:moveTo>
                    <a:pt x="290" y="0"/>
                  </a:moveTo>
                  <a:cubicBezTo>
                    <a:pt x="167" y="0"/>
                    <a:pt x="41" y="97"/>
                    <a:pt x="27" y="236"/>
                  </a:cubicBezTo>
                  <a:cubicBezTo>
                    <a:pt x="1" y="402"/>
                    <a:pt x="124" y="538"/>
                    <a:pt x="290" y="538"/>
                  </a:cubicBezTo>
                  <a:lnTo>
                    <a:pt x="2268" y="538"/>
                  </a:lnTo>
                  <a:cubicBezTo>
                    <a:pt x="2630" y="525"/>
                    <a:pt x="2630" y="14"/>
                    <a:pt x="2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3" name="Google Shape;1613;p66"/>
          <p:cNvSpPr txBox="1"/>
          <p:nvPr>
            <p:ph idx="1" type="subTitle"/>
          </p:nvPr>
        </p:nvSpPr>
        <p:spPr>
          <a:xfrm>
            <a:off x="4869051" y="2513325"/>
            <a:ext cx="2916900" cy="1708500"/>
          </a:xfrm>
          <a:prstGeom prst="rect">
            <a:avLst/>
          </a:prstGeom>
        </p:spPr>
        <p:txBody>
          <a:bodyPr anchorCtr="0" anchor="t" bIns="91425" lIns="91425" spcFirstLastPara="1" rIns="91425" wrap="square" tIns="91425">
            <a:spAutoFit/>
          </a:bodyPr>
          <a:lstStyle/>
          <a:p>
            <a:pPr indent="-298450" lvl="0" marL="457200" rtl="0" algn="l">
              <a:spcBef>
                <a:spcPts val="0"/>
              </a:spcBef>
              <a:spcAft>
                <a:spcPts val="0"/>
              </a:spcAft>
              <a:buSzPts val="1100"/>
              <a:buFont typeface="Playfair Display"/>
              <a:buChar char="❖"/>
            </a:pPr>
            <a:r>
              <a:rPr lang="en" sz="1100">
                <a:latin typeface="Playfair Display"/>
                <a:ea typeface="Playfair Display"/>
                <a:cs typeface="Playfair Display"/>
                <a:sym typeface="Playfair Display"/>
              </a:rPr>
              <a:t>Latest modeling and data cleansing updates pushed</a:t>
            </a:r>
            <a:endParaRPr sz="1100">
              <a:latin typeface="Playfair Display"/>
              <a:ea typeface="Playfair Display"/>
              <a:cs typeface="Playfair Display"/>
              <a:sym typeface="Playfair Display"/>
            </a:endParaRPr>
          </a:p>
          <a:p>
            <a:pPr indent="0" lvl="0" marL="0" rtl="0" algn="l">
              <a:spcBef>
                <a:spcPts val="0"/>
              </a:spcBef>
              <a:spcAft>
                <a:spcPts val="0"/>
              </a:spcAft>
              <a:buNone/>
            </a:pPr>
            <a:r>
              <a:t/>
            </a:r>
            <a:endParaRPr sz="1100">
              <a:latin typeface="Playfair Display"/>
              <a:ea typeface="Playfair Display"/>
              <a:cs typeface="Playfair Display"/>
              <a:sym typeface="Playfair Display"/>
            </a:endParaRPr>
          </a:p>
          <a:p>
            <a:pPr indent="-298450" lvl="0" marL="457200" rtl="0" algn="l">
              <a:spcBef>
                <a:spcPts val="0"/>
              </a:spcBef>
              <a:spcAft>
                <a:spcPts val="0"/>
              </a:spcAft>
              <a:buSzPts val="1100"/>
              <a:buFont typeface="Playfair Display"/>
              <a:buChar char="❖"/>
            </a:pPr>
            <a:r>
              <a:rPr lang="en" sz="1100">
                <a:latin typeface="Playfair Display"/>
                <a:ea typeface="Playfair Display"/>
                <a:cs typeface="Playfair Display"/>
                <a:sym typeface="Playfair Display"/>
              </a:rPr>
              <a:t>Phase 2 slides will be uploaded for full documentation</a:t>
            </a:r>
            <a:endParaRPr sz="1100">
              <a:latin typeface="Playfair Display"/>
              <a:ea typeface="Playfair Display"/>
              <a:cs typeface="Playfair Display"/>
              <a:sym typeface="Playfair Display"/>
            </a:endParaRPr>
          </a:p>
          <a:p>
            <a:pPr indent="0" lvl="0" marL="457200" rtl="0" algn="l">
              <a:spcBef>
                <a:spcPts val="0"/>
              </a:spcBef>
              <a:spcAft>
                <a:spcPts val="0"/>
              </a:spcAft>
              <a:buNone/>
            </a:pPr>
            <a:r>
              <a:t/>
            </a:r>
            <a:endParaRPr sz="1100">
              <a:latin typeface="Playfair Display"/>
              <a:ea typeface="Playfair Display"/>
              <a:cs typeface="Playfair Display"/>
              <a:sym typeface="Playfair Display"/>
            </a:endParaRPr>
          </a:p>
          <a:p>
            <a:pPr indent="-298450" lvl="0" marL="457200" rtl="0" algn="l">
              <a:spcBef>
                <a:spcPts val="0"/>
              </a:spcBef>
              <a:spcAft>
                <a:spcPts val="0"/>
              </a:spcAft>
              <a:buSzPts val="1100"/>
              <a:buFont typeface="Playfair Display"/>
              <a:buChar char="❖"/>
            </a:pPr>
            <a:r>
              <a:rPr lang="en" sz="1100">
                <a:latin typeface="Playfair Display"/>
                <a:ea typeface="Playfair Display"/>
                <a:cs typeface="Playfair Display"/>
                <a:sym typeface="Playfair Display"/>
              </a:rPr>
              <a:t>Visualization outputs and code walkthroughs are accessible in notebooks</a:t>
            </a:r>
            <a:endParaRPr/>
          </a:p>
        </p:txBody>
      </p:sp>
      <p:sp>
        <p:nvSpPr>
          <p:cNvPr id="1614" name="Google Shape;1614;p66"/>
          <p:cNvSpPr txBox="1"/>
          <p:nvPr>
            <p:ph idx="2" type="subTitle"/>
          </p:nvPr>
        </p:nvSpPr>
        <p:spPr>
          <a:xfrm>
            <a:off x="1213475" y="2513325"/>
            <a:ext cx="3481800" cy="2232000"/>
          </a:xfrm>
          <a:prstGeom prst="rect">
            <a:avLst/>
          </a:prstGeom>
        </p:spPr>
        <p:txBody>
          <a:bodyPr anchorCtr="0" anchor="t" bIns="91425" lIns="91425" spcFirstLastPara="1" rIns="91425" wrap="square" tIns="91425">
            <a:spAutoFit/>
          </a:bodyPr>
          <a:lstStyle/>
          <a:p>
            <a:pPr indent="-298450" lvl="0" marL="457200" rtl="0" algn="l">
              <a:spcBef>
                <a:spcPts val="0"/>
              </a:spcBef>
              <a:spcAft>
                <a:spcPts val="0"/>
              </a:spcAft>
              <a:buClr>
                <a:schemeClr val="dk1"/>
              </a:buClr>
              <a:buSzPts val="1100"/>
              <a:buFont typeface="Playfair Display"/>
              <a:buChar char="❖"/>
            </a:pPr>
            <a:r>
              <a:rPr lang="en" sz="1100">
                <a:latin typeface="Playfair Display"/>
                <a:ea typeface="Playfair Display"/>
                <a:cs typeface="Playfair Display"/>
                <a:sym typeface="Playfair Display"/>
              </a:rPr>
              <a:t>Organized into subfolders: data/, notebooks/, docs/, results/, and src/</a:t>
            </a:r>
            <a:endParaRPr sz="1100">
              <a:latin typeface="Playfair Display"/>
              <a:ea typeface="Playfair Display"/>
              <a:cs typeface="Playfair Display"/>
              <a:sym typeface="Playfair Display"/>
            </a:endParaRPr>
          </a:p>
          <a:p>
            <a:pPr indent="-298450" lvl="0" marL="457200" rtl="0" algn="l">
              <a:spcBef>
                <a:spcPts val="0"/>
              </a:spcBef>
              <a:spcAft>
                <a:spcPts val="0"/>
              </a:spcAft>
              <a:buClr>
                <a:schemeClr val="dk1"/>
              </a:buClr>
              <a:buSzPts val="1100"/>
              <a:buFont typeface="Playfair Display"/>
              <a:buChar char="❖"/>
            </a:pPr>
            <a:r>
              <a:rPr lang="en" sz="1100">
                <a:latin typeface="Playfair Display"/>
                <a:ea typeface="Playfair Display"/>
                <a:cs typeface="Playfair Display"/>
                <a:sym typeface="Playfair Display"/>
              </a:rPr>
              <a:t>Contains full EDA and modeling notebooks for both BLS and Stack Overflow datasets</a:t>
            </a:r>
            <a:endParaRPr sz="1100">
              <a:latin typeface="Playfair Display"/>
              <a:ea typeface="Playfair Display"/>
              <a:cs typeface="Playfair Display"/>
              <a:sym typeface="Playfair Display"/>
            </a:endParaRPr>
          </a:p>
          <a:p>
            <a:pPr indent="-298450" lvl="0" marL="457200" rtl="0" algn="l">
              <a:spcBef>
                <a:spcPts val="0"/>
              </a:spcBef>
              <a:spcAft>
                <a:spcPts val="0"/>
              </a:spcAft>
              <a:buClr>
                <a:schemeClr val="dk1"/>
              </a:buClr>
              <a:buSzPts val="1100"/>
              <a:buFont typeface="Playfair Display"/>
              <a:buChar char="❖"/>
            </a:pPr>
            <a:r>
              <a:rPr lang="en" sz="1100">
                <a:latin typeface="Playfair Display"/>
                <a:ea typeface="Playfair Display"/>
                <a:cs typeface="Playfair Display"/>
                <a:sym typeface="Playfair Display"/>
              </a:rPr>
              <a:t>Environment setup via requirements.txt; repository is MIT licensed</a:t>
            </a:r>
            <a:endParaRPr sz="1100">
              <a:latin typeface="Playfair Display"/>
              <a:ea typeface="Playfair Display"/>
              <a:cs typeface="Playfair Display"/>
              <a:sym typeface="Playfair Display"/>
            </a:endParaRPr>
          </a:p>
          <a:p>
            <a:pPr indent="-298450" lvl="0" marL="457200" rtl="0" algn="l">
              <a:spcBef>
                <a:spcPts val="0"/>
              </a:spcBef>
              <a:spcAft>
                <a:spcPts val="0"/>
              </a:spcAft>
              <a:buClr>
                <a:schemeClr val="dk1"/>
              </a:buClr>
              <a:buSzPts val="1100"/>
              <a:buFont typeface="Playfair Display"/>
              <a:buChar char="❖"/>
            </a:pPr>
            <a:r>
              <a:rPr lang="en" sz="1100">
                <a:latin typeface="Playfair Display"/>
                <a:ea typeface="Playfair Display"/>
                <a:cs typeface="Playfair Display"/>
                <a:sym typeface="Playfair Display"/>
              </a:rPr>
              <a:t>README outlines the project objective, methodology, and dataset usage</a:t>
            </a:r>
            <a:endParaRPr sz="1100">
              <a:latin typeface="Playfair Display"/>
              <a:ea typeface="Playfair Display"/>
              <a:cs typeface="Playfair Display"/>
              <a:sym typeface="Playfair Display"/>
            </a:endParaRPr>
          </a:p>
          <a:p>
            <a:pPr indent="-298450" lvl="0" marL="457200" rtl="0" algn="l">
              <a:spcBef>
                <a:spcPts val="0"/>
              </a:spcBef>
              <a:spcAft>
                <a:spcPts val="0"/>
              </a:spcAft>
              <a:buClr>
                <a:schemeClr val="dk1"/>
              </a:buClr>
              <a:buSzPts val="1100"/>
              <a:buFont typeface="Playfair Display"/>
              <a:buChar char="❖"/>
            </a:pPr>
            <a:r>
              <a:rPr lang="en" sz="1100">
                <a:latin typeface="Playfair Display"/>
                <a:ea typeface="Playfair Display"/>
                <a:cs typeface="Playfair Display"/>
                <a:sym typeface="Playfair Display"/>
              </a:rPr>
              <a:t>Actively maintained by team members: Dereck Román Rosario, Simran Shah, and Gelareh Vakili</a:t>
            </a:r>
            <a:endParaRPr sz="1100">
              <a:latin typeface="Playfair Display"/>
              <a:ea typeface="Playfair Display"/>
              <a:cs typeface="Playfair Display"/>
              <a:sym typeface="Playfair Display"/>
            </a:endParaRPr>
          </a:p>
          <a:p>
            <a:pPr indent="0" lvl="0" marL="0" rtl="0" algn="ctr">
              <a:spcBef>
                <a:spcPts val="0"/>
              </a:spcBef>
              <a:spcAft>
                <a:spcPts val="0"/>
              </a:spcAft>
              <a:buNone/>
            </a:pPr>
            <a:r>
              <a:t/>
            </a:r>
            <a:endParaRPr/>
          </a:p>
        </p:txBody>
      </p:sp>
      <p:sp>
        <p:nvSpPr>
          <p:cNvPr id="1615" name="Google Shape;1615;p66"/>
          <p:cNvSpPr txBox="1"/>
          <p:nvPr>
            <p:ph idx="3" type="subTitle"/>
          </p:nvPr>
        </p:nvSpPr>
        <p:spPr>
          <a:xfrm>
            <a:off x="1213470" y="2037225"/>
            <a:ext cx="25356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500">
                <a:latin typeface="Playfair Display"/>
                <a:ea typeface="Playfair Display"/>
                <a:cs typeface="Playfair Display"/>
                <a:sym typeface="Playfair Display"/>
              </a:rPr>
              <a:t>Repository Highlights:</a:t>
            </a:r>
            <a:endParaRPr b="1" sz="1500">
              <a:latin typeface="Playfair Display"/>
              <a:ea typeface="Playfair Display"/>
              <a:cs typeface="Playfair Display"/>
              <a:sym typeface="Playfair Display"/>
            </a:endParaRPr>
          </a:p>
        </p:txBody>
      </p:sp>
      <p:sp>
        <p:nvSpPr>
          <p:cNvPr id="1616" name="Google Shape;1616;p66"/>
          <p:cNvSpPr txBox="1"/>
          <p:nvPr>
            <p:ph idx="4" type="subTitle"/>
          </p:nvPr>
        </p:nvSpPr>
        <p:spPr>
          <a:xfrm>
            <a:off x="4869042" y="2037225"/>
            <a:ext cx="2535600" cy="55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400">
                <a:latin typeface="Playfair Display"/>
                <a:ea typeface="Playfair Display"/>
                <a:cs typeface="Playfair Display"/>
                <a:sym typeface="Playfair Display"/>
              </a:rPr>
              <a:t>Current Status:</a:t>
            </a:r>
            <a:endParaRPr sz="2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6" name="Shape 1916"/>
        <p:cNvGrpSpPr/>
        <p:nvPr/>
      </p:nvGrpSpPr>
      <p:grpSpPr>
        <a:xfrm>
          <a:off x="0" y="0"/>
          <a:ext cx="0" cy="0"/>
          <a:chOff x="0" y="0"/>
          <a:chExt cx="0" cy="0"/>
        </a:xfrm>
      </p:grpSpPr>
      <p:sp>
        <p:nvSpPr>
          <p:cNvPr id="1917" name="Google Shape;1917;p84"/>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918" name="Google Shape;1918;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19" name="Google Shape;1919;p84"/>
          <p:cNvSpPr txBox="1"/>
          <p:nvPr>
            <p:ph idx="1" type="subTitle"/>
          </p:nvPr>
        </p:nvSpPr>
        <p:spPr>
          <a:xfrm>
            <a:off x="2347900" y="1571825"/>
            <a:ext cx="4448100" cy="105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latin typeface="Playfair Display"/>
                <a:ea typeface="Playfair Display"/>
                <a:cs typeface="Playfair Display"/>
                <a:sym typeface="Playfair Display"/>
              </a:rPr>
              <a:t>Questions?</a:t>
            </a:r>
            <a:endParaRPr sz="2900">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0" name="Shape 1620"/>
        <p:cNvGrpSpPr/>
        <p:nvPr/>
      </p:nvGrpSpPr>
      <p:grpSpPr>
        <a:xfrm>
          <a:off x="0" y="0"/>
          <a:ext cx="0" cy="0"/>
          <a:chOff x="0" y="0"/>
          <a:chExt cx="0" cy="0"/>
        </a:xfrm>
      </p:grpSpPr>
      <p:pic>
        <p:nvPicPr>
          <p:cNvPr id="1621" name="Google Shape;1621;p67"/>
          <p:cNvPicPr preferRelativeResize="0"/>
          <p:nvPr/>
        </p:nvPicPr>
        <p:blipFill rotWithShape="1">
          <a:blip r:embed="rId3">
            <a:alphaModFix/>
          </a:blip>
          <a:srcRect b="0" l="0" r="0" t="11847"/>
          <a:stretch/>
        </p:blipFill>
        <p:spPr>
          <a:xfrm>
            <a:off x="1692275" y="1207225"/>
            <a:ext cx="5759448" cy="2729026"/>
          </a:xfrm>
          <a:prstGeom prst="rect">
            <a:avLst/>
          </a:prstGeom>
          <a:noFill/>
          <a:ln>
            <a:noFill/>
          </a:ln>
        </p:spPr>
      </p:pic>
      <p:sp>
        <p:nvSpPr>
          <p:cNvPr id="1622" name="Google Shape;1622;p67"/>
          <p:cNvSpPr txBox="1"/>
          <p:nvPr/>
        </p:nvSpPr>
        <p:spPr>
          <a:xfrm>
            <a:off x="1692275" y="330325"/>
            <a:ext cx="5759400" cy="4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dk1"/>
                </a:solidFill>
                <a:latin typeface="Poppins"/>
                <a:ea typeface="Poppins"/>
                <a:cs typeface="Poppins"/>
                <a:sym typeface="Poppins"/>
              </a:rPr>
              <a:t>screenshot of the GitHub repo homepage</a:t>
            </a:r>
            <a:endParaRPr b="1" sz="2000">
              <a:solidFill>
                <a:schemeClr val="dk1"/>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6" name="Shape 1626"/>
        <p:cNvGrpSpPr/>
        <p:nvPr/>
      </p:nvGrpSpPr>
      <p:grpSpPr>
        <a:xfrm>
          <a:off x="0" y="0"/>
          <a:ext cx="0" cy="0"/>
          <a:chOff x="0" y="0"/>
          <a:chExt cx="0" cy="0"/>
        </a:xfrm>
      </p:grpSpPr>
      <p:sp>
        <p:nvSpPr>
          <p:cNvPr id="1627" name="Google Shape;1627;p6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Summary and Objective</a:t>
            </a:r>
            <a:endParaRPr/>
          </a:p>
        </p:txBody>
      </p:sp>
      <p:sp>
        <p:nvSpPr>
          <p:cNvPr id="1628" name="Google Shape;1628;p68"/>
          <p:cNvSpPr txBox="1"/>
          <p:nvPr/>
        </p:nvSpPr>
        <p:spPr>
          <a:xfrm>
            <a:off x="3674175" y="1369875"/>
            <a:ext cx="4749900" cy="60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layfair Display"/>
                <a:ea typeface="Playfair Display"/>
                <a:cs typeface="Playfair Display"/>
                <a:sym typeface="Playfair Display"/>
              </a:rPr>
              <a:t>Predicting Tech Salaries: A Data-Driven Analysis of U.S. Labor Statistics</a:t>
            </a:r>
            <a:endParaRPr sz="1200">
              <a:solidFill>
                <a:schemeClr val="dk1"/>
              </a:solidFill>
              <a:latin typeface="Playfair Display"/>
              <a:ea typeface="Playfair Display"/>
              <a:cs typeface="Playfair Display"/>
              <a:sym typeface="Playfair Display"/>
            </a:endParaRPr>
          </a:p>
        </p:txBody>
      </p:sp>
      <p:sp>
        <p:nvSpPr>
          <p:cNvPr id="1629" name="Google Shape;1629;p68"/>
          <p:cNvSpPr txBox="1"/>
          <p:nvPr/>
        </p:nvSpPr>
        <p:spPr>
          <a:xfrm>
            <a:off x="3516300" y="2803825"/>
            <a:ext cx="4968000" cy="601500"/>
          </a:xfrm>
          <a:prstGeom prst="rect">
            <a:avLst/>
          </a:prstGeom>
          <a:noFill/>
          <a:ln>
            <a:noFill/>
          </a:ln>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Font typeface="Playfair Display"/>
              <a:buChar char="❖"/>
            </a:pPr>
            <a:r>
              <a:rPr lang="en" sz="1100">
                <a:latin typeface="Playfair Display"/>
                <a:ea typeface="Playfair Display"/>
                <a:cs typeface="Playfair Display"/>
                <a:sym typeface="Playfair Display"/>
              </a:rPr>
              <a:t>Enhances transparency in tech compensation</a:t>
            </a:r>
            <a:endParaRPr sz="1100">
              <a:latin typeface="Playfair Display"/>
              <a:ea typeface="Playfair Display"/>
              <a:cs typeface="Playfair Display"/>
              <a:sym typeface="Playfair Display"/>
            </a:endParaRPr>
          </a:p>
          <a:p>
            <a:pPr indent="-298450" lvl="0" marL="457200" rtl="0" algn="l">
              <a:lnSpc>
                <a:spcPct val="100000"/>
              </a:lnSpc>
              <a:spcBef>
                <a:spcPts val="0"/>
              </a:spcBef>
              <a:spcAft>
                <a:spcPts val="0"/>
              </a:spcAft>
              <a:buSzPts val="1100"/>
              <a:buFont typeface="Playfair Display"/>
              <a:buChar char="❖"/>
            </a:pPr>
            <a:r>
              <a:rPr lang="en" sz="1100">
                <a:latin typeface="Playfair Display"/>
                <a:ea typeface="Playfair Display"/>
                <a:cs typeface="Playfair Display"/>
                <a:sym typeface="Playfair Display"/>
              </a:rPr>
              <a:t>Informs policy, workforce planning, and career decision-making</a:t>
            </a:r>
            <a:endParaRPr sz="1100">
              <a:latin typeface="Playfair Display"/>
              <a:ea typeface="Playfair Display"/>
              <a:cs typeface="Playfair Display"/>
              <a:sym typeface="Playfair Display"/>
            </a:endParaRPr>
          </a:p>
          <a:p>
            <a:pPr indent="-298450" lvl="0" marL="457200" rtl="0" algn="l">
              <a:lnSpc>
                <a:spcPct val="100000"/>
              </a:lnSpc>
              <a:spcBef>
                <a:spcPts val="0"/>
              </a:spcBef>
              <a:spcAft>
                <a:spcPts val="0"/>
              </a:spcAft>
              <a:buSzPts val="1100"/>
              <a:buFont typeface="Playfair Display"/>
              <a:buChar char="❖"/>
            </a:pPr>
            <a:r>
              <a:rPr lang="en" sz="1100">
                <a:latin typeface="Playfair Display"/>
                <a:ea typeface="Playfair Display"/>
                <a:cs typeface="Playfair Display"/>
                <a:sym typeface="Playfair Display"/>
              </a:rPr>
              <a:t>Uses standardized, non-self-reported data for model reliability</a:t>
            </a:r>
            <a:endParaRPr sz="1300">
              <a:solidFill>
                <a:schemeClr val="dk1"/>
              </a:solidFill>
              <a:latin typeface="Playfair Display"/>
              <a:ea typeface="Playfair Display"/>
              <a:cs typeface="Playfair Display"/>
              <a:sym typeface="Playfair Display"/>
            </a:endParaRPr>
          </a:p>
        </p:txBody>
      </p:sp>
      <p:sp>
        <p:nvSpPr>
          <p:cNvPr id="1630" name="Google Shape;1630;p68"/>
          <p:cNvSpPr txBox="1"/>
          <p:nvPr/>
        </p:nvSpPr>
        <p:spPr>
          <a:xfrm>
            <a:off x="3674175" y="2086850"/>
            <a:ext cx="4810200" cy="60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Playfair Display"/>
                <a:ea typeface="Playfair Display"/>
                <a:cs typeface="Playfair Display"/>
                <a:sym typeface="Playfair Display"/>
              </a:rPr>
              <a:t>Develop a supervised machine learning model to predict salaries in the U.S. tech sector. The project uses government labor statistics to identify how factors like occupation, industry, and geography influence compensation.</a:t>
            </a:r>
            <a:endParaRPr sz="1200">
              <a:solidFill>
                <a:schemeClr val="dk1"/>
              </a:solidFill>
              <a:latin typeface="Playfair Display"/>
              <a:ea typeface="Playfair Display"/>
              <a:cs typeface="Playfair Display"/>
              <a:sym typeface="Playfair Display"/>
            </a:endParaRPr>
          </a:p>
        </p:txBody>
      </p:sp>
      <p:sp>
        <p:nvSpPr>
          <p:cNvPr id="1631" name="Google Shape;1631;p68"/>
          <p:cNvSpPr txBox="1"/>
          <p:nvPr/>
        </p:nvSpPr>
        <p:spPr>
          <a:xfrm>
            <a:off x="2078705" y="1369884"/>
            <a:ext cx="1437600" cy="60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200">
                <a:latin typeface="Playfair Display"/>
                <a:ea typeface="Playfair Display"/>
                <a:cs typeface="Playfair Display"/>
                <a:sym typeface="Playfair Display"/>
              </a:rPr>
              <a:t>Project Title</a:t>
            </a:r>
            <a:r>
              <a:rPr lang="en" sz="1200">
                <a:latin typeface="Playfair Display"/>
                <a:ea typeface="Playfair Display"/>
                <a:cs typeface="Playfair Display"/>
                <a:sym typeface="Playfair Display"/>
              </a:rPr>
              <a:t>:</a:t>
            </a:r>
            <a:endParaRPr sz="1200">
              <a:solidFill>
                <a:schemeClr val="dk1"/>
              </a:solidFill>
              <a:latin typeface="Playfair Display ExtraBold"/>
              <a:ea typeface="Playfair Display ExtraBold"/>
              <a:cs typeface="Playfair Display ExtraBold"/>
              <a:sym typeface="Playfair Display ExtraBold"/>
            </a:endParaRPr>
          </a:p>
        </p:txBody>
      </p:sp>
      <p:sp>
        <p:nvSpPr>
          <p:cNvPr id="1632" name="Google Shape;1632;p68"/>
          <p:cNvSpPr txBox="1"/>
          <p:nvPr/>
        </p:nvSpPr>
        <p:spPr>
          <a:xfrm>
            <a:off x="2078705" y="2803836"/>
            <a:ext cx="1437600" cy="60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100">
                <a:latin typeface="Playfair Display"/>
                <a:ea typeface="Playfair Display"/>
                <a:cs typeface="Playfair Display"/>
                <a:sym typeface="Playfair Display"/>
              </a:rPr>
              <a:t>Why This Matters</a:t>
            </a:r>
            <a:r>
              <a:rPr lang="en" sz="1100">
                <a:latin typeface="Playfair Display"/>
                <a:ea typeface="Playfair Display"/>
                <a:cs typeface="Playfair Display"/>
                <a:sym typeface="Playfair Display"/>
              </a:rPr>
              <a:t>:</a:t>
            </a:r>
            <a:endParaRPr sz="1100">
              <a:solidFill>
                <a:schemeClr val="dk1"/>
              </a:solidFill>
              <a:latin typeface="Playfair Display ExtraBold"/>
              <a:ea typeface="Playfair Display ExtraBold"/>
              <a:cs typeface="Playfair Display ExtraBold"/>
              <a:sym typeface="Playfair Display ExtraBold"/>
            </a:endParaRPr>
          </a:p>
        </p:txBody>
      </p:sp>
      <p:sp>
        <p:nvSpPr>
          <p:cNvPr id="1633" name="Google Shape;1633;p68"/>
          <p:cNvSpPr txBox="1"/>
          <p:nvPr/>
        </p:nvSpPr>
        <p:spPr>
          <a:xfrm>
            <a:off x="2078705" y="2086860"/>
            <a:ext cx="1437600" cy="60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200">
                <a:latin typeface="Playfair Display"/>
                <a:ea typeface="Playfair Display"/>
                <a:cs typeface="Playfair Display"/>
                <a:sym typeface="Playfair Display"/>
              </a:rPr>
              <a:t>Objective</a:t>
            </a:r>
            <a:r>
              <a:rPr lang="en" sz="1200">
                <a:latin typeface="Playfair Display"/>
                <a:ea typeface="Playfair Display"/>
                <a:cs typeface="Playfair Display"/>
                <a:sym typeface="Playfair Display"/>
              </a:rPr>
              <a:t>:</a:t>
            </a:r>
            <a:endParaRPr sz="1200">
              <a:solidFill>
                <a:schemeClr val="dk1"/>
              </a:solidFill>
              <a:latin typeface="Playfair Display ExtraBold"/>
              <a:ea typeface="Playfair Display ExtraBold"/>
              <a:cs typeface="Playfair Display ExtraBold"/>
              <a:sym typeface="Playfair Display ExtraBold"/>
            </a:endParaRPr>
          </a:p>
        </p:txBody>
      </p:sp>
      <p:sp>
        <p:nvSpPr>
          <p:cNvPr id="1634" name="Google Shape;1634;p68"/>
          <p:cNvSpPr/>
          <p:nvPr/>
        </p:nvSpPr>
        <p:spPr>
          <a:xfrm>
            <a:off x="1382800" y="1455976"/>
            <a:ext cx="586800" cy="429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68"/>
          <p:cNvSpPr/>
          <p:nvPr/>
        </p:nvSpPr>
        <p:spPr>
          <a:xfrm>
            <a:off x="1500716" y="1542199"/>
            <a:ext cx="351140" cy="256933"/>
          </a:xfrm>
          <a:custGeom>
            <a:rect b="b" l="l" r="r" t="t"/>
            <a:pathLst>
              <a:path extrusionOk="0" h="13571" w="13568">
                <a:moveTo>
                  <a:pt x="12034" y="1066"/>
                </a:moveTo>
                <a:cubicBezTo>
                  <a:pt x="12283" y="1066"/>
                  <a:pt x="12489" y="1271"/>
                  <a:pt x="12489" y="1520"/>
                </a:cubicBezTo>
                <a:cubicBezTo>
                  <a:pt x="12482" y="1826"/>
                  <a:pt x="12261" y="1978"/>
                  <a:pt x="12038" y="1978"/>
                </a:cubicBezTo>
                <a:cubicBezTo>
                  <a:pt x="11816" y="1978"/>
                  <a:pt x="11591" y="1826"/>
                  <a:pt x="11576" y="1520"/>
                </a:cubicBezTo>
                <a:cubicBezTo>
                  <a:pt x="11576" y="1271"/>
                  <a:pt x="11785" y="1066"/>
                  <a:pt x="12034" y="1066"/>
                </a:cubicBezTo>
                <a:close/>
                <a:moveTo>
                  <a:pt x="8522" y="4661"/>
                </a:moveTo>
                <a:cubicBezTo>
                  <a:pt x="9129" y="4691"/>
                  <a:pt x="9129" y="5560"/>
                  <a:pt x="8522" y="5574"/>
                </a:cubicBezTo>
                <a:cubicBezTo>
                  <a:pt x="8273" y="5574"/>
                  <a:pt x="8064" y="5381"/>
                  <a:pt x="8064" y="5119"/>
                </a:cubicBezTo>
                <a:cubicBezTo>
                  <a:pt x="8064" y="4870"/>
                  <a:pt x="8273" y="4661"/>
                  <a:pt x="8522" y="4661"/>
                </a:cubicBezTo>
                <a:close/>
                <a:moveTo>
                  <a:pt x="4434" y="6072"/>
                </a:moveTo>
                <a:cubicBezTo>
                  <a:pt x="4659" y="6072"/>
                  <a:pt x="4883" y="6224"/>
                  <a:pt x="4897" y="6530"/>
                </a:cubicBezTo>
                <a:cubicBezTo>
                  <a:pt x="4897" y="6779"/>
                  <a:pt x="4688" y="6984"/>
                  <a:pt x="4439" y="6984"/>
                </a:cubicBezTo>
                <a:cubicBezTo>
                  <a:pt x="4176" y="6984"/>
                  <a:pt x="3971" y="6779"/>
                  <a:pt x="3971" y="6530"/>
                </a:cubicBezTo>
                <a:cubicBezTo>
                  <a:pt x="3984" y="6224"/>
                  <a:pt x="4209" y="6072"/>
                  <a:pt x="4434" y="6072"/>
                </a:cubicBezTo>
                <a:close/>
                <a:moveTo>
                  <a:pt x="7124" y="8561"/>
                </a:moveTo>
                <a:cubicBezTo>
                  <a:pt x="7386" y="8561"/>
                  <a:pt x="7592" y="8770"/>
                  <a:pt x="7592" y="9019"/>
                </a:cubicBezTo>
                <a:cubicBezTo>
                  <a:pt x="7579" y="9323"/>
                  <a:pt x="7355" y="9475"/>
                  <a:pt x="7130" y="9475"/>
                </a:cubicBezTo>
                <a:cubicBezTo>
                  <a:pt x="6906" y="9475"/>
                  <a:pt x="6681" y="9323"/>
                  <a:pt x="6666" y="9019"/>
                </a:cubicBezTo>
                <a:cubicBezTo>
                  <a:pt x="6666" y="8770"/>
                  <a:pt x="6875" y="8561"/>
                  <a:pt x="7124" y="8561"/>
                </a:cubicBezTo>
                <a:close/>
                <a:moveTo>
                  <a:pt x="7054" y="2559"/>
                </a:moveTo>
                <a:cubicBezTo>
                  <a:pt x="8037" y="2616"/>
                  <a:pt x="8920" y="3014"/>
                  <a:pt x="9614" y="3638"/>
                </a:cubicBezTo>
                <a:lnTo>
                  <a:pt x="9003" y="4259"/>
                </a:lnTo>
                <a:cubicBezTo>
                  <a:pt x="8834" y="4173"/>
                  <a:pt x="8669" y="4134"/>
                  <a:pt x="8514" y="4134"/>
                </a:cubicBezTo>
                <a:cubicBezTo>
                  <a:pt x="7659" y="4134"/>
                  <a:pt x="7124" y="5303"/>
                  <a:pt x="7967" y="5935"/>
                </a:cubicBezTo>
                <a:lnTo>
                  <a:pt x="7207" y="8037"/>
                </a:lnTo>
                <a:cubicBezTo>
                  <a:pt x="7186" y="8035"/>
                  <a:pt x="7165" y="8035"/>
                  <a:pt x="7144" y="8035"/>
                </a:cubicBezTo>
                <a:cubicBezTo>
                  <a:pt x="6957" y="8035"/>
                  <a:pt x="6776" y="8088"/>
                  <a:pt x="6626" y="8189"/>
                </a:cubicBezTo>
                <a:lnTo>
                  <a:pt x="5325" y="6971"/>
                </a:lnTo>
                <a:cubicBezTo>
                  <a:pt x="5667" y="6339"/>
                  <a:pt x="5180" y="5534"/>
                  <a:pt x="4456" y="5534"/>
                </a:cubicBezTo>
                <a:cubicBezTo>
                  <a:pt x="4450" y="5534"/>
                  <a:pt x="4445" y="5534"/>
                  <a:pt x="4439" y="5534"/>
                </a:cubicBezTo>
                <a:cubicBezTo>
                  <a:pt x="3901" y="5534"/>
                  <a:pt x="3459" y="5975"/>
                  <a:pt x="3459" y="6530"/>
                </a:cubicBezTo>
                <a:cubicBezTo>
                  <a:pt x="3447" y="7098"/>
                  <a:pt x="3931" y="7512"/>
                  <a:pt x="4448" y="7512"/>
                </a:cubicBezTo>
                <a:cubicBezTo>
                  <a:pt x="4623" y="7512"/>
                  <a:pt x="4802" y="7464"/>
                  <a:pt x="4966" y="7360"/>
                </a:cubicBezTo>
                <a:lnTo>
                  <a:pt x="6264" y="8574"/>
                </a:lnTo>
                <a:cubicBezTo>
                  <a:pt x="5922" y="9207"/>
                  <a:pt x="6409" y="10015"/>
                  <a:pt x="7120" y="10015"/>
                </a:cubicBezTo>
                <a:cubicBezTo>
                  <a:pt x="7126" y="10015"/>
                  <a:pt x="7132" y="10015"/>
                  <a:pt x="7137" y="10015"/>
                </a:cubicBezTo>
                <a:cubicBezTo>
                  <a:pt x="8107" y="10015"/>
                  <a:pt x="8492" y="8770"/>
                  <a:pt x="7718" y="8216"/>
                </a:cubicBezTo>
                <a:lnTo>
                  <a:pt x="8465" y="6115"/>
                </a:lnTo>
                <a:cubicBezTo>
                  <a:pt x="8488" y="6116"/>
                  <a:pt x="8510" y="6117"/>
                  <a:pt x="8533" y="6117"/>
                </a:cubicBezTo>
                <a:cubicBezTo>
                  <a:pt x="9270" y="6117"/>
                  <a:pt x="9768" y="5279"/>
                  <a:pt x="9391" y="4634"/>
                </a:cubicBezTo>
                <a:lnTo>
                  <a:pt x="9986" y="4010"/>
                </a:lnTo>
                <a:cubicBezTo>
                  <a:pt x="10580" y="4691"/>
                  <a:pt x="10955" y="5560"/>
                  <a:pt x="11011" y="6530"/>
                </a:cubicBezTo>
                <a:lnTo>
                  <a:pt x="10885" y="6530"/>
                </a:lnTo>
                <a:cubicBezTo>
                  <a:pt x="10540" y="6530"/>
                  <a:pt x="10540" y="7041"/>
                  <a:pt x="10885" y="7054"/>
                </a:cubicBezTo>
                <a:lnTo>
                  <a:pt x="11011" y="7054"/>
                </a:lnTo>
                <a:cubicBezTo>
                  <a:pt x="10885" y="9185"/>
                  <a:pt x="9169" y="10885"/>
                  <a:pt x="7054" y="11011"/>
                </a:cubicBezTo>
                <a:lnTo>
                  <a:pt x="7054" y="10898"/>
                </a:lnTo>
                <a:cubicBezTo>
                  <a:pt x="7054" y="10762"/>
                  <a:pt x="6958" y="10649"/>
                  <a:pt x="6819" y="10636"/>
                </a:cubicBezTo>
                <a:cubicBezTo>
                  <a:pt x="6805" y="10633"/>
                  <a:pt x="6791" y="10632"/>
                  <a:pt x="6777" y="10632"/>
                </a:cubicBezTo>
                <a:cubicBezTo>
                  <a:pt x="6639" y="10632"/>
                  <a:pt x="6513" y="10746"/>
                  <a:pt x="6513" y="10885"/>
                </a:cubicBezTo>
                <a:lnTo>
                  <a:pt x="6513" y="11011"/>
                </a:lnTo>
                <a:cubicBezTo>
                  <a:pt x="4399" y="10885"/>
                  <a:pt x="2683" y="9185"/>
                  <a:pt x="2560" y="7054"/>
                </a:cubicBezTo>
                <a:lnTo>
                  <a:pt x="2669" y="7054"/>
                </a:lnTo>
                <a:cubicBezTo>
                  <a:pt x="2809" y="7054"/>
                  <a:pt x="2918" y="6958"/>
                  <a:pt x="2945" y="6832"/>
                </a:cubicBezTo>
                <a:cubicBezTo>
                  <a:pt x="2961" y="6666"/>
                  <a:pt x="2835" y="6530"/>
                  <a:pt x="2683" y="6530"/>
                </a:cubicBezTo>
                <a:lnTo>
                  <a:pt x="2560" y="6530"/>
                </a:lnTo>
                <a:cubicBezTo>
                  <a:pt x="2683" y="4398"/>
                  <a:pt x="4399" y="2682"/>
                  <a:pt x="6513" y="2559"/>
                </a:cubicBezTo>
                <a:lnTo>
                  <a:pt x="6513" y="2669"/>
                </a:lnTo>
                <a:cubicBezTo>
                  <a:pt x="6513" y="2808"/>
                  <a:pt x="6613" y="2918"/>
                  <a:pt x="6749" y="2948"/>
                </a:cubicBezTo>
                <a:cubicBezTo>
                  <a:pt x="6757" y="2948"/>
                  <a:pt x="6765" y="2949"/>
                  <a:pt x="6773" y="2949"/>
                </a:cubicBezTo>
                <a:cubicBezTo>
                  <a:pt x="6928" y="2949"/>
                  <a:pt x="7054" y="2828"/>
                  <a:pt x="7054" y="2682"/>
                </a:cubicBezTo>
                <a:lnTo>
                  <a:pt x="7054" y="2559"/>
                </a:lnTo>
                <a:close/>
                <a:moveTo>
                  <a:pt x="7177" y="541"/>
                </a:moveTo>
                <a:lnTo>
                  <a:pt x="7177" y="996"/>
                </a:lnTo>
                <a:cubicBezTo>
                  <a:pt x="7177" y="1135"/>
                  <a:pt x="7290" y="1245"/>
                  <a:pt x="7413" y="1258"/>
                </a:cubicBezTo>
                <a:cubicBezTo>
                  <a:pt x="8605" y="1398"/>
                  <a:pt x="9684" y="1922"/>
                  <a:pt x="10540" y="2699"/>
                </a:cubicBezTo>
                <a:lnTo>
                  <a:pt x="9986" y="3250"/>
                </a:lnTo>
                <a:cubicBezTo>
                  <a:pt x="9199" y="2546"/>
                  <a:pt x="8173" y="2088"/>
                  <a:pt x="7054" y="2018"/>
                </a:cubicBezTo>
                <a:lnTo>
                  <a:pt x="7054" y="1839"/>
                </a:lnTo>
                <a:cubicBezTo>
                  <a:pt x="7054" y="1786"/>
                  <a:pt x="7028" y="1730"/>
                  <a:pt x="6971" y="1686"/>
                </a:cubicBezTo>
                <a:cubicBezTo>
                  <a:pt x="6910" y="1642"/>
                  <a:pt x="6845" y="1623"/>
                  <a:pt x="6784" y="1623"/>
                </a:cubicBezTo>
                <a:cubicBezTo>
                  <a:pt x="6638" y="1623"/>
                  <a:pt x="6513" y="1734"/>
                  <a:pt x="6513" y="1882"/>
                </a:cubicBezTo>
                <a:lnTo>
                  <a:pt x="6513" y="2018"/>
                </a:lnTo>
                <a:cubicBezTo>
                  <a:pt x="4107" y="2158"/>
                  <a:pt x="2158" y="4110"/>
                  <a:pt x="2019" y="6530"/>
                </a:cubicBezTo>
                <a:lnTo>
                  <a:pt x="1839" y="6530"/>
                </a:lnTo>
                <a:cubicBezTo>
                  <a:pt x="1783" y="6530"/>
                  <a:pt x="1730" y="6543"/>
                  <a:pt x="1687" y="6599"/>
                </a:cubicBezTo>
                <a:cubicBezTo>
                  <a:pt x="1521" y="6818"/>
                  <a:pt x="1673" y="7054"/>
                  <a:pt x="1883" y="7054"/>
                </a:cubicBezTo>
                <a:lnTo>
                  <a:pt x="2019" y="7054"/>
                </a:lnTo>
                <a:cubicBezTo>
                  <a:pt x="2158" y="9474"/>
                  <a:pt x="4107" y="11413"/>
                  <a:pt x="6513" y="11549"/>
                </a:cubicBezTo>
                <a:lnTo>
                  <a:pt x="6513" y="11728"/>
                </a:lnTo>
                <a:cubicBezTo>
                  <a:pt x="6513" y="11785"/>
                  <a:pt x="6543" y="11854"/>
                  <a:pt x="6596" y="11881"/>
                </a:cubicBezTo>
                <a:cubicBezTo>
                  <a:pt x="6662" y="11930"/>
                  <a:pt x="6730" y="11951"/>
                  <a:pt x="6792" y="11951"/>
                </a:cubicBezTo>
                <a:cubicBezTo>
                  <a:pt x="6938" y="11951"/>
                  <a:pt x="7054" y="11833"/>
                  <a:pt x="7054" y="11688"/>
                </a:cubicBezTo>
                <a:lnTo>
                  <a:pt x="7054" y="11549"/>
                </a:lnTo>
                <a:cubicBezTo>
                  <a:pt x="9474" y="11413"/>
                  <a:pt x="11410" y="9474"/>
                  <a:pt x="11549" y="7054"/>
                </a:cubicBezTo>
                <a:lnTo>
                  <a:pt x="11728" y="7054"/>
                </a:lnTo>
                <a:cubicBezTo>
                  <a:pt x="11785" y="7054"/>
                  <a:pt x="11855" y="7028"/>
                  <a:pt x="11881" y="6971"/>
                </a:cubicBezTo>
                <a:cubicBezTo>
                  <a:pt x="12047" y="6765"/>
                  <a:pt x="11894" y="6530"/>
                  <a:pt x="11689" y="6530"/>
                </a:cubicBezTo>
                <a:lnTo>
                  <a:pt x="11549" y="6530"/>
                </a:lnTo>
                <a:cubicBezTo>
                  <a:pt x="11479" y="5421"/>
                  <a:pt x="11051" y="4412"/>
                  <a:pt x="10361" y="3638"/>
                </a:cubicBezTo>
                <a:lnTo>
                  <a:pt x="10912" y="3084"/>
                </a:lnTo>
                <a:cubicBezTo>
                  <a:pt x="11659" y="3914"/>
                  <a:pt x="12173" y="4979"/>
                  <a:pt x="12296" y="6155"/>
                </a:cubicBezTo>
                <a:cubicBezTo>
                  <a:pt x="12309" y="6294"/>
                  <a:pt x="12436" y="6390"/>
                  <a:pt x="12558" y="6390"/>
                </a:cubicBezTo>
                <a:lnTo>
                  <a:pt x="13043" y="6390"/>
                </a:lnTo>
                <a:lnTo>
                  <a:pt x="13043" y="7180"/>
                </a:lnTo>
                <a:lnTo>
                  <a:pt x="12558" y="7180"/>
                </a:lnTo>
                <a:cubicBezTo>
                  <a:pt x="12436" y="7180"/>
                  <a:pt x="12309" y="7290"/>
                  <a:pt x="12296" y="7413"/>
                </a:cubicBezTo>
                <a:cubicBezTo>
                  <a:pt x="12021" y="9959"/>
                  <a:pt x="9959" y="12020"/>
                  <a:pt x="7413" y="12309"/>
                </a:cubicBezTo>
                <a:cubicBezTo>
                  <a:pt x="7290" y="12326"/>
                  <a:pt x="7177" y="12435"/>
                  <a:pt x="7177" y="12575"/>
                </a:cubicBezTo>
                <a:lnTo>
                  <a:pt x="7177" y="13043"/>
                </a:lnTo>
                <a:lnTo>
                  <a:pt x="6391" y="13043"/>
                </a:lnTo>
                <a:lnTo>
                  <a:pt x="6391" y="12575"/>
                </a:lnTo>
                <a:cubicBezTo>
                  <a:pt x="6391" y="12448"/>
                  <a:pt x="6294" y="12326"/>
                  <a:pt x="6155" y="12309"/>
                </a:cubicBezTo>
                <a:cubicBezTo>
                  <a:pt x="3595" y="12033"/>
                  <a:pt x="1534" y="9972"/>
                  <a:pt x="1245" y="7413"/>
                </a:cubicBezTo>
                <a:cubicBezTo>
                  <a:pt x="1232" y="7290"/>
                  <a:pt x="1119" y="7180"/>
                  <a:pt x="983" y="7180"/>
                </a:cubicBezTo>
                <a:lnTo>
                  <a:pt x="538" y="7180"/>
                </a:lnTo>
                <a:lnTo>
                  <a:pt x="538" y="6390"/>
                </a:lnTo>
                <a:lnTo>
                  <a:pt x="983" y="6390"/>
                </a:lnTo>
                <a:cubicBezTo>
                  <a:pt x="1119" y="6390"/>
                  <a:pt x="1232" y="6294"/>
                  <a:pt x="1245" y="6155"/>
                </a:cubicBezTo>
                <a:cubicBezTo>
                  <a:pt x="1534" y="3595"/>
                  <a:pt x="3595" y="1550"/>
                  <a:pt x="6155" y="1258"/>
                </a:cubicBezTo>
                <a:cubicBezTo>
                  <a:pt x="6294" y="1245"/>
                  <a:pt x="6391" y="1135"/>
                  <a:pt x="6391" y="996"/>
                </a:cubicBezTo>
                <a:lnTo>
                  <a:pt x="6391" y="541"/>
                </a:lnTo>
                <a:close/>
                <a:moveTo>
                  <a:pt x="6128" y="0"/>
                </a:moveTo>
                <a:cubicBezTo>
                  <a:pt x="5976" y="0"/>
                  <a:pt x="5866" y="126"/>
                  <a:pt x="5866" y="276"/>
                </a:cubicBezTo>
                <a:lnTo>
                  <a:pt x="5866" y="760"/>
                </a:lnTo>
                <a:cubicBezTo>
                  <a:pt x="3293" y="1122"/>
                  <a:pt x="1106" y="3293"/>
                  <a:pt x="747" y="5866"/>
                </a:cubicBezTo>
                <a:lnTo>
                  <a:pt x="263" y="5866"/>
                </a:lnTo>
                <a:cubicBezTo>
                  <a:pt x="123" y="5866"/>
                  <a:pt x="0" y="5975"/>
                  <a:pt x="0" y="6128"/>
                </a:cubicBezTo>
                <a:lnTo>
                  <a:pt x="0" y="7456"/>
                </a:lnTo>
                <a:cubicBezTo>
                  <a:pt x="0" y="7595"/>
                  <a:pt x="123" y="7718"/>
                  <a:pt x="263" y="7718"/>
                </a:cubicBezTo>
                <a:lnTo>
                  <a:pt x="747" y="7718"/>
                </a:lnTo>
                <a:cubicBezTo>
                  <a:pt x="1106" y="10291"/>
                  <a:pt x="3293" y="12448"/>
                  <a:pt x="5866" y="12807"/>
                </a:cubicBezTo>
                <a:lnTo>
                  <a:pt x="5866" y="13305"/>
                </a:lnTo>
                <a:cubicBezTo>
                  <a:pt x="5866" y="13444"/>
                  <a:pt x="5976" y="13570"/>
                  <a:pt x="6128" y="13570"/>
                </a:cubicBezTo>
                <a:lnTo>
                  <a:pt x="7443" y="13570"/>
                </a:lnTo>
                <a:cubicBezTo>
                  <a:pt x="7592" y="13570"/>
                  <a:pt x="7718" y="13444"/>
                  <a:pt x="7718" y="13305"/>
                </a:cubicBezTo>
                <a:lnTo>
                  <a:pt x="7718" y="12807"/>
                </a:lnTo>
                <a:cubicBezTo>
                  <a:pt x="10278" y="12435"/>
                  <a:pt x="12436" y="10277"/>
                  <a:pt x="12794" y="7718"/>
                </a:cubicBezTo>
                <a:lnTo>
                  <a:pt x="13305" y="7718"/>
                </a:lnTo>
                <a:cubicBezTo>
                  <a:pt x="13445" y="7718"/>
                  <a:pt x="13568" y="7595"/>
                  <a:pt x="13568" y="7456"/>
                </a:cubicBezTo>
                <a:lnTo>
                  <a:pt x="13568" y="6128"/>
                </a:lnTo>
                <a:cubicBezTo>
                  <a:pt x="13568" y="5975"/>
                  <a:pt x="13445" y="5866"/>
                  <a:pt x="13305" y="5866"/>
                </a:cubicBezTo>
                <a:lnTo>
                  <a:pt x="12794" y="5866"/>
                </a:lnTo>
                <a:cubicBezTo>
                  <a:pt x="12615" y="4691"/>
                  <a:pt x="12090" y="3582"/>
                  <a:pt x="11287" y="2699"/>
                </a:cubicBezTo>
                <a:lnTo>
                  <a:pt x="11576" y="2393"/>
                </a:lnTo>
                <a:cubicBezTo>
                  <a:pt x="11723" y="2476"/>
                  <a:pt x="11880" y="2514"/>
                  <a:pt x="12036" y="2514"/>
                </a:cubicBezTo>
                <a:cubicBezTo>
                  <a:pt x="12552" y="2514"/>
                  <a:pt x="13043" y="2095"/>
                  <a:pt x="13043" y="1520"/>
                </a:cubicBezTo>
                <a:cubicBezTo>
                  <a:pt x="13043" y="983"/>
                  <a:pt x="12588" y="541"/>
                  <a:pt x="12047" y="541"/>
                </a:cubicBezTo>
                <a:cubicBezTo>
                  <a:pt x="12040" y="541"/>
                  <a:pt x="12033" y="541"/>
                  <a:pt x="12026" y="541"/>
                </a:cubicBezTo>
                <a:cubicBezTo>
                  <a:pt x="11291" y="541"/>
                  <a:pt x="10806" y="1390"/>
                  <a:pt x="11191" y="2018"/>
                </a:cubicBezTo>
                <a:lnTo>
                  <a:pt x="10912" y="2310"/>
                </a:lnTo>
                <a:cubicBezTo>
                  <a:pt x="10029" y="1494"/>
                  <a:pt x="8907" y="956"/>
                  <a:pt x="7718" y="760"/>
                </a:cubicBezTo>
                <a:lnTo>
                  <a:pt x="7718" y="276"/>
                </a:lnTo>
                <a:cubicBezTo>
                  <a:pt x="7718" y="126"/>
                  <a:pt x="7592" y="0"/>
                  <a:pt x="74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68"/>
          <p:cNvSpPr/>
          <p:nvPr/>
        </p:nvSpPr>
        <p:spPr>
          <a:xfrm>
            <a:off x="1382800" y="2172953"/>
            <a:ext cx="586800" cy="429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68"/>
          <p:cNvSpPr/>
          <p:nvPr/>
        </p:nvSpPr>
        <p:spPr>
          <a:xfrm>
            <a:off x="1382800" y="2889933"/>
            <a:ext cx="586800" cy="429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8" name="Google Shape;1638;p68"/>
          <p:cNvGrpSpPr/>
          <p:nvPr/>
        </p:nvGrpSpPr>
        <p:grpSpPr>
          <a:xfrm>
            <a:off x="1500391" y="2989333"/>
            <a:ext cx="351140" cy="230730"/>
            <a:chOff x="5553875" y="2135725"/>
            <a:chExt cx="339200" cy="304675"/>
          </a:xfrm>
        </p:grpSpPr>
        <p:sp>
          <p:nvSpPr>
            <p:cNvPr id="1639" name="Google Shape;1639;p68"/>
            <p:cNvSpPr/>
            <p:nvPr/>
          </p:nvSpPr>
          <p:spPr>
            <a:xfrm>
              <a:off x="5736025" y="2135725"/>
              <a:ext cx="157050" cy="139675"/>
            </a:xfrm>
            <a:custGeom>
              <a:rect b="b" l="l" r="r" t="t"/>
              <a:pathLst>
                <a:path extrusionOk="0" h="5587" w="6282">
                  <a:moveTo>
                    <a:pt x="5744" y="525"/>
                  </a:moveTo>
                  <a:lnTo>
                    <a:pt x="5744" y="1052"/>
                  </a:lnTo>
                  <a:lnTo>
                    <a:pt x="4167" y="1052"/>
                  </a:lnTo>
                  <a:lnTo>
                    <a:pt x="4167" y="525"/>
                  </a:lnTo>
                  <a:close/>
                  <a:moveTo>
                    <a:pt x="529" y="2131"/>
                  </a:moveTo>
                  <a:cubicBezTo>
                    <a:pt x="2092" y="2254"/>
                    <a:pt x="3337" y="3499"/>
                    <a:pt x="3460" y="5049"/>
                  </a:cubicBezTo>
                  <a:lnTo>
                    <a:pt x="529" y="5049"/>
                  </a:lnTo>
                  <a:lnTo>
                    <a:pt x="529" y="2131"/>
                  </a:lnTo>
                  <a:close/>
                  <a:moveTo>
                    <a:pt x="3888" y="0"/>
                  </a:moveTo>
                  <a:cubicBezTo>
                    <a:pt x="3752" y="0"/>
                    <a:pt x="3626" y="110"/>
                    <a:pt x="3626" y="262"/>
                  </a:cubicBezTo>
                  <a:lnTo>
                    <a:pt x="3626" y="525"/>
                  </a:lnTo>
                  <a:lnTo>
                    <a:pt x="2673" y="525"/>
                  </a:lnTo>
                  <a:cubicBezTo>
                    <a:pt x="2604" y="525"/>
                    <a:pt x="2534" y="555"/>
                    <a:pt x="2477" y="608"/>
                  </a:cubicBezTo>
                  <a:lnTo>
                    <a:pt x="1345" y="1743"/>
                  </a:lnTo>
                  <a:cubicBezTo>
                    <a:pt x="997" y="1647"/>
                    <a:pt x="638" y="1590"/>
                    <a:pt x="267" y="1590"/>
                  </a:cubicBezTo>
                  <a:cubicBezTo>
                    <a:pt x="127" y="1590"/>
                    <a:pt x="1" y="1703"/>
                    <a:pt x="1" y="1852"/>
                  </a:cubicBezTo>
                  <a:lnTo>
                    <a:pt x="1" y="5325"/>
                  </a:lnTo>
                  <a:cubicBezTo>
                    <a:pt x="1" y="5464"/>
                    <a:pt x="114" y="5587"/>
                    <a:pt x="267" y="5587"/>
                  </a:cubicBezTo>
                  <a:lnTo>
                    <a:pt x="3736" y="5587"/>
                  </a:lnTo>
                  <a:cubicBezTo>
                    <a:pt x="3888" y="5587"/>
                    <a:pt x="4001" y="5464"/>
                    <a:pt x="4001" y="5311"/>
                  </a:cubicBezTo>
                  <a:cubicBezTo>
                    <a:pt x="4001" y="3831"/>
                    <a:pt x="3128" y="2560"/>
                    <a:pt x="1883" y="1952"/>
                  </a:cubicBezTo>
                  <a:lnTo>
                    <a:pt x="2783" y="1052"/>
                  </a:lnTo>
                  <a:lnTo>
                    <a:pt x="3626" y="1052"/>
                  </a:lnTo>
                  <a:lnTo>
                    <a:pt x="3626" y="1315"/>
                  </a:lnTo>
                  <a:cubicBezTo>
                    <a:pt x="3626" y="1467"/>
                    <a:pt x="3752" y="1590"/>
                    <a:pt x="3888" y="1590"/>
                  </a:cubicBezTo>
                  <a:lnTo>
                    <a:pt x="6019" y="1590"/>
                  </a:lnTo>
                  <a:cubicBezTo>
                    <a:pt x="6159" y="1590"/>
                    <a:pt x="6282" y="1467"/>
                    <a:pt x="6282" y="1315"/>
                  </a:cubicBezTo>
                  <a:lnTo>
                    <a:pt x="6282" y="262"/>
                  </a:lnTo>
                  <a:cubicBezTo>
                    <a:pt x="6282" y="110"/>
                    <a:pt x="6159" y="0"/>
                    <a:pt x="6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68"/>
            <p:cNvSpPr/>
            <p:nvPr/>
          </p:nvSpPr>
          <p:spPr>
            <a:xfrm>
              <a:off x="5553875" y="2172075"/>
              <a:ext cx="339200" cy="268325"/>
            </a:xfrm>
            <a:custGeom>
              <a:rect b="b" l="l" r="r" t="t"/>
              <a:pathLst>
                <a:path extrusionOk="0" h="10733" w="13568">
                  <a:moveTo>
                    <a:pt x="2115" y="525"/>
                  </a:moveTo>
                  <a:lnTo>
                    <a:pt x="2115" y="1062"/>
                  </a:lnTo>
                  <a:lnTo>
                    <a:pt x="538" y="1062"/>
                  </a:lnTo>
                  <a:lnTo>
                    <a:pt x="538" y="525"/>
                  </a:lnTo>
                  <a:close/>
                  <a:moveTo>
                    <a:pt x="5753" y="2211"/>
                  </a:moveTo>
                  <a:lnTo>
                    <a:pt x="5753" y="5242"/>
                  </a:lnTo>
                  <a:lnTo>
                    <a:pt x="3124" y="6762"/>
                  </a:lnTo>
                  <a:cubicBezTo>
                    <a:pt x="2142" y="4797"/>
                    <a:pt x="3569" y="2350"/>
                    <a:pt x="5753" y="2211"/>
                  </a:cubicBezTo>
                  <a:close/>
                  <a:moveTo>
                    <a:pt x="9196" y="5670"/>
                  </a:moveTo>
                  <a:cubicBezTo>
                    <a:pt x="9129" y="6653"/>
                    <a:pt x="8602" y="7496"/>
                    <a:pt x="7841" y="8033"/>
                  </a:cubicBezTo>
                  <a:lnTo>
                    <a:pt x="6474" y="5670"/>
                  </a:lnTo>
                  <a:close/>
                  <a:moveTo>
                    <a:pt x="5919" y="5766"/>
                  </a:moveTo>
                  <a:lnTo>
                    <a:pt x="7370" y="8299"/>
                  </a:lnTo>
                  <a:cubicBezTo>
                    <a:pt x="6960" y="8504"/>
                    <a:pt x="6508" y="8600"/>
                    <a:pt x="6053" y="8600"/>
                  </a:cubicBezTo>
                  <a:cubicBezTo>
                    <a:pt x="5004" y="8600"/>
                    <a:pt x="3943" y="8089"/>
                    <a:pt x="3373" y="7220"/>
                  </a:cubicBezTo>
                  <a:lnTo>
                    <a:pt x="5919" y="5766"/>
                  </a:lnTo>
                  <a:close/>
                  <a:moveTo>
                    <a:pt x="2115" y="9667"/>
                  </a:moveTo>
                  <a:lnTo>
                    <a:pt x="2115" y="10191"/>
                  </a:lnTo>
                  <a:lnTo>
                    <a:pt x="538" y="10191"/>
                  </a:lnTo>
                  <a:lnTo>
                    <a:pt x="538" y="9667"/>
                  </a:lnTo>
                  <a:close/>
                  <a:moveTo>
                    <a:pt x="13030" y="9667"/>
                  </a:moveTo>
                  <a:lnTo>
                    <a:pt x="13030" y="10191"/>
                  </a:lnTo>
                  <a:lnTo>
                    <a:pt x="11453" y="10191"/>
                  </a:lnTo>
                  <a:lnTo>
                    <a:pt x="11453" y="9667"/>
                  </a:lnTo>
                  <a:close/>
                  <a:moveTo>
                    <a:pt x="263" y="0"/>
                  </a:moveTo>
                  <a:cubicBezTo>
                    <a:pt x="123" y="0"/>
                    <a:pt x="0" y="123"/>
                    <a:pt x="0" y="262"/>
                  </a:cubicBezTo>
                  <a:lnTo>
                    <a:pt x="0" y="1328"/>
                  </a:lnTo>
                  <a:cubicBezTo>
                    <a:pt x="0" y="1464"/>
                    <a:pt x="123" y="1590"/>
                    <a:pt x="263" y="1590"/>
                  </a:cubicBezTo>
                  <a:lnTo>
                    <a:pt x="2391" y="1590"/>
                  </a:lnTo>
                  <a:cubicBezTo>
                    <a:pt x="2530" y="1590"/>
                    <a:pt x="2656" y="1464"/>
                    <a:pt x="2656" y="1328"/>
                  </a:cubicBezTo>
                  <a:lnTo>
                    <a:pt x="2656" y="1062"/>
                  </a:lnTo>
                  <a:lnTo>
                    <a:pt x="3499" y="1062"/>
                  </a:lnTo>
                  <a:lnTo>
                    <a:pt x="4452" y="2005"/>
                  </a:lnTo>
                  <a:cubicBezTo>
                    <a:pt x="1604" y="3303"/>
                    <a:pt x="1561" y="7426"/>
                    <a:pt x="4399" y="8767"/>
                  </a:cubicBezTo>
                  <a:lnTo>
                    <a:pt x="3499" y="9667"/>
                  </a:lnTo>
                  <a:lnTo>
                    <a:pt x="2656" y="9667"/>
                  </a:lnTo>
                  <a:lnTo>
                    <a:pt x="2656" y="9404"/>
                  </a:lnTo>
                  <a:cubicBezTo>
                    <a:pt x="2656" y="9252"/>
                    <a:pt x="2530" y="9142"/>
                    <a:pt x="2391" y="9142"/>
                  </a:cubicBezTo>
                  <a:lnTo>
                    <a:pt x="263" y="9142"/>
                  </a:lnTo>
                  <a:cubicBezTo>
                    <a:pt x="123" y="9142"/>
                    <a:pt x="0" y="9252"/>
                    <a:pt x="0" y="9404"/>
                  </a:cubicBezTo>
                  <a:lnTo>
                    <a:pt x="0" y="10457"/>
                  </a:lnTo>
                  <a:cubicBezTo>
                    <a:pt x="0" y="10606"/>
                    <a:pt x="123" y="10732"/>
                    <a:pt x="263" y="10732"/>
                  </a:cubicBezTo>
                  <a:lnTo>
                    <a:pt x="2391" y="10732"/>
                  </a:lnTo>
                  <a:cubicBezTo>
                    <a:pt x="2530" y="10732"/>
                    <a:pt x="2656" y="10606"/>
                    <a:pt x="2656" y="10457"/>
                  </a:cubicBezTo>
                  <a:lnTo>
                    <a:pt x="2656" y="10191"/>
                  </a:lnTo>
                  <a:lnTo>
                    <a:pt x="3609" y="10191"/>
                  </a:lnTo>
                  <a:cubicBezTo>
                    <a:pt x="3679" y="10191"/>
                    <a:pt x="3748" y="10165"/>
                    <a:pt x="3801" y="10125"/>
                  </a:cubicBezTo>
                  <a:lnTo>
                    <a:pt x="4937" y="8976"/>
                  </a:lnTo>
                  <a:cubicBezTo>
                    <a:pt x="5272" y="9082"/>
                    <a:pt x="5630" y="9133"/>
                    <a:pt x="5990" y="9133"/>
                  </a:cubicBezTo>
                  <a:cubicBezTo>
                    <a:pt x="6759" y="9133"/>
                    <a:pt x="7539" y="8901"/>
                    <a:pt x="8133" y="8478"/>
                  </a:cubicBezTo>
                  <a:lnTo>
                    <a:pt x="9763" y="10125"/>
                  </a:lnTo>
                  <a:cubicBezTo>
                    <a:pt x="9820" y="10165"/>
                    <a:pt x="9890" y="10191"/>
                    <a:pt x="9959" y="10191"/>
                  </a:cubicBezTo>
                  <a:lnTo>
                    <a:pt x="10912" y="10191"/>
                  </a:lnTo>
                  <a:lnTo>
                    <a:pt x="10912" y="10457"/>
                  </a:lnTo>
                  <a:cubicBezTo>
                    <a:pt x="10912" y="10606"/>
                    <a:pt x="11038" y="10732"/>
                    <a:pt x="11174" y="10732"/>
                  </a:cubicBezTo>
                  <a:lnTo>
                    <a:pt x="13305" y="10732"/>
                  </a:lnTo>
                  <a:cubicBezTo>
                    <a:pt x="13445" y="10732"/>
                    <a:pt x="13568" y="10606"/>
                    <a:pt x="13568" y="10457"/>
                  </a:cubicBezTo>
                  <a:lnTo>
                    <a:pt x="13568" y="9404"/>
                  </a:lnTo>
                  <a:cubicBezTo>
                    <a:pt x="13568" y="9252"/>
                    <a:pt x="13445" y="9142"/>
                    <a:pt x="13305" y="9142"/>
                  </a:cubicBezTo>
                  <a:lnTo>
                    <a:pt x="11174" y="9142"/>
                  </a:lnTo>
                  <a:cubicBezTo>
                    <a:pt x="11038" y="9142"/>
                    <a:pt x="10912" y="9252"/>
                    <a:pt x="10912" y="9404"/>
                  </a:cubicBezTo>
                  <a:lnTo>
                    <a:pt x="10912" y="9667"/>
                  </a:lnTo>
                  <a:lnTo>
                    <a:pt x="10069" y="9667"/>
                  </a:lnTo>
                  <a:lnTo>
                    <a:pt x="8548" y="8146"/>
                  </a:lnTo>
                  <a:cubicBezTo>
                    <a:pt x="9279" y="7469"/>
                    <a:pt x="9750" y="6487"/>
                    <a:pt x="9750" y="5408"/>
                  </a:cubicBezTo>
                  <a:cubicBezTo>
                    <a:pt x="9750" y="5255"/>
                    <a:pt x="9627" y="5129"/>
                    <a:pt x="9475" y="5129"/>
                  </a:cubicBezTo>
                  <a:lnTo>
                    <a:pt x="6278" y="5129"/>
                  </a:lnTo>
                  <a:lnTo>
                    <a:pt x="6278" y="1935"/>
                  </a:lnTo>
                  <a:cubicBezTo>
                    <a:pt x="6278" y="1783"/>
                    <a:pt x="6155" y="1660"/>
                    <a:pt x="6016" y="1660"/>
                  </a:cubicBezTo>
                  <a:cubicBezTo>
                    <a:pt x="5657" y="1660"/>
                    <a:pt x="5325" y="1713"/>
                    <a:pt x="4993" y="1809"/>
                  </a:cubicBezTo>
                  <a:lnTo>
                    <a:pt x="3801" y="608"/>
                  </a:lnTo>
                  <a:cubicBezTo>
                    <a:pt x="3748" y="551"/>
                    <a:pt x="3679" y="525"/>
                    <a:pt x="3609" y="525"/>
                  </a:cubicBezTo>
                  <a:lnTo>
                    <a:pt x="2656" y="525"/>
                  </a:lnTo>
                  <a:lnTo>
                    <a:pt x="2656" y="262"/>
                  </a:lnTo>
                  <a:cubicBezTo>
                    <a:pt x="2656" y="123"/>
                    <a:pt x="2530" y="0"/>
                    <a:pt x="23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1" name="Google Shape;1641;p68"/>
          <p:cNvGrpSpPr/>
          <p:nvPr/>
        </p:nvGrpSpPr>
        <p:grpSpPr>
          <a:xfrm>
            <a:off x="1500211" y="2259235"/>
            <a:ext cx="351502" cy="256933"/>
            <a:chOff x="5543825" y="1573475"/>
            <a:chExt cx="339550" cy="339275"/>
          </a:xfrm>
        </p:grpSpPr>
        <p:sp>
          <p:nvSpPr>
            <p:cNvPr id="1642" name="Google Shape;1642;p68"/>
            <p:cNvSpPr/>
            <p:nvPr/>
          </p:nvSpPr>
          <p:spPr>
            <a:xfrm>
              <a:off x="5543825" y="1573475"/>
              <a:ext cx="339550" cy="339275"/>
            </a:xfrm>
            <a:custGeom>
              <a:rect b="b" l="l" r="r" t="t"/>
              <a:pathLst>
                <a:path extrusionOk="0" h="13571" w="13582">
                  <a:moveTo>
                    <a:pt x="12781" y="541"/>
                  </a:moveTo>
                  <a:cubicBezTo>
                    <a:pt x="12934" y="541"/>
                    <a:pt x="13057" y="651"/>
                    <a:pt x="13057" y="803"/>
                  </a:cubicBezTo>
                  <a:lnTo>
                    <a:pt x="13057" y="1882"/>
                  </a:lnTo>
                  <a:cubicBezTo>
                    <a:pt x="13057" y="2035"/>
                    <a:pt x="12934" y="2144"/>
                    <a:pt x="12781" y="2144"/>
                  </a:cubicBezTo>
                  <a:lnTo>
                    <a:pt x="7413" y="2144"/>
                  </a:lnTo>
                  <a:cubicBezTo>
                    <a:pt x="7261" y="2144"/>
                    <a:pt x="7138" y="2035"/>
                    <a:pt x="7138" y="1882"/>
                  </a:cubicBezTo>
                  <a:lnTo>
                    <a:pt x="7138" y="803"/>
                  </a:lnTo>
                  <a:cubicBezTo>
                    <a:pt x="7138" y="651"/>
                    <a:pt x="7261" y="541"/>
                    <a:pt x="7413" y="541"/>
                  </a:cubicBezTo>
                  <a:close/>
                  <a:moveTo>
                    <a:pt x="12781" y="2682"/>
                  </a:moveTo>
                  <a:cubicBezTo>
                    <a:pt x="12934" y="2682"/>
                    <a:pt x="13057" y="2795"/>
                    <a:pt x="13057" y="2948"/>
                  </a:cubicBezTo>
                  <a:lnTo>
                    <a:pt x="13057" y="4027"/>
                  </a:lnTo>
                  <a:cubicBezTo>
                    <a:pt x="13057" y="4176"/>
                    <a:pt x="12934" y="4289"/>
                    <a:pt x="12781" y="4289"/>
                  </a:cubicBezTo>
                  <a:lnTo>
                    <a:pt x="7413" y="4289"/>
                  </a:lnTo>
                  <a:cubicBezTo>
                    <a:pt x="7261" y="4289"/>
                    <a:pt x="7138" y="4176"/>
                    <a:pt x="7138" y="4027"/>
                  </a:cubicBezTo>
                  <a:lnTo>
                    <a:pt x="7138" y="2948"/>
                  </a:lnTo>
                  <a:cubicBezTo>
                    <a:pt x="7138" y="2795"/>
                    <a:pt x="7261" y="2682"/>
                    <a:pt x="7413" y="2682"/>
                  </a:cubicBezTo>
                  <a:close/>
                  <a:moveTo>
                    <a:pt x="12781" y="4827"/>
                  </a:moveTo>
                  <a:cubicBezTo>
                    <a:pt x="12934" y="4827"/>
                    <a:pt x="13057" y="4953"/>
                    <a:pt x="13057" y="5089"/>
                  </a:cubicBezTo>
                  <a:lnTo>
                    <a:pt x="13057" y="6168"/>
                  </a:lnTo>
                  <a:cubicBezTo>
                    <a:pt x="13057" y="6320"/>
                    <a:pt x="12934" y="6447"/>
                    <a:pt x="12781" y="6447"/>
                  </a:cubicBezTo>
                  <a:lnTo>
                    <a:pt x="7413" y="6447"/>
                  </a:lnTo>
                  <a:cubicBezTo>
                    <a:pt x="7261" y="6447"/>
                    <a:pt x="7138" y="6320"/>
                    <a:pt x="7138" y="6168"/>
                  </a:cubicBezTo>
                  <a:lnTo>
                    <a:pt x="7138" y="5089"/>
                  </a:lnTo>
                  <a:cubicBezTo>
                    <a:pt x="7138" y="4953"/>
                    <a:pt x="7261" y="4827"/>
                    <a:pt x="7413" y="4827"/>
                  </a:cubicBezTo>
                  <a:close/>
                  <a:moveTo>
                    <a:pt x="6667" y="4302"/>
                  </a:moveTo>
                  <a:cubicBezTo>
                    <a:pt x="6693" y="4398"/>
                    <a:pt x="6750" y="4481"/>
                    <a:pt x="6819" y="4564"/>
                  </a:cubicBezTo>
                  <a:cubicBezTo>
                    <a:pt x="6693" y="4704"/>
                    <a:pt x="6610" y="4896"/>
                    <a:pt x="6610" y="5089"/>
                  </a:cubicBezTo>
                  <a:lnTo>
                    <a:pt x="6610" y="6168"/>
                  </a:lnTo>
                  <a:cubicBezTo>
                    <a:pt x="6610" y="6613"/>
                    <a:pt x="6972" y="6971"/>
                    <a:pt x="7413" y="6971"/>
                  </a:cubicBezTo>
                  <a:lnTo>
                    <a:pt x="9282" y="6971"/>
                  </a:lnTo>
                  <a:cubicBezTo>
                    <a:pt x="9075" y="8407"/>
                    <a:pt x="7974" y="9105"/>
                    <a:pt x="6878" y="9105"/>
                  </a:cubicBezTo>
                  <a:cubicBezTo>
                    <a:pt x="5692" y="9105"/>
                    <a:pt x="4512" y="8290"/>
                    <a:pt x="4469" y="6709"/>
                  </a:cubicBezTo>
                  <a:cubicBezTo>
                    <a:pt x="4469" y="5451"/>
                    <a:pt x="5435" y="4412"/>
                    <a:pt x="6667" y="4302"/>
                  </a:cubicBezTo>
                  <a:close/>
                  <a:moveTo>
                    <a:pt x="3832" y="9321"/>
                  </a:moveTo>
                  <a:cubicBezTo>
                    <a:pt x="3971" y="9474"/>
                    <a:pt x="4107" y="9613"/>
                    <a:pt x="4260" y="9736"/>
                  </a:cubicBezTo>
                  <a:lnTo>
                    <a:pt x="3888" y="10138"/>
                  </a:lnTo>
                  <a:lnTo>
                    <a:pt x="3430" y="9696"/>
                  </a:lnTo>
                  <a:lnTo>
                    <a:pt x="3832" y="9321"/>
                  </a:lnTo>
                  <a:close/>
                  <a:moveTo>
                    <a:pt x="6610" y="3223"/>
                  </a:moveTo>
                  <a:lnTo>
                    <a:pt x="6610" y="3778"/>
                  </a:lnTo>
                  <a:cubicBezTo>
                    <a:pt x="5133" y="3874"/>
                    <a:pt x="3901" y="5215"/>
                    <a:pt x="3928" y="6709"/>
                  </a:cubicBezTo>
                  <a:cubicBezTo>
                    <a:pt x="3928" y="8326"/>
                    <a:pt x="5256" y="9653"/>
                    <a:pt x="6876" y="9653"/>
                  </a:cubicBezTo>
                  <a:cubicBezTo>
                    <a:pt x="6893" y="9654"/>
                    <a:pt x="6911" y="9654"/>
                    <a:pt x="6929" y="9654"/>
                  </a:cubicBezTo>
                  <a:cubicBezTo>
                    <a:pt x="8401" y="9654"/>
                    <a:pt x="9712" y="8434"/>
                    <a:pt x="9807" y="6971"/>
                  </a:cubicBezTo>
                  <a:lnTo>
                    <a:pt x="10361" y="6971"/>
                  </a:lnTo>
                  <a:cubicBezTo>
                    <a:pt x="10222" y="8770"/>
                    <a:pt x="8701" y="10194"/>
                    <a:pt x="6876" y="10194"/>
                  </a:cubicBezTo>
                  <a:cubicBezTo>
                    <a:pt x="2408" y="10042"/>
                    <a:pt x="2198" y="3721"/>
                    <a:pt x="6610" y="3223"/>
                  </a:cubicBezTo>
                  <a:close/>
                  <a:moveTo>
                    <a:pt x="3058" y="10055"/>
                  </a:moveTo>
                  <a:lnTo>
                    <a:pt x="3526" y="10526"/>
                  </a:lnTo>
                  <a:lnTo>
                    <a:pt x="1285" y="12907"/>
                  </a:lnTo>
                  <a:cubicBezTo>
                    <a:pt x="1211" y="12987"/>
                    <a:pt x="1101" y="13025"/>
                    <a:pt x="991" y="13025"/>
                  </a:cubicBezTo>
                  <a:cubicBezTo>
                    <a:pt x="874" y="13025"/>
                    <a:pt x="756" y="12983"/>
                    <a:pt x="678" y="12907"/>
                  </a:cubicBezTo>
                  <a:cubicBezTo>
                    <a:pt x="512" y="12741"/>
                    <a:pt x="499" y="12448"/>
                    <a:pt x="678" y="12282"/>
                  </a:cubicBezTo>
                  <a:lnTo>
                    <a:pt x="3058" y="10055"/>
                  </a:lnTo>
                  <a:close/>
                  <a:moveTo>
                    <a:pt x="7413" y="0"/>
                  </a:moveTo>
                  <a:cubicBezTo>
                    <a:pt x="6972" y="0"/>
                    <a:pt x="6610" y="359"/>
                    <a:pt x="6610" y="803"/>
                  </a:cubicBezTo>
                  <a:lnTo>
                    <a:pt x="6610" y="1882"/>
                  </a:lnTo>
                  <a:cubicBezTo>
                    <a:pt x="6610" y="2088"/>
                    <a:pt x="6693" y="2267"/>
                    <a:pt x="6819" y="2407"/>
                  </a:cubicBezTo>
                  <a:cubicBezTo>
                    <a:pt x="6750" y="2490"/>
                    <a:pt x="6693" y="2586"/>
                    <a:pt x="6653" y="2699"/>
                  </a:cubicBezTo>
                  <a:cubicBezTo>
                    <a:pt x="3583" y="2835"/>
                    <a:pt x="1827" y="6364"/>
                    <a:pt x="3513" y="8906"/>
                  </a:cubicBezTo>
                  <a:lnTo>
                    <a:pt x="303" y="11911"/>
                  </a:lnTo>
                  <a:cubicBezTo>
                    <a:pt x="124" y="12090"/>
                    <a:pt x="14" y="12326"/>
                    <a:pt x="14" y="12575"/>
                  </a:cubicBezTo>
                  <a:cubicBezTo>
                    <a:pt x="1" y="13105"/>
                    <a:pt x="456" y="13571"/>
                    <a:pt x="988" y="13571"/>
                  </a:cubicBezTo>
                  <a:cubicBezTo>
                    <a:pt x="995" y="13571"/>
                    <a:pt x="1003" y="13571"/>
                    <a:pt x="1010" y="13570"/>
                  </a:cubicBezTo>
                  <a:cubicBezTo>
                    <a:pt x="1259" y="13570"/>
                    <a:pt x="1495" y="13458"/>
                    <a:pt x="1674" y="13278"/>
                  </a:cubicBezTo>
                  <a:lnTo>
                    <a:pt x="4688" y="10068"/>
                  </a:lnTo>
                  <a:cubicBezTo>
                    <a:pt x="5365" y="10522"/>
                    <a:pt x="6113" y="10728"/>
                    <a:pt x="6848" y="10728"/>
                  </a:cubicBezTo>
                  <a:cubicBezTo>
                    <a:pt x="8852" y="10728"/>
                    <a:pt x="10764" y="9198"/>
                    <a:pt x="10886" y="6971"/>
                  </a:cubicBezTo>
                  <a:lnTo>
                    <a:pt x="12781" y="6971"/>
                  </a:lnTo>
                  <a:cubicBezTo>
                    <a:pt x="13223" y="6971"/>
                    <a:pt x="13581" y="6613"/>
                    <a:pt x="13581" y="6168"/>
                  </a:cubicBezTo>
                  <a:lnTo>
                    <a:pt x="13581" y="5089"/>
                  </a:lnTo>
                  <a:cubicBezTo>
                    <a:pt x="13581" y="4883"/>
                    <a:pt x="13498" y="4704"/>
                    <a:pt x="13375" y="4564"/>
                  </a:cubicBezTo>
                  <a:cubicBezTo>
                    <a:pt x="13498" y="4412"/>
                    <a:pt x="13581" y="4232"/>
                    <a:pt x="13581" y="4027"/>
                  </a:cubicBezTo>
                  <a:lnTo>
                    <a:pt x="13581" y="2948"/>
                  </a:lnTo>
                  <a:cubicBezTo>
                    <a:pt x="13581" y="2739"/>
                    <a:pt x="13498" y="2559"/>
                    <a:pt x="13375" y="2407"/>
                  </a:cubicBezTo>
                  <a:cubicBezTo>
                    <a:pt x="13498" y="2267"/>
                    <a:pt x="13581" y="2088"/>
                    <a:pt x="13581" y="1882"/>
                  </a:cubicBezTo>
                  <a:lnTo>
                    <a:pt x="13581" y="803"/>
                  </a:lnTo>
                  <a:cubicBezTo>
                    <a:pt x="13581" y="359"/>
                    <a:pt x="13223" y="0"/>
                    <a:pt x="127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68"/>
            <p:cNvSpPr/>
            <p:nvPr/>
          </p:nvSpPr>
          <p:spPr>
            <a:xfrm>
              <a:off x="5768900" y="1600100"/>
              <a:ext cx="52975" cy="13150"/>
            </a:xfrm>
            <a:custGeom>
              <a:rect b="b" l="l" r="r" t="t"/>
              <a:pathLst>
                <a:path extrusionOk="0" h="526" w="2119">
                  <a:moveTo>
                    <a:pt x="362" y="1"/>
                  </a:moveTo>
                  <a:cubicBezTo>
                    <a:pt x="1" y="14"/>
                    <a:pt x="1" y="512"/>
                    <a:pt x="362" y="525"/>
                  </a:cubicBezTo>
                  <a:lnTo>
                    <a:pt x="1826" y="525"/>
                  </a:lnTo>
                  <a:cubicBezTo>
                    <a:pt x="1992" y="525"/>
                    <a:pt x="2118" y="389"/>
                    <a:pt x="2089" y="223"/>
                  </a:cubicBezTo>
                  <a:cubicBezTo>
                    <a:pt x="2075" y="97"/>
                    <a:pt x="1952" y="1"/>
                    <a:pt x="1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68"/>
            <p:cNvSpPr/>
            <p:nvPr/>
          </p:nvSpPr>
          <p:spPr>
            <a:xfrm>
              <a:off x="5739525" y="1600100"/>
              <a:ext cx="13125" cy="13300"/>
            </a:xfrm>
            <a:custGeom>
              <a:rect b="b" l="l" r="r" t="t"/>
              <a:pathLst>
                <a:path extrusionOk="0" h="532" w="525">
                  <a:moveTo>
                    <a:pt x="263" y="1"/>
                  </a:moveTo>
                  <a:cubicBezTo>
                    <a:pt x="110" y="1"/>
                    <a:pt x="0" y="123"/>
                    <a:pt x="0" y="263"/>
                  </a:cubicBezTo>
                  <a:cubicBezTo>
                    <a:pt x="0" y="442"/>
                    <a:pt x="128" y="532"/>
                    <a:pt x="258" y="532"/>
                  </a:cubicBezTo>
                  <a:cubicBezTo>
                    <a:pt x="387" y="532"/>
                    <a:pt x="518" y="442"/>
                    <a:pt x="525" y="263"/>
                  </a:cubicBezTo>
                  <a:cubicBezTo>
                    <a:pt x="525" y="123"/>
                    <a:pt x="402"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68"/>
            <p:cNvSpPr/>
            <p:nvPr/>
          </p:nvSpPr>
          <p:spPr>
            <a:xfrm>
              <a:off x="5768900" y="1707325"/>
              <a:ext cx="52975" cy="13125"/>
            </a:xfrm>
            <a:custGeom>
              <a:rect b="b" l="l" r="r" t="t"/>
              <a:pathLst>
                <a:path extrusionOk="0" h="525" w="2119">
                  <a:moveTo>
                    <a:pt x="362" y="0"/>
                  </a:moveTo>
                  <a:cubicBezTo>
                    <a:pt x="1" y="14"/>
                    <a:pt x="1" y="512"/>
                    <a:pt x="362" y="525"/>
                  </a:cubicBezTo>
                  <a:lnTo>
                    <a:pt x="1826" y="525"/>
                  </a:lnTo>
                  <a:cubicBezTo>
                    <a:pt x="1992" y="525"/>
                    <a:pt x="2118" y="386"/>
                    <a:pt x="2089" y="220"/>
                  </a:cubicBezTo>
                  <a:cubicBezTo>
                    <a:pt x="2075" y="97"/>
                    <a:pt x="1952" y="0"/>
                    <a:pt x="18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68"/>
            <p:cNvSpPr/>
            <p:nvPr/>
          </p:nvSpPr>
          <p:spPr>
            <a:xfrm>
              <a:off x="5739525" y="1707325"/>
              <a:ext cx="13125" cy="13375"/>
            </a:xfrm>
            <a:custGeom>
              <a:rect b="b" l="l" r="r" t="t"/>
              <a:pathLst>
                <a:path extrusionOk="0" h="535" w="525">
                  <a:moveTo>
                    <a:pt x="263" y="0"/>
                  </a:moveTo>
                  <a:cubicBezTo>
                    <a:pt x="110" y="0"/>
                    <a:pt x="0" y="123"/>
                    <a:pt x="0" y="276"/>
                  </a:cubicBezTo>
                  <a:cubicBezTo>
                    <a:pt x="0" y="449"/>
                    <a:pt x="128" y="535"/>
                    <a:pt x="258" y="535"/>
                  </a:cubicBezTo>
                  <a:cubicBezTo>
                    <a:pt x="387" y="535"/>
                    <a:pt x="518" y="449"/>
                    <a:pt x="525" y="276"/>
                  </a:cubicBezTo>
                  <a:cubicBezTo>
                    <a:pt x="525" y="123"/>
                    <a:pt x="402"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68"/>
            <p:cNvSpPr/>
            <p:nvPr/>
          </p:nvSpPr>
          <p:spPr>
            <a:xfrm>
              <a:off x="5768900" y="1653725"/>
              <a:ext cx="52975" cy="13125"/>
            </a:xfrm>
            <a:custGeom>
              <a:rect b="b" l="l" r="r" t="t"/>
              <a:pathLst>
                <a:path extrusionOk="0" h="525" w="2119">
                  <a:moveTo>
                    <a:pt x="362" y="0"/>
                  </a:moveTo>
                  <a:cubicBezTo>
                    <a:pt x="1" y="13"/>
                    <a:pt x="1" y="511"/>
                    <a:pt x="362" y="525"/>
                  </a:cubicBezTo>
                  <a:lnTo>
                    <a:pt x="1826" y="525"/>
                  </a:lnTo>
                  <a:cubicBezTo>
                    <a:pt x="1992" y="525"/>
                    <a:pt x="2118" y="385"/>
                    <a:pt x="2089" y="219"/>
                  </a:cubicBezTo>
                  <a:cubicBezTo>
                    <a:pt x="2075" y="96"/>
                    <a:pt x="1952" y="0"/>
                    <a:pt x="18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68"/>
            <p:cNvSpPr/>
            <p:nvPr/>
          </p:nvSpPr>
          <p:spPr>
            <a:xfrm>
              <a:off x="5739525" y="1653725"/>
              <a:ext cx="13125" cy="13375"/>
            </a:xfrm>
            <a:custGeom>
              <a:rect b="b" l="l" r="r" t="t"/>
              <a:pathLst>
                <a:path extrusionOk="0" h="535" w="525">
                  <a:moveTo>
                    <a:pt x="263" y="0"/>
                  </a:moveTo>
                  <a:cubicBezTo>
                    <a:pt x="110" y="0"/>
                    <a:pt x="0" y="123"/>
                    <a:pt x="0" y="276"/>
                  </a:cubicBezTo>
                  <a:cubicBezTo>
                    <a:pt x="0" y="448"/>
                    <a:pt x="128" y="534"/>
                    <a:pt x="258" y="534"/>
                  </a:cubicBezTo>
                  <a:cubicBezTo>
                    <a:pt x="387" y="534"/>
                    <a:pt x="518" y="448"/>
                    <a:pt x="525" y="276"/>
                  </a:cubicBezTo>
                  <a:cubicBezTo>
                    <a:pt x="525" y="123"/>
                    <a:pt x="402"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9" name="Google Shape;1649;p68"/>
          <p:cNvSpPr txBox="1"/>
          <p:nvPr/>
        </p:nvSpPr>
        <p:spPr>
          <a:xfrm>
            <a:off x="3516175" y="3606900"/>
            <a:ext cx="4968000" cy="601500"/>
          </a:xfrm>
          <a:prstGeom prst="rect">
            <a:avLst/>
          </a:prstGeom>
          <a:noFill/>
          <a:ln>
            <a:noFill/>
          </a:ln>
        </p:spPr>
        <p:txBody>
          <a:bodyPr anchorCtr="0" anchor="ctr" bIns="91425" lIns="91425" spcFirstLastPara="1" rIns="91425" wrap="square" tIns="91425">
            <a:noAutofit/>
          </a:bodyPr>
          <a:lstStyle/>
          <a:p>
            <a:pPr indent="-298450" lvl="0" marL="457200" rtl="0" algn="l">
              <a:lnSpc>
                <a:spcPct val="115000"/>
              </a:lnSpc>
              <a:spcBef>
                <a:spcPts val="1200"/>
              </a:spcBef>
              <a:spcAft>
                <a:spcPts val="0"/>
              </a:spcAft>
              <a:buSzPts val="1100"/>
              <a:buChar char="❖"/>
            </a:pPr>
            <a:r>
              <a:rPr b="1" lang="en" sz="1100">
                <a:latin typeface="Playfair Display"/>
                <a:ea typeface="Playfair Display"/>
                <a:cs typeface="Playfair Display"/>
                <a:sym typeface="Playfair Display"/>
              </a:rPr>
              <a:t>Type</a:t>
            </a:r>
            <a:r>
              <a:rPr lang="en" sz="1100">
                <a:latin typeface="Playfair Display"/>
                <a:ea typeface="Playfair Display"/>
                <a:cs typeface="Playfair Display"/>
                <a:sym typeface="Playfair Display"/>
              </a:rPr>
              <a:t>: Regression</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Char char="❖"/>
            </a:pPr>
            <a:r>
              <a:rPr b="1" lang="en" sz="1100">
                <a:latin typeface="Playfair Display"/>
                <a:ea typeface="Playfair Display"/>
                <a:cs typeface="Playfair Display"/>
                <a:sym typeface="Playfair Display"/>
              </a:rPr>
              <a:t>Target Variable</a:t>
            </a:r>
            <a:r>
              <a:rPr lang="en" sz="1100">
                <a:latin typeface="Playfair Display"/>
                <a:ea typeface="Playfair Display"/>
                <a:cs typeface="Playfair Display"/>
                <a:sym typeface="Playfair Display"/>
              </a:rPr>
              <a:t>: Annual median wage (</a:t>
            </a:r>
            <a:r>
              <a:rPr lang="en" sz="1100">
                <a:solidFill>
                  <a:srgbClr val="188038"/>
                </a:solidFill>
                <a:latin typeface="Playfair Display"/>
                <a:ea typeface="Playfair Display"/>
                <a:cs typeface="Playfair Display"/>
                <a:sym typeface="Playfair Display"/>
              </a:rPr>
              <a:t>A_MEDIAN</a:t>
            </a:r>
            <a:r>
              <a:rPr lang="en" sz="1100">
                <a:latin typeface="Playfair Display"/>
                <a:ea typeface="Playfair Display"/>
                <a:cs typeface="Playfair Display"/>
                <a:sym typeface="Playfair Display"/>
              </a:rPr>
              <a:t>)</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Char char="❖"/>
            </a:pPr>
            <a:r>
              <a:rPr b="1" lang="en" sz="1100">
                <a:latin typeface="Playfair Display"/>
                <a:ea typeface="Playfair Display"/>
                <a:cs typeface="Playfair Display"/>
                <a:sym typeface="Playfair Display"/>
              </a:rPr>
              <a:t>Outcome</a:t>
            </a:r>
            <a:r>
              <a:rPr lang="en" sz="1100">
                <a:latin typeface="Playfair Display"/>
                <a:ea typeface="Playfair Display"/>
                <a:cs typeface="Playfair Display"/>
                <a:sym typeface="Playfair Display"/>
              </a:rPr>
              <a:t>: Predict salary across occupations and regions</a:t>
            </a:r>
            <a:endParaRPr sz="1100">
              <a:latin typeface="Playfair Display"/>
              <a:ea typeface="Playfair Display"/>
              <a:cs typeface="Playfair Display"/>
              <a:sym typeface="Playfair Display"/>
            </a:endParaRPr>
          </a:p>
        </p:txBody>
      </p:sp>
      <p:sp>
        <p:nvSpPr>
          <p:cNvPr id="1650" name="Google Shape;1650;p68"/>
          <p:cNvSpPr txBox="1"/>
          <p:nvPr/>
        </p:nvSpPr>
        <p:spPr>
          <a:xfrm>
            <a:off x="2078705" y="3606911"/>
            <a:ext cx="1437600" cy="601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100">
                <a:latin typeface="Playfair Display"/>
                <a:ea typeface="Playfair Display"/>
                <a:cs typeface="Playfair Display"/>
                <a:sym typeface="Playfair Display"/>
              </a:rPr>
              <a:t>ML Task</a:t>
            </a:r>
            <a:r>
              <a:rPr lang="en" sz="1100">
                <a:latin typeface="Playfair Display"/>
                <a:ea typeface="Playfair Display"/>
                <a:cs typeface="Playfair Display"/>
                <a:sym typeface="Playfair Display"/>
              </a:rPr>
              <a:t>:</a:t>
            </a:r>
            <a:endParaRPr sz="1200">
              <a:solidFill>
                <a:schemeClr val="dk1"/>
              </a:solidFill>
              <a:latin typeface="Playfair Display ExtraBold"/>
              <a:ea typeface="Playfair Display ExtraBold"/>
              <a:cs typeface="Playfair Display ExtraBold"/>
              <a:sym typeface="Playfair Display ExtraBold"/>
            </a:endParaRPr>
          </a:p>
        </p:txBody>
      </p:sp>
      <p:sp>
        <p:nvSpPr>
          <p:cNvPr id="1651" name="Google Shape;1651;p68"/>
          <p:cNvSpPr/>
          <p:nvPr/>
        </p:nvSpPr>
        <p:spPr>
          <a:xfrm>
            <a:off x="1382800" y="3693008"/>
            <a:ext cx="586800" cy="429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2" name="Google Shape;1652;p68"/>
          <p:cNvGrpSpPr/>
          <p:nvPr/>
        </p:nvGrpSpPr>
        <p:grpSpPr>
          <a:xfrm>
            <a:off x="1501010" y="3757514"/>
            <a:ext cx="386660" cy="292714"/>
            <a:chOff x="4843225" y="3831450"/>
            <a:chExt cx="372075" cy="278775"/>
          </a:xfrm>
        </p:grpSpPr>
        <p:sp>
          <p:nvSpPr>
            <p:cNvPr id="1653" name="Google Shape;1653;p68"/>
            <p:cNvSpPr/>
            <p:nvPr/>
          </p:nvSpPr>
          <p:spPr>
            <a:xfrm>
              <a:off x="5037600" y="3964225"/>
              <a:ext cx="119275" cy="118900"/>
            </a:xfrm>
            <a:custGeom>
              <a:rect b="b" l="l" r="r" t="t"/>
              <a:pathLst>
                <a:path extrusionOk="0" h="4756" w="4771">
                  <a:moveTo>
                    <a:pt x="1660" y="694"/>
                  </a:moveTo>
                  <a:lnTo>
                    <a:pt x="1660" y="694"/>
                  </a:lnTo>
                  <a:cubicBezTo>
                    <a:pt x="1494" y="1079"/>
                    <a:pt x="1411" y="1607"/>
                    <a:pt x="1381" y="2132"/>
                  </a:cubicBezTo>
                  <a:lnTo>
                    <a:pt x="551" y="2132"/>
                  </a:lnTo>
                  <a:cubicBezTo>
                    <a:pt x="651" y="1481"/>
                    <a:pt x="1079" y="943"/>
                    <a:pt x="1660" y="694"/>
                  </a:cubicBezTo>
                  <a:close/>
                  <a:moveTo>
                    <a:pt x="2394" y="555"/>
                  </a:moveTo>
                  <a:cubicBezTo>
                    <a:pt x="2696" y="734"/>
                    <a:pt x="2849" y="1647"/>
                    <a:pt x="2862" y="2132"/>
                  </a:cubicBezTo>
                  <a:lnTo>
                    <a:pt x="1922" y="2132"/>
                  </a:lnTo>
                  <a:cubicBezTo>
                    <a:pt x="1936" y="1647"/>
                    <a:pt x="2088" y="721"/>
                    <a:pt x="2394" y="555"/>
                  </a:cubicBezTo>
                  <a:close/>
                  <a:moveTo>
                    <a:pt x="3124" y="694"/>
                  </a:moveTo>
                  <a:lnTo>
                    <a:pt x="3124" y="694"/>
                  </a:lnTo>
                  <a:cubicBezTo>
                    <a:pt x="3705" y="943"/>
                    <a:pt x="4137" y="1481"/>
                    <a:pt x="4233" y="2132"/>
                  </a:cubicBezTo>
                  <a:lnTo>
                    <a:pt x="3390" y="2132"/>
                  </a:lnTo>
                  <a:cubicBezTo>
                    <a:pt x="3373" y="1607"/>
                    <a:pt x="3277" y="1079"/>
                    <a:pt x="3124" y="694"/>
                  </a:cubicBezTo>
                  <a:close/>
                  <a:moveTo>
                    <a:pt x="1381" y="2656"/>
                  </a:moveTo>
                  <a:cubicBezTo>
                    <a:pt x="1411" y="3184"/>
                    <a:pt x="1494" y="3708"/>
                    <a:pt x="1660" y="4110"/>
                  </a:cubicBezTo>
                  <a:cubicBezTo>
                    <a:pt x="1079" y="3861"/>
                    <a:pt x="651" y="3307"/>
                    <a:pt x="551" y="2656"/>
                  </a:cubicBezTo>
                  <a:close/>
                  <a:moveTo>
                    <a:pt x="4233" y="2656"/>
                  </a:moveTo>
                  <a:cubicBezTo>
                    <a:pt x="4137" y="3307"/>
                    <a:pt x="3705" y="3861"/>
                    <a:pt x="3124" y="4110"/>
                  </a:cubicBezTo>
                  <a:cubicBezTo>
                    <a:pt x="3277" y="3708"/>
                    <a:pt x="3373" y="3184"/>
                    <a:pt x="3390" y="2656"/>
                  </a:cubicBezTo>
                  <a:close/>
                  <a:moveTo>
                    <a:pt x="2862" y="2656"/>
                  </a:moveTo>
                  <a:cubicBezTo>
                    <a:pt x="2849" y="3154"/>
                    <a:pt x="2696" y="4067"/>
                    <a:pt x="2394" y="4249"/>
                  </a:cubicBezTo>
                  <a:cubicBezTo>
                    <a:pt x="2088" y="4067"/>
                    <a:pt x="1936" y="3154"/>
                    <a:pt x="1922" y="2656"/>
                  </a:cubicBezTo>
                  <a:close/>
                  <a:moveTo>
                    <a:pt x="2394" y="0"/>
                  </a:moveTo>
                  <a:cubicBezTo>
                    <a:pt x="1079" y="0"/>
                    <a:pt x="0" y="1066"/>
                    <a:pt x="0" y="2381"/>
                  </a:cubicBezTo>
                  <a:cubicBezTo>
                    <a:pt x="62" y="3964"/>
                    <a:pt x="1227" y="4756"/>
                    <a:pt x="2390" y="4756"/>
                  </a:cubicBezTo>
                  <a:cubicBezTo>
                    <a:pt x="3554" y="4756"/>
                    <a:pt x="4716" y="3964"/>
                    <a:pt x="4771" y="2381"/>
                  </a:cubicBezTo>
                  <a:cubicBezTo>
                    <a:pt x="4771" y="1066"/>
                    <a:pt x="3705" y="0"/>
                    <a:pt x="2394" y="0"/>
                  </a:cubicBezTo>
                  <a:close/>
                </a:path>
              </a:pathLst>
            </a:custGeom>
            <a:solidFill>
              <a:srgbClr val="202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68"/>
            <p:cNvSpPr/>
            <p:nvPr/>
          </p:nvSpPr>
          <p:spPr>
            <a:xfrm>
              <a:off x="4843225" y="3831450"/>
              <a:ext cx="372075" cy="278775"/>
            </a:xfrm>
            <a:custGeom>
              <a:rect b="b" l="l" r="r" t="t"/>
              <a:pathLst>
                <a:path extrusionOk="0" h="11151" w="14883">
                  <a:moveTo>
                    <a:pt x="10401" y="528"/>
                  </a:moveTo>
                  <a:lnTo>
                    <a:pt x="10401" y="4249"/>
                  </a:lnTo>
                  <a:cubicBezTo>
                    <a:pt x="10324" y="4243"/>
                    <a:pt x="10247" y="4240"/>
                    <a:pt x="10170" y="4240"/>
                  </a:cubicBezTo>
                  <a:cubicBezTo>
                    <a:pt x="9889" y="4240"/>
                    <a:pt x="9610" y="4280"/>
                    <a:pt x="9339" y="4345"/>
                  </a:cubicBezTo>
                  <a:lnTo>
                    <a:pt x="9339" y="528"/>
                  </a:lnTo>
                  <a:close/>
                  <a:moveTo>
                    <a:pt x="2062" y="2118"/>
                  </a:moveTo>
                  <a:lnTo>
                    <a:pt x="2062" y="6364"/>
                  </a:lnTo>
                  <a:lnTo>
                    <a:pt x="997" y="6364"/>
                  </a:lnTo>
                  <a:lnTo>
                    <a:pt x="997" y="2118"/>
                  </a:lnTo>
                  <a:close/>
                  <a:moveTo>
                    <a:pt x="4841" y="528"/>
                  </a:moveTo>
                  <a:lnTo>
                    <a:pt x="4841" y="6364"/>
                  </a:lnTo>
                  <a:lnTo>
                    <a:pt x="3779" y="6364"/>
                  </a:lnTo>
                  <a:lnTo>
                    <a:pt x="3779" y="528"/>
                  </a:lnTo>
                  <a:close/>
                  <a:moveTo>
                    <a:pt x="7623" y="3184"/>
                  </a:moveTo>
                  <a:lnTo>
                    <a:pt x="7623" y="5368"/>
                  </a:lnTo>
                  <a:cubicBezTo>
                    <a:pt x="7360" y="5660"/>
                    <a:pt x="7138" y="5992"/>
                    <a:pt x="6985" y="6364"/>
                  </a:cubicBezTo>
                  <a:lnTo>
                    <a:pt x="6557" y="6364"/>
                  </a:lnTo>
                  <a:lnTo>
                    <a:pt x="6557" y="3184"/>
                  </a:lnTo>
                  <a:close/>
                  <a:moveTo>
                    <a:pt x="10167" y="4799"/>
                  </a:moveTo>
                  <a:cubicBezTo>
                    <a:pt x="11589" y="4799"/>
                    <a:pt x="13010" y="5763"/>
                    <a:pt x="13087" y="7692"/>
                  </a:cubicBezTo>
                  <a:cubicBezTo>
                    <a:pt x="13087" y="9311"/>
                    <a:pt x="11772" y="10609"/>
                    <a:pt x="10169" y="10609"/>
                  </a:cubicBezTo>
                  <a:cubicBezTo>
                    <a:pt x="8562" y="10609"/>
                    <a:pt x="7248" y="9311"/>
                    <a:pt x="7248" y="7692"/>
                  </a:cubicBezTo>
                  <a:cubicBezTo>
                    <a:pt x="7324" y="5763"/>
                    <a:pt x="8745" y="4799"/>
                    <a:pt x="10167" y="4799"/>
                  </a:cubicBezTo>
                  <a:close/>
                  <a:moveTo>
                    <a:pt x="3513" y="0"/>
                  </a:moveTo>
                  <a:cubicBezTo>
                    <a:pt x="3364" y="0"/>
                    <a:pt x="3251" y="126"/>
                    <a:pt x="3251" y="266"/>
                  </a:cubicBezTo>
                  <a:lnTo>
                    <a:pt x="3251" y="6364"/>
                  </a:lnTo>
                  <a:lnTo>
                    <a:pt x="2587" y="6364"/>
                  </a:lnTo>
                  <a:lnTo>
                    <a:pt x="2587" y="1856"/>
                  </a:lnTo>
                  <a:cubicBezTo>
                    <a:pt x="2587" y="1703"/>
                    <a:pt x="2464" y="1593"/>
                    <a:pt x="2325" y="1593"/>
                  </a:cubicBezTo>
                  <a:lnTo>
                    <a:pt x="708" y="1593"/>
                  </a:lnTo>
                  <a:cubicBezTo>
                    <a:pt x="555" y="1593"/>
                    <a:pt x="442" y="1703"/>
                    <a:pt x="442" y="1856"/>
                  </a:cubicBezTo>
                  <a:lnTo>
                    <a:pt x="442" y="6377"/>
                  </a:lnTo>
                  <a:lnTo>
                    <a:pt x="293" y="6377"/>
                  </a:lnTo>
                  <a:cubicBezTo>
                    <a:pt x="154" y="6377"/>
                    <a:pt x="44" y="6473"/>
                    <a:pt x="14" y="6613"/>
                  </a:cubicBezTo>
                  <a:cubicBezTo>
                    <a:pt x="1" y="6779"/>
                    <a:pt x="127" y="6918"/>
                    <a:pt x="276" y="6918"/>
                  </a:cubicBezTo>
                  <a:lnTo>
                    <a:pt x="6806" y="6918"/>
                  </a:lnTo>
                  <a:cubicBezTo>
                    <a:pt x="6272" y="9020"/>
                    <a:pt x="7947" y="11151"/>
                    <a:pt x="10112" y="11151"/>
                  </a:cubicBezTo>
                  <a:cubicBezTo>
                    <a:pt x="10125" y="11151"/>
                    <a:pt x="10139" y="11151"/>
                    <a:pt x="10152" y="11151"/>
                  </a:cubicBezTo>
                  <a:cubicBezTo>
                    <a:pt x="14275" y="11054"/>
                    <a:pt x="14883" y="5341"/>
                    <a:pt x="10929" y="4345"/>
                  </a:cubicBezTo>
                  <a:lnTo>
                    <a:pt x="10929" y="266"/>
                  </a:lnTo>
                  <a:cubicBezTo>
                    <a:pt x="10929" y="126"/>
                    <a:pt x="10816" y="0"/>
                    <a:pt x="10667" y="0"/>
                  </a:cubicBezTo>
                  <a:lnTo>
                    <a:pt x="9073" y="0"/>
                  </a:lnTo>
                  <a:cubicBezTo>
                    <a:pt x="8924" y="0"/>
                    <a:pt x="8811" y="126"/>
                    <a:pt x="8811" y="266"/>
                  </a:cubicBezTo>
                  <a:lnTo>
                    <a:pt x="8811" y="4525"/>
                  </a:lnTo>
                  <a:cubicBezTo>
                    <a:pt x="8575" y="4621"/>
                    <a:pt x="8356" y="4747"/>
                    <a:pt x="8147" y="4896"/>
                  </a:cubicBezTo>
                  <a:lnTo>
                    <a:pt x="8147" y="2921"/>
                  </a:lnTo>
                  <a:cubicBezTo>
                    <a:pt x="8147" y="2769"/>
                    <a:pt x="8024" y="2642"/>
                    <a:pt x="7885" y="2642"/>
                  </a:cubicBezTo>
                  <a:lnTo>
                    <a:pt x="6295" y="2642"/>
                  </a:lnTo>
                  <a:cubicBezTo>
                    <a:pt x="6142" y="2642"/>
                    <a:pt x="6033" y="2769"/>
                    <a:pt x="6033" y="2921"/>
                  </a:cubicBezTo>
                  <a:lnTo>
                    <a:pt x="6033" y="6364"/>
                  </a:lnTo>
                  <a:lnTo>
                    <a:pt x="5369" y="6364"/>
                  </a:lnTo>
                  <a:lnTo>
                    <a:pt x="5369" y="266"/>
                  </a:lnTo>
                  <a:cubicBezTo>
                    <a:pt x="5369" y="126"/>
                    <a:pt x="5242" y="0"/>
                    <a:pt x="5106" y="0"/>
                  </a:cubicBezTo>
                  <a:close/>
                </a:path>
              </a:pathLst>
            </a:custGeom>
            <a:solidFill>
              <a:srgbClr val="202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8" name="Shape 1658"/>
        <p:cNvGrpSpPr/>
        <p:nvPr/>
      </p:nvGrpSpPr>
      <p:grpSpPr>
        <a:xfrm>
          <a:off x="0" y="0"/>
          <a:ext cx="0" cy="0"/>
          <a:chOff x="0" y="0"/>
          <a:chExt cx="0" cy="0"/>
        </a:xfrm>
      </p:grpSpPr>
      <p:sp>
        <p:nvSpPr>
          <p:cNvPr id="1659" name="Google Shape;1659;p69"/>
          <p:cNvSpPr txBox="1"/>
          <p:nvPr>
            <p:ph type="title"/>
          </p:nvPr>
        </p:nvSpPr>
        <p:spPr>
          <a:xfrm>
            <a:off x="720000" y="281200"/>
            <a:ext cx="7704000" cy="75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Poppins"/>
                <a:ea typeface="Poppins"/>
                <a:cs typeface="Poppins"/>
                <a:sym typeface="Poppins"/>
              </a:rPr>
              <a:t>Primary Dataset: U.S. Bureau of Labor Statistics (OEWS)</a:t>
            </a:r>
            <a:endParaRPr b="1" sz="2000">
              <a:latin typeface="Poppins"/>
              <a:ea typeface="Poppins"/>
              <a:cs typeface="Poppins"/>
              <a:sym typeface="Poppins"/>
            </a:endParaRPr>
          </a:p>
        </p:txBody>
      </p:sp>
      <p:sp>
        <p:nvSpPr>
          <p:cNvPr id="1660" name="Google Shape;1660;p69"/>
          <p:cNvSpPr txBox="1"/>
          <p:nvPr>
            <p:ph idx="2" type="subTitle"/>
          </p:nvPr>
        </p:nvSpPr>
        <p:spPr>
          <a:xfrm>
            <a:off x="831850" y="1089775"/>
            <a:ext cx="7704000" cy="34797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en">
                <a:solidFill>
                  <a:srgbClr val="000000"/>
                </a:solidFill>
                <a:latin typeface="Playfair Display"/>
                <a:ea typeface="Playfair Display"/>
                <a:cs typeface="Playfair Display"/>
                <a:sym typeface="Playfair Display"/>
              </a:rPr>
              <a:t>Source:</a:t>
            </a:r>
            <a:endParaRPr b="1">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U.S. Bureau of Labor Statistics (BLS)</a:t>
            </a:r>
            <a:endParaRPr>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u="sng">
                <a:solidFill>
                  <a:schemeClr val="hlink"/>
                </a:solidFill>
                <a:latin typeface="Playfair Display"/>
                <a:ea typeface="Playfair Display"/>
                <a:cs typeface="Playfair Display"/>
                <a:sym typeface="Playfair Display"/>
                <a:hlinkClick r:id="rId3"/>
              </a:rPr>
              <a:t>Download Link</a:t>
            </a:r>
            <a:endParaRPr u="sng">
              <a:solidFill>
                <a:schemeClr val="hlink"/>
              </a:solidFill>
              <a:latin typeface="Playfair Display"/>
              <a:ea typeface="Playfair Display"/>
              <a:cs typeface="Playfair Display"/>
              <a:sym typeface="Playfair Display"/>
            </a:endParaRPr>
          </a:p>
          <a:p>
            <a:pPr indent="457200" lvl="0" marL="0" rtl="0" algn="l">
              <a:lnSpc>
                <a:spcPct val="115000"/>
              </a:lnSpc>
              <a:spcBef>
                <a:spcPts val="0"/>
              </a:spcBef>
              <a:spcAft>
                <a:spcPts val="0"/>
              </a:spcAft>
              <a:buNone/>
            </a:pPr>
            <a:r>
              <a:t/>
            </a:r>
            <a:endParaRPr b="1" sz="1100">
              <a:solidFill>
                <a:srgbClr val="000000"/>
              </a:solidFill>
              <a:latin typeface="Playfair Display"/>
              <a:ea typeface="Playfair Display"/>
              <a:cs typeface="Playfair Display"/>
              <a:sym typeface="Playfair Display"/>
            </a:endParaRPr>
          </a:p>
          <a:p>
            <a:pPr indent="457200" lvl="0" marL="0" rtl="0" algn="l">
              <a:lnSpc>
                <a:spcPct val="115000"/>
              </a:lnSpc>
              <a:spcBef>
                <a:spcPts val="0"/>
              </a:spcBef>
              <a:spcAft>
                <a:spcPts val="0"/>
              </a:spcAft>
              <a:buNone/>
            </a:pPr>
            <a:r>
              <a:rPr b="1" lang="en" sz="1100">
                <a:solidFill>
                  <a:srgbClr val="000000"/>
                </a:solidFill>
                <a:latin typeface="Playfair Display"/>
                <a:ea typeface="Playfair Display"/>
                <a:cs typeface="Playfair Display"/>
                <a:sym typeface="Playfair Display"/>
              </a:rPr>
              <a:t>Dataset Properties</a:t>
            </a:r>
            <a:r>
              <a:rPr lang="en" sz="1100">
                <a:solidFill>
                  <a:srgbClr val="000000"/>
                </a:solidFill>
                <a:latin typeface="Playfair Display"/>
                <a:ea typeface="Playfair Display"/>
                <a:cs typeface="Playfair Display"/>
                <a:sym typeface="Playfair Display"/>
              </a:rPr>
              <a:t>:</a:t>
            </a:r>
            <a:endParaRPr b="1">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~400,000 records</a:t>
            </a:r>
            <a:br>
              <a:rPr lang="en">
                <a:solidFill>
                  <a:srgbClr val="000000"/>
                </a:solidFill>
                <a:latin typeface="Playfair Display"/>
                <a:ea typeface="Playfair Display"/>
                <a:cs typeface="Playfair Display"/>
                <a:sym typeface="Playfair Display"/>
              </a:rPr>
            </a:br>
            <a:r>
              <a:rPr lang="en">
                <a:solidFill>
                  <a:srgbClr val="000000"/>
                </a:solidFill>
                <a:latin typeface="Playfair Display"/>
                <a:ea typeface="Playfair Display"/>
                <a:cs typeface="Playfair Display"/>
                <a:sym typeface="Playfair Display"/>
              </a:rPr>
              <a:t>32 columns</a:t>
            </a:r>
            <a:endParaRPr>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Covers all U.S. states and metro regions</a:t>
            </a:r>
            <a:endParaRPr>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Includes wage, employment, occupation, and industry data</a:t>
            </a:r>
            <a:endParaRPr>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Format: Excel (XLSX), government-verified, public domain</a:t>
            </a:r>
            <a:endParaRPr>
              <a:solidFill>
                <a:srgbClr val="000000"/>
              </a:solidFill>
              <a:latin typeface="Playfair Display"/>
              <a:ea typeface="Playfair Display"/>
              <a:cs typeface="Playfair Display"/>
              <a:sym typeface="Playfair Display"/>
            </a:endParaRPr>
          </a:p>
          <a:p>
            <a:pPr indent="457200" lvl="0" marL="0" rtl="0" algn="l">
              <a:lnSpc>
                <a:spcPct val="115000"/>
              </a:lnSpc>
              <a:spcBef>
                <a:spcPts val="0"/>
              </a:spcBef>
              <a:spcAft>
                <a:spcPts val="0"/>
              </a:spcAft>
              <a:buNone/>
            </a:pPr>
            <a:r>
              <a:t/>
            </a:r>
            <a:endParaRPr b="1" sz="1100">
              <a:solidFill>
                <a:srgbClr val="000000"/>
              </a:solidFill>
              <a:latin typeface="Playfair Display"/>
              <a:ea typeface="Playfair Display"/>
              <a:cs typeface="Playfair Display"/>
              <a:sym typeface="Playfair Display"/>
            </a:endParaRPr>
          </a:p>
          <a:p>
            <a:pPr indent="457200" lvl="0" marL="0" rtl="0" algn="l">
              <a:lnSpc>
                <a:spcPct val="115000"/>
              </a:lnSpc>
              <a:spcBef>
                <a:spcPts val="0"/>
              </a:spcBef>
              <a:spcAft>
                <a:spcPts val="0"/>
              </a:spcAft>
              <a:buNone/>
            </a:pPr>
            <a:r>
              <a:rPr b="1" lang="en" sz="1100">
                <a:solidFill>
                  <a:srgbClr val="000000"/>
                </a:solidFill>
                <a:latin typeface="Playfair Display"/>
                <a:ea typeface="Playfair Display"/>
                <a:cs typeface="Playfair Display"/>
                <a:sym typeface="Playfair Display"/>
              </a:rPr>
              <a:t>Key Variables</a:t>
            </a:r>
            <a:r>
              <a:rPr lang="en" sz="1100">
                <a:solidFill>
                  <a:srgbClr val="000000"/>
                </a:solidFill>
                <a:latin typeface="Playfair Display"/>
                <a:ea typeface="Playfair Display"/>
                <a:cs typeface="Playfair Display"/>
                <a:sym typeface="Playfair Display"/>
              </a:rPr>
              <a:t>:</a:t>
            </a:r>
            <a:endParaRPr b="1">
              <a:solidFill>
                <a:srgbClr val="000000"/>
              </a:solidFill>
              <a:latin typeface="Playfair Display"/>
              <a:ea typeface="Playfair Display"/>
              <a:cs typeface="Playfair Display"/>
              <a:sym typeface="Playfair Display"/>
            </a:endParaRPr>
          </a:p>
          <a:p>
            <a:pPr indent="-298450" lvl="0" marL="742950" rtl="0" algn="l">
              <a:lnSpc>
                <a:spcPct val="115000"/>
              </a:lnSpc>
              <a:spcBef>
                <a:spcPts val="0"/>
              </a:spcBef>
              <a:spcAft>
                <a:spcPts val="0"/>
              </a:spcAft>
              <a:buClr>
                <a:srgbClr val="000000"/>
              </a:buClr>
              <a:buSzPts val="1100"/>
              <a:buFont typeface="Arial"/>
              <a:buChar char="❖"/>
            </a:pPr>
            <a:r>
              <a:rPr lang="en" sz="1100">
                <a:solidFill>
                  <a:srgbClr val="188038"/>
                </a:solidFill>
                <a:latin typeface="Playfair Display"/>
                <a:ea typeface="Playfair Display"/>
                <a:cs typeface="Playfair Display"/>
                <a:sym typeface="Playfair Display"/>
              </a:rPr>
              <a:t>OCC_TITLE</a:t>
            </a:r>
            <a:r>
              <a:rPr lang="en" sz="1100">
                <a:solidFill>
                  <a:srgbClr val="000000"/>
                </a:solidFill>
                <a:latin typeface="Playfair Display"/>
                <a:ea typeface="Playfair Display"/>
                <a:cs typeface="Playfair Display"/>
                <a:sym typeface="Playfair Display"/>
              </a:rPr>
              <a:t>: Occupation title</a:t>
            </a:r>
            <a:endParaRPr sz="1100">
              <a:solidFill>
                <a:srgbClr val="000000"/>
              </a:solidFill>
              <a:latin typeface="Playfair Display"/>
              <a:ea typeface="Playfair Display"/>
              <a:cs typeface="Playfair Display"/>
              <a:sym typeface="Playfair Display"/>
            </a:endParaRPr>
          </a:p>
          <a:p>
            <a:pPr indent="-298450" lvl="0" marL="742950" rtl="0" algn="l">
              <a:lnSpc>
                <a:spcPct val="115000"/>
              </a:lnSpc>
              <a:spcBef>
                <a:spcPts val="0"/>
              </a:spcBef>
              <a:spcAft>
                <a:spcPts val="0"/>
              </a:spcAft>
              <a:buClr>
                <a:srgbClr val="000000"/>
              </a:buClr>
              <a:buSzPts val="1100"/>
              <a:buFont typeface="Arial"/>
              <a:buChar char="❖"/>
            </a:pPr>
            <a:r>
              <a:rPr lang="en" sz="1100">
                <a:solidFill>
                  <a:srgbClr val="188038"/>
                </a:solidFill>
                <a:latin typeface="Playfair Display"/>
                <a:ea typeface="Playfair Display"/>
                <a:cs typeface="Playfair Display"/>
                <a:sym typeface="Playfair Display"/>
              </a:rPr>
              <a:t>AREA_TITLE</a:t>
            </a:r>
            <a:r>
              <a:rPr lang="en" sz="1100">
                <a:solidFill>
                  <a:srgbClr val="000000"/>
                </a:solidFill>
                <a:latin typeface="Playfair Display"/>
                <a:ea typeface="Playfair Display"/>
                <a:cs typeface="Playfair Display"/>
                <a:sym typeface="Playfair Display"/>
              </a:rPr>
              <a:t>: Region</a:t>
            </a:r>
            <a:endParaRPr sz="1100">
              <a:solidFill>
                <a:srgbClr val="000000"/>
              </a:solidFill>
              <a:latin typeface="Playfair Display"/>
              <a:ea typeface="Playfair Display"/>
              <a:cs typeface="Playfair Display"/>
              <a:sym typeface="Playfair Display"/>
            </a:endParaRPr>
          </a:p>
          <a:p>
            <a:pPr indent="-298450" lvl="0" marL="742950" rtl="0" algn="l">
              <a:lnSpc>
                <a:spcPct val="115000"/>
              </a:lnSpc>
              <a:spcBef>
                <a:spcPts val="0"/>
              </a:spcBef>
              <a:spcAft>
                <a:spcPts val="0"/>
              </a:spcAft>
              <a:buClr>
                <a:srgbClr val="000000"/>
              </a:buClr>
              <a:buSzPts val="1100"/>
              <a:buFont typeface="Arial"/>
              <a:buChar char="❖"/>
            </a:pPr>
            <a:r>
              <a:rPr lang="en" sz="1100">
                <a:solidFill>
                  <a:srgbClr val="188038"/>
                </a:solidFill>
                <a:latin typeface="Playfair Display"/>
                <a:ea typeface="Playfair Display"/>
                <a:cs typeface="Playfair Display"/>
                <a:sym typeface="Playfair Display"/>
              </a:rPr>
              <a:t>NAICS_TITLE</a:t>
            </a:r>
            <a:r>
              <a:rPr lang="en" sz="1100">
                <a:solidFill>
                  <a:srgbClr val="000000"/>
                </a:solidFill>
                <a:latin typeface="Playfair Display"/>
                <a:ea typeface="Playfair Display"/>
                <a:cs typeface="Playfair Display"/>
                <a:sym typeface="Playfair Display"/>
              </a:rPr>
              <a:t>: Industry sector</a:t>
            </a:r>
            <a:endParaRPr sz="1100">
              <a:solidFill>
                <a:srgbClr val="000000"/>
              </a:solidFill>
              <a:latin typeface="Playfair Display"/>
              <a:ea typeface="Playfair Display"/>
              <a:cs typeface="Playfair Display"/>
              <a:sym typeface="Playfair Display"/>
            </a:endParaRPr>
          </a:p>
          <a:p>
            <a:pPr indent="-298450" lvl="0" marL="742950" rtl="0" algn="l">
              <a:lnSpc>
                <a:spcPct val="115000"/>
              </a:lnSpc>
              <a:spcBef>
                <a:spcPts val="0"/>
              </a:spcBef>
              <a:spcAft>
                <a:spcPts val="0"/>
              </a:spcAft>
              <a:buClr>
                <a:srgbClr val="000000"/>
              </a:buClr>
              <a:buSzPts val="1100"/>
              <a:buFont typeface="Arial"/>
              <a:buChar char="❖"/>
            </a:pPr>
            <a:r>
              <a:rPr lang="en" sz="1100">
                <a:solidFill>
                  <a:srgbClr val="188038"/>
                </a:solidFill>
                <a:latin typeface="Playfair Display"/>
                <a:ea typeface="Playfair Display"/>
                <a:cs typeface="Playfair Display"/>
                <a:sym typeface="Playfair Display"/>
              </a:rPr>
              <a:t>TOT_EMP</a:t>
            </a:r>
            <a:r>
              <a:rPr lang="en" sz="1100">
                <a:solidFill>
                  <a:srgbClr val="000000"/>
                </a:solidFill>
                <a:latin typeface="Playfair Display"/>
                <a:ea typeface="Playfair Display"/>
                <a:cs typeface="Playfair Display"/>
                <a:sym typeface="Playfair Display"/>
              </a:rPr>
              <a:t>: Total estimated employment</a:t>
            </a:r>
            <a:endParaRPr sz="1100">
              <a:solidFill>
                <a:srgbClr val="000000"/>
              </a:solidFill>
              <a:latin typeface="Playfair Display"/>
              <a:ea typeface="Playfair Display"/>
              <a:cs typeface="Playfair Display"/>
              <a:sym typeface="Playfair Display"/>
            </a:endParaRPr>
          </a:p>
          <a:p>
            <a:pPr indent="-298450" lvl="0" marL="742950" rtl="0" algn="l">
              <a:lnSpc>
                <a:spcPct val="115000"/>
              </a:lnSpc>
              <a:spcBef>
                <a:spcPts val="0"/>
              </a:spcBef>
              <a:spcAft>
                <a:spcPts val="0"/>
              </a:spcAft>
              <a:buClr>
                <a:srgbClr val="000000"/>
              </a:buClr>
              <a:buSzPts val="1100"/>
              <a:buFont typeface="Arial"/>
              <a:buChar char="❖"/>
            </a:pPr>
            <a:r>
              <a:rPr lang="en" sz="1100">
                <a:solidFill>
                  <a:srgbClr val="188038"/>
                </a:solidFill>
                <a:latin typeface="Playfair Display"/>
                <a:ea typeface="Playfair Display"/>
                <a:cs typeface="Playfair Display"/>
                <a:sym typeface="Playfair Display"/>
              </a:rPr>
              <a:t>A_MEDIAN</a:t>
            </a:r>
            <a:r>
              <a:rPr lang="en" sz="1100">
                <a:solidFill>
                  <a:srgbClr val="000000"/>
                </a:solidFill>
                <a:latin typeface="Playfair Display"/>
                <a:ea typeface="Playfair Display"/>
                <a:cs typeface="Playfair Display"/>
                <a:sym typeface="Playfair Display"/>
              </a:rPr>
              <a:t>, </a:t>
            </a:r>
            <a:r>
              <a:rPr lang="en" sz="1100">
                <a:solidFill>
                  <a:srgbClr val="188038"/>
                </a:solidFill>
                <a:latin typeface="Playfair Display"/>
                <a:ea typeface="Playfair Display"/>
                <a:cs typeface="Playfair Display"/>
                <a:sym typeface="Playfair Display"/>
              </a:rPr>
              <a:t>A_MEAN</a:t>
            </a:r>
            <a:r>
              <a:rPr lang="en" sz="1100">
                <a:solidFill>
                  <a:srgbClr val="000000"/>
                </a:solidFill>
                <a:latin typeface="Playfair Display"/>
                <a:ea typeface="Playfair Display"/>
                <a:cs typeface="Playfair Display"/>
                <a:sym typeface="Playfair Display"/>
              </a:rPr>
              <a:t>: Median and mean annual wage</a:t>
            </a:r>
            <a:br>
              <a:rPr lang="en" sz="1100">
                <a:solidFill>
                  <a:srgbClr val="000000"/>
                </a:solidFill>
                <a:latin typeface="Playfair Display"/>
                <a:ea typeface="Playfair Display"/>
                <a:cs typeface="Playfair Display"/>
                <a:sym typeface="Playfair Display"/>
              </a:rPr>
            </a:br>
            <a:endParaRPr sz="1100">
              <a:solidFill>
                <a:srgbClr val="000000"/>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a:solidFill>
                <a:srgbClr val="000000"/>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a:latin typeface="Playfair Display"/>
              <a:ea typeface="Playfair Display"/>
              <a:cs typeface="Playfair Display"/>
              <a:sym typeface="Playfair Display"/>
            </a:endParaRPr>
          </a:p>
        </p:txBody>
      </p:sp>
      <p:sp>
        <p:nvSpPr>
          <p:cNvPr id="1661" name="Google Shape;1661;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662" name="Google Shape;1662;p69"/>
          <p:cNvGrpSpPr/>
          <p:nvPr/>
        </p:nvGrpSpPr>
        <p:grpSpPr>
          <a:xfrm>
            <a:off x="935500" y="1089775"/>
            <a:ext cx="339300" cy="338875"/>
            <a:chOff x="1750125" y="2118450"/>
            <a:chExt cx="339300" cy="338875"/>
          </a:xfrm>
        </p:grpSpPr>
        <p:sp>
          <p:nvSpPr>
            <p:cNvPr id="1663" name="Google Shape;1663;p69"/>
            <p:cNvSpPr/>
            <p:nvPr/>
          </p:nvSpPr>
          <p:spPr>
            <a:xfrm>
              <a:off x="1750125" y="2118450"/>
              <a:ext cx="339300" cy="338875"/>
            </a:xfrm>
            <a:custGeom>
              <a:rect b="b" l="l" r="r" t="t"/>
              <a:pathLst>
                <a:path extrusionOk="0" h="13555" w="13572">
                  <a:moveTo>
                    <a:pt x="12768" y="525"/>
                  </a:moveTo>
                  <a:cubicBezTo>
                    <a:pt x="12920" y="525"/>
                    <a:pt x="13043" y="651"/>
                    <a:pt x="13043" y="787"/>
                  </a:cubicBezTo>
                  <a:lnTo>
                    <a:pt x="13043" y="1050"/>
                  </a:lnTo>
                  <a:lnTo>
                    <a:pt x="4512" y="1050"/>
                  </a:lnTo>
                  <a:cubicBezTo>
                    <a:pt x="4359" y="1050"/>
                    <a:pt x="4246" y="1176"/>
                    <a:pt x="4246" y="1328"/>
                  </a:cubicBezTo>
                  <a:cubicBezTo>
                    <a:pt x="4246" y="1757"/>
                    <a:pt x="3888" y="2115"/>
                    <a:pt x="3446" y="2115"/>
                  </a:cubicBezTo>
                  <a:lnTo>
                    <a:pt x="542" y="2115"/>
                  </a:lnTo>
                  <a:lnTo>
                    <a:pt x="542" y="787"/>
                  </a:lnTo>
                  <a:cubicBezTo>
                    <a:pt x="542" y="651"/>
                    <a:pt x="651" y="525"/>
                    <a:pt x="804" y="525"/>
                  </a:cubicBezTo>
                  <a:close/>
                  <a:moveTo>
                    <a:pt x="5299" y="3971"/>
                  </a:moveTo>
                  <a:lnTo>
                    <a:pt x="5299" y="7676"/>
                  </a:lnTo>
                  <a:lnTo>
                    <a:pt x="1730" y="7676"/>
                  </a:lnTo>
                  <a:lnTo>
                    <a:pt x="1730" y="3971"/>
                  </a:lnTo>
                  <a:close/>
                  <a:moveTo>
                    <a:pt x="11842" y="3971"/>
                  </a:moveTo>
                  <a:lnTo>
                    <a:pt x="11842" y="7676"/>
                  </a:lnTo>
                  <a:lnTo>
                    <a:pt x="8273" y="7676"/>
                  </a:lnTo>
                  <a:lnTo>
                    <a:pt x="8273" y="3971"/>
                  </a:lnTo>
                  <a:close/>
                  <a:moveTo>
                    <a:pt x="13043" y="1591"/>
                  </a:moveTo>
                  <a:lnTo>
                    <a:pt x="13043" y="11383"/>
                  </a:lnTo>
                  <a:cubicBezTo>
                    <a:pt x="13043" y="11536"/>
                    <a:pt x="12920" y="11646"/>
                    <a:pt x="12768" y="11646"/>
                  </a:cubicBezTo>
                  <a:lnTo>
                    <a:pt x="10872" y="11646"/>
                  </a:lnTo>
                  <a:cubicBezTo>
                    <a:pt x="10693" y="11314"/>
                    <a:pt x="10361" y="11065"/>
                    <a:pt x="9973" y="10982"/>
                  </a:cubicBezTo>
                  <a:cubicBezTo>
                    <a:pt x="9864" y="10246"/>
                    <a:pt x="9199" y="9696"/>
                    <a:pt x="8463" y="9696"/>
                  </a:cubicBezTo>
                  <a:cubicBezTo>
                    <a:pt x="8368" y="9696"/>
                    <a:pt x="8272" y="9705"/>
                    <a:pt x="8177" y="9724"/>
                  </a:cubicBezTo>
                  <a:cubicBezTo>
                    <a:pt x="7871" y="9392"/>
                    <a:pt x="7483" y="9143"/>
                    <a:pt x="7055" y="8990"/>
                  </a:cubicBezTo>
                  <a:lnTo>
                    <a:pt x="7055" y="6085"/>
                  </a:lnTo>
                  <a:lnTo>
                    <a:pt x="7748" y="6085"/>
                  </a:lnTo>
                  <a:lnTo>
                    <a:pt x="7748" y="7938"/>
                  </a:lnTo>
                  <a:cubicBezTo>
                    <a:pt x="7748" y="8090"/>
                    <a:pt x="7858" y="8203"/>
                    <a:pt x="8011" y="8203"/>
                  </a:cubicBezTo>
                  <a:lnTo>
                    <a:pt x="12117" y="8203"/>
                  </a:lnTo>
                  <a:cubicBezTo>
                    <a:pt x="12256" y="8203"/>
                    <a:pt x="12379" y="8090"/>
                    <a:pt x="12379" y="7938"/>
                  </a:cubicBezTo>
                  <a:lnTo>
                    <a:pt x="12379" y="3705"/>
                  </a:lnTo>
                  <a:cubicBezTo>
                    <a:pt x="12379" y="3556"/>
                    <a:pt x="12256" y="3443"/>
                    <a:pt x="12117" y="3443"/>
                  </a:cubicBezTo>
                  <a:lnTo>
                    <a:pt x="8011" y="3443"/>
                  </a:lnTo>
                  <a:cubicBezTo>
                    <a:pt x="7858" y="3443"/>
                    <a:pt x="7748" y="3556"/>
                    <a:pt x="7748" y="3705"/>
                  </a:cubicBezTo>
                  <a:lnTo>
                    <a:pt x="7748" y="5561"/>
                  </a:lnTo>
                  <a:lnTo>
                    <a:pt x="5840" y="5561"/>
                  </a:lnTo>
                  <a:lnTo>
                    <a:pt x="5840" y="3705"/>
                  </a:lnTo>
                  <a:cubicBezTo>
                    <a:pt x="5840" y="3556"/>
                    <a:pt x="5714" y="3443"/>
                    <a:pt x="5574" y="3443"/>
                  </a:cubicBezTo>
                  <a:lnTo>
                    <a:pt x="1468" y="3443"/>
                  </a:lnTo>
                  <a:cubicBezTo>
                    <a:pt x="1315" y="3443"/>
                    <a:pt x="1206" y="3556"/>
                    <a:pt x="1206" y="3705"/>
                  </a:cubicBezTo>
                  <a:lnTo>
                    <a:pt x="1206" y="7938"/>
                  </a:lnTo>
                  <a:cubicBezTo>
                    <a:pt x="1206" y="8090"/>
                    <a:pt x="1315" y="8203"/>
                    <a:pt x="1468" y="8203"/>
                  </a:cubicBezTo>
                  <a:lnTo>
                    <a:pt x="5574" y="8203"/>
                  </a:lnTo>
                  <a:cubicBezTo>
                    <a:pt x="5714" y="8203"/>
                    <a:pt x="5840" y="8090"/>
                    <a:pt x="5840" y="7938"/>
                  </a:cubicBezTo>
                  <a:lnTo>
                    <a:pt x="5840" y="6085"/>
                  </a:lnTo>
                  <a:lnTo>
                    <a:pt x="6517" y="6085"/>
                  </a:lnTo>
                  <a:lnTo>
                    <a:pt x="6517" y="8867"/>
                  </a:lnTo>
                  <a:cubicBezTo>
                    <a:pt x="6388" y="8846"/>
                    <a:pt x="6258" y="8836"/>
                    <a:pt x="6129" y="8836"/>
                  </a:cubicBezTo>
                  <a:cubicBezTo>
                    <a:pt x="4879" y="8836"/>
                    <a:pt x="3697" y="9782"/>
                    <a:pt x="3460" y="11025"/>
                  </a:cubicBezTo>
                  <a:cubicBezTo>
                    <a:pt x="3128" y="11121"/>
                    <a:pt x="2865" y="11357"/>
                    <a:pt x="2699" y="11646"/>
                  </a:cubicBezTo>
                  <a:lnTo>
                    <a:pt x="804" y="11646"/>
                  </a:lnTo>
                  <a:cubicBezTo>
                    <a:pt x="651" y="11646"/>
                    <a:pt x="542" y="11536"/>
                    <a:pt x="542" y="11383"/>
                  </a:cubicBezTo>
                  <a:lnTo>
                    <a:pt x="542" y="2643"/>
                  </a:lnTo>
                  <a:lnTo>
                    <a:pt x="3446" y="2643"/>
                  </a:lnTo>
                  <a:cubicBezTo>
                    <a:pt x="4097" y="2643"/>
                    <a:pt x="4621" y="2185"/>
                    <a:pt x="4744" y="1591"/>
                  </a:cubicBezTo>
                  <a:close/>
                  <a:moveTo>
                    <a:pt x="6142" y="9365"/>
                  </a:moveTo>
                  <a:cubicBezTo>
                    <a:pt x="6819" y="9365"/>
                    <a:pt x="7443" y="9667"/>
                    <a:pt x="7871" y="10195"/>
                  </a:cubicBezTo>
                  <a:cubicBezTo>
                    <a:pt x="7924" y="10257"/>
                    <a:pt x="7999" y="10288"/>
                    <a:pt x="8081" y="10288"/>
                  </a:cubicBezTo>
                  <a:cubicBezTo>
                    <a:pt x="8108" y="10288"/>
                    <a:pt x="8135" y="10285"/>
                    <a:pt x="8163" y="10278"/>
                  </a:cubicBezTo>
                  <a:cubicBezTo>
                    <a:pt x="8261" y="10245"/>
                    <a:pt x="8360" y="10230"/>
                    <a:pt x="8458" y="10230"/>
                  </a:cubicBezTo>
                  <a:cubicBezTo>
                    <a:pt x="8981" y="10230"/>
                    <a:pt x="9461" y="10671"/>
                    <a:pt x="9461" y="11231"/>
                  </a:cubicBezTo>
                  <a:cubicBezTo>
                    <a:pt x="9461" y="11370"/>
                    <a:pt x="9574" y="11493"/>
                    <a:pt x="9724" y="11493"/>
                  </a:cubicBezTo>
                  <a:cubicBezTo>
                    <a:pt x="10139" y="11493"/>
                    <a:pt x="10487" y="11838"/>
                    <a:pt x="10487" y="12253"/>
                  </a:cubicBezTo>
                  <a:cubicBezTo>
                    <a:pt x="10487" y="12685"/>
                    <a:pt x="10139" y="13030"/>
                    <a:pt x="9724" y="13030"/>
                  </a:cubicBezTo>
                  <a:lnTo>
                    <a:pt x="3848" y="13030"/>
                  </a:lnTo>
                  <a:cubicBezTo>
                    <a:pt x="2892" y="13000"/>
                    <a:pt x="2796" y="11672"/>
                    <a:pt x="3722" y="11493"/>
                  </a:cubicBezTo>
                  <a:cubicBezTo>
                    <a:pt x="3831" y="11480"/>
                    <a:pt x="3931" y="11397"/>
                    <a:pt x="3944" y="11274"/>
                  </a:cubicBezTo>
                  <a:cubicBezTo>
                    <a:pt x="4097" y="10195"/>
                    <a:pt x="5050" y="9365"/>
                    <a:pt x="6142" y="9365"/>
                  </a:cubicBezTo>
                  <a:close/>
                  <a:moveTo>
                    <a:pt x="804" y="1"/>
                  </a:moveTo>
                  <a:cubicBezTo>
                    <a:pt x="362" y="1"/>
                    <a:pt x="1" y="359"/>
                    <a:pt x="1" y="787"/>
                  </a:cubicBezTo>
                  <a:lnTo>
                    <a:pt x="1" y="11383"/>
                  </a:lnTo>
                  <a:cubicBezTo>
                    <a:pt x="1" y="11825"/>
                    <a:pt x="362" y="12187"/>
                    <a:pt x="804" y="12187"/>
                  </a:cubicBezTo>
                  <a:lnTo>
                    <a:pt x="2547" y="12187"/>
                  </a:lnTo>
                  <a:cubicBezTo>
                    <a:pt x="2504" y="12910"/>
                    <a:pt x="3089" y="13555"/>
                    <a:pt x="3825" y="13555"/>
                  </a:cubicBezTo>
                  <a:cubicBezTo>
                    <a:pt x="3833" y="13555"/>
                    <a:pt x="3840" y="13555"/>
                    <a:pt x="3848" y="13555"/>
                  </a:cubicBezTo>
                  <a:lnTo>
                    <a:pt x="9724" y="13555"/>
                  </a:lnTo>
                  <a:cubicBezTo>
                    <a:pt x="9731" y="13555"/>
                    <a:pt x="9739" y="13555"/>
                    <a:pt x="9746" y="13555"/>
                  </a:cubicBezTo>
                  <a:cubicBezTo>
                    <a:pt x="10482" y="13555"/>
                    <a:pt x="11068" y="12910"/>
                    <a:pt x="11025" y="12187"/>
                  </a:cubicBezTo>
                  <a:lnTo>
                    <a:pt x="12768" y="12187"/>
                  </a:lnTo>
                  <a:cubicBezTo>
                    <a:pt x="13209" y="12187"/>
                    <a:pt x="13571" y="11825"/>
                    <a:pt x="13571" y="11383"/>
                  </a:cubicBezTo>
                  <a:lnTo>
                    <a:pt x="13571" y="787"/>
                  </a:lnTo>
                  <a:cubicBezTo>
                    <a:pt x="13571" y="359"/>
                    <a:pt x="13209" y="1"/>
                    <a:pt x="127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69"/>
            <p:cNvSpPr/>
            <p:nvPr/>
          </p:nvSpPr>
          <p:spPr>
            <a:xfrm>
              <a:off x="1829725" y="2144775"/>
              <a:ext cx="13125" cy="13125"/>
            </a:xfrm>
            <a:custGeom>
              <a:rect b="b" l="l" r="r" t="t"/>
              <a:pathLst>
                <a:path extrusionOk="0" h="525" w="525">
                  <a:moveTo>
                    <a:pt x="262" y="1"/>
                  </a:moveTo>
                  <a:cubicBezTo>
                    <a:pt x="134" y="1"/>
                    <a:pt x="7" y="88"/>
                    <a:pt x="0" y="262"/>
                  </a:cubicBezTo>
                  <a:cubicBezTo>
                    <a:pt x="0" y="398"/>
                    <a:pt x="110" y="524"/>
                    <a:pt x="262" y="524"/>
                  </a:cubicBezTo>
                  <a:cubicBezTo>
                    <a:pt x="398" y="524"/>
                    <a:pt x="525" y="398"/>
                    <a:pt x="525" y="262"/>
                  </a:cubicBezTo>
                  <a:cubicBezTo>
                    <a:pt x="518" y="88"/>
                    <a:pt x="390" y="1"/>
                    <a:pt x="2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69"/>
            <p:cNvSpPr/>
            <p:nvPr/>
          </p:nvSpPr>
          <p:spPr>
            <a:xfrm>
              <a:off x="1803075" y="2144775"/>
              <a:ext cx="13125" cy="13125"/>
            </a:xfrm>
            <a:custGeom>
              <a:rect b="b" l="l" r="r" t="t"/>
              <a:pathLst>
                <a:path extrusionOk="0" h="525" w="525">
                  <a:moveTo>
                    <a:pt x="263" y="1"/>
                  </a:moveTo>
                  <a:cubicBezTo>
                    <a:pt x="135" y="1"/>
                    <a:pt x="7" y="88"/>
                    <a:pt x="0" y="262"/>
                  </a:cubicBezTo>
                  <a:cubicBezTo>
                    <a:pt x="0" y="398"/>
                    <a:pt x="123" y="524"/>
                    <a:pt x="263" y="524"/>
                  </a:cubicBezTo>
                  <a:cubicBezTo>
                    <a:pt x="415" y="524"/>
                    <a:pt x="525" y="398"/>
                    <a:pt x="525" y="262"/>
                  </a:cubicBezTo>
                  <a:cubicBezTo>
                    <a:pt x="518" y="88"/>
                    <a:pt x="390"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69"/>
            <p:cNvSpPr/>
            <p:nvPr/>
          </p:nvSpPr>
          <p:spPr>
            <a:xfrm>
              <a:off x="1776775" y="2144775"/>
              <a:ext cx="13125" cy="13125"/>
            </a:xfrm>
            <a:custGeom>
              <a:rect b="b" l="l" r="r" t="t"/>
              <a:pathLst>
                <a:path extrusionOk="0" h="525" w="525">
                  <a:moveTo>
                    <a:pt x="257" y="1"/>
                  </a:moveTo>
                  <a:cubicBezTo>
                    <a:pt x="128" y="1"/>
                    <a:pt x="0" y="88"/>
                    <a:pt x="0" y="262"/>
                  </a:cubicBezTo>
                  <a:cubicBezTo>
                    <a:pt x="0" y="398"/>
                    <a:pt x="110" y="524"/>
                    <a:pt x="262" y="524"/>
                  </a:cubicBezTo>
                  <a:cubicBezTo>
                    <a:pt x="402" y="524"/>
                    <a:pt x="525" y="398"/>
                    <a:pt x="525" y="262"/>
                  </a:cubicBezTo>
                  <a:cubicBezTo>
                    <a:pt x="518" y="88"/>
                    <a:pt x="387" y="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69"/>
            <p:cNvSpPr/>
            <p:nvPr/>
          </p:nvSpPr>
          <p:spPr>
            <a:xfrm>
              <a:off x="1804075" y="2284100"/>
              <a:ext cx="65750" cy="13150"/>
            </a:xfrm>
            <a:custGeom>
              <a:rect b="b" l="l" r="r" t="t"/>
              <a:pathLst>
                <a:path extrusionOk="0" h="526" w="2630">
                  <a:moveTo>
                    <a:pt x="362" y="1"/>
                  </a:moveTo>
                  <a:cubicBezTo>
                    <a:pt x="14" y="14"/>
                    <a:pt x="0" y="512"/>
                    <a:pt x="362" y="525"/>
                  </a:cubicBezTo>
                  <a:lnTo>
                    <a:pt x="2337" y="525"/>
                  </a:lnTo>
                  <a:cubicBezTo>
                    <a:pt x="2463" y="525"/>
                    <a:pt x="2586" y="429"/>
                    <a:pt x="2603" y="303"/>
                  </a:cubicBezTo>
                  <a:cubicBezTo>
                    <a:pt x="2629" y="137"/>
                    <a:pt x="2503" y="1"/>
                    <a:pt x="2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69"/>
            <p:cNvSpPr/>
            <p:nvPr/>
          </p:nvSpPr>
          <p:spPr>
            <a:xfrm>
              <a:off x="1804075" y="2257450"/>
              <a:ext cx="65750" cy="13150"/>
            </a:xfrm>
            <a:custGeom>
              <a:rect b="b" l="l" r="r" t="t"/>
              <a:pathLst>
                <a:path extrusionOk="0" h="526" w="2630">
                  <a:moveTo>
                    <a:pt x="362" y="1"/>
                  </a:moveTo>
                  <a:cubicBezTo>
                    <a:pt x="14" y="14"/>
                    <a:pt x="0" y="512"/>
                    <a:pt x="362" y="525"/>
                  </a:cubicBezTo>
                  <a:lnTo>
                    <a:pt x="2337" y="525"/>
                  </a:lnTo>
                  <a:cubicBezTo>
                    <a:pt x="2463" y="525"/>
                    <a:pt x="2586" y="429"/>
                    <a:pt x="2603" y="303"/>
                  </a:cubicBezTo>
                  <a:cubicBezTo>
                    <a:pt x="2629" y="137"/>
                    <a:pt x="2503" y="1"/>
                    <a:pt x="2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69"/>
            <p:cNvSpPr/>
            <p:nvPr/>
          </p:nvSpPr>
          <p:spPr>
            <a:xfrm>
              <a:off x="1804075" y="2230825"/>
              <a:ext cx="65750" cy="13475"/>
            </a:xfrm>
            <a:custGeom>
              <a:rect b="b" l="l" r="r" t="t"/>
              <a:pathLst>
                <a:path extrusionOk="0" h="539" w="2630">
                  <a:moveTo>
                    <a:pt x="362" y="0"/>
                  </a:moveTo>
                  <a:cubicBezTo>
                    <a:pt x="14" y="14"/>
                    <a:pt x="0" y="525"/>
                    <a:pt x="362" y="538"/>
                  </a:cubicBezTo>
                  <a:lnTo>
                    <a:pt x="2337" y="538"/>
                  </a:lnTo>
                  <a:cubicBezTo>
                    <a:pt x="2463" y="538"/>
                    <a:pt x="2586" y="442"/>
                    <a:pt x="2603" y="306"/>
                  </a:cubicBezTo>
                  <a:cubicBezTo>
                    <a:pt x="2629" y="153"/>
                    <a:pt x="2503" y="0"/>
                    <a:pt x="2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69"/>
            <p:cNvSpPr/>
            <p:nvPr/>
          </p:nvSpPr>
          <p:spPr>
            <a:xfrm>
              <a:off x="1969375" y="2284100"/>
              <a:ext cx="65775" cy="13150"/>
            </a:xfrm>
            <a:custGeom>
              <a:rect b="b" l="l" r="r" t="t"/>
              <a:pathLst>
                <a:path extrusionOk="0" h="526" w="2631">
                  <a:moveTo>
                    <a:pt x="290" y="1"/>
                  </a:moveTo>
                  <a:cubicBezTo>
                    <a:pt x="167" y="1"/>
                    <a:pt x="41" y="84"/>
                    <a:pt x="27" y="220"/>
                  </a:cubicBezTo>
                  <a:cubicBezTo>
                    <a:pt x="1" y="386"/>
                    <a:pt x="124" y="525"/>
                    <a:pt x="290" y="525"/>
                  </a:cubicBezTo>
                  <a:lnTo>
                    <a:pt x="2268" y="525"/>
                  </a:lnTo>
                  <a:cubicBezTo>
                    <a:pt x="2630" y="512"/>
                    <a:pt x="2630" y="14"/>
                    <a:pt x="2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69"/>
            <p:cNvSpPr/>
            <p:nvPr/>
          </p:nvSpPr>
          <p:spPr>
            <a:xfrm>
              <a:off x="1969375" y="2257450"/>
              <a:ext cx="65775" cy="13150"/>
            </a:xfrm>
            <a:custGeom>
              <a:rect b="b" l="l" r="r" t="t"/>
              <a:pathLst>
                <a:path extrusionOk="0" h="526" w="2631">
                  <a:moveTo>
                    <a:pt x="290" y="1"/>
                  </a:moveTo>
                  <a:cubicBezTo>
                    <a:pt x="167" y="1"/>
                    <a:pt x="41" y="97"/>
                    <a:pt x="27" y="220"/>
                  </a:cubicBezTo>
                  <a:cubicBezTo>
                    <a:pt x="1" y="386"/>
                    <a:pt x="124" y="525"/>
                    <a:pt x="290" y="525"/>
                  </a:cubicBezTo>
                  <a:lnTo>
                    <a:pt x="2268" y="525"/>
                  </a:lnTo>
                  <a:cubicBezTo>
                    <a:pt x="2630" y="512"/>
                    <a:pt x="2630" y="14"/>
                    <a:pt x="2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69"/>
            <p:cNvSpPr/>
            <p:nvPr/>
          </p:nvSpPr>
          <p:spPr>
            <a:xfrm>
              <a:off x="1969375" y="2230825"/>
              <a:ext cx="65775" cy="13475"/>
            </a:xfrm>
            <a:custGeom>
              <a:rect b="b" l="l" r="r" t="t"/>
              <a:pathLst>
                <a:path extrusionOk="0" h="539" w="2631">
                  <a:moveTo>
                    <a:pt x="290" y="0"/>
                  </a:moveTo>
                  <a:cubicBezTo>
                    <a:pt x="167" y="0"/>
                    <a:pt x="41" y="97"/>
                    <a:pt x="27" y="236"/>
                  </a:cubicBezTo>
                  <a:cubicBezTo>
                    <a:pt x="1" y="402"/>
                    <a:pt x="124" y="538"/>
                    <a:pt x="290" y="538"/>
                  </a:cubicBezTo>
                  <a:lnTo>
                    <a:pt x="2268" y="538"/>
                  </a:lnTo>
                  <a:cubicBezTo>
                    <a:pt x="2630" y="525"/>
                    <a:pt x="2630" y="14"/>
                    <a:pt x="2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3" name="Google Shape;1673;p69"/>
          <p:cNvGrpSpPr/>
          <p:nvPr/>
        </p:nvGrpSpPr>
        <p:grpSpPr>
          <a:xfrm>
            <a:off x="935700" y="1974875"/>
            <a:ext cx="338875" cy="291550"/>
            <a:chOff x="4775850" y="2706275"/>
            <a:chExt cx="338875" cy="291550"/>
          </a:xfrm>
        </p:grpSpPr>
        <p:sp>
          <p:nvSpPr>
            <p:cNvPr id="1674" name="Google Shape;1674;p69"/>
            <p:cNvSpPr/>
            <p:nvPr/>
          </p:nvSpPr>
          <p:spPr>
            <a:xfrm>
              <a:off x="4775850" y="2706275"/>
              <a:ext cx="338875" cy="291550"/>
            </a:xfrm>
            <a:custGeom>
              <a:rect b="b" l="l" r="r" t="t"/>
              <a:pathLst>
                <a:path extrusionOk="0" h="11662" w="13555">
                  <a:moveTo>
                    <a:pt x="11964" y="1590"/>
                  </a:moveTo>
                  <a:lnTo>
                    <a:pt x="11964" y="7954"/>
                  </a:lnTo>
                  <a:lnTo>
                    <a:pt x="1590" y="7954"/>
                  </a:lnTo>
                  <a:lnTo>
                    <a:pt x="1590" y="1590"/>
                  </a:lnTo>
                  <a:close/>
                  <a:moveTo>
                    <a:pt x="12764" y="541"/>
                  </a:moveTo>
                  <a:cubicBezTo>
                    <a:pt x="12904" y="541"/>
                    <a:pt x="13030" y="651"/>
                    <a:pt x="13030" y="804"/>
                  </a:cubicBezTo>
                  <a:lnTo>
                    <a:pt x="13030" y="7954"/>
                  </a:lnTo>
                  <a:lnTo>
                    <a:pt x="12502" y="7954"/>
                  </a:lnTo>
                  <a:lnTo>
                    <a:pt x="12502" y="1328"/>
                  </a:lnTo>
                  <a:cubicBezTo>
                    <a:pt x="12502" y="1189"/>
                    <a:pt x="12379" y="1066"/>
                    <a:pt x="12226" y="1066"/>
                  </a:cubicBezTo>
                  <a:lnTo>
                    <a:pt x="1312" y="1066"/>
                  </a:lnTo>
                  <a:cubicBezTo>
                    <a:pt x="1175" y="1066"/>
                    <a:pt x="1049" y="1189"/>
                    <a:pt x="1049" y="1328"/>
                  </a:cubicBezTo>
                  <a:lnTo>
                    <a:pt x="1049" y="7954"/>
                  </a:lnTo>
                  <a:lnTo>
                    <a:pt x="525" y="7954"/>
                  </a:lnTo>
                  <a:lnTo>
                    <a:pt x="525" y="804"/>
                  </a:lnTo>
                  <a:cubicBezTo>
                    <a:pt x="525" y="651"/>
                    <a:pt x="648" y="541"/>
                    <a:pt x="787" y="541"/>
                  </a:cubicBezTo>
                  <a:close/>
                  <a:moveTo>
                    <a:pt x="13030" y="8478"/>
                  </a:moveTo>
                  <a:lnTo>
                    <a:pt x="13030" y="8741"/>
                  </a:lnTo>
                  <a:cubicBezTo>
                    <a:pt x="13030" y="8893"/>
                    <a:pt x="12904" y="9020"/>
                    <a:pt x="12764" y="9020"/>
                  </a:cubicBezTo>
                  <a:lnTo>
                    <a:pt x="787" y="9020"/>
                  </a:lnTo>
                  <a:cubicBezTo>
                    <a:pt x="648" y="9020"/>
                    <a:pt x="525" y="8893"/>
                    <a:pt x="525" y="8741"/>
                  </a:cubicBezTo>
                  <a:lnTo>
                    <a:pt x="525" y="8478"/>
                  </a:lnTo>
                  <a:close/>
                  <a:moveTo>
                    <a:pt x="7579" y="9544"/>
                  </a:moveTo>
                  <a:lnTo>
                    <a:pt x="8007" y="11134"/>
                  </a:lnTo>
                  <a:lnTo>
                    <a:pt x="5518" y="11134"/>
                  </a:lnTo>
                  <a:lnTo>
                    <a:pt x="5946" y="9544"/>
                  </a:lnTo>
                  <a:close/>
                  <a:moveTo>
                    <a:pt x="787" y="0"/>
                  </a:moveTo>
                  <a:cubicBezTo>
                    <a:pt x="346" y="0"/>
                    <a:pt x="0" y="359"/>
                    <a:pt x="0" y="804"/>
                  </a:cubicBezTo>
                  <a:lnTo>
                    <a:pt x="0" y="8741"/>
                  </a:lnTo>
                  <a:cubicBezTo>
                    <a:pt x="0" y="9186"/>
                    <a:pt x="346" y="9544"/>
                    <a:pt x="787" y="9544"/>
                  </a:cubicBezTo>
                  <a:lnTo>
                    <a:pt x="5408" y="9544"/>
                  </a:lnTo>
                  <a:lnTo>
                    <a:pt x="4980" y="11134"/>
                  </a:lnTo>
                  <a:lnTo>
                    <a:pt x="4648" y="11134"/>
                  </a:lnTo>
                  <a:cubicBezTo>
                    <a:pt x="4286" y="11147"/>
                    <a:pt x="4286" y="11645"/>
                    <a:pt x="4648" y="11662"/>
                  </a:cubicBezTo>
                  <a:lnTo>
                    <a:pt x="8880" y="11662"/>
                  </a:lnTo>
                  <a:cubicBezTo>
                    <a:pt x="9225" y="11645"/>
                    <a:pt x="9239" y="11147"/>
                    <a:pt x="8880" y="11134"/>
                  </a:cubicBezTo>
                  <a:lnTo>
                    <a:pt x="8562" y="11134"/>
                  </a:lnTo>
                  <a:lnTo>
                    <a:pt x="8133" y="9544"/>
                  </a:lnTo>
                  <a:lnTo>
                    <a:pt x="12764" y="9544"/>
                  </a:lnTo>
                  <a:cubicBezTo>
                    <a:pt x="13196" y="9544"/>
                    <a:pt x="13554" y="9186"/>
                    <a:pt x="13554" y="8741"/>
                  </a:cubicBezTo>
                  <a:lnTo>
                    <a:pt x="13554" y="804"/>
                  </a:lnTo>
                  <a:cubicBezTo>
                    <a:pt x="13554" y="359"/>
                    <a:pt x="13196" y="0"/>
                    <a:pt x="127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69"/>
            <p:cNvSpPr/>
            <p:nvPr/>
          </p:nvSpPr>
          <p:spPr>
            <a:xfrm>
              <a:off x="4901650" y="2759550"/>
              <a:ext cx="59200" cy="59450"/>
            </a:xfrm>
            <a:custGeom>
              <a:rect b="b" l="l" r="r" t="t"/>
              <a:pathLst>
                <a:path extrusionOk="0" h="2378" w="2368">
                  <a:moveTo>
                    <a:pt x="529" y="551"/>
                  </a:moveTo>
                  <a:cubicBezTo>
                    <a:pt x="1193" y="664"/>
                    <a:pt x="1704" y="1189"/>
                    <a:pt x="1813" y="1853"/>
                  </a:cubicBezTo>
                  <a:lnTo>
                    <a:pt x="529" y="1853"/>
                  </a:lnTo>
                  <a:lnTo>
                    <a:pt x="529" y="551"/>
                  </a:lnTo>
                  <a:close/>
                  <a:moveTo>
                    <a:pt x="263" y="0"/>
                  </a:moveTo>
                  <a:cubicBezTo>
                    <a:pt x="114" y="0"/>
                    <a:pt x="1" y="123"/>
                    <a:pt x="1" y="263"/>
                  </a:cubicBezTo>
                  <a:lnTo>
                    <a:pt x="1" y="2115"/>
                  </a:lnTo>
                  <a:cubicBezTo>
                    <a:pt x="1" y="2254"/>
                    <a:pt x="114" y="2377"/>
                    <a:pt x="263" y="2377"/>
                  </a:cubicBezTo>
                  <a:lnTo>
                    <a:pt x="2105" y="2377"/>
                  </a:lnTo>
                  <a:cubicBezTo>
                    <a:pt x="2255" y="2377"/>
                    <a:pt x="2368" y="2254"/>
                    <a:pt x="2368" y="2115"/>
                  </a:cubicBezTo>
                  <a:cubicBezTo>
                    <a:pt x="2368" y="953"/>
                    <a:pt x="1425"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69"/>
            <p:cNvSpPr/>
            <p:nvPr/>
          </p:nvSpPr>
          <p:spPr>
            <a:xfrm>
              <a:off x="4811125" y="2786175"/>
              <a:ext cx="122750" cy="105425"/>
            </a:xfrm>
            <a:custGeom>
              <a:rect b="b" l="l" r="r" t="t"/>
              <a:pathLst>
                <a:path extrusionOk="0" h="4217" w="4910">
                  <a:moveTo>
                    <a:pt x="2530" y="552"/>
                  </a:moveTo>
                  <a:lnTo>
                    <a:pt x="2530" y="1963"/>
                  </a:lnTo>
                  <a:lnTo>
                    <a:pt x="1311" y="2670"/>
                  </a:lnTo>
                  <a:cubicBezTo>
                    <a:pt x="953" y="1757"/>
                    <a:pt x="1577" y="691"/>
                    <a:pt x="2530" y="552"/>
                  </a:cubicBezTo>
                  <a:close/>
                  <a:moveTo>
                    <a:pt x="4369" y="2378"/>
                  </a:moveTo>
                  <a:cubicBezTo>
                    <a:pt x="4299" y="2753"/>
                    <a:pt x="4093" y="3085"/>
                    <a:pt x="3818" y="3334"/>
                  </a:cubicBezTo>
                  <a:lnTo>
                    <a:pt x="3263" y="2378"/>
                  </a:lnTo>
                  <a:close/>
                  <a:moveTo>
                    <a:pt x="2709" y="2474"/>
                  </a:moveTo>
                  <a:lnTo>
                    <a:pt x="3346" y="3596"/>
                  </a:lnTo>
                  <a:cubicBezTo>
                    <a:pt x="3176" y="3666"/>
                    <a:pt x="2993" y="3699"/>
                    <a:pt x="2810" y="3699"/>
                  </a:cubicBezTo>
                  <a:cubicBezTo>
                    <a:pt x="2340" y="3699"/>
                    <a:pt x="1867" y="3483"/>
                    <a:pt x="1590" y="3125"/>
                  </a:cubicBezTo>
                  <a:lnTo>
                    <a:pt x="2709" y="2474"/>
                  </a:lnTo>
                  <a:close/>
                  <a:moveTo>
                    <a:pt x="2792" y="1"/>
                  </a:moveTo>
                  <a:cubicBezTo>
                    <a:pt x="0" y="97"/>
                    <a:pt x="0" y="4121"/>
                    <a:pt x="2792" y="4217"/>
                  </a:cubicBezTo>
                  <a:cubicBezTo>
                    <a:pt x="3954" y="4217"/>
                    <a:pt x="4910" y="3277"/>
                    <a:pt x="4910" y="2102"/>
                  </a:cubicBezTo>
                  <a:cubicBezTo>
                    <a:pt x="4910" y="1963"/>
                    <a:pt x="4784" y="1840"/>
                    <a:pt x="4648" y="1840"/>
                  </a:cubicBezTo>
                  <a:lnTo>
                    <a:pt x="3054" y="1840"/>
                  </a:lnTo>
                  <a:lnTo>
                    <a:pt x="3054" y="263"/>
                  </a:lnTo>
                  <a:cubicBezTo>
                    <a:pt x="3054" y="111"/>
                    <a:pt x="2945" y="1"/>
                    <a:pt x="27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69"/>
            <p:cNvSpPr/>
            <p:nvPr/>
          </p:nvSpPr>
          <p:spPr>
            <a:xfrm>
              <a:off x="4977750" y="2852175"/>
              <a:ext cx="84025" cy="39850"/>
            </a:xfrm>
            <a:custGeom>
              <a:rect b="b" l="l" r="r" t="t"/>
              <a:pathLst>
                <a:path extrusionOk="0" h="1594" w="3361">
                  <a:moveTo>
                    <a:pt x="2836" y="528"/>
                  </a:moveTo>
                  <a:lnTo>
                    <a:pt x="2836" y="1052"/>
                  </a:lnTo>
                  <a:lnTo>
                    <a:pt x="525" y="1052"/>
                  </a:lnTo>
                  <a:lnTo>
                    <a:pt x="525" y="528"/>
                  </a:lnTo>
                  <a:close/>
                  <a:moveTo>
                    <a:pt x="263" y="0"/>
                  </a:moveTo>
                  <a:cubicBezTo>
                    <a:pt x="110" y="0"/>
                    <a:pt x="1" y="113"/>
                    <a:pt x="1" y="266"/>
                  </a:cubicBezTo>
                  <a:lnTo>
                    <a:pt x="1" y="1328"/>
                  </a:lnTo>
                  <a:cubicBezTo>
                    <a:pt x="1" y="1467"/>
                    <a:pt x="110" y="1593"/>
                    <a:pt x="263" y="1593"/>
                  </a:cubicBezTo>
                  <a:lnTo>
                    <a:pt x="3098" y="1593"/>
                  </a:lnTo>
                  <a:cubicBezTo>
                    <a:pt x="3238" y="1593"/>
                    <a:pt x="3360" y="1467"/>
                    <a:pt x="3360" y="1328"/>
                  </a:cubicBezTo>
                  <a:lnTo>
                    <a:pt x="3360" y="266"/>
                  </a:lnTo>
                  <a:cubicBezTo>
                    <a:pt x="3360" y="113"/>
                    <a:pt x="3238" y="0"/>
                    <a:pt x="30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69"/>
            <p:cNvSpPr/>
            <p:nvPr/>
          </p:nvSpPr>
          <p:spPr>
            <a:xfrm>
              <a:off x="4975350" y="2821050"/>
              <a:ext cx="88175" cy="13225"/>
            </a:xfrm>
            <a:custGeom>
              <a:rect b="b" l="l" r="r" t="t"/>
              <a:pathLst>
                <a:path extrusionOk="0" h="529" w="3527">
                  <a:moveTo>
                    <a:pt x="346" y="0"/>
                  </a:moveTo>
                  <a:cubicBezTo>
                    <a:pt x="1" y="17"/>
                    <a:pt x="1" y="515"/>
                    <a:pt x="346" y="528"/>
                  </a:cubicBezTo>
                  <a:lnTo>
                    <a:pt x="3181" y="528"/>
                  </a:lnTo>
                  <a:cubicBezTo>
                    <a:pt x="3526" y="515"/>
                    <a:pt x="3526" y="17"/>
                    <a:pt x="3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69"/>
            <p:cNvSpPr/>
            <p:nvPr/>
          </p:nvSpPr>
          <p:spPr>
            <a:xfrm>
              <a:off x="4975350" y="2790675"/>
              <a:ext cx="88175" cy="13125"/>
            </a:xfrm>
            <a:custGeom>
              <a:rect b="b" l="l" r="r" t="t"/>
              <a:pathLst>
                <a:path extrusionOk="0" h="525" w="3527">
                  <a:moveTo>
                    <a:pt x="346" y="0"/>
                  </a:moveTo>
                  <a:cubicBezTo>
                    <a:pt x="1" y="14"/>
                    <a:pt x="1" y="511"/>
                    <a:pt x="346" y="525"/>
                  </a:cubicBezTo>
                  <a:lnTo>
                    <a:pt x="3181" y="525"/>
                  </a:lnTo>
                  <a:cubicBezTo>
                    <a:pt x="3526" y="511"/>
                    <a:pt x="3526" y="14"/>
                    <a:pt x="3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69"/>
            <p:cNvSpPr/>
            <p:nvPr/>
          </p:nvSpPr>
          <p:spPr>
            <a:xfrm>
              <a:off x="4975350" y="2759550"/>
              <a:ext cx="88175" cy="13125"/>
            </a:xfrm>
            <a:custGeom>
              <a:rect b="b" l="l" r="r" t="t"/>
              <a:pathLst>
                <a:path extrusionOk="0" h="525" w="3527">
                  <a:moveTo>
                    <a:pt x="346" y="0"/>
                  </a:moveTo>
                  <a:cubicBezTo>
                    <a:pt x="1" y="14"/>
                    <a:pt x="1" y="512"/>
                    <a:pt x="346" y="525"/>
                  </a:cubicBezTo>
                  <a:lnTo>
                    <a:pt x="3181" y="525"/>
                  </a:lnTo>
                  <a:cubicBezTo>
                    <a:pt x="3526" y="512"/>
                    <a:pt x="3526" y="14"/>
                    <a:pt x="3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1" name="Google Shape;1681;p69"/>
          <p:cNvSpPr/>
          <p:nvPr/>
        </p:nvSpPr>
        <p:spPr>
          <a:xfrm>
            <a:off x="954162" y="3342713"/>
            <a:ext cx="301950" cy="338875"/>
          </a:xfrm>
          <a:custGeom>
            <a:rect b="b" l="l" r="r" t="t"/>
            <a:pathLst>
              <a:path extrusionOk="0" h="13555" w="12078">
                <a:moveTo>
                  <a:pt x="7679" y="525"/>
                </a:moveTo>
                <a:cubicBezTo>
                  <a:pt x="7815" y="525"/>
                  <a:pt x="7941" y="651"/>
                  <a:pt x="7941" y="787"/>
                </a:cubicBezTo>
                <a:lnTo>
                  <a:pt x="7941" y="1050"/>
                </a:lnTo>
                <a:lnTo>
                  <a:pt x="5823" y="1050"/>
                </a:lnTo>
                <a:cubicBezTo>
                  <a:pt x="5671" y="1050"/>
                  <a:pt x="5561" y="1176"/>
                  <a:pt x="5561" y="1328"/>
                </a:cubicBezTo>
                <a:cubicBezTo>
                  <a:pt x="5561" y="1465"/>
                  <a:pt x="5438" y="1591"/>
                  <a:pt x="5299" y="1591"/>
                </a:cubicBezTo>
                <a:lnTo>
                  <a:pt x="3168" y="1591"/>
                </a:lnTo>
                <a:cubicBezTo>
                  <a:pt x="3032" y="1591"/>
                  <a:pt x="2906" y="1465"/>
                  <a:pt x="2906" y="1315"/>
                </a:cubicBezTo>
                <a:cubicBezTo>
                  <a:pt x="2906" y="1176"/>
                  <a:pt x="2796" y="1050"/>
                  <a:pt x="2643" y="1050"/>
                </a:cubicBezTo>
                <a:lnTo>
                  <a:pt x="525" y="1050"/>
                </a:lnTo>
                <a:lnTo>
                  <a:pt x="525" y="787"/>
                </a:lnTo>
                <a:cubicBezTo>
                  <a:pt x="525" y="651"/>
                  <a:pt x="638" y="525"/>
                  <a:pt x="791" y="525"/>
                </a:cubicBezTo>
                <a:close/>
                <a:moveTo>
                  <a:pt x="8204" y="5063"/>
                </a:moveTo>
                <a:cubicBezTo>
                  <a:pt x="8426" y="5063"/>
                  <a:pt x="8605" y="5229"/>
                  <a:pt x="8605" y="5448"/>
                </a:cubicBezTo>
                <a:cubicBezTo>
                  <a:pt x="8605" y="5671"/>
                  <a:pt x="8426" y="5850"/>
                  <a:pt x="8204" y="5850"/>
                </a:cubicBezTo>
                <a:cubicBezTo>
                  <a:pt x="7679" y="5836"/>
                  <a:pt x="7679" y="5076"/>
                  <a:pt x="8204" y="5063"/>
                </a:cubicBezTo>
                <a:close/>
                <a:moveTo>
                  <a:pt x="2906" y="6112"/>
                </a:moveTo>
                <a:cubicBezTo>
                  <a:pt x="3128" y="6112"/>
                  <a:pt x="3307" y="6295"/>
                  <a:pt x="3307" y="6514"/>
                </a:cubicBezTo>
                <a:cubicBezTo>
                  <a:pt x="3294" y="6778"/>
                  <a:pt x="3101" y="6910"/>
                  <a:pt x="2907" y="6910"/>
                </a:cubicBezTo>
                <a:cubicBezTo>
                  <a:pt x="2713" y="6910"/>
                  <a:pt x="2519" y="6778"/>
                  <a:pt x="2504" y="6514"/>
                </a:cubicBezTo>
                <a:cubicBezTo>
                  <a:pt x="2504" y="6295"/>
                  <a:pt x="2683" y="6112"/>
                  <a:pt x="2906" y="6112"/>
                </a:cubicBezTo>
                <a:close/>
                <a:moveTo>
                  <a:pt x="5299" y="3443"/>
                </a:moveTo>
                <a:lnTo>
                  <a:pt x="5299" y="7221"/>
                </a:lnTo>
                <a:cubicBezTo>
                  <a:pt x="5160" y="7261"/>
                  <a:pt x="5037" y="7330"/>
                  <a:pt x="4940" y="7413"/>
                </a:cubicBezTo>
                <a:lnTo>
                  <a:pt x="3805" y="6749"/>
                </a:lnTo>
                <a:cubicBezTo>
                  <a:pt x="3945" y="6265"/>
                  <a:pt x="3639" y="5753"/>
                  <a:pt x="3168" y="5631"/>
                </a:cubicBezTo>
                <a:lnTo>
                  <a:pt x="3168" y="3443"/>
                </a:lnTo>
                <a:close/>
                <a:moveTo>
                  <a:pt x="5555" y="7710"/>
                </a:moveTo>
                <a:cubicBezTo>
                  <a:pt x="5749" y="7710"/>
                  <a:pt x="5943" y="7842"/>
                  <a:pt x="5950" y="8104"/>
                </a:cubicBezTo>
                <a:cubicBezTo>
                  <a:pt x="5950" y="8326"/>
                  <a:pt x="5784" y="8505"/>
                  <a:pt x="5561" y="8505"/>
                </a:cubicBezTo>
                <a:cubicBezTo>
                  <a:pt x="5339" y="8505"/>
                  <a:pt x="5160" y="8326"/>
                  <a:pt x="5160" y="8104"/>
                </a:cubicBezTo>
                <a:cubicBezTo>
                  <a:pt x="5166" y="7842"/>
                  <a:pt x="5360" y="7710"/>
                  <a:pt x="5555" y="7710"/>
                </a:cubicBezTo>
                <a:close/>
                <a:moveTo>
                  <a:pt x="10851" y="7710"/>
                </a:moveTo>
                <a:cubicBezTo>
                  <a:pt x="11045" y="7710"/>
                  <a:pt x="11239" y="7842"/>
                  <a:pt x="11248" y="8104"/>
                </a:cubicBezTo>
                <a:cubicBezTo>
                  <a:pt x="11248" y="8326"/>
                  <a:pt x="11082" y="8505"/>
                  <a:pt x="10859" y="8505"/>
                </a:cubicBezTo>
                <a:cubicBezTo>
                  <a:pt x="10637" y="8505"/>
                  <a:pt x="10458" y="8326"/>
                  <a:pt x="10458" y="8104"/>
                </a:cubicBezTo>
                <a:cubicBezTo>
                  <a:pt x="10464" y="7842"/>
                  <a:pt x="10658" y="7710"/>
                  <a:pt x="10851" y="7710"/>
                </a:cubicBezTo>
                <a:close/>
                <a:moveTo>
                  <a:pt x="3530" y="7191"/>
                </a:moveTo>
                <a:lnTo>
                  <a:pt x="4662" y="7871"/>
                </a:lnTo>
                <a:cubicBezTo>
                  <a:pt x="4525" y="8353"/>
                  <a:pt x="4828" y="8867"/>
                  <a:pt x="5299" y="8990"/>
                </a:cubicBezTo>
                <a:lnTo>
                  <a:pt x="5299" y="10650"/>
                </a:lnTo>
                <a:lnTo>
                  <a:pt x="3168" y="10650"/>
                </a:lnTo>
                <a:lnTo>
                  <a:pt x="3168" y="7400"/>
                </a:lnTo>
                <a:cubicBezTo>
                  <a:pt x="3307" y="7357"/>
                  <a:pt x="3430" y="7290"/>
                  <a:pt x="3530" y="7191"/>
                </a:cubicBezTo>
                <a:close/>
                <a:moveTo>
                  <a:pt x="7941" y="1591"/>
                </a:moveTo>
                <a:lnTo>
                  <a:pt x="7941" y="4565"/>
                </a:lnTo>
                <a:cubicBezTo>
                  <a:pt x="7400" y="4718"/>
                  <a:pt x="7111" y="5395"/>
                  <a:pt x="7387" y="5893"/>
                </a:cubicBezTo>
                <a:lnTo>
                  <a:pt x="6003" y="7290"/>
                </a:lnTo>
                <a:cubicBezTo>
                  <a:pt x="5950" y="7261"/>
                  <a:pt x="5880" y="7234"/>
                  <a:pt x="5823" y="7221"/>
                </a:cubicBezTo>
                <a:lnTo>
                  <a:pt x="5823" y="3181"/>
                </a:lnTo>
                <a:cubicBezTo>
                  <a:pt x="5823" y="3028"/>
                  <a:pt x="5701" y="2905"/>
                  <a:pt x="5561" y="2905"/>
                </a:cubicBezTo>
                <a:lnTo>
                  <a:pt x="2906" y="2905"/>
                </a:lnTo>
                <a:cubicBezTo>
                  <a:pt x="2766" y="2905"/>
                  <a:pt x="2643" y="3028"/>
                  <a:pt x="2643" y="3181"/>
                </a:cubicBezTo>
                <a:lnTo>
                  <a:pt x="2643" y="5631"/>
                </a:lnTo>
                <a:cubicBezTo>
                  <a:pt x="1770" y="5893"/>
                  <a:pt x="1770" y="7138"/>
                  <a:pt x="2643" y="7400"/>
                </a:cubicBezTo>
                <a:lnTo>
                  <a:pt x="2643" y="10650"/>
                </a:lnTo>
                <a:lnTo>
                  <a:pt x="1853" y="10650"/>
                </a:lnTo>
                <a:cubicBezTo>
                  <a:pt x="1730" y="10650"/>
                  <a:pt x="1604" y="10733"/>
                  <a:pt x="1591" y="10872"/>
                </a:cubicBezTo>
                <a:cubicBezTo>
                  <a:pt x="1564" y="11038"/>
                  <a:pt x="1687" y="11174"/>
                  <a:pt x="1853" y="11174"/>
                </a:cubicBezTo>
                <a:lnTo>
                  <a:pt x="6614" y="11174"/>
                </a:lnTo>
                <a:cubicBezTo>
                  <a:pt x="6736" y="11174"/>
                  <a:pt x="6862" y="11078"/>
                  <a:pt x="6876" y="10955"/>
                </a:cubicBezTo>
                <a:cubicBezTo>
                  <a:pt x="6902" y="10789"/>
                  <a:pt x="6779" y="10650"/>
                  <a:pt x="6614" y="10650"/>
                </a:cubicBezTo>
                <a:lnTo>
                  <a:pt x="5823" y="10650"/>
                </a:lnTo>
                <a:lnTo>
                  <a:pt x="5823" y="8990"/>
                </a:lnTo>
                <a:cubicBezTo>
                  <a:pt x="6365" y="8837"/>
                  <a:pt x="6653" y="8160"/>
                  <a:pt x="6378" y="7662"/>
                </a:cubicBezTo>
                <a:lnTo>
                  <a:pt x="7762" y="6265"/>
                </a:lnTo>
                <a:cubicBezTo>
                  <a:pt x="7815" y="6295"/>
                  <a:pt x="7885" y="6321"/>
                  <a:pt x="7941" y="6348"/>
                </a:cubicBezTo>
                <a:lnTo>
                  <a:pt x="7941" y="11964"/>
                </a:lnTo>
                <a:lnTo>
                  <a:pt x="525" y="11964"/>
                </a:lnTo>
                <a:lnTo>
                  <a:pt x="525" y="1591"/>
                </a:lnTo>
                <a:lnTo>
                  <a:pt x="2421" y="1591"/>
                </a:lnTo>
                <a:cubicBezTo>
                  <a:pt x="2534" y="1896"/>
                  <a:pt x="2823" y="2115"/>
                  <a:pt x="3168" y="2115"/>
                </a:cubicBezTo>
                <a:lnTo>
                  <a:pt x="5299" y="2115"/>
                </a:lnTo>
                <a:cubicBezTo>
                  <a:pt x="5644" y="2115"/>
                  <a:pt x="5936" y="1896"/>
                  <a:pt x="6046" y="1591"/>
                </a:cubicBezTo>
                <a:close/>
                <a:moveTo>
                  <a:pt x="7941" y="12502"/>
                </a:moveTo>
                <a:lnTo>
                  <a:pt x="7941" y="12768"/>
                </a:lnTo>
                <a:cubicBezTo>
                  <a:pt x="7941" y="12904"/>
                  <a:pt x="7815" y="13030"/>
                  <a:pt x="7679" y="13030"/>
                </a:cubicBezTo>
                <a:lnTo>
                  <a:pt x="791" y="13030"/>
                </a:lnTo>
                <a:cubicBezTo>
                  <a:pt x="638" y="13030"/>
                  <a:pt x="525" y="12904"/>
                  <a:pt x="525" y="12768"/>
                </a:cubicBezTo>
                <a:lnTo>
                  <a:pt x="525" y="12502"/>
                </a:lnTo>
                <a:close/>
                <a:moveTo>
                  <a:pt x="791" y="1"/>
                </a:moveTo>
                <a:cubicBezTo>
                  <a:pt x="346" y="1"/>
                  <a:pt x="1" y="359"/>
                  <a:pt x="1" y="787"/>
                </a:cubicBezTo>
                <a:lnTo>
                  <a:pt x="1" y="12768"/>
                </a:lnTo>
                <a:cubicBezTo>
                  <a:pt x="1" y="13209"/>
                  <a:pt x="346" y="13555"/>
                  <a:pt x="791" y="13555"/>
                </a:cubicBezTo>
                <a:lnTo>
                  <a:pt x="7679" y="13555"/>
                </a:lnTo>
                <a:cubicBezTo>
                  <a:pt x="8121" y="13555"/>
                  <a:pt x="8466" y="13209"/>
                  <a:pt x="8466" y="12768"/>
                </a:cubicBezTo>
                <a:lnTo>
                  <a:pt x="8466" y="6348"/>
                </a:lnTo>
                <a:cubicBezTo>
                  <a:pt x="8536" y="6321"/>
                  <a:pt x="8592" y="6295"/>
                  <a:pt x="8645" y="6265"/>
                </a:cubicBezTo>
                <a:lnTo>
                  <a:pt x="10043" y="7662"/>
                </a:lnTo>
                <a:cubicBezTo>
                  <a:pt x="9700" y="8252"/>
                  <a:pt x="10161" y="9033"/>
                  <a:pt x="10842" y="9033"/>
                </a:cubicBezTo>
                <a:cubicBezTo>
                  <a:pt x="10848" y="9033"/>
                  <a:pt x="10854" y="9033"/>
                  <a:pt x="10859" y="9033"/>
                </a:cubicBezTo>
                <a:cubicBezTo>
                  <a:pt x="12078" y="8977"/>
                  <a:pt x="12078" y="7221"/>
                  <a:pt x="10859" y="7178"/>
                </a:cubicBezTo>
                <a:cubicBezTo>
                  <a:pt x="10693" y="7178"/>
                  <a:pt x="10541" y="7221"/>
                  <a:pt x="10418" y="7290"/>
                </a:cubicBezTo>
                <a:lnTo>
                  <a:pt x="9020" y="5893"/>
                </a:lnTo>
                <a:cubicBezTo>
                  <a:pt x="9309" y="5395"/>
                  <a:pt x="9020" y="4718"/>
                  <a:pt x="8466" y="4565"/>
                </a:cubicBezTo>
                <a:lnTo>
                  <a:pt x="8466" y="787"/>
                </a:lnTo>
                <a:cubicBezTo>
                  <a:pt x="8466" y="359"/>
                  <a:pt x="8121" y="1"/>
                  <a:pt x="76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5" name="Shape 1685"/>
        <p:cNvGrpSpPr/>
        <p:nvPr/>
      </p:nvGrpSpPr>
      <p:grpSpPr>
        <a:xfrm>
          <a:off x="0" y="0"/>
          <a:ext cx="0" cy="0"/>
          <a:chOff x="0" y="0"/>
          <a:chExt cx="0" cy="0"/>
        </a:xfrm>
      </p:grpSpPr>
      <p:sp>
        <p:nvSpPr>
          <p:cNvPr id="1686" name="Google Shape;1686;p7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Has Been Done Before?</a:t>
            </a:r>
            <a:endParaRPr/>
          </a:p>
        </p:txBody>
      </p:sp>
      <p:sp>
        <p:nvSpPr>
          <p:cNvPr id="1687" name="Google Shape;1687;p70"/>
          <p:cNvSpPr txBox="1"/>
          <p:nvPr>
            <p:ph idx="1" type="subTitle"/>
          </p:nvPr>
        </p:nvSpPr>
        <p:spPr>
          <a:xfrm>
            <a:off x="4715770" y="1519950"/>
            <a:ext cx="3040800" cy="21036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en" sz="1100">
                <a:solidFill>
                  <a:srgbClr val="000000"/>
                </a:solidFill>
                <a:latin typeface="Playfair Display"/>
                <a:ea typeface="Playfair Display"/>
                <a:cs typeface="Playfair Display"/>
                <a:sym typeface="Playfair Display"/>
              </a:rPr>
              <a:t>Common Limitations</a:t>
            </a:r>
            <a:r>
              <a:rPr lang="en" sz="1100">
                <a:solidFill>
                  <a:srgbClr val="000000"/>
                </a:solidFill>
                <a:latin typeface="Playfair Display"/>
                <a:ea typeface="Playfair Display"/>
                <a:cs typeface="Playfair Display"/>
                <a:sym typeface="Playfair Display"/>
              </a:rPr>
              <a:t>:</a:t>
            </a:r>
            <a:endParaRPr sz="1100">
              <a:solidFill>
                <a:srgbClr val="000000"/>
              </a:solidFill>
              <a:latin typeface="Playfair Display"/>
              <a:ea typeface="Playfair Display"/>
              <a:cs typeface="Playfair Display"/>
              <a:sym typeface="Playfair Display"/>
            </a:endParaRPr>
          </a:p>
          <a:p>
            <a:pPr indent="0" lvl="0" marL="457200" rtl="0" algn="l">
              <a:lnSpc>
                <a:spcPct val="115000"/>
              </a:lnSpc>
              <a:spcBef>
                <a:spcPts val="0"/>
              </a:spcBef>
              <a:spcAft>
                <a:spcPts val="0"/>
              </a:spcAft>
              <a:buNone/>
            </a:pPr>
            <a:r>
              <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Playfair Display"/>
                <a:ea typeface="Playfair Display"/>
                <a:cs typeface="Playfair Display"/>
                <a:sym typeface="Playfair Display"/>
              </a:rPr>
              <a:t>Heavy reliance on </a:t>
            </a:r>
            <a:r>
              <a:rPr b="1" lang="en" sz="1100">
                <a:solidFill>
                  <a:srgbClr val="000000"/>
                </a:solidFill>
                <a:latin typeface="Playfair Display"/>
                <a:ea typeface="Playfair Display"/>
                <a:cs typeface="Playfair Display"/>
                <a:sym typeface="Playfair Display"/>
              </a:rPr>
              <a:t>self-reported</a:t>
            </a:r>
            <a:r>
              <a:rPr lang="en" sz="1100">
                <a:solidFill>
                  <a:srgbClr val="000000"/>
                </a:solidFill>
                <a:latin typeface="Playfair Display"/>
                <a:ea typeface="Playfair Display"/>
                <a:cs typeface="Playfair Display"/>
                <a:sym typeface="Playfair Display"/>
              </a:rPr>
              <a:t> data, often international and inconsistent.</a:t>
            </a:r>
            <a:br>
              <a:rPr lang="en" sz="1100">
                <a:solidFill>
                  <a:srgbClr val="000000"/>
                </a:solidFill>
                <a:latin typeface="Playfair Display"/>
                <a:ea typeface="Playfair Display"/>
                <a:cs typeface="Playfair Display"/>
                <a:sym typeface="Playfair Display"/>
              </a:rPr>
            </a:b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Playfair Display"/>
                <a:ea typeface="Playfair Display"/>
                <a:cs typeface="Playfair Display"/>
                <a:sym typeface="Playfair Display"/>
              </a:rPr>
              <a:t>Most work is </a:t>
            </a:r>
            <a:r>
              <a:rPr b="1" lang="en" sz="1100">
                <a:solidFill>
                  <a:srgbClr val="000000"/>
                </a:solidFill>
                <a:latin typeface="Playfair Display"/>
                <a:ea typeface="Playfair Display"/>
                <a:cs typeface="Playfair Display"/>
                <a:sym typeface="Playfair Display"/>
              </a:rPr>
              <a:t>descriptive</a:t>
            </a:r>
            <a:r>
              <a:rPr lang="en" sz="1100">
                <a:solidFill>
                  <a:srgbClr val="000000"/>
                </a:solidFill>
                <a:latin typeface="Playfair Display"/>
                <a:ea typeface="Playfair Display"/>
                <a:cs typeface="Playfair Display"/>
                <a:sym typeface="Playfair Display"/>
              </a:rPr>
              <a:t>, lacking predictive or inferential modeling.</a:t>
            </a:r>
            <a:br>
              <a:rPr lang="en" sz="1100">
                <a:solidFill>
                  <a:srgbClr val="000000"/>
                </a:solidFill>
                <a:latin typeface="Playfair Display"/>
                <a:ea typeface="Playfair Display"/>
                <a:cs typeface="Playfair Display"/>
                <a:sym typeface="Playfair Display"/>
              </a:rPr>
            </a:b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000000"/>
                </a:solidFill>
                <a:latin typeface="Playfair Display"/>
                <a:ea typeface="Playfair Display"/>
                <a:cs typeface="Playfair Display"/>
                <a:sym typeface="Playfair Display"/>
              </a:rPr>
              <a:t>Limited integration of </a:t>
            </a:r>
            <a:r>
              <a:rPr b="1" lang="en" sz="1100">
                <a:solidFill>
                  <a:srgbClr val="000000"/>
                </a:solidFill>
                <a:latin typeface="Playfair Display"/>
                <a:ea typeface="Playfair Display"/>
                <a:cs typeface="Playfair Display"/>
                <a:sym typeface="Playfair Display"/>
              </a:rPr>
              <a:t>structured public datasets</a:t>
            </a:r>
            <a:r>
              <a:rPr lang="en" sz="1100">
                <a:solidFill>
                  <a:srgbClr val="000000"/>
                </a:solidFill>
                <a:latin typeface="Playfair Display"/>
                <a:ea typeface="Playfair Display"/>
                <a:cs typeface="Playfair Display"/>
                <a:sym typeface="Playfair Display"/>
              </a:rPr>
              <a:t> like BLS OEWS.</a:t>
            </a:r>
            <a:br>
              <a:rPr lang="en" sz="1100">
                <a:solidFill>
                  <a:srgbClr val="000000"/>
                </a:solidFill>
                <a:latin typeface="Playfair Display"/>
                <a:ea typeface="Playfair Display"/>
                <a:cs typeface="Playfair Display"/>
                <a:sym typeface="Playfair Display"/>
              </a:rPr>
            </a:br>
            <a:endParaRPr sz="11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688" name="Google Shape;1688;p70"/>
          <p:cNvSpPr txBox="1"/>
          <p:nvPr>
            <p:ph idx="2" type="subTitle"/>
          </p:nvPr>
        </p:nvSpPr>
        <p:spPr>
          <a:xfrm>
            <a:off x="1363825" y="1234950"/>
            <a:ext cx="3040800" cy="2673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100">
                <a:solidFill>
                  <a:srgbClr val="000000"/>
                </a:solidFill>
                <a:latin typeface="Playfair Display"/>
                <a:ea typeface="Playfair Display"/>
                <a:cs typeface="Playfair Display"/>
                <a:sym typeface="Playfair Display"/>
              </a:rPr>
              <a:t>Existing Approaches</a:t>
            </a:r>
            <a:r>
              <a:rPr lang="en" sz="1100">
                <a:solidFill>
                  <a:srgbClr val="000000"/>
                </a:solidFill>
                <a:latin typeface="Playfair Display"/>
                <a:ea typeface="Playfair Display"/>
                <a:cs typeface="Playfair Display"/>
                <a:sym typeface="Playfair Display"/>
              </a:rPr>
              <a:t>:</a:t>
            </a:r>
            <a:endParaRPr sz="1100">
              <a:solidFill>
                <a:srgbClr val="000000"/>
              </a:solidFill>
              <a:latin typeface="Playfair Display"/>
              <a:ea typeface="Playfair Display"/>
              <a:cs typeface="Playfair Display"/>
              <a:sym typeface="Playfair Display"/>
            </a:endParaRPr>
          </a:p>
          <a:p>
            <a:pPr indent="0" lvl="0" marL="457200" rtl="0" algn="l">
              <a:lnSpc>
                <a:spcPct val="115000"/>
              </a:lnSpc>
              <a:spcBef>
                <a:spcPts val="0"/>
              </a:spcBef>
              <a:spcAft>
                <a:spcPts val="0"/>
              </a:spcAft>
              <a:buNone/>
            </a:pPr>
            <a:r>
              <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Playfair Display"/>
                <a:ea typeface="Playfair Display"/>
                <a:cs typeface="Playfair Display"/>
                <a:sym typeface="Playfair Display"/>
              </a:rPr>
              <a:t>Stack Overflow Developer Survey</a:t>
            </a:r>
            <a:r>
              <a:rPr lang="en" sz="1100">
                <a:solidFill>
                  <a:srgbClr val="000000"/>
                </a:solidFill>
                <a:latin typeface="Playfair Display"/>
                <a:ea typeface="Playfair Display"/>
                <a:cs typeface="Playfair Display"/>
                <a:sym typeface="Playfair Display"/>
              </a:rPr>
              <a:t>:</a:t>
            </a:r>
            <a:br>
              <a:rPr lang="en" sz="1100">
                <a:solidFill>
                  <a:srgbClr val="000000"/>
                </a:solidFill>
                <a:latin typeface="Playfair Display"/>
                <a:ea typeface="Playfair Display"/>
                <a:cs typeface="Playfair Display"/>
                <a:sym typeface="Playfair Display"/>
              </a:rPr>
            </a:br>
            <a:r>
              <a:rPr lang="en" sz="1100">
                <a:solidFill>
                  <a:srgbClr val="000000"/>
                </a:solidFill>
                <a:latin typeface="Playfair Display"/>
                <a:ea typeface="Playfair Display"/>
                <a:cs typeface="Playfair Display"/>
                <a:sym typeface="Playfair Display"/>
              </a:rPr>
              <a:t>Used in many community dashboards and salary comparison tools; primarily descriptive.</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Playfair Display"/>
                <a:ea typeface="Playfair Display"/>
                <a:cs typeface="Playfair Display"/>
                <a:sym typeface="Playfair Display"/>
              </a:rPr>
              <a:t>Glassdoor &amp; Levels.fyi Studies</a:t>
            </a:r>
            <a:r>
              <a:rPr lang="en" sz="1100">
                <a:solidFill>
                  <a:srgbClr val="000000"/>
                </a:solidFill>
                <a:latin typeface="Playfair Display"/>
                <a:ea typeface="Playfair Display"/>
                <a:cs typeface="Playfair Display"/>
                <a:sym typeface="Playfair Display"/>
              </a:rPr>
              <a:t>:</a:t>
            </a:r>
            <a:br>
              <a:rPr lang="en" sz="1100">
                <a:solidFill>
                  <a:srgbClr val="000000"/>
                </a:solidFill>
                <a:latin typeface="Playfair Display"/>
                <a:ea typeface="Playfair Display"/>
                <a:cs typeface="Playfair Display"/>
                <a:sym typeface="Playfair Display"/>
              </a:rPr>
            </a:br>
            <a:r>
              <a:rPr lang="en" sz="1100">
                <a:solidFill>
                  <a:srgbClr val="000000"/>
                </a:solidFill>
                <a:latin typeface="Playfair Display"/>
                <a:ea typeface="Playfair Display"/>
                <a:cs typeface="Playfair Display"/>
                <a:sym typeface="Playfair Display"/>
              </a:rPr>
              <a:t>Self-reported data analyzed using simple regression or filtering by job title and location.</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b="1" lang="en" sz="1100">
                <a:solidFill>
                  <a:srgbClr val="000000"/>
                </a:solidFill>
                <a:latin typeface="Playfair Display"/>
                <a:ea typeface="Playfair Display"/>
                <a:cs typeface="Playfair Display"/>
                <a:sym typeface="Playfair Display"/>
              </a:rPr>
              <a:t>BLS Reports</a:t>
            </a:r>
            <a:r>
              <a:rPr lang="en" sz="1100">
                <a:solidFill>
                  <a:srgbClr val="000000"/>
                </a:solidFill>
                <a:latin typeface="Playfair Display"/>
                <a:ea typeface="Playfair Display"/>
                <a:cs typeface="Playfair Display"/>
                <a:sym typeface="Playfair Display"/>
              </a:rPr>
              <a:t>:</a:t>
            </a:r>
            <a:br>
              <a:rPr lang="en" sz="1100">
                <a:solidFill>
                  <a:srgbClr val="000000"/>
                </a:solidFill>
                <a:latin typeface="Playfair Display"/>
                <a:ea typeface="Playfair Display"/>
                <a:cs typeface="Playfair Display"/>
                <a:sym typeface="Playfair Display"/>
              </a:rPr>
            </a:br>
            <a:r>
              <a:rPr lang="en" sz="1100">
                <a:solidFill>
                  <a:srgbClr val="000000"/>
                </a:solidFill>
                <a:latin typeface="Playfair Display"/>
                <a:ea typeface="Playfair Display"/>
                <a:cs typeface="Playfair Display"/>
                <a:sym typeface="Playfair Display"/>
              </a:rPr>
              <a:t>Government publications often visualize wage distributions but lack predictive modeling.</a:t>
            </a:r>
            <a:endParaRPr sz="1100">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t/>
            </a:r>
            <a:endParaRPr>
              <a:latin typeface="Playfair Display"/>
              <a:ea typeface="Playfair Display"/>
              <a:cs typeface="Playfair Display"/>
              <a:sym typeface="Playfair Display"/>
            </a:endParaRPr>
          </a:p>
        </p:txBody>
      </p:sp>
      <p:sp>
        <p:nvSpPr>
          <p:cNvPr id="1689" name="Google Shape;1689;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latin typeface="Playfair Display"/>
                <a:ea typeface="Playfair Display"/>
                <a:cs typeface="Playfair Display"/>
                <a:sym typeface="Playfair Display"/>
              </a:rPr>
              <a:t>‹#›</a:t>
            </a:fld>
            <a:endParaRPr>
              <a:latin typeface="Playfair Display"/>
              <a:ea typeface="Playfair Display"/>
              <a:cs typeface="Playfair Display"/>
              <a:sym typeface="Playfair Display"/>
            </a:endParaRPr>
          </a:p>
        </p:txBody>
      </p:sp>
      <p:grpSp>
        <p:nvGrpSpPr>
          <p:cNvPr id="1690" name="Google Shape;1690;p70"/>
          <p:cNvGrpSpPr/>
          <p:nvPr/>
        </p:nvGrpSpPr>
        <p:grpSpPr>
          <a:xfrm>
            <a:off x="1014361" y="1234938"/>
            <a:ext cx="349457" cy="348542"/>
            <a:chOff x="3599700" y="1954475"/>
            <a:chExt cx="296175" cy="295400"/>
          </a:xfrm>
        </p:grpSpPr>
        <p:sp>
          <p:nvSpPr>
            <p:cNvPr id="1691" name="Google Shape;1691;p70"/>
            <p:cNvSpPr/>
            <p:nvPr/>
          </p:nvSpPr>
          <p:spPr>
            <a:xfrm>
              <a:off x="3599700" y="1954475"/>
              <a:ext cx="296175" cy="295400"/>
            </a:xfrm>
            <a:custGeom>
              <a:rect b="b" l="l" r="r" t="t"/>
              <a:pathLst>
                <a:path extrusionOk="0" h="11816" w="11847">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70"/>
            <p:cNvSpPr/>
            <p:nvPr/>
          </p:nvSpPr>
          <p:spPr>
            <a:xfrm>
              <a:off x="3825750" y="2075775"/>
              <a:ext cx="35450" cy="17350"/>
            </a:xfrm>
            <a:custGeom>
              <a:rect b="b" l="l" r="r" t="t"/>
              <a:pathLst>
                <a:path extrusionOk="0" h="694" w="1418">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70"/>
            <p:cNvSpPr/>
            <p:nvPr/>
          </p:nvSpPr>
          <p:spPr>
            <a:xfrm>
              <a:off x="3633550" y="2075775"/>
              <a:ext cx="35475" cy="17350"/>
            </a:xfrm>
            <a:custGeom>
              <a:rect b="b" l="l" r="r" t="t"/>
              <a:pathLst>
                <a:path extrusionOk="0" h="694" w="1419">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4" name="Google Shape;1694;p70"/>
          <p:cNvGrpSpPr/>
          <p:nvPr/>
        </p:nvGrpSpPr>
        <p:grpSpPr>
          <a:xfrm>
            <a:off x="4715764" y="1519956"/>
            <a:ext cx="359878" cy="367165"/>
            <a:chOff x="-65129950" y="2646800"/>
            <a:chExt cx="311125" cy="317425"/>
          </a:xfrm>
        </p:grpSpPr>
        <p:sp>
          <p:nvSpPr>
            <p:cNvPr id="1695" name="Google Shape;1695;p70"/>
            <p:cNvSpPr/>
            <p:nvPr/>
          </p:nvSpPr>
          <p:spPr>
            <a:xfrm>
              <a:off x="-65129950" y="2646800"/>
              <a:ext cx="311125" cy="317425"/>
            </a:xfrm>
            <a:custGeom>
              <a:rect b="b" l="l" r="r" t="t"/>
              <a:pathLst>
                <a:path extrusionOk="0" h="12697" w="12445">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70"/>
            <p:cNvSpPr/>
            <p:nvPr/>
          </p:nvSpPr>
          <p:spPr>
            <a:xfrm>
              <a:off x="-65066950" y="2738175"/>
              <a:ext cx="187475" cy="185100"/>
            </a:xfrm>
            <a:custGeom>
              <a:rect b="b" l="l" r="r" t="t"/>
              <a:pathLst>
                <a:path extrusionOk="0" h="7404" w="7499">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0" name="Shape 1700"/>
        <p:cNvGrpSpPr/>
        <p:nvPr/>
      </p:nvGrpSpPr>
      <p:grpSpPr>
        <a:xfrm>
          <a:off x="0" y="0"/>
          <a:ext cx="0" cy="0"/>
          <a:chOff x="0" y="0"/>
          <a:chExt cx="0" cy="0"/>
        </a:xfrm>
      </p:grpSpPr>
      <p:sp>
        <p:nvSpPr>
          <p:cNvPr id="1701" name="Google Shape;1701;p7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Playfair Display Black"/>
                <a:ea typeface="Playfair Display Black"/>
                <a:cs typeface="Playfair Display Black"/>
                <a:sym typeface="Playfair Display Black"/>
              </a:rPr>
              <a:t>Filling the Gaps: Our Distinctive Approach</a:t>
            </a:r>
            <a:endParaRPr>
              <a:latin typeface="Playfair Display Black"/>
              <a:ea typeface="Playfair Display Black"/>
              <a:cs typeface="Playfair Display Black"/>
              <a:sym typeface="Playfair Display Black"/>
            </a:endParaRPr>
          </a:p>
        </p:txBody>
      </p:sp>
      <p:sp>
        <p:nvSpPr>
          <p:cNvPr id="1702" name="Google Shape;1702;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03" name="Google Shape;1703;p71"/>
          <p:cNvSpPr txBox="1"/>
          <p:nvPr>
            <p:ph idx="1" type="subTitle"/>
          </p:nvPr>
        </p:nvSpPr>
        <p:spPr>
          <a:xfrm>
            <a:off x="945500" y="1584024"/>
            <a:ext cx="2326200" cy="2450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Minimal use of structured, U.S. government labor datasets in machine learning</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Few predictive models using regional and occupational features</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Lack of reproducibility in dashboards and survey-based tools</a:t>
            </a:r>
            <a:endParaRPr>
              <a:latin typeface="Playfair Display"/>
              <a:ea typeface="Playfair Display"/>
              <a:cs typeface="Playfair Display"/>
              <a:sym typeface="Playfair Display"/>
            </a:endParaRPr>
          </a:p>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1704" name="Google Shape;1704;p71"/>
          <p:cNvSpPr txBox="1"/>
          <p:nvPr>
            <p:ph idx="2" type="subTitle"/>
          </p:nvPr>
        </p:nvSpPr>
        <p:spPr>
          <a:xfrm>
            <a:off x="3348925" y="1584025"/>
            <a:ext cx="2486700" cy="3362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Font typeface="Playfair Display"/>
              <a:buChar char="❖"/>
            </a:pPr>
            <a:r>
              <a:rPr b="1" lang="en">
                <a:solidFill>
                  <a:srgbClr val="000000"/>
                </a:solidFill>
                <a:latin typeface="Playfair Display"/>
                <a:ea typeface="Playfair Display"/>
                <a:cs typeface="Playfair Display"/>
                <a:sym typeface="Playfair Display"/>
              </a:rPr>
              <a:t>Public, reproducible data</a:t>
            </a:r>
            <a:r>
              <a:rPr lang="en">
                <a:solidFill>
                  <a:srgbClr val="000000"/>
                </a:solidFill>
                <a:latin typeface="Playfair Display"/>
                <a:ea typeface="Playfair Display"/>
                <a:cs typeface="Playfair Display"/>
                <a:sym typeface="Playfair Display"/>
              </a:rPr>
              <a:t>: Using the BLS OEWS dataset, which is standardized and verifiable</a:t>
            </a:r>
            <a:endParaRPr>
              <a:solidFill>
                <a:srgbClr val="000000"/>
              </a:solidFill>
              <a:latin typeface="Playfair Display"/>
              <a:ea typeface="Playfair Display"/>
              <a:cs typeface="Playfair Display"/>
              <a:sym typeface="Playfair Display"/>
            </a:endParaRPr>
          </a:p>
          <a:p>
            <a:pPr indent="-317500" lvl="0" marL="457200" rtl="0" algn="l">
              <a:spcBef>
                <a:spcPts val="0"/>
              </a:spcBef>
              <a:spcAft>
                <a:spcPts val="0"/>
              </a:spcAft>
              <a:buClr>
                <a:srgbClr val="000000"/>
              </a:buClr>
              <a:buSzPts val="1400"/>
              <a:buFont typeface="Playfair Display"/>
              <a:buChar char="❖"/>
            </a:pPr>
            <a:r>
              <a:rPr b="1" lang="en">
                <a:solidFill>
                  <a:srgbClr val="000000"/>
                </a:solidFill>
                <a:latin typeface="Playfair Display"/>
                <a:ea typeface="Playfair Display"/>
                <a:cs typeface="Playfair Display"/>
                <a:sym typeface="Playfair Display"/>
              </a:rPr>
              <a:t>Predictive Modeling</a:t>
            </a:r>
            <a:r>
              <a:rPr lang="en">
                <a:solidFill>
                  <a:srgbClr val="000000"/>
                </a:solidFill>
                <a:latin typeface="Playfair Display"/>
                <a:ea typeface="Playfair Display"/>
                <a:cs typeface="Playfair Display"/>
                <a:sym typeface="Playfair Display"/>
              </a:rPr>
              <a:t>: Implementing regression to forecast salaries across occupations and regions</a:t>
            </a:r>
            <a:endParaRPr>
              <a:solidFill>
                <a:srgbClr val="000000"/>
              </a:solidFill>
              <a:latin typeface="Playfair Display"/>
              <a:ea typeface="Playfair Display"/>
              <a:cs typeface="Playfair Display"/>
              <a:sym typeface="Playfair Display"/>
            </a:endParaRPr>
          </a:p>
          <a:p>
            <a:pPr indent="-317500" lvl="0" marL="457200" rtl="0" algn="l">
              <a:spcBef>
                <a:spcPts val="0"/>
              </a:spcBef>
              <a:spcAft>
                <a:spcPts val="0"/>
              </a:spcAft>
              <a:buClr>
                <a:srgbClr val="000000"/>
              </a:buClr>
              <a:buSzPts val="1400"/>
              <a:buFont typeface="Playfair Display"/>
              <a:buChar char="❖"/>
            </a:pPr>
            <a:r>
              <a:rPr b="1" lang="en">
                <a:solidFill>
                  <a:srgbClr val="000000"/>
                </a:solidFill>
                <a:latin typeface="Playfair Display"/>
                <a:ea typeface="Playfair Display"/>
                <a:cs typeface="Playfair Display"/>
                <a:sym typeface="Playfair Display"/>
              </a:rPr>
              <a:t>Feature Engineering</a:t>
            </a:r>
            <a:r>
              <a:rPr lang="en">
                <a:solidFill>
                  <a:srgbClr val="000000"/>
                </a:solidFill>
                <a:latin typeface="Playfair Display"/>
                <a:ea typeface="Playfair Display"/>
                <a:cs typeface="Playfair Display"/>
                <a:sym typeface="Playfair Display"/>
              </a:rPr>
              <a:t>: Incorporating geographic, occupational, and industry-level variables</a:t>
            </a:r>
            <a:br>
              <a:rPr lang="en">
                <a:solidFill>
                  <a:srgbClr val="000000"/>
                </a:solidFill>
                <a:latin typeface="Playfair Display"/>
                <a:ea typeface="Playfair Display"/>
                <a:cs typeface="Playfair Display"/>
                <a:sym typeface="Playfair Display"/>
              </a:rPr>
            </a:br>
            <a:r>
              <a:rPr b="1" lang="en">
                <a:solidFill>
                  <a:srgbClr val="000000"/>
                </a:solidFill>
                <a:latin typeface="Playfair Display"/>
                <a:ea typeface="Playfair Display"/>
                <a:cs typeface="Playfair Display"/>
                <a:sym typeface="Playfair Display"/>
              </a:rPr>
              <a:t>Transparent Workflow</a:t>
            </a:r>
            <a:r>
              <a:rPr lang="en">
                <a:solidFill>
                  <a:srgbClr val="000000"/>
                </a:solidFill>
                <a:latin typeface="Playfair Display"/>
                <a:ea typeface="Playfair Display"/>
                <a:cs typeface="Playfair Display"/>
                <a:sym typeface="Playfair Display"/>
              </a:rPr>
              <a:t>: Full pipeline documented and version-controlled on GitHub</a:t>
            </a:r>
            <a:endParaRPr>
              <a:solidFill>
                <a:srgbClr val="000000"/>
              </a:solidFill>
              <a:latin typeface="Playfair Display"/>
              <a:ea typeface="Playfair Display"/>
              <a:cs typeface="Playfair Display"/>
              <a:sym typeface="Playfair Display"/>
            </a:endParaRPr>
          </a:p>
          <a:p>
            <a:pPr indent="0" lvl="0" marL="457200" rtl="0" algn="l">
              <a:spcBef>
                <a:spcPts val="0"/>
              </a:spcBef>
              <a:spcAft>
                <a:spcPts val="0"/>
              </a:spcAft>
              <a:buNone/>
            </a:pPr>
            <a:r>
              <a:t/>
            </a:r>
            <a:endParaRPr>
              <a:latin typeface="Playfair Display"/>
              <a:ea typeface="Playfair Display"/>
              <a:cs typeface="Playfair Display"/>
              <a:sym typeface="Playfair Display"/>
            </a:endParaRPr>
          </a:p>
        </p:txBody>
      </p:sp>
      <p:sp>
        <p:nvSpPr>
          <p:cNvPr id="1705" name="Google Shape;1705;p71"/>
          <p:cNvSpPr txBox="1"/>
          <p:nvPr>
            <p:ph idx="3" type="subTitle"/>
          </p:nvPr>
        </p:nvSpPr>
        <p:spPr>
          <a:xfrm>
            <a:off x="5752375" y="1584025"/>
            <a:ext cx="2450400" cy="1380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Clustering occupations and regions</a:t>
            </a:r>
            <a:endParaRPr>
              <a:latin typeface="Playfair Display"/>
              <a:ea typeface="Playfair Display"/>
              <a:cs typeface="Playfair Display"/>
              <a:sym typeface="Playfair Display"/>
            </a:endParaRPr>
          </a:p>
          <a:p>
            <a:pPr indent="-317500" lvl="0" marL="457200" rtl="0" algn="l">
              <a:spcBef>
                <a:spcPts val="0"/>
              </a:spcBef>
              <a:spcAft>
                <a:spcPts val="0"/>
              </a:spcAft>
              <a:buSzPts val="1400"/>
              <a:buFont typeface="Playfair Display"/>
              <a:buChar char="❖"/>
            </a:pPr>
            <a:r>
              <a:rPr lang="en">
                <a:latin typeface="Playfair Display"/>
                <a:ea typeface="Playfair Display"/>
                <a:cs typeface="Playfair Display"/>
                <a:sym typeface="Playfair Display"/>
              </a:rPr>
              <a:t>Cross-validating insights with the Stack Overflow Developer Survey (2024)</a:t>
            </a:r>
            <a:endParaRPr>
              <a:latin typeface="Playfair Display"/>
              <a:ea typeface="Playfair Display"/>
              <a:cs typeface="Playfair Display"/>
              <a:sym typeface="Playfair Display"/>
            </a:endParaRPr>
          </a:p>
          <a:p>
            <a:pPr indent="0" lvl="0" marL="0" rtl="0" algn="ctr">
              <a:spcBef>
                <a:spcPts val="0"/>
              </a:spcBef>
              <a:spcAft>
                <a:spcPts val="0"/>
              </a:spcAft>
              <a:buNone/>
            </a:pPr>
            <a:r>
              <a:t/>
            </a:r>
            <a:endParaRPr>
              <a:latin typeface="Playfair Display"/>
              <a:ea typeface="Playfair Display"/>
              <a:cs typeface="Playfair Display"/>
              <a:sym typeface="Playfair Display"/>
            </a:endParaRPr>
          </a:p>
        </p:txBody>
      </p:sp>
      <p:sp>
        <p:nvSpPr>
          <p:cNvPr id="1706" name="Google Shape;1706;p71"/>
          <p:cNvSpPr txBox="1"/>
          <p:nvPr>
            <p:ph idx="4" type="subTitle"/>
          </p:nvPr>
        </p:nvSpPr>
        <p:spPr>
          <a:xfrm>
            <a:off x="945500" y="1139075"/>
            <a:ext cx="2052600" cy="52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400">
                <a:solidFill>
                  <a:srgbClr val="000000"/>
                </a:solidFill>
                <a:latin typeface="Playfair Display"/>
                <a:ea typeface="Playfair Display"/>
                <a:cs typeface="Playfair Display"/>
                <a:sym typeface="Playfair Display"/>
              </a:rPr>
              <a:t>Gaps in Prior Work</a:t>
            </a:r>
            <a:r>
              <a:rPr lang="en" sz="1400">
                <a:solidFill>
                  <a:srgbClr val="000000"/>
                </a:solidFill>
                <a:latin typeface="Playfair Display"/>
                <a:ea typeface="Playfair Display"/>
                <a:cs typeface="Playfair Display"/>
                <a:sym typeface="Playfair Display"/>
              </a:rPr>
              <a:t>:</a:t>
            </a:r>
            <a:endParaRPr sz="2300">
              <a:latin typeface="Playfair Display ExtraBold"/>
              <a:ea typeface="Playfair Display ExtraBold"/>
              <a:cs typeface="Playfair Display ExtraBold"/>
              <a:sym typeface="Playfair Display ExtraBold"/>
            </a:endParaRPr>
          </a:p>
        </p:txBody>
      </p:sp>
      <p:sp>
        <p:nvSpPr>
          <p:cNvPr id="1707" name="Google Shape;1707;p71"/>
          <p:cNvSpPr txBox="1"/>
          <p:nvPr>
            <p:ph idx="5" type="subTitle"/>
          </p:nvPr>
        </p:nvSpPr>
        <p:spPr>
          <a:xfrm>
            <a:off x="3348938" y="1139075"/>
            <a:ext cx="2052600" cy="52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400">
                <a:solidFill>
                  <a:srgbClr val="000000"/>
                </a:solidFill>
                <a:latin typeface="Playfair Display"/>
                <a:ea typeface="Playfair Display"/>
                <a:cs typeface="Playfair Display"/>
                <a:sym typeface="Playfair Display"/>
              </a:rPr>
              <a:t>Our Contribution</a:t>
            </a:r>
            <a:r>
              <a:rPr lang="en" sz="1400">
                <a:solidFill>
                  <a:srgbClr val="000000"/>
                </a:solidFill>
                <a:latin typeface="Playfair Display"/>
                <a:ea typeface="Playfair Display"/>
                <a:cs typeface="Playfair Display"/>
                <a:sym typeface="Playfair Display"/>
              </a:rPr>
              <a:t>:</a:t>
            </a:r>
            <a:endParaRPr sz="1400">
              <a:latin typeface="Playfair Display ExtraBold"/>
              <a:ea typeface="Playfair Display ExtraBold"/>
              <a:cs typeface="Playfair Display ExtraBold"/>
              <a:sym typeface="Playfair Display ExtraBold"/>
            </a:endParaRPr>
          </a:p>
        </p:txBody>
      </p:sp>
      <p:sp>
        <p:nvSpPr>
          <p:cNvPr id="1708" name="Google Shape;1708;p71"/>
          <p:cNvSpPr txBox="1"/>
          <p:nvPr>
            <p:ph idx="6" type="subTitle"/>
          </p:nvPr>
        </p:nvSpPr>
        <p:spPr>
          <a:xfrm>
            <a:off x="5752377" y="1139075"/>
            <a:ext cx="2052600" cy="52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1400">
                <a:solidFill>
                  <a:srgbClr val="000000"/>
                </a:solidFill>
                <a:latin typeface="Playfair Display"/>
                <a:ea typeface="Playfair Display"/>
                <a:cs typeface="Playfair Display"/>
                <a:sym typeface="Playfair Display"/>
              </a:rPr>
              <a:t>Optional Extensions</a:t>
            </a:r>
            <a:r>
              <a:rPr lang="en" sz="1400">
                <a:solidFill>
                  <a:srgbClr val="000000"/>
                </a:solidFill>
                <a:latin typeface="Playfair Display"/>
                <a:ea typeface="Playfair Display"/>
                <a:cs typeface="Playfair Display"/>
                <a:sym typeface="Playfair Display"/>
              </a:rPr>
              <a:t>:</a:t>
            </a:r>
            <a:endParaRPr sz="1400">
              <a:latin typeface="Playfair Display ExtraBold"/>
              <a:ea typeface="Playfair Display ExtraBold"/>
              <a:cs typeface="Playfair Display ExtraBold"/>
              <a:sym typeface="Playfair Display ExtraBold"/>
            </a:endParaRPr>
          </a:p>
        </p:txBody>
      </p:sp>
      <p:grpSp>
        <p:nvGrpSpPr>
          <p:cNvPr id="1709" name="Google Shape;1709;p71"/>
          <p:cNvGrpSpPr/>
          <p:nvPr/>
        </p:nvGrpSpPr>
        <p:grpSpPr>
          <a:xfrm>
            <a:off x="6425557" y="3054817"/>
            <a:ext cx="1104030" cy="1019080"/>
            <a:chOff x="-50523475" y="2316000"/>
            <a:chExt cx="299325" cy="300100"/>
          </a:xfrm>
        </p:grpSpPr>
        <p:sp>
          <p:nvSpPr>
            <p:cNvPr id="1710" name="Google Shape;1710;p71"/>
            <p:cNvSpPr/>
            <p:nvPr/>
          </p:nvSpPr>
          <p:spPr>
            <a:xfrm>
              <a:off x="-50453375" y="2387675"/>
              <a:ext cx="158350" cy="228425"/>
            </a:xfrm>
            <a:custGeom>
              <a:rect b="b" l="l" r="r" t="t"/>
              <a:pathLst>
                <a:path extrusionOk="0" h="9137" w="6334">
                  <a:moveTo>
                    <a:pt x="3183" y="4222"/>
                  </a:moveTo>
                  <a:cubicBezTo>
                    <a:pt x="3372" y="4222"/>
                    <a:pt x="3529" y="4380"/>
                    <a:pt x="3529" y="4569"/>
                  </a:cubicBezTo>
                  <a:cubicBezTo>
                    <a:pt x="3529" y="4758"/>
                    <a:pt x="3372" y="4915"/>
                    <a:pt x="3183" y="4915"/>
                  </a:cubicBezTo>
                  <a:cubicBezTo>
                    <a:pt x="2994" y="4915"/>
                    <a:pt x="2836" y="4758"/>
                    <a:pt x="2836" y="4569"/>
                  </a:cubicBezTo>
                  <a:cubicBezTo>
                    <a:pt x="2836" y="4380"/>
                    <a:pt x="2994" y="4222"/>
                    <a:pt x="3183" y="4222"/>
                  </a:cubicBezTo>
                  <a:close/>
                  <a:moveTo>
                    <a:pt x="3183" y="1009"/>
                  </a:moveTo>
                  <a:lnTo>
                    <a:pt x="5609" y="5230"/>
                  </a:lnTo>
                  <a:lnTo>
                    <a:pt x="4411" y="6994"/>
                  </a:lnTo>
                  <a:lnTo>
                    <a:pt x="3529" y="6994"/>
                  </a:lnTo>
                  <a:lnTo>
                    <a:pt x="3529" y="5545"/>
                  </a:lnTo>
                  <a:cubicBezTo>
                    <a:pt x="3939" y="5388"/>
                    <a:pt x="4254" y="5010"/>
                    <a:pt x="4254" y="4569"/>
                  </a:cubicBezTo>
                  <a:cubicBezTo>
                    <a:pt x="4254" y="3970"/>
                    <a:pt x="3781" y="3497"/>
                    <a:pt x="3183" y="3497"/>
                  </a:cubicBezTo>
                  <a:cubicBezTo>
                    <a:pt x="2584" y="3497"/>
                    <a:pt x="2143" y="3970"/>
                    <a:pt x="2143" y="4569"/>
                  </a:cubicBezTo>
                  <a:cubicBezTo>
                    <a:pt x="2143" y="5041"/>
                    <a:pt x="2395" y="5419"/>
                    <a:pt x="2836" y="5545"/>
                  </a:cubicBezTo>
                  <a:lnTo>
                    <a:pt x="2836" y="6994"/>
                  </a:lnTo>
                  <a:lnTo>
                    <a:pt x="1986" y="6994"/>
                  </a:lnTo>
                  <a:lnTo>
                    <a:pt x="788" y="5230"/>
                  </a:lnTo>
                  <a:lnTo>
                    <a:pt x="3183" y="1009"/>
                  </a:lnTo>
                  <a:close/>
                  <a:moveTo>
                    <a:pt x="4600" y="7688"/>
                  </a:moveTo>
                  <a:cubicBezTo>
                    <a:pt x="4821" y="7688"/>
                    <a:pt x="4947" y="7845"/>
                    <a:pt x="4947" y="8034"/>
                  </a:cubicBezTo>
                  <a:lnTo>
                    <a:pt x="4947" y="8412"/>
                  </a:lnTo>
                  <a:lnTo>
                    <a:pt x="1450" y="8412"/>
                  </a:lnTo>
                  <a:lnTo>
                    <a:pt x="1450" y="8034"/>
                  </a:lnTo>
                  <a:cubicBezTo>
                    <a:pt x="1450" y="7845"/>
                    <a:pt x="1607" y="7688"/>
                    <a:pt x="1797" y="7688"/>
                  </a:cubicBezTo>
                  <a:close/>
                  <a:moveTo>
                    <a:pt x="3183" y="0"/>
                  </a:moveTo>
                  <a:cubicBezTo>
                    <a:pt x="3057" y="0"/>
                    <a:pt x="2962" y="63"/>
                    <a:pt x="2868" y="158"/>
                  </a:cubicBezTo>
                  <a:lnTo>
                    <a:pt x="64" y="5073"/>
                  </a:lnTo>
                  <a:cubicBezTo>
                    <a:pt x="1" y="5199"/>
                    <a:pt x="1" y="5356"/>
                    <a:pt x="64" y="5419"/>
                  </a:cubicBezTo>
                  <a:lnTo>
                    <a:pt x="1229" y="7152"/>
                  </a:lnTo>
                  <a:cubicBezTo>
                    <a:pt x="914" y="7373"/>
                    <a:pt x="694" y="7688"/>
                    <a:pt x="694" y="8066"/>
                  </a:cubicBezTo>
                  <a:lnTo>
                    <a:pt x="694" y="8790"/>
                  </a:lnTo>
                  <a:cubicBezTo>
                    <a:pt x="694" y="8979"/>
                    <a:pt x="851" y="9137"/>
                    <a:pt x="1072" y="9137"/>
                  </a:cubicBezTo>
                  <a:lnTo>
                    <a:pt x="5262" y="9137"/>
                  </a:lnTo>
                  <a:cubicBezTo>
                    <a:pt x="5483" y="9137"/>
                    <a:pt x="5640" y="8979"/>
                    <a:pt x="5640" y="8790"/>
                  </a:cubicBezTo>
                  <a:lnTo>
                    <a:pt x="5640" y="8066"/>
                  </a:lnTo>
                  <a:cubicBezTo>
                    <a:pt x="5640" y="7688"/>
                    <a:pt x="5420" y="7373"/>
                    <a:pt x="5105" y="7152"/>
                  </a:cubicBezTo>
                  <a:lnTo>
                    <a:pt x="6270" y="5419"/>
                  </a:lnTo>
                  <a:cubicBezTo>
                    <a:pt x="6333" y="5325"/>
                    <a:pt x="6333" y="5199"/>
                    <a:pt x="6270" y="5073"/>
                  </a:cubicBezTo>
                  <a:lnTo>
                    <a:pt x="3498" y="158"/>
                  </a:lnTo>
                  <a:cubicBezTo>
                    <a:pt x="3435" y="32"/>
                    <a:pt x="3309" y="0"/>
                    <a:pt x="3183"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71"/>
            <p:cNvSpPr/>
            <p:nvPr/>
          </p:nvSpPr>
          <p:spPr>
            <a:xfrm>
              <a:off x="-50523475" y="2316000"/>
              <a:ext cx="299325" cy="178025"/>
            </a:xfrm>
            <a:custGeom>
              <a:rect b="b" l="l" r="r" t="t"/>
              <a:pathLst>
                <a:path extrusionOk="0" h="7121" w="11973">
                  <a:moveTo>
                    <a:pt x="1072" y="694"/>
                  </a:moveTo>
                  <a:cubicBezTo>
                    <a:pt x="1261" y="694"/>
                    <a:pt x="1419" y="851"/>
                    <a:pt x="1419" y="1040"/>
                  </a:cubicBezTo>
                  <a:cubicBezTo>
                    <a:pt x="1419" y="1229"/>
                    <a:pt x="1261" y="1418"/>
                    <a:pt x="1072" y="1418"/>
                  </a:cubicBezTo>
                  <a:cubicBezTo>
                    <a:pt x="883" y="1418"/>
                    <a:pt x="725" y="1229"/>
                    <a:pt x="725" y="1040"/>
                  </a:cubicBezTo>
                  <a:cubicBezTo>
                    <a:pt x="725" y="851"/>
                    <a:pt x="883" y="694"/>
                    <a:pt x="1072" y="694"/>
                  </a:cubicBezTo>
                  <a:close/>
                  <a:moveTo>
                    <a:pt x="6333" y="694"/>
                  </a:moveTo>
                  <a:lnTo>
                    <a:pt x="6333" y="1418"/>
                  </a:lnTo>
                  <a:lnTo>
                    <a:pt x="5640" y="1418"/>
                  </a:lnTo>
                  <a:lnTo>
                    <a:pt x="5640" y="694"/>
                  </a:lnTo>
                  <a:close/>
                  <a:moveTo>
                    <a:pt x="10902" y="725"/>
                  </a:moveTo>
                  <a:cubicBezTo>
                    <a:pt x="11122" y="725"/>
                    <a:pt x="11280" y="883"/>
                    <a:pt x="11280" y="1103"/>
                  </a:cubicBezTo>
                  <a:cubicBezTo>
                    <a:pt x="11280" y="1292"/>
                    <a:pt x="11122" y="1450"/>
                    <a:pt x="10902" y="1450"/>
                  </a:cubicBezTo>
                  <a:cubicBezTo>
                    <a:pt x="10712" y="1450"/>
                    <a:pt x="10555" y="1292"/>
                    <a:pt x="10555" y="1103"/>
                  </a:cubicBezTo>
                  <a:cubicBezTo>
                    <a:pt x="10586" y="883"/>
                    <a:pt x="10744" y="725"/>
                    <a:pt x="10902" y="725"/>
                  </a:cubicBezTo>
                  <a:close/>
                  <a:moveTo>
                    <a:pt x="2143" y="5640"/>
                  </a:moveTo>
                  <a:lnTo>
                    <a:pt x="2143" y="6364"/>
                  </a:lnTo>
                  <a:lnTo>
                    <a:pt x="1419" y="6364"/>
                  </a:lnTo>
                  <a:lnTo>
                    <a:pt x="1419" y="5640"/>
                  </a:lnTo>
                  <a:close/>
                  <a:moveTo>
                    <a:pt x="10555" y="5640"/>
                  </a:moveTo>
                  <a:lnTo>
                    <a:pt x="10555" y="6364"/>
                  </a:lnTo>
                  <a:lnTo>
                    <a:pt x="9862" y="6364"/>
                  </a:lnTo>
                  <a:lnTo>
                    <a:pt x="9862" y="5640"/>
                  </a:lnTo>
                  <a:close/>
                  <a:moveTo>
                    <a:pt x="10902" y="0"/>
                  </a:moveTo>
                  <a:cubicBezTo>
                    <a:pt x="10460" y="0"/>
                    <a:pt x="10051" y="252"/>
                    <a:pt x="9925" y="694"/>
                  </a:cubicBezTo>
                  <a:lnTo>
                    <a:pt x="7058" y="694"/>
                  </a:lnTo>
                  <a:lnTo>
                    <a:pt x="7058" y="379"/>
                  </a:lnTo>
                  <a:cubicBezTo>
                    <a:pt x="7058" y="189"/>
                    <a:pt x="6900" y="32"/>
                    <a:pt x="6711" y="32"/>
                  </a:cubicBezTo>
                  <a:lnTo>
                    <a:pt x="5294" y="32"/>
                  </a:lnTo>
                  <a:cubicBezTo>
                    <a:pt x="5073" y="32"/>
                    <a:pt x="4947" y="189"/>
                    <a:pt x="4947" y="379"/>
                  </a:cubicBezTo>
                  <a:lnTo>
                    <a:pt x="4947" y="725"/>
                  </a:lnTo>
                  <a:lnTo>
                    <a:pt x="2049" y="725"/>
                  </a:lnTo>
                  <a:cubicBezTo>
                    <a:pt x="1891" y="347"/>
                    <a:pt x="1513" y="32"/>
                    <a:pt x="1072" y="32"/>
                  </a:cubicBezTo>
                  <a:cubicBezTo>
                    <a:pt x="473" y="32"/>
                    <a:pt x="1" y="505"/>
                    <a:pt x="1" y="1072"/>
                  </a:cubicBezTo>
                  <a:cubicBezTo>
                    <a:pt x="1" y="1670"/>
                    <a:pt x="473" y="2143"/>
                    <a:pt x="1072" y="2143"/>
                  </a:cubicBezTo>
                  <a:cubicBezTo>
                    <a:pt x="1545" y="2143"/>
                    <a:pt x="1923" y="1828"/>
                    <a:pt x="2049" y="1450"/>
                  </a:cubicBezTo>
                  <a:lnTo>
                    <a:pt x="3592" y="1450"/>
                  </a:lnTo>
                  <a:cubicBezTo>
                    <a:pt x="3183" y="1670"/>
                    <a:pt x="2836" y="1985"/>
                    <a:pt x="2521" y="2332"/>
                  </a:cubicBezTo>
                  <a:cubicBezTo>
                    <a:pt x="1891" y="3088"/>
                    <a:pt x="1545" y="4002"/>
                    <a:pt x="1450" y="4978"/>
                  </a:cubicBezTo>
                  <a:lnTo>
                    <a:pt x="1103" y="4978"/>
                  </a:lnTo>
                  <a:cubicBezTo>
                    <a:pt x="914" y="4978"/>
                    <a:pt x="757" y="5136"/>
                    <a:pt x="757" y="5325"/>
                  </a:cubicBezTo>
                  <a:lnTo>
                    <a:pt x="757" y="6742"/>
                  </a:lnTo>
                  <a:cubicBezTo>
                    <a:pt x="757" y="6963"/>
                    <a:pt x="914" y="7121"/>
                    <a:pt x="1103" y="7121"/>
                  </a:cubicBezTo>
                  <a:lnTo>
                    <a:pt x="2521" y="7121"/>
                  </a:lnTo>
                  <a:cubicBezTo>
                    <a:pt x="2742" y="7121"/>
                    <a:pt x="2899" y="6963"/>
                    <a:pt x="2899" y="6742"/>
                  </a:cubicBezTo>
                  <a:lnTo>
                    <a:pt x="2899" y="5325"/>
                  </a:lnTo>
                  <a:cubicBezTo>
                    <a:pt x="2899" y="5136"/>
                    <a:pt x="2742" y="4978"/>
                    <a:pt x="2521" y="4978"/>
                  </a:cubicBezTo>
                  <a:lnTo>
                    <a:pt x="2175" y="4978"/>
                  </a:lnTo>
                  <a:cubicBezTo>
                    <a:pt x="2332" y="3403"/>
                    <a:pt x="3435" y="2017"/>
                    <a:pt x="4979" y="1607"/>
                  </a:cubicBezTo>
                  <a:lnTo>
                    <a:pt x="4979" y="1796"/>
                  </a:lnTo>
                  <a:cubicBezTo>
                    <a:pt x="4979" y="1985"/>
                    <a:pt x="5136" y="2143"/>
                    <a:pt x="5325" y="2143"/>
                  </a:cubicBezTo>
                  <a:lnTo>
                    <a:pt x="6743" y="2143"/>
                  </a:lnTo>
                  <a:cubicBezTo>
                    <a:pt x="6932" y="2143"/>
                    <a:pt x="7089" y="1985"/>
                    <a:pt x="7089" y="1796"/>
                  </a:cubicBezTo>
                  <a:lnTo>
                    <a:pt x="7089" y="1576"/>
                  </a:lnTo>
                  <a:cubicBezTo>
                    <a:pt x="8633" y="1985"/>
                    <a:pt x="9736" y="3371"/>
                    <a:pt x="9893" y="4947"/>
                  </a:cubicBezTo>
                  <a:lnTo>
                    <a:pt x="9547" y="4947"/>
                  </a:lnTo>
                  <a:cubicBezTo>
                    <a:pt x="9358" y="4947"/>
                    <a:pt x="9200" y="5104"/>
                    <a:pt x="9200" y="5293"/>
                  </a:cubicBezTo>
                  <a:lnTo>
                    <a:pt x="9200" y="6711"/>
                  </a:lnTo>
                  <a:cubicBezTo>
                    <a:pt x="9200" y="6932"/>
                    <a:pt x="9358" y="7089"/>
                    <a:pt x="9547" y="7089"/>
                  </a:cubicBezTo>
                  <a:lnTo>
                    <a:pt x="10965" y="7089"/>
                  </a:lnTo>
                  <a:cubicBezTo>
                    <a:pt x="11154" y="7089"/>
                    <a:pt x="11311" y="6932"/>
                    <a:pt x="11311" y="6711"/>
                  </a:cubicBezTo>
                  <a:lnTo>
                    <a:pt x="11311" y="5293"/>
                  </a:lnTo>
                  <a:cubicBezTo>
                    <a:pt x="11311" y="5104"/>
                    <a:pt x="11154" y="4947"/>
                    <a:pt x="10965" y="4947"/>
                  </a:cubicBezTo>
                  <a:lnTo>
                    <a:pt x="10618" y="4947"/>
                  </a:lnTo>
                  <a:cubicBezTo>
                    <a:pt x="10523" y="4002"/>
                    <a:pt x="10177" y="3056"/>
                    <a:pt x="9547" y="2300"/>
                  </a:cubicBezTo>
                  <a:cubicBezTo>
                    <a:pt x="9232" y="1954"/>
                    <a:pt x="8885" y="1639"/>
                    <a:pt x="8476" y="1418"/>
                  </a:cubicBezTo>
                  <a:lnTo>
                    <a:pt x="10019" y="1418"/>
                  </a:lnTo>
                  <a:cubicBezTo>
                    <a:pt x="10082" y="1828"/>
                    <a:pt x="10492" y="2111"/>
                    <a:pt x="10902" y="2111"/>
                  </a:cubicBezTo>
                  <a:cubicBezTo>
                    <a:pt x="11500" y="2111"/>
                    <a:pt x="11973" y="1639"/>
                    <a:pt x="11973" y="1040"/>
                  </a:cubicBezTo>
                  <a:cubicBezTo>
                    <a:pt x="11973" y="473"/>
                    <a:pt x="11500" y="0"/>
                    <a:pt x="1090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2" name="Google Shape;1712;p71"/>
          <p:cNvGrpSpPr/>
          <p:nvPr/>
        </p:nvGrpSpPr>
        <p:grpSpPr>
          <a:xfrm>
            <a:off x="1800358" y="3853813"/>
            <a:ext cx="890071" cy="770599"/>
            <a:chOff x="-65131525" y="2281350"/>
            <a:chExt cx="316650" cy="316650"/>
          </a:xfrm>
        </p:grpSpPr>
        <p:sp>
          <p:nvSpPr>
            <p:cNvPr id="1713" name="Google Shape;1713;p71"/>
            <p:cNvSpPr/>
            <p:nvPr/>
          </p:nvSpPr>
          <p:spPr>
            <a:xfrm>
              <a:off x="-65131525" y="2322300"/>
              <a:ext cx="275675" cy="275700"/>
            </a:xfrm>
            <a:custGeom>
              <a:rect b="b" l="l" r="r" t="t"/>
              <a:pathLst>
                <a:path extrusionOk="0" h="11028" w="11027">
                  <a:moveTo>
                    <a:pt x="5073" y="820"/>
                  </a:moveTo>
                  <a:lnTo>
                    <a:pt x="5073" y="5514"/>
                  </a:lnTo>
                  <a:cubicBezTo>
                    <a:pt x="5073" y="5766"/>
                    <a:pt x="5262" y="5923"/>
                    <a:pt x="5482" y="5923"/>
                  </a:cubicBezTo>
                  <a:lnTo>
                    <a:pt x="10145" y="5923"/>
                  </a:lnTo>
                  <a:cubicBezTo>
                    <a:pt x="9956" y="8318"/>
                    <a:pt x="7940" y="10208"/>
                    <a:pt x="5482" y="10208"/>
                  </a:cubicBezTo>
                  <a:cubicBezTo>
                    <a:pt x="2867" y="10208"/>
                    <a:pt x="788" y="8129"/>
                    <a:pt x="788" y="5514"/>
                  </a:cubicBezTo>
                  <a:cubicBezTo>
                    <a:pt x="788" y="3088"/>
                    <a:pt x="2678" y="1072"/>
                    <a:pt x="5073" y="820"/>
                  </a:cubicBezTo>
                  <a:close/>
                  <a:moveTo>
                    <a:pt x="5514" y="0"/>
                  </a:moveTo>
                  <a:cubicBezTo>
                    <a:pt x="2458" y="0"/>
                    <a:pt x="0" y="2489"/>
                    <a:pt x="0" y="5514"/>
                  </a:cubicBezTo>
                  <a:cubicBezTo>
                    <a:pt x="0" y="8538"/>
                    <a:pt x="2458" y="11027"/>
                    <a:pt x="5514" y="11027"/>
                  </a:cubicBezTo>
                  <a:cubicBezTo>
                    <a:pt x="8538" y="11027"/>
                    <a:pt x="11027" y="8538"/>
                    <a:pt x="11027" y="5514"/>
                  </a:cubicBezTo>
                  <a:cubicBezTo>
                    <a:pt x="11027" y="5293"/>
                    <a:pt x="10807" y="5104"/>
                    <a:pt x="10618" y="5104"/>
                  </a:cubicBezTo>
                  <a:lnTo>
                    <a:pt x="5923" y="5104"/>
                  </a:lnTo>
                  <a:lnTo>
                    <a:pt x="5923" y="410"/>
                  </a:lnTo>
                  <a:cubicBezTo>
                    <a:pt x="5892" y="158"/>
                    <a:pt x="5734" y="0"/>
                    <a:pt x="5514"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71"/>
            <p:cNvSpPr/>
            <p:nvPr/>
          </p:nvSpPr>
          <p:spPr>
            <a:xfrm>
              <a:off x="-64963775" y="2281350"/>
              <a:ext cx="148900" cy="148875"/>
            </a:xfrm>
            <a:custGeom>
              <a:rect b="b" l="l" r="r" t="t"/>
              <a:pathLst>
                <a:path extrusionOk="0" h="5955" w="5956">
                  <a:moveTo>
                    <a:pt x="852" y="819"/>
                  </a:moveTo>
                  <a:cubicBezTo>
                    <a:pt x="3088" y="1008"/>
                    <a:pt x="4884" y="2836"/>
                    <a:pt x="5105" y="5073"/>
                  </a:cubicBezTo>
                  <a:lnTo>
                    <a:pt x="852" y="5073"/>
                  </a:lnTo>
                  <a:lnTo>
                    <a:pt x="852" y="819"/>
                  </a:lnTo>
                  <a:close/>
                  <a:moveTo>
                    <a:pt x="442" y="0"/>
                  </a:moveTo>
                  <a:cubicBezTo>
                    <a:pt x="221" y="0"/>
                    <a:pt x="1" y="189"/>
                    <a:pt x="1" y="441"/>
                  </a:cubicBezTo>
                  <a:lnTo>
                    <a:pt x="1" y="5514"/>
                  </a:lnTo>
                  <a:cubicBezTo>
                    <a:pt x="1" y="5734"/>
                    <a:pt x="221" y="5955"/>
                    <a:pt x="442" y="5955"/>
                  </a:cubicBezTo>
                  <a:lnTo>
                    <a:pt x="5514" y="5955"/>
                  </a:lnTo>
                  <a:cubicBezTo>
                    <a:pt x="5766" y="5955"/>
                    <a:pt x="5955" y="5734"/>
                    <a:pt x="5955" y="5514"/>
                  </a:cubicBezTo>
                  <a:cubicBezTo>
                    <a:pt x="5955" y="2426"/>
                    <a:pt x="3466" y="0"/>
                    <a:pt x="442"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8" name="Shape 1718"/>
        <p:cNvGrpSpPr/>
        <p:nvPr/>
      </p:nvGrpSpPr>
      <p:grpSpPr>
        <a:xfrm>
          <a:off x="0" y="0"/>
          <a:ext cx="0" cy="0"/>
          <a:chOff x="0" y="0"/>
          <a:chExt cx="0" cy="0"/>
        </a:xfrm>
      </p:grpSpPr>
      <p:sp>
        <p:nvSpPr>
          <p:cNvPr id="1719" name="Google Shape;1719;p7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lnSpc>
                <a:spcPct val="115000"/>
              </a:lnSpc>
              <a:spcBef>
                <a:spcPts val="1200"/>
              </a:spcBef>
              <a:spcAft>
                <a:spcPts val="1200"/>
              </a:spcAft>
              <a:buNone/>
            </a:pPr>
            <a:r>
              <a:rPr b="1" lang="en" sz="2400">
                <a:solidFill>
                  <a:srgbClr val="000000"/>
                </a:solidFill>
                <a:latin typeface="Poppins"/>
                <a:ea typeface="Poppins"/>
                <a:cs typeface="Poppins"/>
                <a:sym typeface="Poppins"/>
              </a:rPr>
              <a:t>Preparing the BLS OEWS Dataset for Modeling</a:t>
            </a:r>
            <a:endParaRPr sz="2200"/>
          </a:p>
        </p:txBody>
      </p:sp>
      <p:sp>
        <p:nvSpPr>
          <p:cNvPr id="1720" name="Google Shape;1720;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21" name="Google Shape;1721;p72"/>
          <p:cNvSpPr txBox="1"/>
          <p:nvPr/>
        </p:nvSpPr>
        <p:spPr>
          <a:xfrm>
            <a:off x="1038150" y="1170050"/>
            <a:ext cx="6944400" cy="31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Playfair Display"/>
                <a:ea typeface="Playfair Display"/>
                <a:cs typeface="Playfair Display"/>
                <a:sym typeface="Playfair Display"/>
              </a:rPr>
              <a:t>Cleaning &amp; Filtering Steps</a:t>
            </a:r>
            <a:endParaRPr b="1"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Loaded raw Excel file into a DataFrame using </a:t>
            </a:r>
            <a:r>
              <a:rPr lang="en" sz="1200">
                <a:solidFill>
                  <a:srgbClr val="188038"/>
                </a:solidFill>
                <a:latin typeface="Playfair Display"/>
                <a:ea typeface="Playfair Display"/>
                <a:cs typeface="Playfair Display"/>
                <a:sym typeface="Playfair Display"/>
              </a:rPr>
              <a:t>pandas</a:t>
            </a:r>
            <a:endParaRPr sz="1200">
              <a:solidFill>
                <a:srgbClr val="188038"/>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Dropped rows with suppressed or missing wage and employment data</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Filtered out:</a:t>
            </a:r>
            <a:endParaRPr sz="1200">
              <a:latin typeface="Playfair Display"/>
              <a:ea typeface="Playfair Display"/>
              <a:cs typeface="Playfair Display"/>
              <a:sym typeface="Playfair Display"/>
            </a:endParaRPr>
          </a:p>
          <a:p>
            <a:pPr indent="-304800" lvl="1" marL="9144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Summary/aggregate rows (e.g., “All Occupations”)</a:t>
            </a:r>
            <a:endParaRPr sz="1200">
              <a:latin typeface="Playfair Display"/>
              <a:ea typeface="Playfair Display"/>
              <a:cs typeface="Playfair Display"/>
              <a:sym typeface="Playfair Display"/>
            </a:endParaRPr>
          </a:p>
          <a:p>
            <a:pPr indent="-304800" lvl="1" marL="9144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Invalid or unknown area codes</a:t>
            </a:r>
            <a:endParaRPr sz="1200">
              <a:latin typeface="Playfair Display"/>
              <a:ea typeface="Playfair Display"/>
              <a:cs typeface="Playfair Display"/>
              <a:sym typeface="Playfair Display"/>
            </a:endParaRPr>
          </a:p>
          <a:p>
            <a:pPr indent="-304800" lvl="1" marL="9144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Records with placeholder or zero salary values</a:t>
            </a:r>
            <a:br>
              <a:rPr lang="en" sz="1200">
                <a:latin typeface="Playfair Display"/>
                <a:ea typeface="Playfair Display"/>
                <a:cs typeface="Playfair Display"/>
                <a:sym typeface="Playfair Display"/>
              </a:rPr>
            </a:br>
            <a:endParaRPr b="1" sz="13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Char char="❖"/>
            </a:pPr>
            <a:r>
              <a:rPr b="1" lang="en" sz="1200">
                <a:latin typeface="Playfair Display"/>
                <a:ea typeface="Playfair Display"/>
                <a:cs typeface="Playfair Display"/>
                <a:sym typeface="Playfair Display"/>
              </a:rPr>
              <a:t>Standard Occupational Classification (SOC) codes Group Filtering: </a:t>
            </a:r>
            <a:r>
              <a:rPr lang="en" sz="1200">
                <a:latin typeface="Playfair Display"/>
                <a:ea typeface="Playfair Display"/>
                <a:cs typeface="Playfair Display"/>
                <a:sym typeface="Playfair Display"/>
              </a:rPr>
              <a:t>We filtered only major occupation groups relevant to tech</a:t>
            </a:r>
            <a:br>
              <a:rPr lang="en" sz="1200">
                <a:latin typeface="Playfair Display"/>
                <a:ea typeface="Playfair Display"/>
                <a:cs typeface="Playfair Display"/>
                <a:sym typeface="Playfair Display"/>
              </a:rPr>
            </a:br>
            <a:r>
              <a:rPr lang="en" sz="1100">
                <a:latin typeface="Playfair Display"/>
                <a:ea typeface="Playfair Display"/>
                <a:cs typeface="Playfair Display"/>
                <a:sym typeface="Playfair Display"/>
              </a:rPr>
              <a:t>→ Example: </a:t>
            </a:r>
            <a:r>
              <a:rPr lang="en" sz="1100">
                <a:solidFill>
                  <a:srgbClr val="188038"/>
                </a:solidFill>
                <a:latin typeface="Playfair Display"/>
                <a:ea typeface="Playfair Display"/>
                <a:cs typeface="Playfair Display"/>
                <a:sym typeface="Playfair Display"/>
              </a:rPr>
              <a:t>15-xxxx</a:t>
            </a:r>
            <a:r>
              <a:rPr lang="en" sz="1100">
                <a:latin typeface="Playfair Display"/>
                <a:ea typeface="Playfair Display"/>
                <a:cs typeface="Playfair Display"/>
                <a:sym typeface="Playfair Display"/>
              </a:rPr>
              <a:t> = Computer and Mathematical Occupations</a:t>
            </a:r>
            <a:br>
              <a:rPr lang="en" sz="1100">
                <a:latin typeface="Playfair Display"/>
                <a:ea typeface="Playfair Display"/>
                <a:cs typeface="Playfair Display"/>
                <a:sym typeface="Playfair Display"/>
              </a:rPr>
            </a:b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Char char="❖"/>
            </a:pPr>
            <a:r>
              <a:rPr b="1" lang="en" sz="1200">
                <a:latin typeface="Playfair Display"/>
                <a:ea typeface="Playfair Display"/>
                <a:cs typeface="Playfair Display"/>
                <a:sym typeface="Playfair Display"/>
              </a:rPr>
              <a:t>Keyword Filtering: </a:t>
            </a:r>
            <a:r>
              <a:rPr lang="en" sz="1200">
                <a:latin typeface="Playfair Display"/>
                <a:ea typeface="Playfair Display"/>
                <a:cs typeface="Playfair Display"/>
                <a:sym typeface="Playfair Display"/>
              </a:rPr>
              <a:t>We further filtered job titles using tech-related keywords such as “developer,” “engineer,” “data,” “IT,” and “cyber.”</a:t>
            </a:r>
            <a:endParaRPr sz="1200">
              <a:latin typeface="Playfair Display"/>
              <a:ea typeface="Playfair Display"/>
              <a:cs typeface="Playfair Display"/>
              <a:sym typeface="Playfair Display"/>
            </a:endParaRPr>
          </a:p>
        </p:txBody>
      </p:sp>
      <p:grpSp>
        <p:nvGrpSpPr>
          <p:cNvPr id="1722" name="Google Shape;1722;p72"/>
          <p:cNvGrpSpPr/>
          <p:nvPr/>
        </p:nvGrpSpPr>
        <p:grpSpPr>
          <a:xfrm>
            <a:off x="6768919" y="1466438"/>
            <a:ext cx="1119322" cy="1058246"/>
            <a:chOff x="951975" y="315800"/>
            <a:chExt cx="5860325" cy="4933550"/>
          </a:xfrm>
        </p:grpSpPr>
        <p:sp>
          <p:nvSpPr>
            <p:cNvPr id="1723" name="Google Shape;1723;p72"/>
            <p:cNvSpPr/>
            <p:nvPr/>
          </p:nvSpPr>
          <p:spPr>
            <a:xfrm>
              <a:off x="6501500" y="3684025"/>
              <a:ext cx="310800" cy="261200"/>
            </a:xfrm>
            <a:custGeom>
              <a:rect b="b" l="l" r="r" t="t"/>
              <a:pathLst>
                <a:path extrusionOk="0" h="10448" w="12432">
                  <a:moveTo>
                    <a:pt x="4963" y="0"/>
                  </a:moveTo>
                  <a:cubicBezTo>
                    <a:pt x="2239" y="0"/>
                    <a:pt x="0" y="2356"/>
                    <a:pt x="0" y="5120"/>
                  </a:cubicBezTo>
                  <a:cubicBezTo>
                    <a:pt x="0" y="8227"/>
                    <a:pt x="2220" y="10447"/>
                    <a:pt x="5328" y="10447"/>
                  </a:cubicBezTo>
                  <a:cubicBezTo>
                    <a:pt x="9989" y="10447"/>
                    <a:pt x="12431" y="4898"/>
                    <a:pt x="8879" y="1568"/>
                  </a:cubicBezTo>
                  <a:cubicBezTo>
                    <a:pt x="7991" y="458"/>
                    <a:pt x="6660" y="14"/>
                    <a:pt x="5328" y="14"/>
                  </a:cubicBezTo>
                  <a:cubicBezTo>
                    <a:pt x="5205" y="5"/>
                    <a:pt x="5084" y="0"/>
                    <a:pt x="4963" y="0"/>
                  </a:cubicBezTo>
                  <a:close/>
                </a:path>
              </a:pathLst>
            </a:custGeom>
            <a:noFill/>
            <a:ln cap="flat" cmpd="sng" w="9525">
              <a:solidFill>
                <a:srgbClr val="435D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72"/>
            <p:cNvSpPr/>
            <p:nvPr/>
          </p:nvSpPr>
          <p:spPr>
            <a:xfrm>
              <a:off x="6501500" y="2945200"/>
              <a:ext cx="310800" cy="261925"/>
            </a:xfrm>
            <a:custGeom>
              <a:rect b="b" l="l" r="r" t="t"/>
              <a:pathLst>
                <a:path extrusionOk="0" h="10477" w="12432">
                  <a:moveTo>
                    <a:pt x="5852" y="1"/>
                  </a:moveTo>
                  <a:cubicBezTo>
                    <a:pt x="5678" y="1"/>
                    <a:pt x="5503" y="15"/>
                    <a:pt x="5328" y="44"/>
                  </a:cubicBezTo>
                  <a:cubicBezTo>
                    <a:pt x="5205" y="34"/>
                    <a:pt x="5084" y="30"/>
                    <a:pt x="4963" y="30"/>
                  </a:cubicBezTo>
                  <a:cubicBezTo>
                    <a:pt x="2239" y="30"/>
                    <a:pt x="0" y="2386"/>
                    <a:pt x="0" y="5149"/>
                  </a:cubicBezTo>
                  <a:cubicBezTo>
                    <a:pt x="0" y="8035"/>
                    <a:pt x="2220" y="10477"/>
                    <a:pt x="5328" y="10477"/>
                  </a:cubicBezTo>
                  <a:cubicBezTo>
                    <a:pt x="9989" y="10477"/>
                    <a:pt x="12431" y="4705"/>
                    <a:pt x="8879" y="1376"/>
                  </a:cubicBezTo>
                  <a:cubicBezTo>
                    <a:pt x="8108" y="604"/>
                    <a:pt x="7002" y="1"/>
                    <a:pt x="5852" y="1"/>
                  </a:cubicBez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72"/>
            <p:cNvSpPr/>
            <p:nvPr/>
          </p:nvSpPr>
          <p:spPr>
            <a:xfrm>
              <a:off x="6501500" y="2202650"/>
              <a:ext cx="310800" cy="266400"/>
            </a:xfrm>
            <a:custGeom>
              <a:rect b="b" l="l" r="r" t="t"/>
              <a:pathLst>
                <a:path extrusionOk="0" h="10656" w="12432">
                  <a:moveTo>
                    <a:pt x="5328" y="0"/>
                  </a:moveTo>
                  <a:cubicBezTo>
                    <a:pt x="2442" y="0"/>
                    <a:pt x="0" y="2442"/>
                    <a:pt x="0" y="5328"/>
                  </a:cubicBezTo>
                  <a:cubicBezTo>
                    <a:pt x="0" y="8214"/>
                    <a:pt x="2220" y="10655"/>
                    <a:pt x="5328" y="10655"/>
                  </a:cubicBezTo>
                  <a:cubicBezTo>
                    <a:pt x="9989" y="10655"/>
                    <a:pt x="12431" y="4884"/>
                    <a:pt x="8879" y="1554"/>
                  </a:cubicBezTo>
                  <a:cubicBezTo>
                    <a:pt x="7991" y="444"/>
                    <a:pt x="6660" y="0"/>
                    <a:pt x="5328" y="0"/>
                  </a:cubicBezTo>
                  <a:close/>
                </a:path>
              </a:pathLst>
            </a:custGeom>
            <a:noFill/>
            <a:ln cap="flat" cmpd="sng" w="9525">
              <a:solidFill>
                <a:srgbClr val="BAC8D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72"/>
            <p:cNvSpPr/>
            <p:nvPr/>
          </p:nvSpPr>
          <p:spPr>
            <a:xfrm>
              <a:off x="951975" y="3495675"/>
              <a:ext cx="5460750" cy="1753675"/>
            </a:xfrm>
            <a:custGeom>
              <a:rect b="b" l="l" r="r" t="t"/>
              <a:pathLst>
                <a:path extrusionOk="0" fill="none" h="70147" w="218430">
                  <a:moveTo>
                    <a:pt x="29746" y="1"/>
                  </a:moveTo>
                  <a:lnTo>
                    <a:pt x="0" y="14430"/>
                  </a:lnTo>
                  <a:lnTo>
                    <a:pt x="109215" y="70147"/>
                  </a:lnTo>
                  <a:lnTo>
                    <a:pt x="218429" y="14430"/>
                  </a:lnTo>
                  <a:lnTo>
                    <a:pt x="188684" y="1"/>
                  </a:lnTo>
                  <a:lnTo>
                    <a:pt x="109215" y="40623"/>
                  </a:lnTo>
                  <a:close/>
                </a:path>
              </a:pathLst>
            </a:custGeom>
            <a:noFill/>
            <a:ln cap="flat" cmpd="sng" w="9525">
              <a:solidFill>
                <a:srgbClr val="435D74"/>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72"/>
            <p:cNvSpPr/>
            <p:nvPr/>
          </p:nvSpPr>
          <p:spPr>
            <a:xfrm>
              <a:off x="951975" y="2757600"/>
              <a:ext cx="5460750" cy="1753675"/>
            </a:xfrm>
            <a:custGeom>
              <a:rect b="b" l="l" r="r" t="t"/>
              <a:pathLst>
                <a:path extrusionOk="0" fill="none" h="70147" w="218430">
                  <a:moveTo>
                    <a:pt x="188684" y="0"/>
                  </a:moveTo>
                  <a:lnTo>
                    <a:pt x="158939" y="15095"/>
                  </a:lnTo>
                  <a:lnTo>
                    <a:pt x="109215" y="40623"/>
                  </a:lnTo>
                  <a:lnTo>
                    <a:pt x="59491" y="15095"/>
                  </a:lnTo>
                  <a:lnTo>
                    <a:pt x="29746" y="0"/>
                  </a:lnTo>
                  <a:lnTo>
                    <a:pt x="0" y="14429"/>
                  </a:lnTo>
                  <a:lnTo>
                    <a:pt x="29746" y="29524"/>
                  </a:lnTo>
                  <a:lnTo>
                    <a:pt x="109215" y="70146"/>
                  </a:lnTo>
                  <a:lnTo>
                    <a:pt x="188684" y="29524"/>
                  </a:lnTo>
                  <a:lnTo>
                    <a:pt x="218429" y="14429"/>
                  </a:lnTo>
                  <a:close/>
                </a:path>
              </a:pathLst>
            </a:custGeom>
            <a:noFill/>
            <a:ln cap="flat" cmpd="sng" w="9525">
              <a:solidFill>
                <a:srgbClr val="869FB2"/>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72"/>
            <p:cNvSpPr/>
            <p:nvPr/>
          </p:nvSpPr>
          <p:spPr>
            <a:xfrm>
              <a:off x="951975" y="2019500"/>
              <a:ext cx="5460750" cy="1753675"/>
            </a:xfrm>
            <a:custGeom>
              <a:rect b="b" l="l" r="r" t="t"/>
              <a:pathLst>
                <a:path extrusionOk="0" fill="none" h="70147" w="218430">
                  <a:moveTo>
                    <a:pt x="188684" y="1"/>
                  </a:moveTo>
                  <a:lnTo>
                    <a:pt x="158939" y="15096"/>
                  </a:lnTo>
                  <a:lnTo>
                    <a:pt x="129193" y="30190"/>
                  </a:lnTo>
                  <a:lnTo>
                    <a:pt x="109215" y="40623"/>
                  </a:lnTo>
                  <a:lnTo>
                    <a:pt x="89237" y="30190"/>
                  </a:lnTo>
                  <a:lnTo>
                    <a:pt x="59491" y="15096"/>
                  </a:lnTo>
                  <a:lnTo>
                    <a:pt x="29746" y="1"/>
                  </a:lnTo>
                  <a:lnTo>
                    <a:pt x="0" y="14208"/>
                  </a:lnTo>
                  <a:lnTo>
                    <a:pt x="29746" y="29524"/>
                  </a:lnTo>
                  <a:lnTo>
                    <a:pt x="59491" y="44619"/>
                  </a:lnTo>
                  <a:lnTo>
                    <a:pt x="109215" y="70147"/>
                  </a:lnTo>
                  <a:lnTo>
                    <a:pt x="158939" y="44619"/>
                  </a:lnTo>
                  <a:lnTo>
                    <a:pt x="188684" y="29524"/>
                  </a:lnTo>
                  <a:lnTo>
                    <a:pt x="218429" y="14208"/>
                  </a:lnTo>
                  <a:close/>
                </a:path>
              </a:pathLst>
            </a:custGeom>
            <a:noFill/>
            <a:ln cap="flat" cmpd="sng" w="9525">
              <a:solidFill>
                <a:srgbClr val="BAC8D3"/>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72"/>
            <p:cNvSpPr/>
            <p:nvPr/>
          </p:nvSpPr>
          <p:spPr>
            <a:xfrm>
              <a:off x="951975" y="315800"/>
              <a:ext cx="5460750" cy="2719300"/>
            </a:xfrm>
            <a:custGeom>
              <a:rect b="b" l="l" r="r" t="t"/>
              <a:pathLst>
                <a:path extrusionOk="0" fill="none" h="108772" w="218430">
                  <a:moveTo>
                    <a:pt x="109215" y="1"/>
                  </a:moveTo>
                  <a:lnTo>
                    <a:pt x="0" y="52832"/>
                  </a:lnTo>
                  <a:lnTo>
                    <a:pt x="109215" y="108771"/>
                  </a:lnTo>
                  <a:lnTo>
                    <a:pt x="218429" y="52832"/>
                  </a:lnTo>
                  <a:close/>
                </a:path>
              </a:pathLst>
            </a:custGeom>
            <a:noFill/>
            <a:ln cap="flat" cmpd="sng" w="9525">
              <a:solidFill>
                <a:srgbClr val="E3E9ED"/>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72"/>
            <p:cNvSpPr/>
            <p:nvPr/>
          </p:nvSpPr>
          <p:spPr>
            <a:xfrm>
              <a:off x="6501500" y="1464200"/>
              <a:ext cx="310800" cy="261550"/>
            </a:xfrm>
            <a:custGeom>
              <a:rect b="b" l="l" r="r" t="t"/>
              <a:pathLst>
                <a:path extrusionOk="0" h="10462" w="12432">
                  <a:moveTo>
                    <a:pt x="4963" y="1"/>
                  </a:moveTo>
                  <a:cubicBezTo>
                    <a:pt x="2239" y="1"/>
                    <a:pt x="0" y="2357"/>
                    <a:pt x="0" y="5120"/>
                  </a:cubicBezTo>
                  <a:cubicBezTo>
                    <a:pt x="0" y="8097"/>
                    <a:pt x="2036" y="10462"/>
                    <a:pt x="4938" y="10462"/>
                  </a:cubicBezTo>
                  <a:cubicBezTo>
                    <a:pt x="5066" y="10462"/>
                    <a:pt x="5196" y="10457"/>
                    <a:pt x="5328" y="10448"/>
                  </a:cubicBezTo>
                  <a:cubicBezTo>
                    <a:pt x="9989" y="10448"/>
                    <a:pt x="12431" y="4898"/>
                    <a:pt x="8879" y="1569"/>
                  </a:cubicBezTo>
                  <a:cubicBezTo>
                    <a:pt x="7991" y="459"/>
                    <a:pt x="6660" y="15"/>
                    <a:pt x="5328" y="15"/>
                  </a:cubicBezTo>
                  <a:cubicBezTo>
                    <a:pt x="5205" y="5"/>
                    <a:pt x="5084" y="1"/>
                    <a:pt x="4963" y="1"/>
                  </a:cubicBezTo>
                  <a:close/>
                </a:path>
              </a:pathLst>
            </a:custGeom>
            <a:noFill/>
            <a:ln cap="flat" cmpd="sng" w="9525">
              <a:solidFill>
                <a:srgbClr val="E3E9E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4" name="Shape 1734"/>
        <p:cNvGrpSpPr/>
        <p:nvPr/>
      </p:nvGrpSpPr>
      <p:grpSpPr>
        <a:xfrm>
          <a:off x="0" y="0"/>
          <a:ext cx="0" cy="0"/>
          <a:chOff x="0" y="0"/>
          <a:chExt cx="0" cy="0"/>
        </a:xfrm>
      </p:grpSpPr>
      <p:sp>
        <p:nvSpPr>
          <p:cNvPr id="1735" name="Google Shape;1735;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36" name="Google Shape;1736;p73"/>
          <p:cNvPicPr preferRelativeResize="0"/>
          <p:nvPr/>
        </p:nvPicPr>
        <p:blipFill rotWithShape="1">
          <a:blip r:embed="rId3">
            <a:alphaModFix/>
          </a:blip>
          <a:srcRect b="11246" l="23264" r="32515" t="40627"/>
          <a:stretch/>
        </p:blipFill>
        <p:spPr>
          <a:xfrm>
            <a:off x="1705325" y="894900"/>
            <a:ext cx="5733350" cy="3353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